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media/image10.svg" ContentType="image/svg+xml"/>
  <Override PartName="/ppt/media/image12.svg" ContentType="image/svg+xml"/>
  <Override PartName="/ppt/media/image14.svg" ContentType="image/svg+xml"/>
  <Override PartName="/ppt/media/image16.svg" ContentType="image/svg+xml"/>
  <Override PartName="/ppt/media/image5.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7"/>
  </p:notesMasterIdLst>
  <p:sldIdLst>
    <p:sldId id="256" r:id="rId3"/>
    <p:sldId id="267" r:id="rId4"/>
    <p:sldId id="257" r:id="rId5"/>
    <p:sldId id="258" r:id="rId6"/>
    <p:sldId id="259" r:id="rId8"/>
    <p:sldId id="260" r:id="rId9"/>
    <p:sldId id="261" r:id="rId10"/>
    <p:sldId id="262" r:id="rId11"/>
    <p:sldId id="263" r:id="rId12"/>
    <p:sldId id="264" r:id="rId13"/>
    <p:sldId id="265" r:id="rId14"/>
    <p:sldId id="266" r:id="rId15"/>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36" userDrawn="1">
          <p15:clr>
            <a:srgbClr val="A4A3A4"/>
          </p15:clr>
        </p15:guide>
        <p15:guide id="2" pos="290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76335" autoAdjust="0"/>
  </p:normalViewPr>
  <p:slideViewPr>
    <p:cSldViewPr showGuides="1">
      <p:cViewPr varScale="1">
        <p:scale>
          <a:sx n="40" d="100"/>
          <a:sy n="40" d="100"/>
        </p:scale>
        <p:origin x="78" y="606"/>
      </p:cViewPr>
      <p:guideLst>
        <p:guide orient="horz" pos="2136"/>
        <p:guide pos="2902"/>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notesMaster" Target="notesMasters/notesMaster1.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1">
  <dgm:title val=""/>
  <dgm:desc val=""/>
  <dgm:catLst>
    <dgm:cat type="mainScheme" pri="10100"/>
  </dgm:catLst>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1">
  <dgm:title val=""/>
  <dgm:desc val=""/>
  <dgm:catLst>
    <dgm:cat type="colorful" pri="10300"/>
  </dgm:catLst>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EE9E3776-7671-46A7-ABCB-014C283F8380}" type="doc">
      <dgm:prSet loTypeId="urn:microsoft.com/office/officeart/2005/8/layout/arrow4" loCatId="process" qsTypeId="urn:microsoft.com/office/officeart/2005/8/quickstyle/simple1#1" qsCatId="simple" csTypeId="urn:microsoft.com/office/officeart/2005/8/colors/colorful2#1" csCatId="colorful"/>
      <dgm:spPr/>
      <dgm:t>
        <a:bodyPr/>
        <a:lstStyle/>
        <a:p>
          <a:endParaRPr lang="en-IN"/>
        </a:p>
      </dgm:t>
    </dgm:pt>
    <dgm:pt modelId="{383EE4DE-E6B8-4332-ADB6-27C03C6B18FD}">
      <dgm:prSet/>
      <dgm:spPr/>
      <dgm:t>
        <a:bodyPr/>
        <a:lstStyle/>
        <a:p>
          <a:pPr rtl="0"/>
          <a:r>
            <a:rPr lang="en-IN" b="1" dirty="0">
              <a:latin typeface="Times New Roman" panose="02020503050405090304" pitchFamily="18" charset="0"/>
              <a:cs typeface="Times New Roman" panose="02020503050405090304" pitchFamily="18" charset="0"/>
            </a:rPr>
            <a:t>Initiative development could be seen as when children learn to: </a:t>
          </a:r>
        </a:p>
      </dgm:t>
    </dgm:pt>
    <dgm:pt modelId="{F020DF36-A892-4D34-9F31-36A04A5B16F0}" cxnId="{2EFB0661-10A6-41D9-B46E-998CEC8186F0}" type="parTrans">
      <dgm:prSet/>
      <dgm:spPr/>
      <dgm:t>
        <a:bodyPr/>
        <a:lstStyle/>
        <a:p>
          <a:endParaRPr lang="en-IN"/>
        </a:p>
      </dgm:t>
    </dgm:pt>
    <dgm:pt modelId="{72050111-17D4-4D88-9348-F7375FED3182}" cxnId="{2EFB0661-10A6-41D9-B46E-998CEC8186F0}" type="sibTrans">
      <dgm:prSet/>
      <dgm:spPr/>
      <dgm:t>
        <a:bodyPr/>
        <a:lstStyle/>
        <a:p>
          <a:endParaRPr lang="en-IN"/>
        </a:p>
      </dgm:t>
    </dgm:pt>
    <dgm:pt modelId="{04BE325B-2B68-4BAE-A231-5BDAB39CD803}">
      <dgm:prSet/>
      <dgm:spPr/>
      <dgm:t>
        <a:bodyPr/>
        <a:lstStyle/>
        <a:p>
          <a:pPr rtl="0"/>
          <a:r>
            <a:rPr lang="en-IN" dirty="0">
              <a:latin typeface="Times New Roman" panose="02020503050405090304" pitchFamily="18" charset="0"/>
              <a:cs typeface="Times New Roman" panose="02020503050405090304" pitchFamily="18" charset="0"/>
            </a:rPr>
            <a:t>Make decision </a:t>
          </a:r>
        </a:p>
      </dgm:t>
    </dgm:pt>
    <dgm:pt modelId="{614C4F49-873E-4936-B5DC-530D62B654CD}" cxnId="{1391930C-3BDA-4A27-9390-EC2339239245}" type="parTrans">
      <dgm:prSet/>
      <dgm:spPr/>
      <dgm:t>
        <a:bodyPr/>
        <a:lstStyle/>
        <a:p>
          <a:endParaRPr lang="en-IN"/>
        </a:p>
      </dgm:t>
    </dgm:pt>
    <dgm:pt modelId="{91703AAA-E3F5-4E8F-BB19-4AA89EB7B6A0}" cxnId="{1391930C-3BDA-4A27-9390-EC2339239245}" type="sibTrans">
      <dgm:prSet/>
      <dgm:spPr/>
      <dgm:t>
        <a:bodyPr/>
        <a:lstStyle/>
        <a:p>
          <a:endParaRPr lang="en-IN"/>
        </a:p>
      </dgm:t>
    </dgm:pt>
    <dgm:pt modelId="{CCB943BF-6007-4E48-91A9-30517CEC4C7A}">
      <dgm:prSet/>
      <dgm:spPr/>
      <dgm:t>
        <a:bodyPr/>
        <a:lstStyle/>
        <a:p>
          <a:pPr rtl="0"/>
          <a:r>
            <a:rPr lang="en-IN" dirty="0">
              <a:latin typeface="Times New Roman" panose="02020503050405090304" pitchFamily="18" charset="0"/>
              <a:cs typeface="Times New Roman" panose="02020503050405090304" pitchFamily="18" charset="0"/>
            </a:rPr>
            <a:t>Develop imagination and confidence </a:t>
          </a:r>
        </a:p>
      </dgm:t>
    </dgm:pt>
    <dgm:pt modelId="{97C60FDF-9EF8-4E76-B975-D2A388628149}" cxnId="{4EC4483E-F34F-401A-A141-2E5396729BB0}" type="parTrans">
      <dgm:prSet/>
      <dgm:spPr/>
      <dgm:t>
        <a:bodyPr/>
        <a:lstStyle/>
        <a:p>
          <a:endParaRPr lang="en-IN"/>
        </a:p>
      </dgm:t>
    </dgm:pt>
    <dgm:pt modelId="{0109934E-4577-418A-B1A0-13069FD0C823}" cxnId="{4EC4483E-F34F-401A-A141-2E5396729BB0}" type="sibTrans">
      <dgm:prSet/>
      <dgm:spPr/>
      <dgm:t>
        <a:bodyPr/>
        <a:lstStyle/>
        <a:p>
          <a:endParaRPr lang="en-IN"/>
        </a:p>
      </dgm:t>
    </dgm:pt>
    <dgm:pt modelId="{5C680B75-FAED-4B8D-937B-053A92284245}">
      <dgm:prSet/>
      <dgm:spPr/>
      <dgm:t>
        <a:bodyPr/>
        <a:lstStyle/>
        <a:p>
          <a:pPr rtl="0"/>
          <a:r>
            <a:rPr lang="en-IN">
              <a:latin typeface="Times New Roman" panose="02020503050405090304" pitchFamily="18" charset="0"/>
              <a:cs typeface="Times New Roman" panose="02020503050405090304" pitchFamily="18" charset="0"/>
            </a:rPr>
            <a:t>Participate in activities (</a:t>
          </a:r>
          <a:r>
            <a:rPr lang="en-GB">
              <a:latin typeface="Times New Roman" panose="02020503050405090304" pitchFamily="18" charset="0"/>
              <a:cs typeface="Times New Roman" panose="02020503050405090304" pitchFamily="18" charset="0"/>
            </a:rPr>
            <a:t>Miller, and Lang, 2022)</a:t>
          </a:r>
          <a:endParaRPr lang="en-IN">
            <a:latin typeface="Times New Roman" panose="02020503050405090304" pitchFamily="18" charset="0"/>
            <a:cs typeface="Times New Roman" panose="02020503050405090304" pitchFamily="18" charset="0"/>
          </a:endParaRPr>
        </a:p>
      </dgm:t>
    </dgm:pt>
    <dgm:pt modelId="{E9675EB7-6000-4E77-8D73-7489B8A061B1}" cxnId="{95E381CB-B687-48A0-B76D-DB5AE6950F72}" type="parTrans">
      <dgm:prSet/>
      <dgm:spPr/>
      <dgm:t>
        <a:bodyPr/>
        <a:lstStyle/>
        <a:p>
          <a:endParaRPr lang="en-IN"/>
        </a:p>
      </dgm:t>
    </dgm:pt>
    <dgm:pt modelId="{3FE2A0FE-28C4-4D9C-946F-27B3365ED698}" cxnId="{95E381CB-B687-48A0-B76D-DB5AE6950F72}" type="sibTrans">
      <dgm:prSet/>
      <dgm:spPr/>
      <dgm:t>
        <a:bodyPr/>
        <a:lstStyle/>
        <a:p>
          <a:endParaRPr lang="en-IN"/>
        </a:p>
      </dgm:t>
    </dgm:pt>
    <dgm:pt modelId="{F0A38D36-001F-4986-BBA1-DB573776D8E3}">
      <dgm:prSet/>
      <dgm:spPr/>
      <dgm:t>
        <a:bodyPr/>
        <a:lstStyle/>
        <a:p>
          <a:pPr rtl="0"/>
          <a:r>
            <a:rPr lang="en-IN" b="1" dirty="0">
              <a:latin typeface="Times New Roman" panose="02020503050405090304" pitchFamily="18" charset="0"/>
              <a:cs typeface="Times New Roman" panose="02020503050405090304" pitchFamily="18" charset="0"/>
            </a:rPr>
            <a:t>Possible concern </a:t>
          </a:r>
        </a:p>
      </dgm:t>
    </dgm:pt>
    <dgm:pt modelId="{833F5F39-2D87-4AEC-B21C-F42345B9757E}" cxnId="{F65E4DEA-6BD1-4E8B-AC3D-88E11AE0096E}" type="parTrans">
      <dgm:prSet/>
      <dgm:spPr/>
      <dgm:t>
        <a:bodyPr/>
        <a:lstStyle/>
        <a:p>
          <a:endParaRPr lang="en-IN"/>
        </a:p>
      </dgm:t>
    </dgm:pt>
    <dgm:pt modelId="{0AD10E9A-51E1-4875-8EA2-465760C24DA5}" cxnId="{F65E4DEA-6BD1-4E8B-AC3D-88E11AE0096E}" type="sibTrans">
      <dgm:prSet/>
      <dgm:spPr/>
      <dgm:t>
        <a:bodyPr/>
        <a:lstStyle/>
        <a:p>
          <a:endParaRPr lang="en-IN"/>
        </a:p>
      </dgm:t>
    </dgm:pt>
    <dgm:pt modelId="{EDDE9E0C-6C1D-4883-B932-147AF9FA518A}">
      <dgm:prSet/>
      <dgm:spPr/>
      <dgm:t>
        <a:bodyPr/>
        <a:lstStyle/>
        <a:p>
          <a:pPr rtl="0"/>
          <a:r>
            <a:rPr lang="en-IN" dirty="0">
              <a:latin typeface="Times New Roman" panose="02020503050405090304" pitchFamily="18" charset="0"/>
              <a:cs typeface="Times New Roman" panose="02020503050405090304" pitchFamily="18" charset="0"/>
            </a:rPr>
            <a:t>Fear of trying new activities </a:t>
          </a:r>
        </a:p>
      </dgm:t>
    </dgm:pt>
    <dgm:pt modelId="{9597655B-CF49-48DB-90DC-532B34CC9425}" cxnId="{98663EC6-2491-4C0A-931D-9D5026ED5BEE}" type="parTrans">
      <dgm:prSet/>
      <dgm:spPr/>
      <dgm:t>
        <a:bodyPr/>
        <a:lstStyle/>
        <a:p>
          <a:endParaRPr lang="en-IN"/>
        </a:p>
      </dgm:t>
    </dgm:pt>
    <dgm:pt modelId="{E379C093-A3C4-456F-B575-7CB43C1DD3F2}" cxnId="{98663EC6-2491-4C0A-931D-9D5026ED5BEE}" type="sibTrans">
      <dgm:prSet/>
      <dgm:spPr/>
      <dgm:t>
        <a:bodyPr/>
        <a:lstStyle/>
        <a:p>
          <a:endParaRPr lang="en-IN"/>
        </a:p>
      </dgm:t>
    </dgm:pt>
    <dgm:pt modelId="{6528393E-4CF5-4424-A296-65345FA24938}">
      <dgm:prSet/>
      <dgm:spPr/>
      <dgm:t>
        <a:bodyPr/>
        <a:lstStyle/>
        <a:p>
          <a:pPr rtl="0"/>
          <a:r>
            <a:rPr lang="en-IN">
              <a:latin typeface="Times New Roman" panose="02020503050405090304" pitchFamily="18" charset="0"/>
              <a:cs typeface="Times New Roman" panose="02020503050405090304" pitchFamily="18" charset="0"/>
            </a:rPr>
            <a:t>Reduced confidence </a:t>
          </a:r>
        </a:p>
      </dgm:t>
    </dgm:pt>
    <dgm:pt modelId="{F65EED15-3901-47BC-B12D-B19931EEE28F}" cxnId="{FD55516F-1EF0-4B5E-879B-0C84FB6D2A60}" type="parTrans">
      <dgm:prSet/>
      <dgm:spPr/>
      <dgm:t>
        <a:bodyPr/>
        <a:lstStyle/>
        <a:p>
          <a:endParaRPr lang="en-IN"/>
        </a:p>
      </dgm:t>
    </dgm:pt>
    <dgm:pt modelId="{FF739D73-7AB2-4DE9-97DE-260FC5FE21C3}" cxnId="{FD55516F-1EF0-4B5E-879B-0C84FB6D2A60}" type="sibTrans">
      <dgm:prSet/>
      <dgm:spPr/>
      <dgm:t>
        <a:bodyPr/>
        <a:lstStyle/>
        <a:p>
          <a:endParaRPr lang="en-IN"/>
        </a:p>
      </dgm:t>
    </dgm:pt>
    <dgm:pt modelId="{FEF835BC-F4AB-4856-875F-55E1053F72AE}">
      <dgm:prSet/>
      <dgm:spPr/>
      <dgm:t>
        <a:bodyPr/>
        <a:lstStyle/>
        <a:p>
          <a:pPr rtl="0"/>
          <a:r>
            <a:rPr lang="en-IN" dirty="0">
              <a:latin typeface="Times New Roman" panose="02020503050405090304" pitchFamily="18" charset="0"/>
              <a:cs typeface="Times New Roman" panose="02020503050405090304" pitchFamily="18" charset="0"/>
            </a:rPr>
            <a:t>Dependence on adults (</a:t>
          </a:r>
          <a:r>
            <a:rPr lang="en-GB" dirty="0" err="1">
              <a:latin typeface="Times New Roman" panose="02020503050405090304" pitchFamily="18" charset="0"/>
              <a:cs typeface="Times New Roman" panose="02020503050405090304" pitchFamily="18" charset="0"/>
            </a:rPr>
            <a:t>Lopiga</a:t>
          </a:r>
          <a:r>
            <a:rPr lang="en-GB" dirty="0">
              <a:latin typeface="Times New Roman" panose="02020503050405090304" pitchFamily="18" charset="0"/>
              <a:cs typeface="Times New Roman" panose="02020503050405090304" pitchFamily="18" charset="0"/>
            </a:rPr>
            <a:t> et al., 2020)</a:t>
          </a:r>
          <a:endParaRPr lang="en-IN" dirty="0">
            <a:latin typeface="Times New Roman" panose="02020503050405090304" pitchFamily="18" charset="0"/>
            <a:cs typeface="Times New Roman" panose="02020503050405090304" pitchFamily="18" charset="0"/>
          </a:endParaRPr>
        </a:p>
      </dgm:t>
    </dgm:pt>
    <dgm:pt modelId="{36C2D42E-2536-432E-9323-65887015E559}" cxnId="{C6334D1B-3E58-409B-BBE4-5A3BFA9CCAB6}" type="parTrans">
      <dgm:prSet/>
      <dgm:spPr/>
      <dgm:t>
        <a:bodyPr/>
        <a:lstStyle/>
        <a:p>
          <a:endParaRPr lang="en-IN"/>
        </a:p>
      </dgm:t>
    </dgm:pt>
    <dgm:pt modelId="{20E23443-1F9B-40AB-8BA7-E18C7D27B952}" cxnId="{C6334D1B-3E58-409B-BBE4-5A3BFA9CCAB6}" type="sibTrans">
      <dgm:prSet/>
      <dgm:spPr/>
      <dgm:t>
        <a:bodyPr/>
        <a:lstStyle/>
        <a:p>
          <a:endParaRPr lang="en-IN"/>
        </a:p>
      </dgm:t>
    </dgm:pt>
    <dgm:pt modelId="{E5034B12-FAA2-4A7C-A5F5-20223EC85D24}" type="pres">
      <dgm:prSet presAssocID="{EE9E3776-7671-46A7-ABCB-014C283F8380}" presName="compositeShape" presStyleCnt="0">
        <dgm:presLayoutVars>
          <dgm:chMax val="2"/>
          <dgm:dir/>
          <dgm:resizeHandles val="exact"/>
        </dgm:presLayoutVars>
      </dgm:prSet>
      <dgm:spPr/>
    </dgm:pt>
    <dgm:pt modelId="{53CBF0AD-C427-411F-8AE3-8CA97DCF1D8B}" type="pres">
      <dgm:prSet presAssocID="{383EE4DE-E6B8-4332-ADB6-27C03C6B18FD}" presName="upArrow" presStyleLbl="node1" presStyleIdx="0" presStyleCnt="2"/>
      <dgm:spPr>
        <a:solidFill>
          <a:schemeClr val="accent3">
            <a:lumMod val="60000"/>
            <a:lumOff val="40000"/>
          </a:schemeClr>
        </a:solidFill>
      </dgm:spPr>
    </dgm:pt>
    <dgm:pt modelId="{303C04DA-2DF8-452B-93EB-B427290724CF}" type="pres">
      <dgm:prSet presAssocID="{383EE4DE-E6B8-4332-ADB6-27C03C6B18FD}" presName="upArrowText" presStyleLbl="revTx" presStyleIdx="0" presStyleCnt="2">
        <dgm:presLayoutVars>
          <dgm:chMax val="0"/>
          <dgm:bulletEnabled val="1"/>
        </dgm:presLayoutVars>
      </dgm:prSet>
      <dgm:spPr/>
    </dgm:pt>
    <dgm:pt modelId="{E6AC2BBC-317C-4C62-BF63-FE8E345C2789}" type="pres">
      <dgm:prSet presAssocID="{F0A38D36-001F-4986-BBA1-DB573776D8E3}" presName="downArrow" presStyleLbl="node1" presStyleIdx="1" presStyleCnt="2"/>
      <dgm:spPr>
        <a:solidFill>
          <a:schemeClr val="accent2"/>
        </a:solidFill>
      </dgm:spPr>
    </dgm:pt>
    <dgm:pt modelId="{1135BF62-254E-4A5F-9DBB-6CEAAF025F78}" type="pres">
      <dgm:prSet presAssocID="{F0A38D36-001F-4986-BBA1-DB573776D8E3}" presName="downArrowText" presStyleLbl="revTx" presStyleIdx="1" presStyleCnt="2">
        <dgm:presLayoutVars>
          <dgm:chMax val="0"/>
          <dgm:bulletEnabled val="1"/>
        </dgm:presLayoutVars>
      </dgm:prSet>
      <dgm:spPr/>
    </dgm:pt>
  </dgm:ptLst>
  <dgm:cxnLst>
    <dgm:cxn modelId="{87825501-AC79-4CCC-A07F-89AD9689DE5C}" type="presOf" srcId="{5C680B75-FAED-4B8D-937B-053A92284245}" destId="{303C04DA-2DF8-452B-93EB-B427290724CF}" srcOrd="0" destOrd="3" presId="urn:microsoft.com/office/officeart/2005/8/layout/arrow4"/>
    <dgm:cxn modelId="{1391930C-3BDA-4A27-9390-EC2339239245}" srcId="{383EE4DE-E6B8-4332-ADB6-27C03C6B18FD}" destId="{04BE325B-2B68-4BAE-A231-5BDAB39CD803}" srcOrd="0" destOrd="0" parTransId="{614C4F49-873E-4936-B5DC-530D62B654CD}" sibTransId="{91703AAA-E3F5-4E8F-BB19-4AA89EB7B6A0}"/>
    <dgm:cxn modelId="{C6334D1B-3E58-409B-BBE4-5A3BFA9CCAB6}" srcId="{F0A38D36-001F-4986-BBA1-DB573776D8E3}" destId="{FEF835BC-F4AB-4856-875F-55E1053F72AE}" srcOrd="2" destOrd="0" parTransId="{36C2D42E-2536-432E-9323-65887015E559}" sibTransId="{20E23443-1F9B-40AB-8BA7-E18C7D27B952}"/>
    <dgm:cxn modelId="{ABA24522-8A11-498D-9FDE-AA6509D55148}" type="presOf" srcId="{EDDE9E0C-6C1D-4883-B932-147AF9FA518A}" destId="{1135BF62-254E-4A5F-9DBB-6CEAAF025F78}" srcOrd="0" destOrd="1" presId="urn:microsoft.com/office/officeart/2005/8/layout/arrow4"/>
    <dgm:cxn modelId="{4EC4483E-F34F-401A-A141-2E5396729BB0}" srcId="{383EE4DE-E6B8-4332-ADB6-27C03C6B18FD}" destId="{CCB943BF-6007-4E48-91A9-30517CEC4C7A}" srcOrd="1" destOrd="0" parTransId="{97C60FDF-9EF8-4E76-B975-D2A388628149}" sibTransId="{0109934E-4577-418A-B1A0-13069FD0C823}"/>
    <dgm:cxn modelId="{2EFB0661-10A6-41D9-B46E-998CEC8186F0}" srcId="{EE9E3776-7671-46A7-ABCB-014C283F8380}" destId="{383EE4DE-E6B8-4332-ADB6-27C03C6B18FD}" srcOrd="0" destOrd="0" parTransId="{F020DF36-A892-4D34-9F31-36A04A5B16F0}" sibTransId="{72050111-17D4-4D88-9348-F7375FED3182}"/>
    <dgm:cxn modelId="{FD55516F-1EF0-4B5E-879B-0C84FB6D2A60}" srcId="{F0A38D36-001F-4986-BBA1-DB573776D8E3}" destId="{6528393E-4CF5-4424-A296-65345FA24938}" srcOrd="1" destOrd="0" parTransId="{F65EED15-3901-47BC-B12D-B19931EEE28F}" sibTransId="{FF739D73-7AB2-4DE9-97DE-260FC5FE21C3}"/>
    <dgm:cxn modelId="{0A1DD671-398D-477B-9CF5-C1B5C5FF0A7F}" type="presOf" srcId="{CCB943BF-6007-4E48-91A9-30517CEC4C7A}" destId="{303C04DA-2DF8-452B-93EB-B427290724CF}" srcOrd="0" destOrd="2" presId="urn:microsoft.com/office/officeart/2005/8/layout/arrow4"/>
    <dgm:cxn modelId="{F515EA88-39F5-4CA7-BE12-6FF2D3B0F8EC}" type="presOf" srcId="{04BE325B-2B68-4BAE-A231-5BDAB39CD803}" destId="{303C04DA-2DF8-452B-93EB-B427290724CF}" srcOrd="0" destOrd="1" presId="urn:microsoft.com/office/officeart/2005/8/layout/arrow4"/>
    <dgm:cxn modelId="{605EB88A-AAF5-4B82-ADB5-46F2F8E440B8}" type="presOf" srcId="{383EE4DE-E6B8-4332-ADB6-27C03C6B18FD}" destId="{303C04DA-2DF8-452B-93EB-B427290724CF}" srcOrd="0" destOrd="0" presId="urn:microsoft.com/office/officeart/2005/8/layout/arrow4"/>
    <dgm:cxn modelId="{CB2692A3-84FF-4D25-839A-A9033B8EF2C2}" type="presOf" srcId="{FEF835BC-F4AB-4856-875F-55E1053F72AE}" destId="{1135BF62-254E-4A5F-9DBB-6CEAAF025F78}" srcOrd="0" destOrd="3" presId="urn:microsoft.com/office/officeart/2005/8/layout/arrow4"/>
    <dgm:cxn modelId="{11965BBC-29DE-484C-B389-8CEA0F2F9944}" type="presOf" srcId="{F0A38D36-001F-4986-BBA1-DB573776D8E3}" destId="{1135BF62-254E-4A5F-9DBB-6CEAAF025F78}" srcOrd="0" destOrd="0" presId="urn:microsoft.com/office/officeart/2005/8/layout/arrow4"/>
    <dgm:cxn modelId="{98663EC6-2491-4C0A-931D-9D5026ED5BEE}" srcId="{F0A38D36-001F-4986-BBA1-DB573776D8E3}" destId="{EDDE9E0C-6C1D-4883-B932-147AF9FA518A}" srcOrd="0" destOrd="0" parTransId="{9597655B-CF49-48DB-90DC-532B34CC9425}" sibTransId="{E379C093-A3C4-456F-B575-7CB43C1DD3F2}"/>
    <dgm:cxn modelId="{95E381CB-B687-48A0-B76D-DB5AE6950F72}" srcId="{383EE4DE-E6B8-4332-ADB6-27C03C6B18FD}" destId="{5C680B75-FAED-4B8D-937B-053A92284245}" srcOrd="2" destOrd="0" parTransId="{E9675EB7-6000-4E77-8D73-7489B8A061B1}" sibTransId="{3FE2A0FE-28C4-4D9C-946F-27B3365ED698}"/>
    <dgm:cxn modelId="{DB5950E1-D010-4CA2-BBA6-402B3D4CBC87}" type="presOf" srcId="{EE9E3776-7671-46A7-ABCB-014C283F8380}" destId="{E5034B12-FAA2-4A7C-A5F5-20223EC85D24}" srcOrd="0" destOrd="0" presId="urn:microsoft.com/office/officeart/2005/8/layout/arrow4"/>
    <dgm:cxn modelId="{F65E4DEA-6BD1-4E8B-AC3D-88E11AE0096E}" srcId="{EE9E3776-7671-46A7-ABCB-014C283F8380}" destId="{F0A38D36-001F-4986-BBA1-DB573776D8E3}" srcOrd="1" destOrd="0" parTransId="{833F5F39-2D87-4AEC-B21C-F42345B9757E}" sibTransId="{0AD10E9A-51E1-4875-8EA2-465760C24DA5}"/>
    <dgm:cxn modelId="{119749F0-30EF-4227-926D-0EDC47A80DEC}" type="presOf" srcId="{6528393E-4CF5-4424-A296-65345FA24938}" destId="{1135BF62-254E-4A5F-9DBB-6CEAAF025F78}" srcOrd="0" destOrd="2" presId="urn:microsoft.com/office/officeart/2005/8/layout/arrow4"/>
    <dgm:cxn modelId="{3A78C1B6-3111-461A-8B5C-3840AAAF9F04}" type="presParOf" srcId="{E5034B12-FAA2-4A7C-A5F5-20223EC85D24}" destId="{53CBF0AD-C427-411F-8AE3-8CA97DCF1D8B}" srcOrd="0" destOrd="0" presId="urn:microsoft.com/office/officeart/2005/8/layout/arrow4"/>
    <dgm:cxn modelId="{B2E7AD21-5BB9-45E3-92D4-AE670EDA61A9}" type="presParOf" srcId="{E5034B12-FAA2-4A7C-A5F5-20223EC85D24}" destId="{303C04DA-2DF8-452B-93EB-B427290724CF}" srcOrd="1" destOrd="0" presId="urn:microsoft.com/office/officeart/2005/8/layout/arrow4"/>
    <dgm:cxn modelId="{53EEE036-699E-45A7-AAF5-C547C380B22A}" type="presParOf" srcId="{E5034B12-FAA2-4A7C-A5F5-20223EC85D24}" destId="{E6AC2BBC-317C-4C62-BF63-FE8E345C2789}" srcOrd="2" destOrd="0" presId="urn:microsoft.com/office/officeart/2005/8/layout/arrow4"/>
    <dgm:cxn modelId="{8DD96AD6-96AB-41C6-9A10-737DD64A901C}" type="presParOf" srcId="{E5034B12-FAA2-4A7C-A5F5-20223EC85D24}" destId="{1135BF62-254E-4A5F-9DBB-6CEAAF025F78}" srcOrd="3" destOrd="0" presId="urn:microsoft.com/office/officeart/2005/8/layout/arrow4"/>
  </dgm:cxnLst>
  <dgm:bg>
    <a:solidFill>
      <a:schemeClr val="accent1">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8717D8-15AA-4918-BE4C-BBC7B2D6F695}" type="doc">
      <dgm:prSet loTypeId="urn:microsoft.com/office/officeart/2005/8/layout/lProcess3#1" loCatId="process" qsTypeId="urn:microsoft.com/office/officeart/2005/8/quickstyle/3d2#1" qsCatId="3D" csTypeId="urn:microsoft.com/office/officeart/2005/8/colors/accent0_1#1" csCatId="mainScheme"/>
      <dgm:spPr/>
      <dgm:t>
        <a:bodyPr/>
        <a:lstStyle/>
        <a:p>
          <a:endParaRPr lang="en-IN"/>
        </a:p>
      </dgm:t>
    </dgm:pt>
    <dgm:pt modelId="{4102C226-4862-459D-AFC8-F03DCAD799FE}">
      <dgm:prSet/>
      <dgm:spPr/>
      <dgm:t>
        <a:bodyPr/>
        <a:lstStyle/>
        <a:p>
          <a:pPr rtl="0"/>
          <a:r>
            <a:rPr lang="en-IN" b="1">
              <a:latin typeface="Times New Roman" panose="02020503050405090304" pitchFamily="18" charset="0"/>
              <a:cs typeface="Times New Roman" panose="02020503050405090304" pitchFamily="18" charset="0"/>
            </a:rPr>
            <a:t>Reduced confidence </a:t>
          </a:r>
        </a:p>
      </dgm:t>
    </dgm:pt>
    <dgm:pt modelId="{CB327E5C-A824-4EAF-A772-8AB3BAAB1199}" cxnId="{A301E5C0-570D-4CC0-B279-418C9B89B0D2}" type="parTrans">
      <dgm:prSet/>
      <dgm:spPr/>
      <dgm:t>
        <a:bodyPr/>
        <a:lstStyle/>
        <a:p>
          <a:endParaRPr lang="en-IN"/>
        </a:p>
      </dgm:t>
    </dgm:pt>
    <dgm:pt modelId="{54BBCF9E-1164-4902-AE9C-68724128EE4C}" cxnId="{A301E5C0-570D-4CC0-B279-418C9B89B0D2}" type="sibTrans">
      <dgm:prSet/>
      <dgm:spPr/>
      <dgm:t>
        <a:bodyPr/>
        <a:lstStyle/>
        <a:p>
          <a:endParaRPr lang="en-IN"/>
        </a:p>
      </dgm:t>
    </dgm:pt>
    <dgm:pt modelId="{84976B88-9140-4B1E-9F44-8F57E3F3750C}">
      <dgm:prSet/>
      <dgm:spPr/>
      <dgm:t>
        <a:bodyPr/>
        <a:lstStyle/>
        <a:p>
          <a:pPr rtl="0"/>
          <a:r>
            <a:rPr lang="en-IN" b="1" dirty="0">
              <a:latin typeface="Times New Roman" panose="02020503050405090304" pitchFamily="18" charset="0"/>
              <a:cs typeface="Times New Roman" panose="02020503050405090304" pitchFamily="18" charset="0"/>
            </a:rPr>
            <a:t>Social exclusion may limit exploration </a:t>
          </a:r>
        </a:p>
      </dgm:t>
    </dgm:pt>
    <dgm:pt modelId="{296138DC-5B97-4996-86AC-C1A815118B13}" cxnId="{3AE3CA6E-A9DD-4F4F-8190-1425DD34915A}" type="parTrans">
      <dgm:prSet/>
      <dgm:spPr/>
      <dgm:t>
        <a:bodyPr/>
        <a:lstStyle/>
        <a:p>
          <a:endParaRPr lang="en-IN"/>
        </a:p>
      </dgm:t>
    </dgm:pt>
    <dgm:pt modelId="{FC9175DD-BB1E-4C1B-8A5B-7ABE80433EBD}" cxnId="{3AE3CA6E-A9DD-4F4F-8190-1425DD34915A}" type="sibTrans">
      <dgm:prSet/>
      <dgm:spPr/>
      <dgm:t>
        <a:bodyPr/>
        <a:lstStyle/>
        <a:p>
          <a:endParaRPr lang="en-IN"/>
        </a:p>
      </dgm:t>
    </dgm:pt>
    <dgm:pt modelId="{730D0927-1BA3-4BAC-9913-C54C657C1698}">
      <dgm:prSet/>
      <dgm:spPr/>
      <dgm:t>
        <a:bodyPr/>
        <a:lstStyle/>
        <a:p>
          <a:pPr rtl="0"/>
          <a:r>
            <a:rPr lang="en-IN" b="1" dirty="0">
              <a:latin typeface="Times New Roman" panose="02020503050405090304" pitchFamily="18" charset="0"/>
              <a:cs typeface="Times New Roman" panose="02020503050405090304" pitchFamily="18" charset="0"/>
            </a:rPr>
            <a:t>Social difficulties </a:t>
          </a:r>
        </a:p>
      </dgm:t>
    </dgm:pt>
    <dgm:pt modelId="{B798A046-1E34-4DE8-91B0-FCBAB079C965}" cxnId="{AFBD2162-4C40-4332-9D61-3B9EC6768B2D}" type="parTrans">
      <dgm:prSet/>
      <dgm:spPr/>
      <dgm:t>
        <a:bodyPr/>
        <a:lstStyle/>
        <a:p>
          <a:endParaRPr lang="en-IN"/>
        </a:p>
      </dgm:t>
    </dgm:pt>
    <dgm:pt modelId="{A88E1EB8-189D-440B-8EE9-87B7E97C3ACF}" cxnId="{AFBD2162-4C40-4332-9D61-3B9EC6768B2D}" type="sibTrans">
      <dgm:prSet/>
      <dgm:spPr/>
      <dgm:t>
        <a:bodyPr/>
        <a:lstStyle/>
        <a:p>
          <a:endParaRPr lang="en-IN"/>
        </a:p>
      </dgm:t>
    </dgm:pt>
    <dgm:pt modelId="{E5D37D9E-128A-4F5B-8E11-E01E551664E7}">
      <dgm:prSet/>
      <dgm:spPr/>
      <dgm:t>
        <a:bodyPr/>
        <a:lstStyle/>
        <a:p>
          <a:pPr rtl="0"/>
          <a:r>
            <a:rPr lang="en-IN" b="1">
              <a:latin typeface="Times New Roman" panose="02020503050405090304" pitchFamily="18" charset="0"/>
              <a:cs typeface="Times New Roman" panose="02020503050405090304" pitchFamily="18" charset="0"/>
            </a:rPr>
            <a:t>Challenges in joining groups and activities </a:t>
          </a:r>
        </a:p>
      </dgm:t>
    </dgm:pt>
    <dgm:pt modelId="{AC192986-E0AB-4456-8DE2-68D21A5A0748}" cxnId="{42D189CD-BBE4-482E-95D7-8B553990AC68}" type="parTrans">
      <dgm:prSet/>
      <dgm:spPr/>
      <dgm:t>
        <a:bodyPr/>
        <a:lstStyle/>
        <a:p>
          <a:endParaRPr lang="en-IN"/>
        </a:p>
      </dgm:t>
    </dgm:pt>
    <dgm:pt modelId="{078514E0-6806-4417-BB1B-5D68800E7065}" cxnId="{42D189CD-BBE4-482E-95D7-8B553990AC68}" type="sibTrans">
      <dgm:prSet/>
      <dgm:spPr/>
      <dgm:t>
        <a:bodyPr/>
        <a:lstStyle/>
        <a:p>
          <a:endParaRPr lang="en-IN"/>
        </a:p>
      </dgm:t>
    </dgm:pt>
    <dgm:pt modelId="{41A88C51-A8DE-461C-97B8-8AB523B2C47C}">
      <dgm:prSet/>
      <dgm:spPr/>
      <dgm:t>
        <a:bodyPr/>
        <a:lstStyle/>
        <a:p>
          <a:pPr rtl="0"/>
          <a:r>
            <a:rPr lang="en-IN" b="1">
              <a:latin typeface="Times New Roman" panose="02020503050405090304" pitchFamily="18" charset="0"/>
              <a:cs typeface="Times New Roman" panose="02020503050405090304" pitchFamily="18" charset="0"/>
            </a:rPr>
            <a:t>Communication barrier </a:t>
          </a:r>
        </a:p>
      </dgm:t>
    </dgm:pt>
    <dgm:pt modelId="{64CC79A6-74D2-4694-A1EE-69FFC34AB583}" cxnId="{B1F56AAE-706B-49BE-A0C7-388E3D6925B1}" type="parTrans">
      <dgm:prSet/>
      <dgm:spPr/>
      <dgm:t>
        <a:bodyPr/>
        <a:lstStyle/>
        <a:p>
          <a:endParaRPr lang="en-IN"/>
        </a:p>
      </dgm:t>
    </dgm:pt>
    <dgm:pt modelId="{BA650C46-3B30-4F67-BF03-E409A403B442}" cxnId="{B1F56AAE-706B-49BE-A0C7-388E3D6925B1}" type="sibTrans">
      <dgm:prSet/>
      <dgm:spPr/>
      <dgm:t>
        <a:bodyPr/>
        <a:lstStyle/>
        <a:p>
          <a:endParaRPr lang="en-IN"/>
        </a:p>
      </dgm:t>
    </dgm:pt>
    <dgm:pt modelId="{086B2540-2804-42A1-9F42-024AEBB57341}">
      <dgm:prSet/>
      <dgm:spPr/>
      <dgm:t>
        <a:bodyPr/>
        <a:lstStyle/>
        <a:p>
          <a:pPr rtl="0"/>
          <a:r>
            <a:rPr lang="en-IN" b="1" dirty="0">
              <a:latin typeface="Times New Roman" panose="02020503050405090304" pitchFamily="18" charset="0"/>
              <a:cs typeface="Times New Roman" panose="02020503050405090304" pitchFamily="18" charset="0"/>
            </a:rPr>
            <a:t>Delays in learning language, which could affect participation </a:t>
          </a:r>
        </a:p>
      </dgm:t>
    </dgm:pt>
    <dgm:pt modelId="{C502DF7D-F9FF-45CB-80A2-1B7D3EF57B38}" cxnId="{D441AA4E-679F-4987-AAD2-8D587728A737}" type="parTrans">
      <dgm:prSet/>
      <dgm:spPr/>
      <dgm:t>
        <a:bodyPr/>
        <a:lstStyle/>
        <a:p>
          <a:endParaRPr lang="en-IN"/>
        </a:p>
      </dgm:t>
    </dgm:pt>
    <dgm:pt modelId="{B3618778-4379-4DEA-9474-75AC253C5E0A}" cxnId="{D441AA4E-679F-4987-AAD2-8D587728A737}" type="sibTrans">
      <dgm:prSet/>
      <dgm:spPr/>
      <dgm:t>
        <a:bodyPr/>
        <a:lstStyle/>
        <a:p>
          <a:endParaRPr lang="en-IN"/>
        </a:p>
      </dgm:t>
    </dgm:pt>
    <dgm:pt modelId="{9D8B4846-F7AD-4789-9B2D-412AB933A330}" type="pres">
      <dgm:prSet presAssocID="{B48717D8-15AA-4918-BE4C-BBC7B2D6F695}" presName="Name0" presStyleCnt="0">
        <dgm:presLayoutVars>
          <dgm:chPref val="3"/>
          <dgm:dir/>
          <dgm:animLvl val="lvl"/>
          <dgm:resizeHandles/>
        </dgm:presLayoutVars>
      </dgm:prSet>
      <dgm:spPr/>
    </dgm:pt>
    <dgm:pt modelId="{D066C5B3-FA6D-41A1-9DA5-6AA7A5DC1ADA}" type="pres">
      <dgm:prSet presAssocID="{4102C226-4862-459D-AFC8-F03DCAD799FE}" presName="horFlow" presStyleCnt="0"/>
      <dgm:spPr/>
    </dgm:pt>
    <dgm:pt modelId="{281EFB34-24A3-440C-97BA-19CAEE826C62}" type="pres">
      <dgm:prSet presAssocID="{4102C226-4862-459D-AFC8-F03DCAD799FE}" presName="bigChev" presStyleLbl="node1" presStyleIdx="0" presStyleCnt="3"/>
      <dgm:spPr/>
    </dgm:pt>
    <dgm:pt modelId="{CDD8E46F-CD68-45C0-AB49-8420BF5FD95A}" type="pres">
      <dgm:prSet presAssocID="{296138DC-5B97-4996-86AC-C1A815118B13}" presName="parTrans" presStyleCnt="0"/>
      <dgm:spPr/>
    </dgm:pt>
    <dgm:pt modelId="{68E94F7E-4135-4DF9-873C-307B0D27BBFF}" type="pres">
      <dgm:prSet presAssocID="{84976B88-9140-4B1E-9F44-8F57E3F3750C}" presName="node" presStyleLbl="alignAccFollowNode1" presStyleIdx="0" presStyleCnt="3">
        <dgm:presLayoutVars>
          <dgm:bulletEnabled val="1"/>
        </dgm:presLayoutVars>
      </dgm:prSet>
      <dgm:spPr/>
    </dgm:pt>
    <dgm:pt modelId="{E296C1DF-D60E-4C1A-B05E-4588268E2C13}" type="pres">
      <dgm:prSet presAssocID="{4102C226-4862-459D-AFC8-F03DCAD799FE}" presName="vSp" presStyleCnt="0"/>
      <dgm:spPr/>
    </dgm:pt>
    <dgm:pt modelId="{3EB76444-1B08-421C-B709-11C51707EBC4}" type="pres">
      <dgm:prSet presAssocID="{730D0927-1BA3-4BAC-9913-C54C657C1698}" presName="horFlow" presStyleCnt="0"/>
      <dgm:spPr/>
    </dgm:pt>
    <dgm:pt modelId="{AC8DAB98-FA7C-4C2D-9C33-60638B21B8AB}" type="pres">
      <dgm:prSet presAssocID="{730D0927-1BA3-4BAC-9913-C54C657C1698}" presName="bigChev" presStyleLbl="node1" presStyleIdx="1" presStyleCnt="3"/>
      <dgm:spPr/>
    </dgm:pt>
    <dgm:pt modelId="{5F6A9AA9-9DAC-4815-AA8A-88196816C2A2}" type="pres">
      <dgm:prSet presAssocID="{AC192986-E0AB-4456-8DE2-68D21A5A0748}" presName="parTrans" presStyleCnt="0"/>
      <dgm:spPr/>
    </dgm:pt>
    <dgm:pt modelId="{96882B7C-E01D-4160-A9B9-5E7619451E61}" type="pres">
      <dgm:prSet presAssocID="{E5D37D9E-128A-4F5B-8E11-E01E551664E7}" presName="node" presStyleLbl="alignAccFollowNode1" presStyleIdx="1" presStyleCnt="3">
        <dgm:presLayoutVars>
          <dgm:bulletEnabled val="1"/>
        </dgm:presLayoutVars>
      </dgm:prSet>
      <dgm:spPr/>
    </dgm:pt>
    <dgm:pt modelId="{8DEBB3C9-BA9C-4157-9D3C-88ADC02FA99C}" type="pres">
      <dgm:prSet presAssocID="{730D0927-1BA3-4BAC-9913-C54C657C1698}" presName="vSp" presStyleCnt="0"/>
      <dgm:spPr/>
    </dgm:pt>
    <dgm:pt modelId="{36F9224E-029C-4385-8AC8-7B5CE5477ECE}" type="pres">
      <dgm:prSet presAssocID="{41A88C51-A8DE-461C-97B8-8AB523B2C47C}" presName="horFlow" presStyleCnt="0"/>
      <dgm:spPr/>
    </dgm:pt>
    <dgm:pt modelId="{05F6D603-4489-48AB-B942-F2EE420426D6}" type="pres">
      <dgm:prSet presAssocID="{41A88C51-A8DE-461C-97B8-8AB523B2C47C}" presName="bigChev" presStyleLbl="node1" presStyleIdx="2" presStyleCnt="3"/>
      <dgm:spPr/>
    </dgm:pt>
    <dgm:pt modelId="{819FDFC6-5847-4722-8C92-24DF4D2AD43C}" type="pres">
      <dgm:prSet presAssocID="{C502DF7D-F9FF-45CB-80A2-1B7D3EF57B38}" presName="parTrans" presStyleCnt="0"/>
      <dgm:spPr/>
    </dgm:pt>
    <dgm:pt modelId="{C6FAD1CC-A4DF-4BCD-AF08-1120E3952E6E}" type="pres">
      <dgm:prSet presAssocID="{086B2540-2804-42A1-9F42-024AEBB57341}" presName="node" presStyleLbl="alignAccFollowNode1" presStyleIdx="2" presStyleCnt="3">
        <dgm:presLayoutVars>
          <dgm:bulletEnabled val="1"/>
        </dgm:presLayoutVars>
      </dgm:prSet>
      <dgm:spPr/>
    </dgm:pt>
  </dgm:ptLst>
  <dgm:cxnLst>
    <dgm:cxn modelId="{3ECD3038-9380-4CCF-B621-26417EC97552}" type="presOf" srcId="{E5D37D9E-128A-4F5B-8E11-E01E551664E7}" destId="{96882B7C-E01D-4160-A9B9-5E7619451E61}" srcOrd="0" destOrd="0" presId="urn:microsoft.com/office/officeart/2005/8/layout/lProcess3#1"/>
    <dgm:cxn modelId="{AFBD2162-4C40-4332-9D61-3B9EC6768B2D}" srcId="{B48717D8-15AA-4918-BE4C-BBC7B2D6F695}" destId="{730D0927-1BA3-4BAC-9913-C54C657C1698}" srcOrd="1" destOrd="0" parTransId="{B798A046-1E34-4DE8-91B0-FCBAB079C965}" sibTransId="{A88E1EB8-189D-440B-8EE9-87B7E97C3ACF}"/>
    <dgm:cxn modelId="{198D6B44-DE9D-465A-B855-1DAF790FB7FE}" type="presOf" srcId="{B48717D8-15AA-4918-BE4C-BBC7B2D6F695}" destId="{9D8B4846-F7AD-4789-9B2D-412AB933A330}" srcOrd="0" destOrd="0" presId="urn:microsoft.com/office/officeart/2005/8/layout/lProcess3#1"/>
    <dgm:cxn modelId="{D441AA4E-679F-4987-AAD2-8D587728A737}" srcId="{41A88C51-A8DE-461C-97B8-8AB523B2C47C}" destId="{086B2540-2804-42A1-9F42-024AEBB57341}" srcOrd="0" destOrd="0" parTransId="{C502DF7D-F9FF-45CB-80A2-1B7D3EF57B38}" sibTransId="{B3618778-4379-4DEA-9474-75AC253C5E0A}"/>
    <dgm:cxn modelId="{3AE3CA6E-A9DD-4F4F-8190-1425DD34915A}" srcId="{4102C226-4862-459D-AFC8-F03DCAD799FE}" destId="{84976B88-9140-4B1E-9F44-8F57E3F3750C}" srcOrd="0" destOrd="0" parTransId="{296138DC-5B97-4996-86AC-C1A815118B13}" sibTransId="{FC9175DD-BB1E-4C1B-8A5B-7ABE80433EBD}"/>
    <dgm:cxn modelId="{B5A2F752-2B6D-45CF-94AE-DECCF13A569D}" type="presOf" srcId="{84976B88-9140-4B1E-9F44-8F57E3F3750C}" destId="{68E94F7E-4135-4DF9-873C-307B0D27BBFF}" srcOrd="0" destOrd="0" presId="urn:microsoft.com/office/officeart/2005/8/layout/lProcess3#1"/>
    <dgm:cxn modelId="{A2BA6A7C-5E8F-4293-94C7-1BC316AE3B2A}" type="presOf" srcId="{4102C226-4862-459D-AFC8-F03DCAD799FE}" destId="{281EFB34-24A3-440C-97BA-19CAEE826C62}" srcOrd="0" destOrd="0" presId="urn:microsoft.com/office/officeart/2005/8/layout/lProcess3#1"/>
    <dgm:cxn modelId="{28F50891-2E32-4C85-8989-E595A259BAD3}" type="presOf" srcId="{730D0927-1BA3-4BAC-9913-C54C657C1698}" destId="{AC8DAB98-FA7C-4C2D-9C33-60638B21B8AB}" srcOrd="0" destOrd="0" presId="urn:microsoft.com/office/officeart/2005/8/layout/lProcess3#1"/>
    <dgm:cxn modelId="{B1F56AAE-706B-49BE-A0C7-388E3D6925B1}" srcId="{B48717D8-15AA-4918-BE4C-BBC7B2D6F695}" destId="{41A88C51-A8DE-461C-97B8-8AB523B2C47C}" srcOrd="2" destOrd="0" parTransId="{64CC79A6-74D2-4694-A1EE-69FFC34AB583}" sibTransId="{BA650C46-3B30-4F67-BF03-E409A403B442}"/>
    <dgm:cxn modelId="{BAF492BD-0C21-4338-BBBA-F9CCED71634A}" type="presOf" srcId="{086B2540-2804-42A1-9F42-024AEBB57341}" destId="{C6FAD1CC-A4DF-4BCD-AF08-1120E3952E6E}" srcOrd="0" destOrd="0" presId="urn:microsoft.com/office/officeart/2005/8/layout/lProcess3#1"/>
    <dgm:cxn modelId="{A301E5C0-570D-4CC0-B279-418C9B89B0D2}" srcId="{B48717D8-15AA-4918-BE4C-BBC7B2D6F695}" destId="{4102C226-4862-459D-AFC8-F03DCAD799FE}" srcOrd="0" destOrd="0" parTransId="{CB327E5C-A824-4EAF-A772-8AB3BAAB1199}" sibTransId="{54BBCF9E-1164-4902-AE9C-68724128EE4C}"/>
    <dgm:cxn modelId="{42D189CD-BBE4-482E-95D7-8B553990AC68}" srcId="{730D0927-1BA3-4BAC-9913-C54C657C1698}" destId="{E5D37D9E-128A-4F5B-8E11-E01E551664E7}" srcOrd="0" destOrd="0" parTransId="{AC192986-E0AB-4456-8DE2-68D21A5A0748}" sibTransId="{078514E0-6806-4417-BB1B-5D68800E7065}"/>
    <dgm:cxn modelId="{58927BFB-FF88-453E-A55E-1394FAC40FCC}" type="presOf" srcId="{41A88C51-A8DE-461C-97B8-8AB523B2C47C}" destId="{05F6D603-4489-48AB-B942-F2EE420426D6}" srcOrd="0" destOrd="0" presId="urn:microsoft.com/office/officeart/2005/8/layout/lProcess3#1"/>
    <dgm:cxn modelId="{C2D3435A-F304-44FC-9462-89EEEE1503B9}" type="presParOf" srcId="{9D8B4846-F7AD-4789-9B2D-412AB933A330}" destId="{D066C5B3-FA6D-41A1-9DA5-6AA7A5DC1ADA}" srcOrd="0" destOrd="0" presId="urn:microsoft.com/office/officeart/2005/8/layout/lProcess3#1"/>
    <dgm:cxn modelId="{2520BE3A-DECE-419A-8889-7F859F7C1C42}" type="presParOf" srcId="{D066C5B3-FA6D-41A1-9DA5-6AA7A5DC1ADA}" destId="{281EFB34-24A3-440C-97BA-19CAEE826C62}" srcOrd="0" destOrd="0" presId="urn:microsoft.com/office/officeart/2005/8/layout/lProcess3#1"/>
    <dgm:cxn modelId="{4DC62A5F-C9E8-4893-B4AF-F239D1F9F527}" type="presParOf" srcId="{D066C5B3-FA6D-41A1-9DA5-6AA7A5DC1ADA}" destId="{CDD8E46F-CD68-45C0-AB49-8420BF5FD95A}" srcOrd="1" destOrd="0" presId="urn:microsoft.com/office/officeart/2005/8/layout/lProcess3#1"/>
    <dgm:cxn modelId="{2E6D4C0A-F4B9-4020-B7CA-0553D06D2619}" type="presParOf" srcId="{D066C5B3-FA6D-41A1-9DA5-6AA7A5DC1ADA}" destId="{68E94F7E-4135-4DF9-873C-307B0D27BBFF}" srcOrd="2" destOrd="0" presId="urn:microsoft.com/office/officeart/2005/8/layout/lProcess3#1"/>
    <dgm:cxn modelId="{7D881A62-F07B-413A-835D-48A8E140298C}" type="presParOf" srcId="{9D8B4846-F7AD-4789-9B2D-412AB933A330}" destId="{E296C1DF-D60E-4C1A-B05E-4588268E2C13}" srcOrd="1" destOrd="0" presId="urn:microsoft.com/office/officeart/2005/8/layout/lProcess3#1"/>
    <dgm:cxn modelId="{EEC62F0A-86A4-4C2F-99CD-AB1760B14E62}" type="presParOf" srcId="{9D8B4846-F7AD-4789-9B2D-412AB933A330}" destId="{3EB76444-1B08-421C-B709-11C51707EBC4}" srcOrd="2" destOrd="0" presId="urn:microsoft.com/office/officeart/2005/8/layout/lProcess3#1"/>
    <dgm:cxn modelId="{4E8FA9A7-E230-4783-B7C0-BC9475580DCC}" type="presParOf" srcId="{3EB76444-1B08-421C-B709-11C51707EBC4}" destId="{AC8DAB98-FA7C-4C2D-9C33-60638B21B8AB}" srcOrd="0" destOrd="0" presId="urn:microsoft.com/office/officeart/2005/8/layout/lProcess3#1"/>
    <dgm:cxn modelId="{5C56DF93-BFBB-4E03-9DDF-FFF0D5202837}" type="presParOf" srcId="{3EB76444-1B08-421C-B709-11C51707EBC4}" destId="{5F6A9AA9-9DAC-4815-AA8A-88196816C2A2}" srcOrd="1" destOrd="0" presId="urn:microsoft.com/office/officeart/2005/8/layout/lProcess3#1"/>
    <dgm:cxn modelId="{187AEDEB-FA87-40A5-BBB5-7DDD73F7139A}" type="presParOf" srcId="{3EB76444-1B08-421C-B709-11C51707EBC4}" destId="{96882B7C-E01D-4160-A9B9-5E7619451E61}" srcOrd="2" destOrd="0" presId="urn:microsoft.com/office/officeart/2005/8/layout/lProcess3#1"/>
    <dgm:cxn modelId="{4FBE23D9-54D1-40F4-B6D8-AFB6AD34573F}" type="presParOf" srcId="{9D8B4846-F7AD-4789-9B2D-412AB933A330}" destId="{8DEBB3C9-BA9C-4157-9D3C-88ADC02FA99C}" srcOrd="3" destOrd="0" presId="urn:microsoft.com/office/officeart/2005/8/layout/lProcess3#1"/>
    <dgm:cxn modelId="{23FC6178-5626-455C-8C1C-2899A58971A9}" type="presParOf" srcId="{9D8B4846-F7AD-4789-9B2D-412AB933A330}" destId="{36F9224E-029C-4385-8AC8-7B5CE5477ECE}" srcOrd="4" destOrd="0" presId="urn:microsoft.com/office/officeart/2005/8/layout/lProcess3#1"/>
    <dgm:cxn modelId="{7502E65F-CEA9-4D94-9FE4-D48991AD7DA7}" type="presParOf" srcId="{36F9224E-029C-4385-8AC8-7B5CE5477ECE}" destId="{05F6D603-4489-48AB-B942-F2EE420426D6}" srcOrd="0" destOrd="0" presId="urn:microsoft.com/office/officeart/2005/8/layout/lProcess3#1"/>
    <dgm:cxn modelId="{D5ECF189-99C7-4316-A118-0FB30E203F9E}" type="presParOf" srcId="{36F9224E-029C-4385-8AC8-7B5CE5477ECE}" destId="{819FDFC6-5847-4722-8C92-24DF4D2AD43C}" srcOrd="1" destOrd="0" presId="urn:microsoft.com/office/officeart/2005/8/layout/lProcess3#1"/>
    <dgm:cxn modelId="{5C2163C0-D783-401D-AEF1-6884F992A274}" type="presParOf" srcId="{36F9224E-029C-4385-8AC8-7B5CE5477ECE}" destId="{C6FAD1CC-A4DF-4BCD-AF08-1120E3952E6E}" srcOrd="2" destOrd="0" presId="urn:microsoft.com/office/officeart/2005/8/layout/lProcess3#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8EE61D-BCA6-48DE-8CE9-3717BBC54316}" type="doc">
      <dgm:prSet loTypeId="urn:microsoft.com/office/officeart/2005/8/layout/hierarchy3#1" loCatId="hierarchy" qsTypeId="urn:microsoft.com/office/officeart/2005/8/quickstyle/simple1#2" qsCatId="simple" csTypeId="urn:microsoft.com/office/officeart/2005/8/colors/colorful3#1" csCatId="colorful" phldr="1"/>
      <dgm:spPr/>
      <dgm:t>
        <a:bodyPr/>
        <a:lstStyle/>
        <a:p>
          <a:endParaRPr lang="en-IN"/>
        </a:p>
      </dgm:t>
    </dgm:pt>
    <dgm:pt modelId="{6E2E5E03-38A4-4DBE-8C14-282C4F14313E}">
      <dgm:prSet/>
      <dgm:spPr/>
      <dgm:t>
        <a:bodyPr/>
        <a:lstStyle/>
        <a:p>
          <a:pPr rtl="0"/>
          <a:r>
            <a:rPr lang="en-IN">
              <a:latin typeface="Times New Roman" panose="02020503050405090304" pitchFamily="18" charset="0"/>
              <a:cs typeface="Times New Roman" panose="02020503050405090304" pitchFamily="18" charset="0"/>
            </a:rPr>
            <a:t>Encouraging independence </a:t>
          </a:r>
        </a:p>
      </dgm:t>
    </dgm:pt>
    <dgm:pt modelId="{FA6E6A08-0FDC-4157-BBB6-4331411E5BA1}" cxnId="{53AE0481-3385-4651-89D7-ECEEDBDAB9C0}" type="parTrans">
      <dgm:prSet/>
      <dgm:spPr/>
      <dgm:t>
        <a:bodyPr/>
        <a:lstStyle/>
        <a:p>
          <a:endParaRPr lang="en-IN"/>
        </a:p>
      </dgm:t>
    </dgm:pt>
    <dgm:pt modelId="{4644AE08-4A62-4D87-A592-925DCBD02D5B}" cxnId="{53AE0481-3385-4651-89D7-ECEEDBDAB9C0}" type="sibTrans">
      <dgm:prSet/>
      <dgm:spPr/>
      <dgm:t>
        <a:bodyPr/>
        <a:lstStyle/>
        <a:p>
          <a:endParaRPr lang="en-IN"/>
        </a:p>
      </dgm:t>
    </dgm:pt>
    <dgm:pt modelId="{6873B31A-C56B-48B1-A190-FE21C79AE844}">
      <dgm:prSet/>
      <dgm:spPr/>
      <dgm:t>
        <a:bodyPr/>
        <a:lstStyle/>
        <a:p>
          <a:pPr rtl="0"/>
          <a:r>
            <a:rPr lang="en-IN" dirty="0">
              <a:latin typeface="Times New Roman" panose="02020503050405090304" pitchFamily="18" charset="0"/>
              <a:cs typeface="Times New Roman" panose="02020503050405090304" pitchFamily="18" charset="0"/>
            </a:rPr>
            <a:t>Providing choice during activities </a:t>
          </a:r>
        </a:p>
      </dgm:t>
    </dgm:pt>
    <dgm:pt modelId="{3E9B6E43-6B91-4620-AA0F-FF27647F639F}" cxnId="{2756E640-7D87-4748-A865-9C476B6B9139}" type="parTrans">
      <dgm:prSet/>
      <dgm:spPr/>
      <dgm:t>
        <a:bodyPr/>
        <a:lstStyle/>
        <a:p>
          <a:endParaRPr lang="en-IN"/>
        </a:p>
      </dgm:t>
    </dgm:pt>
    <dgm:pt modelId="{6E3AAB16-73C3-447C-BFB0-25800F5E177C}" cxnId="{2756E640-7D87-4748-A865-9C476B6B9139}" type="sibTrans">
      <dgm:prSet/>
      <dgm:spPr/>
      <dgm:t>
        <a:bodyPr/>
        <a:lstStyle/>
        <a:p>
          <a:endParaRPr lang="en-IN"/>
        </a:p>
      </dgm:t>
    </dgm:pt>
    <dgm:pt modelId="{0545B7FE-274D-4605-A2BD-19BDBC804100}">
      <dgm:prSet/>
      <dgm:spPr/>
      <dgm:t>
        <a:bodyPr/>
        <a:lstStyle/>
        <a:p>
          <a:pPr rtl="0"/>
          <a:r>
            <a:rPr lang="en-IN">
              <a:latin typeface="Times New Roman" panose="02020503050405090304" pitchFamily="18" charset="0"/>
              <a:cs typeface="Times New Roman" panose="02020503050405090304" pitchFamily="18" charset="0"/>
            </a:rPr>
            <a:t>Acknowledging achievement </a:t>
          </a:r>
        </a:p>
      </dgm:t>
    </dgm:pt>
    <dgm:pt modelId="{5AB91F11-4556-4173-BCB5-1369CC2CB38F}" cxnId="{7A783181-7F74-4C81-8301-BCE38382EFC7}" type="parTrans">
      <dgm:prSet/>
      <dgm:spPr/>
      <dgm:t>
        <a:bodyPr/>
        <a:lstStyle/>
        <a:p>
          <a:endParaRPr lang="en-IN"/>
        </a:p>
      </dgm:t>
    </dgm:pt>
    <dgm:pt modelId="{F97AAC5D-1259-41FF-A1EB-DA1ABBCAB540}" cxnId="{7A783181-7F74-4C81-8301-BCE38382EFC7}" type="sibTrans">
      <dgm:prSet/>
      <dgm:spPr/>
      <dgm:t>
        <a:bodyPr/>
        <a:lstStyle/>
        <a:p>
          <a:endParaRPr lang="en-IN"/>
        </a:p>
      </dgm:t>
    </dgm:pt>
    <dgm:pt modelId="{2F92AB44-FD68-4EDF-B214-0F2DAA53C61F}">
      <dgm:prSet/>
      <dgm:spPr/>
      <dgm:t>
        <a:bodyPr/>
        <a:lstStyle/>
        <a:p>
          <a:pPr rtl="0"/>
          <a:r>
            <a:rPr lang="en-IN">
              <a:latin typeface="Times New Roman" panose="02020503050405090304" pitchFamily="18" charset="0"/>
              <a:cs typeface="Times New Roman" panose="02020503050405090304" pitchFamily="18" charset="0"/>
            </a:rPr>
            <a:t>Positive adult relationship</a:t>
          </a:r>
        </a:p>
      </dgm:t>
    </dgm:pt>
    <dgm:pt modelId="{88E63C90-2803-4661-92C0-7A495A349CF1}" cxnId="{C64534A3-FCDF-4FB1-9671-920D2088EE5A}" type="parTrans">
      <dgm:prSet/>
      <dgm:spPr/>
      <dgm:t>
        <a:bodyPr/>
        <a:lstStyle/>
        <a:p>
          <a:endParaRPr lang="en-IN"/>
        </a:p>
      </dgm:t>
    </dgm:pt>
    <dgm:pt modelId="{90302282-5CC9-4835-A54F-707F52DE6F96}" cxnId="{C64534A3-FCDF-4FB1-9671-920D2088EE5A}" type="sibTrans">
      <dgm:prSet/>
      <dgm:spPr/>
      <dgm:t>
        <a:bodyPr/>
        <a:lstStyle/>
        <a:p>
          <a:endParaRPr lang="en-IN"/>
        </a:p>
      </dgm:t>
    </dgm:pt>
    <dgm:pt modelId="{E050394E-06F0-4001-A6F2-126B27F6D408}">
      <dgm:prSet/>
      <dgm:spPr/>
      <dgm:t>
        <a:bodyPr/>
        <a:lstStyle/>
        <a:p>
          <a:pPr rtl="0"/>
          <a:r>
            <a:rPr lang="en-IN">
              <a:latin typeface="Times New Roman" panose="02020503050405090304" pitchFamily="18" charset="0"/>
              <a:cs typeface="Times New Roman" panose="02020503050405090304" pitchFamily="18" charset="0"/>
            </a:rPr>
            <a:t>Build trust and emotional security </a:t>
          </a:r>
        </a:p>
      </dgm:t>
    </dgm:pt>
    <dgm:pt modelId="{E5775DED-B0B9-4DE9-8447-1A334315A1EC}" cxnId="{3B581A0B-1D31-49E5-B6D1-2C5341CE2821}" type="parTrans">
      <dgm:prSet/>
      <dgm:spPr/>
      <dgm:t>
        <a:bodyPr/>
        <a:lstStyle/>
        <a:p>
          <a:endParaRPr lang="en-IN"/>
        </a:p>
      </dgm:t>
    </dgm:pt>
    <dgm:pt modelId="{9CAFEEE1-8442-4602-9D51-0FE778A192F0}" cxnId="{3B581A0B-1D31-49E5-B6D1-2C5341CE2821}" type="sibTrans">
      <dgm:prSet/>
      <dgm:spPr/>
      <dgm:t>
        <a:bodyPr/>
        <a:lstStyle/>
        <a:p>
          <a:endParaRPr lang="en-IN"/>
        </a:p>
      </dgm:t>
    </dgm:pt>
    <dgm:pt modelId="{52DBF435-616F-4841-B8A3-C8384B439013}">
      <dgm:prSet/>
      <dgm:spPr/>
      <dgm:t>
        <a:bodyPr/>
        <a:lstStyle/>
        <a:p>
          <a:pPr rtl="0"/>
          <a:r>
            <a:rPr lang="en-IN">
              <a:latin typeface="Times New Roman" panose="02020503050405090304" pitchFamily="18" charset="0"/>
              <a:cs typeface="Times New Roman" panose="02020503050405090304" pitchFamily="18" charset="0"/>
            </a:rPr>
            <a:t>Play-based learning </a:t>
          </a:r>
        </a:p>
      </dgm:t>
    </dgm:pt>
    <dgm:pt modelId="{84E24ED2-FEC6-49AD-B71B-616CA5B88651}" cxnId="{8ADCC3A6-63A5-4A28-B017-5AA8BCFB8594}" type="parTrans">
      <dgm:prSet/>
      <dgm:spPr/>
      <dgm:t>
        <a:bodyPr/>
        <a:lstStyle/>
        <a:p>
          <a:endParaRPr lang="en-IN"/>
        </a:p>
      </dgm:t>
    </dgm:pt>
    <dgm:pt modelId="{2FAE33A6-4525-4DA4-9B3F-95534CC3DB9B}" cxnId="{8ADCC3A6-63A5-4A28-B017-5AA8BCFB8594}" type="sibTrans">
      <dgm:prSet/>
      <dgm:spPr/>
      <dgm:t>
        <a:bodyPr/>
        <a:lstStyle/>
        <a:p>
          <a:endParaRPr lang="en-IN"/>
        </a:p>
      </dgm:t>
    </dgm:pt>
    <dgm:pt modelId="{77F8F7AC-7060-4DA9-AF28-EFB5F1C65161}">
      <dgm:prSet/>
      <dgm:spPr/>
      <dgm:t>
        <a:bodyPr/>
        <a:lstStyle/>
        <a:p>
          <a:pPr rtl="0"/>
          <a:r>
            <a:rPr lang="en-IN">
              <a:latin typeface="Times New Roman" panose="02020503050405090304" pitchFamily="18" charset="0"/>
              <a:cs typeface="Times New Roman" panose="02020503050405090304" pitchFamily="18" charset="0"/>
            </a:rPr>
            <a:t>Encourage creativity and exploration </a:t>
          </a:r>
        </a:p>
      </dgm:t>
    </dgm:pt>
    <dgm:pt modelId="{53EDD440-399A-493A-A081-A380ECAFE28F}" cxnId="{69145C89-4075-4465-9C39-65BFBA35C55A}" type="parTrans">
      <dgm:prSet/>
      <dgm:spPr/>
      <dgm:t>
        <a:bodyPr/>
        <a:lstStyle/>
        <a:p>
          <a:endParaRPr lang="en-IN"/>
        </a:p>
      </dgm:t>
    </dgm:pt>
    <dgm:pt modelId="{A45883BF-7F71-4757-8AE0-837644A25916}" cxnId="{69145C89-4075-4465-9C39-65BFBA35C55A}" type="sibTrans">
      <dgm:prSet/>
      <dgm:spPr/>
      <dgm:t>
        <a:bodyPr/>
        <a:lstStyle/>
        <a:p>
          <a:endParaRPr lang="en-IN"/>
        </a:p>
      </dgm:t>
    </dgm:pt>
    <dgm:pt modelId="{BF3699BB-F42F-48B5-8024-02BE21708D9A}">
      <dgm:prSet/>
      <dgm:spPr/>
      <dgm:t>
        <a:bodyPr/>
        <a:lstStyle/>
        <a:p>
          <a:pPr rtl="0"/>
          <a:r>
            <a:rPr lang="en-IN" dirty="0">
              <a:latin typeface="Times New Roman" panose="02020503050405090304" pitchFamily="18" charset="0"/>
              <a:cs typeface="Times New Roman" panose="02020503050405090304" pitchFamily="18" charset="0"/>
            </a:rPr>
            <a:t>Communication support </a:t>
          </a:r>
        </a:p>
      </dgm:t>
    </dgm:pt>
    <dgm:pt modelId="{B0D9569C-F901-484F-B855-C78CD6C3B106}" cxnId="{E067A755-7B85-438E-836C-4DE8A290E5FC}" type="parTrans">
      <dgm:prSet/>
      <dgm:spPr/>
      <dgm:t>
        <a:bodyPr/>
        <a:lstStyle/>
        <a:p>
          <a:endParaRPr lang="en-IN"/>
        </a:p>
      </dgm:t>
    </dgm:pt>
    <dgm:pt modelId="{06B1F8EB-C846-41AB-8A8E-C83D04243EC4}" cxnId="{E067A755-7B85-438E-836C-4DE8A290E5FC}" type="sibTrans">
      <dgm:prSet/>
      <dgm:spPr/>
      <dgm:t>
        <a:bodyPr/>
        <a:lstStyle/>
        <a:p>
          <a:endParaRPr lang="en-IN"/>
        </a:p>
      </dgm:t>
    </dgm:pt>
    <dgm:pt modelId="{862375EF-61E0-4FAA-A8ED-91160727A858}">
      <dgm:prSet/>
      <dgm:spPr/>
      <dgm:t>
        <a:bodyPr/>
        <a:lstStyle/>
        <a:p>
          <a:pPr rtl="0"/>
          <a:r>
            <a:rPr lang="en-IN">
              <a:latin typeface="Times New Roman" panose="02020503050405090304" pitchFamily="18" charset="0"/>
              <a:cs typeface="Times New Roman" panose="02020503050405090304" pitchFamily="18" charset="0"/>
            </a:rPr>
            <a:t>Promote language development </a:t>
          </a:r>
        </a:p>
      </dgm:t>
    </dgm:pt>
    <dgm:pt modelId="{6C9F9FF7-9CAF-49ED-9D7A-18339F565B90}" cxnId="{E78DBC42-7D04-45A2-BC03-E247F0B1EFB9}" type="parTrans">
      <dgm:prSet/>
      <dgm:spPr/>
      <dgm:t>
        <a:bodyPr/>
        <a:lstStyle/>
        <a:p>
          <a:endParaRPr lang="en-IN"/>
        </a:p>
      </dgm:t>
    </dgm:pt>
    <dgm:pt modelId="{D00940EA-35DE-4F7C-ACF9-CEBCD3DA58F8}" cxnId="{E78DBC42-7D04-45A2-BC03-E247F0B1EFB9}" type="sibTrans">
      <dgm:prSet/>
      <dgm:spPr/>
      <dgm:t>
        <a:bodyPr/>
        <a:lstStyle/>
        <a:p>
          <a:endParaRPr lang="en-IN"/>
        </a:p>
      </dgm:t>
    </dgm:pt>
    <dgm:pt modelId="{8AAB55F6-A733-4F31-8D04-C07424D3ECE7}">
      <dgm:prSet/>
      <dgm:spPr/>
      <dgm:t>
        <a:bodyPr/>
        <a:lstStyle/>
        <a:p>
          <a:pPr rtl="0"/>
          <a:r>
            <a:rPr lang="en-IN">
              <a:latin typeface="Times New Roman" panose="02020503050405090304" pitchFamily="18" charset="0"/>
              <a:cs typeface="Times New Roman" panose="02020503050405090304" pitchFamily="18" charset="0"/>
            </a:rPr>
            <a:t>Family involvement </a:t>
          </a:r>
        </a:p>
      </dgm:t>
    </dgm:pt>
    <dgm:pt modelId="{852A8862-E81D-4B55-8562-B7E94D0C8FB9}" cxnId="{0DC873E8-0792-4AAB-A443-034D11033314}" type="parTrans">
      <dgm:prSet/>
      <dgm:spPr/>
      <dgm:t>
        <a:bodyPr/>
        <a:lstStyle/>
        <a:p>
          <a:endParaRPr lang="en-IN"/>
        </a:p>
      </dgm:t>
    </dgm:pt>
    <dgm:pt modelId="{F5E65252-A85D-4F91-9419-FF0079F71DEA}" cxnId="{0DC873E8-0792-4AAB-A443-034D11033314}" type="sibTrans">
      <dgm:prSet/>
      <dgm:spPr/>
      <dgm:t>
        <a:bodyPr/>
        <a:lstStyle/>
        <a:p>
          <a:endParaRPr lang="en-IN"/>
        </a:p>
      </dgm:t>
    </dgm:pt>
    <dgm:pt modelId="{BF5D0E1A-E83A-4D8D-B161-778FF4EB3057}">
      <dgm:prSet/>
      <dgm:spPr/>
      <dgm:t>
        <a:bodyPr/>
        <a:lstStyle/>
        <a:p>
          <a:pPr rtl="0"/>
          <a:r>
            <a:rPr lang="en-IN" dirty="0">
              <a:latin typeface="Times New Roman" panose="02020503050405090304" pitchFamily="18" charset="0"/>
              <a:cs typeface="Times New Roman" panose="02020503050405090304" pitchFamily="18" charset="0"/>
            </a:rPr>
            <a:t>Support the mother and strengthen relationships  (Author, 2026)</a:t>
          </a:r>
        </a:p>
      </dgm:t>
    </dgm:pt>
    <dgm:pt modelId="{F0168655-E7BF-4022-B192-BED1571556A0}" cxnId="{5003D5E4-04A1-478A-89EC-A873C03B31D7}" type="parTrans">
      <dgm:prSet/>
      <dgm:spPr/>
      <dgm:t>
        <a:bodyPr/>
        <a:lstStyle/>
        <a:p>
          <a:endParaRPr lang="en-IN"/>
        </a:p>
      </dgm:t>
    </dgm:pt>
    <dgm:pt modelId="{16BE7337-9428-48F0-8DB2-2E1F00AA5932}" cxnId="{5003D5E4-04A1-478A-89EC-A873C03B31D7}" type="sibTrans">
      <dgm:prSet/>
      <dgm:spPr/>
      <dgm:t>
        <a:bodyPr/>
        <a:lstStyle/>
        <a:p>
          <a:endParaRPr lang="en-IN"/>
        </a:p>
      </dgm:t>
    </dgm:pt>
    <dgm:pt modelId="{D8258A5F-9F1E-4E1B-9F45-6A3E00D87BA9}" type="pres">
      <dgm:prSet presAssocID="{AA8EE61D-BCA6-48DE-8CE9-3717BBC54316}" presName="diagram" presStyleCnt="0">
        <dgm:presLayoutVars>
          <dgm:chPref val="1"/>
          <dgm:dir/>
          <dgm:animOne val="branch"/>
          <dgm:animLvl val="lvl"/>
          <dgm:resizeHandles/>
        </dgm:presLayoutVars>
      </dgm:prSet>
      <dgm:spPr/>
    </dgm:pt>
    <dgm:pt modelId="{D2CA0424-B3B4-4031-86AC-3D644BA82D9E}" type="pres">
      <dgm:prSet presAssocID="{6E2E5E03-38A4-4DBE-8C14-282C4F14313E}" presName="root" presStyleCnt="0"/>
      <dgm:spPr/>
    </dgm:pt>
    <dgm:pt modelId="{45F40101-63F7-46FB-9B02-DE274AF078AC}" type="pres">
      <dgm:prSet presAssocID="{6E2E5E03-38A4-4DBE-8C14-282C4F14313E}" presName="rootComposite" presStyleCnt="0"/>
      <dgm:spPr/>
    </dgm:pt>
    <dgm:pt modelId="{E7B5708E-7812-47A5-8A1D-D7B59F210ED4}" type="pres">
      <dgm:prSet presAssocID="{6E2E5E03-38A4-4DBE-8C14-282C4F14313E}" presName="rootText" presStyleLbl="node1" presStyleIdx="0" presStyleCnt="5"/>
      <dgm:spPr/>
    </dgm:pt>
    <dgm:pt modelId="{AAE7DAC6-B590-430B-AE06-C558504E0E9F}" type="pres">
      <dgm:prSet presAssocID="{6E2E5E03-38A4-4DBE-8C14-282C4F14313E}" presName="rootConnector" presStyleLbl="node1" presStyleIdx="0" presStyleCnt="5"/>
      <dgm:spPr/>
    </dgm:pt>
    <dgm:pt modelId="{F60BF005-3F7F-4802-8322-459D34FC93CA}" type="pres">
      <dgm:prSet presAssocID="{6E2E5E03-38A4-4DBE-8C14-282C4F14313E}" presName="childShape" presStyleCnt="0"/>
      <dgm:spPr/>
    </dgm:pt>
    <dgm:pt modelId="{C2C6E8FF-298A-4F83-BBA4-1F414AC4B987}" type="pres">
      <dgm:prSet presAssocID="{3E9B6E43-6B91-4620-AA0F-FF27647F639F}" presName="Name13" presStyleLbl="parChTrans1D2" presStyleIdx="0" presStyleCnt="6"/>
      <dgm:spPr/>
    </dgm:pt>
    <dgm:pt modelId="{E3363648-92B0-4133-A56F-7EAD935DE08C}" type="pres">
      <dgm:prSet presAssocID="{6873B31A-C56B-48B1-A190-FE21C79AE844}" presName="childText" presStyleLbl="bgAcc1" presStyleIdx="0" presStyleCnt="6">
        <dgm:presLayoutVars>
          <dgm:bulletEnabled val="1"/>
        </dgm:presLayoutVars>
      </dgm:prSet>
      <dgm:spPr/>
    </dgm:pt>
    <dgm:pt modelId="{29C7556C-0B97-42C2-855F-6AF60B2326DE}" type="pres">
      <dgm:prSet presAssocID="{5AB91F11-4556-4173-BCB5-1369CC2CB38F}" presName="Name13" presStyleLbl="parChTrans1D2" presStyleIdx="1" presStyleCnt="6"/>
      <dgm:spPr/>
    </dgm:pt>
    <dgm:pt modelId="{54446C89-69E0-423F-8DFB-0A73641BF46F}" type="pres">
      <dgm:prSet presAssocID="{0545B7FE-274D-4605-A2BD-19BDBC804100}" presName="childText" presStyleLbl="bgAcc1" presStyleIdx="1" presStyleCnt="6">
        <dgm:presLayoutVars>
          <dgm:bulletEnabled val="1"/>
        </dgm:presLayoutVars>
      </dgm:prSet>
      <dgm:spPr/>
    </dgm:pt>
    <dgm:pt modelId="{52375288-8F83-4D85-9A44-51A20534CDD5}" type="pres">
      <dgm:prSet presAssocID="{2F92AB44-FD68-4EDF-B214-0F2DAA53C61F}" presName="root" presStyleCnt="0"/>
      <dgm:spPr/>
    </dgm:pt>
    <dgm:pt modelId="{A49EF3AB-8052-41FB-9B26-2AF1181FD54F}" type="pres">
      <dgm:prSet presAssocID="{2F92AB44-FD68-4EDF-B214-0F2DAA53C61F}" presName="rootComposite" presStyleCnt="0"/>
      <dgm:spPr/>
    </dgm:pt>
    <dgm:pt modelId="{7C646180-2B4C-4969-8DD4-A1F4043F0740}" type="pres">
      <dgm:prSet presAssocID="{2F92AB44-FD68-4EDF-B214-0F2DAA53C61F}" presName="rootText" presStyleLbl="node1" presStyleIdx="1" presStyleCnt="5"/>
      <dgm:spPr/>
    </dgm:pt>
    <dgm:pt modelId="{78BFE209-0E27-4C4C-A73B-D31188D935DB}" type="pres">
      <dgm:prSet presAssocID="{2F92AB44-FD68-4EDF-B214-0F2DAA53C61F}" presName="rootConnector" presStyleLbl="node1" presStyleIdx="1" presStyleCnt="5"/>
      <dgm:spPr/>
    </dgm:pt>
    <dgm:pt modelId="{0BC6BDCE-23EF-4581-BFA5-B1E9F2E0B7FE}" type="pres">
      <dgm:prSet presAssocID="{2F92AB44-FD68-4EDF-B214-0F2DAA53C61F}" presName="childShape" presStyleCnt="0"/>
      <dgm:spPr/>
    </dgm:pt>
    <dgm:pt modelId="{EFE055B1-5408-4A03-AE0C-9182F86A0928}" type="pres">
      <dgm:prSet presAssocID="{E5775DED-B0B9-4DE9-8447-1A334315A1EC}" presName="Name13" presStyleLbl="parChTrans1D2" presStyleIdx="2" presStyleCnt="6"/>
      <dgm:spPr/>
    </dgm:pt>
    <dgm:pt modelId="{15AC9F16-5A5C-456D-AB74-DEB716935D94}" type="pres">
      <dgm:prSet presAssocID="{E050394E-06F0-4001-A6F2-126B27F6D408}" presName="childText" presStyleLbl="bgAcc1" presStyleIdx="2" presStyleCnt="6">
        <dgm:presLayoutVars>
          <dgm:bulletEnabled val="1"/>
        </dgm:presLayoutVars>
      </dgm:prSet>
      <dgm:spPr/>
    </dgm:pt>
    <dgm:pt modelId="{9970A6B5-70EC-43AB-9345-BAF6FF938C38}" type="pres">
      <dgm:prSet presAssocID="{52DBF435-616F-4841-B8A3-C8384B439013}" presName="root" presStyleCnt="0"/>
      <dgm:spPr/>
    </dgm:pt>
    <dgm:pt modelId="{33C8C7A9-931A-4562-90F3-67CDCEAA0FB4}" type="pres">
      <dgm:prSet presAssocID="{52DBF435-616F-4841-B8A3-C8384B439013}" presName="rootComposite" presStyleCnt="0"/>
      <dgm:spPr/>
    </dgm:pt>
    <dgm:pt modelId="{26F4BE1D-42C7-4A69-A116-E8FCC712464F}" type="pres">
      <dgm:prSet presAssocID="{52DBF435-616F-4841-B8A3-C8384B439013}" presName="rootText" presStyleLbl="node1" presStyleIdx="2" presStyleCnt="5"/>
      <dgm:spPr/>
    </dgm:pt>
    <dgm:pt modelId="{B8391B3D-7A88-480D-8D1C-F53F53554A85}" type="pres">
      <dgm:prSet presAssocID="{52DBF435-616F-4841-B8A3-C8384B439013}" presName="rootConnector" presStyleLbl="node1" presStyleIdx="2" presStyleCnt="5"/>
      <dgm:spPr/>
    </dgm:pt>
    <dgm:pt modelId="{61995C61-F968-49F5-AA47-4446D44DD3C6}" type="pres">
      <dgm:prSet presAssocID="{52DBF435-616F-4841-B8A3-C8384B439013}" presName="childShape" presStyleCnt="0"/>
      <dgm:spPr/>
    </dgm:pt>
    <dgm:pt modelId="{1ED4F480-7631-4B0A-87CB-FB369F82245F}" type="pres">
      <dgm:prSet presAssocID="{53EDD440-399A-493A-A081-A380ECAFE28F}" presName="Name13" presStyleLbl="parChTrans1D2" presStyleIdx="3" presStyleCnt="6"/>
      <dgm:spPr/>
    </dgm:pt>
    <dgm:pt modelId="{2B0F595C-AC5D-47A0-A31C-C199F6A13688}" type="pres">
      <dgm:prSet presAssocID="{77F8F7AC-7060-4DA9-AF28-EFB5F1C65161}" presName="childText" presStyleLbl="bgAcc1" presStyleIdx="3" presStyleCnt="6">
        <dgm:presLayoutVars>
          <dgm:bulletEnabled val="1"/>
        </dgm:presLayoutVars>
      </dgm:prSet>
      <dgm:spPr/>
    </dgm:pt>
    <dgm:pt modelId="{5FF3DC95-DBDD-4B30-A5B2-DAA772EDFD36}" type="pres">
      <dgm:prSet presAssocID="{BF3699BB-F42F-48B5-8024-02BE21708D9A}" presName="root" presStyleCnt="0"/>
      <dgm:spPr/>
    </dgm:pt>
    <dgm:pt modelId="{3519E8CD-80CE-4354-A007-57034E56DF60}" type="pres">
      <dgm:prSet presAssocID="{BF3699BB-F42F-48B5-8024-02BE21708D9A}" presName="rootComposite" presStyleCnt="0"/>
      <dgm:spPr/>
    </dgm:pt>
    <dgm:pt modelId="{211C6C54-565A-4AAC-A955-373BE631D690}" type="pres">
      <dgm:prSet presAssocID="{BF3699BB-F42F-48B5-8024-02BE21708D9A}" presName="rootText" presStyleLbl="node1" presStyleIdx="3" presStyleCnt="5"/>
      <dgm:spPr/>
    </dgm:pt>
    <dgm:pt modelId="{855019BE-38FC-4EA6-8174-BAB69B2A005D}" type="pres">
      <dgm:prSet presAssocID="{BF3699BB-F42F-48B5-8024-02BE21708D9A}" presName="rootConnector" presStyleLbl="node1" presStyleIdx="3" presStyleCnt="5"/>
      <dgm:spPr/>
    </dgm:pt>
    <dgm:pt modelId="{DDDDF21C-088F-4C83-998F-F1F28CBD9283}" type="pres">
      <dgm:prSet presAssocID="{BF3699BB-F42F-48B5-8024-02BE21708D9A}" presName="childShape" presStyleCnt="0"/>
      <dgm:spPr/>
    </dgm:pt>
    <dgm:pt modelId="{9DBC1BAD-7E2B-42A3-8AA2-ED95E99D51A3}" type="pres">
      <dgm:prSet presAssocID="{6C9F9FF7-9CAF-49ED-9D7A-18339F565B90}" presName="Name13" presStyleLbl="parChTrans1D2" presStyleIdx="4" presStyleCnt="6"/>
      <dgm:spPr/>
    </dgm:pt>
    <dgm:pt modelId="{C9DD5894-B380-4382-995A-D4F4CB6B6C99}" type="pres">
      <dgm:prSet presAssocID="{862375EF-61E0-4FAA-A8ED-91160727A858}" presName="childText" presStyleLbl="bgAcc1" presStyleIdx="4" presStyleCnt="6">
        <dgm:presLayoutVars>
          <dgm:bulletEnabled val="1"/>
        </dgm:presLayoutVars>
      </dgm:prSet>
      <dgm:spPr/>
    </dgm:pt>
    <dgm:pt modelId="{8B7B243B-01AF-42C6-96B4-B543D348F0A4}" type="pres">
      <dgm:prSet presAssocID="{8AAB55F6-A733-4F31-8D04-C07424D3ECE7}" presName="root" presStyleCnt="0"/>
      <dgm:spPr/>
    </dgm:pt>
    <dgm:pt modelId="{97FFD52F-DA79-43C5-8DE0-138C7BF1D415}" type="pres">
      <dgm:prSet presAssocID="{8AAB55F6-A733-4F31-8D04-C07424D3ECE7}" presName="rootComposite" presStyleCnt="0"/>
      <dgm:spPr/>
    </dgm:pt>
    <dgm:pt modelId="{D4CF02E6-3946-44C9-9C1F-B818D68EE803}" type="pres">
      <dgm:prSet presAssocID="{8AAB55F6-A733-4F31-8D04-C07424D3ECE7}" presName="rootText" presStyleLbl="node1" presStyleIdx="4" presStyleCnt="5"/>
      <dgm:spPr/>
    </dgm:pt>
    <dgm:pt modelId="{06929CBC-57E7-48EA-9F88-B7FA08E673E2}" type="pres">
      <dgm:prSet presAssocID="{8AAB55F6-A733-4F31-8D04-C07424D3ECE7}" presName="rootConnector" presStyleLbl="node1" presStyleIdx="4" presStyleCnt="5"/>
      <dgm:spPr/>
    </dgm:pt>
    <dgm:pt modelId="{90CDF866-EB7F-44D2-904F-B290198E7B35}" type="pres">
      <dgm:prSet presAssocID="{8AAB55F6-A733-4F31-8D04-C07424D3ECE7}" presName="childShape" presStyleCnt="0"/>
      <dgm:spPr/>
    </dgm:pt>
    <dgm:pt modelId="{EB9EEF40-3EE8-4F85-9DDC-C0A8CF40DA52}" type="pres">
      <dgm:prSet presAssocID="{F0168655-E7BF-4022-B192-BED1571556A0}" presName="Name13" presStyleLbl="parChTrans1D2" presStyleIdx="5" presStyleCnt="6"/>
      <dgm:spPr/>
    </dgm:pt>
    <dgm:pt modelId="{5F1A1716-6D7D-472C-9108-6A843A5C2466}" type="pres">
      <dgm:prSet presAssocID="{BF5D0E1A-E83A-4D8D-B161-778FF4EB3057}" presName="childText" presStyleLbl="bgAcc1" presStyleIdx="5" presStyleCnt="6">
        <dgm:presLayoutVars>
          <dgm:bulletEnabled val="1"/>
        </dgm:presLayoutVars>
      </dgm:prSet>
      <dgm:spPr/>
    </dgm:pt>
  </dgm:ptLst>
  <dgm:cxnLst>
    <dgm:cxn modelId="{3B581A0B-1D31-49E5-B6D1-2C5341CE2821}" srcId="{2F92AB44-FD68-4EDF-B214-0F2DAA53C61F}" destId="{E050394E-06F0-4001-A6F2-126B27F6D408}" srcOrd="0" destOrd="0" parTransId="{E5775DED-B0B9-4DE9-8447-1A334315A1EC}" sibTransId="{9CAFEEE1-8442-4602-9D51-0FE778A192F0}"/>
    <dgm:cxn modelId="{BD7F4817-B12D-410E-9B19-1D7869945E9D}" type="presOf" srcId="{3E9B6E43-6B91-4620-AA0F-FF27647F639F}" destId="{C2C6E8FF-298A-4F83-BBA4-1F414AC4B987}" srcOrd="0" destOrd="0" presId="urn:microsoft.com/office/officeart/2005/8/layout/hierarchy3#1"/>
    <dgm:cxn modelId="{D9CEE21A-3E75-40A8-8DAA-DE65CD6927EF}" type="presOf" srcId="{77F8F7AC-7060-4DA9-AF28-EFB5F1C65161}" destId="{2B0F595C-AC5D-47A0-A31C-C199F6A13688}" srcOrd="0" destOrd="0" presId="urn:microsoft.com/office/officeart/2005/8/layout/hierarchy3#1"/>
    <dgm:cxn modelId="{A31E3C1D-A9F5-438B-BBF9-610B598BE45B}" type="presOf" srcId="{862375EF-61E0-4FAA-A8ED-91160727A858}" destId="{C9DD5894-B380-4382-995A-D4F4CB6B6C99}" srcOrd="0" destOrd="0" presId="urn:microsoft.com/office/officeart/2005/8/layout/hierarchy3#1"/>
    <dgm:cxn modelId="{C9D36336-8DAD-475B-92AA-EBC473C04790}" type="presOf" srcId="{6E2E5E03-38A4-4DBE-8C14-282C4F14313E}" destId="{AAE7DAC6-B590-430B-AE06-C558504E0E9F}" srcOrd="1" destOrd="0" presId="urn:microsoft.com/office/officeart/2005/8/layout/hierarchy3#1"/>
    <dgm:cxn modelId="{873D443F-16A9-4B01-B9C0-411D6E7ACA82}" type="presOf" srcId="{6C9F9FF7-9CAF-49ED-9D7A-18339F565B90}" destId="{9DBC1BAD-7E2B-42A3-8AA2-ED95E99D51A3}" srcOrd="0" destOrd="0" presId="urn:microsoft.com/office/officeart/2005/8/layout/hierarchy3#1"/>
    <dgm:cxn modelId="{D5A4443F-213E-4E0B-A546-3FC8F4FADC09}" type="presOf" srcId="{BF5D0E1A-E83A-4D8D-B161-778FF4EB3057}" destId="{5F1A1716-6D7D-472C-9108-6A843A5C2466}" srcOrd="0" destOrd="0" presId="urn:microsoft.com/office/officeart/2005/8/layout/hierarchy3#1"/>
    <dgm:cxn modelId="{2756E640-7D87-4748-A865-9C476B6B9139}" srcId="{6E2E5E03-38A4-4DBE-8C14-282C4F14313E}" destId="{6873B31A-C56B-48B1-A190-FE21C79AE844}" srcOrd="0" destOrd="0" parTransId="{3E9B6E43-6B91-4620-AA0F-FF27647F639F}" sibTransId="{6E3AAB16-73C3-447C-BFB0-25800F5E177C}"/>
    <dgm:cxn modelId="{94FC7B41-BBFF-4CF4-B305-2F8A0BA47994}" type="presOf" srcId="{E5775DED-B0B9-4DE9-8447-1A334315A1EC}" destId="{EFE055B1-5408-4A03-AE0C-9182F86A0928}" srcOrd="0" destOrd="0" presId="urn:microsoft.com/office/officeart/2005/8/layout/hierarchy3#1"/>
    <dgm:cxn modelId="{E78DBC42-7D04-45A2-BC03-E247F0B1EFB9}" srcId="{BF3699BB-F42F-48B5-8024-02BE21708D9A}" destId="{862375EF-61E0-4FAA-A8ED-91160727A858}" srcOrd="0" destOrd="0" parTransId="{6C9F9FF7-9CAF-49ED-9D7A-18339F565B90}" sibTransId="{D00940EA-35DE-4F7C-ACF9-CEBCD3DA58F8}"/>
    <dgm:cxn modelId="{C64A1465-6FDE-4DF7-8F91-12E241E08915}" type="presOf" srcId="{5AB91F11-4556-4173-BCB5-1369CC2CB38F}" destId="{29C7556C-0B97-42C2-855F-6AF60B2326DE}" srcOrd="0" destOrd="0" presId="urn:microsoft.com/office/officeart/2005/8/layout/hierarchy3#1"/>
    <dgm:cxn modelId="{7DC30047-D504-4019-A659-492647EAA066}" type="presOf" srcId="{52DBF435-616F-4841-B8A3-C8384B439013}" destId="{B8391B3D-7A88-480D-8D1C-F53F53554A85}" srcOrd="1" destOrd="0" presId="urn:microsoft.com/office/officeart/2005/8/layout/hierarchy3#1"/>
    <dgm:cxn modelId="{71B52647-07CD-42AF-BEEC-ECB672DFF0F9}" type="presOf" srcId="{0545B7FE-274D-4605-A2BD-19BDBC804100}" destId="{54446C89-69E0-423F-8DFB-0A73641BF46F}" srcOrd="0" destOrd="0" presId="urn:microsoft.com/office/officeart/2005/8/layout/hierarchy3#1"/>
    <dgm:cxn modelId="{4BB65C47-F990-4419-96EC-0FB4EECAFBC3}" type="presOf" srcId="{BF3699BB-F42F-48B5-8024-02BE21708D9A}" destId="{211C6C54-565A-4AAC-A955-373BE631D690}" srcOrd="0" destOrd="0" presId="urn:microsoft.com/office/officeart/2005/8/layout/hierarchy3#1"/>
    <dgm:cxn modelId="{E067A755-7B85-438E-836C-4DE8A290E5FC}" srcId="{AA8EE61D-BCA6-48DE-8CE9-3717BBC54316}" destId="{BF3699BB-F42F-48B5-8024-02BE21708D9A}" srcOrd="3" destOrd="0" parTransId="{B0D9569C-F901-484F-B855-C78CD6C3B106}" sibTransId="{06B1F8EB-C846-41AB-8A8E-C83D04243EC4}"/>
    <dgm:cxn modelId="{3D262F58-B14D-4067-8935-4DC4072561DD}" type="presOf" srcId="{AA8EE61D-BCA6-48DE-8CE9-3717BBC54316}" destId="{D8258A5F-9F1E-4E1B-9F45-6A3E00D87BA9}" srcOrd="0" destOrd="0" presId="urn:microsoft.com/office/officeart/2005/8/layout/hierarchy3#1"/>
    <dgm:cxn modelId="{53AE0481-3385-4651-89D7-ECEEDBDAB9C0}" srcId="{AA8EE61D-BCA6-48DE-8CE9-3717BBC54316}" destId="{6E2E5E03-38A4-4DBE-8C14-282C4F14313E}" srcOrd="0" destOrd="0" parTransId="{FA6E6A08-0FDC-4157-BBB6-4331411E5BA1}" sibTransId="{4644AE08-4A62-4D87-A592-925DCBD02D5B}"/>
    <dgm:cxn modelId="{7A783181-7F74-4C81-8301-BCE38382EFC7}" srcId="{6E2E5E03-38A4-4DBE-8C14-282C4F14313E}" destId="{0545B7FE-274D-4605-A2BD-19BDBC804100}" srcOrd="1" destOrd="0" parTransId="{5AB91F11-4556-4173-BCB5-1369CC2CB38F}" sibTransId="{F97AAC5D-1259-41FF-A1EB-DA1ABBCAB540}"/>
    <dgm:cxn modelId="{C0CE9781-7EE2-4160-9935-0980DEC162FC}" type="presOf" srcId="{8AAB55F6-A733-4F31-8D04-C07424D3ECE7}" destId="{D4CF02E6-3946-44C9-9C1F-B818D68EE803}" srcOrd="0" destOrd="0" presId="urn:microsoft.com/office/officeart/2005/8/layout/hierarchy3#1"/>
    <dgm:cxn modelId="{7A67D782-87F8-430A-9463-93DBF04A0B7D}" type="presOf" srcId="{6873B31A-C56B-48B1-A190-FE21C79AE844}" destId="{E3363648-92B0-4133-A56F-7EAD935DE08C}" srcOrd="0" destOrd="0" presId="urn:microsoft.com/office/officeart/2005/8/layout/hierarchy3#1"/>
    <dgm:cxn modelId="{69145C89-4075-4465-9C39-65BFBA35C55A}" srcId="{52DBF435-616F-4841-B8A3-C8384B439013}" destId="{77F8F7AC-7060-4DA9-AF28-EFB5F1C65161}" srcOrd="0" destOrd="0" parTransId="{53EDD440-399A-493A-A081-A380ECAFE28F}" sibTransId="{A45883BF-7F71-4757-8AE0-837644A25916}"/>
    <dgm:cxn modelId="{C6E9F689-63F7-4056-ACC0-7A39336940FE}" type="presOf" srcId="{8AAB55F6-A733-4F31-8D04-C07424D3ECE7}" destId="{06929CBC-57E7-48EA-9F88-B7FA08E673E2}" srcOrd="1" destOrd="0" presId="urn:microsoft.com/office/officeart/2005/8/layout/hierarchy3#1"/>
    <dgm:cxn modelId="{EB060899-12BA-4D14-9664-F26DA0C109AF}" type="presOf" srcId="{52DBF435-616F-4841-B8A3-C8384B439013}" destId="{26F4BE1D-42C7-4A69-A116-E8FCC712464F}" srcOrd="0" destOrd="0" presId="urn:microsoft.com/office/officeart/2005/8/layout/hierarchy3#1"/>
    <dgm:cxn modelId="{C64534A3-FCDF-4FB1-9671-920D2088EE5A}" srcId="{AA8EE61D-BCA6-48DE-8CE9-3717BBC54316}" destId="{2F92AB44-FD68-4EDF-B214-0F2DAA53C61F}" srcOrd="1" destOrd="0" parTransId="{88E63C90-2803-4661-92C0-7A495A349CF1}" sibTransId="{90302282-5CC9-4835-A54F-707F52DE6F96}"/>
    <dgm:cxn modelId="{8ADCC3A6-63A5-4A28-B017-5AA8BCFB8594}" srcId="{AA8EE61D-BCA6-48DE-8CE9-3717BBC54316}" destId="{52DBF435-616F-4841-B8A3-C8384B439013}" srcOrd="2" destOrd="0" parTransId="{84E24ED2-FEC6-49AD-B71B-616CA5B88651}" sibTransId="{2FAE33A6-4525-4DA4-9B3F-95534CC3DB9B}"/>
    <dgm:cxn modelId="{EE363BAC-C2E3-4AF3-934E-E7467E9608AC}" type="presOf" srcId="{BF3699BB-F42F-48B5-8024-02BE21708D9A}" destId="{855019BE-38FC-4EA6-8174-BAB69B2A005D}" srcOrd="1" destOrd="0" presId="urn:microsoft.com/office/officeart/2005/8/layout/hierarchy3#1"/>
    <dgm:cxn modelId="{BA9563AF-5DC6-49C4-8703-B89323AC6B64}" type="presOf" srcId="{53EDD440-399A-493A-A081-A380ECAFE28F}" destId="{1ED4F480-7631-4B0A-87CB-FB369F82245F}" srcOrd="0" destOrd="0" presId="urn:microsoft.com/office/officeart/2005/8/layout/hierarchy3#1"/>
    <dgm:cxn modelId="{C4C1D9CA-AED0-4D0D-B8D4-ED6A046811CF}" type="presOf" srcId="{2F92AB44-FD68-4EDF-B214-0F2DAA53C61F}" destId="{7C646180-2B4C-4969-8DD4-A1F4043F0740}" srcOrd="0" destOrd="0" presId="urn:microsoft.com/office/officeart/2005/8/layout/hierarchy3#1"/>
    <dgm:cxn modelId="{526EA7DD-64DE-477B-AEF3-472C22E1BB7F}" type="presOf" srcId="{E050394E-06F0-4001-A6F2-126B27F6D408}" destId="{15AC9F16-5A5C-456D-AB74-DEB716935D94}" srcOrd="0" destOrd="0" presId="urn:microsoft.com/office/officeart/2005/8/layout/hierarchy3#1"/>
    <dgm:cxn modelId="{5003D5E4-04A1-478A-89EC-A873C03B31D7}" srcId="{8AAB55F6-A733-4F31-8D04-C07424D3ECE7}" destId="{BF5D0E1A-E83A-4D8D-B161-778FF4EB3057}" srcOrd="0" destOrd="0" parTransId="{F0168655-E7BF-4022-B192-BED1571556A0}" sibTransId="{16BE7337-9428-48F0-8DB2-2E1F00AA5932}"/>
    <dgm:cxn modelId="{0DC873E8-0792-4AAB-A443-034D11033314}" srcId="{AA8EE61D-BCA6-48DE-8CE9-3717BBC54316}" destId="{8AAB55F6-A733-4F31-8D04-C07424D3ECE7}" srcOrd="4" destOrd="0" parTransId="{852A8862-E81D-4B55-8562-B7E94D0C8FB9}" sibTransId="{F5E65252-A85D-4F91-9419-FF0079F71DEA}"/>
    <dgm:cxn modelId="{E15F7AF0-E17C-4729-8473-26ABBE79A11E}" type="presOf" srcId="{F0168655-E7BF-4022-B192-BED1571556A0}" destId="{EB9EEF40-3EE8-4F85-9DDC-C0A8CF40DA52}" srcOrd="0" destOrd="0" presId="urn:microsoft.com/office/officeart/2005/8/layout/hierarchy3#1"/>
    <dgm:cxn modelId="{8742ABF0-5455-4D68-973B-89AEF9B3712F}" type="presOf" srcId="{6E2E5E03-38A4-4DBE-8C14-282C4F14313E}" destId="{E7B5708E-7812-47A5-8A1D-D7B59F210ED4}" srcOrd="0" destOrd="0" presId="urn:microsoft.com/office/officeart/2005/8/layout/hierarchy3#1"/>
    <dgm:cxn modelId="{19053FF5-888D-4BD0-B65E-FA250CB2D057}" type="presOf" srcId="{2F92AB44-FD68-4EDF-B214-0F2DAA53C61F}" destId="{78BFE209-0E27-4C4C-A73B-D31188D935DB}" srcOrd="1" destOrd="0" presId="urn:microsoft.com/office/officeart/2005/8/layout/hierarchy3#1"/>
    <dgm:cxn modelId="{99F7CD36-A272-450E-8307-14C80157AE42}" type="presParOf" srcId="{D8258A5F-9F1E-4E1B-9F45-6A3E00D87BA9}" destId="{D2CA0424-B3B4-4031-86AC-3D644BA82D9E}" srcOrd="0" destOrd="0" presId="urn:microsoft.com/office/officeart/2005/8/layout/hierarchy3#1"/>
    <dgm:cxn modelId="{A9113D6E-DC65-4C8D-9C33-322B4DD26E75}" type="presParOf" srcId="{D2CA0424-B3B4-4031-86AC-3D644BA82D9E}" destId="{45F40101-63F7-46FB-9B02-DE274AF078AC}" srcOrd="0" destOrd="0" presId="urn:microsoft.com/office/officeart/2005/8/layout/hierarchy3#1"/>
    <dgm:cxn modelId="{646AA9FD-DCD1-4747-81A3-1D716DDF30C8}" type="presParOf" srcId="{45F40101-63F7-46FB-9B02-DE274AF078AC}" destId="{E7B5708E-7812-47A5-8A1D-D7B59F210ED4}" srcOrd="0" destOrd="0" presId="urn:microsoft.com/office/officeart/2005/8/layout/hierarchy3#1"/>
    <dgm:cxn modelId="{AAA98611-F769-4CF0-A6E0-04172C8969C5}" type="presParOf" srcId="{45F40101-63F7-46FB-9B02-DE274AF078AC}" destId="{AAE7DAC6-B590-430B-AE06-C558504E0E9F}" srcOrd="1" destOrd="0" presId="urn:microsoft.com/office/officeart/2005/8/layout/hierarchy3#1"/>
    <dgm:cxn modelId="{AB7F25D2-8E34-4FB7-BFA0-0A42D135A5BE}" type="presParOf" srcId="{D2CA0424-B3B4-4031-86AC-3D644BA82D9E}" destId="{F60BF005-3F7F-4802-8322-459D34FC93CA}" srcOrd="1" destOrd="0" presId="urn:microsoft.com/office/officeart/2005/8/layout/hierarchy3#1"/>
    <dgm:cxn modelId="{BA1AC00C-B45D-4014-86A6-D2597D55B8D6}" type="presParOf" srcId="{F60BF005-3F7F-4802-8322-459D34FC93CA}" destId="{C2C6E8FF-298A-4F83-BBA4-1F414AC4B987}" srcOrd="0" destOrd="0" presId="urn:microsoft.com/office/officeart/2005/8/layout/hierarchy3#1"/>
    <dgm:cxn modelId="{3A2FE58F-2176-4189-BAED-4F12C2DF538C}" type="presParOf" srcId="{F60BF005-3F7F-4802-8322-459D34FC93CA}" destId="{E3363648-92B0-4133-A56F-7EAD935DE08C}" srcOrd="1" destOrd="0" presId="urn:microsoft.com/office/officeart/2005/8/layout/hierarchy3#1"/>
    <dgm:cxn modelId="{BA6AA4D4-68D7-4AE7-AD98-20EDB9F22D5D}" type="presParOf" srcId="{F60BF005-3F7F-4802-8322-459D34FC93CA}" destId="{29C7556C-0B97-42C2-855F-6AF60B2326DE}" srcOrd="2" destOrd="0" presId="urn:microsoft.com/office/officeart/2005/8/layout/hierarchy3#1"/>
    <dgm:cxn modelId="{40453F38-F287-4E73-B2DA-053EC17B4743}" type="presParOf" srcId="{F60BF005-3F7F-4802-8322-459D34FC93CA}" destId="{54446C89-69E0-423F-8DFB-0A73641BF46F}" srcOrd="3" destOrd="0" presId="urn:microsoft.com/office/officeart/2005/8/layout/hierarchy3#1"/>
    <dgm:cxn modelId="{07A853A9-4E2B-4C4F-A47B-AB8F60D94BF1}" type="presParOf" srcId="{D8258A5F-9F1E-4E1B-9F45-6A3E00D87BA9}" destId="{52375288-8F83-4D85-9A44-51A20534CDD5}" srcOrd="1" destOrd="0" presId="urn:microsoft.com/office/officeart/2005/8/layout/hierarchy3#1"/>
    <dgm:cxn modelId="{082601C2-6821-4005-8C1A-C9329562B15B}" type="presParOf" srcId="{52375288-8F83-4D85-9A44-51A20534CDD5}" destId="{A49EF3AB-8052-41FB-9B26-2AF1181FD54F}" srcOrd="0" destOrd="0" presId="urn:microsoft.com/office/officeart/2005/8/layout/hierarchy3#1"/>
    <dgm:cxn modelId="{8286432A-C110-40F8-8C56-9E03123A5F2C}" type="presParOf" srcId="{A49EF3AB-8052-41FB-9B26-2AF1181FD54F}" destId="{7C646180-2B4C-4969-8DD4-A1F4043F0740}" srcOrd="0" destOrd="0" presId="urn:microsoft.com/office/officeart/2005/8/layout/hierarchy3#1"/>
    <dgm:cxn modelId="{6DC27148-B43A-4B6B-92CA-4ED1C824F470}" type="presParOf" srcId="{A49EF3AB-8052-41FB-9B26-2AF1181FD54F}" destId="{78BFE209-0E27-4C4C-A73B-D31188D935DB}" srcOrd="1" destOrd="0" presId="urn:microsoft.com/office/officeart/2005/8/layout/hierarchy3#1"/>
    <dgm:cxn modelId="{762B49A7-E328-4406-93CF-4DDD053D2F3D}" type="presParOf" srcId="{52375288-8F83-4D85-9A44-51A20534CDD5}" destId="{0BC6BDCE-23EF-4581-BFA5-B1E9F2E0B7FE}" srcOrd="1" destOrd="0" presId="urn:microsoft.com/office/officeart/2005/8/layout/hierarchy3#1"/>
    <dgm:cxn modelId="{54EF3F29-F355-46DF-B98A-5328769619D6}" type="presParOf" srcId="{0BC6BDCE-23EF-4581-BFA5-B1E9F2E0B7FE}" destId="{EFE055B1-5408-4A03-AE0C-9182F86A0928}" srcOrd="0" destOrd="0" presId="urn:microsoft.com/office/officeart/2005/8/layout/hierarchy3#1"/>
    <dgm:cxn modelId="{20BA5191-F0BB-49D9-9EE9-AA8064027100}" type="presParOf" srcId="{0BC6BDCE-23EF-4581-BFA5-B1E9F2E0B7FE}" destId="{15AC9F16-5A5C-456D-AB74-DEB716935D94}" srcOrd="1" destOrd="0" presId="urn:microsoft.com/office/officeart/2005/8/layout/hierarchy3#1"/>
    <dgm:cxn modelId="{6368507B-820D-4FCD-8A58-4E0A034AB769}" type="presParOf" srcId="{D8258A5F-9F1E-4E1B-9F45-6A3E00D87BA9}" destId="{9970A6B5-70EC-43AB-9345-BAF6FF938C38}" srcOrd="2" destOrd="0" presId="urn:microsoft.com/office/officeart/2005/8/layout/hierarchy3#1"/>
    <dgm:cxn modelId="{9187E8E0-6C20-468E-9715-1F0F03867821}" type="presParOf" srcId="{9970A6B5-70EC-43AB-9345-BAF6FF938C38}" destId="{33C8C7A9-931A-4562-90F3-67CDCEAA0FB4}" srcOrd="0" destOrd="0" presId="urn:microsoft.com/office/officeart/2005/8/layout/hierarchy3#1"/>
    <dgm:cxn modelId="{B2C16384-9D79-4A9A-8A5B-FD60077BB9E5}" type="presParOf" srcId="{33C8C7A9-931A-4562-90F3-67CDCEAA0FB4}" destId="{26F4BE1D-42C7-4A69-A116-E8FCC712464F}" srcOrd="0" destOrd="0" presId="urn:microsoft.com/office/officeart/2005/8/layout/hierarchy3#1"/>
    <dgm:cxn modelId="{811C1CA6-96DE-4B25-B707-0E99503BDA6A}" type="presParOf" srcId="{33C8C7A9-931A-4562-90F3-67CDCEAA0FB4}" destId="{B8391B3D-7A88-480D-8D1C-F53F53554A85}" srcOrd="1" destOrd="0" presId="urn:microsoft.com/office/officeart/2005/8/layout/hierarchy3#1"/>
    <dgm:cxn modelId="{E55FC608-5248-4B87-90C2-86F5772AAB7B}" type="presParOf" srcId="{9970A6B5-70EC-43AB-9345-BAF6FF938C38}" destId="{61995C61-F968-49F5-AA47-4446D44DD3C6}" srcOrd="1" destOrd="0" presId="urn:microsoft.com/office/officeart/2005/8/layout/hierarchy3#1"/>
    <dgm:cxn modelId="{9EF75C40-1E24-4860-A150-5432E62A1C86}" type="presParOf" srcId="{61995C61-F968-49F5-AA47-4446D44DD3C6}" destId="{1ED4F480-7631-4B0A-87CB-FB369F82245F}" srcOrd="0" destOrd="0" presId="urn:microsoft.com/office/officeart/2005/8/layout/hierarchy3#1"/>
    <dgm:cxn modelId="{7C38390B-81BD-4878-9B15-DBE48C20E3B7}" type="presParOf" srcId="{61995C61-F968-49F5-AA47-4446D44DD3C6}" destId="{2B0F595C-AC5D-47A0-A31C-C199F6A13688}" srcOrd="1" destOrd="0" presId="urn:microsoft.com/office/officeart/2005/8/layout/hierarchy3#1"/>
    <dgm:cxn modelId="{41814095-3635-4624-9BB5-588C35A95862}" type="presParOf" srcId="{D8258A5F-9F1E-4E1B-9F45-6A3E00D87BA9}" destId="{5FF3DC95-DBDD-4B30-A5B2-DAA772EDFD36}" srcOrd="3" destOrd="0" presId="urn:microsoft.com/office/officeart/2005/8/layout/hierarchy3#1"/>
    <dgm:cxn modelId="{704AD387-F65F-408E-975F-28BCE11D8A96}" type="presParOf" srcId="{5FF3DC95-DBDD-4B30-A5B2-DAA772EDFD36}" destId="{3519E8CD-80CE-4354-A007-57034E56DF60}" srcOrd="0" destOrd="0" presId="urn:microsoft.com/office/officeart/2005/8/layout/hierarchy3#1"/>
    <dgm:cxn modelId="{7513CA5F-C755-42B9-994B-A4EA2ADB2194}" type="presParOf" srcId="{3519E8CD-80CE-4354-A007-57034E56DF60}" destId="{211C6C54-565A-4AAC-A955-373BE631D690}" srcOrd="0" destOrd="0" presId="urn:microsoft.com/office/officeart/2005/8/layout/hierarchy3#1"/>
    <dgm:cxn modelId="{55CA9C82-7CD7-4742-8AD7-7709EDBD007D}" type="presParOf" srcId="{3519E8CD-80CE-4354-A007-57034E56DF60}" destId="{855019BE-38FC-4EA6-8174-BAB69B2A005D}" srcOrd="1" destOrd="0" presId="urn:microsoft.com/office/officeart/2005/8/layout/hierarchy3#1"/>
    <dgm:cxn modelId="{AF7B56B0-C320-411D-9597-7258776A691B}" type="presParOf" srcId="{5FF3DC95-DBDD-4B30-A5B2-DAA772EDFD36}" destId="{DDDDF21C-088F-4C83-998F-F1F28CBD9283}" srcOrd="1" destOrd="0" presId="urn:microsoft.com/office/officeart/2005/8/layout/hierarchy3#1"/>
    <dgm:cxn modelId="{8F9E9361-B095-4ECF-AA19-194926B281DC}" type="presParOf" srcId="{DDDDF21C-088F-4C83-998F-F1F28CBD9283}" destId="{9DBC1BAD-7E2B-42A3-8AA2-ED95E99D51A3}" srcOrd="0" destOrd="0" presId="urn:microsoft.com/office/officeart/2005/8/layout/hierarchy3#1"/>
    <dgm:cxn modelId="{088E060D-4F67-4A78-B1D6-CF5FADE592B3}" type="presParOf" srcId="{DDDDF21C-088F-4C83-998F-F1F28CBD9283}" destId="{C9DD5894-B380-4382-995A-D4F4CB6B6C99}" srcOrd="1" destOrd="0" presId="urn:microsoft.com/office/officeart/2005/8/layout/hierarchy3#1"/>
    <dgm:cxn modelId="{C608784A-9BA7-47D0-9885-0E6179C054E5}" type="presParOf" srcId="{D8258A5F-9F1E-4E1B-9F45-6A3E00D87BA9}" destId="{8B7B243B-01AF-42C6-96B4-B543D348F0A4}" srcOrd="4" destOrd="0" presId="urn:microsoft.com/office/officeart/2005/8/layout/hierarchy3#1"/>
    <dgm:cxn modelId="{1D4303B9-822D-433A-996A-53068A6771CA}" type="presParOf" srcId="{8B7B243B-01AF-42C6-96B4-B543D348F0A4}" destId="{97FFD52F-DA79-43C5-8DE0-138C7BF1D415}" srcOrd="0" destOrd="0" presId="urn:microsoft.com/office/officeart/2005/8/layout/hierarchy3#1"/>
    <dgm:cxn modelId="{0B5C5F8A-B6C8-4297-8FFD-BF22E6EEDC4D}" type="presParOf" srcId="{97FFD52F-DA79-43C5-8DE0-138C7BF1D415}" destId="{D4CF02E6-3946-44C9-9C1F-B818D68EE803}" srcOrd="0" destOrd="0" presId="urn:microsoft.com/office/officeart/2005/8/layout/hierarchy3#1"/>
    <dgm:cxn modelId="{696A260B-736B-4936-AD0D-8392858D9A3C}" type="presParOf" srcId="{97FFD52F-DA79-43C5-8DE0-138C7BF1D415}" destId="{06929CBC-57E7-48EA-9F88-B7FA08E673E2}" srcOrd="1" destOrd="0" presId="urn:microsoft.com/office/officeart/2005/8/layout/hierarchy3#1"/>
    <dgm:cxn modelId="{86A28C99-3923-4BD2-9137-1E19F4E89BF1}" type="presParOf" srcId="{8B7B243B-01AF-42C6-96B4-B543D348F0A4}" destId="{90CDF866-EB7F-44D2-904F-B290198E7B35}" srcOrd="1" destOrd="0" presId="urn:microsoft.com/office/officeart/2005/8/layout/hierarchy3#1"/>
    <dgm:cxn modelId="{F5581760-80FF-49CC-9278-6E9CF14D74A5}" type="presParOf" srcId="{90CDF866-EB7F-44D2-904F-B290198E7B35}" destId="{EB9EEF40-3EE8-4F85-9DDC-C0A8CF40DA52}" srcOrd="0" destOrd="0" presId="urn:microsoft.com/office/officeart/2005/8/layout/hierarchy3#1"/>
    <dgm:cxn modelId="{336ACE14-4B2B-4254-A9D7-1A54E9A7A507}" type="presParOf" srcId="{90CDF866-EB7F-44D2-904F-B290198E7B35}" destId="{5F1A1716-6D7D-472C-9108-6A843A5C2466}" srcOrd="1" destOrd="0" presId="urn:microsoft.com/office/officeart/2005/8/layout/hierarchy3#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B6220C0-CFEB-4649-A1D9-47808D1002F6}" type="doc">
      <dgm:prSet loTypeId="urn:microsoft.com/office/officeart/2005/8/layout/hProcess4#1" loCatId="process" qsTypeId="urn:microsoft.com/office/officeart/2005/8/quickstyle/simple1#3" qsCatId="simple" csTypeId="urn:microsoft.com/office/officeart/2005/8/colors/colorful5#1" csCatId="colorful"/>
      <dgm:spPr/>
      <dgm:t>
        <a:bodyPr/>
        <a:lstStyle/>
        <a:p>
          <a:endParaRPr lang="en-IN"/>
        </a:p>
      </dgm:t>
    </dgm:pt>
    <dgm:pt modelId="{443CAA16-A32C-464A-96C6-AA600A6E7253}">
      <dgm:prSet/>
      <dgm:spPr/>
      <dgm:t>
        <a:bodyPr/>
        <a:lstStyle/>
        <a:p>
          <a:pPr rtl="0"/>
          <a:r>
            <a:rPr lang="en-IN" b="1">
              <a:latin typeface="Times New Roman" panose="02020503050405090304" pitchFamily="18" charset="0"/>
              <a:cs typeface="Times New Roman" panose="02020503050405090304" pitchFamily="18" charset="0"/>
            </a:rPr>
            <a:t>Strengths </a:t>
          </a:r>
          <a:endParaRPr lang="en-IN">
            <a:latin typeface="Times New Roman" panose="02020503050405090304" pitchFamily="18" charset="0"/>
            <a:cs typeface="Times New Roman" panose="02020503050405090304" pitchFamily="18" charset="0"/>
          </a:endParaRPr>
        </a:p>
      </dgm:t>
    </dgm:pt>
    <dgm:pt modelId="{5D71A80A-11B6-4409-8831-A1C22EC797FE}" cxnId="{242BD275-12BF-4016-8A14-8641BE692750}" type="parTrans">
      <dgm:prSet/>
      <dgm:spPr/>
      <dgm:t>
        <a:bodyPr/>
        <a:lstStyle/>
        <a:p>
          <a:endParaRPr lang="en-IN"/>
        </a:p>
      </dgm:t>
    </dgm:pt>
    <dgm:pt modelId="{FDBBA362-DACE-44A3-9C0C-7F1703869882}" cxnId="{242BD275-12BF-4016-8A14-8641BE692750}" type="sibTrans">
      <dgm:prSet/>
      <dgm:spPr/>
      <dgm:t>
        <a:bodyPr/>
        <a:lstStyle/>
        <a:p>
          <a:endParaRPr lang="en-IN"/>
        </a:p>
      </dgm:t>
    </dgm:pt>
    <dgm:pt modelId="{49C3CA9B-080C-458B-8B21-9DFE1E2E101A}">
      <dgm:prSet/>
      <dgm:spPr/>
      <dgm:t>
        <a:bodyPr/>
        <a:lstStyle/>
        <a:p>
          <a:pPr rtl="0"/>
          <a:r>
            <a:rPr lang="en-IN" dirty="0">
              <a:latin typeface="Times New Roman" panose="02020503050405090304" pitchFamily="18" charset="0"/>
              <a:cs typeface="Times New Roman" panose="02020503050405090304" pitchFamily="18" charset="0"/>
            </a:rPr>
            <a:t>Explains emotional and social development </a:t>
          </a:r>
        </a:p>
      </dgm:t>
    </dgm:pt>
    <dgm:pt modelId="{8B6CEA5B-19EA-4550-BAD3-558F3DE5E2C8}" cxnId="{5ABE4C97-14A2-457C-BA26-142933F0764E}" type="parTrans">
      <dgm:prSet/>
      <dgm:spPr/>
      <dgm:t>
        <a:bodyPr/>
        <a:lstStyle/>
        <a:p>
          <a:endParaRPr lang="en-IN"/>
        </a:p>
      </dgm:t>
    </dgm:pt>
    <dgm:pt modelId="{3CF2A58B-3590-4C93-8E42-F193B14E5FC3}" cxnId="{5ABE4C97-14A2-457C-BA26-142933F0764E}" type="sibTrans">
      <dgm:prSet/>
      <dgm:spPr/>
      <dgm:t>
        <a:bodyPr/>
        <a:lstStyle/>
        <a:p>
          <a:endParaRPr lang="en-IN"/>
        </a:p>
      </dgm:t>
    </dgm:pt>
    <dgm:pt modelId="{FC002618-FA4C-40BB-8FC8-6B711022900F}">
      <dgm:prSet/>
      <dgm:spPr/>
      <dgm:t>
        <a:bodyPr/>
        <a:lstStyle/>
        <a:p>
          <a:pPr rtl="0"/>
          <a:r>
            <a:rPr lang="en-IN">
              <a:latin typeface="Times New Roman" panose="02020503050405090304" pitchFamily="18" charset="0"/>
              <a:cs typeface="Times New Roman" panose="02020503050405090304" pitchFamily="18" charset="0"/>
            </a:rPr>
            <a:t>Recognise development across the lifespan </a:t>
          </a:r>
        </a:p>
      </dgm:t>
    </dgm:pt>
    <dgm:pt modelId="{642787C6-C364-4F34-9D77-C687C57E09DA}" cxnId="{1FBCD45C-40C7-41EC-8273-568D9F391EBD}" type="parTrans">
      <dgm:prSet/>
      <dgm:spPr/>
      <dgm:t>
        <a:bodyPr/>
        <a:lstStyle/>
        <a:p>
          <a:endParaRPr lang="en-IN"/>
        </a:p>
      </dgm:t>
    </dgm:pt>
    <dgm:pt modelId="{C61F9E2E-98BA-4F81-BD37-4EB64927B0EB}" cxnId="{1FBCD45C-40C7-41EC-8273-568D9F391EBD}" type="sibTrans">
      <dgm:prSet/>
      <dgm:spPr/>
      <dgm:t>
        <a:bodyPr/>
        <a:lstStyle/>
        <a:p>
          <a:endParaRPr lang="en-IN"/>
        </a:p>
      </dgm:t>
    </dgm:pt>
    <dgm:pt modelId="{5AB8949D-1021-4336-BB9E-0270A195C9AA}">
      <dgm:prSet/>
      <dgm:spPr/>
      <dgm:t>
        <a:bodyPr/>
        <a:lstStyle/>
        <a:p>
          <a:pPr rtl="0"/>
          <a:r>
            <a:rPr lang="en-IN" dirty="0">
              <a:latin typeface="Times New Roman" panose="02020503050405090304" pitchFamily="18" charset="0"/>
              <a:cs typeface="Times New Roman" panose="02020503050405090304" pitchFamily="18" charset="0"/>
            </a:rPr>
            <a:t>Useful for understanding childhood challenges (</a:t>
          </a:r>
          <a:r>
            <a:rPr lang="en-GB" dirty="0" err="1">
              <a:latin typeface="Times New Roman" panose="02020503050405090304" pitchFamily="18" charset="0"/>
              <a:cs typeface="Times New Roman" panose="02020503050405090304" pitchFamily="18" charset="0"/>
            </a:rPr>
            <a:t>Fouché</a:t>
          </a:r>
          <a:r>
            <a:rPr lang="en-GB" dirty="0">
              <a:latin typeface="Times New Roman" panose="02020503050405090304" pitchFamily="18" charset="0"/>
              <a:cs typeface="Times New Roman" panose="02020503050405090304" pitchFamily="18" charset="0"/>
            </a:rPr>
            <a:t> et al., 2019)</a:t>
          </a:r>
          <a:endParaRPr lang="en-IN" dirty="0">
            <a:latin typeface="Times New Roman" panose="02020503050405090304" pitchFamily="18" charset="0"/>
            <a:cs typeface="Times New Roman" panose="02020503050405090304" pitchFamily="18" charset="0"/>
          </a:endParaRPr>
        </a:p>
      </dgm:t>
    </dgm:pt>
    <dgm:pt modelId="{A9B1281E-4EAB-4663-9918-707EA0D9D13F}" cxnId="{A188D15B-74D2-4991-A210-20EE569DE665}" type="parTrans">
      <dgm:prSet/>
      <dgm:spPr/>
      <dgm:t>
        <a:bodyPr/>
        <a:lstStyle/>
        <a:p>
          <a:endParaRPr lang="en-IN"/>
        </a:p>
      </dgm:t>
    </dgm:pt>
    <dgm:pt modelId="{5E22EE83-195A-4B3C-A208-05708DDAE28B}" cxnId="{A188D15B-74D2-4991-A210-20EE569DE665}" type="sibTrans">
      <dgm:prSet/>
      <dgm:spPr/>
      <dgm:t>
        <a:bodyPr/>
        <a:lstStyle/>
        <a:p>
          <a:endParaRPr lang="en-IN"/>
        </a:p>
      </dgm:t>
    </dgm:pt>
    <dgm:pt modelId="{982DBC44-FFE4-43FD-9DCA-8A9FB2A4AA77}">
      <dgm:prSet/>
      <dgm:spPr/>
      <dgm:t>
        <a:bodyPr/>
        <a:lstStyle/>
        <a:p>
          <a:pPr rtl="0"/>
          <a:r>
            <a:rPr lang="en-IN" b="1">
              <a:latin typeface="Times New Roman" panose="02020503050405090304" pitchFamily="18" charset="0"/>
              <a:cs typeface="Times New Roman" panose="02020503050405090304" pitchFamily="18" charset="0"/>
            </a:rPr>
            <a:t>Limitations </a:t>
          </a:r>
          <a:endParaRPr lang="en-IN">
            <a:latin typeface="Times New Roman" panose="02020503050405090304" pitchFamily="18" charset="0"/>
            <a:cs typeface="Times New Roman" panose="02020503050405090304" pitchFamily="18" charset="0"/>
          </a:endParaRPr>
        </a:p>
      </dgm:t>
    </dgm:pt>
    <dgm:pt modelId="{2F00C2ED-3C9A-405C-B526-4F4A13052C27}" cxnId="{1BD16807-FE22-4797-ABB4-029A6AF92990}" type="parTrans">
      <dgm:prSet/>
      <dgm:spPr/>
      <dgm:t>
        <a:bodyPr/>
        <a:lstStyle/>
        <a:p>
          <a:endParaRPr lang="en-IN"/>
        </a:p>
      </dgm:t>
    </dgm:pt>
    <dgm:pt modelId="{2482AB39-94DD-4E23-AE21-43BB1CA2E6BD}" cxnId="{1BD16807-FE22-4797-ABB4-029A6AF92990}" type="sibTrans">
      <dgm:prSet/>
      <dgm:spPr/>
      <dgm:t>
        <a:bodyPr/>
        <a:lstStyle/>
        <a:p>
          <a:endParaRPr lang="en-IN"/>
        </a:p>
      </dgm:t>
    </dgm:pt>
    <dgm:pt modelId="{125EF3E4-230B-480B-ADA0-B7D369C40B3F}">
      <dgm:prSet/>
      <dgm:spPr/>
      <dgm:t>
        <a:bodyPr/>
        <a:lstStyle/>
        <a:p>
          <a:pPr rtl="0"/>
          <a:r>
            <a:rPr lang="en-IN" dirty="0">
              <a:latin typeface="Times New Roman" panose="02020503050405090304" pitchFamily="18" charset="0"/>
              <a:cs typeface="Times New Roman" panose="02020503050405090304" pitchFamily="18" charset="0"/>
            </a:rPr>
            <a:t>Stages may not apply equally to all cultures </a:t>
          </a:r>
        </a:p>
      </dgm:t>
    </dgm:pt>
    <dgm:pt modelId="{DA37FE69-3967-4C3C-AA1A-AADA9DB520A7}" cxnId="{3796D0C5-4A40-4C5C-BB97-7C3C2EE22E26}" type="parTrans">
      <dgm:prSet/>
      <dgm:spPr/>
      <dgm:t>
        <a:bodyPr/>
        <a:lstStyle/>
        <a:p>
          <a:endParaRPr lang="en-IN"/>
        </a:p>
      </dgm:t>
    </dgm:pt>
    <dgm:pt modelId="{56652E49-6239-44FF-8665-AE5DA379C4C8}" cxnId="{3796D0C5-4A40-4C5C-BB97-7C3C2EE22E26}" type="sibTrans">
      <dgm:prSet/>
      <dgm:spPr/>
      <dgm:t>
        <a:bodyPr/>
        <a:lstStyle/>
        <a:p>
          <a:endParaRPr lang="en-IN"/>
        </a:p>
      </dgm:t>
    </dgm:pt>
    <dgm:pt modelId="{7D108618-90C9-4634-BF26-2F553BFCA830}">
      <dgm:prSet/>
      <dgm:spPr/>
      <dgm:t>
        <a:bodyPr/>
        <a:lstStyle/>
        <a:p>
          <a:pPr rtl="0"/>
          <a:r>
            <a:rPr lang="en-IN" dirty="0">
              <a:latin typeface="Times New Roman" panose="02020503050405090304" pitchFamily="18" charset="0"/>
              <a:cs typeface="Times New Roman" panose="02020503050405090304" pitchFamily="18" charset="0"/>
            </a:rPr>
            <a:t>Development may not follow a fixed sequence </a:t>
          </a:r>
        </a:p>
      </dgm:t>
    </dgm:pt>
    <dgm:pt modelId="{EFCB806C-3221-45D4-826A-F395C621BE55}" cxnId="{1B2AC921-C441-4136-9715-2CF0BA973DDE}" type="parTrans">
      <dgm:prSet/>
      <dgm:spPr/>
      <dgm:t>
        <a:bodyPr/>
        <a:lstStyle/>
        <a:p>
          <a:endParaRPr lang="en-IN"/>
        </a:p>
      </dgm:t>
    </dgm:pt>
    <dgm:pt modelId="{8AD87243-416F-4341-89AE-7E3257F94B2B}" cxnId="{1B2AC921-C441-4136-9715-2CF0BA973DDE}" type="sibTrans">
      <dgm:prSet/>
      <dgm:spPr/>
      <dgm:t>
        <a:bodyPr/>
        <a:lstStyle/>
        <a:p>
          <a:endParaRPr lang="en-IN"/>
        </a:p>
      </dgm:t>
    </dgm:pt>
    <dgm:pt modelId="{32280FD8-9F88-489E-B994-83EB0967AF20}">
      <dgm:prSet/>
      <dgm:spPr/>
      <dgm:t>
        <a:bodyPr/>
        <a:lstStyle/>
        <a:p>
          <a:pPr rtl="0"/>
          <a:r>
            <a:rPr lang="en-IN" dirty="0">
              <a:latin typeface="Times New Roman" panose="02020503050405090304" pitchFamily="18" charset="0"/>
              <a:cs typeface="Times New Roman" panose="02020503050405090304" pitchFamily="18" charset="0"/>
            </a:rPr>
            <a:t>Less focus on individual differences (</a:t>
          </a:r>
          <a:r>
            <a:rPr lang="en-GB" dirty="0" err="1">
              <a:latin typeface="Times New Roman" panose="02020503050405090304" pitchFamily="18" charset="0"/>
              <a:cs typeface="Times New Roman" panose="02020503050405090304" pitchFamily="18" charset="0"/>
            </a:rPr>
            <a:t>Sekowski</a:t>
          </a:r>
          <a:r>
            <a:rPr lang="en-GB" dirty="0">
              <a:latin typeface="Times New Roman" panose="02020503050405090304" pitchFamily="18" charset="0"/>
              <a:cs typeface="Times New Roman" panose="02020503050405090304" pitchFamily="18" charset="0"/>
            </a:rPr>
            <a:t>, 2022)</a:t>
          </a:r>
          <a:endParaRPr lang="en-IN" dirty="0">
            <a:latin typeface="Times New Roman" panose="02020503050405090304" pitchFamily="18" charset="0"/>
            <a:cs typeface="Times New Roman" panose="02020503050405090304" pitchFamily="18" charset="0"/>
          </a:endParaRPr>
        </a:p>
      </dgm:t>
    </dgm:pt>
    <dgm:pt modelId="{E8E9AE77-3B0E-4A7A-BC69-08F8F4376FF7}" cxnId="{616F78FF-D358-48C3-BE64-E15CCB0E34BC}" type="parTrans">
      <dgm:prSet/>
      <dgm:spPr/>
      <dgm:t>
        <a:bodyPr/>
        <a:lstStyle/>
        <a:p>
          <a:endParaRPr lang="en-IN"/>
        </a:p>
      </dgm:t>
    </dgm:pt>
    <dgm:pt modelId="{F92640C5-DF9F-4D36-BEFE-E53015FAA03F}" cxnId="{616F78FF-D358-48C3-BE64-E15CCB0E34BC}" type="sibTrans">
      <dgm:prSet/>
      <dgm:spPr/>
      <dgm:t>
        <a:bodyPr/>
        <a:lstStyle/>
        <a:p>
          <a:endParaRPr lang="en-IN"/>
        </a:p>
      </dgm:t>
    </dgm:pt>
    <dgm:pt modelId="{B7892D86-54EC-41D4-9E2B-D2FDB2FF1BFF}" type="pres">
      <dgm:prSet presAssocID="{FB6220C0-CFEB-4649-A1D9-47808D1002F6}" presName="Name0" presStyleCnt="0">
        <dgm:presLayoutVars>
          <dgm:dir/>
          <dgm:animLvl val="lvl"/>
          <dgm:resizeHandles val="exact"/>
        </dgm:presLayoutVars>
      </dgm:prSet>
      <dgm:spPr/>
    </dgm:pt>
    <dgm:pt modelId="{D5569025-BA4B-4357-A86C-65CC86EA241A}" type="pres">
      <dgm:prSet presAssocID="{FB6220C0-CFEB-4649-A1D9-47808D1002F6}" presName="tSp" presStyleCnt="0"/>
      <dgm:spPr/>
    </dgm:pt>
    <dgm:pt modelId="{9DC049D7-03EB-418C-8C02-12B46A43287C}" type="pres">
      <dgm:prSet presAssocID="{FB6220C0-CFEB-4649-A1D9-47808D1002F6}" presName="bSp" presStyleCnt="0"/>
      <dgm:spPr/>
    </dgm:pt>
    <dgm:pt modelId="{AC8D21B4-12E4-4C90-B824-BE4AE0C3979D}" type="pres">
      <dgm:prSet presAssocID="{FB6220C0-CFEB-4649-A1D9-47808D1002F6}" presName="process" presStyleCnt="0"/>
      <dgm:spPr/>
    </dgm:pt>
    <dgm:pt modelId="{855EEE13-2911-45A7-9C29-97872618B5D6}" type="pres">
      <dgm:prSet presAssocID="{443CAA16-A32C-464A-96C6-AA600A6E7253}" presName="composite1" presStyleCnt="0"/>
      <dgm:spPr/>
    </dgm:pt>
    <dgm:pt modelId="{43CD8D4E-4700-4590-8EDF-6025E5672F90}" type="pres">
      <dgm:prSet presAssocID="{443CAA16-A32C-464A-96C6-AA600A6E7253}" presName="dummyNode1" presStyleLbl="node1" presStyleIdx="0" presStyleCnt="2"/>
      <dgm:spPr/>
    </dgm:pt>
    <dgm:pt modelId="{DD7BB54A-7112-4EF9-B5FD-A8E4D7B2B75E}" type="pres">
      <dgm:prSet presAssocID="{443CAA16-A32C-464A-96C6-AA600A6E7253}" presName="childNode1" presStyleLbl="bgAcc1" presStyleIdx="0" presStyleCnt="2">
        <dgm:presLayoutVars>
          <dgm:bulletEnabled val="1"/>
        </dgm:presLayoutVars>
      </dgm:prSet>
      <dgm:spPr/>
    </dgm:pt>
    <dgm:pt modelId="{E6771E0F-F3E8-4A0D-B69C-E49A9328EFC4}" type="pres">
      <dgm:prSet presAssocID="{443CAA16-A32C-464A-96C6-AA600A6E7253}" presName="childNode1tx" presStyleLbl="bgAcc1" presStyleIdx="0" presStyleCnt="2">
        <dgm:presLayoutVars>
          <dgm:bulletEnabled val="1"/>
        </dgm:presLayoutVars>
      </dgm:prSet>
      <dgm:spPr/>
    </dgm:pt>
    <dgm:pt modelId="{1B035802-B895-4DC9-84A0-F929D23D63C0}" type="pres">
      <dgm:prSet presAssocID="{443CAA16-A32C-464A-96C6-AA600A6E7253}" presName="parentNode1" presStyleLbl="node1" presStyleIdx="0" presStyleCnt="2">
        <dgm:presLayoutVars>
          <dgm:chMax val="1"/>
          <dgm:bulletEnabled val="1"/>
        </dgm:presLayoutVars>
      </dgm:prSet>
      <dgm:spPr/>
    </dgm:pt>
    <dgm:pt modelId="{3A29A346-4ECE-4D1F-9C9E-BC394830BE5F}" type="pres">
      <dgm:prSet presAssocID="{443CAA16-A32C-464A-96C6-AA600A6E7253}" presName="connSite1" presStyleCnt="0"/>
      <dgm:spPr/>
    </dgm:pt>
    <dgm:pt modelId="{63481B2A-CE09-42C7-A09E-9A5B803A7955}" type="pres">
      <dgm:prSet presAssocID="{FDBBA362-DACE-44A3-9C0C-7F1703869882}" presName="Name9" presStyleLbl="sibTrans2D1" presStyleIdx="0" presStyleCnt="1"/>
      <dgm:spPr/>
    </dgm:pt>
    <dgm:pt modelId="{67D5090F-3917-4C3A-A32B-E52623140FE4}" type="pres">
      <dgm:prSet presAssocID="{982DBC44-FFE4-43FD-9DCA-8A9FB2A4AA77}" presName="composite2" presStyleCnt="0"/>
      <dgm:spPr/>
    </dgm:pt>
    <dgm:pt modelId="{7DFA620F-2140-409C-9C4F-8BAEFEF8E3F0}" type="pres">
      <dgm:prSet presAssocID="{982DBC44-FFE4-43FD-9DCA-8A9FB2A4AA77}" presName="dummyNode2" presStyleLbl="node1" presStyleIdx="0" presStyleCnt="2"/>
      <dgm:spPr/>
    </dgm:pt>
    <dgm:pt modelId="{ECE66CFA-AFD7-4431-8F5C-FE16F0035FAA}" type="pres">
      <dgm:prSet presAssocID="{982DBC44-FFE4-43FD-9DCA-8A9FB2A4AA77}" presName="childNode2" presStyleLbl="bgAcc1" presStyleIdx="1" presStyleCnt="2">
        <dgm:presLayoutVars>
          <dgm:bulletEnabled val="1"/>
        </dgm:presLayoutVars>
      </dgm:prSet>
      <dgm:spPr/>
    </dgm:pt>
    <dgm:pt modelId="{DB9A79BE-1D38-4640-A2B1-3E6072316AFC}" type="pres">
      <dgm:prSet presAssocID="{982DBC44-FFE4-43FD-9DCA-8A9FB2A4AA77}" presName="childNode2tx" presStyleLbl="bgAcc1" presStyleIdx="1" presStyleCnt="2">
        <dgm:presLayoutVars>
          <dgm:bulletEnabled val="1"/>
        </dgm:presLayoutVars>
      </dgm:prSet>
      <dgm:spPr/>
    </dgm:pt>
    <dgm:pt modelId="{04F7A51E-6AA2-4E9B-88AF-F533416E5515}" type="pres">
      <dgm:prSet presAssocID="{982DBC44-FFE4-43FD-9DCA-8A9FB2A4AA77}" presName="parentNode2" presStyleLbl="node1" presStyleIdx="1" presStyleCnt="2">
        <dgm:presLayoutVars>
          <dgm:chMax val="0"/>
          <dgm:bulletEnabled val="1"/>
        </dgm:presLayoutVars>
      </dgm:prSet>
      <dgm:spPr/>
    </dgm:pt>
    <dgm:pt modelId="{57C53072-D2D2-4157-89E2-B53A7F66C2B1}" type="pres">
      <dgm:prSet presAssocID="{982DBC44-FFE4-43FD-9DCA-8A9FB2A4AA77}" presName="connSite2" presStyleCnt="0"/>
      <dgm:spPr/>
    </dgm:pt>
  </dgm:ptLst>
  <dgm:cxnLst>
    <dgm:cxn modelId="{1BD16807-FE22-4797-ABB4-029A6AF92990}" srcId="{FB6220C0-CFEB-4649-A1D9-47808D1002F6}" destId="{982DBC44-FFE4-43FD-9DCA-8A9FB2A4AA77}" srcOrd="1" destOrd="0" parTransId="{2F00C2ED-3C9A-405C-B526-4F4A13052C27}" sibTransId="{2482AB39-94DD-4E23-AE21-43BB1CA2E6BD}"/>
    <dgm:cxn modelId="{4C51C01A-20A3-4E2B-8B8E-C8CD9E44F829}" type="presOf" srcId="{32280FD8-9F88-489E-B994-83EB0967AF20}" destId="{DB9A79BE-1D38-4640-A2B1-3E6072316AFC}" srcOrd="1" destOrd="2" presId="urn:microsoft.com/office/officeart/2005/8/layout/hProcess4#1"/>
    <dgm:cxn modelId="{1B2AC921-C441-4136-9715-2CF0BA973DDE}" srcId="{982DBC44-FFE4-43FD-9DCA-8A9FB2A4AA77}" destId="{7D108618-90C9-4634-BF26-2F553BFCA830}" srcOrd="1" destOrd="0" parTransId="{EFCB806C-3221-45D4-826A-F395C621BE55}" sibTransId="{8AD87243-416F-4341-89AE-7E3257F94B2B}"/>
    <dgm:cxn modelId="{5708A422-4636-4207-9F22-863B15EB096A}" type="presOf" srcId="{32280FD8-9F88-489E-B994-83EB0967AF20}" destId="{ECE66CFA-AFD7-4431-8F5C-FE16F0035FAA}" srcOrd="0" destOrd="2" presId="urn:microsoft.com/office/officeart/2005/8/layout/hProcess4#1"/>
    <dgm:cxn modelId="{9C1C4F27-EC71-4469-BA37-4CCE539CB985}" type="presOf" srcId="{5AB8949D-1021-4336-BB9E-0270A195C9AA}" destId="{DD7BB54A-7112-4EF9-B5FD-A8E4D7B2B75E}" srcOrd="0" destOrd="2" presId="urn:microsoft.com/office/officeart/2005/8/layout/hProcess4#1"/>
    <dgm:cxn modelId="{1BDB6833-5738-42FE-95DF-010E9AC2D60F}" type="presOf" srcId="{FDBBA362-DACE-44A3-9C0C-7F1703869882}" destId="{63481B2A-CE09-42C7-A09E-9A5B803A7955}" srcOrd="0" destOrd="0" presId="urn:microsoft.com/office/officeart/2005/8/layout/hProcess4#1"/>
    <dgm:cxn modelId="{A379F235-B7B7-403D-97BD-02DB76DAAC3B}" type="presOf" srcId="{FC002618-FA4C-40BB-8FC8-6B711022900F}" destId="{E6771E0F-F3E8-4A0D-B69C-E49A9328EFC4}" srcOrd="1" destOrd="1" presId="urn:microsoft.com/office/officeart/2005/8/layout/hProcess4#1"/>
    <dgm:cxn modelId="{A188D15B-74D2-4991-A210-20EE569DE665}" srcId="{443CAA16-A32C-464A-96C6-AA600A6E7253}" destId="{5AB8949D-1021-4336-BB9E-0270A195C9AA}" srcOrd="2" destOrd="0" parTransId="{A9B1281E-4EAB-4663-9918-707EA0D9D13F}" sibTransId="{5E22EE83-195A-4B3C-A208-05708DDAE28B}"/>
    <dgm:cxn modelId="{1FBCD45C-40C7-41EC-8273-568D9F391EBD}" srcId="{443CAA16-A32C-464A-96C6-AA600A6E7253}" destId="{FC002618-FA4C-40BB-8FC8-6B711022900F}" srcOrd="1" destOrd="0" parTransId="{642787C6-C364-4F34-9D77-C687C57E09DA}" sibTransId="{C61F9E2E-98BA-4F81-BD37-4EB64927B0EB}"/>
    <dgm:cxn modelId="{0DE5335F-3D05-441E-9427-15401EB8C126}" type="presOf" srcId="{7D108618-90C9-4634-BF26-2F553BFCA830}" destId="{DB9A79BE-1D38-4640-A2B1-3E6072316AFC}" srcOrd="1" destOrd="1" presId="urn:microsoft.com/office/officeart/2005/8/layout/hProcess4#1"/>
    <dgm:cxn modelId="{62AC2B60-EA64-42F3-8AEA-062A39DC3A88}" type="presOf" srcId="{443CAA16-A32C-464A-96C6-AA600A6E7253}" destId="{1B035802-B895-4DC9-84A0-F929D23D63C0}" srcOrd="0" destOrd="0" presId="urn:microsoft.com/office/officeart/2005/8/layout/hProcess4#1"/>
    <dgm:cxn modelId="{7AE0C646-09AD-477D-BEAF-D042093FF496}" type="presOf" srcId="{FC002618-FA4C-40BB-8FC8-6B711022900F}" destId="{DD7BB54A-7112-4EF9-B5FD-A8E4D7B2B75E}" srcOrd="0" destOrd="1" presId="urn:microsoft.com/office/officeart/2005/8/layout/hProcess4#1"/>
    <dgm:cxn modelId="{B18D914D-16DC-4FB3-B2CE-E590C4CB832B}" type="presOf" srcId="{7D108618-90C9-4634-BF26-2F553BFCA830}" destId="{ECE66CFA-AFD7-4431-8F5C-FE16F0035FAA}" srcOrd="0" destOrd="1" presId="urn:microsoft.com/office/officeart/2005/8/layout/hProcess4#1"/>
    <dgm:cxn modelId="{740D5F50-6849-4208-A753-9ABD6469432F}" type="presOf" srcId="{125EF3E4-230B-480B-ADA0-B7D369C40B3F}" destId="{ECE66CFA-AFD7-4431-8F5C-FE16F0035FAA}" srcOrd="0" destOrd="0" presId="urn:microsoft.com/office/officeart/2005/8/layout/hProcess4#1"/>
    <dgm:cxn modelId="{242BD275-12BF-4016-8A14-8641BE692750}" srcId="{FB6220C0-CFEB-4649-A1D9-47808D1002F6}" destId="{443CAA16-A32C-464A-96C6-AA600A6E7253}" srcOrd="0" destOrd="0" parTransId="{5D71A80A-11B6-4409-8831-A1C22EC797FE}" sibTransId="{FDBBA362-DACE-44A3-9C0C-7F1703869882}"/>
    <dgm:cxn modelId="{C154D37E-F75A-4A48-8935-FAB5280E31B9}" type="presOf" srcId="{49C3CA9B-080C-458B-8B21-9DFE1E2E101A}" destId="{E6771E0F-F3E8-4A0D-B69C-E49A9328EFC4}" srcOrd="1" destOrd="0" presId="urn:microsoft.com/office/officeart/2005/8/layout/hProcess4#1"/>
    <dgm:cxn modelId="{5ABE4C97-14A2-457C-BA26-142933F0764E}" srcId="{443CAA16-A32C-464A-96C6-AA600A6E7253}" destId="{49C3CA9B-080C-458B-8B21-9DFE1E2E101A}" srcOrd="0" destOrd="0" parTransId="{8B6CEA5B-19EA-4550-BAD3-558F3DE5E2C8}" sibTransId="{3CF2A58B-3590-4C93-8E42-F193B14E5FC3}"/>
    <dgm:cxn modelId="{3796D0C5-4A40-4C5C-BB97-7C3C2EE22E26}" srcId="{982DBC44-FFE4-43FD-9DCA-8A9FB2A4AA77}" destId="{125EF3E4-230B-480B-ADA0-B7D369C40B3F}" srcOrd="0" destOrd="0" parTransId="{DA37FE69-3967-4C3C-AA1A-AADA9DB520A7}" sibTransId="{56652E49-6239-44FF-8665-AE5DA379C4C8}"/>
    <dgm:cxn modelId="{59845ECB-34A9-4822-ABE0-8443530015DC}" type="presOf" srcId="{49C3CA9B-080C-458B-8B21-9DFE1E2E101A}" destId="{DD7BB54A-7112-4EF9-B5FD-A8E4D7B2B75E}" srcOrd="0" destOrd="0" presId="urn:microsoft.com/office/officeart/2005/8/layout/hProcess4#1"/>
    <dgm:cxn modelId="{2840EFCE-C9CC-4287-A66A-44F3C25564AA}" type="presOf" srcId="{5AB8949D-1021-4336-BB9E-0270A195C9AA}" destId="{E6771E0F-F3E8-4A0D-B69C-E49A9328EFC4}" srcOrd="1" destOrd="2" presId="urn:microsoft.com/office/officeart/2005/8/layout/hProcess4#1"/>
    <dgm:cxn modelId="{BD387DDF-4708-4CAD-B82D-50817B8BE0DE}" type="presOf" srcId="{125EF3E4-230B-480B-ADA0-B7D369C40B3F}" destId="{DB9A79BE-1D38-4640-A2B1-3E6072316AFC}" srcOrd="1" destOrd="0" presId="urn:microsoft.com/office/officeart/2005/8/layout/hProcess4#1"/>
    <dgm:cxn modelId="{E25FE9E1-1AFE-4CD4-BF1D-8F336E0F6411}" type="presOf" srcId="{FB6220C0-CFEB-4649-A1D9-47808D1002F6}" destId="{B7892D86-54EC-41D4-9E2B-D2FDB2FF1BFF}" srcOrd="0" destOrd="0" presId="urn:microsoft.com/office/officeart/2005/8/layout/hProcess4#1"/>
    <dgm:cxn modelId="{8319C0E7-8DFA-41C6-BB59-DE6D9B42A5A8}" type="presOf" srcId="{982DBC44-FFE4-43FD-9DCA-8A9FB2A4AA77}" destId="{04F7A51E-6AA2-4E9B-88AF-F533416E5515}" srcOrd="0" destOrd="0" presId="urn:microsoft.com/office/officeart/2005/8/layout/hProcess4#1"/>
    <dgm:cxn modelId="{616F78FF-D358-48C3-BE64-E15CCB0E34BC}" srcId="{982DBC44-FFE4-43FD-9DCA-8A9FB2A4AA77}" destId="{32280FD8-9F88-489E-B994-83EB0967AF20}" srcOrd="2" destOrd="0" parTransId="{E8E9AE77-3B0E-4A7A-BC69-08F8F4376FF7}" sibTransId="{F92640C5-DF9F-4D36-BEFE-E53015FAA03F}"/>
    <dgm:cxn modelId="{F0E163B2-F976-4568-AFA7-D3E60DAAFBD1}" type="presParOf" srcId="{B7892D86-54EC-41D4-9E2B-D2FDB2FF1BFF}" destId="{D5569025-BA4B-4357-A86C-65CC86EA241A}" srcOrd="0" destOrd="0" presId="urn:microsoft.com/office/officeart/2005/8/layout/hProcess4#1"/>
    <dgm:cxn modelId="{081841D7-E654-4B31-91CB-85D829538726}" type="presParOf" srcId="{B7892D86-54EC-41D4-9E2B-D2FDB2FF1BFF}" destId="{9DC049D7-03EB-418C-8C02-12B46A43287C}" srcOrd="1" destOrd="0" presId="urn:microsoft.com/office/officeart/2005/8/layout/hProcess4#1"/>
    <dgm:cxn modelId="{28D0F821-667F-4B4B-AC92-E2516006D4F2}" type="presParOf" srcId="{B7892D86-54EC-41D4-9E2B-D2FDB2FF1BFF}" destId="{AC8D21B4-12E4-4C90-B824-BE4AE0C3979D}" srcOrd="2" destOrd="0" presId="urn:microsoft.com/office/officeart/2005/8/layout/hProcess4#1"/>
    <dgm:cxn modelId="{B836B4B4-16E9-4BCB-BA68-8B90DCED3AA7}" type="presParOf" srcId="{AC8D21B4-12E4-4C90-B824-BE4AE0C3979D}" destId="{855EEE13-2911-45A7-9C29-97872618B5D6}" srcOrd="0" destOrd="0" presId="urn:microsoft.com/office/officeart/2005/8/layout/hProcess4#1"/>
    <dgm:cxn modelId="{DFF0810E-778F-4E06-A579-AE8312D512D0}" type="presParOf" srcId="{855EEE13-2911-45A7-9C29-97872618B5D6}" destId="{43CD8D4E-4700-4590-8EDF-6025E5672F90}" srcOrd="0" destOrd="0" presId="urn:microsoft.com/office/officeart/2005/8/layout/hProcess4#1"/>
    <dgm:cxn modelId="{7A8C22AA-5EB6-41DF-8C45-F3D259E5490B}" type="presParOf" srcId="{855EEE13-2911-45A7-9C29-97872618B5D6}" destId="{DD7BB54A-7112-4EF9-B5FD-A8E4D7B2B75E}" srcOrd="1" destOrd="0" presId="urn:microsoft.com/office/officeart/2005/8/layout/hProcess4#1"/>
    <dgm:cxn modelId="{320373BC-3E85-416D-A268-F0594EB01B04}" type="presParOf" srcId="{855EEE13-2911-45A7-9C29-97872618B5D6}" destId="{E6771E0F-F3E8-4A0D-B69C-E49A9328EFC4}" srcOrd="2" destOrd="0" presId="urn:microsoft.com/office/officeart/2005/8/layout/hProcess4#1"/>
    <dgm:cxn modelId="{180923AB-A482-41DA-BD6A-96A3E867A925}" type="presParOf" srcId="{855EEE13-2911-45A7-9C29-97872618B5D6}" destId="{1B035802-B895-4DC9-84A0-F929D23D63C0}" srcOrd="3" destOrd="0" presId="urn:microsoft.com/office/officeart/2005/8/layout/hProcess4#1"/>
    <dgm:cxn modelId="{64D308A5-1AEB-4066-94B3-BA139B30AE85}" type="presParOf" srcId="{855EEE13-2911-45A7-9C29-97872618B5D6}" destId="{3A29A346-4ECE-4D1F-9C9E-BC394830BE5F}" srcOrd="4" destOrd="0" presId="urn:microsoft.com/office/officeart/2005/8/layout/hProcess4#1"/>
    <dgm:cxn modelId="{12BF4456-0901-406A-871F-AA18E0E9A8E2}" type="presParOf" srcId="{AC8D21B4-12E4-4C90-B824-BE4AE0C3979D}" destId="{63481B2A-CE09-42C7-A09E-9A5B803A7955}" srcOrd="1" destOrd="0" presId="urn:microsoft.com/office/officeart/2005/8/layout/hProcess4#1"/>
    <dgm:cxn modelId="{F4EA39EF-69AF-4FC6-B56E-67C831A486D2}" type="presParOf" srcId="{AC8D21B4-12E4-4C90-B824-BE4AE0C3979D}" destId="{67D5090F-3917-4C3A-A32B-E52623140FE4}" srcOrd="2" destOrd="0" presId="urn:microsoft.com/office/officeart/2005/8/layout/hProcess4#1"/>
    <dgm:cxn modelId="{6E0F8D14-762A-4D28-B702-57D85EAE5A40}" type="presParOf" srcId="{67D5090F-3917-4C3A-A32B-E52623140FE4}" destId="{7DFA620F-2140-409C-9C4F-8BAEFEF8E3F0}" srcOrd="0" destOrd="0" presId="urn:microsoft.com/office/officeart/2005/8/layout/hProcess4#1"/>
    <dgm:cxn modelId="{218570B3-C70D-4FBC-9261-6F6CD9135BE7}" type="presParOf" srcId="{67D5090F-3917-4C3A-A32B-E52623140FE4}" destId="{ECE66CFA-AFD7-4431-8F5C-FE16F0035FAA}" srcOrd="1" destOrd="0" presId="urn:microsoft.com/office/officeart/2005/8/layout/hProcess4#1"/>
    <dgm:cxn modelId="{176C0726-BF43-4B06-8783-E0A7C50B921F}" type="presParOf" srcId="{67D5090F-3917-4C3A-A32B-E52623140FE4}" destId="{DB9A79BE-1D38-4640-A2B1-3E6072316AFC}" srcOrd="2" destOrd="0" presId="urn:microsoft.com/office/officeart/2005/8/layout/hProcess4#1"/>
    <dgm:cxn modelId="{92664179-D586-4BAA-A26F-82C8176AA6B5}" type="presParOf" srcId="{67D5090F-3917-4C3A-A32B-E52623140FE4}" destId="{04F7A51E-6AA2-4E9B-88AF-F533416E5515}" srcOrd="3" destOrd="0" presId="urn:microsoft.com/office/officeart/2005/8/layout/hProcess4#1"/>
    <dgm:cxn modelId="{C4FABDD3-C286-4D5B-8EE3-1EA3B3A585DF}" type="presParOf" srcId="{67D5090F-3917-4C3A-A32B-E52623140FE4}" destId="{57C53072-D2D2-4157-89E2-B53A7F66C2B1}" srcOrd="4" destOrd="0" presId="urn:microsoft.com/office/officeart/2005/8/layout/hProcess4#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972684" cy="6705580"/>
        <a:chOff x="0" y="0"/>
        <a:chExt cx="10972684" cy="6705580"/>
      </a:xfrm>
    </dsp:grpSpPr>
    <dsp:sp modelId="{53CBF0AD-C427-411F-8AE3-8CA97DCF1D8B}">
      <dsp:nvSpPr>
        <dsp:cNvPr id="3" name="Up Arrow 2"/>
        <dsp:cNvSpPr/>
      </dsp:nvSpPr>
      <dsp:spPr bwMode="white">
        <a:xfrm>
          <a:off x="6035" y="0"/>
          <a:ext cx="3620986" cy="3218678"/>
        </a:xfrm>
        <a:prstGeom prst="upArrow">
          <a:avLst/>
        </a:prstGeom>
        <a:solidFill>
          <a:schemeClr val="accent3">
            <a:lumMod val="60000"/>
            <a:lumOff val="40000"/>
          </a:schemeClr>
        </a:solidFill>
      </dsp:spPr>
      <dsp:style>
        <a:lnRef idx="2">
          <a:schemeClr val="lt1"/>
        </a:lnRef>
        <a:fillRef idx="1">
          <a:schemeClr val="accent2">
            <a:hueOff val="0"/>
            <a:satOff val="0"/>
            <a:lumOff val="0"/>
            <a:alpha val="100000"/>
          </a:schemeClr>
        </a:fillRef>
        <a:effectRef idx="0">
          <a:scrgbClr r="0" g="0" b="0"/>
        </a:effectRef>
        <a:fontRef idx="minor">
          <a:schemeClr val="lt1"/>
        </a:fontRef>
      </dsp:style>
      <dsp:txXfrm>
        <a:off x="6035" y="0"/>
        <a:ext cx="3620986" cy="3218678"/>
      </dsp:txXfrm>
    </dsp:sp>
    <dsp:sp modelId="{303C04DA-2DF8-452B-93EB-B427290724CF}">
      <dsp:nvSpPr>
        <dsp:cNvPr id="4" name="Rectangle 3"/>
        <dsp:cNvSpPr/>
      </dsp:nvSpPr>
      <dsp:spPr bwMode="white">
        <a:xfrm>
          <a:off x="3735650" y="0"/>
          <a:ext cx="6144703" cy="3218678"/>
        </a:xfrm>
        <a:prstGeom prst="rect">
          <a:avLst/>
        </a:prstGeom>
      </dsp:spPr>
      <dsp:style>
        <a:lnRef idx="0">
          <a:schemeClr val="dk1">
            <a:alpha val="0"/>
          </a:schemeClr>
        </a:lnRef>
        <a:fillRef idx="0">
          <a:schemeClr val="lt1">
            <a:alpha val="0"/>
          </a:schemeClr>
        </a:fillRef>
        <a:effectRef idx="0">
          <a:scrgbClr r="0" g="0" b="0"/>
        </a:effectRef>
        <a:fontRef idx="minor"/>
      </dsp:style>
      <dsp:txBody>
        <a:bodyPr lIns="234696" tIns="0" rIns="234696" bIns="234696" anchor="ctr"/>
        <a:lstStyle>
          <a:lvl1pPr algn="l">
            <a:defRPr sz="3300"/>
          </a:lvl1pPr>
          <a:lvl2pPr marL="228600" indent="-228600" algn="l">
            <a:defRPr sz="2500"/>
          </a:lvl2pPr>
          <a:lvl3pPr marL="457200" indent="-228600" algn="l">
            <a:defRPr sz="2500"/>
          </a:lvl3pPr>
          <a:lvl4pPr marL="685800" indent="-228600" algn="l">
            <a:defRPr sz="2500"/>
          </a:lvl4pPr>
          <a:lvl5pPr marL="914400" indent="-228600" algn="l">
            <a:defRPr sz="2500"/>
          </a:lvl5pPr>
          <a:lvl6pPr marL="1143000" indent="-228600" algn="l">
            <a:defRPr sz="2500"/>
          </a:lvl6pPr>
          <a:lvl7pPr marL="1371600" indent="-228600" algn="l">
            <a:defRPr sz="2500"/>
          </a:lvl7pPr>
          <a:lvl8pPr marL="1600200" indent="-228600" algn="l">
            <a:defRPr sz="2500"/>
          </a:lvl8pPr>
          <a:lvl9pPr marL="1828800" indent="-228600" algn="l">
            <a:defRPr sz="2500"/>
          </a:lvl9pPr>
        </a:lstStyle>
        <a:p>
          <a:pPr lvl="0" rtl="0">
            <a:lnSpc>
              <a:spcPct val="100000"/>
            </a:lnSpc>
            <a:spcBef>
              <a:spcPct val="0"/>
            </a:spcBef>
            <a:spcAft>
              <a:spcPct val="35000"/>
            </a:spcAft>
          </a:pPr>
          <a:r>
            <a:rPr lang="en-IN" b="1" dirty="0">
              <a:solidFill>
                <a:schemeClr val="tx1"/>
              </a:solidFill>
              <a:latin typeface="Times New Roman" panose="02020503050405090304" pitchFamily="18" charset="0"/>
              <a:cs typeface="Times New Roman" panose="02020503050405090304" pitchFamily="18" charset="0"/>
            </a:rPr>
            <a:t>Initiative development could be seen as when children learn to: </a:t>
          </a:r>
          <a:endParaRPr lang="en-IN" b="1" dirty="0">
            <a:solidFill>
              <a:schemeClr val="tx1"/>
            </a:solidFill>
            <a:latin typeface="Times New Roman" panose="02020503050405090304" pitchFamily="18" charset="0"/>
            <a:cs typeface="Times New Roman" panose="02020503050405090304" pitchFamily="18" charset="0"/>
          </a:endParaRPr>
        </a:p>
        <a:p>
          <a:pPr lvl="1" rtl="0">
            <a:lnSpc>
              <a:spcPct val="100000"/>
            </a:lnSpc>
            <a:spcBef>
              <a:spcPct val="0"/>
            </a:spcBef>
            <a:spcAft>
              <a:spcPct val="15000"/>
            </a:spcAft>
            <a:buChar char="•"/>
          </a:pPr>
          <a:r>
            <a:rPr lang="en-IN" dirty="0">
              <a:solidFill>
                <a:schemeClr val="tx1"/>
              </a:solidFill>
              <a:latin typeface="Times New Roman" panose="02020503050405090304" pitchFamily="18" charset="0"/>
              <a:cs typeface="Times New Roman" panose="02020503050405090304" pitchFamily="18" charset="0"/>
            </a:rPr>
            <a:t>Make decision </a:t>
          </a:r>
          <a:endParaRPr lang="en-IN" dirty="0">
            <a:solidFill>
              <a:schemeClr val="tx1"/>
            </a:solidFill>
            <a:latin typeface="Times New Roman" panose="02020503050405090304" pitchFamily="18" charset="0"/>
            <a:cs typeface="Times New Roman" panose="02020503050405090304" pitchFamily="18" charset="0"/>
          </a:endParaRPr>
        </a:p>
        <a:p>
          <a:pPr lvl="1" rtl="0">
            <a:lnSpc>
              <a:spcPct val="100000"/>
            </a:lnSpc>
            <a:spcBef>
              <a:spcPct val="0"/>
            </a:spcBef>
            <a:spcAft>
              <a:spcPct val="15000"/>
            </a:spcAft>
            <a:buChar char="•"/>
          </a:pPr>
          <a:r>
            <a:rPr lang="en-IN" dirty="0">
              <a:solidFill>
                <a:schemeClr val="tx1"/>
              </a:solidFill>
              <a:latin typeface="Times New Roman" panose="02020503050405090304" pitchFamily="18" charset="0"/>
              <a:cs typeface="Times New Roman" panose="02020503050405090304" pitchFamily="18" charset="0"/>
            </a:rPr>
            <a:t>Develop imagination and confidence </a:t>
          </a:r>
          <a:endParaRPr lang="en-IN" dirty="0">
            <a:solidFill>
              <a:schemeClr val="tx1"/>
            </a:solidFill>
            <a:latin typeface="Times New Roman" panose="02020503050405090304" pitchFamily="18" charset="0"/>
            <a:cs typeface="Times New Roman" panose="02020503050405090304" pitchFamily="18" charset="0"/>
          </a:endParaRPr>
        </a:p>
        <a:p>
          <a:pPr lvl="1" rtl="0">
            <a:lnSpc>
              <a:spcPct val="100000"/>
            </a:lnSpc>
            <a:spcBef>
              <a:spcPct val="0"/>
            </a:spcBef>
            <a:spcAft>
              <a:spcPct val="15000"/>
            </a:spcAft>
            <a:buChar char="•"/>
          </a:pPr>
          <a:r>
            <a:rPr lang="en-IN">
              <a:solidFill>
                <a:schemeClr val="tx1"/>
              </a:solidFill>
              <a:latin typeface="Times New Roman" panose="02020503050405090304" pitchFamily="18" charset="0"/>
              <a:cs typeface="Times New Roman" panose="02020503050405090304" pitchFamily="18" charset="0"/>
            </a:rPr>
            <a:t>Participate in activities (</a:t>
          </a:r>
          <a:r>
            <a:rPr lang="en-GB">
              <a:solidFill>
                <a:schemeClr val="tx1"/>
              </a:solidFill>
              <a:latin typeface="Times New Roman" panose="02020503050405090304" pitchFamily="18" charset="0"/>
              <a:cs typeface="Times New Roman" panose="02020503050405090304" pitchFamily="18" charset="0"/>
            </a:rPr>
            <a:t>Miller, and Lang, 2022)</a:t>
          </a:r>
          <a:endParaRPr lang="en-IN">
            <a:solidFill>
              <a:schemeClr val="tx1"/>
            </a:solidFill>
            <a:latin typeface="Times New Roman" panose="02020503050405090304" pitchFamily="18" charset="0"/>
            <a:cs typeface="Times New Roman" panose="02020503050405090304" pitchFamily="18" charset="0"/>
          </a:endParaRPr>
        </a:p>
      </dsp:txBody>
      <dsp:txXfrm>
        <a:off x="3735650" y="0"/>
        <a:ext cx="6144703" cy="3218678"/>
      </dsp:txXfrm>
    </dsp:sp>
    <dsp:sp modelId="{E6AC2BBC-317C-4C62-BF63-FE8E345C2789}">
      <dsp:nvSpPr>
        <dsp:cNvPr id="5" name="Down Arrow 4"/>
        <dsp:cNvSpPr/>
      </dsp:nvSpPr>
      <dsp:spPr bwMode="white">
        <a:xfrm>
          <a:off x="1092331" y="3486902"/>
          <a:ext cx="3620986" cy="3218678"/>
        </a:xfrm>
        <a:prstGeom prst="downArrow">
          <a:avLst/>
        </a:prstGeom>
        <a:solidFill>
          <a:schemeClr val="accent2"/>
        </a:solidFill>
      </dsp:spPr>
      <dsp:style>
        <a:lnRef idx="2">
          <a:schemeClr val="lt1"/>
        </a:lnRef>
        <a:fillRef idx="1">
          <a:schemeClr val="accent2">
            <a:hueOff val="4680000"/>
            <a:satOff val="-5881"/>
            <a:lumOff val="1176"/>
            <a:alpha val="100000"/>
          </a:schemeClr>
        </a:fillRef>
        <a:effectRef idx="0">
          <a:scrgbClr r="0" g="0" b="0"/>
        </a:effectRef>
        <a:fontRef idx="minor">
          <a:schemeClr val="lt1"/>
        </a:fontRef>
      </dsp:style>
      <dsp:txXfrm>
        <a:off x="1092331" y="3486902"/>
        <a:ext cx="3620986" cy="3218678"/>
      </dsp:txXfrm>
    </dsp:sp>
    <dsp:sp modelId="{1135BF62-254E-4A5F-9DBB-6CEAAF025F78}">
      <dsp:nvSpPr>
        <dsp:cNvPr id="6" name="Rectangle 5"/>
        <dsp:cNvSpPr/>
      </dsp:nvSpPr>
      <dsp:spPr bwMode="white">
        <a:xfrm>
          <a:off x="4821946" y="3486902"/>
          <a:ext cx="6144703" cy="3218678"/>
        </a:xfrm>
        <a:prstGeom prst="rect">
          <a:avLst/>
        </a:prstGeom>
      </dsp:spPr>
      <dsp:style>
        <a:lnRef idx="0">
          <a:schemeClr val="dk1">
            <a:alpha val="0"/>
          </a:schemeClr>
        </a:lnRef>
        <a:fillRef idx="0">
          <a:schemeClr val="lt1">
            <a:alpha val="0"/>
          </a:schemeClr>
        </a:fillRef>
        <a:effectRef idx="0">
          <a:scrgbClr r="0" g="0" b="0"/>
        </a:effectRef>
        <a:fontRef idx="minor"/>
      </dsp:style>
      <dsp:txBody>
        <a:bodyPr lIns="234696" tIns="0" rIns="234696" bIns="234696" anchor="ctr"/>
        <a:lstStyle>
          <a:lvl1pPr algn="l">
            <a:defRPr sz="3300"/>
          </a:lvl1pPr>
          <a:lvl2pPr marL="228600" indent="-228600" algn="l">
            <a:defRPr sz="2500"/>
          </a:lvl2pPr>
          <a:lvl3pPr marL="457200" indent="-228600" algn="l">
            <a:defRPr sz="2500"/>
          </a:lvl3pPr>
          <a:lvl4pPr marL="685800" indent="-228600" algn="l">
            <a:defRPr sz="2500"/>
          </a:lvl4pPr>
          <a:lvl5pPr marL="914400" indent="-228600" algn="l">
            <a:defRPr sz="2500"/>
          </a:lvl5pPr>
          <a:lvl6pPr marL="1143000" indent="-228600" algn="l">
            <a:defRPr sz="2500"/>
          </a:lvl6pPr>
          <a:lvl7pPr marL="1371600" indent="-228600" algn="l">
            <a:defRPr sz="2500"/>
          </a:lvl7pPr>
          <a:lvl8pPr marL="1600200" indent="-228600" algn="l">
            <a:defRPr sz="2500"/>
          </a:lvl8pPr>
          <a:lvl9pPr marL="1828800" indent="-228600" algn="l">
            <a:defRPr sz="2500"/>
          </a:lvl9pPr>
        </a:lstStyle>
        <a:p>
          <a:pPr lvl="0" rtl="0">
            <a:lnSpc>
              <a:spcPct val="100000"/>
            </a:lnSpc>
            <a:spcBef>
              <a:spcPct val="0"/>
            </a:spcBef>
            <a:spcAft>
              <a:spcPct val="35000"/>
            </a:spcAft>
          </a:pPr>
          <a:r>
            <a:rPr lang="en-IN" b="1" dirty="0">
              <a:solidFill>
                <a:schemeClr val="tx1"/>
              </a:solidFill>
              <a:latin typeface="Times New Roman" panose="02020503050405090304" pitchFamily="18" charset="0"/>
              <a:cs typeface="Times New Roman" panose="02020503050405090304" pitchFamily="18" charset="0"/>
            </a:rPr>
            <a:t>Possible concern </a:t>
          </a:r>
          <a:endParaRPr lang="en-IN" b="1" dirty="0">
            <a:solidFill>
              <a:schemeClr val="tx1"/>
            </a:solidFill>
            <a:latin typeface="Times New Roman" panose="02020503050405090304" pitchFamily="18" charset="0"/>
            <a:cs typeface="Times New Roman" panose="02020503050405090304" pitchFamily="18" charset="0"/>
          </a:endParaRPr>
        </a:p>
        <a:p>
          <a:pPr lvl="1" rtl="0">
            <a:lnSpc>
              <a:spcPct val="100000"/>
            </a:lnSpc>
            <a:spcBef>
              <a:spcPct val="0"/>
            </a:spcBef>
            <a:spcAft>
              <a:spcPct val="15000"/>
            </a:spcAft>
            <a:buChar char="•"/>
          </a:pPr>
          <a:r>
            <a:rPr lang="en-IN" dirty="0">
              <a:solidFill>
                <a:schemeClr val="tx1"/>
              </a:solidFill>
              <a:latin typeface="Times New Roman" panose="02020503050405090304" pitchFamily="18" charset="0"/>
              <a:cs typeface="Times New Roman" panose="02020503050405090304" pitchFamily="18" charset="0"/>
            </a:rPr>
            <a:t>Fear of trying new activities </a:t>
          </a:r>
          <a:endParaRPr lang="en-IN" dirty="0">
            <a:solidFill>
              <a:schemeClr val="tx1"/>
            </a:solidFill>
            <a:latin typeface="Times New Roman" panose="02020503050405090304" pitchFamily="18" charset="0"/>
            <a:cs typeface="Times New Roman" panose="02020503050405090304" pitchFamily="18" charset="0"/>
          </a:endParaRPr>
        </a:p>
        <a:p>
          <a:pPr lvl="1" rtl="0">
            <a:lnSpc>
              <a:spcPct val="100000"/>
            </a:lnSpc>
            <a:spcBef>
              <a:spcPct val="0"/>
            </a:spcBef>
            <a:spcAft>
              <a:spcPct val="15000"/>
            </a:spcAft>
            <a:buChar char="•"/>
          </a:pPr>
          <a:r>
            <a:rPr lang="en-IN">
              <a:solidFill>
                <a:schemeClr val="tx1"/>
              </a:solidFill>
              <a:latin typeface="Times New Roman" panose="02020503050405090304" pitchFamily="18" charset="0"/>
              <a:cs typeface="Times New Roman" panose="02020503050405090304" pitchFamily="18" charset="0"/>
            </a:rPr>
            <a:t>Reduced confidence </a:t>
          </a:r>
          <a:endParaRPr lang="en-IN">
            <a:solidFill>
              <a:schemeClr val="tx1"/>
            </a:solidFill>
            <a:latin typeface="Times New Roman" panose="02020503050405090304" pitchFamily="18" charset="0"/>
            <a:cs typeface="Times New Roman" panose="02020503050405090304" pitchFamily="18" charset="0"/>
          </a:endParaRPr>
        </a:p>
        <a:p>
          <a:pPr lvl="1" rtl="0">
            <a:lnSpc>
              <a:spcPct val="100000"/>
            </a:lnSpc>
            <a:spcBef>
              <a:spcPct val="0"/>
            </a:spcBef>
            <a:spcAft>
              <a:spcPct val="15000"/>
            </a:spcAft>
            <a:buChar char="•"/>
          </a:pPr>
          <a:r>
            <a:rPr lang="en-IN" dirty="0">
              <a:solidFill>
                <a:schemeClr val="tx1"/>
              </a:solidFill>
              <a:latin typeface="Times New Roman" panose="02020503050405090304" pitchFamily="18" charset="0"/>
              <a:cs typeface="Times New Roman" panose="02020503050405090304" pitchFamily="18" charset="0"/>
            </a:rPr>
            <a:t>Dependence on adults (</a:t>
          </a:r>
          <a:r>
            <a:rPr lang="en-GB" dirty="0" err="1">
              <a:solidFill>
                <a:schemeClr val="tx1"/>
              </a:solidFill>
              <a:latin typeface="Times New Roman" panose="02020503050405090304" pitchFamily="18" charset="0"/>
              <a:cs typeface="Times New Roman" panose="02020503050405090304" pitchFamily="18" charset="0"/>
            </a:rPr>
            <a:t>Lopiga</a:t>
          </a:r>
          <a:r>
            <a:rPr lang="en-GB" dirty="0">
              <a:solidFill>
                <a:schemeClr val="tx1"/>
              </a:solidFill>
              <a:latin typeface="Times New Roman" panose="02020503050405090304" pitchFamily="18" charset="0"/>
              <a:cs typeface="Times New Roman" panose="02020503050405090304" pitchFamily="18" charset="0"/>
            </a:rPr>
            <a:t> et al., 2020)</a:t>
          </a:r>
          <a:endParaRPr lang="en-IN" dirty="0">
            <a:solidFill>
              <a:schemeClr val="tx1"/>
            </a:solidFill>
            <a:latin typeface="Times New Roman" panose="02020503050405090304" pitchFamily="18" charset="0"/>
            <a:cs typeface="Times New Roman" panose="02020503050405090304" pitchFamily="18" charset="0"/>
          </a:endParaRPr>
        </a:p>
      </dsp:txBody>
      <dsp:txXfrm>
        <a:off x="4821946" y="3486902"/>
        <a:ext cx="6144703" cy="3218678"/>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8534400" cy="5255653"/>
        <a:chOff x="0" y="0"/>
        <a:chExt cx="8534400" cy="5255653"/>
      </a:xfrm>
    </dsp:grpSpPr>
    <dsp:sp modelId="{281EFB34-24A3-440C-97BA-19CAEE826C62}">
      <dsp:nvSpPr>
        <dsp:cNvPr id="3" name="Chevron 2"/>
        <dsp:cNvSpPr/>
      </dsp:nvSpPr>
      <dsp:spPr bwMode="white">
        <a:xfrm>
          <a:off x="862242" y="0"/>
          <a:ext cx="4005833" cy="1602333"/>
        </a:xfrm>
        <a:prstGeom prst="chevron">
          <a:avLst/>
        </a:prstGeom>
        <a:sp3d prstMaterial="plastic">
          <a:bevelT w="127000" h="25400" prst="relaxedInset"/>
        </a:sp3d>
      </dsp:spPr>
      <dsp:style>
        <a:lnRef idx="0">
          <a:schemeClr val="dk1">
            <a:shade val="80000"/>
          </a:schemeClr>
        </a:lnRef>
        <a:fillRef idx="3">
          <a:schemeClr val="lt1"/>
        </a:fillRef>
        <a:effectRef idx="2">
          <a:scrgbClr r="0" g="0" b="0"/>
        </a:effectRef>
        <a:fontRef idx="minor">
          <a:schemeClr val="lt1"/>
        </a:fontRef>
      </dsp:style>
      <dsp:txBody>
        <a:bodyPr lIns="34290" tIns="17145" rIns="0" bIns="17145" anchor="ctr"/>
        <a:lstStyle>
          <a:lvl1pPr algn="ctr">
            <a:defRPr sz="2700"/>
          </a:lvl1pPr>
          <a:lvl2pPr marL="228600" indent="-228600" algn="ctr">
            <a:defRPr sz="2100"/>
          </a:lvl2pPr>
          <a:lvl3pPr marL="457200" indent="-228600" algn="ctr">
            <a:defRPr sz="2100"/>
          </a:lvl3pPr>
          <a:lvl4pPr marL="685800" indent="-228600" algn="ctr">
            <a:defRPr sz="2100"/>
          </a:lvl4pPr>
          <a:lvl5pPr marL="914400" indent="-228600" algn="ctr">
            <a:defRPr sz="2100"/>
          </a:lvl5pPr>
          <a:lvl6pPr marL="1143000" indent="-228600" algn="ctr">
            <a:defRPr sz="2100"/>
          </a:lvl6pPr>
          <a:lvl7pPr marL="1371600" indent="-228600" algn="ctr">
            <a:defRPr sz="2100"/>
          </a:lvl7pPr>
          <a:lvl8pPr marL="1600200" indent="-228600" algn="ctr">
            <a:defRPr sz="2100"/>
          </a:lvl8pPr>
          <a:lvl9pPr marL="1828800" indent="-228600" algn="ctr">
            <a:defRPr sz="2100"/>
          </a:lvl9pPr>
        </a:lstStyle>
        <a:p>
          <a:pPr lvl="0" rtl="0">
            <a:lnSpc>
              <a:spcPct val="100000"/>
            </a:lnSpc>
            <a:spcBef>
              <a:spcPct val="0"/>
            </a:spcBef>
            <a:spcAft>
              <a:spcPct val="35000"/>
            </a:spcAft>
          </a:pPr>
          <a:r>
            <a:rPr lang="en-IN" b="1">
              <a:solidFill>
                <a:schemeClr val="dk1"/>
              </a:solidFill>
              <a:latin typeface="Times New Roman" panose="02020503050405090304" pitchFamily="18" charset="0"/>
              <a:cs typeface="Times New Roman" panose="02020503050405090304" pitchFamily="18" charset="0"/>
            </a:rPr>
            <a:t>Reduced confidence </a:t>
          </a:r>
          <a:endParaRPr>
            <a:solidFill>
              <a:schemeClr val="dk1"/>
            </a:solidFill>
          </a:endParaRPr>
        </a:p>
      </dsp:txBody>
      <dsp:txXfrm>
        <a:off x="862242" y="0"/>
        <a:ext cx="4005833" cy="1602333"/>
      </dsp:txXfrm>
    </dsp:sp>
    <dsp:sp modelId="{68E94F7E-4135-4DF9-873C-307B0D27BBFF}">
      <dsp:nvSpPr>
        <dsp:cNvPr id="4" name="Chevron 3"/>
        <dsp:cNvSpPr/>
      </dsp:nvSpPr>
      <dsp:spPr bwMode="white">
        <a:xfrm>
          <a:off x="4347317" y="136198"/>
          <a:ext cx="3324841" cy="1329937"/>
        </a:xfrm>
        <a:prstGeom prst="chevron">
          <a:avLst/>
        </a:prstGeom>
        <a:sp3d extrusionH="190500" prstMaterial="dkEdge">
          <a:bevelT w="120650" h="38100" prst="relaxedInset"/>
          <a:bevelB w="120650" h="57150" prst="relaxedInset"/>
          <a:contourClr>
            <a:schemeClr val="bg1"/>
          </a:contourClr>
        </a:sp3d>
      </dsp:spPr>
      <dsp:style>
        <a:lnRef idx="1">
          <a:schemeClr val="dk1">
            <a:alpha val="90000"/>
          </a:schemeClr>
        </a:lnRef>
        <a:fillRef idx="1">
          <a:schemeClr val="lt1">
            <a:alpha val="90000"/>
            <a:tint val="40000"/>
          </a:schemeClr>
        </a:fillRef>
        <a:effectRef idx="2">
          <a:scrgbClr r="0" g="0" b="0"/>
        </a:effectRef>
        <a:fontRef idx="minor"/>
      </dsp:style>
      <dsp:txBody>
        <a:bodyPr lIns="25400" tIns="12700" rIns="0" bIns="12700" anchor="ctr"/>
        <a:lstStyle>
          <a:lvl1pPr algn="ctr">
            <a:defRPr sz="2000"/>
          </a:lvl1pPr>
          <a:lvl2pPr marL="114300" indent="-114300" algn="ctr">
            <a:defRPr sz="1500"/>
          </a:lvl2pPr>
          <a:lvl3pPr marL="228600" indent="-114300" algn="ctr">
            <a:defRPr sz="1500"/>
          </a:lvl3pPr>
          <a:lvl4pPr marL="342900" indent="-114300" algn="ctr">
            <a:defRPr sz="1500"/>
          </a:lvl4pPr>
          <a:lvl5pPr marL="457200" indent="-114300" algn="ctr">
            <a:defRPr sz="1500"/>
          </a:lvl5pPr>
          <a:lvl6pPr marL="571500" indent="-114300" algn="ctr">
            <a:defRPr sz="1500"/>
          </a:lvl6pPr>
          <a:lvl7pPr marL="685800" indent="-114300" algn="ctr">
            <a:defRPr sz="1500"/>
          </a:lvl7pPr>
          <a:lvl8pPr marL="800100" indent="-114300" algn="ctr">
            <a:defRPr sz="1500"/>
          </a:lvl8pPr>
          <a:lvl9pPr marL="914400" indent="-114300" algn="ctr">
            <a:defRPr sz="1500"/>
          </a:lvl9pPr>
        </a:lstStyle>
        <a:p>
          <a:pPr lvl="0" rtl="0">
            <a:lnSpc>
              <a:spcPct val="100000"/>
            </a:lnSpc>
            <a:spcBef>
              <a:spcPct val="0"/>
            </a:spcBef>
            <a:spcAft>
              <a:spcPct val="35000"/>
            </a:spcAft>
          </a:pPr>
          <a:r>
            <a:rPr lang="en-IN" b="1" dirty="0">
              <a:solidFill>
                <a:schemeClr val="dk1"/>
              </a:solidFill>
              <a:latin typeface="Times New Roman" panose="02020503050405090304" pitchFamily="18" charset="0"/>
              <a:cs typeface="Times New Roman" panose="02020503050405090304" pitchFamily="18" charset="0"/>
            </a:rPr>
            <a:t>Social exclusion may limit exploration </a:t>
          </a:r>
          <a:endParaRPr>
            <a:solidFill>
              <a:schemeClr val="dk1"/>
            </a:solidFill>
          </a:endParaRPr>
        </a:p>
      </dsp:txBody>
      <dsp:txXfrm>
        <a:off x="4347317" y="136198"/>
        <a:ext cx="3324841" cy="1329937"/>
      </dsp:txXfrm>
    </dsp:sp>
    <dsp:sp modelId="{AC8DAB98-FA7C-4C2D-9C33-60638B21B8AB}">
      <dsp:nvSpPr>
        <dsp:cNvPr id="5" name="Chevron 4"/>
        <dsp:cNvSpPr/>
      </dsp:nvSpPr>
      <dsp:spPr bwMode="white">
        <a:xfrm>
          <a:off x="862242" y="1826660"/>
          <a:ext cx="4005833" cy="1602333"/>
        </a:xfrm>
        <a:prstGeom prst="chevron">
          <a:avLst/>
        </a:prstGeom>
        <a:sp3d prstMaterial="plastic">
          <a:bevelT w="127000" h="25400" prst="relaxedInset"/>
        </a:sp3d>
      </dsp:spPr>
      <dsp:style>
        <a:lnRef idx="0">
          <a:schemeClr val="dk1">
            <a:shade val="80000"/>
          </a:schemeClr>
        </a:lnRef>
        <a:fillRef idx="3">
          <a:schemeClr val="lt1"/>
        </a:fillRef>
        <a:effectRef idx="2">
          <a:scrgbClr r="0" g="0" b="0"/>
        </a:effectRef>
        <a:fontRef idx="minor">
          <a:schemeClr val="lt1"/>
        </a:fontRef>
      </dsp:style>
      <dsp:txBody>
        <a:bodyPr lIns="34290" tIns="17145" rIns="0" bIns="17145" anchor="ctr"/>
        <a:lstStyle>
          <a:lvl1pPr algn="ctr">
            <a:defRPr sz="2700"/>
          </a:lvl1pPr>
          <a:lvl2pPr marL="228600" indent="-228600" algn="ctr">
            <a:defRPr sz="2100"/>
          </a:lvl2pPr>
          <a:lvl3pPr marL="457200" indent="-228600" algn="ctr">
            <a:defRPr sz="2100"/>
          </a:lvl3pPr>
          <a:lvl4pPr marL="685800" indent="-228600" algn="ctr">
            <a:defRPr sz="2100"/>
          </a:lvl4pPr>
          <a:lvl5pPr marL="914400" indent="-228600" algn="ctr">
            <a:defRPr sz="2100"/>
          </a:lvl5pPr>
          <a:lvl6pPr marL="1143000" indent="-228600" algn="ctr">
            <a:defRPr sz="2100"/>
          </a:lvl6pPr>
          <a:lvl7pPr marL="1371600" indent="-228600" algn="ctr">
            <a:defRPr sz="2100"/>
          </a:lvl7pPr>
          <a:lvl8pPr marL="1600200" indent="-228600" algn="ctr">
            <a:defRPr sz="2100"/>
          </a:lvl8pPr>
          <a:lvl9pPr marL="1828800" indent="-228600" algn="ctr">
            <a:defRPr sz="2100"/>
          </a:lvl9pPr>
        </a:lstStyle>
        <a:p>
          <a:pPr lvl="0" rtl="0">
            <a:lnSpc>
              <a:spcPct val="100000"/>
            </a:lnSpc>
            <a:spcBef>
              <a:spcPct val="0"/>
            </a:spcBef>
            <a:spcAft>
              <a:spcPct val="35000"/>
            </a:spcAft>
          </a:pPr>
          <a:r>
            <a:rPr lang="en-IN" b="1" dirty="0">
              <a:solidFill>
                <a:schemeClr val="dk1"/>
              </a:solidFill>
              <a:latin typeface="Times New Roman" panose="02020503050405090304" pitchFamily="18" charset="0"/>
              <a:cs typeface="Times New Roman" panose="02020503050405090304" pitchFamily="18" charset="0"/>
            </a:rPr>
            <a:t>Social difficulties </a:t>
          </a:r>
          <a:endParaRPr>
            <a:solidFill>
              <a:schemeClr val="dk1"/>
            </a:solidFill>
          </a:endParaRPr>
        </a:p>
      </dsp:txBody>
      <dsp:txXfrm>
        <a:off x="862242" y="1826660"/>
        <a:ext cx="4005833" cy="1602333"/>
      </dsp:txXfrm>
    </dsp:sp>
    <dsp:sp modelId="{96882B7C-E01D-4160-A9B9-5E7619451E61}">
      <dsp:nvSpPr>
        <dsp:cNvPr id="6" name="Chevron 5"/>
        <dsp:cNvSpPr/>
      </dsp:nvSpPr>
      <dsp:spPr bwMode="white">
        <a:xfrm>
          <a:off x="4347317" y="1962858"/>
          <a:ext cx="3324841" cy="1329937"/>
        </a:xfrm>
        <a:prstGeom prst="chevron">
          <a:avLst/>
        </a:prstGeom>
        <a:sp3d extrusionH="190500" prstMaterial="dkEdge">
          <a:bevelT w="120650" h="38100" prst="relaxedInset"/>
          <a:bevelB w="120650" h="57150" prst="relaxedInset"/>
          <a:contourClr>
            <a:schemeClr val="bg1"/>
          </a:contourClr>
        </a:sp3d>
      </dsp:spPr>
      <dsp:style>
        <a:lnRef idx="1">
          <a:schemeClr val="dk1">
            <a:alpha val="90000"/>
          </a:schemeClr>
        </a:lnRef>
        <a:fillRef idx="1">
          <a:schemeClr val="lt1">
            <a:alpha val="90000"/>
            <a:tint val="40000"/>
          </a:schemeClr>
        </a:fillRef>
        <a:effectRef idx="2">
          <a:scrgbClr r="0" g="0" b="0"/>
        </a:effectRef>
        <a:fontRef idx="minor"/>
      </dsp:style>
      <dsp:txBody>
        <a:bodyPr lIns="25400" tIns="12700" rIns="0" bIns="12700" anchor="ctr"/>
        <a:lstStyle>
          <a:lvl1pPr algn="ctr">
            <a:defRPr sz="2000"/>
          </a:lvl1pPr>
          <a:lvl2pPr marL="114300" indent="-114300" algn="ctr">
            <a:defRPr sz="1500"/>
          </a:lvl2pPr>
          <a:lvl3pPr marL="228600" indent="-114300" algn="ctr">
            <a:defRPr sz="1500"/>
          </a:lvl3pPr>
          <a:lvl4pPr marL="342900" indent="-114300" algn="ctr">
            <a:defRPr sz="1500"/>
          </a:lvl4pPr>
          <a:lvl5pPr marL="457200" indent="-114300" algn="ctr">
            <a:defRPr sz="1500"/>
          </a:lvl5pPr>
          <a:lvl6pPr marL="571500" indent="-114300" algn="ctr">
            <a:defRPr sz="1500"/>
          </a:lvl6pPr>
          <a:lvl7pPr marL="685800" indent="-114300" algn="ctr">
            <a:defRPr sz="1500"/>
          </a:lvl7pPr>
          <a:lvl8pPr marL="800100" indent="-114300" algn="ctr">
            <a:defRPr sz="1500"/>
          </a:lvl8pPr>
          <a:lvl9pPr marL="914400" indent="-114300" algn="ctr">
            <a:defRPr sz="1500"/>
          </a:lvl9pPr>
        </a:lstStyle>
        <a:p>
          <a:pPr lvl="0" rtl="0">
            <a:lnSpc>
              <a:spcPct val="100000"/>
            </a:lnSpc>
            <a:spcBef>
              <a:spcPct val="0"/>
            </a:spcBef>
            <a:spcAft>
              <a:spcPct val="35000"/>
            </a:spcAft>
          </a:pPr>
          <a:r>
            <a:rPr lang="en-IN" b="1">
              <a:solidFill>
                <a:schemeClr val="dk1"/>
              </a:solidFill>
              <a:latin typeface="Times New Roman" panose="02020503050405090304" pitchFamily="18" charset="0"/>
              <a:cs typeface="Times New Roman" panose="02020503050405090304" pitchFamily="18" charset="0"/>
            </a:rPr>
            <a:t>Challenges in joining groups and activities </a:t>
          </a:r>
          <a:endParaRPr>
            <a:solidFill>
              <a:schemeClr val="dk1"/>
            </a:solidFill>
          </a:endParaRPr>
        </a:p>
      </dsp:txBody>
      <dsp:txXfrm>
        <a:off x="4347317" y="1962858"/>
        <a:ext cx="3324841" cy="1329937"/>
      </dsp:txXfrm>
    </dsp:sp>
    <dsp:sp modelId="{05F6D603-4489-48AB-B942-F2EE420426D6}">
      <dsp:nvSpPr>
        <dsp:cNvPr id="7" name="Chevron 6"/>
        <dsp:cNvSpPr/>
      </dsp:nvSpPr>
      <dsp:spPr bwMode="white">
        <a:xfrm>
          <a:off x="862242" y="3653320"/>
          <a:ext cx="4005833" cy="1602333"/>
        </a:xfrm>
        <a:prstGeom prst="chevron">
          <a:avLst/>
        </a:prstGeom>
        <a:sp3d prstMaterial="plastic">
          <a:bevelT w="127000" h="25400" prst="relaxedInset"/>
        </a:sp3d>
      </dsp:spPr>
      <dsp:style>
        <a:lnRef idx="0">
          <a:schemeClr val="dk1">
            <a:shade val="80000"/>
          </a:schemeClr>
        </a:lnRef>
        <a:fillRef idx="3">
          <a:schemeClr val="lt1"/>
        </a:fillRef>
        <a:effectRef idx="2">
          <a:scrgbClr r="0" g="0" b="0"/>
        </a:effectRef>
        <a:fontRef idx="minor">
          <a:schemeClr val="lt1"/>
        </a:fontRef>
      </dsp:style>
      <dsp:txBody>
        <a:bodyPr lIns="34290" tIns="17145" rIns="0" bIns="17145" anchor="ctr"/>
        <a:lstStyle>
          <a:lvl1pPr algn="ctr">
            <a:defRPr sz="2700"/>
          </a:lvl1pPr>
          <a:lvl2pPr marL="228600" indent="-228600" algn="ctr">
            <a:defRPr sz="2100"/>
          </a:lvl2pPr>
          <a:lvl3pPr marL="457200" indent="-228600" algn="ctr">
            <a:defRPr sz="2100"/>
          </a:lvl3pPr>
          <a:lvl4pPr marL="685800" indent="-228600" algn="ctr">
            <a:defRPr sz="2100"/>
          </a:lvl4pPr>
          <a:lvl5pPr marL="914400" indent="-228600" algn="ctr">
            <a:defRPr sz="2100"/>
          </a:lvl5pPr>
          <a:lvl6pPr marL="1143000" indent="-228600" algn="ctr">
            <a:defRPr sz="2100"/>
          </a:lvl6pPr>
          <a:lvl7pPr marL="1371600" indent="-228600" algn="ctr">
            <a:defRPr sz="2100"/>
          </a:lvl7pPr>
          <a:lvl8pPr marL="1600200" indent="-228600" algn="ctr">
            <a:defRPr sz="2100"/>
          </a:lvl8pPr>
          <a:lvl9pPr marL="1828800" indent="-228600" algn="ctr">
            <a:defRPr sz="2100"/>
          </a:lvl9pPr>
        </a:lstStyle>
        <a:p>
          <a:pPr lvl="0" rtl="0">
            <a:lnSpc>
              <a:spcPct val="100000"/>
            </a:lnSpc>
            <a:spcBef>
              <a:spcPct val="0"/>
            </a:spcBef>
            <a:spcAft>
              <a:spcPct val="35000"/>
            </a:spcAft>
          </a:pPr>
          <a:r>
            <a:rPr lang="en-IN" b="1">
              <a:solidFill>
                <a:schemeClr val="dk1"/>
              </a:solidFill>
              <a:latin typeface="Times New Roman" panose="02020503050405090304" pitchFamily="18" charset="0"/>
              <a:cs typeface="Times New Roman" panose="02020503050405090304" pitchFamily="18" charset="0"/>
            </a:rPr>
            <a:t>Communication barrier </a:t>
          </a:r>
          <a:endParaRPr>
            <a:solidFill>
              <a:schemeClr val="dk1"/>
            </a:solidFill>
          </a:endParaRPr>
        </a:p>
      </dsp:txBody>
      <dsp:txXfrm>
        <a:off x="862242" y="3653320"/>
        <a:ext cx="4005833" cy="1602333"/>
      </dsp:txXfrm>
    </dsp:sp>
    <dsp:sp modelId="{C6FAD1CC-A4DF-4BCD-AF08-1120E3952E6E}">
      <dsp:nvSpPr>
        <dsp:cNvPr id="8" name="Chevron 7"/>
        <dsp:cNvSpPr/>
      </dsp:nvSpPr>
      <dsp:spPr bwMode="white">
        <a:xfrm>
          <a:off x="4347317" y="3789518"/>
          <a:ext cx="3324841" cy="1329937"/>
        </a:xfrm>
        <a:prstGeom prst="chevron">
          <a:avLst/>
        </a:prstGeom>
        <a:sp3d extrusionH="190500" prstMaterial="dkEdge">
          <a:bevelT w="120650" h="38100" prst="relaxedInset"/>
          <a:bevelB w="120650" h="57150" prst="relaxedInset"/>
          <a:contourClr>
            <a:schemeClr val="bg1"/>
          </a:contourClr>
        </a:sp3d>
      </dsp:spPr>
      <dsp:style>
        <a:lnRef idx="1">
          <a:schemeClr val="dk1">
            <a:alpha val="90000"/>
          </a:schemeClr>
        </a:lnRef>
        <a:fillRef idx="1">
          <a:schemeClr val="lt1">
            <a:alpha val="90000"/>
            <a:tint val="40000"/>
          </a:schemeClr>
        </a:fillRef>
        <a:effectRef idx="2">
          <a:scrgbClr r="0" g="0" b="0"/>
        </a:effectRef>
        <a:fontRef idx="minor"/>
      </dsp:style>
      <dsp:txBody>
        <a:bodyPr lIns="25400" tIns="12700" rIns="0" bIns="12700" anchor="ctr"/>
        <a:lstStyle>
          <a:lvl1pPr algn="ctr">
            <a:defRPr sz="2000"/>
          </a:lvl1pPr>
          <a:lvl2pPr marL="114300" indent="-114300" algn="ctr">
            <a:defRPr sz="1500"/>
          </a:lvl2pPr>
          <a:lvl3pPr marL="228600" indent="-114300" algn="ctr">
            <a:defRPr sz="1500"/>
          </a:lvl3pPr>
          <a:lvl4pPr marL="342900" indent="-114300" algn="ctr">
            <a:defRPr sz="1500"/>
          </a:lvl4pPr>
          <a:lvl5pPr marL="457200" indent="-114300" algn="ctr">
            <a:defRPr sz="1500"/>
          </a:lvl5pPr>
          <a:lvl6pPr marL="571500" indent="-114300" algn="ctr">
            <a:defRPr sz="1500"/>
          </a:lvl6pPr>
          <a:lvl7pPr marL="685800" indent="-114300" algn="ctr">
            <a:defRPr sz="1500"/>
          </a:lvl7pPr>
          <a:lvl8pPr marL="800100" indent="-114300" algn="ctr">
            <a:defRPr sz="1500"/>
          </a:lvl8pPr>
          <a:lvl9pPr marL="914400" indent="-114300" algn="ctr">
            <a:defRPr sz="1500"/>
          </a:lvl9pPr>
        </a:lstStyle>
        <a:p>
          <a:pPr lvl="0" rtl="0">
            <a:lnSpc>
              <a:spcPct val="100000"/>
            </a:lnSpc>
            <a:spcBef>
              <a:spcPct val="0"/>
            </a:spcBef>
            <a:spcAft>
              <a:spcPct val="35000"/>
            </a:spcAft>
          </a:pPr>
          <a:r>
            <a:rPr lang="en-IN" b="1" dirty="0">
              <a:solidFill>
                <a:schemeClr val="dk1"/>
              </a:solidFill>
              <a:latin typeface="Times New Roman" panose="02020503050405090304" pitchFamily="18" charset="0"/>
              <a:cs typeface="Times New Roman" panose="02020503050405090304" pitchFamily="18" charset="0"/>
            </a:rPr>
            <a:t>Delays in learning language, which could affect participation </a:t>
          </a:r>
          <a:endParaRPr>
            <a:solidFill>
              <a:schemeClr val="dk1"/>
            </a:solidFill>
          </a:endParaRPr>
        </a:p>
      </dsp:txBody>
      <dsp:txXfrm>
        <a:off x="4347317" y="3789518"/>
        <a:ext cx="3324841" cy="1329937"/>
      </dsp:txXfrm>
    </dsp:sp>
  </dsp:spTree>
</dsp:drawing>
</file>

<file path=ppt/diagrams/drawing3.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5392400" cy="7010400"/>
        <a:chOff x="0" y="0"/>
        <a:chExt cx="15392400" cy="7010400"/>
      </a:xfrm>
    </dsp:grpSpPr>
    <dsp:sp modelId="{E7B5708E-7812-47A5-8A1D-D7B59F210ED4}">
      <dsp:nvSpPr>
        <dsp:cNvPr id="3" name="Rounded Rectangle 2"/>
        <dsp:cNvSpPr/>
      </dsp:nvSpPr>
      <dsp:spPr bwMode="white">
        <a:xfrm>
          <a:off x="0" y="1260475"/>
          <a:ext cx="2565400" cy="1282700"/>
        </a:xfrm>
        <a:prstGeom prst="roundRect">
          <a:avLst>
            <a:gd name="adj" fmla="val 10000"/>
          </a:avLst>
        </a:prstGeom>
      </dsp:spPr>
      <dsp:style>
        <a:lnRef idx="2">
          <a:schemeClr val="lt1"/>
        </a:lnRef>
        <a:fillRef idx="1">
          <a:schemeClr val="accent3">
            <a:hueOff val="0"/>
            <a:satOff val="0"/>
            <a:lumOff val="0"/>
            <a:alpha val="100000"/>
          </a:schemeClr>
        </a:fillRef>
        <a:effectRef idx="0">
          <a:scrgbClr r="0" g="0" b="0"/>
        </a:effectRef>
        <a:fontRef idx="minor">
          <a:schemeClr val="lt1"/>
        </a:fontRef>
      </dsp:style>
      <dsp:txBody>
        <a:bodyPr lIns="55244" tIns="36830" rIns="55244" bIns="36830" anchor="ctr"/>
        <a:lstStyle>
          <a:lvl1pPr algn="ctr">
            <a:defRPr sz="2900"/>
          </a:lvl1pPr>
          <a:lvl2pPr marL="228600" indent="-228600" algn="ctr">
            <a:defRPr sz="2200"/>
          </a:lvl2pPr>
          <a:lvl3pPr marL="457200" indent="-228600" algn="ctr">
            <a:defRPr sz="2200"/>
          </a:lvl3pPr>
          <a:lvl4pPr marL="685800" indent="-228600" algn="ctr">
            <a:defRPr sz="2200"/>
          </a:lvl4pPr>
          <a:lvl5pPr marL="914400" indent="-228600" algn="ctr">
            <a:defRPr sz="2200"/>
          </a:lvl5pPr>
          <a:lvl6pPr marL="1143000" indent="-228600" algn="ctr">
            <a:defRPr sz="2200"/>
          </a:lvl6pPr>
          <a:lvl7pPr marL="1371600" indent="-228600" algn="ctr">
            <a:defRPr sz="2200"/>
          </a:lvl7pPr>
          <a:lvl8pPr marL="1600200" indent="-228600" algn="ctr">
            <a:defRPr sz="2200"/>
          </a:lvl8pPr>
          <a:lvl9pPr marL="1828800" indent="-228600" algn="ctr">
            <a:defRPr sz="2200"/>
          </a:lvl9pPr>
        </a:lstStyle>
        <a:p>
          <a:pPr lvl="0" rtl="0">
            <a:lnSpc>
              <a:spcPct val="100000"/>
            </a:lnSpc>
            <a:spcBef>
              <a:spcPct val="0"/>
            </a:spcBef>
            <a:spcAft>
              <a:spcPct val="35000"/>
            </a:spcAft>
          </a:pPr>
          <a:r>
            <a:rPr lang="en-IN">
              <a:latin typeface="Times New Roman" panose="02020503050405090304" pitchFamily="18" charset="0"/>
              <a:cs typeface="Times New Roman" panose="02020503050405090304" pitchFamily="18" charset="0"/>
            </a:rPr>
            <a:t>Encouraging independence </a:t>
          </a:r>
        </a:p>
      </dsp:txBody>
      <dsp:txXfrm>
        <a:off x="0" y="1260475"/>
        <a:ext cx="2565400" cy="1282700"/>
      </dsp:txXfrm>
    </dsp:sp>
    <dsp:sp modelId="{C2C6E8FF-298A-4F83-BBA4-1F414AC4B987}">
      <dsp:nvSpPr>
        <dsp:cNvPr id="5" name="Freeform 4"/>
        <dsp:cNvSpPr/>
      </dsp:nvSpPr>
      <dsp:spPr bwMode="white">
        <a:xfrm>
          <a:off x="256540" y="2543175"/>
          <a:ext cx="256540" cy="962025"/>
        </a:xfrm>
        <a:custGeom>
          <a:avLst/>
          <a:gdLst/>
          <a:ahLst/>
          <a:cxnLst/>
          <a:pathLst>
            <a:path w="404" h="1515">
              <a:moveTo>
                <a:pt x="0" y="0"/>
              </a:moveTo>
              <a:lnTo>
                <a:pt x="0" y="1515"/>
              </a:lnTo>
              <a:lnTo>
                <a:pt x="404" y="1515"/>
              </a:lnTo>
            </a:path>
          </a:pathLst>
        </a:custGeom>
      </dsp:spPr>
      <dsp:style>
        <a:lnRef idx="2">
          <a:schemeClr val="accent4"/>
        </a:lnRef>
        <a:fillRef idx="0">
          <a:schemeClr val="accent2">
            <a:tint val="90000"/>
          </a:schemeClr>
        </a:fillRef>
        <a:effectRef idx="0">
          <a:scrgbClr r="0" g="0" b="0"/>
        </a:effectRef>
        <a:fontRef idx="minor"/>
      </dsp:style>
      <dsp:txXfrm>
        <a:off x="256540" y="2543175"/>
        <a:ext cx="256540" cy="962025"/>
      </dsp:txXfrm>
    </dsp:sp>
    <dsp:sp modelId="{E3363648-92B0-4133-A56F-7EAD935DE08C}">
      <dsp:nvSpPr>
        <dsp:cNvPr id="6" name="Rounded Rectangle 5"/>
        <dsp:cNvSpPr/>
      </dsp:nvSpPr>
      <dsp:spPr bwMode="white">
        <a:xfrm>
          <a:off x="513080" y="2863850"/>
          <a:ext cx="2052320" cy="1282700"/>
        </a:xfrm>
        <a:prstGeom prst="roundRect">
          <a:avLst>
            <a:gd name="adj" fmla="val 10000"/>
          </a:avLst>
        </a:prstGeom>
      </dsp:spPr>
      <dsp:style>
        <a:lnRef idx="2">
          <a:schemeClr val="accent3">
            <a:hueOff val="0"/>
            <a:satOff val="0"/>
            <a:lumOff val="0"/>
            <a:alpha val="100000"/>
          </a:schemeClr>
        </a:lnRef>
        <a:fillRef idx="1">
          <a:schemeClr val="lt1">
            <a:alpha val="90000"/>
          </a:schemeClr>
        </a:fillRef>
        <a:effectRef idx="0">
          <a:scrgbClr r="0" g="0" b="0"/>
        </a:effectRef>
        <a:fontRef idx="minor"/>
      </dsp:style>
      <dsp:txBody>
        <a:bodyPr lIns="36195" tIns="24130" rIns="36195" bIns="24130"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rtl="0">
            <a:lnSpc>
              <a:spcPct val="100000"/>
            </a:lnSpc>
            <a:spcBef>
              <a:spcPct val="0"/>
            </a:spcBef>
            <a:spcAft>
              <a:spcPct val="35000"/>
            </a:spcAft>
          </a:pPr>
          <a:r>
            <a:rPr lang="en-IN" dirty="0">
              <a:solidFill>
                <a:schemeClr val="dk1"/>
              </a:solidFill>
              <a:latin typeface="Times New Roman" panose="02020503050405090304" pitchFamily="18" charset="0"/>
              <a:cs typeface="Times New Roman" panose="02020503050405090304" pitchFamily="18" charset="0"/>
            </a:rPr>
            <a:t>Providing choice during activities </a:t>
          </a:r>
          <a:endParaRPr>
            <a:solidFill>
              <a:schemeClr val="dk1"/>
            </a:solidFill>
          </a:endParaRPr>
        </a:p>
      </dsp:txBody>
      <dsp:txXfrm>
        <a:off x="513080" y="2863850"/>
        <a:ext cx="2052320" cy="1282700"/>
      </dsp:txXfrm>
    </dsp:sp>
    <dsp:sp modelId="{29C7556C-0B97-42C2-855F-6AF60B2326DE}">
      <dsp:nvSpPr>
        <dsp:cNvPr id="7" name="Freeform 6"/>
        <dsp:cNvSpPr/>
      </dsp:nvSpPr>
      <dsp:spPr bwMode="white">
        <a:xfrm>
          <a:off x="256540" y="2543175"/>
          <a:ext cx="256540" cy="2565400"/>
        </a:xfrm>
        <a:custGeom>
          <a:avLst/>
          <a:gdLst/>
          <a:ahLst/>
          <a:cxnLst/>
          <a:pathLst>
            <a:path w="404" h="4040">
              <a:moveTo>
                <a:pt x="0" y="0"/>
              </a:moveTo>
              <a:lnTo>
                <a:pt x="0" y="4040"/>
              </a:lnTo>
              <a:lnTo>
                <a:pt x="404" y="4040"/>
              </a:lnTo>
            </a:path>
          </a:pathLst>
        </a:custGeom>
      </dsp:spPr>
      <dsp:style>
        <a:lnRef idx="2">
          <a:schemeClr val="accent4"/>
        </a:lnRef>
        <a:fillRef idx="0">
          <a:schemeClr val="accent2">
            <a:tint val="90000"/>
          </a:schemeClr>
        </a:fillRef>
        <a:effectRef idx="0">
          <a:scrgbClr r="0" g="0" b="0"/>
        </a:effectRef>
        <a:fontRef idx="minor"/>
      </dsp:style>
      <dsp:txXfrm>
        <a:off x="256540" y="2543175"/>
        <a:ext cx="256540" cy="2565400"/>
      </dsp:txXfrm>
    </dsp:sp>
    <dsp:sp modelId="{54446C89-69E0-423F-8DFB-0A73641BF46F}">
      <dsp:nvSpPr>
        <dsp:cNvPr id="8" name="Rounded Rectangle 7"/>
        <dsp:cNvSpPr/>
      </dsp:nvSpPr>
      <dsp:spPr bwMode="white">
        <a:xfrm>
          <a:off x="513080" y="4467225"/>
          <a:ext cx="2052320" cy="1282700"/>
        </a:xfrm>
        <a:prstGeom prst="roundRect">
          <a:avLst>
            <a:gd name="adj" fmla="val 10000"/>
          </a:avLst>
        </a:prstGeom>
      </dsp:spPr>
      <dsp:style>
        <a:lnRef idx="2">
          <a:schemeClr val="accent3">
            <a:hueOff val="2256000"/>
            <a:satOff val="-3372"/>
            <a:lumOff val="-548"/>
            <a:alpha val="100000"/>
          </a:schemeClr>
        </a:lnRef>
        <a:fillRef idx="1">
          <a:schemeClr val="lt1">
            <a:alpha val="90000"/>
          </a:schemeClr>
        </a:fillRef>
        <a:effectRef idx="0">
          <a:scrgbClr r="0" g="0" b="0"/>
        </a:effectRef>
        <a:fontRef idx="minor"/>
      </dsp:style>
      <dsp:txBody>
        <a:bodyPr lIns="36195" tIns="24130" rIns="36195" bIns="24130"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rtl="0">
            <a:lnSpc>
              <a:spcPct val="100000"/>
            </a:lnSpc>
            <a:spcBef>
              <a:spcPct val="0"/>
            </a:spcBef>
            <a:spcAft>
              <a:spcPct val="35000"/>
            </a:spcAft>
          </a:pPr>
          <a:r>
            <a:rPr lang="en-IN">
              <a:solidFill>
                <a:schemeClr val="dk1"/>
              </a:solidFill>
              <a:latin typeface="Times New Roman" panose="02020503050405090304" pitchFamily="18" charset="0"/>
              <a:cs typeface="Times New Roman" panose="02020503050405090304" pitchFamily="18" charset="0"/>
            </a:rPr>
            <a:t>Acknowledging achievement </a:t>
          </a:r>
          <a:endParaRPr>
            <a:solidFill>
              <a:schemeClr val="dk1"/>
            </a:solidFill>
          </a:endParaRPr>
        </a:p>
      </dsp:txBody>
      <dsp:txXfrm>
        <a:off x="513080" y="4467225"/>
        <a:ext cx="2052320" cy="1282700"/>
      </dsp:txXfrm>
    </dsp:sp>
    <dsp:sp modelId="{7C646180-2B4C-4969-8DD4-A1F4043F0740}">
      <dsp:nvSpPr>
        <dsp:cNvPr id="9" name="Rounded Rectangle 8"/>
        <dsp:cNvSpPr/>
      </dsp:nvSpPr>
      <dsp:spPr bwMode="white">
        <a:xfrm>
          <a:off x="3206750" y="1260475"/>
          <a:ext cx="2565400" cy="1282700"/>
        </a:xfrm>
        <a:prstGeom prst="roundRect">
          <a:avLst>
            <a:gd name="adj" fmla="val 10000"/>
          </a:avLst>
        </a:prstGeom>
      </dsp:spPr>
      <dsp:style>
        <a:lnRef idx="2">
          <a:schemeClr val="lt1"/>
        </a:lnRef>
        <a:fillRef idx="1">
          <a:schemeClr val="accent3">
            <a:hueOff val="2820000"/>
            <a:satOff val="-4215"/>
            <a:lumOff val="-685"/>
            <a:alpha val="100000"/>
          </a:schemeClr>
        </a:fillRef>
        <a:effectRef idx="0">
          <a:scrgbClr r="0" g="0" b="0"/>
        </a:effectRef>
        <a:fontRef idx="minor">
          <a:schemeClr val="lt1"/>
        </a:fontRef>
      </dsp:style>
      <dsp:txBody>
        <a:bodyPr lIns="55244" tIns="36830" rIns="55244" bIns="36830" anchor="ctr"/>
        <a:lstStyle>
          <a:lvl1pPr algn="ctr">
            <a:defRPr sz="2900"/>
          </a:lvl1pPr>
          <a:lvl2pPr marL="228600" indent="-228600" algn="ctr">
            <a:defRPr sz="2200"/>
          </a:lvl2pPr>
          <a:lvl3pPr marL="457200" indent="-228600" algn="ctr">
            <a:defRPr sz="2200"/>
          </a:lvl3pPr>
          <a:lvl4pPr marL="685800" indent="-228600" algn="ctr">
            <a:defRPr sz="2200"/>
          </a:lvl4pPr>
          <a:lvl5pPr marL="914400" indent="-228600" algn="ctr">
            <a:defRPr sz="2200"/>
          </a:lvl5pPr>
          <a:lvl6pPr marL="1143000" indent="-228600" algn="ctr">
            <a:defRPr sz="2200"/>
          </a:lvl6pPr>
          <a:lvl7pPr marL="1371600" indent="-228600" algn="ctr">
            <a:defRPr sz="2200"/>
          </a:lvl7pPr>
          <a:lvl8pPr marL="1600200" indent="-228600" algn="ctr">
            <a:defRPr sz="2200"/>
          </a:lvl8pPr>
          <a:lvl9pPr marL="1828800" indent="-228600" algn="ctr">
            <a:defRPr sz="2200"/>
          </a:lvl9pPr>
        </a:lstStyle>
        <a:p>
          <a:pPr lvl="0" rtl="0">
            <a:lnSpc>
              <a:spcPct val="100000"/>
            </a:lnSpc>
            <a:spcBef>
              <a:spcPct val="0"/>
            </a:spcBef>
            <a:spcAft>
              <a:spcPct val="35000"/>
            </a:spcAft>
          </a:pPr>
          <a:r>
            <a:rPr lang="en-IN">
              <a:latin typeface="Times New Roman" panose="02020503050405090304" pitchFamily="18" charset="0"/>
              <a:cs typeface="Times New Roman" panose="02020503050405090304" pitchFamily="18" charset="0"/>
            </a:rPr>
            <a:t>Positive adult relationship</a:t>
          </a:r>
        </a:p>
      </dsp:txBody>
      <dsp:txXfrm>
        <a:off x="3206750" y="1260475"/>
        <a:ext cx="2565400" cy="1282700"/>
      </dsp:txXfrm>
    </dsp:sp>
    <dsp:sp modelId="{EFE055B1-5408-4A03-AE0C-9182F86A0928}">
      <dsp:nvSpPr>
        <dsp:cNvPr id="11" name="Freeform 10"/>
        <dsp:cNvSpPr/>
      </dsp:nvSpPr>
      <dsp:spPr bwMode="white">
        <a:xfrm>
          <a:off x="3463290" y="2543175"/>
          <a:ext cx="256540" cy="962025"/>
        </a:xfrm>
        <a:custGeom>
          <a:avLst/>
          <a:gdLst/>
          <a:ahLst/>
          <a:cxnLst/>
          <a:pathLst>
            <a:path w="404" h="1515">
              <a:moveTo>
                <a:pt x="0" y="0"/>
              </a:moveTo>
              <a:lnTo>
                <a:pt x="0" y="1515"/>
              </a:lnTo>
              <a:lnTo>
                <a:pt x="404" y="1515"/>
              </a:lnTo>
            </a:path>
          </a:pathLst>
        </a:custGeom>
      </dsp:spPr>
      <dsp:style>
        <a:lnRef idx="2">
          <a:schemeClr val="accent4"/>
        </a:lnRef>
        <a:fillRef idx="0">
          <a:schemeClr val="accent2">
            <a:tint val="90000"/>
          </a:schemeClr>
        </a:fillRef>
        <a:effectRef idx="0">
          <a:scrgbClr r="0" g="0" b="0"/>
        </a:effectRef>
        <a:fontRef idx="minor"/>
      </dsp:style>
      <dsp:txXfrm>
        <a:off x="3463290" y="2543175"/>
        <a:ext cx="256540" cy="962025"/>
      </dsp:txXfrm>
    </dsp:sp>
    <dsp:sp modelId="{15AC9F16-5A5C-456D-AB74-DEB716935D94}">
      <dsp:nvSpPr>
        <dsp:cNvPr id="12" name="Rounded Rectangle 11"/>
        <dsp:cNvSpPr/>
      </dsp:nvSpPr>
      <dsp:spPr bwMode="white">
        <a:xfrm>
          <a:off x="3719830" y="2863850"/>
          <a:ext cx="2052320" cy="1282700"/>
        </a:xfrm>
        <a:prstGeom prst="roundRect">
          <a:avLst>
            <a:gd name="adj" fmla="val 10000"/>
          </a:avLst>
        </a:prstGeom>
      </dsp:spPr>
      <dsp:style>
        <a:lnRef idx="2">
          <a:schemeClr val="accent3">
            <a:hueOff val="4512000"/>
            <a:satOff val="-6744"/>
            <a:lumOff val="-1097"/>
            <a:alpha val="100000"/>
          </a:schemeClr>
        </a:lnRef>
        <a:fillRef idx="1">
          <a:schemeClr val="lt1">
            <a:alpha val="90000"/>
          </a:schemeClr>
        </a:fillRef>
        <a:effectRef idx="0">
          <a:scrgbClr r="0" g="0" b="0"/>
        </a:effectRef>
        <a:fontRef idx="minor"/>
      </dsp:style>
      <dsp:txBody>
        <a:bodyPr lIns="36195" tIns="24130" rIns="36195" bIns="24130"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rtl="0">
            <a:lnSpc>
              <a:spcPct val="100000"/>
            </a:lnSpc>
            <a:spcBef>
              <a:spcPct val="0"/>
            </a:spcBef>
            <a:spcAft>
              <a:spcPct val="35000"/>
            </a:spcAft>
          </a:pPr>
          <a:r>
            <a:rPr lang="en-IN">
              <a:solidFill>
                <a:schemeClr val="dk1"/>
              </a:solidFill>
              <a:latin typeface="Times New Roman" panose="02020503050405090304" pitchFamily="18" charset="0"/>
              <a:cs typeface="Times New Roman" panose="02020503050405090304" pitchFamily="18" charset="0"/>
            </a:rPr>
            <a:t>Build trust and emotional security </a:t>
          </a:r>
          <a:endParaRPr>
            <a:solidFill>
              <a:schemeClr val="dk1"/>
            </a:solidFill>
          </a:endParaRPr>
        </a:p>
      </dsp:txBody>
      <dsp:txXfrm>
        <a:off x="3719830" y="2863850"/>
        <a:ext cx="2052320" cy="1282700"/>
      </dsp:txXfrm>
    </dsp:sp>
    <dsp:sp modelId="{26F4BE1D-42C7-4A69-A116-E8FCC712464F}">
      <dsp:nvSpPr>
        <dsp:cNvPr id="13" name="Rounded Rectangle 12"/>
        <dsp:cNvSpPr/>
      </dsp:nvSpPr>
      <dsp:spPr bwMode="white">
        <a:xfrm>
          <a:off x="6413500" y="1260475"/>
          <a:ext cx="2565400" cy="1282700"/>
        </a:xfrm>
        <a:prstGeom prst="roundRect">
          <a:avLst>
            <a:gd name="adj" fmla="val 10000"/>
          </a:avLst>
        </a:prstGeom>
      </dsp:spPr>
      <dsp:style>
        <a:lnRef idx="2">
          <a:schemeClr val="lt1"/>
        </a:lnRef>
        <a:fillRef idx="1">
          <a:schemeClr val="accent3">
            <a:hueOff val="5640000"/>
            <a:satOff val="-8430"/>
            <a:lumOff val="-1372"/>
            <a:alpha val="100000"/>
          </a:schemeClr>
        </a:fillRef>
        <a:effectRef idx="0">
          <a:scrgbClr r="0" g="0" b="0"/>
        </a:effectRef>
        <a:fontRef idx="minor">
          <a:schemeClr val="lt1"/>
        </a:fontRef>
      </dsp:style>
      <dsp:txBody>
        <a:bodyPr lIns="55244" tIns="36830" rIns="55244" bIns="36830" anchor="ctr"/>
        <a:lstStyle>
          <a:lvl1pPr algn="ctr">
            <a:defRPr sz="2900"/>
          </a:lvl1pPr>
          <a:lvl2pPr marL="228600" indent="-228600" algn="ctr">
            <a:defRPr sz="2200"/>
          </a:lvl2pPr>
          <a:lvl3pPr marL="457200" indent="-228600" algn="ctr">
            <a:defRPr sz="2200"/>
          </a:lvl3pPr>
          <a:lvl4pPr marL="685800" indent="-228600" algn="ctr">
            <a:defRPr sz="2200"/>
          </a:lvl4pPr>
          <a:lvl5pPr marL="914400" indent="-228600" algn="ctr">
            <a:defRPr sz="2200"/>
          </a:lvl5pPr>
          <a:lvl6pPr marL="1143000" indent="-228600" algn="ctr">
            <a:defRPr sz="2200"/>
          </a:lvl6pPr>
          <a:lvl7pPr marL="1371600" indent="-228600" algn="ctr">
            <a:defRPr sz="2200"/>
          </a:lvl7pPr>
          <a:lvl8pPr marL="1600200" indent="-228600" algn="ctr">
            <a:defRPr sz="2200"/>
          </a:lvl8pPr>
          <a:lvl9pPr marL="1828800" indent="-228600" algn="ctr">
            <a:defRPr sz="2200"/>
          </a:lvl9pPr>
        </a:lstStyle>
        <a:p>
          <a:pPr lvl="0" rtl="0">
            <a:lnSpc>
              <a:spcPct val="100000"/>
            </a:lnSpc>
            <a:spcBef>
              <a:spcPct val="0"/>
            </a:spcBef>
            <a:spcAft>
              <a:spcPct val="35000"/>
            </a:spcAft>
          </a:pPr>
          <a:r>
            <a:rPr lang="en-IN">
              <a:latin typeface="Times New Roman" panose="02020503050405090304" pitchFamily="18" charset="0"/>
              <a:cs typeface="Times New Roman" panose="02020503050405090304" pitchFamily="18" charset="0"/>
            </a:rPr>
            <a:t>Play-based learning </a:t>
          </a:r>
        </a:p>
      </dsp:txBody>
      <dsp:txXfrm>
        <a:off x="6413500" y="1260475"/>
        <a:ext cx="2565400" cy="1282700"/>
      </dsp:txXfrm>
    </dsp:sp>
    <dsp:sp modelId="{1ED4F480-7631-4B0A-87CB-FB369F82245F}">
      <dsp:nvSpPr>
        <dsp:cNvPr id="15" name="Freeform 14"/>
        <dsp:cNvSpPr/>
      </dsp:nvSpPr>
      <dsp:spPr bwMode="white">
        <a:xfrm>
          <a:off x="6670040" y="2543175"/>
          <a:ext cx="256540" cy="962025"/>
        </a:xfrm>
        <a:custGeom>
          <a:avLst/>
          <a:gdLst/>
          <a:ahLst/>
          <a:cxnLst/>
          <a:pathLst>
            <a:path w="404" h="1515">
              <a:moveTo>
                <a:pt x="0" y="0"/>
              </a:moveTo>
              <a:lnTo>
                <a:pt x="0" y="1515"/>
              </a:lnTo>
              <a:lnTo>
                <a:pt x="404" y="1515"/>
              </a:lnTo>
            </a:path>
          </a:pathLst>
        </a:custGeom>
      </dsp:spPr>
      <dsp:style>
        <a:lnRef idx="2">
          <a:schemeClr val="accent4"/>
        </a:lnRef>
        <a:fillRef idx="0">
          <a:schemeClr val="accent2">
            <a:tint val="90000"/>
          </a:schemeClr>
        </a:fillRef>
        <a:effectRef idx="0">
          <a:scrgbClr r="0" g="0" b="0"/>
        </a:effectRef>
        <a:fontRef idx="minor"/>
      </dsp:style>
      <dsp:txXfrm>
        <a:off x="6670040" y="2543175"/>
        <a:ext cx="256540" cy="962025"/>
      </dsp:txXfrm>
    </dsp:sp>
    <dsp:sp modelId="{2B0F595C-AC5D-47A0-A31C-C199F6A13688}">
      <dsp:nvSpPr>
        <dsp:cNvPr id="16" name="Rounded Rectangle 15"/>
        <dsp:cNvSpPr/>
      </dsp:nvSpPr>
      <dsp:spPr bwMode="white">
        <a:xfrm>
          <a:off x="6926580" y="2863850"/>
          <a:ext cx="2052320" cy="1282700"/>
        </a:xfrm>
        <a:prstGeom prst="roundRect">
          <a:avLst>
            <a:gd name="adj" fmla="val 10000"/>
          </a:avLst>
        </a:prstGeom>
      </dsp:spPr>
      <dsp:style>
        <a:lnRef idx="2">
          <a:schemeClr val="accent3">
            <a:hueOff val="6768000"/>
            <a:satOff val="-10117"/>
            <a:lumOff val="-1646"/>
            <a:alpha val="100000"/>
          </a:schemeClr>
        </a:lnRef>
        <a:fillRef idx="1">
          <a:schemeClr val="lt1">
            <a:alpha val="90000"/>
          </a:schemeClr>
        </a:fillRef>
        <a:effectRef idx="0">
          <a:scrgbClr r="0" g="0" b="0"/>
        </a:effectRef>
        <a:fontRef idx="minor"/>
      </dsp:style>
      <dsp:txBody>
        <a:bodyPr lIns="36195" tIns="24130" rIns="36195" bIns="24130"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rtl="0">
            <a:lnSpc>
              <a:spcPct val="100000"/>
            </a:lnSpc>
            <a:spcBef>
              <a:spcPct val="0"/>
            </a:spcBef>
            <a:spcAft>
              <a:spcPct val="35000"/>
            </a:spcAft>
          </a:pPr>
          <a:r>
            <a:rPr lang="en-IN">
              <a:solidFill>
                <a:schemeClr val="dk1"/>
              </a:solidFill>
              <a:latin typeface="Times New Roman" panose="02020503050405090304" pitchFamily="18" charset="0"/>
              <a:cs typeface="Times New Roman" panose="02020503050405090304" pitchFamily="18" charset="0"/>
            </a:rPr>
            <a:t>Encourage creativity and exploration </a:t>
          </a:r>
          <a:endParaRPr>
            <a:solidFill>
              <a:schemeClr val="dk1"/>
            </a:solidFill>
          </a:endParaRPr>
        </a:p>
      </dsp:txBody>
      <dsp:txXfrm>
        <a:off x="6926580" y="2863850"/>
        <a:ext cx="2052320" cy="1282700"/>
      </dsp:txXfrm>
    </dsp:sp>
    <dsp:sp modelId="{211C6C54-565A-4AAC-A955-373BE631D690}">
      <dsp:nvSpPr>
        <dsp:cNvPr id="17" name="Rounded Rectangle 16"/>
        <dsp:cNvSpPr/>
      </dsp:nvSpPr>
      <dsp:spPr bwMode="white">
        <a:xfrm>
          <a:off x="9620250" y="1260475"/>
          <a:ext cx="2565400" cy="1282700"/>
        </a:xfrm>
        <a:prstGeom prst="roundRect">
          <a:avLst>
            <a:gd name="adj" fmla="val 10000"/>
          </a:avLst>
        </a:prstGeom>
      </dsp:spPr>
      <dsp:style>
        <a:lnRef idx="2">
          <a:schemeClr val="lt1"/>
        </a:lnRef>
        <a:fillRef idx="1">
          <a:schemeClr val="accent3">
            <a:hueOff val="8460000"/>
            <a:satOff val="-12646"/>
            <a:lumOff val="-2058"/>
            <a:alpha val="100000"/>
          </a:schemeClr>
        </a:fillRef>
        <a:effectRef idx="0">
          <a:scrgbClr r="0" g="0" b="0"/>
        </a:effectRef>
        <a:fontRef idx="minor">
          <a:schemeClr val="lt1"/>
        </a:fontRef>
      </dsp:style>
      <dsp:txBody>
        <a:bodyPr lIns="55244" tIns="36830" rIns="55244" bIns="36830" anchor="ctr"/>
        <a:lstStyle>
          <a:lvl1pPr algn="ctr">
            <a:defRPr sz="2900"/>
          </a:lvl1pPr>
          <a:lvl2pPr marL="228600" indent="-228600" algn="ctr">
            <a:defRPr sz="2200"/>
          </a:lvl2pPr>
          <a:lvl3pPr marL="457200" indent="-228600" algn="ctr">
            <a:defRPr sz="2200"/>
          </a:lvl3pPr>
          <a:lvl4pPr marL="685800" indent="-228600" algn="ctr">
            <a:defRPr sz="2200"/>
          </a:lvl4pPr>
          <a:lvl5pPr marL="914400" indent="-228600" algn="ctr">
            <a:defRPr sz="2200"/>
          </a:lvl5pPr>
          <a:lvl6pPr marL="1143000" indent="-228600" algn="ctr">
            <a:defRPr sz="2200"/>
          </a:lvl6pPr>
          <a:lvl7pPr marL="1371600" indent="-228600" algn="ctr">
            <a:defRPr sz="2200"/>
          </a:lvl7pPr>
          <a:lvl8pPr marL="1600200" indent="-228600" algn="ctr">
            <a:defRPr sz="2200"/>
          </a:lvl8pPr>
          <a:lvl9pPr marL="1828800" indent="-228600" algn="ctr">
            <a:defRPr sz="2200"/>
          </a:lvl9pPr>
        </a:lstStyle>
        <a:p>
          <a:pPr lvl="0" rtl="0">
            <a:lnSpc>
              <a:spcPct val="100000"/>
            </a:lnSpc>
            <a:spcBef>
              <a:spcPct val="0"/>
            </a:spcBef>
            <a:spcAft>
              <a:spcPct val="35000"/>
            </a:spcAft>
          </a:pPr>
          <a:r>
            <a:rPr lang="en-IN" dirty="0">
              <a:latin typeface="Times New Roman" panose="02020503050405090304" pitchFamily="18" charset="0"/>
              <a:cs typeface="Times New Roman" panose="02020503050405090304" pitchFamily="18" charset="0"/>
            </a:rPr>
            <a:t>Communication support </a:t>
          </a:r>
        </a:p>
      </dsp:txBody>
      <dsp:txXfrm>
        <a:off x="9620250" y="1260475"/>
        <a:ext cx="2565400" cy="1282700"/>
      </dsp:txXfrm>
    </dsp:sp>
    <dsp:sp modelId="{9DBC1BAD-7E2B-42A3-8AA2-ED95E99D51A3}">
      <dsp:nvSpPr>
        <dsp:cNvPr id="19" name="Freeform 18"/>
        <dsp:cNvSpPr/>
      </dsp:nvSpPr>
      <dsp:spPr bwMode="white">
        <a:xfrm>
          <a:off x="9876790" y="2543175"/>
          <a:ext cx="256540" cy="962025"/>
        </a:xfrm>
        <a:custGeom>
          <a:avLst/>
          <a:gdLst/>
          <a:ahLst/>
          <a:cxnLst/>
          <a:pathLst>
            <a:path w="404" h="1515">
              <a:moveTo>
                <a:pt x="0" y="0"/>
              </a:moveTo>
              <a:lnTo>
                <a:pt x="0" y="1515"/>
              </a:lnTo>
              <a:lnTo>
                <a:pt x="404" y="1515"/>
              </a:lnTo>
            </a:path>
          </a:pathLst>
        </a:custGeom>
      </dsp:spPr>
      <dsp:style>
        <a:lnRef idx="2">
          <a:schemeClr val="accent4"/>
        </a:lnRef>
        <a:fillRef idx="0">
          <a:schemeClr val="accent2">
            <a:tint val="90000"/>
          </a:schemeClr>
        </a:fillRef>
        <a:effectRef idx="0">
          <a:scrgbClr r="0" g="0" b="0"/>
        </a:effectRef>
        <a:fontRef idx="minor"/>
      </dsp:style>
      <dsp:txXfrm>
        <a:off x="9876790" y="2543175"/>
        <a:ext cx="256540" cy="962025"/>
      </dsp:txXfrm>
    </dsp:sp>
    <dsp:sp modelId="{C9DD5894-B380-4382-995A-D4F4CB6B6C99}">
      <dsp:nvSpPr>
        <dsp:cNvPr id="20" name="Rounded Rectangle 19"/>
        <dsp:cNvSpPr/>
      </dsp:nvSpPr>
      <dsp:spPr bwMode="white">
        <a:xfrm>
          <a:off x="10133330" y="2863850"/>
          <a:ext cx="2052320" cy="1282700"/>
        </a:xfrm>
        <a:prstGeom prst="roundRect">
          <a:avLst>
            <a:gd name="adj" fmla="val 10000"/>
          </a:avLst>
        </a:prstGeom>
      </dsp:spPr>
      <dsp:style>
        <a:lnRef idx="2">
          <a:schemeClr val="accent3">
            <a:hueOff val="9024000"/>
            <a:satOff val="-13489"/>
            <a:lumOff val="-2195"/>
            <a:alpha val="100000"/>
          </a:schemeClr>
        </a:lnRef>
        <a:fillRef idx="1">
          <a:schemeClr val="lt1">
            <a:alpha val="90000"/>
          </a:schemeClr>
        </a:fillRef>
        <a:effectRef idx="0">
          <a:scrgbClr r="0" g="0" b="0"/>
        </a:effectRef>
        <a:fontRef idx="minor"/>
      </dsp:style>
      <dsp:txBody>
        <a:bodyPr lIns="36195" tIns="24130" rIns="36195" bIns="24130"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rtl="0">
            <a:lnSpc>
              <a:spcPct val="100000"/>
            </a:lnSpc>
            <a:spcBef>
              <a:spcPct val="0"/>
            </a:spcBef>
            <a:spcAft>
              <a:spcPct val="35000"/>
            </a:spcAft>
          </a:pPr>
          <a:r>
            <a:rPr lang="en-IN">
              <a:solidFill>
                <a:schemeClr val="dk1"/>
              </a:solidFill>
              <a:latin typeface="Times New Roman" panose="02020503050405090304" pitchFamily="18" charset="0"/>
              <a:cs typeface="Times New Roman" panose="02020503050405090304" pitchFamily="18" charset="0"/>
            </a:rPr>
            <a:t>Promote language development </a:t>
          </a:r>
          <a:endParaRPr>
            <a:solidFill>
              <a:schemeClr val="dk1"/>
            </a:solidFill>
          </a:endParaRPr>
        </a:p>
      </dsp:txBody>
      <dsp:txXfrm>
        <a:off x="10133330" y="2863850"/>
        <a:ext cx="2052320" cy="1282700"/>
      </dsp:txXfrm>
    </dsp:sp>
    <dsp:sp modelId="{D4CF02E6-3946-44C9-9C1F-B818D68EE803}">
      <dsp:nvSpPr>
        <dsp:cNvPr id="21" name="Rounded Rectangle 20"/>
        <dsp:cNvSpPr/>
      </dsp:nvSpPr>
      <dsp:spPr bwMode="white">
        <a:xfrm>
          <a:off x="12827000" y="1260475"/>
          <a:ext cx="2565400" cy="1282700"/>
        </a:xfrm>
        <a:prstGeom prst="roundRect">
          <a:avLst>
            <a:gd name="adj" fmla="val 10000"/>
          </a:avLst>
        </a:prstGeom>
      </dsp:spPr>
      <dsp:style>
        <a:lnRef idx="2">
          <a:schemeClr val="lt1"/>
        </a:lnRef>
        <a:fillRef idx="1">
          <a:schemeClr val="accent3">
            <a:hueOff val="11280000"/>
            <a:satOff val="-16862"/>
            <a:lumOff val="-2744"/>
            <a:alpha val="100000"/>
          </a:schemeClr>
        </a:fillRef>
        <a:effectRef idx="0">
          <a:scrgbClr r="0" g="0" b="0"/>
        </a:effectRef>
        <a:fontRef idx="minor">
          <a:schemeClr val="lt1"/>
        </a:fontRef>
      </dsp:style>
      <dsp:txBody>
        <a:bodyPr lIns="55244" tIns="36830" rIns="55244" bIns="36830" anchor="ctr"/>
        <a:lstStyle>
          <a:lvl1pPr algn="ctr">
            <a:defRPr sz="2900"/>
          </a:lvl1pPr>
          <a:lvl2pPr marL="228600" indent="-228600" algn="ctr">
            <a:defRPr sz="2200"/>
          </a:lvl2pPr>
          <a:lvl3pPr marL="457200" indent="-228600" algn="ctr">
            <a:defRPr sz="2200"/>
          </a:lvl3pPr>
          <a:lvl4pPr marL="685800" indent="-228600" algn="ctr">
            <a:defRPr sz="2200"/>
          </a:lvl4pPr>
          <a:lvl5pPr marL="914400" indent="-228600" algn="ctr">
            <a:defRPr sz="2200"/>
          </a:lvl5pPr>
          <a:lvl6pPr marL="1143000" indent="-228600" algn="ctr">
            <a:defRPr sz="2200"/>
          </a:lvl6pPr>
          <a:lvl7pPr marL="1371600" indent="-228600" algn="ctr">
            <a:defRPr sz="2200"/>
          </a:lvl7pPr>
          <a:lvl8pPr marL="1600200" indent="-228600" algn="ctr">
            <a:defRPr sz="2200"/>
          </a:lvl8pPr>
          <a:lvl9pPr marL="1828800" indent="-228600" algn="ctr">
            <a:defRPr sz="2200"/>
          </a:lvl9pPr>
        </a:lstStyle>
        <a:p>
          <a:pPr lvl="0" rtl="0">
            <a:lnSpc>
              <a:spcPct val="100000"/>
            </a:lnSpc>
            <a:spcBef>
              <a:spcPct val="0"/>
            </a:spcBef>
            <a:spcAft>
              <a:spcPct val="35000"/>
            </a:spcAft>
          </a:pPr>
          <a:r>
            <a:rPr lang="en-IN">
              <a:latin typeface="Times New Roman" panose="02020503050405090304" pitchFamily="18" charset="0"/>
              <a:cs typeface="Times New Roman" panose="02020503050405090304" pitchFamily="18" charset="0"/>
            </a:rPr>
            <a:t>Family involvement </a:t>
          </a:r>
        </a:p>
      </dsp:txBody>
      <dsp:txXfrm>
        <a:off x="12827000" y="1260475"/>
        <a:ext cx="2565400" cy="1282700"/>
      </dsp:txXfrm>
    </dsp:sp>
    <dsp:sp modelId="{EB9EEF40-3EE8-4F85-9DDC-C0A8CF40DA52}">
      <dsp:nvSpPr>
        <dsp:cNvPr id="23" name="Freeform 22"/>
        <dsp:cNvSpPr/>
      </dsp:nvSpPr>
      <dsp:spPr bwMode="white">
        <a:xfrm>
          <a:off x="13083540" y="2543175"/>
          <a:ext cx="256540" cy="962025"/>
        </a:xfrm>
        <a:custGeom>
          <a:avLst/>
          <a:gdLst/>
          <a:ahLst/>
          <a:cxnLst/>
          <a:pathLst>
            <a:path w="404" h="1515">
              <a:moveTo>
                <a:pt x="0" y="0"/>
              </a:moveTo>
              <a:lnTo>
                <a:pt x="0" y="1515"/>
              </a:lnTo>
              <a:lnTo>
                <a:pt x="404" y="1515"/>
              </a:lnTo>
            </a:path>
          </a:pathLst>
        </a:custGeom>
      </dsp:spPr>
      <dsp:style>
        <a:lnRef idx="2">
          <a:schemeClr val="accent4"/>
        </a:lnRef>
        <a:fillRef idx="0">
          <a:schemeClr val="accent2">
            <a:tint val="90000"/>
          </a:schemeClr>
        </a:fillRef>
        <a:effectRef idx="0">
          <a:scrgbClr r="0" g="0" b="0"/>
        </a:effectRef>
        <a:fontRef idx="minor"/>
      </dsp:style>
      <dsp:txXfrm>
        <a:off x="13083540" y="2543175"/>
        <a:ext cx="256540" cy="962025"/>
      </dsp:txXfrm>
    </dsp:sp>
    <dsp:sp modelId="{5F1A1716-6D7D-472C-9108-6A843A5C2466}">
      <dsp:nvSpPr>
        <dsp:cNvPr id="24" name="Rounded Rectangle 23"/>
        <dsp:cNvSpPr/>
      </dsp:nvSpPr>
      <dsp:spPr bwMode="white">
        <a:xfrm>
          <a:off x="13340080" y="2863850"/>
          <a:ext cx="2052320" cy="1282700"/>
        </a:xfrm>
        <a:prstGeom prst="roundRect">
          <a:avLst>
            <a:gd name="adj" fmla="val 10000"/>
          </a:avLst>
        </a:prstGeom>
      </dsp:spPr>
      <dsp:style>
        <a:lnRef idx="2">
          <a:schemeClr val="accent3">
            <a:hueOff val="11280000"/>
            <a:satOff val="-16862"/>
            <a:lumOff val="-2744"/>
            <a:alpha val="100000"/>
          </a:schemeClr>
        </a:lnRef>
        <a:fillRef idx="1">
          <a:schemeClr val="lt1">
            <a:alpha val="90000"/>
          </a:schemeClr>
        </a:fillRef>
        <a:effectRef idx="0">
          <a:scrgbClr r="0" g="0" b="0"/>
        </a:effectRef>
        <a:fontRef idx="minor"/>
      </dsp:style>
      <dsp:txBody>
        <a:bodyPr lIns="36195" tIns="24130" rIns="36195" bIns="24130"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rtl="0">
            <a:lnSpc>
              <a:spcPct val="100000"/>
            </a:lnSpc>
            <a:spcBef>
              <a:spcPct val="0"/>
            </a:spcBef>
            <a:spcAft>
              <a:spcPct val="35000"/>
            </a:spcAft>
          </a:pPr>
          <a:r>
            <a:rPr lang="en-IN" dirty="0">
              <a:solidFill>
                <a:schemeClr val="dk1"/>
              </a:solidFill>
              <a:latin typeface="Times New Roman" panose="02020503050405090304" pitchFamily="18" charset="0"/>
              <a:cs typeface="Times New Roman" panose="02020503050405090304" pitchFamily="18" charset="0"/>
            </a:rPr>
            <a:t>Support the mother and strengthen relationships  (Author, 2026)</a:t>
          </a:r>
          <a:endParaRPr>
            <a:solidFill>
              <a:schemeClr val="dk1"/>
            </a:solidFill>
          </a:endParaRPr>
        </a:p>
      </dsp:txBody>
      <dsp:txXfrm>
        <a:off x="13340080" y="2863850"/>
        <a:ext cx="2052320" cy="1282700"/>
      </dsp:txXfrm>
    </dsp:sp>
    <dsp:sp modelId="{AAE7DAC6-B590-430B-AE06-C558504E0E9F}">
      <dsp:nvSpPr>
        <dsp:cNvPr id="4" name="Rounded Rectangle 3" hidden="1"/>
        <dsp:cNvSpPr/>
      </dsp:nvSpPr>
      <dsp:spPr>
        <a:xfrm>
          <a:off x="0" y="1260475"/>
          <a:ext cx="513080" cy="1282700"/>
        </a:xfrm>
        <a:prstGeom prst="roundRect">
          <a:avLst>
            <a:gd name="adj" fmla="val 10000"/>
          </a:avLst>
        </a:prstGeom>
      </dsp:spPr>
      <dsp:txXfrm>
        <a:off x="0" y="1260475"/>
        <a:ext cx="513080" cy="1282700"/>
      </dsp:txXfrm>
    </dsp:sp>
    <dsp:sp modelId="{78BFE209-0E27-4C4C-A73B-D31188D935DB}">
      <dsp:nvSpPr>
        <dsp:cNvPr id="10" name="Rounded Rectangle 9" hidden="1"/>
        <dsp:cNvSpPr/>
      </dsp:nvSpPr>
      <dsp:spPr>
        <a:xfrm>
          <a:off x="3206750" y="1260475"/>
          <a:ext cx="513080" cy="1282700"/>
        </a:xfrm>
        <a:prstGeom prst="roundRect">
          <a:avLst>
            <a:gd name="adj" fmla="val 10000"/>
          </a:avLst>
        </a:prstGeom>
      </dsp:spPr>
      <dsp:txXfrm>
        <a:off x="3206750" y="1260475"/>
        <a:ext cx="513080" cy="1282700"/>
      </dsp:txXfrm>
    </dsp:sp>
    <dsp:sp modelId="{B8391B3D-7A88-480D-8D1C-F53F53554A85}">
      <dsp:nvSpPr>
        <dsp:cNvPr id="14" name="Rounded Rectangle 13" hidden="1"/>
        <dsp:cNvSpPr/>
      </dsp:nvSpPr>
      <dsp:spPr>
        <a:xfrm>
          <a:off x="6413500" y="1260475"/>
          <a:ext cx="513080" cy="1282700"/>
        </a:xfrm>
        <a:prstGeom prst="roundRect">
          <a:avLst>
            <a:gd name="adj" fmla="val 10000"/>
          </a:avLst>
        </a:prstGeom>
      </dsp:spPr>
      <dsp:txXfrm>
        <a:off x="6413500" y="1260475"/>
        <a:ext cx="513080" cy="1282700"/>
      </dsp:txXfrm>
    </dsp:sp>
    <dsp:sp modelId="{855019BE-38FC-4EA6-8174-BAB69B2A005D}">
      <dsp:nvSpPr>
        <dsp:cNvPr id="18" name="Rounded Rectangle 17" hidden="1"/>
        <dsp:cNvSpPr/>
      </dsp:nvSpPr>
      <dsp:spPr>
        <a:xfrm>
          <a:off x="9620250" y="1260475"/>
          <a:ext cx="513080" cy="1282700"/>
        </a:xfrm>
        <a:prstGeom prst="roundRect">
          <a:avLst>
            <a:gd name="adj" fmla="val 10000"/>
          </a:avLst>
        </a:prstGeom>
      </dsp:spPr>
      <dsp:txXfrm>
        <a:off x="9620250" y="1260475"/>
        <a:ext cx="513080" cy="1282700"/>
      </dsp:txXfrm>
    </dsp:sp>
    <dsp:sp modelId="{06929CBC-57E7-48EA-9F88-B7FA08E673E2}">
      <dsp:nvSpPr>
        <dsp:cNvPr id="22" name="Rounded Rectangle 21" hidden="1"/>
        <dsp:cNvSpPr/>
      </dsp:nvSpPr>
      <dsp:spPr>
        <a:xfrm>
          <a:off x="12827000" y="1260475"/>
          <a:ext cx="513080" cy="1282700"/>
        </a:xfrm>
        <a:prstGeom prst="roundRect">
          <a:avLst>
            <a:gd name="adj" fmla="val 10000"/>
          </a:avLst>
        </a:prstGeom>
      </dsp:spPr>
      <dsp:txXfrm>
        <a:off x="12827000" y="1260475"/>
        <a:ext cx="513080" cy="1282700"/>
      </dsp:txXfrm>
    </dsp:sp>
  </dsp:spTree>
</dsp:drawing>
</file>

<file path=ppt/diagrams/drawing4.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23698200" cy="8077199"/>
        <a:chOff x="0" y="0"/>
        <a:chExt cx="23698200" cy="8077199"/>
      </a:xfrm>
    </dsp:grpSpPr>
    <dsp:sp modelId="{DD7BB54A-7112-4EF9-B5FD-A8E4D7B2B75E}">
      <dsp:nvSpPr>
        <dsp:cNvPr id="4" name="Rounded Rectangle 3"/>
        <dsp:cNvSpPr/>
      </dsp:nvSpPr>
      <dsp:spPr bwMode="white">
        <a:xfrm>
          <a:off x="5924886" y="2059686"/>
          <a:ext cx="4798583" cy="3957828"/>
        </a:xfrm>
        <a:prstGeom prst="roundRect">
          <a:avLst>
            <a:gd name="adj" fmla="val 10000"/>
          </a:avLst>
        </a:prstGeom>
      </dsp:spPr>
      <dsp:style>
        <a:lnRef idx="2">
          <a:schemeClr val="accent5">
            <a:hueOff val="0"/>
            <a:satOff val="0"/>
            <a:lumOff val="0"/>
            <a:alpha val="100000"/>
          </a:schemeClr>
        </a:lnRef>
        <a:fillRef idx="1">
          <a:schemeClr val="lt1">
            <a:alpha val="90000"/>
          </a:schemeClr>
        </a:fillRef>
        <a:effectRef idx="0">
          <a:scrgbClr r="0" g="0" b="0"/>
        </a:effectRef>
        <a:fontRef idx="minor"/>
      </dsp:style>
      <dsp:txBody>
        <a:bodyPr lIns="47625" tIns="47625" rIns="47625" bIns="47625" anchor="t"/>
        <a:lstStyle>
          <a:lvl1pPr algn="l">
            <a:defRPr sz="2500"/>
          </a:lvl1pPr>
          <a:lvl2pPr marL="228600" indent="-228600" algn="l">
            <a:defRPr sz="2500"/>
          </a:lvl2pPr>
          <a:lvl3pPr marL="457200" indent="-228600" algn="l">
            <a:defRPr sz="2500"/>
          </a:lvl3pPr>
          <a:lvl4pPr marL="685800" indent="-228600" algn="l">
            <a:defRPr sz="2500"/>
          </a:lvl4pPr>
          <a:lvl5pPr marL="914400" indent="-228600" algn="l">
            <a:defRPr sz="2500"/>
          </a:lvl5pPr>
          <a:lvl6pPr marL="1143000" indent="-228600" algn="l">
            <a:defRPr sz="2500"/>
          </a:lvl6pPr>
          <a:lvl7pPr marL="1371600" indent="-228600" algn="l">
            <a:defRPr sz="2500"/>
          </a:lvl7pPr>
          <a:lvl8pPr marL="1600200" indent="-228600" algn="l">
            <a:defRPr sz="2500"/>
          </a:lvl8pPr>
          <a:lvl9pPr marL="1828800" indent="-228600" algn="l">
            <a:defRPr sz="2500"/>
          </a:lvl9pPr>
        </a:lstStyle>
        <a:p>
          <a:pPr lvl="1" rtl="0">
            <a:lnSpc>
              <a:spcPct val="100000"/>
            </a:lnSpc>
            <a:spcBef>
              <a:spcPct val="0"/>
            </a:spcBef>
            <a:spcAft>
              <a:spcPct val="15000"/>
            </a:spcAft>
            <a:buChar char="•"/>
          </a:pPr>
          <a:r>
            <a:rPr lang="en-IN" dirty="0">
              <a:solidFill>
                <a:schemeClr val="dk1"/>
              </a:solidFill>
              <a:latin typeface="Times New Roman" panose="02020503050405090304" pitchFamily="18" charset="0"/>
              <a:cs typeface="Times New Roman" panose="02020503050405090304" pitchFamily="18" charset="0"/>
            </a:rPr>
            <a:t>Explains emotional and social development </a:t>
          </a:r>
          <a:endParaRPr lang="en-IN" dirty="0">
            <a:solidFill>
              <a:schemeClr val="dk1"/>
            </a:solidFill>
            <a:latin typeface="Times New Roman" panose="02020503050405090304" pitchFamily="18" charset="0"/>
            <a:cs typeface="Times New Roman" panose="02020503050405090304" pitchFamily="18" charset="0"/>
          </a:endParaRPr>
        </a:p>
        <a:p>
          <a:pPr lvl="1" rtl="0">
            <a:lnSpc>
              <a:spcPct val="100000"/>
            </a:lnSpc>
            <a:spcBef>
              <a:spcPct val="0"/>
            </a:spcBef>
            <a:spcAft>
              <a:spcPct val="15000"/>
            </a:spcAft>
            <a:buChar char="•"/>
          </a:pPr>
          <a:r>
            <a:rPr lang="en-IN">
              <a:solidFill>
                <a:schemeClr val="dk1"/>
              </a:solidFill>
              <a:latin typeface="Times New Roman" panose="02020503050405090304" pitchFamily="18" charset="0"/>
              <a:cs typeface="Times New Roman" panose="02020503050405090304" pitchFamily="18" charset="0"/>
            </a:rPr>
            <a:t>Recognise development across the lifespan </a:t>
          </a:r>
          <a:endParaRPr lang="en-IN">
            <a:solidFill>
              <a:schemeClr val="dk1"/>
            </a:solidFill>
            <a:latin typeface="Times New Roman" panose="02020503050405090304" pitchFamily="18" charset="0"/>
            <a:cs typeface="Times New Roman" panose="02020503050405090304" pitchFamily="18" charset="0"/>
          </a:endParaRPr>
        </a:p>
        <a:p>
          <a:pPr lvl="1" rtl="0">
            <a:lnSpc>
              <a:spcPct val="100000"/>
            </a:lnSpc>
            <a:spcBef>
              <a:spcPct val="0"/>
            </a:spcBef>
            <a:spcAft>
              <a:spcPct val="15000"/>
            </a:spcAft>
            <a:buChar char="•"/>
          </a:pPr>
          <a:r>
            <a:rPr lang="en-IN" dirty="0">
              <a:solidFill>
                <a:schemeClr val="dk1"/>
              </a:solidFill>
              <a:latin typeface="Times New Roman" panose="02020503050405090304" pitchFamily="18" charset="0"/>
              <a:cs typeface="Times New Roman" panose="02020503050405090304" pitchFamily="18" charset="0"/>
            </a:rPr>
            <a:t>Useful for understanding childhood challenges (</a:t>
          </a:r>
          <a:r>
            <a:rPr lang="en-GB" dirty="0" err="1">
              <a:solidFill>
                <a:schemeClr val="dk1"/>
              </a:solidFill>
              <a:latin typeface="Times New Roman" panose="02020503050405090304" pitchFamily="18" charset="0"/>
              <a:cs typeface="Times New Roman" panose="02020503050405090304" pitchFamily="18" charset="0"/>
            </a:rPr>
            <a:t>Fouché</a:t>
          </a:r>
          <a:r>
            <a:rPr lang="en-GB" dirty="0">
              <a:solidFill>
                <a:schemeClr val="dk1"/>
              </a:solidFill>
              <a:latin typeface="Times New Roman" panose="02020503050405090304" pitchFamily="18" charset="0"/>
              <a:cs typeface="Times New Roman" panose="02020503050405090304" pitchFamily="18" charset="0"/>
            </a:rPr>
            <a:t> et al., 2019)</a:t>
          </a:r>
          <a:endParaRPr lang="en-IN" dirty="0">
            <a:solidFill>
              <a:schemeClr val="dk1"/>
            </a:solidFill>
            <a:latin typeface="Times New Roman" panose="02020503050405090304" pitchFamily="18" charset="0"/>
            <a:cs typeface="Times New Roman" panose="02020503050405090304" pitchFamily="18" charset="0"/>
          </a:endParaRPr>
        </a:p>
      </dsp:txBody>
      <dsp:txXfrm>
        <a:off x="5924886" y="2059686"/>
        <a:ext cx="4798583" cy="3957828"/>
      </dsp:txXfrm>
    </dsp:sp>
    <dsp:sp modelId="{63481B2A-CE09-42C7-A09E-9A5B803A7955}">
      <dsp:nvSpPr>
        <dsp:cNvPr id="6" name="Shape 5"/>
        <dsp:cNvSpPr/>
      </dsp:nvSpPr>
      <dsp:spPr bwMode="white">
        <a:xfrm>
          <a:off x="8477317" y="2552316"/>
          <a:ext cx="5970461" cy="5970461"/>
        </a:xfrm>
        <a:prstGeom prst="leftCircularArrow">
          <a:avLst>
            <a:gd name="adj1" fmla="val 5000"/>
            <a:gd name="adj2" fmla="val -360000"/>
            <a:gd name="adj3" fmla="val 2135510"/>
            <a:gd name="adj4" fmla="val 9024489"/>
            <a:gd name="adj5" fmla="val 5500"/>
          </a:avLst>
        </a:prstGeom>
      </dsp:spPr>
      <dsp:style>
        <a:lnRef idx="0">
          <a:schemeClr val="lt1"/>
        </a:lnRef>
        <a:fillRef idx="1">
          <a:schemeClr val="accent5"/>
        </a:fillRef>
        <a:effectRef idx="0">
          <a:scrgbClr r="0" g="0" b="0"/>
        </a:effectRef>
        <a:fontRef idx="minor">
          <a:schemeClr val="lt1"/>
        </a:fontRef>
      </dsp:style>
      <dsp:txXfrm>
        <a:off x="8477317" y="2552316"/>
        <a:ext cx="5970461" cy="5970461"/>
      </dsp:txXfrm>
    </dsp:sp>
    <dsp:sp modelId="{1B035802-B895-4DC9-84A0-F929D23D63C0}">
      <dsp:nvSpPr>
        <dsp:cNvPr id="5" name="Rounded Rectangle 4"/>
        <dsp:cNvSpPr/>
      </dsp:nvSpPr>
      <dsp:spPr bwMode="white">
        <a:xfrm>
          <a:off x="6991238" y="5169407"/>
          <a:ext cx="4265407" cy="1696212"/>
        </a:xfrm>
        <a:prstGeom prst="roundRect">
          <a:avLst>
            <a:gd name="adj" fmla="val 10000"/>
          </a:avLst>
        </a:prstGeom>
      </dsp:spPr>
      <dsp:style>
        <a:lnRef idx="2">
          <a:schemeClr val="lt1"/>
        </a:lnRef>
        <a:fillRef idx="1">
          <a:schemeClr val="accent5">
            <a:hueOff val="0"/>
            <a:satOff val="0"/>
            <a:lumOff val="0"/>
            <a:alpha val="100000"/>
          </a:schemeClr>
        </a:fillRef>
        <a:effectRef idx="0">
          <a:scrgbClr r="0" g="0" b="0"/>
        </a:effectRef>
        <a:fontRef idx="minor">
          <a:schemeClr val="lt1"/>
        </a:fontRef>
      </dsp:style>
      <dsp:txBody>
        <a:bodyPr lIns="118109" tIns="78740" rIns="118109" bIns="78740" anchor="ctr"/>
        <a:lstStyle>
          <a:lvl1pPr algn="ctr">
            <a:defRPr sz="6200"/>
          </a:lvl1pPr>
          <a:lvl2pPr marL="285750" indent="-285750" algn="ctr">
            <a:defRPr sz="4800"/>
          </a:lvl2pPr>
          <a:lvl3pPr marL="571500" indent="-285750" algn="ctr">
            <a:defRPr sz="4800"/>
          </a:lvl3pPr>
          <a:lvl4pPr marL="857250" indent="-285750" algn="ctr">
            <a:defRPr sz="4800"/>
          </a:lvl4pPr>
          <a:lvl5pPr marL="1143000" indent="-285750" algn="ctr">
            <a:defRPr sz="4800"/>
          </a:lvl5pPr>
          <a:lvl6pPr marL="1428750" indent="-285750" algn="ctr">
            <a:defRPr sz="4800"/>
          </a:lvl6pPr>
          <a:lvl7pPr marL="1714500" indent="-285750" algn="ctr">
            <a:defRPr sz="4800"/>
          </a:lvl7pPr>
          <a:lvl8pPr marL="2000250" indent="-285750" algn="ctr">
            <a:defRPr sz="4800"/>
          </a:lvl8pPr>
          <a:lvl9pPr marL="2286000" indent="-285750" algn="ctr">
            <a:defRPr sz="4800"/>
          </a:lvl9pPr>
        </a:lstStyle>
        <a:p>
          <a:pPr lvl="0" rtl="0">
            <a:lnSpc>
              <a:spcPct val="100000"/>
            </a:lnSpc>
            <a:spcBef>
              <a:spcPct val="0"/>
            </a:spcBef>
            <a:spcAft>
              <a:spcPct val="35000"/>
            </a:spcAft>
          </a:pPr>
          <a:r>
            <a:rPr lang="en-IN" b="1">
              <a:latin typeface="Times New Roman" panose="02020503050405090304" pitchFamily="18" charset="0"/>
              <a:cs typeface="Times New Roman" panose="02020503050405090304" pitchFamily="18" charset="0"/>
            </a:rPr>
            <a:t>Strengths </a:t>
          </a:r>
          <a:endParaRPr lang="en-IN">
            <a:latin typeface="Times New Roman" panose="02020503050405090304" pitchFamily="18" charset="0"/>
            <a:cs typeface="Times New Roman" panose="02020503050405090304" pitchFamily="18" charset="0"/>
          </a:endParaRPr>
        </a:p>
      </dsp:txBody>
      <dsp:txXfrm>
        <a:off x="6991238" y="5169407"/>
        <a:ext cx="4265407" cy="1696212"/>
      </dsp:txXfrm>
    </dsp:sp>
    <dsp:sp modelId="{ECE66CFA-AFD7-4431-8F5C-FE16F0035FAA}">
      <dsp:nvSpPr>
        <dsp:cNvPr id="8" name="Rounded Rectangle 7"/>
        <dsp:cNvSpPr/>
      </dsp:nvSpPr>
      <dsp:spPr bwMode="white">
        <a:xfrm>
          <a:off x="12441555" y="2059686"/>
          <a:ext cx="4798583" cy="3957828"/>
        </a:xfrm>
        <a:prstGeom prst="roundRect">
          <a:avLst>
            <a:gd name="adj" fmla="val 10000"/>
          </a:avLst>
        </a:prstGeom>
      </dsp:spPr>
      <dsp:style>
        <a:lnRef idx="2">
          <a:schemeClr val="accent5">
            <a:hueOff val="-9900000"/>
            <a:satOff val="40000"/>
            <a:lumOff val="8627"/>
            <a:alpha val="100000"/>
          </a:schemeClr>
        </a:lnRef>
        <a:fillRef idx="1">
          <a:schemeClr val="lt1">
            <a:alpha val="90000"/>
          </a:schemeClr>
        </a:fillRef>
        <a:effectRef idx="0">
          <a:scrgbClr r="0" g="0" b="0"/>
        </a:effectRef>
        <a:fontRef idx="minor"/>
      </dsp:style>
      <dsp:txBody>
        <a:bodyPr lIns="47625" tIns="47625" rIns="47625" bIns="47625" anchor="t"/>
        <a:lstStyle>
          <a:lvl1pPr algn="l">
            <a:defRPr sz="2500"/>
          </a:lvl1pPr>
          <a:lvl2pPr marL="228600" indent="-228600" algn="l">
            <a:defRPr sz="2500"/>
          </a:lvl2pPr>
          <a:lvl3pPr marL="457200" indent="-228600" algn="l">
            <a:defRPr sz="2500"/>
          </a:lvl3pPr>
          <a:lvl4pPr marL="685800" indent="-228600" algn="l">
            <a:defRPr sz="2500"/>
          </a:lvl4pPr>
          <a:lvl5pPr marL="914400" indent="-228600" algn="l">
            <a:defRPr sz="2500"/>
          </a:lvl5pPr>
          <a:lvl6pPr marL="1143000" indent="-228600" algn="l">
            <a:defRPr sz="2500"/>
          </a:lvl6pPr>
          <a:lvl7pPr marL="1371600" indent="-228600" algn="l">
            <a:defRPr sz="2500"/>
          </a:lvl7pPr>
          <a:lvl8pPr marL="1600200" indent="-228600" algn="l">
            <a:defRPr sz="2500"/>
          </a:lvl8pPr>
          <a:lvl9pPr marL="1828800" indent="-228600" algn="l">
            <a:defRPr sz="2500"/>
          </a:lvl9pPr>
        </a:lstStyle>
        <a:p>
          <a:pPr lvl="1" rtl="0">
            <a:lnSpc>
              <a:spcPct val="100000"/>
            </a:lnSpc>
            <a:spcBef>
              <a:spcPct val="0"/>
            </a:spcBef>
            <a:spcAft>
              <a:spcPct val="15000"/>
            </a:spcAft>
            <a:buChar char="•"/>
          </a:pPr>
          <a:r>
            <a:rPr lang="en-IN" dirty="0">
              <a:solidFill>
                <a:schemeClr val="dk1"/>
              </a:solidFill>
              <a:latin typeface="Times New Roman" panose="02020503050405090304" pitchFamily="18" charset="0"/>
              <a:cs typeface="Times New Roman" panose="02020503050405090304" pitchFamily="18" charset="0"/>
            </a:rPr>
            <a:t>Stages may not apply equally to all cultures </a:t>
          </a:r>
          <a:endParaRPr lang="en-IN" dirty="0">
            <a:solidFill>
              <a:schemeClr val="dk1"/>
            </a:solidFill>
            <a:latin typeface="Times New Roman" panose="02020503050405090304" pitchFamily="18" charset="0"/>
            <a:cs typeface="Times New Roman" panose="02020503050405090304" pitchFamily="18" charset="0"/>
          </a:endParaRPr>
        </a:p>
        <a:p>
          <a:pPr lvl="1" rtl="0">
            <a:lnSpc>
              <a:spcPct val="100000"/>
            </a:lnSpc>
            <a:spcBef>
              <a:spcPct val="0"/>
            </a:spcBef>
            <a:spcAft>
              <a:spcPct val="15000"/>
            </a:spcAft>
            <a:buChar char="•"/>
          </a:pPr>
          <a:r>
            <a:rPr lang="en-IN" dirty="0">
              <a:solidFill>
                <a:schemeClr val="dk1"/>
              </a:solidFill>
              <a:latin typeface="Times New Roman" panose="02020503050405090304" pitchFamily="18" charset="0"/>
              <a:cs typeface="Times New Roman" panose="02020503050405090304" pitchFamily="18" charset="0"/>
            </a:rPr>
            <a:t>Development may not follow a fixed sequence </a:t>
          </a:r>
          <a:endParaRPr lang="en-IN" dirty="0">
            <a:solidFill>
              <a:schemeClr val="dk1"/>
            </a:solidFill>
            <a:latin typeface="Times New Roman" panose="02020503050405090304" pitchFamily="18" charset="0"/>
            <a:cs typeface="Times New Roman" panose="02020503050405090304" pitchFamily="18" charset="0"/>
          </a:endParaRPr>
        </a:p>
        <a:p>
          <a:pPr lvl="1" rtl="0">
            <a:lnSpc>
              <a:spcPct val="100000"/>
            </a:lnSpc>
            <a:spcBef>
              <a:spcPct val="0"/>
            </a:spcBef>
            <a:spcAft>
              <a:spcPct val="15000"/>
            </a:spcAft>
            <a:buChar char="•"/>
          </a:pPr>
          <a:r>
            <a:rPr lang="en-IN" dirty="0">
              <a:solidFill>
                <a:schemeClr val="dk1"/>
              </a:solidFill>
              <a:latin typeface="Times New Roman" panose="02020503050405090304" pitchFamily="18" charset="0"/>
              <a:cs typeface="Times New Roman" panose="02020503050405090304" pitchFamily="18" charset="0"/>
            </a:rPr>
            <a:t>Less focus on individual differences (</a:t>
          </a:r>
          <a:r>
            <a:rPr lang="en-GB" dirty="0" err="1">
              <a:solidFill>
                <a:schemeClr val="dk1"/>
              </a:solidFill>
              <a:latin typeface="Times New Roman" panose="02020503050405090304" pitchFamily="18" charset="0"/>
              <a:cs typeface="Times New Roman" panose="02020503050405090304" pitchFamily="18" charset="0"/>
            </a:rPr>
            <a:t>Sekowski</a:t>
          </a:r>
          <a:r>
            <a:rPr lang="en-GB" dirty="0">
              <a:solidFill>
                <a:schemeClr val="dk1"/>
              </a:solidFill>
              <a:latin typeface="Times New Roman" panose="02020503050405090304" pitchFamily="18" charset="0"/>
              <a:cs typeface="Times New Roman" panose="02020503050405090304" pitchFamily="18" charset="0"/>
            </a:rPr>
            <a:t>, 2022)</a:t>
          </a:r>
          <a:endParaRPr lang="en-IN" dirty="0">
            <a:solidFill>
              <a:schemeClr val="dk1"/>
            </a:solidFill>
            <a:latin typeface="Times New Roman" panose="02020503050405090304" pitchFamily="18" charset="0"/>
            <a:cs typeface="Times New Roman" panose="02020503050405090304" pitchFamily="18" charset="0"/>
          </a:endParaRPr>
        </a:p>
      </dsp:txBody>
      <dsp:txXfrm>
        <a:off x="12441555" y="2059686"/>
        <a:ext cx="4798583" cy="3957828"/>
      </dsp:txXfrm>
    </dsp:sp>
    <dsp:sp modelId="{04F7A51E-6AA2-4E9B-88AF-F533416E5515}">
      <dsp:nvSpPr>
        <dsp:cNvPr id="9" name="Rounded Rectangle 8"/>
        <dsp:cNvSpPr/>
      </dsp:nvSpPr>
      <dsp:spPr bwMode="white">
        <a:xfrm>
          <a:off x="13507907" y="1211580"/>
          <a:ext cx="4265407" cy="1696212"/>
        </a:xfrm>
        <a:prstGeom prst="roundRect">
          <a:avLst>
            <a:gd name="adj" fmla="val 10000"/>
          </a:avLst>
        </a:prstGeom>
      </dsp:spPr>
      <dsp:style>
        <a:lnRef idx="2">
          <a:schemeClr val="lt1"/>
        </a:lnRef>
        <a:fillRef idx="1">
          <a:schemeClr val="accent5">
            <a:hueOff val="-9900000"/>
            <a:satOff val="40000"/>
            <a:lumOff val="8627"/>
            <a:alpha val="100000"/>
          </a:schemeClr>
        </a:fillRef>
        <a:effectRef idx="0">
          <a:scrgbClr r="0" g="0" b="0"/>
        </a:effectRef>
        <a:fontRef idx="minor">
          <a:schemeClr val="lt1"/>
        </a:fontRef>
      </dsp:style>
      <dsp:txBody>
        <a:bodyPr lIns="118109" tIns="78740" rIns="118109" bIns="78740" anchor="ctr"/>
        <a:lstStyle>
          <a:lvl1pPr algn="ctr">
            <a:defRPr sz="6200"/>
          </a:lvl1pPr>
          <a:lvl2pPr marL="285750" indent="-285750" algn="ctr">
            <a:defRPr sz="4800"/>
          </a:lvl2pPr>
          <a:lvl3pPr marL="571500" indent="-285750" algn="ctr">
            <a:defRPr sz="4800"/>
          </a:lvl3pPr>
          <a:lvl4pPr marL="857250" indent="-285750" algn="ctr">
            <a:defRPr sz="4800"/>
          </a:lvl4pPr>
          <a:lvl5pPr marL="1143000" indent="-285750" algn="ctr">
            <a:defRPr sz="4800"/>
          </a:lvl5pPr>
          <a:lvl6pPr marL="1428750" indent="-285750" algn="ctr">
            <a:defRPr sz="4800"/>
          </a:lvl6pPr>
          <a:lvl7pPr marL="1714500" indent="-285750" algn="ctr">
            <a:defRPr sz="4800"/>
          </a:lvl7pPr>
          <a:lvl8pPr marL="2000250" indent="-285750" algn="ctr">
            <a:defRPr sz="4800"/>
          </a:lvl8pPr>
          <a:lvl9pPr marL="2286000" indent="-285750" algn="ctr">
            <a:defRPr sz="4800"/>
          </a:lvl9pPr>
        </a:lstStyle>
        <a:p>
          <a:pPr lvl="0" rtl="0">
            <a:lnSpc>
              <a:spcPct val="100000"/>
            </a:lnSpc>
            <a:spcBef>
              <a:spcPct val="0"/>
            </a:spcBef>
            <a:spcAft>
              <a:spcPct val="35000"/>
            </a:spcAft>
          </a:pPr>
          <a:r>
            <a:rPr lang="en-IN" b="1">
              <a:latin typeface="Times New Roman" panose="02020503050405090304" pitchFamily="18" charset="0"/>
              <a:cs typeface="Times New Roman" panose="02020503050405090304" pitchFamily="18" charset="0"/>
            </a:rPr>
            <a:t>Limitations </a:t>
          </a:r>
          <a:endParaRPr lang="en-IN">
            <a:latin typeface="Times New Roman" panose="02020503050405090304" pitchFamily="18" charset="0"/>
            <a:cs typeface="Times New Roman" panose="02020503050405090304" pitchFamily="18" charset="0"/>
          </a:endParaRPr>
        </a:p>
      </dsp:txBody>
      <dsp:txXfrm>
        <a:off x="13507907" y="1211580"/>
        <a:ext cx="4265407" cy="1696212"/>
      </dsp:txXfrm>
    </dsp:sp>
    <dsp:sp modelId="{43CD8D4E-4700-4590-8EDF-6025E5672F90}">
      <dsp:nvSpPr>
        <dsp:cNvPr id="3" name="Rectangle 2" hidden="1"/>
        <dsp:cNvSpPr/>
      </dsp:nvSpPr>
      <dsp:spPr>
        <a:xfrm>
          <a:off x="5924886" y="1211580"/>
          <a:ext cx="5331759" cy="5654039"/>
        </a:xfrm>
        <a:prstGeom prst="rect">
          <a:avLst/>
        </a:prstGeom>
      </dsp:spPr>
      <dsp:txXfrm>
        <a:off x="5924886" y="1211580"/>
        <a:ext cx="5331759" cy="5654039"/>
      </dsp:txXfrm>
    </dsp:sp>
    <dsp:sp modelId="{7DFA620F-2140-409C-9C4F-8BAEFEF8E3F0}">
      <dsp:nvSpPr>
        <dsp:cNvPr id="7" name="Rectangle 6" hidden="1"/>
        <dsp:cNvSpPr/>
      </dsp:nvSpPr>
      <dsp:spPr>
        <a:xfrm>
          <a:off x="12441555" y="1211580"/>
          <a:ext cx="5331759" cy="5654039"/>
        </a:xfrm>
        <a:prstGeom prst="rect">
          <a:avLst/>
        </a:prstGeom>
      </dsp:spPr>
      <dsp:txXfrm>
        <a:off x="12441555" y="1211580"/>
        <a:ext cx="5331759" cy="5654039"/>
      </dsp:txXfrm>
    </dsp:sp>
  </dsp:spTree>
</dsp:drawing>
</file>

<file path=ppt/diagrams/layout1.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1">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rSet qsTypeId="urn:microsoft.com/office/officeart/2005/8/quickstyle/simple5"/>
        </dgm:pt>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nodeVertAlign" val="t"/>
          <dgm:param type="vertAlign" val="mid"/>
          <dgm:param type="nodeHorzAlign" val="l"/>
          <dgm:param type="fallback" val="2D"/>
        </dgm:alg>
      </dgm:if>
      <dgm:else name="Name3">
        <dgm:alg type="lin">
          <dgm:param type="linDir" val="fromT"/>
          <dgm:param type="nodeVertAlign" val="t"/>
          <dgm:param type="vertAlign" val="mid"/>
          <dgm:param type="nodeHorzAlign" val="r"/>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VertAlign" val="mid"/>
              <dgm:param type="nodeHorzAlign" val="l"/>
              <dgm:param type="fallback" val="2D"/>
            </dgm:alg>
          </dgm:if>
          <dgm:else name="Name7">
            <dgm:alg type="lin">
              <dgm:param type="linDir" val="fromR"/>
              <dgm:param type="nodeVertAlign" val="mid"/>
              <dgm:param type="nodeHorzAlign" val="r"/>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type="chevron" r:blip="" rot="180">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type="chevron" r:blip="" rot="180">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1">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linDir" val="fromT"/>
              <dgm:param type="chAlign" val="l"/>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srcNode" val="rootConnector"/>
                        <dgm:param type="dim" val="1D"/>
                        <dgm:param type="endSty" val="noArr"/>
                        <dgm:param type="connRout" val="bend"/>
                        <dgm:param type="begPts" val="bCtr"/>
                        <dgm:param type="endPts" val="midL"/>
                      </dgm:alg>
                    </dgm:if>
                    <dgm:else name="Name16">
                      <dgm:alg type="conn">
                        <dgm:param type="srcNode" val="rootConnector"/>
                        <dgm:param type="dim" val="1D"/>
                        <dgm:param type="endSty" val="noArr"/>
                        <dgm:param type="connRout" val="bend"/>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4#1">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srcNode" val="parentNode1"/>
              <dgm:param type="dstNode" val="connSite2"/>
              <dgm:param type="connRout" val="curve"/>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srcNode" val="parentNode2"/>
                <dgm:param type="dstNode" val="connSite1"/>
                <dgm:param type="connRout" val="curve"/>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A500668-9BCB-4BD5-9D63-713181C81E94}" type="datetimeFigureOut">
              <a:rPr lang="en-IN" smtClean="0"/>
            </a:fld>
            <a:endParaRPr lang="en-IN"/>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90B272C-E325-4C06-B90E-491E84928277}" type="slidenum">
              <a:rPr lang="en-IN" smtClean="0"/>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The current situation of Isaac is demonstrated by several factors that may influence childhood development. At four years old, children are usually becoming more independent, developing communication skills and gaining confidence through play and social interaction. However, Isaac shows some difficulties in these areas, such as social withdrawal during play and difficulty in joining groups, which may suggest and reduce confidence in social situations. Also, his delayed language development may also affect his ability to communicate needs and interact with children.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90B272C-E325-4C06-B90E-491E84928277}" type="slidenum">
              <a:rPr lang="en-IN" smtClean="0"/>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theory of Erikson is focused on the psychosocial development theory, which explains the impact of events emotionally and socially throughout their lives. Also, unlike other theories, it focuses on childhood behaviour, as Erikson considered development as a lifelong process involving different challenges at each stage. In the context of Isaac, the most relevant stage is initiative versus guilt, which basically occurs between three and six years of age. During this age, the children begin to take initiative by exploring their surroundings, creating ideas and making social relationships. </a:t>
            </a:r>
            <a:endParaRPr lang="en-IN" dirty="0"/>
          </a:p>
        </p:txBody>
      </p:sp>
      <p:sp>
        <p:nvSpPr>
          <p:cNvPr id="4" name="Slide Number Placeholder 3"/>
          <p:cNvSpPr>
            <a:spLocks noGrp="1"/>
          </p:cNvSpPr>
          <p:nvPr>
            <p:ph type="sldNum" sz="quarter" idx="10"/>
          </p:nvPr>
        </p:nvSpPr>
        <p:spPr/>
        <p:txBody>
          <a:bodyPr/>
          <a:lstStyle/>
          <a:p>
            <a:fld id="{790B272C-E325-4C06-B90E-491E84928277}" type="slidenum">
              <a:rPr lang="en-IN" smtClean="0"/>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The initiative </a:t>
            </a:r>
            <a:r>
              <a:rPr lang="en-IN" sz="1200" kern="1200" dirty="0" err="1">
                <a:solidFill>
                  <a:schemeClr val="tx1"/>
                </a:solidFill>
                <a:effectLst/>
                <a:latin typeface="+mn-lt"/>
                <a:ea typeface="+mn-ea"/>
                <a:cs typeface="+mn-cs"/>
              </a:rPr>
              <a:t>vs</a:t>
            </a:r>
            <a:r>
              <a:rPr lang="en-IN" sz="1200" kern="1200" dirty="0">
                <a:solidFill>
                  <a:schemeClr val="tx1"/>
                </a:solidFill>
                <a:effectLst/>
                <a:latin typeface="+mn-lt"/>
                <a:ea typeface="+mn-ea"/>
                <a:cs typeface="+mn-cs"/>
              </a:rPr>
              <a:t> guilt could be understood as the development stage of the children in which children started understanding their living circumstances, and also heavily depends on adults. Also, when children receive positive support, they are more likely to develop confidence and the ability to take initiative. Also, if children experience criticism or an opportunity to participate, they may develop self-doubt and become hesitant.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90B272C-E325-4C06-B90E-491E84928277}" type="slidenum">
              <a:rPr lang="en-IN" smtClean="0"/>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The theory of Erikson provides a useful way to understand Isaac’s current experience, who is a four-year-old child in development through play, communication and interaction with others. However, his withdrawal and difficulty in participating may suggest that he needs additional support. However, the theory of Erikson suggests that development can be supported through positive relationships and will encourage Isaac’s attempts to provide safe opportunities to develop confidence.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90B272C-E325-4C06-B90E-491E84928277}" type="slidenum">
              <a:rPr lang="en-IN" smtClean="0"/>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The key development of Isaac should focus on understanding and considering both nurture and nature coincident. The nature is related to biological characteristics that children are born with, including temperament and an inductive way of responding to situations. This could be understood through an example that some children may be naturally sensitive to the comparison of others, which aligns with Erikson's concept that children develop through interaction with their environment and developmental challenges. Therefore, the situation of Isaac's difficulties should not be viewed as fixed, but appropriate help should be provided to develop confidence.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90B272C-E325-4C06-B90E-491E84928277}" type="slidenum">
              <a:rPr lang="en-IN" smtClean="0"/>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These are the core areas on which Erikson's theory should focus, such as helping Isaac to develop confidence and reduce social fear. In this line, the practitioner also encourages independence by allowing him to make simple choices and participate actively in activities. Also, the play-based learning is particularly important during the initiative versus guilt stage because it allows children to explore ideas.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90B272C-E325-4C06-B90E-491E84928277}" type="slidenum">
              <a:rPr lang="en-IN" smtClean="0"/>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The psychological theory of Erikson provides valuable insights for child development, explaining how children develop confidence and social skills. Also, the major strength of the theory is to consider development as a lifelong process rather than focusing on the childhood aspect. However, the key limitation is that individuals move through the stages in a specific order, but real-life development may be more complex. Children’s experiences can vary depending on culture and individual differences.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90B272C-E325-4C06-B90E-491E84928277}" type="slidenum">
              <a:rPr lang="en-IN" smtClean="0"/>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90B272C-E325-4C06-B90E-491E84928277}" type="slidenum">
              <a:rPr lang="en-IN" smtClean="0"/>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9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9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9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9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9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9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9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9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9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png"/><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png"/></Relationships>
</file>

<file path=ppt/slides/_rels/slide3.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image" Target="../media/image1.jpeg"/></Relationships>
</file>

<file path=ppt/slides/_rels/slide5.xml.rels><?xml version="1.0" encoding="UTF-8" standalone="yes"?>
<Relationships xmlns="http://schemas.openxmlformats.org/package/2006/relationships"><Relationship Id="rId4" Type="http://schemas.openxmlformats.org/officeDocument/2006/relationships/notesSlide" Target="../notesSlides/notesSlide2.xml"/><Relationship Id="rId3" Type="http://schemas.openxmlformats.org/officeDocument/2006/relationships/slideLayout" Target="../slideLayouts/slideLayout7.xml"/><Relationship Id="rId2" Type="http://schemas.openxmlformats.org/officeDocument/2006/relationships/image" Target="../media/image6.png"/><Relationship Id="rId1" Type="http://schemas.openxmlformats.org/officeDocument/2006/relationships/image" Target="../media/image1.jpeg"/></Relationships>
</file>

<file path=ppt/slides/_rels/slide6.xml.rels><?xml version="1.0" encoding="UTF-8" standalone="yes"?>
<Relationships xmlns="http://schemas.openxmlformats.org/package/2006/relationships"><Relationship Id="rId9" Type="http://schemas.openxmlformats.org/officeDocument/2006/relationships/notesSlide" Target="../notesSlides/notesSlide3.xml"/><Relationship Id="rId8" Type="http://schemas.openxmlformats.org/officeDocument/2006/relationships/slideLayout" Target="../slideLayouts/slideLayout7.xml"/><Relationship Id="rId7" Type="http://schemas.openxmlformats.org/officeDocument/2006/relationships/image" Target="../media/image7.png"/><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image" Target="../media/image1.jpeg"/></Relationships>
</file>

<file path=ppt/slides/_rels/slide7.xml.rels><?xml version="1.0" encoding="UTF-8" standalone="yes"?>
<Relationships xmlns="http://schemas.openxmlformats.org/package/2006/relationships"><Relationship Id="rId8" Type="http://schemas.openxmlformats.org/officeDocument/2006/relationships/notesSlide" Target="../notesSlides/notesSlide4.xml"/><Relationship Id="rId7"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image" Target="../media/image8.jpeg"/></Relationships>
</file>

<file path=ppt/slides/_rels/slide9.xml.rels><?xml version="1.0" encoding="UTF-8" standalone="yes"?>
<Relationships xmlns="http://schemas.openxmlformats.org/package/2006/relationships"><Relationship Id="rId9" Type="http://schemas.openxmlformats.org/officeDocument/2006/relationships/diagramData" Target="../diagrams/data3.xml"/><Relationship Id="rId8" Type="http://schemas.openxmlformats.org/officeDocument/2006/relationships/image" Target="../media/image16.svg"/><Relationship Id="rId7" Type="http://schemas.openxmlformats.org/officeDocument/2006/relationships/image" Target="../media/image15.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 Id="rId3" Type="http://schemas.openxmlformats.org/officeDocument/2006/relationships/image" Target="../media/image11.png"/><Relationship Id="rId2" Type="http://schemas.openxmlformats.org/officeDocument/2006/relationships/image" Target="../media/image10.svg"/><Relationship Id="rId15" Type="http://schemas.openxmlformats.org/officeDocument/2006/relationships/notesSlide" Target="../notesSlides/notesSlide6.xml"/><Relationship Id="rId14" Type="http://schemas.openxmlformats.org/officeDocument/2006/relationships/slideLayout" Target="../slideLayouts/slideLayout7.xml"/><Relationship Id="rId13" Type="http://schemas.microsoft.com/office/2007/relationships/diagramDrawing" Target="../diagrams/drawing3.xml"/><Relationship Id="rId12" Type="http://schemas.openxmlformats.org/officeDocument/2006/relationships/diagramColors" Target="../diagrams/colors3.xml"/><Relationship Id="rId11" Type="http://schemas.openxmlformats.org/officeDocument/2006/relationships/diagramQuickStyle" Target="../diagrams/quickStyle3.xml"/><Relationship Id="rId10" Type="http://schemas.openxmlformats.org/officeDocument/2006/relationships/diagramLayout" Target="../diagrams/layout3.xml"/><Relationship Id="rId1" Type="http://schemas.openxmlformats.org/officeDocument/2006/relationships/image" Target="../media/image9.png"/></Relationships>
</file>

<file path=ppt/slides/_rels/slide10.xml.rels><?xml version="1.0" encoding="UTF-8" standalone="yes"?>
<Relationships xmlns="http://schemas.openxmlformats.org/package/2006/relationships"><Relationship Id="rId8" Type="http://schemas.openxmlformats.org/officeDocument/2006/relationships/notesSlide" Target="../notesSlides/notesSlide7.xml"/><Relationship Id="rId7"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image" Target="../media/image1.jpe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jpeg"/></Relationships>
</file>

<file path=ppt/slides/_rels/slide12.xml.rels><?xml version="1.0" encoding="UTF-8" standalone="yes"?>
<Relationships xmlns="http://schemas.openxmlformats.org/package/2006/relationships"><Relationship Id="rId9" Type="http://schemas.openxmlformats.org/officeDocument/2006/relationships/slideLayout" Target="../slideLayouts/slideLayout7.xml"/><Relationship Id="rId8" Type="http://schemas.openxmlformats.org/officeDocument/2006/relationships/hyperlink" Target="https://www.researchgate.net/profile/Eric-Charles-3/publication/281772320_It's_not_about_nature_versus_nurture_it_is_about_whether_nature_versus_nurture_makes_sense/links/59add7090f7e9bdd115c562f/Its-not-about-nature-versus-nurture-it-is-about-whether-nature-versus-nurture-makes-sense" TargetMode="External"/><Relationship Id="rId7" Type="http://schemas.openxmlformats.org/officeDocument/2006/relationships/hyperlink" Target="https://www.researchgate.net/profile/Marcin-Sekowski-2/publication/340933557_Attitude_Toward_Death_From_the_Perspective_of_Erik_Erikson's_Theory_of_Psychosocial_Ego_Development_An_Unused_Potential/links/6054abd2299bf1736754f619/Attitude-Toward-Death-From-the-Perspective-of-Erik-Eriksons-Theory-of-Psychosocial-Ego-Development-An-Unused-Potential.pdf" TargetMode="External"/><Relationship Id="rId6" Type="http://schemas.openxmlformats.org/officeDocument/2006/relationships/hyperlink" Target="https://www.ncbi.nlm.nih.gov/books/NBK556096/" TargetMode="External"/><Relationship Id="rId5" Type="http://schemas.openxmlformats.org/officeDocument/2006/relationships/hyperlink" Target="https://iastate.pressbooks.pub/individualfamilydevelopment/chapter/erikson-and-psychosocial-theory/" TargetMode="External"/><Relationship Id="rId4" Type="http://schemas.openxmlformats.org/officeDocument/2006/relationships/hyperlink" Target="https://medium.com/@conquer.from.within/my-thoughts-on-erik-eriksons-stages-of-psychosocial-development-39b56bb471ff" TargetMode="External"/><Relationship Id="rId3" Type="http://schemas.openxmlformats.org/officeDocument/2006/relationships/hyperlink" Target="https://www.researchgate.net/profile/Rodrigo-Lopiga/publication/332247728_Testing_Erik_Erikson's_Psychosocial_Stages/links/5ca92a29a6fdcca26d045569/Testing-Erik-Eriksons-Psychosocial-Stages" TargetMode="External"/><Relationship Id="rId2" Type="http://schemas.openxmlformats.org/officeDocument/2006/relationships/hyperlink" Target="https://www.researchgate.net/profile/Agnes-Balint-3/publication/335004862_Less_Is_More_but_More_Is_Different_Distinction_Between_High_Resolution_and_Low_Resolution_Psychobiography/links/64ff03fe68ca5847e3cfd64b/Less-Is-More-but-More-Is-Different-Distinction-Between-High-Resolution-and-Low-Resolution-Psychobiography.pdf" TargetMode="External"/><Relationship Id="rId10" Type="http://schemas.openxmlformats.org/officeDocument/2006/relationships/notesSlide" Target="../notesSlides/notesSlide8.xml"/><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1D8D0"/>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15072"/>
            <a:ext cx="18288000" cy="10287000"/>
          </a:xfrm>
          <a:prstGeom prst="rect">
            <a:avLst/>
          </a:prstGeom>
        </p:spPr>
      </p:pic>
      <p:grpSp>
        <p:nvGrpSpPr>
          <p:cNvPr id="2" name="Group 2"/>
          <p:cNvGrpSpPr/>
          <p:nvPr/>
        </p:nvGrpSpPr>
        <p:grpSpPr>
          <a:xfrm>
            <a:off x="10666095" y="70204"/>
            <a:ext cx="7766050" cy="8106691"/>
            <a:chOff x="0" y="-86366"/>
            <a:chExt cx="2382608" cy="2567483"/>
          </a:xfrm>
        </p:grpSpPr>
        <p:sp>
          <p:nvSpPr>
            <p:cNvPr id="3" name="Freeform 3"/>
            <p:cNvSpPr/>
            <p:nvPr/>
          </p:nvSpPr>
          <p:spPr>
            <a:xfrm>
              <a:off x="0" y="0"/>
              <a:ext cx="2102072" cy="2481117"/>
            </a:xfrm>
            <a:custGeom>
              <a:avLst/>
              <a:gdLst/>
              <a:ahLst/>
              <a:cxnLst/>
              <a:rect l="l" t="t" r="r" b="b"/>
              <a:pathLst>
                <a:path w="2102072" h="2481117">
                  <a:moveTo>
                    <a:pt x="0" y="0"/>
                  </a:moveTo>
                  <a:lnTo>
                    <a:pt x="2102072" y="0"/>
                  </a:lnTo>
                  <a:lnTo>
                    <a:pt x="2102072" y="2481117"/>
                  </a:lnTo>
                  <a:lnTo>
                    <a:pt x="0" y="2481117"/>
                  </a:lnTo>
                  <a:close/>
                </a:path>
              </a:pathLst>
            </a:custGeom>
            <a:solidFill>
              <a:srgbClr val="FBF6F1"/>
            </a:solidFill>
          </p:spPr>
        </p:sp>
        <p:sp>
          <p:nvSpPr>
            <p:cNvPr id="4" name="TextBox 4"/>
            <p:cNvSpPr txBox="1"/>
            <p:nvPr/>
          </p:nvSpPr>
          <p:spPr>
            <a:xfrm>
              <a:off x="280536" y="-86366"/>
              <a:ext cx="2102072" cy="2519217"/>
            </a:xfrm>
            <a:prstGeom prst="rect">
              <a:avLst/>
            </a:prstGeom>
          </p:spPr>
          <p:txBody>
            <a:bodyPr lIns="50800" tIns="50800" rIns="50800" bIns="50800" rtlCol="0" anchor="ctr"/>
            <a:lstStyle/>
            <a:p>
              <a:pPr algn="ctr">
                <a:lnSpc>
                  <a:spcPts val="2660"/>
                </a:lnSpc>
                <a:spcBef>
                  <a:spcPct val="0"/>
                </a:spcBef>
              </a:pPr>
            </a:p>
          </p:txBody>
        </p:sp>
      </p:grpSp>
      <p:sp>
        <p:nvSpPr>
          <p:cNvPr id="6" name="TextBox 6"/>
          <p:cNvSpPr txBox="1"/>
          <p:nvPr/>
        </p:nvSpPr>
        <p:spPr>
          <a:xfrm>
            <a:off x="271849" y="571500"/>
            <a:ext cx="9329351" cy="3924151"/>
          </a:xfrm>
          <a:prstGeom prst="rect">
            <a:avLst/>
          </a:prstGeom>
        </p:spPr>
        <p:style>
          <a:lnRef idx="1">
            <a:schemeClr val="dk1"/>
          </a:lnRef>
          <a:fillRef idx="2">
            <a:schemeClr val="dk1"/>
          </a:fillRef>
          <a:effectRef idx="1">
            <a:schemeClr val="dk1"/>
          </a:effectRef>
          <a:fontRef idx="minor">
            <a:schemeClr val="dk1"/>
          </a:fontRef>
        </p:style>
        <p:txBody>
          <a:bodyPr wrap="square" lIns="0" tIns="0" rIns="0" bIns="0" rtlCol="0" anchor="t">
            <a:spAutoFit/>
          </a:bodyPr>
          <a:lstStyle/>
          <a:p>
            <a:pPr lvl="0">
              <a:lnSpc>
                <a:spcPts val="10200"/>
              </a:lnSpc>
            </a:pPr>
            <a:r>
              <a:rPr lang="en-US" sz="5400" b="1" dirty="0">
                <a:latin typeface="Times New Roman" panose="02020503050405090304" pitchFamily="18" charset="0"/>
                <a:cs typeface="Times New Roman" panose="02020503050405090304" pitchFamily="18" charset="0"/>
              </a:rPr>
              <a:t>Certificate of Higher Education Skills for the Workplace (Health &amp; Social Care) </a:t>
            </a:r>
            <a:endParaRPr lang="en-US" sz="6000" b="1" spc="-389" dirty="0">
              <a:solidFill>
                <a:srgbClr val="000000"/>
              </a:solidFill>
              <a:latin typeface="Times New Roman" panose="02020503050405090304" pitchFamily="18" charset="0"/>
              <a:ea typeface="Roca Two Bold"/>
              <a:cs typeface="Times New Roman" panose="02020503050405090304" pitchFamily="18" charset="0"/>
              <a:sym typeface="Roca Two Bold"/>
            </a:endParaRPr>
          </a:p>
        </p:txBody>
      </p:sp>
      <p:sp>
        <p:nvSpPr>
          <p:cNvPr id="7" name="TextBox 7"/>
          <p:cNvSpPr txBox="1"/>
          <p:nvPr/>
        </p:nvSpPr>
        <p:spPr>
          <a:xfrm>
            <a:off x="498763" y="5041309"/>
            <a:ext cx="8991600" cy="1070610"/>
          </a:xfrm>
          <a:prstGeom prst="rect">
            <a:avLst/>
          </a:prstGeom>
        </p:spPr>
        <p:txBody>
          <a:bodyPr wrap="square" lIns="0" tIns="0" rIns="0" bIns="0" rtlCol="0" anchor="t">
            <a:spAutoFit/>
          </a:bodyPr>
          <a:lstStyle/>
          <a:p>
            <a:pPr lvl="0">
              <a:lnSpc>
                <a:spcPts val="4175"/>
              </a:lnSpc>
            </a:pPr>
            <a:r>
              <a:rPr lang="en-US" sz="3600" b="1" dirty="0">
                <a:latin typeface="Times New Roman" panose="02020503050405090304" pitchFamily="18" charset="0"/>
                <a:cs typeface="Times New Roman" panose="02020503050405090304" pitchFamily="18" charset="0"/>
              </a:rPr>
              <a:t>LCHS4010 Psychology in Health and Social Care - Assignment 1</a:t>
            </a:r>
            <a:endParaRPr lang="en-US" sz="3395" b="1" spc="-67" dirty="0">
              <a:solidFill>
                <a:srgbClr val="000000"/>
              </a:solidFill>
              <a:latin typeface="Times New Roman" panose="02020503050405090304" pitchFamily="18" charset="0"/>
              <a:ea typeface="Open Sauce Semi-Bold"/>
              <a:cs typeface="Times New Roman" panose="02020503050405090304" pitchFamily="18" charset="0"/>
              <a:sym typeface="Open Sauce Semi-Bold"/>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0" y="2247900"/>
            <a:ext cx="6851296" cy="266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533400" y="8953500"/>
            <a:ext cx="2057400" cy="646331"/>
          </a:xfrm>
          <a:prstGeom prst="rect">
            <a:avLst/>
          </a:prstGeom>
          <a:noFill/>
        </p:spPr>
        <p:txBody>
          <a:bodyPr wrap="square" rtlCol="0">
            <a:spAutoFit/>
          </a:bodyPr>
          <a:lstStyle/>
          <a:p>
            <a:r>
              <a:rPr lang="en-IN" b="1" dirty="0">
                <a:latin typeface="Times New Roman" panose="02020503050405090304" pitchFamily="18" charset="0"/>
                <a:cs typeface="Times New Roman" panose="02020503050405090304" pitchFamily="18" charset="0"/>
              </a:rPr>
              <a:t>Student Name: </a:t>
            </a:r>
            <a:endParaRPr lang="en-IN" b="1" dirty="0">
              <a:latin typeface="Times New Roman" panose="02020503050405090304" pitchFamily="18" charset="0"/>
              <a:cs typeface="Times New Roman" panose="02020503050405090304" pitchFamily="18" charset="0"/>
            </a:endParaRPr>
          </a:p>
          <a:p>
            <a:r>
              <a:rPr lang="en-IN" b="1" dirty="0">
                <a:latin typeface="Times New Roman" panose="02020503050405090304" pitchFamily="18" charset="0"/>
                <a:cs typeface="Times New Roman" panose="02020503050405090304" pitchFamily="18" charset="0"/>
              </a:rPr>
              <a:t>Student ID: </a:t>
            </a:r>
            <a:endParaRPr lang="en-IN" b="1" dirty="0">
              <a:latin typeface="Times New Roman" panose="02020503050405090304" pitchFamily="18" charset="0"/>
              <a:cs typeface="Times New Roman" panose="02020503050405090304" pitchFamily="18" charset="0"/>
            </a:endParaRPr>
          </a:p>
        </p:txBody>
      </p:sp>
      <p:sp>
        <p:nvSpPr>
          <p:cNvPr id="8" name="Rectangle 7"/>
          <p:cNvSpPr/>
          <p:nvPr/>
        </p:nvSpPr>
        <p:spPr>
          <a:xfrm>
            <a:off x="11048999" y="5753100"/>
            <a:ext cx="5486401" cy="1383665"/>
          </a:xfrm>
          <a:prstGeom prst="rect">
            <a:avLst/>
          </a:prstGeom>
        </p:spPr>
        <p:txBody>
          <a:bodyPr wrap="square">
            <a:spAutoFit/>
          </a:bodyPr>
          <a:lstStyle/>
          <a:p>
            <a:r>
              <a:rPr lang="en-IN" sz="2800" b="1" dirty="0">
                <a:latin typeface="Times New Roman" panose="02020503050405090304" pitchFamily="18" charset="0"/>
                <a:cs typeface="Times New Roman" panose="02020503050405090304" pitchFamily="18" charset="0"/>
              </a:rPr>
              <a:t>Student Name </a:t>
            </a:r>
            <a:r>
              <a:rPr lang="en-US" altLang="en-IN" sz="2800" b="1" dirty="0">
                <a:latin typeface="Times New Roman" panose="02020503050405090304" pitchFamily="18" charset="0"/>
                <a:cs typeface="Times New Roman" panose="02020503050405090304" pitchFamily="18" charset="0"/>
              </a:rPr>
              <a:t>: </a:t>
            </a:r>
            <a:r>
              <a:rPr lang="en-IN" sz="2800" b="1" dirty="0" err="1">
                <a:latin typeface="Times New Roman" panose="02020503050405090304" pitchFamily="18" charset="0"/>
                <a:cs typeface="Times New Roman" panose="02020503050405090304" pitchFamily="18" charset="0"/>
              </a:rPr>
              <a:t>Nesrin</a:t>
            </a:r>
            <a:r>
              <a:rPr lang="en-IN" sz="2800" b="1" dirty="0">
                <a:latin typeface="Times New Roman" panose="02020503050405090304" pitchFamily="18" charset="0"/>
                <a:cs typeface="Times New Roman" panose="02020503050405090304" pitchFamily="18" charset="0"/>
              </a:rPr>
              <a:t> Sami </a:t>
            </a:r>
            <a:r>
              <a:rPr lang="en-IN" sz="2800" b="1" dirty="0" err="1">
                <a:latin typeface="Times New Roman" panose="02020503050405090304" pitchFamily="18" charset="0"/>
                <a:cs typeface="Times New Roman" panose="02020503050405090304" pitchFamily="18" charset="0"/>
              </a:rPr>
              <a:t>Shen</a:t>
            </a:r>
            <a:r>
              <a:rPr lang="en-IN" sz="2800" b="1" dirty="0">
                <a:latin typeface="Times New Roman" panose="02020503050405090304" pitchFamily="18" charset="0"/>
                <a:cs typeface="Times New Roman" panose="02020503050405090304" pitchFamily="18" charset="0"/>
              </a:rPr>
              <a:t> </a:t>
            </a:r>
            <a:endParaRPr lang="en-IN" sz="2800" b="1" dirty="0">
              <a:latin typeface="Times New Roman" panose="02020503050405090304" pitchFamily="18" charset="0"/>
              <a:cs typeface="Times New Roman" panose="02020503050405090304" pitchFamily="18" charset="0"/>
            </a:endParaRPr>
          </a:p>
          <a:p>
            <a:r>
              <a:rPr lang="en-IN" sz="2800" b="1" dirty="0">
                <a:latin typeface="Times New Roman" panose="02020503050405090304" pitchFamily="18" charset="0"/>
                <a:cs typeface="Times New Roman" panose="02020503050405090304" pitchFamily="18" charset="0"/>
              </a:rPr>
              <a:t>Student Id </a:t>
            </a:r>
            <a:r>
              <a:rPr lang="en-US" altLang="en-IN" sz="2800" b="1" dirty="0">
                <a:latin typeface="Times New Roman" panose="02020503050405090304" pitchFamily="18" charset="0"/>
                <a:cs typeface="Times New Roman" panose="02020503050405090304" pitchFamily="18" charset="0"/>
              </a:rPr>
              <a:t>: </a:t>
            </a:r>
            <a:r>
              <a:rPr lang="en-IN" sz="2800" b="1" dirty="0">
                <a:latin typeface="Times New Roman" panose="02020503050405090304" pitchFamily="18" charset="0"/>
                <a:cs typeface="Times New Roman" panose="02020503050405090304" pitchFamily="18" charset="0"/>
              </a:rPr>
              <a:t>2512896 </a:t>
            </a:r>
            <a:endParaRPr lang="en-IN" sz="2800" b="1" dirty="0">
              <a:latin typeface="Times New Roman" panose="02020503050405090304" pitchFamily="18" charset="0"/>
              <a:cs typeface="Times New Roman" panose="02020503050405090304" pitchFamily="18" charset="0"/>
            </a:endParaRPr>
          </a:p>
          <a:p>
            <a:r>
              <a:rPr lang="en-IN" sz="2800" b="1" dirty="0">
                <a:latin typeface="Times New Roman" panose="02020503050405090304" pitchFamily="18" charset="0"/>
                <a:cs typeface="Times New Roman" panose="02020503050405090304" pitchFamily="18" charset="0"/>
              </a:rPr>
              <a:t>Lecturer Name </a:t>
            </a:r>
            <a:r>
              <a:rPr lang="en-US" altLang="en-IN" sz="2800" b="1" dirty="0">
                <a:latin typeface="Times New Roman" panose="02020503050405090304" pitchFamily="18" charset="0"/>
                <a:cs typeface="Times New Roman" panose="02020503050405090304" pitchFamily="18" charset="0"/>
              </a:rPr>
              <a:t>:</a:t>
            </a:r>
            <a:r>
              <a:rPr lang="en-IN" sz="2800" b="1" dirty="0">
                <a:latin typeface="Times New Roman" panose="02020503050405090304" pitchFamily="18" charset="0"/>
                <a:cs typeface="Times New Roman" panose="02020503050405090304" pitchFamily="18" charset="0"/>
              </a:rPr>
              <a:t> Lou Wells</a:t>
            </a:r>
            <a:endParaRPr lang="en-IN" sz="2800" b="1" dirty="0">
              <a:latin typeface="Times New Roman" panose="02020503050405090304" pitchFamily="18" charset="0"/>
              <a:cs typeface="Times New Roman" panose="0202050305040509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8429" y="342900"/>
            <a:ext cx="8839200" cy="905056"/>
          </a:xfrm>
          <a:prstGeom prst="rect">
            <a:avLst/>
          </a:prstGeom>
          <a:noFill/>
        </p:spPr>
        <p:txBody>
          <a:bodyPr wrap="square" rtlCol="0">
            <a:spAutoFit/>
          </a:bodyPr>
          <a:lstStyle/>
          <a:p>
            <a:pPr algn="just">
              <a:lnSpc>
                <a:spcPct val="150000"/>
              </a:lnSpc>
            </a:pPr>
            <a:r>
              <a:rPr lang="en-IN" sz="4000" b="1" u="sng" dirty="0">
                <a:latin typeface="Times New Roman" panose="02020503050405090304" pitchFamily="18" charset="0"/>
                <a:cs typeface="Times New Roman" panose="02020503050405090304" pitchFamily="18" charset="0"/>
              </a:rPr>
              <a:t>AI Declaration </a:t>
            </a:r>
            <a:endParaRPr lang="en-IN" sz="4000" b="1" u="sng" dirty="0">
              <a:latin typeface="Times New Roman" panose="02020503050405090304" pitchFamily="18" charset="0"/>
              <a:cs typeface="Times New Roman" panose="02020503050405090304" pitchFamily="18" charset="0"/>
            </a:endParaRPr>
          </a:p>
        </p:txBody>
      </p:sp>
      <p:sp>
        <p:nvSpPr>
          <p:cNvPr id="4" name="Rectangle 3"/>
          <p:cNvSpPr/>
          <p:nvPr/>
        </p:nvSpPr>
        <p:spPr>
          <a:xfrm>
            <a:off x="228600" y="3543300"/>
            <a:ext cx="17907000" cy="1569660"/>
          </a:xfrm>
          <a:prstGeom prst="rect">
            <a:avLst/>
          </a:prstGeom>
        </p:spPr>
        <p:txBody>
          <a:bodyPr wrap="square">
            <a:spAutoFit/>
          </a:bodyPr>
          <a:lstStyle/>
          <a:p>
            <a:pPr algn="just">
              <a:lnSpc>
                <a:spcPct val="150000"/>
              </a:lnSpc>
            </a:pPr>
            <a:r>
              <a:rPr lang="en-US" sz="3200" dirty="0">
                <a:latin typeface="Times New Roman" panose="02020503050405090304" pitchFamily="18" charset="0"/>
                <a:cs typeface="Times New Roman" panose="02020503050405090304" pitchFamily="18" charset="0"/>
              </a:rPr>
              <a:t>I confirm that this presentation is my own original work. I have not used generative Al to research, structure or write this presentation. Any proofreading was completed in accordance with the module's Al guidance.</a:t>
            </a:r>
            <a:endParaRPr lang="en-IN" sz="3200" dirty="0">
              <a:latin typeface="Times New Roman" panose="02020503050405090304" pitchFamily="18" charset="0"/>
              <a:cs typeface="Times New Roman" panose="02020503050405090304" pitchFamily="18" charset="0"/>
            </a:endParaRPr>
          </a:p>
        </p:txBody>
      </p:sp>
      <p:sp>
        <p:nvSpPr>
          <p:cNvPr id="5" name="Rectangle 4"/>
          <p:cNvSpPr/>
          <p:nvPr/>
        </p:nvSpPr>
        <p:spPr>
          <a:xfrm>
            <a:off x="304800" y="1562100"/>
            <a:ext cx="5486401" cy="1953868"/>
          </a:xfrm>
          <a:prstGeom prst="rect">
            <a:avLst/>
          </a:prstGeom>
        </p:spPr>
        <p:txBody>
          <a:bodyPr wrap="square">
            <a:spAutoFit/>
          </a:bodyPr>
          <a:lstStyle/>
          <a:p>
            <a:pPr algn="just">
              <a:lnSpc>
                <a:spcPct val="150000"/>
              </a:lnSpc>
            </a:pPr>
            <a:r>
              <a:rPr lang="en-IN" sz="2800" b="1" dirty="0">
                <a:latin typeface="Times New Roman" panose="02020503050405090304" pitchFamily="18" charset="0"/>
                <a:cs typeface="Times New Roman" panose="02020503050405090304" pitchFamily="18" charset="0"/>
              </a:rPr>
              <a:t>Student Name - </a:t>
            </a:r>
            <a:r>
              <a:rPr lang="en-IN" sz="2800" dirty="0" err="1">
                <a:latin typeface="Times New Roman" panose="02020503050405090304" pitchFamily="18" charset="0"/>
                <a:cs typeface="Times New Roman" panose="02020503050405090304" pitchFamily="18" charset="0"/>
              </a:rPr>
              <a:t>Nesrin</a:t>
            </a:r>
            <a:r>
              <a:rPr lang="en-IN" sz="2800" dirty="0">
                <a:latin typeface="Times New Roman" panose="02020503050405090304" pitchFamily="18" charset="0"/>
                <a:cs typeface="Times New Roman" panose="02020503050405090304" pitchFamily="18" charset="0"/>
              </a:rPr>
              <a:t> Sami </a:t>
            </a:r>
            <a:r>
              <a:rPr lang="en-IN" sz="2800" dirty="0" err="1">
                <a:latin typeface="Times New Roman" panose="02020503050405090304" pitchFamily="18" charset="0"/>
                <a:cs typeface="Times New Roman" panose="02020503050405090304" pitchFamily="18" charset="0"/>
              </a:rPr>
              <a:t>Shen</a:t>
            </a:r>
            <a:r>
              <a:rPr lang="en-IN" sz="2800" dirty="0">
                <a:latin typeface="Times New Roman" panose="02020503050405090304" pitchFamily="18" charset="0"/>
                <a:cs typeface="Times New Roman" panose="02020503050405090304" pitchFamily="18" charset="0"/>
              </a:rPr>
              <a:t> </a:t>
            </a:r>
            <a:endParaRPr lang="en-IN" sz="2800" dirty="0">
              <a:latin typeface="Times New Roman" panose="02020503050405090304" pitchFamily="18" charset="0"/>
              <a:cs typeface="Times New Roman" panose="02020503050405090304" pitchFamily="18" charset="0"/>
            </a:endParaRPr>
          </a:p>
          <a:p>
            <a:pPr algn="just">
              <a:lnSpc>
                <a:spcPct val="150000"/>
              </a:lnSpc>
            </a:pPr>
            <a:r>
              <a:rPr lang="en-IN" sz="2800" b="1" dirty="0">
                <a:latin typeface="Times New Roman" panose="02020503050405090304" pitchFamily="18" charset="0"/>
                <a:cs typeface="Times New Roman" panose="02020503050405090304" pitchFamily="18" charset="0"/>
              </a:rPr>
              <a:t>Student Id - </a:t>
            </a:r>
            <a:r>
              <a:rPr lang="en-IN" sz="2800" dirty="0">
                <a:latin typeface="Times New Roman" panose="02020503050405090304" pitchFamily="18" charset="0"/>
                <a:cs typeface="Times New Roman" panose="02020503050405090304" pitchFamily="18" charset="0"/>
              </a:rPr>
              <a:t>2512896</a:t>
            </a:r>
            <a:endParaRPr lang="en-IN" sz="2800" dirty="0">
              <a:latin typeface="Times New Roman" panose="02020503050405090304" pitchFamily="18" charset="0"/>
              <a:cs typeface="Times New Roman" panose="02020503050405090304" pitchFamily="18" charset="0"/>
            </a:endParaRPr>
          </a:p>
          <a:p>
            <a:pPr algn="just">
              <a:lnSpc>
                <a:spcPct val="150000"/>
              </a:lnSpc>
            </a:pPr>
            <a:r>
              <a:rPr lang="en-IN" sz="2800" b="1" dirty="0">
                <a:latin typeface="Times New Roman" panose="02020503050405090304" pitchFamily="18" charset="0"/>
                <a:cs typeface="Times New Roman" panose="02020503050405090304" pitchFamily="18" charset="0"/>
              </a:rPr>
              <a:t>Lecturer Name </a:t>
            </a:r>
            <a:r>
              <a:rPr lang="en-IN" sz="2800" dirty="0">
                <a:latin typeface="Times New Roman" panose="02020503050405090304" pitchFamily="18" charset="0"/>
                <a:cs typeface="Times New Roman" panose="02020503050405090304" pitchFamily="18" charset="0"/>
              </a:rPr>
              <a:t>-Lou Wells</a:t>
            </a:r>
            <a:endParaRPr lang="en-IN" sz="2800" dirty="0">
              <a:latin typeface="Times New Roman" panose="02020503050405090304" pitchFamily="18" charset="0"/>
              <a:cs typeface="Times New Roman" panose="02020503050405090304" pitchFamily="18" charset="0"/>
            </a:endParaRPr>
          </a:p>
        </p:txBody>
      </p:sp>
      <p:pic>
        <p:nvPicPr>
          <p:cNvPr id="3074"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1792539" y="41275"/>
            <a:ext cx="6495461" cy="2282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4EEE7"/>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15072"/>
            <a:ext cx="18288000" cy="10287000"/>
          </a:xfrm>
          <a:prstGeom prst="rect">
            <a:avLst/>
          </a:prstGeom>
        </p:spPr>
      </p:pic>
      <p:grpSp>
        <p:nvGrpSpPr>
          <p:cNvPr id="2" name="Group 2"/>
          <p:cNvGrpSpPr/>
          <p:nvPr/>
        </p:nvGrpSpPr>
        <p:grpSpPr>
          <a:xfrm>
            <a:off x="106045" y="38100"/>
            <a:ext cx="18133695" cy="8482965"/>
            <a:chOff x="0" y="0"/>
            <a:chExt cx="4621957" cy="2514697"/>
          </a:xfrm>
        </p:grpSpPr>
        <p:sp>
          <p:nvSpPr>
            <p:cNvPr id="3" name="Freeform 3"/>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solidFill>
              <a:srgbClr val="B9D6ED"/>
            </a:solidFill>
          </p:spPr>
        </p:sp>
        <p:sp>
          <p:nvSpPr>
            <p:cNvPr id="4" name="TextBox 4"/>
            <p:cNvSpPr txBox="1"/>
            <p:nvPr/>
          </p:nvSpPr>
          <p:spPr>
            <a:xfrm>
              <a:off x="0" y="-38100"/>
              <a:ext cx="4621957" cy="2552797"/>
            </a:xfrm>
            <a:prstGeom prst="rect">
              <a:avLst/>
            </a:prstGeom>
          </p:spPr>
          <p:txBody>
            <a:bodyPr lIns="50800" tIns="50800" rIns="50800" bIns="50800" rtlCol="0" anchor="ctr"/>
            <a:lstStyle/>
            <a:p>
              <a:pPr algn="ctr">
                <a:lnSpc>
                  <a:spcPts val="2660"/>
                </a:lnSpc>
              </a:pPr>
            </a:p>
          </p:txBody>
        </p:sp>
      </p:grpSp>
      <p:sp>
        <p:nvSpPr>
          <p:cNvPr id="5" name="Freeform 5"/>
          <p:cNvSpPr/>
          <p:nvPr/>
        </p:nvSpPr>
        <p:spPr>
          <a:xfrm>
            <a:off x="10184928" y="1657764"/>
            <a:ext cx="7074372" cy="6971472"/>
          </a:xfrm>
          <a:custGeom>
            <a:avLst/>
            <a:gdLst/>
            <a:ahLst/>
            <a:cxnLst/>
            <a:rect l="l" t="t" r="r" b="b"/>
            <a:pathLst>
              <a:path w="7074372" h="6971472">
                <a:moveTo>
                  <a:pt x="0" y="0"/>
                </a:moveTo>
                <a:lnTo>
                  <a:pt x="7074372" y="0"/>
                </a:lnTo>
                <a:lnTo>
                  <a:pt x="7074372" y="6971472"/>
                </a:lnTo>
                <a:lnTo>
                  <a:pt x="0" y="6971472"/>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sp>
      <p:sp>
        <p:nvSpPr>
          <p:cNvPr id="6" name="TextBox 6"/>
          <p:cNvSpPr txBox="1"/>
          <p:nvPr/>
        </p:nvSpPr>
        <p:spPr>
          <a:xfrm>
            <a:off x="1461194" y="1714500"/>
            <a:ext cx="7639369" cy="756617"/>
          </a:xfrm>
          <a:prstGeom prst="rect">
            <a:avLst/>
          </a:prstGeom>
        </p:spPr>
        <p:txBody>
          <a:bodyPr wrap="square" lIns="0" tIns="0" rIns="0" bIns="0" rtlCol="0" anchor="t">
            <a:spAutoFit/>
          </a:bodyPr>
          <a:lstStyle/>
          <a:p>
            <a:pPr lvl="0">
              <a:lnSpc>
                <a:spcPts val="5940"/>
              </a:lnSpc>
            </a:pPr>
            <a:r>
              <a:rPr lang="en-IN" sz="6000" b="1" dirty="0">
                <a:latin typeface="Times New Roman" panose="02020503050405090304" pitchFamily="18" charset="0"/>
                <a:cs typeface="Times New Roman" panose="02020503050405090304" pitchFamily="18" charset="0"/>
              </a:rPr>
              <a:t>Presentation Overview </a:t>
            </a:r>
            <a:endParaRPr lang="en-US" sz="5500" b="1" spc="-253" dirty="0">
              <a:solidFill>
                <a:srgbClr val="000000"/>
              </a:solidFill>
              <a:latin typeface="Times New Roman" panose="02020503050405090304" pitchFamily="18" charset="0"/>
              <a:ea typeface="Roca Two Bold"/>
              <a:cs typeface="Times New Roman" panose="02020503050405090304" pitchFamily="18" charset="0"/>
              <a:sym typeface="Roca Two Bold"/>
            </a:endParaRPr>
          </a:p>
        </p:txBody>
      </p:sp>
      <p:sp>
        <p:nvSpPr>
          <p:cNvPr id="7" name="TextBox 7"/>
          <p:cNvSpPr txBox="1"/>
          <p:nvPr/>
        </p:nvSpPr>
        <p:spPr>
          <a:xfrm>
            <a:off x="1504631" y="2958148"/>
            <a:ext cx="7247696" cy="3200876"/>
          </a:xfrm>
          <a:prstGeom prst="rect">
            <a:avLst/>
          </a:prstGeom>
        </p:spPr>
        <p:txBody>
          <a:bodyPr lIns="0" tIns="0" rIns="0" bIns="0" rtlCol="0" anchor="t">
            <a:spAutoFit/>
          </a:bodyPr>
          <a:lstStyle/>
          <a:p>
            <a:pPr algn="just">
              <a:lnSpc>
                <a:spcPts val="2800"/>
              </a:lnSpc>
            </a:pPr>
            <a:r>
              <a:rPr lang="en-IN" sz="2000" dirty="0">
                <a:latin typeface="Times New Roman" panose="02020503050405090304" pitchFamily="18" charset="0"/>
                <a:cs typeface="Times New Roman" panose="02020503050405090304" pitchFamily="18" charset="0"/>
              </a:rPr>
              <a:t>The key aim of this presentation is to explore Isaac’s development using Erikson's psychosocial theory. First of all, we should understand that Isaac is a 4-year-old child who was attending a children's centre in London, who experienced difficulties with emotional regulation and social interaction, which led to extreme social exclusion while playing and limited communication. So the presentation will discuss Ericsson’s theory, apply it to Isaac’s experience to assess its efficiency, and suggest the most suitable support strategies. </a:t>
            </a:r>
            <a:endParaRPr lang="en-IN" sz="2000" dirty="0">
              <a:latin typeface="Times New Roman" panose="02020503050405090304" pitchFamily="18" charset="0"/>
              <a:cs typeface="Times New Roman" panose="02020503050405090304" pitchFamily="18" charset="0"/>
            </a:endParaRPr>
          </a:p>
          <a:p>
            <a:pPr marL="0" lvl="0" indent="0" algn="just">
              <a:lnSpc>
                <a:spcPts val="2800"/>
              </a:lnSpc>
            </a:pPr>
            <a:endParaRPr lang="en-US" sz="2000" u="none" dirty="0">
              <a:solidFill>
                <a:srgbClr val="000000"/>
              </a:solidFill>
              <a:latin typeface="Times New Roman" panose="02020503050405090304" pitchFamily="18" charset="0"/>
              <a:ea typeface="Open Sauce"/>
              <a:cs typeface="Times New Roman" panose="02020503050405090304" pitchFamily="18" charset="0"/>
              <a:sym typeface="Open Sauce"/>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pic>
        <p:nvPicPr>
          <p:cNvPr id="29" name="Picture 28"/>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91272"/>
            <a:ext cx="18288000" cy="10287000"/>
          </a:xfrm>
          <a:prstGeom prst="rect">
            <a:avLst/>
          </a:prstGeom>
        </p:spPr>
      </p:pic>
      <p:sp>
        <p:nvSpPr>
          <p:cNvPr id="2" name="TextBox 2"/>
          <p:cNvSpPr txBox="1"/>
          <p:nvPr/>
        </p:nvSpPr>
        <p:spPr>
          <a:xfrm>
            <a:off x="609600" y="1032303"/>
            <a:ext cx="7026949" cy="756617"/>
          </a:xfrm>
          <a:prstGeom prst="rect">
            <a:avLst/>
          </a:prstGeom>
        </p:spPr>
        <p:txBody>
          <a:bodyPr lIns="0" tIns="0" rIns="0" bIns="0" rtlCol="0" anchor="t">
            <a:spAutoFit/>
          </a:bodyPr>
          <a:lstStyle/>
          <a:p>
            <a:pPr lvl="0">
              <a:lnSpc>
                <a:spcPts val="5940"/>
              </a:lnSpc>
              <a:spcBef>
                <a:spcPct val="0"/>
              </a:spcBef>
            </a:pPr>
            <a:r>
              <a:rPr lang="en-IN" sz="6000" b="1" dirty="0">
                <a:latin typeface="Times New Roman" panose="02020503050405090304" pitchFamily="18" charset="0"/>
                <a:cs typeface="Times New Roman" panose="02020503050405090304" pitchFamily="18" charset="0"/>
              </a:rPr>
              <a:t>Case study Overview </a:t>
            </a:r>
            <a:endParaRPr lang="en-US" sz="5500" b="1" u="none" strike="noStrike" spc="-253" dirty="0">
              <a:solidFill>
                <a:srgbClr val="000000"/>
              </a:solidFill>
              <a:latin typeface="Times New Roman" panose="02020503050405090304" pitchFamily="18" charset="0"/>
              <a:ea typeface="Roca Two Bold"/>
              <a:cs typeface="Times New Roman" panose="02020503050405090304" pitchFamily="18" charset="0"/>
              <a:sym typeface="Roca Two Bold"/>
            </a:endParaRPr>
          </a:p>
        </p:txBody>
      </p:sp>
      <p:grpSp>
        <p:nvGrpSpPr>
          <p:cNvPr id="3" name="Group 3"/>
          <p:cNvGrpSpPr/>
          <p:nvPr/>
        </p:nvGrpSpPr>
        <p:grpSpPr>
          <a:xfrm>
            <a:off x="11831671" y="3390914"/>
            <a:ext cx="5732429" cy="2437898"/>
            <a:chOff x="0" y="0"/>
            <a:chExt cx="1803504" cy="766998"/>
          </a:xfrm>
        </p:grpSpPr>
        <p:sp>
          <p:nvSpPr>
            <p:cNvPr id="4" name="Freeform 4"/>
            <p:cNvSpPr/>
            <p:nvPr/>
          </p:nvSpPr>
          <p:spPr>
            <a:xfrm>
              <a:off x="0" y="0"/>
              <a:ext cx="1803504" cy="766998"/>
            </a:xfrm>
            <a:custGeom>
              <a:avLst/>
              <a:gdLst/>
              <a:ahLst/>
              <a:cxnLst/>
              <a:rect l="l" t="t" r="r" b="b"/>
              <a:pathLst>
                <a:path w="1803504" h="766998">
                  <a:moveTo>
                    <a:pt x="20258" y="0"/>
                  </a:moveTo>
                  <a:lnTo>
                    <a:pt x="1783246" y="0"/>
                  </a:lnTo>
                  <a:cubicBezTo>
                    <a:pt x="1794434" y="0"/>
                    <a:pt x="1803504" y="9070"/>
                    <a:pt x="1803504" y="20258"/>
                  </a:cubicBezTo>
                  <a:lnTo>
                    <a:pt x="1803504" y="746739"/>
                  </a:lnTo>
                  <a:cubicBezTo>
                    <a:pt x="1803504" y="757928"/>
                    <a:pt x="1794434" y="766998"/>
                    <a:pt x="1783246" y="766998"/>
                  </a:cubicBezTo>
                  <a:lnTo>
                    <a:pt x="20258" y="766998"/>
                  </a:lnTo>
                  <a:cubicBezTo>
                    <a:pt x="9070" y="766998"/>
                    <a:pt x="0" y="757928"/>
                    <a:pt x="0" y="746739"/>
                  </a:cubicBezTo>
                  <a:lnTo>
                    <a:pt x="0" y="20258"/>
                  </a:lnTo>
                  <a:cubicBezTo>
                    <a:pt x="0" y="9070"/>
                    <a:pt x="9070" y="0"/>
                    <a:pt x="20258" y="0"/>
                  </a:cubicBezTo>
                  <a:close/>
                </a:path>
              </a:pathLst>
            </a:custGeom>
            <a:solidFill>
              <a:srgbClr val="B9D6ED"/>
            </a:solidFill>
          </p:spPr>
        </p:sp>
        <p:sp>
          <p:nvSpPr>
            <p:cNvPr id="5" name="TextBox 5"/>
            <p:cNvSpPr txBox="1"/>
            <p:nvPr/>
          </p:nvSpPr>
          <p:spPr>
            <a:xfrm>
              <a:off x="0" y="104775"/>
              <a:ext cx="1803504" cy="662223"/>
            </a:xfrm>
            <a:prstGeom prst="rect">
              <a:avLst/>
            </a:prstGeom>
          </p:spPr>
          <p:txBody>
            <a:bodyPr lIns="50800" tIns="50800" rIns="50800" bIns="50800" rtlCol="0" anchor="ctr"/>
            <a:lstStyle/>
            <a:p>
              <a:pPr algn="ctr">
                <a:lnSpc>
                  <a:spcPts val="1925"/>
                </a:lnSpc>
              </a:pPr>
              <a:endParaRPr>
                <a:latin typeface="Times New Roman" panose="02020503050405090304" pitchFamily="18" charset="0"/>
                <a:cs typeface="Times New Roman" panose="02020503050405090304" pitchFamily="18" charset="0"/>
              </a:endParaRPr>
            </a:p>
          </p:txBody>
        </p:sp>
      </p:grpSp>
      <p:grpSp>
        <p:nvGrpSpPr>
          <p:cNvPr id="6" name="Group 6"/>
          <p:cNvGrpSpPr/>
          <p:nvPr/>
        </p:nvGrpSpPr>
        <p:grpSpPr>
          <a:xfrm>
            <a:off x="9874503" y="1255520"/>
            <a:ext cx="1500413" cy="150041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9D6ED"/>
            </a:solidFill>
          </p:spPr>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60"/>
                </a:lnSpc>
              </a:pPr>
              <a:endParaRPr>
                <a:latin typeface="Times New Roman" panose="02020503050405090304" pitchFamily="18" charset="0"/>
                <a:cs typeface="Times New Roman" panose="02020503050405090304" pitchFamily="18" charset="0"/>
              </a:endParaRPr>
            </a:p>
          </p:txBody>
        </p:sp>
      </p:grpSp>
      <p:grpSp>
        <p:nvGrpSpPr>
          <p:cNvPr id="9" name="Group 9"/>
          <p:cNvGrpSpPr/>
          <p:nvPr/>
        </p:nvGrpSpPr>
        <p:grpSpPr>
          <a:xfrm>
            <a:off x="11831671" y="786778"/>
            <a:ext cx="5732429" cy="2437898"/>
            <a:chOff x="0" y="0"/>
            <a:chExt cx="1803504" cy="766998"/>
          </a:xfrm>
        </p:grpSpPr>
        <p:sp>
          <p:nvSpPr>
            <p:cNvPr id="10" name="Freeform 10"/>
            <p:cNvSpPr/>
            <p:nvPr/>
          </p:nvSpPr>
          <p:spPr>
            <a:xfrm>
              <a:off x="0" y="0"/>
              <a:ext cx="1803504" cy="766998"/>
            </a:xfrm>
            <a:custGeom>
              <a:avLst/>
              <a:gdLst/>
              <a:ahLst/>
              <a:cxnLst/>
              <a:rect l="l" t="t" r="r" b="b"/>
              <a:pathLst>
                <a:path w="1803504" h="766998">
                  <a:moveTo>
                    <a:pt x="20258" y="0"/>
                  </a:moveTo>
                  <a:lnTo>
                    <a:pt x="1783246" y="0"/>
                  </a:lnTo>
                  <a:cubicBezTo>
                    <a:pt x="1794434" y="0"/>
                    <a:pt x="1803504" y="9070"/>
                    <a:pt x="1803504" y="20258"/>
                  </a:cubicBezTo>
                  <a:lnTo>
                    <a:pt x="1803504" y="746739"/>
                  </a:lnTo>
                  <a:cubicBezTo>
                    <a:pt x="1803504" y="757928"/>
                    <a:pt x="1794434" y="766998"/>
                    <a:pt x="1783246" y="766998"/>
                  </a:cubicBezTo>
                  <a:lnTo>
                    <a:pt x="20258" y="766998"/>
                  </a:lnTo>
                  <a:cubicBezTo>
                    <a:pt x="9070" y="766998"/>
                    <a:pt x="0" y="757928"/>
                    <a:pt x="0" y="746739"/>
                  </a:cubicBezTo>
                  <a:lnTo>
                    <a:pt x="0" y="20258"/>
                  </a:lnTo>
                  <a:cubicBezTo>
                    <a:pt x="0" y="9070"/>
                    <a:pt x="9070" y="0"/>
                    <a:pt x="20258" y="0"/>
                  </a:cubicBezTo>
                  <a:close/>
                </a:path>
              </a:pathLst>
            </a:custGeom>
            <a:solidFill>
              <a:srgbClr val="B9D6ED"/>
            </a:solidFill>
          </p:spPr>
        </p:sp>
        <p:sp>
          <p:nvSpPr>
            <p:cNvPr id="11" name="TextBox 11"/>
            <p:cNvSpPr txBox="1"/>
            <p:nvPr/>
          </p:nvSpPr>
          <p:spPr>
            <a:xfrm>
              <a:off x="0" y="104775"/>
              <a:ext cx="1803504" cy="662223"/>
            </a:xfrm>
            <a:prstGeom prst="rect">
              <a:avLst/>
            </a:prstGeom>
          </p:spPr>
          <p:txBody>
            <a:bodyPr lIns="50800" tIns="50800" rIns="50800" bIns="50800" rtlCol="0" anchor="ctr"/>
            <a:lstStyle/>
            <a:p>
              <a:pPr algn="ctr">
                <a:lnSpc>
                  <a:spcPts val="1925"/>
                </a:lnSpc>
              </a:pPr>
              <a:endParaRPr>
                <a:latin typeface="Times New Roman" panose="02020503050405090304" pitchFamily="18" charset="0"/>
                <a:cs typeface="Times New Roman" panose="02020503050405090304" pitchFamily="18" charset="0"/>
              </a:endParaRPr>
            </a:p>
          </p:txBody>
        </p:sp>
      </p:grpSp>
      <p:grpSp>
        <p:nvGrpSpPr>
          <p:cNvPr id="12" name="Group 12"/>
          <p:cNvGrpSpPr/>
          <p:nvPr/>
        </p:nvGrpSpPr>
        <p:grpSpPr>
          <a:xfrm>
            <a:off x="11831671" y="5995524"/>
            <a:ext cx="5732429" cy="2437898"/>
            <a:chOff x="0" y="0"/>
            <a:chExt cx="1803504" cy="766998"/>
          </a:xfrm>
        </p:grpSpPr>
        <p:sp>
          <p:nvSpPr>
            <p:cNvPr id="13" name="Freeform 13"/>
            <p:cNvSpPr/>
            <p:nvPr/>
          </p:nvSpPr>
          <p:spPr>
            <a:xfrm>
              <a:off x="0" y="0"/>
              <a:ext cx="1803504" cy="766998"/>
            </a:xfrm>
            <a:custGeom>
              <a:avLst/>
              <a:gdLst/>
              <a:ahLst/>
              <a:cxnLst/>
              <a:rect l="l" t="t" r="r" b="b"/>
              <a:pathLst>
                <a:path w="1803504" h="766998">
                  <a:moveTo>
                    <a:pt x="20258" y="0"/>
                  </a:moveTo>
                  <a:lnTo>
                    <a:pt x="1783246" y="0"/>
                  </a:lnTo>
                  <a:cubicBezTo>
                    <a:pt x="1794434" y="0"/>
                    <a:pt x="1803504" y="9070"/>
                    <a:pt x="1803504" y="20258"/>
                  </a:cubicBezTo>
                  <a:lnTo>
                    <a:pt x="1803504" y="746739"/>
                  </a:lnTo>
                  <a:cubicBezTo>
                    <a:pt x="1803504" y="757928"/>
                    <a:pt x="1794434" y="766998"/>
                    <a:pt x="1783246" y="766998"/>
                  </a:cubicBezTo>
                  <a:lnTo>
                    <a:pt x="20258" y="766998"/>
                  </a:lnTo>
                  <a:cubicBezTo>
                    <a:pt x="9070" y="766998"/>
                    <a:pt x="0" y="757928"/>
                    <a:pt x="0" y="746739"/>
                  </a:cubicBezTo>
                  <a:lnTo>
                    <a:pt x="0" y="20258"/>
                  </a:lnTo>
                  <a:cubicBezTo>
                    <a:pt x="0" y="9070"/>
                    <a:pt x="9070" y="0"/>
                    <a:pt x="20258" y="0"/>
                  </a:cubicBezTo>
                  <a:close/>
                </a:path>
              </a:pathLst>
            </a:custGeom>
            <a:solidFill>
              <a:srgbClr val="B9D6ED"/>
            </a:solidFill>
          </p:spPr>
        </p:sp>
        <p:sp>
          <p:nvSpPr>
            <p:cNvPr id="14" name="TextBox 14"/>
            <p:cNvSpPr txBox="1"/>
            <p:nvPr/>
          </p:nvSpPr>
          <p:spPr>
            <a:xfrm>
              <a:off x="0" y="104775"/>
              <a:ext cx="1803504" cy="662223"/>
            </a:xfrm>
            <a:prstGeom prst="rect">
              <a:avLst/>
            </a:prstGeom>
          </p:spPr>
          <p:txBody>
            <a:bodyPr lIns="50800" tIns="50800" rIns="50800" bIns="50800" rtlCol="0" anchor="ctr"/>
            <a:lstStyle/>
            <a:p>
              <a:pPr algn="ctr">
                <a:lnSpc>
                  <a:spcPts val="1925"/>
                </a:lnSpc>
              </a:pPr>
              <a:endParaRPr>
                <a:latin typeface="Times New Roman" panose="02020503050405090304" pitchFamily="18" charset="0"/>
                <a:cs typeface="Times New Roman" panose="02020503050405090304" pitchFamily="18" charset="0"/>
              </a:endParaRPr>
            </a:p>
          </p:txBody>
        </p:sp>
      </p:grpSp>
      <p:sp>
        <p:nvSpPr>
          <p:cNvPr id="15" name="TextBox 15"/>
          <p:cNvSpPr txBox="1"/>
          <p:nvPr/>
        </p:nvSpPr>
        <p:spPr>
          <a:xfrm>
            <a:off x="12339507" y="3849407"/>
            <a:ext cx="4716757" cy="1166153"/>
          </a:xfrm>
          <a:prstGeom prst="rect">
            <a:avLst/>
          </a:prstGeom>
        </p:spPr>
        <p:txBody>
          <a:bodyPr lIns="0" tIns="0" rIns="0" bIns="0" rtlCol="0" anchor="t">
            <a:spAutoFit/>
          </a:bodyPr>
          <a:lstStyle/>
          <a:p>
            <a:pPr algn="ctr">
              <a:lnSpc>
                <a:spcPts val="2955"/>
              </a:lnSpc>
            </a:pPr>
            <a:endParaRPr lang="en-IN" sz="4000" b="1" dirty="0">
              <a:latin typeface="Times New Roman" panose="02020503050405090304" pitchFamily="18" charset="0"/>
              <a:cs typeface="Times New Roman" panose="02020503050405090304" pitchFamily="18" charset="0"/>
            </a:endParaRPr>
          </a:p>
          <a:p>
            <a:pPr algn="ctr">
              <a:lnSpc>
                <a:spcPts val="2955"/>
              </a:lnSpc>
            </a:pPr>
            <a:r>
              <a:rPr lang="en-IN" sz="4000" b="1" dirty="0">
                <a:latin typeface="Times New Roman" panose="02020503050405090304" pitchFamily="18" charset="0"/>
                <a:cs typeface="Times New Roman" panose="02020503050405090304" pitchFamily="18" charset="0"/>
              </a:rPr>
              <a:t>Separation distress </a:t>
            </a:r>
            <a:endParaRPr lang="en-IN" sz="4000" b="1" dirty="0">
              <a:latin typeface="Times New Roman" panose="02020503050405090304" pitchFamily="18" charset="0"/>
              <a:cs typeface="Times New Roman" panose="02020503050405090304" pitchFamily="18" charset="0"/>
            </a:endParaRPr>
          </a:p>
          <a:p>
            <a:pPr marL="0" lvl="0" indent="0" algn="ctr">
              <a:lnSpc>
                <a:spcPts val="2955"/>
              </a:lnSpc>
            </a:pPr>
            <a:endParaRPr lang="en-US" sz="3600" b="1" u="none" spc="-3" dirty="0">
              <a:solidFill>
                <a:srgbClr val="000000"/>
              </a:solidFill>
              <a:latin typeface="Times New Roman" panose="02020503050405090304" pitchFamily="18" charset="0"/>
              <a:ea typeface="Open Sauce Medium"/>
              <a:cs typeface="Times New Roman" panose="02020503050405090304" pitchFamily="18" charset="0"/>
              <a:sym typeface="Open Sauce Medium"/>
            </a:endParaRPr>
          </a:p>
        </p:txBody>
      </p:sp>
      <p:sp>
        <p:nvSpPr>
          <p:cNvPr id="16" name="TextBox 16"/>
          <p:cNvSpPr txBox="1"/>
          <p:nvPr/>
        </p:nvSpPr>
        <p:spPr>
          <a:xfrm>
            <a:off x="12034707" y="1989342"/>
            <a:ext cx="4716757" cy="1154162"/>
          </a:xfrm>
          <a:prstGeom prst="rect">
            <a:avLst/>
          </a:prstGeom>
        </p:spPr>
        <p:txBody>
          <a:bodyPr lIns="0" tIns="0" rIns="0" bIns="0" rtlCol="0" anchor="t">
            <a:spAutoFit/>
          </a:bodyPr>
          <a:lstStyle/>
          <a:p>
            <a:pPr algn="ctr">
              <a:lnSpc>
                <a:spcPts val="2955"/>
              </a:lnSpc>
            </a:pPr>
            <a:r>
              <a:rPr lang="en-IN" sz="3600" b="1" dirty="0">
                <a:latin typeface="Times New Roman" panose="02020503050405090304" pitchFamily="18" charset="0"/>
                <a:cs typeface="Times New Roman" panose="02020503050405090304" pitchFamily="18" charset="0"/>
              </a:rPr>
              <a:t>Withdrawal during play </a:t>
            </a:r>
            <a:endParaRPr lang="en-IN" sz="3600" b="1" dirty="0">
              <a:latin typeface="Times New Roman" panose="02020503050405090304" pitchFamily="18" charset="0"/>
              <a:cs typeface="Times New Roman" panose="02020503050405090304" pitchFamily="18" charset="0"/>
            </a:endParaRPr>
          </a:p>
          <a:p>
            <a:pPr marL="0" lvl="0" indent="0" algn="ctr">
              <a:lnSpc>
                <a:spcPts val="2955"/>
              </a:lnSpc>
            </a:pPr>
            <a:endParaRPr lang="en-US" sz="3200" b="1" u="none" spc="-3" dirty="0">
              <a:solidFill>
                <a:srgbClr val="000000"/>
              </a:solidFill>
              <a:latin typeface="Times New Roman" panose="02020503050405090304" pitchFamily="18" charset="0"/>
              <a:ea typeface="Open Sauce Medium"/>
              <a:cs typeface="Times New Roman" panose="02020503050405090304" pitchFamily="18" charset="0"/>
              <a:sym typeface="Open Sauce Medium"/>
            </a:endParaRPr>
          </a:p>
        </p:txBody>
      </p:sp>
      <p:sp>
        <p:nvSpPr>
          <p:cNvPr id="17" name="TextBox 17"/>
          <p:cNvSpPr txBox="1"/>
          <p:nvPr/>
        </p:nvSpPr>
        <p:spPr>
          <a:xfrm>
            <a:off x="12192000" y="7132954"/>
            <a:ext cx="4716757" cy="781432"/>
          </a:xfrm>
          <a:prstGeom prst="rect">
            <a:avLst/>
          </a:prstGeom>
        </p:spPr>
        <p:txBody>
          <a:bodyPr lIns="0" tIns="0" rIns="0" bIns="0" rtlCol="0" anchor="t">
            <a:spAutoFit/>
          </a:bodyPr>
          <a:lstStyle/>
          <a:p>
            <a:pPr lvl="0" algn="ctr">
              <a:lnSpc>
                <a:spcPts val="2955"/>
              </a:lnSpc>
            </a:pPr>
            <a:r>
              <a:rPr lang="en-IN" sz="3600" b="1" dirty="0">
                <a:latin typeface="Times New Roman" panose="02020503050405090304" pitchFamily="18" charset="0"/>
                <a:cs typeface="Times New Roman" panose="02020503050405090304" pitchFamily="18" charset="0"/>
              </a:rPr>
              <a:t>Social exclusion while playing</a:t>
            </a:r>
            <a:endParaRPr lang="en-US" sz="3200" b="1" u="none" spc="-3" dirty="0">
              <a:solidFill>
                <a:srgbClr val="000000"/>
              </a:solidFill>
              <a:latin typeface="Times New Roman" panose="02020503050405090304" pitchFamily="18" charset="0"/>
              <a:ea typeface="Open Sauce Medium"/>
              <a:cs typeface="Times New Roman" panose="02020503050405090304" pitchFamily="18" charset="0"/>
              <a:sym typeface="Open Sauce Medium"/>
            </a:endParaRPr>
          </a:p>
        </p:txBody>
      </p:sp>
      <p:sp>
        <p:nvSpPr>
          <p:cNvPr id="18" name="TextBox 18"/>
          <p:cNvSpPr txBox="1"/>
          <p:nvPr/>
        </p:nvSpPr>
        <p:spPr>
          <a:xfrm>
            <a:off x="9916535" y="1526638"/>
            <a:ext cx="1416349" cy="820738"/>
          </a:xfrm>
          <a:prstGeom prst="rect">
            <a:avLst/>
          </a:prstGeom>
        </p:spPr>
        <p:txBody>
          <a:bodyPr lIns="0" tIns="0" rIns="0" bIns="0" rtlCol="0" anchor="t">
            <a:spAutoFit/>
          </a:bodyPr>
          <a:lstStyle/>
          <a:p>
            <a:pPr algn="ctr">
              <a:lnSpc>
                <a:spcPts val="6415"/>
              </a:lnSpc>
            </a:pPr>
            <a:r>
              <a:rPr lang="en-US" sz="5350" spc="-187">
                <a:solidFill>
                  <a:srgbClr val="000000"/>
                </a:solidFill>
                <a:latin typeface="Times New Roman" panose="02020503050405090304" pitchFamily="18" charset="0"/>
                <a:ea typeface="Open Sauce"/>
                <a:cs typeface="Times New Roman" panose="02020503050405090304" pitchFamily="18" charset="0"/>
                <a:sym typeface="Open Sauce"/>
              </a:rPr>
              <a:t>01</a:t>
            </a:r>
            <a:endParaRPr lang="en-US" sz="5350" spc="-187">
              <a:solidFill>
                <a:srgbClr val="000000"/>
              </a:solidFill>
              <a:latin typeface="Times New Roman" panose="02020503050405090304" pitchFamily="18" charset="0"/>
              <a:ea typeface="Open Sauce"/>
              <a:cs typeface="Times New Roman" panose="02020503050405090304" pitchFamily="18" charset="0"/>
              <a:sym typeface="Open Sauce"/>
            </a:endParaRPr>
          </a:p>
        </p:txBody>
      </p:sp>
      <p:grpSp>
        <p:nvGrpSpPr>
          <p:cNvPr id="19" name="Group 19"/>
          <p:cNvGrpSpPr/>
          <p:nvPr/>
        </p:nvGrpSpPr>
        <p:grpSpPr>
          <a:xfrm>
            <a:off x="9798303" y="3707493"/>
            <a:ext cx="1500413" cy="1500413"/>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9D6ED"/>
            </a:solidFill>
          </p:spPr>
        </p:sp>
        <p:sp>
          <p:nvSpPr>
            <p:cNvPr id="21" name="TextBox 21"/>
            <p:cNvSpPr txBox="1"/>
            <p:nvPr/>
          </p:nvSpPr>
          <p:spPr>
            <a:xfrm>
              <a:off x="76200" y="38100"/>
              <a:ext cx="660400" cy="698500"/>
            </a:xfrm>
            <a:prstGeom prst="rect">
              <a:avLst/>
            </a:prstGeom>
          </p:spPr>
          <p:txBody>
            <a:bodyPr lIns="50800" tIns="50800" rIns="50800" bIns="50800" rtlCol="0" anchor="ctr"/>
            <a:lstStyle/>
            <a:p>
              <a:pPr algn="ctr">
                <a:lnSpc>
                  <a:spcPts val="2660"/>
                </a:lnSpc>
              </a:pPr>
              <a:endParaRPr>
                <a:latin typeface="Times New Roman" panose="02020503050405090304" pitchFamily="18" charset="0"/>
                <a:cs typeface="Times New Roman" panose="02020503050405090304" pitchFamily="18" charset="0"/>
              </a:endParaRPr>
            </a:p>
          </p:txBody>
        </p:sp>
      </p:grpSp>
      <p:sp>
        <p:nvSpPr>
          <p:cNvPr id="22" name="TextBox 22"/>
          <p:cNvSpPr txBox="1"/>
          <p:nvPr/>
        </p:nvSpPr>
        <p:spPr>
          <a:xfrm>
            <a:off x="9840335" y="4054811"/>
            <a:ext cx="1416349" cy="820738"/>
          </a:xfrm>
          <a:prstGeom prst="rect">
            <a:avLst/>
          </a:prstGeom>
        </p:spPr>
        <p:txBody>
          <a:bodyPr lIns="0" tIns="0" rIns="0" bIns="0" rtlCol="0" anchor="t">
            <a:spAutoFit/>
          </a:bodyPr>
          <a:lstStyle/>
          <a:p>
            <a:pPr algn="ctr">
              <a:lnSpc>
                <a:spcPts val="6415"/>
              </a:lnSpc>
            </a:pPr>
            <a:r>
              <a:rPr lang="en-US" sz="5350" spc="-187">
                <a:solidFill>
                  <a:srgbClr val="000000"/>
                </a:solidFill>
                <a:latin typeface="Times New Roman" panose="02020503050405090304" pitchFamily="18" charset="0"/>
                <a:ea typeface="Open Sauce"/>
                <a:cs typeface="Times New Roman" panose="02020503050405090304" pitchFamily="18" charset="0"/>
                <a:sym typeface="Open Sauce"/>
              </a:rPr>
              <a:t>02</a:t>
            </a:r>
            <a:endParaRPr lang="en-US" sz="5350" spc="-187">
              <a:solidFill>
                <a:srgbClr val="000000"/>
              </a:solidFill>
              <a:latin typeface="Times New Roman" panose="02020503050405090304" pitchFamily="18" charset="0"/>
              <a:ea typeface="Open Sauce"/>
              <a:cs typeface="Times New Roman" panose="02020503050405090304" pitchFamily="18" charset="0"/>
              <a:sym typeface="Open Sauce"/>
            </a:endParaRPr>
          </a:p>
        </p:txBody>
      </p:sp>
      <p:grpSp>
        <p:nvGrpSpPr>
          <p:cNvPr id="23" name="Group 23"/>
          <p:cNvGrpSpPr/>
          <p:nvPr/>
        </p:nvGrpSpPr>
        <p:grpSpPr>
          <a:xfrm>
            <a:off x="9798303" y="6388066"/>
            <a:ext cx="1500413" cy="1500413"/>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9D6ED"/>
            </a:solidFill>
          </p:spPr>
        </p:sp>
        <p:sp>
          <p:nvSpPr>
            <p:cNvPr id="25" name="TextBox 25"/>
            <p:cNvSpPr txBox="1"/>
            <p:nvPr/>
          </p:nvSpPr>
          <p:spPr>
            <a:xfrm>
              <a:off x="76200" y="38100"/>
              <a:ext cx="660400" cy="698500"/>
            </a:xfrm>
            <a:prstGeom prst="rect">
              <a:avLst/>
            </a:prstGeom>
          </p:spPr>
          <p:txBody>
            <a:bodyPr lIns="50800" tIns="50800" rIns="50800" bIns="50800" rtlCol="0" anchor="ctr"/>
            <a:lstStyle/>
            <a:p>
              <a:pPr algn="ctr">
                <a:lnSpc>
                  <a:spcPts val="2660"/>
                </a:lnSpc>
              </a:pPr>
              <a:endParaRPr>
                <a:latin typeface="Times New Roman" panose="02020503050405090304" pitchFamily="18" charset="0"/>
                <a:cs typeface="Times New Roman" panose="02020503050405090304" pitchFamily="18" charset="0"/>
              </a:endParaRPr>
            </a:p>
          </p:txBody>
        </p:sp>
      </p:grpSp>
      <p:sp>
        <p:nvSpPr>
          <p:cNvPr id="26" name="TextBox 26"/>
          <p:cNvSpPr txBox="1"/>
          <p:nvPr/>
        </p:nvSpPr>
        <p:spPr>
          <a:xfrm>
            <a:off x="9840335" y="6735384"/>
            <a:ext cx="1416349" cy="820738"/>
          </a:xfrm>
          <a:prstGeom prst="rect">
            <a:avLst/>
          </a:prstGeom>
        </p:spPr>
        <p:txBody>
          <a:bodyPr lIns="0" tIns="0" rIns="0" bIns="0" rtlCol="0" anchor="t">
            <a:spAutoFit/>
          </a:bodyPr>
          <a:lstStyle/>
          <a:p>
            <a:pPr algn="ctr">
              <a:lnSpc>
                <a:spcPts val="6415"/>
              </a:lnSpc>
            </a:pPr>
            <a:r>
              <a:rPr lang="en-US" sz="5350" spc="-187">
                <a:solidFill>
                  <a:srgbClr val="000000"/>
                </a:solidFill>
                <a:latin typeface="Times New Roman" panose="02020503050405090304" pitchFamily="18" charset="0"/>
                <a:ea typeface="Open Sauce"/>
                <a:cs typeface="Times New Roman" panose="02020503050405090304" pitchFamily="18" charset="0"/>
                <a:sym typeface="Open Sauce"/>
              </a:rPr>
              <a:t>03</a:t>
            </a:r>
            <a:endParaRPr lang="en-US" sz="5350" spc="-187">
              <a:solidFill>
                <a:srgbClr val="000000"/>
              </a:solidFill>
              <a:latin typeface="Times New Roman" panose="02020503050405090304" pitchFamily="18" charset="0"/>
              <a:ea typeface="Open Sauce"/>
              <a:cs typeface="Times New Roman" panose="02020503050405090304" pitchFamily="18" charset="0"/>
              <a:sym typeface="Open Sauce"/>
            </a:endParaRPr>
          </a:p>
        </p:txBody>
      </p:sp>
      <p:sp>
        <p:nvSpPr>
          <p:cNvPr id="27" name="TextBox 27"/>
          <p:cNvSpPr txBox="1"/>
          <p:nvPr/>
        </p:nvSpPr>
        <p:spPr>
          <a:xfrm>
            <a:off x="330835" y="2337435"/>
            <a:ext cx="8733790" cy="4893310"/>
          </a:xfrm>
          <a:prstGeom prst="rect">
            <a:avLst/>
          </a:prstGeom>
          <a:solidFill>
            <a:schemeClr val="bg2">
              <a:lumMod val="75000"/>
            </a:schemeClr>
          </a:solidFill>
        </p:spPr>
        <p:txBody>
          <a:bodyPr wrap="square" lIns="0" tIns="0" rIns="0" bIns="0" rtlCol="0" anchor="t">
            <a:spAutoFit/>
          </a:bodyPr>
          <a:lstStyle/>
          <a:p>
            <a:pPr>
              <a:lnSpc>
                <a:spcPct val="150000"/>
              </a:lnSpc>
            </a:pPr>
            <a:r>
              <a:rPr lang="en-IN" sz="3200" b="1" dirty="0">
                <a:latin typeface="Times New Roman" panose="02020503050405090304" pitchFamily="18" charset="0"/>
                <a:cs typeface="Times New Roman" panose="02020503050405090304" pitchFamily="18" charset="0"/>
              </a:rPr>
              <a:t>Isaac is a four-year-old child who attends the children's centre with his mother and experienced this: </a:t>
            </a:r>
            <a:endParaRPr lang="en-IN" sz="3200" b="1" dirty="0">
              <a:latin typeface="Times New Roman" panose="02020503050405090304" pitchFamily="18" charset="0"/>
              <a:cs typeface="Times New Roman" panose="02020503050405090304" pitchFamily="18" charset="0"/>
            </a:endParaRPr>
          </a:p>
          <a:p>
            <a:pPr marL="342900" lvl="0" indent="-342900">
              <a:lnSpc>
                <a:spcPct val="150000"/>
              </a:lnSpc>
              <a:buFont typeface="Arial" panose="020B0604020202090204" pitchFamily="34" charset="0"/>
              <a:buChar char="•"/>
            </a:pPr>
            <a:r>
              <a:rPr lang="en-IN" sz="2400" dirty="0">
                <a:latin typeface="Times New Roman" panose="02020503050405090304" pitchFamily="18" charset="0"/>
                <a:cs typeface="Times New Roman" panose="02020503050405090304" pitchFamily="18" charset="0"/>
              </a:rPr>
              <a:t>Postnatal depression </a:t>
            </a:r>
            <a:endParaRPr lang="en-IN" sz="2400" dirty="0">
              <a:latin typeface="Times New Roman" panose="02020503050405090304" pitchFamily="18" charset="0"/>
              <a:cs typeface="Times New Roman" panose="02020503050405090304" pitchFamily="18" charset="0"/>
            </a:endParaRPr>
          </a:p>
          <a:p>
            <a:pPr marL="342900" lvl="0" indent="-342900">
              <a:lnSpc>
                <a:spcPct val="150000"/>
              </a:lnSpc>
              <a:buFont typeface="Arial" panose="020B0604020202090204" pitchFamily="34" charset="0"/>
              <a:buChar char="•"/>
            </a:pPr>
            <a:r>
              <a:rPr lang="en-IN" sz="2400" dirty="0">
                <a:latin typeface="Times New Roman" panose="02020503050405090304" pitchFamily="18" charset="0"/>
                <a:cs typeface="Times New Roman" panose="02020503050405090304" pitchFamily="18" charset="0"/>
              </a:rPr>
              <a:t>Low confidence </a:t>
            </a:r>
            <a:endParaRPr lang="en-IN" sz="2400" dirty="0">
              <a:latin typeface="Times New Roman" panose="02020503050405090304" pitchFamily="18" charset="0"/>
              <a:cs typeface="Times New Roman" panose="02020503050405090304" pitchFamily="18" charset="0"/>
            </a:endParaRPr>
          </a:p>
          <a:p>
            <a:pPr marL="342900" lvl="0" indent="-342900">
              <a:lnSpc>
                <a:spcPct val="150000"/>
              </a:lnSpc>
              <a:buFont typeface="Arial" panose="020B0604020202090204" pitchFamily="34" charset="0"/>
              <a:buChar char="•"/>
            </a:pPr>
            <a:r>
              <a:rPr lang="en-IN" sz="2400" dirty="0">
                <a:latin typeface="Times New Roman" panose="02020503050405090304" pitchFamily="18" charset="0"/>
                <a:cs typeface="Times New Roman" panose="02020503050405090304" pitchFamily="18" charset="0"/>
              </a:rPr>
              <a:t>Limited social support </a:t>
            </a:r>
            <a:endParaRPr lang="en-IN" sz="2400" dirty="0">
              <a:latin typeface="Times New Roman" panose="02020503050405090304" pitchFamily="18" charset="0"/>
              <a:cs typeface="Times New Roman" panose="02020503050405090304" pitchFamily="18" charset="0"/>
            </a:endParaRPr>
          </a:p>
          <a:p>
            <a:pPr marL="342900" lvl="0" indent="-342900">
              <a:lnSpc>
                <a:spcPct val="150000"/>
              </a:lnSpc>
              <a:buFont typeface="Arial" panose="020B0604020202090204" pitchFamily="34" charset="0"/>
              <a:buChar char="•"/>
            </a:pPr>
            <a:r>
              <a:rPr lang="en-IN" sz="2400" dirty="0">
                <a:latin typeface="Times New Roman" panose="02020503050405090304" pitchFamily="18" charset="0"/>
                <a:cs typeface="Times New Roman" panose="02020503050405090304" pitchFamily="18" charset="0"/>
              </a:rPr>
              <a:t>Recently experienced relocation and changes in childcare.</a:t>
            </a:r>
            <a:endParaRPr lang="en-IN" sz="2400" dirty="0">
              <a:latin typeface="Times New Roman" panose="02020503050405090304" pitchFamily="18" charset="0"/>
              <a:cs typeface="Times New Roman" panose="02020503050405090304" pitchFamily="18" charset="0"/>
            </a:endParaRPr>
          </a:p>
          <a:p>
            <a:pPr marL="0" lvl="0" indent="0" algn="l">
              <a:lnSpc>
                <a:spcPct val="150000"/>
              </a:lnSpc>
            </a:pPr>
            <a:endParaRPr lang="en-US" sz="2000" u="none" dirty="0">
              <a:solidFill>
                <a:srgbClr val="000000"/>
              </a:solidFill>
              <a:latin typeface="Times New Roman" panose="02020503050405090304" pitchFamily="18" charset="0"/>
              <a:ea typeface="Open Sauce"/>
              <a:cs typeface="Times New Roman" panose="02020503050405090304" pitchFamily="18" charset="0"/>
              <a:sym typeface="Open Sauce"/>
            </a:endParaRPr>
          </a:p>
        </p:txBody>
      </p:sp>
      <p:sp>
        <p:nvSpPr>
          <p:cNvPr id="28" name="Rectangle 27"/>
          <p:cNvSpPr/>
          <p:nvPr/>
        </p:nvSpPr>
        <p:spPr>
          <a:xfrm>
            <a:off x="11485284" y="17444"/>
            <a:ext cx="5888316" cy="646331"/>
          </a:xfrm>
          <a:prstGeom prst="rect">
            <a:avLst/>
          </a:prstGeom>
        </p:spPr>
        <p:txBody>
          <a:bodyPr wrap="square">
            <a:spAutoFit/>
          </a:bodyPr>
          <a:lstStyle/>
          <a:p>
            <a:r>
              <a:rPr lang="en-IN" sz="3600" b="1" dirty="0">
                <a:latin typeface="Times New Roman" panose="02020503050405090304" pitchFamily="18" charset="0"/>
                <a:cs typeface="Times New Roman" panose="02020503050405090304" pitchFamily="18" charset="0"/>
              </a:rPr>
              <a:t>Current evaluation indicates </a:t>
            </a:r>
            <a:endParaRPr lang="en-IN" sz="3600" b="1" dirty="0">
              <a:latin typeface="Times New Roman" panose="02020503050405090304" pitchFamily="18" charset="0"/>
              <a:cs typeface="Times New Roman" panose="0202050305040509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15072"/>
            <a:ext cx="18288000" cy="10287000"/>
          </a:xfrm>
          <a:prstGeom prst="rect">
            <a:avLst/>
          </a:prstGeom>
        </p:spPr>
      </p:pic>
      <p:sp>
        <p:nvSpPr>
          <p:cNvPr id="2" name="TextBox 2"/>
          <p:cNvSpPr txBox="1"/>
          <p:nvPr/>
        </p:nvSpPr>
        <p:spPr>
          <a:xfrm>
            <a:off x="211254" y="61466"/>
            <a:ext cx="9847146" cy="1513235"/>
          </a:xfrm>
          <a:prstGeom prst="rect">
            <a:avLst/>
          </a:prstGeom>
        </p:spPr>
        <p:style>
          <a:lnRef idx="2">
            <a:schemeClr val="accent5"/>
          </a:lnRef>
          <a:fillRef idx="1">
            <a:schemeClr val="lt1"/>
          </a:fillRef>
          <a:effectRef idx="0">
            <a:schemeClr val="accent5"/>
          </a:effectRef>
          <a:fontRef idx="minor">
            <a:schemeClr val="dk1"/>
          </a:fontRef>
        </p:style>
        <p:txBody>
          <a:bodyPr wrap="square" lIns="0" tIns="0" rIns="0" bIns="0" rtlCol="0" anchor="t">
            <a:spAutoFit/>
          </a:bodyPr>
          <a:lstStyle/>
          <a:p>
            <a:pPr lvl="0" algn="just">
              <a:lnSpc>
                <a:spcPts val="5940"/>
              </a:lnSpc>
              <a:spcBef>
                <a:spcPct val="0"/>
              </a:spcBef>
            </a:pPr>
            <a:r>
              <a:rPr lang="en-IN" sz="5400" b="1" dirty="0">
                <a:latin typeface="Times New Roman" panose="02020503050405090304" pitchFamily="18" charset="0"/>
                <a:cs typeface="Times New Roman" panose="02020503050405090304" pitchFamily="18" charset="0"/>
              </a:rPr>
              <a:t>Overview of Erikson’s psychosocial development theory</a:t>
            </a:r>
            <a:endParaRPr lang="en-US" sz="5400" b="1" u="none" strike="noStrike" spc="-253" dirty="0">
              <a:solidFill>
                <a:srgbClr val="000000"/>
              </a:solidFill>
              <a:latin typeface="Times New Roman" panose="02020503050405090304" pitchFamily="18" charset="0"/>
              <a:ea typeface="Roca Two Bold"/>
              <a:cs typeface="Times New Roman" panose="02020503050405090304" pitchFamily="18" charset="0"/>
              <a:sym typeface="Roca Two Bold"/>
            </a:endParaRPr>
          </a:p>
        </p:txBody>
      </p:sp>
      <p:grpSp>
        <p:nvGrpSpPr>
          <p:cNvPr id="3" name="Group 3"/>
          <p:cNvGrpSpPr/>
          <p:nvPr/>
        </p:nvGrpSpPr>
        <p:grpSpPr>
          <a:xfrm>
            <a:off x="287454" y="1714500"/>
            <a:ext cx="9999546" cy="3793569"/>
            <a:chOff x="0" y="-38100"/>
            <a:chExt cx="812800" cy="655150"/>
          </a:xfrm>
        </p:grpSpPr>
        <p:sp>
          <p:nvSpPr>
            <p:cNvPr id="4" name="Freeform 4"/>
            <p:cNvSpPr/>
            <p:nvPr/>
          </p:nvSpPr>
          <p:spPr>
            <a:xfrm>
              <a:off x="0" y="0"/>
              <a:ext cx="812800" cy="617050"/>
            </a:xfrm>
            <a:custGeom>
              <a:avLst/>
              <a:gdLst/>
              <a:ahLst/>
              <a:cxnLst/>
              <a:rect l="l" t="t" r="r" b="b"/>
              <a:pathLst>
                <a:path w="812800" h="617050">
                  <a:moveTo>
                    <a:pt x="65312" y="0"/>
                  </a:moveTo>
                  <a:lnTo>
                    <a:pt x="747488" y="0"/>
                  </a:lnTo>
                  <a:cubicBezTo>
                    <a:pt x="783559" y="0"/>
                    <a:pt x="812800" y="29241"/>
                    <a:pt x="812800" y="65312"/>
                  </a:cubicBezTo>
                  <a:lnTo>
                    <a:pt x="812800" y="551739"/>
                  </a:lnTo>
                  <a:cubicBezTo>
                    <a:pt x="812800" y="569060"/>
                    <a:pt x="805919" y="585673"/>
                    <a:pt x="793671" y="597921"/>
                  </a:cubicBezTo>
                  <a:cubicBezTo>
                    <a:pt x="781422" y="610169"/>
                    <a:pt x="764810" y="617050"/>
                    <a:pt x="747488" y="617050"/>
                  </a:cubicBezTo>
                  <a:lnTo>
                    <a:pt x="65312" y="617050"/>
                  </a:lnTo>
                  <a:cubicBezTo>
                    <a:pt x="29241" y="617050"/>
                    <a:pt x="0" y="587809"/>
                    <a:pt x="0" y="551739"/>
                  </a:cubicBezTo>
                  <a:lnTo>
                    <a:pt x="0" y="65312"/>
                  </a:lnTo>
                  <a:cubicBezTo>
                    <a:pt x="0" y="29241"/>
                    <a:pt x="29241" y="0"/>
                    <a:pt x="65312" y="0"/>
                  </a:cubicBezTo>
                  <a:close/>
                </a:path>
              </a:pathLst>
            </a:custGeom>
            <a:solidFill>
              <a:srgbClr val="B9D6ED"/>
            </a:solidFill>
          </p:spPr>
        </p:sp>
        <p:sp>
          <p:nvSpPr>
            <p:cNvPr id="5" name="TextBox 5"/>
            <p:cNvSpPr txBox="1"/>
            <p:nvPr/>
          </p:nvSpPr>
          <p:spPr>
            <a:xfrm>
              <a:off x="0" y="-38100"/>
              <a:ext cx="812800" cy="655150"/>
            </a:xfrm>
            <a:prstGeom prst="rect">
              <a:avLst/>
            </a:prstGeom>
          </p:spPr>
          <p:txBody>
            <a:bodyPr lIns="50800" tIns="50800" rIns="50800" bIns="50800" rtlCol="0" anchor="ctr"/>
            <a:lstStyle/>
            <a:p>
              <a:pPr algn="ctr">
                <a:lnSpc>
                  <a:spcPts val="2660"/>
                </a:lnSpc>
              </a:pPr>
            </a:p>
          </p:txBody>
        </p:sp>
      </p:grpSp>
      <p:sp>
        <p:nvSpPr>
          <p:cNvPr id="24" name="TextBox 24"/>
          <p:cNvSpPr txBox="1"/>
          <p:nvPr/>
        </p:nvSpPr>
        <p:spPr>
          <a:xfrm>
            <a:off x="449580" y="2239914"/>
            <a:ext cx="9837420" cy="3600986"/>
          </a:xfrm>
          <a:prstGeom prst="rect">
            <a:avLst/>
          </a:prstGeom>
        </p:spPr>
        <p:txBody>
          <a:bodyPr wrap="square" lIns="0" tIns="0" rIns="0" bIns="0" rtlCol="0" anchor="t">
            <a:spAutoFit/>
          </a:bodyPr>
          <a:lstStyle/>
          <a:p>
            <a:pPr algn="just">
              <a:lnSpc>
                <a:spcPct val="150000"/>
              </a:lnSpc>
            </a:pPr>
            <a:r>
              <a:rPr lang="en-IN" sz="3200" b="1" dirty="0">
                <a:latin typeface="Times New Roman" panose="02020503050405090304" pitchFamily="18" charset="0"/>
                <a:cs typeface="Times New Roman" panose="02020503050405090304" pitchFamily="18" charset="0"/>
              </a:rPr>
              <a:t>Erikson’s theory- </a:t>
            </a:r>
            <a:r>
              <a:rPr lang="en-IN" sz="3200" dirty="0">
                <a:latin typeface="Times New Roman" panose="02020503050405090304" pitchFamily="18" charset="0"/>
                <a:cs typeface="Times New Roman" panose="02020503050405090304" pitchFamily="18" charset="0"/>
              </a:rPr>
              <a:t>This theory was proposed for human development, which occurs through eight psychosocial stages across the lifespan. Also, each stage involves psychological conflicts (</a:t>
            </a:r>
            <a:r>
              <a:rPr lang="en-GB" sz="3200" dirty="0">
                <a:latin typeface="Times New Roman" panose="02020503050405090304" pitchFamily="18" charset="0"/>
                <a:cs typeface="Times New Roman" panose="02020503050405090304" pitchFamily="18" charset="0"/>
              </a:rPr>
              <a:t>Orenstein, and </a:t>
            </a:r>
            <a:r>
              <a:rPr lang="en-GB" sz="3200" dirty="0" err="1">
                <a:latin typeface="Times New Roman" panose="02020503050405090304" pitchFamily="18" charset="0"/>
                <a:cs typeface="Times New Roman" panose="02020503050405090304" pitchFamily="18" charset="0"/>
              </a:rPr>
              <a:t>Kaur</a:t>
            </a:r>
            <a:r>
              <a:rPr lang="en-GB" sz="3200" dirty="0">
                <a:latin typeface="Times New Roman" panose="02020503050405090304" pitchFamily="18" charset="0"/>
                <a:cs typeface="Times New Roman" panose="02020503050405090304" pitchFamily="18" charset="0"/>
              </a:rPr>
              <a:t>, 2026)</a:t>
            </a:r>
            <a:r>
              <a:rPr lang="en-IN" sz="3200" dirty="0">
                <a:latin typeface="Times New Roman" panose="02020503050405090304" pitchFamily="18" charset="0"/>
                <a:cs typeface="Times New Roman" panose="02020503050405090304" pitchFamily="18" charset="0"/>
              </a:rPr>
              <a:t>. </a:t>
            </a:r>
            <a:endParaRPr lang="en-IN" sz="3200" dirty="0">
              <a:latin typeface="Times New Roman" panose="02020503050405090304" pitchFamily="18" charset="0"/>
              <a:cs typeface="Times New Roman" panose="02020503050405090304" pitchFamily="18" charset="0"/>
            </a:endParaRPr>
          </a:p>
          <a:p>
            <a:pPr marL="0" lvl="0" indent="0" algn="just">
              <a:lnSpc>
                <a:spcPct val="150000"/>
              </a:lnSpc>
            </a:pPr>
            <a:endParaRPr lang="en-US" sz="2800" u="none" spc="11" dirty="0">
              <a:solidFill>
                <a:srgbClr val="272727"/>
              </a:solidFill>
              <a:latin typeface="Times New Roman" panose="02020503050405090304" pitchFamily="18" charset="0"/>
              <a:ea typeface="Open Sauce"/>
              <a:cs typeface="Times New Roman" panose="02020503050405090304" pitchFamily="18" charset="0"/>
              <a:sym typeface="Open Sauce"/>
            </a:endParaRPr>
          </a:p>
        </p:txBody>
      </p:sp>
      <p:sp>
        <p:nvSpPr>
          <p:cNvPr id="27" name="Rectangle 26"/>
          <p:cNvSpPr/>
          <p:nvPr/>
        </p:nvSpPr>
        <p:spPr>
          <a:xfrm>
            <a:off x="434340" y="5829299"/>
            <a:ext cx="9624060" cy="2062103"/>
          </a:xfrm>
          <a:prstGeom prst="rect">
            <a:avLst/>
          </a:prstGeom>
          <a:effectLst>
            <a:outerShdw blurRad="50800" dist="38100" dir="2700000" algn="tl" rotWithShape="0">
              <a:prstClr val="black">
                <a:alpha val="40000"/>
              </a:prstClr>
            </a:outerShdw>
          </a:effectLst>
        </p:spPr>
        <p:style>
          <a:lnRef idx="1">
            <a:schemeClr val="dk1"/>
          </a:lnRef>
          <a:fillRef idx="2">
            <a:schemeClr val="dk1"/>
          </a:fillRef>
          <a:effectRef idx="1">
            <a:schemeClr val="dk1"/>
          </a:effectRef>
          <a:fontRef idx="minor">
            <a:schemeClr val="dk1"/>
          </a:fontRef>
        </p:style>
        <p:txBody>
          <a:bodyPr wrap="square">
            <a:spAutoFit/>
          </a:bodyPr>
          <a:lstStyle/>
          <a:p>
            <a:pPr algn="just"/>
            <a:r>
              <a:rPr lang="en-IN" sz="3200" b="1" dirty="0">
                <a:latin typeface="Times New Roman" panose="02020503050405090304" pitchFamily="18" charset="0"/>
                <a:cs typeface="Times New Roman" panose="02020503050405090304" pitchFamily="18" charset="0"/>
              </a:rPr>
              <a:t>The relevant age factor for Isaac is: </a:t>
            </a:r>
            <a:endParaRPr lang="en-IN" sz="3200" b="1" dirty="0">
              <a:latin typeface="Times New Roman" panose="02020503050405090304" pitchFamily="18" charset="0"/>
              <a:cs typeface="Times New Roman" panose="02020503050405090304" pitchFamily="18" charset="0"/>
            </a:endParaRPr>
          </a:p>
          <a:p>
            <a:pPr algn="just"/>
            <a:r>
              <a:rPr lang="en-IN" sz="3200" dirty="0">
                <a:latin typeface="Times New Roman" panose="02020503050405090304" pitchFamily="18" charset="0"/>
                <a:cs typeface="Times New Roman" panose="02020503050405090304" pitchFamily="18" charset="0"/>
              </a:rPr>
              <a:t>Stage 3: Initiative </a:t>
            </a:r>
            <a:r>
              <a:rPr lang="en-IN" sz="3200" dirty="0" err="1">
                <a:latin typeface="Times New Roman" panose="02020503050405090304" pitchFamily="18" charset="0"/>
                <a:cs typeface="Times New Roman" panose="02020503050405090304" pitchFamily="18" charset="0"/>
              </a:rPr>
              <a:t>vs</a:t>
            </a:r>
            <a:r>
              <a:rPr lang="en-IN" sz="3200" dirty="0">
                <a:latin typeface="Times New Roman" panose="02020503050405090304" pitchFamily="18" charset="0"/>
                <a:cs typeface="Times New Roman" panose="02020503050405090304" pitchFamily="18" charset="0"/>
              </a:rPr>
              <a:t> Guilt (3-6 years), which is focused on independence, exploration, creativity and social confidence (</a:t>
            </a:r>
            <a:r>
              <a:rPr lang="en-GB" sz="3200" dirty="0">
                <a:latin typeface="Times New Roman" panose="02020503050405090304" pitchFamily="18" charset="0"/>
                <a:cs typeface="Times New Roman" panose="02020503050405090304" pitchFamily="18" charset="0"/>
              </a:rPr>
              <a:t>Miller, and Lang, 2022)</a:t>
            </a:r>
            <a:r>
              <a:rPr lang="en-IN" sz="3200" dirty="0">
                <a:latin typeface="Times New Roman" panose="02020503050405090304" pitchFamily="18" charset="0"/>
                <a:cs typeface="Times New Roman" panose="02020503050405090304" pitchFamily="18" charset="0"/>
              </a:rPr>
              <a:t>. </a:t>
            </a:r>
            <a:endParaRPr lang="en-IN" sz="3200" dirty="0">
              <a:latin typeface="Times New Roman" panose="02020503050405090304" pitchFamily="18" charset="0"/>
              <a:cs typeface="Times New Roman" panose="02020503050405090304" pitchFamily="18" charset="0"/>
            </a:endParaRPr>
          </a:p>
        </p:txBody>
      </p:sp>
      <p:pic>
        <p:nvPicPr>
          <p:cNvPr id="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77500" y="61466"/>
            <a:ext cx="8109767" cy="78299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10744200" y="7891402"/>
            <a:ext cx="7086600" cy="461665"/>
          </a:xfrm>
          <a:prstGeom prst="rect">
            <a:avLst/>
          </a:prstGeom>
          <a:noFill/>
        </p:spPr>
        <p:txBody>
          <a:bodyPr wrap="square" rtlCol="0">
            <a:spAutoFit/>
          </a:bodyPr>
          <a:lstStyle/>
          <a:p>
            <a:r>
              <a:rPr lang="en-IN" sz="2400" b="1" dirty="0"/>
              <a:t>(Source: Medium, 2018) </a:t>
            </a:r>
            <a:endParaRPr lang="en-IN" sz="2400"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15072"/>
            <a:ext cx="18288000" cy="10287000"/>
          </a:xfrm>
          <a:prstGeom prst="rect">
            <a:avLst/>
          </a:prstGeom>
        </p:spPr>
      </p:pic>
      <p:sp>
        <p:nvSpPr>
          <p:cNvPr id="3" name="TextBox 3"/>
          <p:cNvSpPr txBox="1"/>
          <p:nvPr/>
        </p:nvSpPr>
        <p:spPr>
          <a:xfrm>
            <a:off x="243840" y="358909"/>
            <a:ext cx="9372600" cy="756617"/>
          </a:xfrm>
          <a:prstGeom prst="rect">
            <a:avLst/>
          </a:prstGeom>
        </p:spPr>
        <p:txBody>
          <a:bodyPr wrap="square" lIns="0" tIns="0" rIns="0" bIns="0" rtlCol="0" anchor="t">
            <a:spAutoFit/>
          </a:bodyPr>
          <a:lstStyle/>
          <a:p>
            <a:pPr lvl="0">
              <a:lnSpc>
                <a:spcPts val="5940"/>
              </a:lnSpc>
              <a:spcBef>
                <a:spcPct val="0"/>
              </a:spcBef>
            </a:pPr>
            <a:r>
              <a:rPr lang="en-IN" sz="6000" b="1" dirty="0">
                <a:latin typeface="Times New Roman" panose="02020503050405090304" pitchFamily="18" charset="0"/>
                <a:cs typeface="Times New Roman" panose="02020503050405090304" pitchFamily="18" charset="0"/>
              </a:rPr>
              <a:t>Details of Initiative </a:t>
            </a:r>
            <a:r>
              <a:rPr lang="en-IN" sz="6000" b="1" dirty="0" err="1">
                <a:latin typeface="Times New Roman" panose="02020503050405090304" pitchFamily="18" charset="0"/>
                <a:cs typeface="Times New Roman" panose="02020503050405090304" pitchFamily="18" charset="0"/>
              </a:rPr>
              <a:t>vs</a:t>
            </a:r>
            <a:r>
              <a:rPr lang="en-IN" sz="6000" b="1" dirty="0">
                <a:latin typeface="Times New Roman" panose="02020503050405090304" pitchFamily="18" charset="0"/>
                <a:cs typeface="Times New Roman" panose="02020503050405090304" pitchFamily="18" charset="0"/>
              </a:rPr>
              <a:t> Guilt</a:t>
            </a:r>
            <a:endParaRPr lang="en-US" sz="5500" b="1" u="none" strike="noStrike" spc="-253" dirty="0">
              <a:solidFill>
                <a:srgbClr val="000000"/>
              </a:solidFill>
              <a:latin typeface="Times New Roman" panose="02020503050405090304" pitchFamily="18" charset="0"/>
              <a:ea typeface="Roca Two Bold"/>
              <a:cs typeface="Times New Roman" panose="02020503050405090304" pitchFamily="18" charset="0"/>
              <a:sym typeface="Roca Two Bold"/>
            </a:endParaRPr>
          </a:p>
        </p:txBody>
      </p:sp>
      <p:graphicFrame>
        <p:nvGraphicFramePr>
          <p:cNvPr id="5" name="Diagram 4"/>
          <p:cNvGraphicFramePr/>
          <p:nvPr/>
        </p:nvGraphicFramePr>
        <p:xfrm>
          <a:off x="457316" y="1257321"/>
          <a:ext cx="10972684" cy="67055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506201" y="1485900"/>
            <a:ext cx="67818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11658600" y="6362700"/>
            <a:ext cx="4343400" cy="461665"/>
          </a:xfrm>
          <a:prstGeom prst="rect">
            <a:avLst/>
          </a:prstGeom>
          <a:noFill/>
        </p:spPr>
        <p:txBody>
          <a:bodyPr wrap="square" rtlCol="0">
            <a:spAutoFit/>
          </a:bodyPr>
          <a:lstStyle/>
          <a:p>
            <a:pPr algn="just"/>
            <a:r>
              <a:rPr lang="en-IN" sz="2400" b="1" dirty="0"/>
              <a:t>(Source:</a:t>
            </a:r>
            <a:r>
              <a:rPr lang="en-US" sz="2400" b="1" dirty="0" err="1"/>
              <a:t>Samsanovich</a:t>
            </a:r>
            <a:r>
              <a:rPr lang="en-US" sz="2400" b="1" dirty="0"/>
              <a:t>, 2021)</a:t>
            </a:r>
            <a:endParaRPr lang="en-IN" sz="2400"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15072"/>
            <a:ext cx="18288000" cy="10287000"/>
          </a:xfrm>
          <a:prstGeom prst="rect">
            <a:avLst/>
          </a:prstGeom>
        </p:spPr>
      </p:pic>
      <p:sp>
        <p:nvSpPr>
          <p:cNvPr id="2" name="TextBox 2"/>
          <p:cNvSpPr txBox="1"/>
          <p:nvPr/>
        </p:nvSpPr>
        <p:spPr>
          <a:xfrm>
            <a:off x="457200" y="333863"/>
            <a:ext cx="9525000" cy="1554913"/>
          </a:xfrm>
          <a:prstGeom prst="rect">
            <a:avLst/>
          </a:prstGeom>
        </p:spPr>
        <p:txBody>
          <a:bodyPr wrap="square" lIns="0" tIns="0" rIns="0" bIns="0" rtlCol="0" anchor="t">
            <a:spAutoFit/>
          </a:bodyPr>
          <a:lstStyle/>
          <a:p>
            <a:pPr lvl="0">
              <a:lnSpc>
                <a:spcPts val="5940"/>
              </a:lnSpc>
              <a:spcBef>
                <a:spcPct val="0"/>
              </a:spcBef>
            </a:pPr>
            <a:r>
              <a:rPr lang="en-IN" sz="6000" b="1" dirty="0">
                <a:latin typeface="Times New Roman" panose="02020503050405090304" pitchFamily="18" charset="0"/>
                <a:cs typeface="Times New Roman" panose="02020503050405090304" pitchFamily="18" charset="0"/>
              </a:rPr>
              <a:t>Applying Erikson’s Theory to Isaac</a:t>
            </a:r>
            <a:endParaRPr lang="en-US" sz="5500" b="1" u="none" strike="noStrike" spc="-253" dirty="0">
              <a:solidFill>
                <a:srgbClr val="000000"/>
              </a:solidFill>
              <a:latin typeface="Times New Roman" panose="02020503050405090304" pitchFamily="18" charset="0"/>
              <a:ea typeface="Roca Two Bold"/>
              <a:cs typeface="Times New Roman" panose="02020503050405090304" pitchFamily="18" charset="0"/>
              <a:sym typeface="Roca Two Bold"/>
            </a:endParaRPr>
          </a:p>
        </p:txBody>
      </p:sp>
      <p:graphicFrame>
        <p:nvGraphicFramePr>
          <p:cNvPr id="24" name="Diagram 23"/>
          <p:cNvGraphicFramePr/>
          <p:nvPr/>
        </p:nvGraphicFramePr>
        <p:xfrm>
          <a:off x="228600" y="2859646"/>
          <a:ext cx="8534400" cy="52556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 name="Group 4"/>
          <p:cNvGrpSpPr/>
          <p:nvPr/>
        </p:nvGrpSpPr>
        <p:grpSpPr>
          <a:xfrm>
            <a:off x="10213340" y="134620"/>
            <a:ext cx="7220585" cy="8268335"/>
            <a:chOff x="0" y="0"/>
            <a:chExt cx="2000630" cy="2410076"/>
          </a:xfrm>
        </p:grpSpPr>
        <p:sp>
          <p:nvSpPr>
            <p:cNvPr id="5" name="Freeform 5"/>
            <p:cNvSpPr/>
            <p:nvPr/>
          </p:nvSpPr>
          <p:spPr>
            <a:xfrm>
              <a:off x="0" y="0"/>
              <a:ext cx="2000630" cy="2410076"/>
            </a:xfrm>
            <a:custGeom>
              <a:avLst/>
              <a:gdLst/>
              <a:ahLst/>
              <a:cxnLst/>
              <a:rect l="l" t="t" r="r" b="b"/>
              <a:pathLst>
                <a:path w="2000630" h="2410076">
                  <a:moveTo>
                    <a:pt x="17535" y="0"/>
                  </a:moveTo>
                  <a:lnTo>
                    <a:pt x="1983096" y="0"/>
                  </a:lnTo>
                  <a:cubicBezTo>
                    <a:pt x="1992780" y="0"/>
                    <a:pt x="2000630" y="7851"/>
                    <a:pt x="2000630" y="17535"/>
                  </a:cubicBezTo>
                  <a:lnTo>
                    <a:pt x="2000630" y="2392542"/>
                  </a:lnTo>
                  <a:cubicBezTo>
                    <a:pt x="2000630" y="2397192"/>
                    <a:pt x="1998783" y="2401652"/>
                    <a:pt x="1995495" y="2404941"/>
                  </a:cubicBezTo>
                  <a:cubicBezTo>
                    <a:pt x="1992206" y="2408229"/>
                    <a:pt x="1987746" y="2410076"/>
                    <a:pt x="1983096" y="2410076"/>
                  </a:cubicBezTo>
                  <a:lnTo>
                    <a:pt x="17535" y="2410076"/>
                  </a:lnTo>
                  <a:cubicBezTo>
                    <a:pt x="12884" y="2410076"/>
                    <a:pt x="8424" y="2408229"/>
                    <a:pt x="5136" y="2404941"/>
                  </a:cubicBezTo>
                  <a:cubicBezTo>
                    <a:pt x="1847" y="2401652"/>
                    <a:pt x="0" y="2397192"/>
                    <a:pt x="0" y="2392542"/>
                  </a:cubicBezTo>
                  <a:lnTo>
                    <a:pt x="0" y="17535"/>
                  </a:lnTo>
                  <a:cubicBezTo>
                    <a:pt x="0" y="12884"/>
                    <a:pt x="1847" y="8424"/>
                    <a:pt x="5136" y="5136"/>
                  </a:cubicBezTo>
                  <a:cubicBezTo>
                    <a:pt x="8424" y="1847"/>
                    <a:pt x="12884" y="0"/>
                    <a:pt x="17535" y="0"/>
                  </a:cubicBezTo>
                  <a:close/>
                </a:path>
              </a:pathLst>
            </a:custGeom>
            <a:solidFill>
              <a:srgbClr val="B9D6ED"/>
            </a:solidFill>
            <a:ln cap="rnd">
              <a:noFill/>
              <a:prstDash val="solid"/>
              <a:round/>
            </a:ln>
          </p:spPr>
        </p:sp>
        <p:sp>
          <p:nvSpPr>
            <p:cNvPr id="6" name="TextBox 6"/>
            <p:cNvSpPr txBox="1"/>
            <p:nvPr/>
          </p:nvSpPr>
          <p:spPr>
            <a:xfrm>
              <a:off x="0" y="0"/>
              <a:ext cx="2000630" cy="2410076"/>
            </a:xfrm>
            <a:prstGeom prst="rect">
              <a:avLst/>
            </a:prstGeom>
          </p:spPr>
          <p:txBody>
            <a:bodyPr lIns="50800" tIns="50800" rIns="50800" bIns="50800" rtlCol="0" anchor="ctr"/>
            <a:lstStyle/>
            <a:p>
              <a:pPr marL="0" lvl="0" indent="0" algn="ctr">
                <a:lnSpc>
                  <a:spcPts val="2880"/>
                </a:lnSpc>
                <a:spcBef>
                  <a:spcPct val="0"/>
                </a:spcBef>
              </a:pPr>
              <a:endParaRPr>
                <a:latin typeface="Times New Roman" panose="02020503050405090304" pitchFamily="18" charset="0"/>
                <a:cs typeface="Times New Roman" panose="02020503050405090304" pitchFamily="18" charset="0"/>
              </a:endParaRPr>
            </a:p>
          </p:txBody>
        </p:sp>
      </p:grpSp>
      <p:sp>
        <p:nvSpPr>
          <p:cNvPr id="7" name="AutoShape 7"/>
          <p:cNvSpPr/>
          <p:nvPr/>
        </p:nvSpPr>
        <p:spPr>
          <a:xfrm flipV="1">
            <a:off x="11355380" y="1111318"/>
            <a:ext cx="0" cy="8064364"/>
          </a:xfrm>
          <a:prstGeom prst="line">
            <a:avLst/>
          </a:prstGeom>
          <a:ln w="28575" cap="flat">
            <a:solidFill>
              <a:srgbClr val="000000"/>
            </a:solidFill>
            <a:prstDash val="solid"/>
            <a:headEnd type="none" w="sm" len="sm"/>
            <a:tailEnd type="none" w="sm" len="sm"/>
          </a:ln>
        </p:spPr>
      </p:sp>
      <p:grpSp>
        <p:nvGrpSpPr>
          <p:cNvPr id="8" name="Group 8"/>
          <p:cNvGrpSpPr/>
          <p:nvPr/>
        </p:nvGrpSpPr>
        <p:grpSpPr>
          <a:xfrm>
            <a:off x="11258857" y="1795647"/>
            <a:ext cx="193045" cy="19304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sp>
        <p:sp>
          <p:nvSpPr>
            <p:cNvPr id="10" name="TextBox 10"/>
            <p:cNvSpPr txBox="1"/>
            <p:nvPr/>
          </p:nvSpPr>
          <p:spPr>
            <a:xfrm>
              <a:off x="76200" y="47625"/>
              <a:ext cx="660400" cy="688975"/>
            </a:xfrm>
            <a:prstGeom prst="rect">
              <a:avLst/>
            </a:prstGeom>
          </p:spPr>
          <p:txBody>
            <a:bodyPr lIns="50800" tIns="50800" rIns="50800" bIns="50800" rtlCol="0" anchor="ctr"/>
            <a:lstStyle/>
            <a:p>
              <a:pPr algn="ctr">
                <a:lnSpc>
                  <a:spcPts val="1960"/>
                </a:lnSpc>
              </a:pPr>
              <a:endParaRPr>
                <a:latin typeface="Times New Roman" panose="02020503050405090304" pitchFamily="18" charset="0"/>
                <a:cs typeface="Times New Roman" panose="02020503050405090304" pitchFamily="18" charset="0"/>
              </a:endParaRPr>
            </a:p>
          </p:txBody>
        </p:sp>
      </p:grpSp>
      <p:sp>
        <p:nvSpPr>
          <p:cNvPr id="11" name="TextBox 11"/>
          <p:cNvSpPr txBox="1"/>
          <p:nvPr/>
        </p:nvSpPr>
        <p:spPr>
          <a:xfrm>
            <a:off x="12005358" y="1515354"/>
            <a:ext cx="5019654" cy="782265"/>
          </a:xfrm>
          <a:prstGeom prst="rect">
            <a:avLst/>
          </a:prstGeom>
        </p:spPr>
        <p:txBody>
          <a:bodyPr lIns="0" tIns="0" rIns="0" bIns="0" rtlCol="0" anchor="t">
            <a:spAutoFit/>
          </a:bodyPr>
          <a:lstStyle/>
          <a:p>
            <a:pPr algn="l">
              <a:lnSpc>
                <a:spcPts val="6105"/>
              </a:lnSpc>
            </a:pPr>
            <a:r>
              <a:rPr lang="en-US" sz="5130" spc="138">
                <a:solidFill>
                  <a:srgbClr val="000000"/>
                </a:solidFill>
                <a:latin typeface="Times New Roman" panose="02020503050405090304" pitchFamily="18" charset="0"/>
                <a:ea typeface="Open Sauce"/>
                <a:cs typeface="Times New Roman" panose="02020503050405090304" pitchFamily="18" charset="0"/>
                <a:sym typeface="Open Sauce"/>
              </a:rPr>
              <a:t>01</a:t>
            </a:r>
            <a:endParaRPr lang="en-US" sz="5130" spc="138">
              <a:solidFill>
                <a:srgbClr val="000000"/>
              </a:solidFill>
              <a:latin typeface="Times New Roman" panose="02020503050405090304" pitchFamily="18" charset="0"/>
              <a:ea typeface="Open Sauce"/>
              <a:cs typeface="Times New Roman" panose="02020503050405090304" pitchFamily="18" charset="0"/>
              <a:sym typeface="Open Sauce"/>
            </a:endParaRPr>
          </a:p>
        </p:txBody>
      </p:sp>
      <p:sp>
        <p:nvSpPr>
          <p:cNvPr id="12" name="TextBox 12"/>
          <p:cNvSpPr txBox="1"/>
          <p:nvPr/>
        </p:nvSpPr>
        <p:spPr>
          <a:xfrm>
            <a:off x="12005358" y="2367357"/>
            <a:ext cx="5019654" cy="320601"/>
          </a:xfrm>
          <a:prstGeom prst="rect">
            <a:avLst/>
          </a:prstGeom>
        </p:spPr>
        <p:txBody>
          <a:bodyPr lIns="0" tIns="0" rIns="0" bIns="0" rtlCol="0" anchor="t">
            <a:spAutoFit/>
          </a:bodyPr>
          <a:lstStyle/>
          <a:p>
            <a:pPr marL="0" lvl="0" indent="0" algn="l">
              <a:lnSpc>
                <a:spcPts val="2495"/>
              </a:lnSpc>
            </a:pPr>
            <a:r>
              <a:rPr lang="en-US" sz="2400" b="1" u="none" spc="106" dirty="0">
                <a:solidFill>
                  <a:srgbClr val="000000"/>
                </a:solidFill>
                <a:latin typeface="Times New Roman" panose="02020503050405090304" pitchFamily="18" charset="0"/>
                <a:ea typeface="Open Sauce"/>
                <a:cs typeface="Times New Roman" panose="02020503050405090304" pitchFamily="18" charset="0"/>
                <a:sym typeface="Open Sauce"/>
              </a:rPr>
              <a:t>Social exclusion </a:t>
            </a:r>
            <a:endParaRPr lang="en-US" sz="2400" b="1" u="none" spc="106" dirty="0">
              <a:solidFill>
                <a:srgbClr val="000000"/>
              </a:solidFill>
              <a:latin typeface="Times New Roman" panose="02020503050405090304" pitchFamily="18" charset="0"/>
              <a:ea typeface="Open Sauce"/>
              <a:cs typeface="Times New Roman" panose="02020503050405090304" pitchFamily="18" charset="0"/>
              <a:sym typeface="Open Sauce"/>
            </a:endParaRPr>
          </a:p>
        </p:txBody>
      </p:sp>
      <p:sp>
        <p:nvSpPr>
          <p:cNvPr id="13" name="TextBox 13"/>
          <p:cNvSpPr txBox="1"/>
          <p:nvPr/>
        </p:nvSpPr>
        <p:spPr>
          <a:xfrm>
            <a:off x="12005358" y="4111608"/>
            <a:ext cx="5019654" cy="782265"/>
          </a:xfrm>
          <a:prstGeom prst="rect">
            <a:avLst/>
          </a:prstGeom>
        </p:spPr>
        <p:txBody>
          <a:bodyPr lIns="0" tIns="0" rIns="0" bIns="0" rtlCol="0" anchor="t">
            <a:spAutoFit/>
          </a:bodyPr>
          <a:lstStyle/>
          <a:p>
            <a:pPr algn="l">
              <a:lnSpc>
                <a:spcPts val="6105"/>
              </a:lnSpc>
            </a:pPr>
            <a:r>
              <a:rPr lang="en-US" sz="5130" spc="138" dirty="0">
                <a:solidFill>
                  <a:srgbClr val="000000"/>
                </a:solidFill>
                <a:latin typeface="Times New Roman" panose="02020503050405090304" pitchFamily="18" charset="0"/>
                <a:ea typeface="Open Sauce"/>
                <a:cs typeface="Times New Roman" panose="02020503050405090304" pitchFamily="18" charset="0"/>
                <a:sym typeface="Open Sauce"/>
              </a:rPr>
              <a:t>02</a:t>
            </a:r>
            <a:endParaRPr lang="en-US" sz="5130" spc="138" dirty="0">
              <a:solidFill>
                <a:srgbClr val="000000"/>
              </a:solidFill>
              <a:latin typeface="Times New Roman" panose="02020503050405090304" pitchFamily="18" charset="0"/>
              <a:ea typeface="Open Sauce"/>
              <a:cs typeface="Times New Roman" panose="02020503050405090304" pitchFamily="18" charset="0"/>
              <a:sym typeface="Open Sauce"/>
            </a:endParaRPr>
          </a:p>
        </p:txBody>
      </p:sp>
      <p:sp>
        <p:nvSpPr>
          <p:cNvPr id="14" name="TextBox 14"/>
          <p:cNvSpPr txBox="1"/>
          <p:nvPr/>
        </p:nvSpPr>
        <p:spPr>
          <a:xfrm>
            <a:off x="12005358" y="4963611"/>
            <a:ext cx="5019654" cy="320601"/>
          </a:xfrm>
          <a:prstGeom prst="rect">
            <a:avLst/>
          </a:prstGeom>
        </p:spPr>
        <p:txBody>
          <a:bodyPr lIns="0" tIns="0" rIns="0" bIns="0" rtlCol="0" anchor="t">
            <a:spAutoFit/>
          </a:bodyPr>
          <a:lstStyle/>
          <a:p>
            <a:pPr marL="0" lvl="0" indent="0" algn="l">
              <a:lnSpc>
                <a:spcPts val="2495"/>
              </a:lnSpc>
            </a:pPr>
            <a:r>
              <a:rPr lang="en-US" sz="2400" b="1" u="none" spc="106" dirty="0">
                <a:solidFill>
                  <a:srgbClr val="000000"/>
                </a:solidFill>
                <a:latin typeface="Times New Roman" panose="02020503050405090304" pitchFamily="18" charset="0"/>
                <a:ea typeface="Open Sauce"/>
                <a:cs typeface="Times New Roman" panose="02020503050405090304" pitchFamily="18" charset="0"/>
                <a:sym typeface="Open Sauce"/>
              </a:rPr>
              <a:t>Lack of decision making </a:t>
            </a:r>
            <a:endParaRPr lang="en-US" sz="2400" b="1" u="none" spc="106" dirty="0">
              <a:solidFill>
                <a:srgbClr val="000000"/>
              </a:solidFill>
              <a:latin typeface="Times New Roman" panose="02020503050405090304" pitchFamily="18" charset="0"/>
              <a:ea typeface="Open Sauce"/>
              <a:cs typeface="Times New Roman" panose="02020503050405090304" pitchFamily="18" charset="0"/>
              <a:sym typeface="Open Sauce"/>
            </a:endParaRPr>
          </a:p>
        </p:txBody>
      </p:sp>
      <p:sp>
        <p:nvSpPr>
          <p:cNvPr id="15" name="TextBox 15"/>
          <p:cNvSpPr txBox="1"/>
          <p:nvPr/>
        </p:nvSpPr>
        <p:spPr>
          <a:xfrm>
            <a:off x="12005358" y="6711620"/>
            <a:ext cx="5019654" cy="782265"/>
          </a:xfrm>
          <a:prstGeom prst="rect">
            <a:avLst/>
          </a:prstGeom>
        </p:spPr>
        <p:txBody>
          <a:bodyPr lIns="0" tIns="0" rIns="0" bIns="0" rtlCol="0" anchor="t">
            <a:spAutoFit/>
          </a:bodyPr>
          <a:lstStyle/>
          <a:p>
            <a:pPr algn="l">
              <a:lnSpc>
                <a:spcPts val="6105"/>
              </a:lnSpc>
            </a:pPr>
            <a:r>
              <a:rPr lang="en-US" sz="5130" spc="138">
                <a:solidFill>
                  <a:srgbClr val="000000"/>
                </a:solidFill>
                <a:latin typeface="Times New Roman" panose="02020503050405090304" pitchFamily="18" charset="0"/>
                <a:ea typeface="Open Sauce"/>
                <a:cs typeface="Times New Roman" panose="02020503050405090304" pitchFamily="18" charset="0"/>
                <a:sym typeface="Open Sauce"/>
              </a:rPr>
              <a:t>03</a:t>
            </a:r>
            <a:endParaRPr lang="en-US" sz="5130" spc="138">
              <a:solidFill>
                <a:srgbClr val="000000"/>
              </a:solidFill>
              <a:latin typeface="Times New Roman" panose="02020503050405090304" pitchFamily="18" charset="0"/>
              <a:ea typeface="Open Sauce"/>
              <a:cs typeface="Times New Roman" panose="02020503050405090304" pitchFamily="18" charset="0"/>
              <a:sym typeface="Open Sauce"/>
            </a:endParaRPr>
          </a:p>
        </p:txBody>
      </p:sp>
      <p:sp>
        <p:nvSpPr>
          <p:cNvPr id="16" name="TextBox 16"/>
          <p:cNvSpPr txBox="1"/>
          <p:nvPr/>
        </p:nvSpPr>
        <p:spPr>
          <a:xfrm>
            <a:off x="12005358" y="7563623"/>
            <a:ext cx="5019654" cy="320601"/>
          </a:xfrm>
          <a:prstGeom prst="rect">
            <a:avLst/>
          </a:prstGeom>
        </p:spPr>
        <p:txBody>
          <a:bodyPr lIns="0" tIns="0" rIns="0" bIns="0" rtlCol="0" anchor="t">
            <a:spAutoFit/>
          </a:bodyPr>
          <a:lstStyle/>
          <a:p>
            <a:pPr marL="0" lvl="0" indent="0" algn="l">
              <a:lnSpc>
                <a:spcPts val="2495"/>
              </a:lnSpc>
            </a:pPr>
            <a:r>
              <a:rPr lang="en-US" sz="2400" b="1" u="none" spc="106" dirty="0">
                <a:solidFill>
                  <a:srgbClr val="000000"/>
                </a:solidFill>
                <a:latin typeface="Times New Roman" panose="02020503050405090304" pitchFamily="18" charset="0"/>
                <a:ea typeface="Open Sauce"/>
                <a:cs typeface="Times New Roman" panose="02020503050405090304" pitchFamily="18" charset="0"/>
                <a:sym typeface="Open Sauce"/>
              </a:rPr>
              <a:t>Slow language learning </a:t>
            </a:r>
            <a:endParaRPr lang="en-US" sz="2400" b="1" u="none" spc="106" dirty="0">
              <a:solidFill>
                <a:srgbClr val="000000"/>
              </a:solidFill>
              <a:latin typeface="Times New Roman" panose="02020503050405090304" pitchFamily="18" charset="0"/>
              <a:ea typeface="Open Sauce"/>
              <a:cs typeface="Times New Roman" panose="02020503050405090304" pitchFamily="18" charset="0"/>
              <a:sym typeface="Open Sauce"/>
            </a:endParaRPr>
          </a:p>
        </p:txBody>
      </p:sp>
      <p:grpSp>
        <p:nvGrpSpPr>
          <p:cNvPr id="17" name="Group 17"/>
          <p:cNvGrpSpPr/>
          <p:nvPr/>
        </p:nvGrpSpPr>
        <p:grpSpPr>
          <a:xfrm>
            <a:off x="11258857" y="4391902"/>
            <a:ext cx="193045" cy="193045"/>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sp>
        <p:sp>
          <p:nvSpPr>
            <p:cNvPr id="19" name="TextBox 19"/>
            <p:cNvSpPr txBox="1"/>
            <p:nvPr/>
          </p:nvSpPr>
          <p:spPr>
            <a:xfrm>
              <a:off x="76200" y="47625"/>
              <a:ext cx="660400" cy="688975"/>
            </a:xfrm>
            <a:prstGeom prst="rect">
              <a:avLst/>
            </a:prstGeom>
          </p:spPr>
          <p:txBody>
            <a:bodyPr lIns="50800" tIns="50800" rIns="50800" bIns="50800" rtlCol="0" anchor="ctr"/>
            <a:lstStyle/>
            <a:p>
              <a:pPr algn="ctr">
                <a:lnSpc>
                  <a:spcPts val="1960"/>
                </a:lnSpc>
              </a:pPr>
              <a:endParaRPr>
                <a:latin typeface="Times New Roman" panose="02020503050405090304" pitchFamily="18" charset="0"/>
                <a:cs typeface="Times New Roman" panose="02020503050405090304" pitchFamily="18" charset="0"/>
              </a:endParaRPr>
            </a:p>
          </p:txBody>
        </p:sp>
      </p:grpSp>
      <p:grpSp>
        <p:nvGrpSpPr>
          <p:cNvPr id="20" name="Group 20"/>
          <p:cNvGrpSpPr/>
          <p:nvPr/>
        </p:nvGrpSpPr>
        <p:grpSpPr>
          <a:xfrm>
            <a:off x="11258857" y="6991914"/>
            <a:ext cx="193045" cy="193045"/>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sp>
        <p:sp>
          <p:nvSpPr>
            <p:cNvPr id="22" name="TextBox 22"/>
            <p:cNvSpPr txBox="1"/>
            <p:nvPr/>
          </p:nvSpPr>
          <p:spPr>
            <a:xfrm>
              <a:off x="76200" y="47625"/>
              <a:ext cx="660400" cy="688975"/>
            </a:xfrm>
            <a:prstGeom prst="rect">
              <a:avLst/>
            </a:prstGeom>
          </p:spPr>
          <p:txBody>
            <a:bodyPr lIns="50800" tIns="50800" rIns="50800" bIns="50800" rtlCol="0" anchor="ctr"/>
            <a:lstStyle/>
            <a:p>
              <a:pPr algn="ctr">
                <a:lnSpc>
                  <a:spcPts val="1960"/>
                </a:lnSpc>
              </a:pPr>
              <a:endParaRPr>
                <a:latin typeface="Times New Roman" panose="02020503050405090304" pitchFamily="18" charset="0"/>
                <a:cs typeface="Times New Roman" panose="02020503050405090304" pitchFamily="18" charset="0"/>
              </a:endParaRPr>
            </a:p>
          </p:txBody>
        </p:sp>
      </p:grpSp>
      <p:sp>
        <p:nvSpPr>
          <p:cNvPr id="23" name="Rectangle 22"/>
          <p:cNvSpPr/>
          <p:nvPr/>
        </p:nvSpPr>
        <p:spPr>
          <a:xfrm>
            <a:off x="11451902" y="588099"/>
            <a:ext cx="5573110" cy="523220"/>
          </a:xfrm>
          <a:prstGeom prst="rect">
            <a:avLst/>
          </a:prstGeom>
        </p:spPr>
        <p:txBody>
          <a:bodyPr wrap="square">
            <a:spAutoFit/>
          </a:bodyPr>
          <a:lstStyle/>
          <a:p>
            <a:r>
              <a:rPr lang="en-IN" sz="2800" b="1" dirty="0">
                <a:latin typeface="Times New Roman" panose="02020503050405090304" pitchFamily="18" charset="0"/>
                <a:cs typeface="Times New Roman" panose="02020503050405090304" pitchFamily="18" charset="0"/>
              </a:rPr>
              <a:t>Impact on Isaac’s development </a:t>
            </a:r>
            <a:endParaRPr lang="en-IN" sz="2800" b="1" dirty="0">
              <a:latin typeface="Times New Roman" panose="02020503050405090304" pitchFamily="18" charset="0"/>
              <a:cs typeface="Times New Roman" panose="02020503050405090304" pitchFamily="18" charset="0"/>
            </a:endParaRPr>
          </a:p>
        </p:txBody>
      </p:sp>
      <p:sp>
        <p:nvSpPr>
          <p:cNvPr id="25" name="Text Box 24"/>
          <p:cNvSpPr txBox="1"/>
          <p:nvPr/>
        </p:nvSpPr>
        <p:spPr>
          <a:xfrm>
            <a:off x="6629400" y="8115300"/>
            <a:ext cx="2611755" cy="645160"/>
          </a:xfrm>
          <a:prstGeom prst="rect">
            <a:avLst/>
          </a:prstGeom>
          <a:noFill/>
        </p:spPr>
        <p:txBody>
          <a:bodyPr wrap="square" rtlCol="0">
            <a:spAutoFit/>
          </a:bodyPr>
          <a:p>
            <a:pPr marL="0" lvl="1"/>
            <a:r>
              <a:rPr lang="en-IN" dirty="0">
                <a:latin typeface="Times New Roman" panose="02020503050405090304" pitchFamily="18" charset="0"/>
                <a:cs typeface="Times New Roman" panose="02020503050405090304" pitchFamily="18" charset="0"/>
                <a:sym typeface="+mn-ea"/>
              </a:rPr>
              <a:t>(</a:t>
            </a:r>
            <a:r>
              <a:rPr lang="en-GB" dirty="0" err="1">
                <a:latin typeface="Times New Roman" panose="02020503050405090304" pitchFamily="18" charset="0"/>
                <a:cs typeface="Times New Roman" panose="02020503050405090304" pitchFamily="18" charset="0"/>
                <a:sym typeface="+mn-ea"/>
              </a:rPr>
              <a:t>Lopiga</a:t>
            </a:r>
            <a:r>
              <a:rPr lang="en-GB" dirty="0">
                <a:latin typeface="Times New Roman" panose="02020503050405090304" pitchFamily="18" charset="0"/>
                <a:cs typeface="Times New Roman" panose="02020503050405090304" pitchFamily="18" charset="0"/>
                <a:sym typeface="+mn-ea"/>
              </a:rPr>
              <a:t> et al., 2020)</a:t>
            </a:r>
            <a:endParaRPr lang="en-IN" dirty="0">
              <a:solidFill>
                <a:schemeClr val="tx1"/>
              </a:solidFill>
              <a:latin typeface="Times New Roman" panose="02020503050405090304" pitchFamily="18" charset="0"/>
              <a:cs typeface="Times New Roman" panose="02020503050405090304" pitchFamily="18" charset="0"/>
            </a:endParaRPr>
          </a:p>
          <a:p>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grpSp>
        <p:nvGrpSpPr>
          <p:cNvPr id="2" name="Group 2"/>
          <p:cNvGrpSpPr/>
          <p:nvPr/>
        </p:nvGrpSpPr>
        <p:grpSpPr>
          <a:xfrm>
            <a:off x="4236119" y="3413186"/>
            <a:ext cx="9556081" cy="2416113"/>
            <a:chOff x="0" y="0"/>
            <a:chExt cx="2000630" cy="281063"/>
          </a:xfrm>
          <a:solidFill>
            <a:schemeClr val="bg2">
              <a:lumMod val="90000"/>
            </a:schemeClr>
          </a:solidFill>
        </p:grpSpPr>
        <p:sp>
          <p:nvSpPr>
            <p:cNvPr id="3" name="Freeform 3"/>
            <p:cNvSpPr/>
            <p:nvPr/>
          </p:nvSpPr>
          <p:spPr>
            <a:xfrm>
              <a:off x="0" y="0"/>
              <a:ext cx="2000630" cy="281063"/>
            </a:xfrm>
            <a:custGeom>
              <a:avLst/>
              <a:gdLst/>
              <a:ahLst/>
              <a:cxnLst/>
              <a:rect l="l" t="t" r="r" b="b"/>
              <a:pathLst>
                <a:path w="2000630" h="281063">
                  <a:moveTo>
                    <a:pt x="27562" y="0"/>
                  </a:moveTo>
                  <a:lnTo>
                    <a:pt x="1973069" y="0"/>
                  </a:lnTo>
                  <a:cubicBezTo>
                    <a:pt x="1988291" y="0"/>
                    <a:pt x="2000630" y="12340"/>
                    <a:pt x="2000630" y="27562"/>
                  </a:cubicBezTo>
                  <a:lnTo>
                    <a:pt x="2000630" y="253502"/>
                  </a:lnTo>
                  <a:cubicBezTo>
                    <a:pt x="2000630" y="260811"/>
                    <a:pt x="1997727" y="267822"/>
                    <a:pt x="1992558" y="272991"/>
                  </a:cubicBezTo>
                  <a:cubicBezTo>
                    <a:pt x="1987389" y="278159"/>
                    <a:pt x="1980379" y="281063"/>
                    <a:pt x="1973069" y="281063"/>
                  </a:cubicBezTo>
                  <a:lnTo>
                    <a:pt x="27562" y="281063"/>
                  </a:lnTo>
                  <a:cubicBezTo>
                    <a:pt x="20252" y="281063"/>
                    <a:pt x="13241" y="278159"/>
                    <a:pt x="8073" y="272991"/>
                  </a:cubicBezTo>
                  <a:cubicBezTo>
                    <a:pt x="2904" y="267822"/>
                    <a:pt x="0" y="260811"/>
                    <a:pt x="0" y="253502"/>
                  </a:cubicBezTo>
                  <a:lnTo>
                    <a:pt x="0" y="27562"/>
                  </a:lnTo>
                  <a:cubicBezTo>
                    <a:pt x="0" y="20252"/>
                    <a:pt x="2904" y="13241"/>
                    <a:pt x="8073" y="8073"/>
                  </a:cubicBezTo>
                  <a:cubicBezTo>
                    <a:pt x="13241" y="2904"/>
                    <a:pt x="20252" y="0"/>
                    <a:pt x="27562" y="0"/>
                  </a:cubicBezTo>
                  <a:close/>
                </a:path>
              </a:pathLst>
            </a:custGeom>
            <a:grpFill/>
          </p:spPr>
        </p:sp>
        <p:sp>
          <p:nvSpPr>
            <p:cNvPr id="4" name="TextBox 4"/>
            <p:cNvSpPr txBox="1"/>
            <p:nvPr/>
          </p:nvSpPr>
          <p:spPr>
            <a:xfrm>
              <a:off x="0" y="-38100"/>
              <a:ext cx="2000630" cy="319163"/>
            </a:xfrm>
            <a:prstGeom prst="rect">
              <a:avLst/>
            </a:prstGeom>
            <a:grpFill/>
          </p:spPr>
          <p:txBody>
            <a:bodyPr lIns="50800" tIns="50800" rIns="50800" bIns="50800" rtlCol="0" anchor="ctr"/>
            <a:lstStyle/>
            <a:p>
              <a:pPr algn="ctr">
                <a:lnSpc>
                  <a:spcPts val="2660"/>
                </a:lnSpc>
              </a:pPr>
              <a:endParaRPr>
                <a:latin typeface="Times New Roman" panose="02020503050405090304" pitchFamily="18" charset="0"/>
                <a:cs typeface="Times New Roman" panose="02020503050405090304" pitchFamily="18" charset="0"/>
              </a:endParaRPr>
            </a:p>
          </p:txBody>
        </p:sp>
      </p:grpSp>
      <p:sp>
        <p:nvSpPr>
          <p:cNvPr id="5" name="TextBox 5"/>
          <p:cNvSpPr txBox="1"/>
          <p:nvPr/>
        </p:nvSpPr>
        <p:spPr>
          <a:xfrm>
            <a:off x="4549140" y="3550503"/>
            <a:ext cx="10031440" cy="1813958"/>
          </a:xfrm>
          <a:prstGeom prst="rect">
            <a:avLst/>
          </a:prstGeom>
        </p:spPr>
        <p:txBody>
          <a:bodyPr lIns="0" tIns="0" rIns="0" bIns="0" rtlCol="0" anchor="t">
            <a:spAutoFit/>
          </a:bodyPr>
          <a:lstStyle/>
          <a:p>
            <a:pPr marL="285750" lvl="0" indent="-285750">
              <a:buFont typeface="Arial" panose="020B0604020202090204" pitchFamily="34" charset="0"/>
              <a:buChar char="•"/>
            </a:pPr>
            <a:r>
              <a:rPr lang="en-IN" sz="3200" dirty="0">
                <a:latin typeface="Times New Roman" panose="02020503050405090304" pitchFamily="18" charset="0"/>
                <a:cs typeface="Times New Roman" panose="02020503050405090304" pitchFamily="18" charset="0"/>
              </a:rPr>
              <a:t>Temperament and personality differ </a:t>
            </a:r>
            <a:endParaRPr lang="en-IN" sz="3200" dirty="0">
              <a:latin typeface="Times New Roman" panose="02020503050405090304" pitchFamily="18" charset="0"/>
              <a:cs typeface="Times New Roman" panose="02020503050405090304" pitchFamily="18" charset="0"/>
            </a:endParaRPr>
          </a:p>
          <a:p>
            <a:pPr marL="285750" lvl="0" indent="-285750">
              <a:buFont typeface="Arial" panose="020B0604020202090204" pitchFamily="34" charset="0"/>
              <a:buChar char="•"/>
            </a:pPr>
            <a:r>
              <a:rPr lang="en-IN" sz="3200" dirty="0">
                <a:latin typeface="Times New Roman" panose="02020503050405090304" pitchFamily="18" charset="0"/>
                <a:cs typeface="Times New Roman" panose="02020503050405090304" pitchFamily="18" charset="0"/>
              </a:rPr>
              <a:t>Individual emotional response</a:t>
            </a:r>
            <a:endParaRPr lang="en-IN" sz="3200" dirty="0">
              <a:latin typeface="Times New Roman" panose="02020503050405090304" pitchFamily="18" charset="0"/>
              <a:cs typeface="Times New Roman" panose="02020503050405090304" pitchFamily="18" charset="0"/>
            </a:endParaRPr>
          </a:p>
          <a:p>
            <a:pPr marL="285750" lvl="0" indent="-285750">
              <a:buFont typeface="Arial" panose="020B0604020202090204" pitchFamily="34" charset="0"/>
              <a:buChar char="•"/>
            </a:pPr>
            <a:r>
              <a:rPr lang="en-IN" sz="3200" dirty="0">
                <a:latin typeface="Times New Roman" panose="02020503050405090304" pitchFamily="18" charset="0"/>
                <a:cs typeface="Times New Roman" panose="02020503050405090304" pitchFamily="18" charset="0"/>
              </a:rPr>
              <a:t>Natural developmental patterns (</a:t>
            </a:r>
            <a:r>
              <a:rPr lang="en-GB" sz="3200" dirty="0" err="1">
                <a:latin typeface="Times New Roman" panose="02020503050405090304" pitchFamily="18" charset="0"/>
                <a:cs typeface="Times New Roman" panose="02020503050405090304" pitchFamily="18" charset="0"/>
              </a:rPr>
              <a:t>Tabery</a:t>
            </a:r>
            <a:r>
              <a:rPr lang="en-GB" sz="3200" dirty="0">
                <a:latin typeface="Times New Roman" panose="02020503050405090304" pitchFamily="18" charset="0"/>
                <a:cs typeface="Times New Roman" panose="02020503050405090304" pitchFamily="18" charset="0"/>
              </a:rPr>
              <a:t>, 2023)</a:t>
            </a:r>
            <a:endParaRPr lang="en-IN" sz="3200" dirty="0">
              <a:latin typeface="Times New Roman" panose="02020503050405090304" pitchFamily="18" charset="0"/>
              <a:cs typeface="Times New Roman" panose="02020503050405090304" pitchFamily="18" charset="0"/>
            </a:endParaRPr>
          </a:p>
          <a:p>
            <a:pPr marL="285750" lvl="0" indent="-285750" algn="l">
              <a:lnSpc>
                <a:spcPts val="2480"/>
              </a:lnSpc>
              <a:buFont typeface="Arial" panose="020B0604020202090204" pitchFamily="34" charset="0"/>
              <a:buChar char="•"/>
            </a:pPr>
            <a:endParaRPr lang="en-US" sz="3200" u="none" spc="106" dirty="0">
              <a:solidFill>
                <a:srgbClr val="272727"/>
              </a:solidFill>
              <a:latin typeface="Times New Roman" panose="02020503050405090304" pitchFamily="18" charset="0"/>
              <a:ea typeface="Open Sauce"/>
              <a:cs typeface="Times New Roman" panose="02020503050405090304" pitchFamily="18" charset="0"/>
              <a:sym typeface="Open Sauce"/>
            </a:endParaRPr>
          </a:p>
        </p:txBody>
      </p:sp>
      <p:grpSp>
        <p:nvGrpSpPr>
          <p:cNvPr id="6" name="Group 6"/>
          <p:cNvGrpSpPr/>
          <p:nvPr/>
        </p:nvGrpSpPr>
        <p:grpSpPr>
          <a:xfrm>
            <a:off x="700604" y="2806949"/>
            <a:ext cx="3055698" cy="2943831"/>
            <a:chOff x="0" y="0"/>
            <a:chExt cx="812800" cy="812800"/>
          </a:xfrm>
          <a:solidFill>
            <a:schemeClr val="accent6">
              <a:lumMod val="20000"/>
              <a:lumOff val="80000"/>
            </a:schemeClr>
          </a:solidFill>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pFill/>
          </p:spPr>
        </p:sp>
        <p:sp>
          <p:nvSpPr>
            <p:cNvPr id="8" name="TextBox 8"/>
            <p:cNvSpPr txBox="1"/>
            <p:nvPr/>
          </p:nvSpPr>
          <p:spPr>
            <a:xfrm>
              <a:off x="260113" y="121792"/>
              <a:ext cx="456775" cy="569216"/>
            </a:xfrm>
            <a:prstGeom prst="rect">
              <a:avLst/>
            </a:prstGeom>
            <a:grpFill/>
          </p:spPr>
          <p:txBody>
            <a:bodyPr lIns="50800" tIns="50800" rIns="50800" bIns="50800" rtlCol="0" anchor="ctr"/>
            <a:lstStyle/>
            <a:p>
              <a:pPr algn="ctr">
                <a:lnSpc>
                  <a:spcPts val="2660"/>
                </a:lnSpc>
              </a:pPr>
              <a:endParaRPr>
                <a:latin typeface="Times New Roman" panose="02020503050405090304" pitchFamily="18" charset="0"/>
                <a:cs typeface="Times New Roman" panose="02020503050405090304" pitchFamily="18" charset="0"/>
              </a:endParaRPr>
            </a:p>
          </p:txBody>
        </p:sp>
      </p:grpSp>
      <p:sp>
        <p:nvSpPr>
          <p:cNvPr id="9" name="TextBox 9"/>
          <p:cNvSpPr txBox="1"/>
          <p:nvPr/>
        </p:nvSpPr>
        <p:spPr>
          <a:xfrm>
            <a:off x="780822" y="3912382"/>
            <a:ext cx="2869225" cy="1821011"/>
          </a:xfrm>
          <a:prstGeom prst="rect">
            <a:avLst/>
          </a:prstGeom>
        </p:spPr>
        <p:txBody>
          <a:bodyPr wrap="square" lIns="0" tIns="0" rIns="0" bIns="0" rtlCol="0" anchor="t">
            <a:spAutoFit/>
          </a:bodyPr>
          <a:lstStyle/>
          <a:p>
            <a:pPr algn="ctr">
              <a:lnSpc>
                <a:spcPts val="7090"/>
              </a:lnSpc>
            </a:pPr>
            <a:r>
              <a:rPr lang="en-IN" sz="4000" b="1" dirty="0">
                <a:latin typeface="Times New Roman" panose="02020503050405090304" pitchFamily="18" charset="0"/>
                <a:cs typeface="Times New Roman" panose="02020503050405090304" pitchFamily="18" charset="0"/>
              </a:rPr>
              <a:t>Nature</a:t>
            </a:r>
            <a:r>
              <a:rPr lang="en-IN" sz="2800" b="1" dirty="0">
                <a:latin typeface="Times New Roman" panose="02020503050405090304" pitchFamily="18" charset="0"/>
                <a:cs typeface="Times New Roman" panose="02020503050405090304" pitchFamily="18" charset="0"/>
              </a:rPr>
              <a:t> </a:t>
            </a:r>
            <a:endParaRPr lang="en-IN" sz="2800" b="1" dirty="0">
              <a:latin typeface="Times New Roman" panose="02020503050405090304" pitchFamily="18" charset="0"/>
              <a:cs typeface="Times New Roman" panose="02020503050405090304" pitchFamily="18" charset="0"/>
            </a:endParaRPr>
          </a:p>
          <a:p>
            <a:pPr algn="ctr">
              <a:lnSpc>
                <a:spcPts val="7090"/>
              </a:lnSpc>
            </a:pPr>
            <a:endParaRPr lang="en-US" sz="2800" b="1" spc="-206" dirty="0">
              <a:solidFill>
                <a:srgbClr val="272727"/>
              </a:solidFill>
              <a:latin typeface="Times New Roman" panose="02020503050405090304" pitchFamily="18" charset="0"/>
              <a:ea typeface="Open Sauce"/>
              <a:cs typeface="Times New Roman" panose="02020503050405090304" pitchFamily="18" charset="0"/>
              <a:sym typeface="Open Sauce"/>
            </a:endParaRPr>
          </a:p>
        </p:txBody>
      </p:sp>
      <p:grpSp>
        <p:nvGrpSpPr>
          <p:cNvPr id="18" name="Group 18"/>
          <p:cNvGrpSpPr/>
          <p:nvPr/>
        </p:nvGrpSpPr>
        <p:grpSpPr>
          <a:xfrm>
            <a:off x="4236118" y="6526824"/>
            <a:ext cx="9556082" cy="2420323"/>
            <a:chOff x="0" y="0"/>
            <a:chExt cx="2000630" cy="281063"/>
          </a:xfrm>
          <a:solidFill>
            <a:schemeClr val="bg2">
              <a:lumMod val="75000"/>
            </a:schemeClr>
          </a:solidFill>
        </p:grpSpPr>
        <p:sp>
          <p:nvSpPr>
            <p:cNvPr id="19" name="Freeform 19"/>
            <p:cNvSpPr/>
            <p:nvPr/>
          </p:nvSpPr>
          <p:spPr>
            <a:xfrm>
              <a:off x="0" y="0"/>
              <a:ext cx="2000630" cy="281063"/>
            </a:xfrm>
            <a:custGeom>
              <a:avLst/>
              <a:gdLst/>
              <a:ahLst/>
              <a:cxnLst/>
              <a:rect l="l" t="t" r="r" b="b"/>
              <a:pathLst>
                <a:path w="2000630" h="281063">
                  <a:moveTo>
                    <a:pt x="27562" y="0"/>
                  </a:moveTo>
                  <a:lnTo>
                    <a:pt x="1973069" y="0"/>
                  </a:lnTo>
                  <a:cubicBezTo>
                    <a:pt x="1988291" y="0"/>
                    <a:pt x="2000630" y="12340"/>
                    <a:pt x="2000630" y="27562"/>
                  </a:cubicBezTo>
                  <a:lnTo>
                    <a:pt x="2000630" y="253502"/>
                  </a:lnTo>
                  <a:cubicBezTo>
                    <a:pt x="2000630" y="260811"/>
                    <a:pt x="1997727" y="267822"/>
                    <a:pt x="1992558" y="272991"/>
                  </a:cubicBezTo>
                  <a:cubicBezTo>
                    <a:pt x="1987389" y="278159"/>
                    <a:pt x="1980379" y="281063"/>
                    <a:pt x="1973069" y="281063"/>
                  </a:cubicBezTo>
                  <a:lnTo>
                    <a:pt x="27562" y="281063"/>
                  </a:lnTo>
                  <a:cubicBezTo>
                    <a:pt x="20252" y="281063"/>
                    <a:pt x="13241" y="278159"/>
                    <a:pt x="8073" y="272991"/>
                  </a:cubicBezTo>
                  <a:cubicBezTo>
                    <a:pt x="2904" y="267822"/>
                    <a:pt x="0" y="260811"/>
                    <a:pt x="0" y="253502"/>
                  </a:cubicBezTo>
                  <a:lnTo>
                    <a:pt x="0" y="27562"/>
                  </a:lnTo>
                  <a:cubicBezTo>
                    <a:pt x="0" y="20252"/>
                    <a:pt x="2904" y="13241"/>
                    <a:pt x="8073" y="8073"/>
                  </a:cubicBezTo>
                  <a:cubicBezTo>
                    <a:pt x="13241" y="2904"/>
                    <a:pt x="20252" y="0"/>
                    <a:pt x="27562" y="0"/>
                  </a:cubicBezTo>
                  <a:close/>
                </a:path>
              </a:pathLst>
            </a:custGeom>
            <a:grpFill/>
          </p:spPr>
        </p:sp>
        <p:sp>
          <p:nvSpPr>
            <p:cNvPr id="20" name="TextBox 20"/>
            <p:cNvSpPr txBox="1"/>
            <p:nvPr/>
          </p:nvSpPr>
          <p:spPr>
            <a:xfrm>
              <a:off x="0" y="-38100"/>
              <a:ext cx="2000630" cy="319163"/>
            </a:xfrm>
            <a:prstGeom prst="rect">
              <a:avLst/>
            </a:prstGeom>
            <a:grpFill/>
          </p:spPr>
          <p:txBody>
            <a:bodyPr lIns="50800" tIns="50800" rIns="50800" bIns="50800" rtlCol="0" anchor="ctr"/>
            <a:lstStyle/>
            <a:p>
              <a:pPr algn="ctr">
                <a:lnSpc>
                  <a:spcPts val="2660"/>
                </a:lnSpc>
              </a:pPr>
              <a:endParaRPr>
                <a:latin typeface="Times New Roman" panose="02020503050405090304" pitchFamily="18" charset="0"/>
                <a:cs typeface="Times New Roman" panose="02020503050405090304" pitchFamily="18" charset="0"/>
              </a:endParaRPr>
            </a:p>
          </p:txBody>
        </p:sp>
      </p:grpSp>
      <p:sp>
        <p:nvSpPr>
          <p:cNvPr id="21" name="TextBox 21"/>
          <p:cNvSpPr txBox="1"/>
          <p:nvPr/>
        </p:nvSpPr>
        <p:spPr>
          <a:xfrm>
            <a:off x="4572000" y="6526824"/>
            <a:ext cx="10031440" cy="2306401"/>
          </a:xfrm>
          <a:prstGeom prst="rect">
            <a:avLst/>
          </a:prstGeom>
        </p:spPr>
        <p:txBody>
          <a:bodyPr lIns="0" tIns="0" rIns="0" bIns="0" rtlCol="0" anchor="t">
            <a:spAutoFit/>
          </a:bodyPr>
          <a:lstStyle/>
          <a:p>
            <a:pPr marL="285750" lvl="0" indent="-285750">
              <a:buFont typeface="Arial" panose="020B0604020202090204" pitchFamily="34" charset="0"/>
              <a:buChar char="•"/>
            </a:pPr>
            <a:r>
              <a:rPr lang="en-IN" sz="3200" dirty="0">
                <a:latin typeface="Times New Roman" panose="02020503050405090304" pitchFamily="18" charset="0"/>
                <a:cs typeface="Times New Roman" panose="02020503050405090304" pitchFamily="18" charset="0"/>
              </a:rPr>
              <a:t>Family-focused relations</a:t>
            </a:r>
            <a:endParaRPr lang="en-IN" sz="3200" dirty="0">
              <a:latin typeface="Times New Roman" panose="02020503050405090304" pitchFamily="18" charset="0"/>
              <a:cs typeface="Times New Roman" panose="02020503050405090304" pitchFamily="18" charset="0"/>
            </a:endParaRPr>
          </a:p>
          <a:p>
            <a:pPr marL="285750" lvl="0" indent="-285750">
              <a:buFont typeface="Arial" panose="020B0604020202090204" pitchFamily="34" charset="0"/>
              <a:buChar char="•"/>
            </a:pPr>
            <a:r>
              <a:rPr lang="en-IN" sz="3200" dirty="0">
                <a:latin typeface="Times New Roman" panose="02020503050405090304" pitchFamily="18" charset="0"/>
                <a:cs typeface="Times New Roman" panose="02020503050405090304" pitchFamily="18" charset="0"/>
              </a:rPr>
              <a:t>Social interactions </a:t>
            </a:r>
            <a:endParaRPr lang="en-IN" sz="3200" dirty="0">
              <a:latin typeface="Times New Roman" panose="02020503050405090304" pitchFamily="18" charset="0"/>
              <a:cs typeface="Times New Roman" panose="02020503050405090304" pitchFamily="18" charset="0"/>
            </a:endParaRPr>
          </a:p>
          <a:p>
            <a:pPr marL="285750" lvl="0" indent="-285750">
              <a:buFont typeface="Arial" panose="020B0604020202090204" pitchFamily="34" charset="0"/>
              <a:buChar char="•"/>
            </a:pPr>
            <a:r>
              <a:rPr lang="en-IN" sz="3200" dirty="0">
                <a:latin typeface="Times New Roman" panose="02020503050405090304" pitchFamily="18" charset="0"/>
                <a:cs typeface="Times New Roman" panose="02020503050405090304" pitchFamily="18" charset="0"/>
              </a:rPr>
              <a:t>Learning environment </a:t>
            </a:r>
            <a:endParaRPr lang="en-IN" sz="3200" dirty="0">
              <a:latin typeface="Times New Roman" panose="02020503050405090304" pitchFamily="18" charset="0"/>
              <a:cs typeface="Times New Roman" panose="02020503050405090304" pitchFamily="18" charset="0"/>
            </a:endParaRPr>
          </a:p>
          <a:p>
            <a:pPr marL="285750" lvl="0" indent="-285750">
              <a:buFont typeface="Arial" panose="020B0604020202090204" pitchFamily="34" charset="0"/>
              <a:buChar char="•"/>
            </a:pPr>
            <a:r>
              <a:rPr lang="en-IN" sz="3200" dirty="0">
                <a:latin typeface="Times New Roman" panose="02020503050405090304" pitchFamily="18" charset="0"/>
                <a:cs typeface="Times New Roman" panose="02020503050405090304" pitchFamily="18" charset="0"/>
              </a:rPr>
              <a:t>Parenting </a:t>
            </a:r>
            <a:endParaRPr lang="en-IN" sz="3200" dirty="0">
              <a:latin typeface="Times New Roman" panose="02020503050405090304" pitchFamily="18" charset="0"/>
              <a:cs typeface="Times New Roman" panose="02020503050405090304" pitchFamily="18" charset="0"/>
            </a:endParaRPr>
          </a:p>
          <a:p>
            <a:pPr marL="285750" lvl="0" indent="-285750" algn="l">
              <a:lnSpc>
                <a:spcPts val="2480"/>
              </a:lnSpc>
              <a:buFont typeface="Arial" panose="020B0604020202090204" pitchFamily="34" charset="0"/>
              <a:buChar char="•"/>
            </a:pPr>
            <a:endParaRPr lang="en-US" sz="3200" u="none" spc="106" dirty="0">
              <a:solidFill>
                <a:srgbClr val="272727"/>
              </a:solidFill>
              <a:latin typeface="Times New Roman" panose="02020503050405090304" pitchFamily="18" charset="0"/>
              <a:ea typeface="Open Sauce"/>
              <a:cs typeface="Times New Roman" panose="02020503050405090304" pitchFamily="18" charset="0"/>
              <a:sym typeface="Open Sauce"/>
            </a:endParaRPr>
          </a:p>
        </p:txBody>
      </p:sp>
      <p:grpSp>
        <p:nvGrpSpPr>
          <p:cNvPr id="22" name="Group 22"/>
          <p:cNvGrpSpPr/>
          <p:nvPr/>
        </p:nvGrpSpPr>
        <p:grpSpPr>
          <a:xfrm>
            <a:off x="700604" y="6526824"/>
            <a:ext cx="3029663" cy="3016243"/>
            <a:chOff x="0" y="0"/>
            <a:chExt cx="812800" cy="812800"/>
          </a:xfrm>
          <a:solidFill>
            <a:schemeClr val="accent2">
              <a:lumMod val="20000"/>
              <a:lumOff val="80000"/>
            </a:schemeClr>
          </a:solidFill>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pFill/>
          </p:spPr>
        </p:sp>
        <p:sp>
          <p:nvSpPr>
            <p:cNvPr id="24" name="TextBox 24"/>
            <p:cNvSpPr txBox="1"/>
            <p:nvPr/>
          </p:nvSpPr>
          <p:spPr>
            <a:xfrm>
              <a:off x="192267" y="139190"/>
              <a:ext cx="495256" cy="534420"/>
            </a:xfrm>
            <a:prstGeom prst="rect">
              <a:avLst/>
            </a:prstGeom>
            <a:grpFill/>
          </p:spPr>
          <p:txBody>
            <a:bodyPr lIns="50800" tIns="50800" rIns="50800" bIns="50800" rtlCol="0" anchor="ctr"/>
            <a:lstStyle/>
            <a:p>
              <a:pPr algn="ctr">
                <a:lnSpc>
                  <a:spcPts val="2660"/>
                </a:lnSpc>
              </a:pPr>
              <a:endParaRPr>
                <a:latin typeface="Times New Roman" panose="02020503050405090304" pitchFamily="18" charset="0"/>
                <a:cs typeface="Times New Roman" panose="02020503050405090304" pitchFamily="18" charset="0"/>
              </a:endParaRPr>
            </a:p>
          </p:txBody>
        </p:sp>
      </p:grpSp>
      <p:sp>
        <p:nvSpPr>
          <p:cNvPr id="25" name="TextBox 25"/>
          <p:cNvSpPr txBox="1"/>
          <p:nvPr/>
        </p:nvSpPr>
        <p:spPr>
          <a:xfrm>
            <a:off x="1102705" y="7463356"/>
            <a:ext cx="2475162" cy="1821011"/>
          </a:xfrm>
          <a:prstGeom prst="rect">
            <a:avLst/>
          </a:prstGeom>
        </p:spPr>
        <p:txBody>
          <a:bodyPr wrap="square" lIns="0" tIns="0" rIns="0" bIns="0" rtlCol="0" anchor="t">
            <a:spAutoFit/>
          </a:bodyPr>
          <a:lstStyle/>
          <a:p>
            <a:pPr algn="ctr">
              <a:lnSpc>
                <a:spcPts val="7090"/>
              </a:lnSpc>
            </a:pPr>
            <a:r>
              <a:rPr lang="en-IN" sz="4000" b="1" dirty="0">
                <a:latin typeface="Times New Roman" panose="02020503050405090304" pitchFamily="18" charset="0"/>
                <a:cs typeface="Times New Roman" panose="02020503050405090304" pitchFamily="18" charset="0"/>
              </a:rPr>
              <a:t>Nurture </a:t>
            </a:r>
            <a:endParaRPr lang="en-IN" sz="4000" b="1" dirty="0">
              <a:latin typeface="Times New Roman" panose="02020503050405090304" pitchFamily="18" charset="0"/>
              <a:cs typeface="Times New Roman" panose="02020503050405090304" pitchFamily="18" charset="0"/>
            </a:endParaRPr>
          </a:p>
          <a:p>
            <a:pPr algn="ctr">
              <a:lnSpc>
                <a:spcPts val="7090"/>
              </a:lnSpc>
            </a:pPr>
            <a:endParaRPr lang="en-US" sz="4000" b="1" spc="-206" dirty="0">
              <a:solidFill>
                <a:srgbClr val="272727"/>
              </a:solidFill>
              <a:latin typeface="Times New Roman" panose="02020503050405090304" pitchFamily="18" charset="0"/>
              <a:ea typeface="Open Sauce"/>
              <a:cs typeface="Times New Roman" panose="02020503050405090304" pitchFamily="18" charset="0"/>
              <a:sym typeface="Open Sauce"/>
            </a:endParaRPr>
          </a:p>
        </p:txBody>
      </p:sp>
      <p:sp>
        <p:nvSpPr>
          <p:cNvPr id="26" name="TextBox 26"/>
          <p:cNvSpPr txBox="1"/>
          <p:nvPr/>
        </p:nvSpPr>
        <p:spPr>
          <a:xfrm>
            <a:off x="984635" y="723900"/>
            <a:ext cx="12177211" cy="1513235"/>
          </a:xfrm>
          <a:prstGeom prst="rect">
            <a:avLst/>
          </a:prstGeom>
        </p:spPr>
        <p:txBody>
          <a:bodyPr wrap="square" lIns="0" tIns="0" rIns="0" bIns="0" rtlCol="0" anchor="t">
            <a:spAutoFit/>
          </a:bodyPr>
          <a:lstStyle/>
          <a:p>
            <a:pPr lvl="0" algn="ctr">
              <a:lnSpc>
                <a:spcPts val="5940"/>
              </a:lnSpc>
              <a:spcBef>
                <a:spcPct val="0"/>
              </a:spcBef>
            </a:pPr>
            <a:r>
              <a:rPr lang="en-IN" sz="6000" b="1" dirty="0">
                <a:latin typeface="Times New Roman" panose="02020503050405090304" pitchFamily="18" charset="0"/>
                <a:cs typeface="Times New Roman" panose="02020503050405090304" pitchFamily="18" charset="0"/>
              </a:rPr>
              <a:t>Nature and Nurture influence Isaac’s development </a:t>
            </a:r>
            <a:endParaRPr lang="en-US" sz="5500" b="1" u="none" strike="noStrike" spc="-253" dirty="0">
              <a:solidFill>
                <a:srgbClr val="000000"/>
              </a:solidFill>
              <a:latin typeface="Times New Roman" panose="02020503050405090304" pitchFamily="18" charset="0"/>
              <a:ea typeface="Roca Two Bold"/>
              <a:cs typeface="Times New Roman" panose="02020503050405090304" pitchFamily="18" charset="0"/>
              <a:sym typeface="Roca Two Bold"/>
            </a:endParaRPr>
          </a:p>
        </p:txBody>
      </p:sp>
      <p:pic>
        <p:nvPicPr>
          <p:cNvPr id="3074" name="Picture 2" descr="L1 Defining Nature and Nurture"/>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4020800" y="255935"/>
            <a:ext cx="3962400" cy="39624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 Box 9"/>
          <p:cNvSpPr txBox="1"/>
          <p:nvPr/>
        </p:nvSpPr>
        <p:spPr>
          <a:xfrm>
            <a:off x="15050135" y="5988050"/>
            <a:ext cx="6096000" cy="368300"/>
          </a:xfrm>
          <a:prstGeom prst="rect">
            <a:avLst/>
          </a:prstGeom>
          <a:noFill/>
        </p:spPr>
        <p:txBody>
          <a:bodyPr wrap="square" rtlCol="0">
            <a:spAutoFit/>
          </a:bodyPr>
          <a:lstStyle/>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2158547" y="7828171"/>
            <a:ext cx="3571299" cy="3706065"/>
          </a:xfrm>
          <a:custGeom>
            <a:avLst/>
            <a:gdLst/>
            <a:ahLst/>
            <a:cxnLst/>
            <a:rect l="l" t="t" r="r" b="b"/>
            <a:pathLst>
              <a:path w="3571299" h="3706065">
                <a:moveTo>
                  <a:pt x="0" y="0"/>
                </a:moveTo>
                <a:lnTo>
                  <a:pt x="3571298" y="0"/>
                </a:lnTo>
                <a:lnTo>
                  <a:pt x="3571298" y="3706065"/>
                </a:lnTo>
                <a:lnTo>
                  <a:pt x="0" y="3706065"/>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5400000">
            <a:off x="2543783" y="11326327"/>
            <a:ext cx="9294619" cy="2298306"/>
          </a:xfrm>
          <a:custGeom>
            <a:avLst/>
            <a:gdLst/>
            <a:ahLst/>
            <a:cxnLst/>
            <a:rect l="l" t="t" r="r" b="b"/>
            <a:pathLst>
              <a:path w="9294619" h="2298306">
                <a:moveTo>
                  <a:pt x="0" y="0"/>
                </a:moveTo>
                <a:lnTo>
                  <a:pt x="9294619" y="0"/>
                </a:lnTo>
                <a:lnTo>
                  <a:pt x="9294619" y="2298306"/>
                </a:lnTo>
                <a:lnTo>
                  <a:pt x="0" y="229830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8649084" y="7828171"/>
            <a:ext cx="3719590" cy="3706065"/>
          </a:xfrm>
          <a:custGeom>
            <a:avLst/>
            <a:gdLst/>
            <a:ahLst/>
            <a:cxnLst/>
            <a:rect l="l" t="t" r="r" b="b"/>
            <a:pathLst>
              <a:path w="3719590" h="3706065">
                <a:moveTo>
                  <a:pt x="0" y="0"/>
                </a:moveTo>
                <a:lnTo>
                  <a:pt x="3719590" y="0"/>
                </a:lnTo>
                <a:lnTo>
                  <a:pt x="3719590" y="3706065"/>
                </a:lnTo>
                <a:lnTo>
                  <a:pt x="0" y="37060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Freeform 5"/>
          <p:cNvSpPr/>
          <p:nvPr/>
        </p:nvSpPr>
        <p:spPr>
          <a:xfrm>
            <a:off x="12639413" y="7828171"/>
            <a:ext cx="3740065" cy="3706065"/>
          </a:xfrm>
          <a:custGeom>
            <a:avLst/>
            <a:gdLst/>
            <a:ahLst/>
            <a:cxnLst/>
            <a:rect l="l" t="t" r="r" b="b"/>
            <a:pathLst>
              <a:path w="3740065" h="3706065">
                <a:moveTo>
                  <a:pt x="0" y="0"/>
                </a:moveTo>
                <a:lnTo>
                  <a:pt x="3740065" y="0"/>
                </a:lnTo>
                <a:lnTo>
                  <a:pt x="3740065" y="3706065"/>
                </a:lnTo>
                <a:lnTo>
                  <a:pt x="0" y="370606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6" name="TextBox 6"/>
          <p:cNvSpPr txBox="1"/>
          <p:nvPr/>
        </p:nvSpPr>
        <p:spPr>
          <a:xfrm>
            <a:off x="685800" y="436577"/>
            <a:ext cx="14249400" cy="756617"/>
          </a:xfrm>
          <a:prstGeom prst="rect">
            <a:avLst/>
          </a:prstGeom>
        </p:spPr>
        <p:txBody>
          <a:bodyPr wrap="square" lIns="0" tIns="0" rIns="0" bIns="0" rtlCol="0" anchor="t">
            <a:spAutoFit/>
          </a:bodyPr>
          <a:lstStyle/>
          <a:p>
            <a:pPr lvl="0" algn="ctr">
              <a:lnSpc>
                <a:spcPts val="5940"/>
              </a:lnSpc>
              <a:spcBef>
                <a:spcPct val="0"/>
              </a:spcBef>
            </a:pPr>
            <a:r>
              <a:rPr lang="en-IN" sz="6000" b="1" dirty="0">
                <a:latin typeface="Times New Roman" panose="02020503050405090304" pitchFamily="18" charset="0"/>
                <a:cs typeface="Times New Roman" panose="02020503050405090304" pitchFamily="18" charset="0"/>
              </a:rPr>
              <a:t>Support plan based on Erikson's theory </a:t>
            </a:r>
            <a:endParaRPr lang="en-US" sz="5500" b="1" u="none" strike="noStrike" spc="-253" dirty="0">
              <a:solidFill>
                <a:srgbClr val="000000"/>
              </a:solidFill>
              <a:latin typeface="Times New Roman" panose="02020503050405090304" pitchFamily="18" charset="0"/>
              <a:ea typeface="Roca Two Bold"/>
              <a:cs typeface="Times New Roman" panose="02020503050405090304" pitchFamily="18" charset="0"/>
              <a:sym typeface="Roca Two Bold"/>
            </a:endParaRPr>
          </a:p>
        </p:txBody>
      </p:sp>
      <p:sp>
        <p:nvSpPr>
          <p:cNvPr id="9" name="Freeform 9"/>
          <p:cNvSpPr/>
          <p:nvPr/>
        </p:nvSpPr>
        <p:spPr>
          <a:xfrm>
            <a:off x="16610312" y="7828171"/>
            <a:ext cx="3571299" cy="3706065"/>
          </a:xfrm>
          <a:custGeom>
            <a:avLst/>
            <a:gdLst/>
            <a:ahLst/>
            <a:cxnLst/>
            <a:rect l="l" t="t" r="r" b="b"/>
            <a:pathLst>
              <a:path w="3571299" h="3706065">
                <a:moveTo>
                  <a:pt x="0" y="0"/>
                </a:moveTo>
                <a:lnTo>
                  <a:pt x="3571298" y="0"/>
                </a:lnTo>
                <a:lnTo>
                  <a:pt x="3571298" y="3706065"/>
                </a:lnTo>
                <a:lnTo>
                  <a:pt x="0" y="3706065"/>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10" name="Freeform 10"/>
          <p:cNvSpPr/>
          <p:nvPr/>
        </p:nvSpPr>
        <p:spPr>
          <a:xfrm>
            <a:off x="-1893610" y="7828171"/>
            <a:ext cx="3740065" cy="3706065"/>
          </a:xfrm>
          <a:custGeom>
            <a:avLst/>
            <a:gdLst/>
            <a:ahLst/>
            <a:cxnLst/>
            <a:rect l="l" t="t" r="r" b="b"/>
            <a:pathLst>
              <a:path w="3740065" h="3706065">
                <a:moveTo>
                  <a:pt x="0" y="0"/>
                </a:moveTo>
                <a:lnTo>
                  <a:pt x="3740065" y="0"/>
                </a:lnTo>
                <a:lnTo>
                  <a:pt x="3740065" y="3706065"/>
                </a:lnTo>
                <a:lnTo>
                  <a:pt x="0" y="370606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graphicFrame>
        <p:nvGraphicFramePr>
          <p:cNvPr id="12" name="Diagram 11"/>
          <p:cNvGraphicFramePr/>
          <p:nvPr/>
        </p:nvGraphicFramePr>
        <p:xfrm>
          <a:off x="644046" y="1175717"/>
          <a:ext cx="15392400" cy="701040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15072"/>
            <a:ext cx="18288000" cy="10287000"/>
          </a:xfrm>
          <a:prstGeom prst="rect">
            <a:avLst/>
          </a:prstGeom>
        </p:spPr>
      </p:pic>
      <p:grpSp>
        <p:nvGrpSpPr>
          <p:cNvPr id="2" name="Group 2"/>
          <p:cNvGrpSpPr/>
          <p:nvPr/>
        </p:nvGrpSpPr>
        <p:grpSpPr>
          <a:xfrm>
            <a:off x="369570" y="369570"/>
            <a:ext cx="17548860" cy="8170545"/>
            <a:chOff x="0" y="0"/>
            <a:chExt cx="4621957" cy="2514697"/>
          </a:xfrm>
        </p:grpSpPr>
        <p:sp>
          <p:nvSpPr>
            <p:cNvPr id="3" name="Freeform 3"/>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solidFill>
              <a:srgbClr val="B9D6ED"/>
            </a:solidFill>
          </p:spPr>
        </p:sp>
        <p:sp>
          <p:nvSpPr>
            <p:cNvPr id="4" name="TextBox 4"/>
            <p:cNvSpPr txBox="1"/>
            <p:nvPr/>
          </p:nvSpPr>
          <p:spPr>
            <a:xfrm>
              <a:off x="0" y="-38100"/>
              <a:ext cx="4621957" cy="2552797"/>
            </a:xfrm>
            <a:prstGeom prst="rect">
              <a:avLst/>
            </a:prstGeom>
          </p:spPr>
          <p:txBody>
            <a:bodyPr lIns="50800" tIns="50800" rIns="50800" bIns="50800" rtlCol="0" anchor="ctr"/>
            <a:lstStyle/>
            <a:p>
              <a:pPr algn="ctr">
                <a:lnSpc>
                  <a:spcPts val="2660"/>
                </a:lnSpc>
              </a:pPr>
            </a:p>
          </p:txBody>
        </p:sp>
      </p:grpSp>
      <p:sp>
        <p:nvSpPr>
          <p:cNvPr id="5" name="TextBox 5"/>
          <p:cNvSpPr txBox="1"/>
          <p:nvPr/>
        </p:nvSpPr>
        <p:spPr>
          <a:xfrm>
            <a:off x="1524000" y="1139825"/>
            <a:ext cx="12388128" cy="2292294"/>
          </a:xfrm>
          <a:prstGeom prst="rect">
            <a:avLst/>
          </a:prstGeom>
        </p:spPr>
        <p:txBody>
          <a:bodyPr wrap="square" lIns="0" tIns="0" rIns="0" bIns="0" rtlCol="0" anchor="t">
            <a:spAutoFit/>
          </a:bodyPr>
          <a:lstStyle/>
          <a:p>
            <a:pPr algn="ctr">
              <a:lnSpc>
                <a:spcPts val="5940"/>
              </a:lnSpc>
            </a:pPr>
            <a:r>
              <a:rPr lang="en-IN" sz="6000" b="1" dirty="0">
                <a:latin typeface="Times New Roman" panose="02020503050405090304" pitchFamily="18" charset="0"/>
                <a:cs typeface="Times New Roman" panose="02020503050405090304" pitchFamily="18" charset="0"/>
              </a:rPr>
              <a:t>Critical Evaluation of Erikson's theory </a:t>
            </a:r>
            <a:endParaRPr lang="en-IN" sz="6000" dirty="0">
              <a:latin typeface="Times New Roman" panose="02020503050405090304" pitchFamily="18" charset="0"/>
              <a:cs typeface="Times New Roman" panose="02020503050405090304" pitchFamily="18" charset="0"/>
            </a:endParaRPr>
          </a:p>
          <a:p>
            <a:pPr marL="0" lvl="0" indent="0" algn="ctr">
              <a:lnSpc>
                <a:spcPts val="5940"/>
              </a:lnSpc>
            </a:pPr>
            <a:endParaRPr lang="en-US" sz="5500" b="1" spc="-253" dirty="0">
              <a:solidFill>
                <a:srgbClr val="000000"/>
              </a:solidFill>
              <a:latin typeface="Times New Roman" panose="02020503050405090304" pitchFamily="18" charset="0"/>
              <a:ea typeface="Roca Two Bold"/>
              <a:cs typeface="Times New Roman" panose="02020503050405090304" pitchFamily="18" charset="0"/>
              <a:sym typeface="Roca Two Bold"/>
            </a:endParaRPr>
          </a:p>
        </p:txBody>
      </p:sp>
      <p:graphicFrame>
        <p:nvGraphicFramePr>
          <p:cNvPr id="9" name="Diagram 8"/>
          <p:cNvGraphicFramePr/>
          <p:nvPr/>
        </p:nvGraphicFramePr>
        <p:xfrm>
          <a:off x="-3429000" y="1485900"/>
          <a:ext cx="23698200" cy="80771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1D8D0"/>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15072"/>
            <a:ext cx="18288000" cy="10287000"/>
          </a:xfrm>
          <a:prstGeom prst="rect">
            <a:avLst/>
          </a:prstGeom>
        </p:spPr>
      </p:pic>
      <p:grpSp>
        <p:nvGrpSpPr>
          <p:cNvPr id="2" name="Group 2"/>
          <p:cNvGrpSpPr/>
          <p:nvPr/>
        </p:nvGrpSpPr>
        <p:grpSpPr>
          <a:xfrm>
            <a:off x="8554720" y="433070"/>
            <a:ext cx="9330055" cy="7966710"/>
            <a:chOff x="0" y="0"/>
            <a:chExt cx="2457355" cy="2481117"/>
          </a:xfrm>
        </p:grpSpPr>
        <p:sp>
          <p:nvSpPr>
            <p:cNvPr id="3" name="Freeform 3"/>
            <p:cNvSpPr/>
            <p:nvPr/>
          </p:nvSpPr>
          <p:spPr>
            <a:xfrm>
              <a:off x="0" y="0"/>
              <a:ext cx="2457355" cy="2481117"/>
            </a:xfrm>
            <a:custGeom>
              <a:avLst/>
              <a:gdLst/>
              <a:ahLst/>
              <a:cxnLst/>
              <a:rect l="l" t="t" r="r" b="b"/>
              <a:pathLst>
                <a:path w="2457355" h="2481117">
                  <a:moveTo>
                    <a:pt x="0" y="0"/>
                  </a:moveTo>
                  <a:lnTo>
                    <a:pt x="2457355" y="0"/>
                  </a:lnTo>
                  <a:lnTo>
                    <a:pt x="2457355" y="2481117"/>
                  </a:lnTo>
                  <a:lnTo>
                    <a:pt x="0" y="2481117"/>
                  </a:lnTo>
                  <a:close/>
                </a:path>
              </a:pathLst>
            </a:custGeom>
            <a:solidFill>
              <a:srgbClr val="FBF6F1"/>
            </a:solidFill>
          </p:spPr>
        </p:sp>
        <p:sp>
          <p:nvSpPr>
            <p:cNvPr id="4" name="TextBox 4"/>
            <p:cNvSpPr txBox="1"/>
            <p:nvPr/>
          </p:nvSpPr>
          <p:spPr>
            <a:xfrm>
              <a:off x="0" y="-38100"/>
              <a:ext cx="2457355" cy="2519217"/>
            </a:xfrm>
            <a:prstGeom prst="rect">
              <a:avLst/>
            </a:prstGeom>
          </p:spPr>
          <p:txBody>
            <a:bodyPr lIns="50800" tIns="50800" rIns="50800" bIns="50800" rtlCol="0" anchor="ctr"/>
            <a:lstStyle/>
            <a:p>
              <a:pPr algn="ctr">
                <a:lnSpc>
                  <a:spcPts val="2660"/>
                </a:lnSpc>
                <a:spcBef>
                  <a:spcPct val="0"/>
                </a:spcBef>
              </a:pPr>
            </a:p>
          </p:txBody>
        </p:sp>
      </p:grpSp>
      <p:sp>
        <p:nvSpPr>
          <p:cNvPr id="6" name="TextBox 6"/>
          <p:cNvSpPr txBox="1"/>
          <p:nvPr/>
        </p:nvSpPr>
        <p:spPr>
          <a:xfrm>
            <a:off x="304800" y="2476500"/>
            <a:ext cx="9258300" cy="1526059"/>
          </a:xfrm>
          <a:prstGeom prst="rect">
            <a:avLst/>
          </a:prstGeom>
        </p:spPr>
        <p:txBody>
          <a:bodyPr wrap="square" lIns="0" tIns="0" rIns="0" bIns="0" rtlCol="0" anchor="t">
            <a:spAutoFit/>
          </a:bodyPr>
          <a:lstStyle/>
          <a:p>
            <a:pPr marL="0" lvl="0" indent="0" algn="l">
              <a:lnSpc>
                <a:spcPts val="11905"/>
              </a:lnSpc>
            </a:pPr>
            <a:r>
              <a:rPr lang="en-US" sz="12275" b="1" spc="-454" dirty="0">
                <a:solidFill>
                  <a:srgbClr val="000000"/>
                </a:solidFill>
                <a:latin typeface="Roca Two Bold"/>
                <a:ea typeface="Roca Two Bold"/>
                <a:cs typeface="Roca Two Bold"/>
                <a:sym typeface="Roca Two Bold"/>
              </a:rPr>
              <a:t>Conclusion </a:t>
            </a:r>
            <a:endParaRPr lang="en-US" sz="12275" b="1" spc="-454" dirty="0">
              <a:solidFill>
                <a:srgbClr val="000000"/>
              </a:solidFill>
              <a:latin typeface="Roca Two Bold"/>
              <a:ea typeface="Roca Two Bold"/>
              <a:cs typeface="Roca Two Bold"/>
              <a:sym typeface="Roca Two Bold"/>
            </a:endParaRPr>
          </a:p>
        </p:txBody>
      </p:sp>
      <p:sp>
        <p:nvSpPr>
          <p:cNvPr id="8" name="Rectangle 7"/>
          <p:cNvSpPr/>
          <p:nvPr/>
        </p:nvSpPr>
        <p:spPr>
          <a:xfrm>
            <a:off x="9266644" y="1654850"/>
            <a:ext cx="9144000" cy="3416320"/>
          </a:xfrm>
          <a:prstGeom prst="rect">
            <a:avLst/>
          </a:prstGeom>
        </p:spPr>
        <p:txBody>
          <a:bodyPr>
            <a:spAutoFit/>
          </a:bodyPr>
          <a:lstStyle/>
          <a:p>
            <a:r>
              <a:rPr lang="en-IN" sz="3600" b="1" dirty="0">
                <a:latin typeface="Times New Roman" panose="02020503050405090304" pitchFamily="18" charset="0"/>
                <a:cs typeface="Times New Roman" panose="02020503050405090304" pitchFamily="18" charset="0"/>
              </a:rPr>
              <a:t>Professional implications </a:t>
            </a:r>
            <a:endParaRPr lang="en-IN" sz="3600" b="1" dirty="0">
              <a:latin typeface="Times New Roman" panose="02020503050405090304" pitchFamily="18" charset="0"/>
              <a:cs typeface="Times New Roman" panose="02020503050405090304" pitchFamily="18" charset="0"/>
            </a:endParaRPr>
          </a:p>
          <a:p>
            <a:pPr marL="285750" lvl="0" indent="-285750">
              <a:buFont typeface="Arial" panose="020B0604020202090204" pitchFamily="34" charset="0"/>
              <a:buChar char="•"/>
            </a:pPr>
            <a:r>
              <a:rPr lang="en-IN" sz="3600" dirty="0">
                <a:latin typeface="Times New Roman" panose="02020503050405090304" pitchFamily="18" charset="0"/>
                <a:cs typeface="Times New Roman" panose="02020503050405090304" pitchFamily="18" charset="0"/>
              </a:rPr>
              <a:t>Understanding behaviour within personal circumstances </a:t>
            </a:r>
            <a:endParaRPr lang="en-IN" sz="3600" dirty="0">
              <a:latin typeface="Times New Roman" panose="02020503050405090304" pitchFamily="18" charset="0"/>
              <a:cs typeface="Times New Roman" panose="02020503050405090304" pitchFamily="18" charset="0"/>
            </a:endParaRPr>
          </a:p>
          <a:p>
            <a:pPr marL="285750" lvl="0" indent="-285750">
              <a:buFont typeface="Arial" panose="020B0604020202090204" pitchFamily="34" charset="0"/>
              <a:buChar char="•"/>
            </a:pPr>
            <a:r>
              <a:rPr lang="en-IN" sz="3600" dirty="0">
                <a:latin typeface="Times New Roman" panose="02020503050405090304" pitchFamily="18" charset="0"/>
                <a:cs typeface="Times New Roman" panose="02020503050405090304" pitchFamily="18" charset="0"/>
              </a:rPr>
              <a:t>Provide child-centred support </a:t>
            </a:r>
            <a:endParaRPr lang="en-IN" sz="3600" dirty="0">
              <a:latin typeface="Times New Roman" panose="02020503050405090304" pitchFamily="18" charset="0"/>
              <a:cs typeface="Times New Roman" panose="02020503050405090304" pitchFamily="18" charset="0"/>
            </a:endParaRPr>
          </a:p>
          <a:p>
            <a:pPr marL="285750" lvl="0" indent="-285750">
              <a:buFont typeface="Arial" panose="020B0604020202090204" pitchFamily="34" charset="0"/>
              <a:buChar char="•"/>
            </a:pPr>
            <a:r>
              <a:rPr lang="en-IN" sz="3600" dirty="0">
                <a:latin typeface="Times New Roman" panose="02020503050405090304" pitchFamily="18" charset="0"/>
                <a:cs typeface="Times New Roman" panose="02020503050405090304" pitchFamily="18" charset="0"/>
              </a:rPr>
              <a:t>Encourage confidence</a:t>
            </a:r>
            <a:endParaRPr lang="en-IN" sz="3600" dirty="0">
              <a:latin typeface="Times New Roman" panose="02020503050405090304" pitchFamily="18" charset="0"/>
              <a:cs typeface="Times New Roman" panose="02020503050405090304" pitchFamily="18" charset="0"/>
            </a:endParaRPr>
          </a:p>
          <a:p>
            <a:pPr marL="285750" lvl="0" indent="-285750">
              <a:buFont typeface="Arial" panose="020B0604020202090204" pitchFamily="34" charset="0"/>
              <a:buChar char="•"/>
            </a:pPr>
            <a:r>
              <a:rPr lang="en-IN" sz="3600" dirty="0">
                <a:latin typeface="Times New Roman" panose="02020503050405090304" pitchFamily="18" charset="0"/>
                <a:cs typeface="Times New Roman" panose="02020503050405090304" pitchFamily="18" charset="0"/>
              </a:rPr>
              <a:t>Promote early intervention </a:t>
            </a:r>
            <a:endParaRPr lang="en-IN" sz="3600" dirty="0">
              <a:latin typeface="Times New Roman" panose="02020503050405090304" pitchFamily="18" charset="0"/>
              <a:cs typeface="Times New Roman" panose="02020503050405090304" pitchFamily="18" charset="0"/>
            </a:endParaRPr>
          </a:p>
        </p:txBody>
      </p:sp>
      <p:sp>
        <p:nvSpPr>
          <p:cNvPr id="9" name="Rectangle 8"/>
          <p:cNvSpPr/>
          <p:nvPr/>
        </p:nvSpPr>
        <p:spPr>
          <a:xfrm>
            <a:off x="8991600" y="5448300"/>
            <a:ext cx="8161020" cy="2554545"/>
          </a:xfrm>
          <a:prstGeom prst="rect">
            <a:avLst/>
          </a:prstGeom>
        </p:spPr>
        <p:txBody>
          <a:bodyPr wrap="square">
            <a:spAutoFit/>
          </a:bodyPr>
          <a:lstStyle/>
          <a:p>
            <a:r>
              <a:rPr lang="en-IN" sz="3200" b="1" dirty="0">
                <a:latin typeface="Times New Roman" panose="02020503050405090304" pitchFamily="18" charset="0"/>
                <a:cs typeface="Times New Roman" panose="02020503050405090304" pitchFamily="18" charset="0"/>
              </a:rPr>
              <a:t>Conclusion: </a:t>
            </a:r>
            <a:r>
              <a:rPr lang="en-IN" sz="3200" dirty="0">
                <a:latin typeface="Times New Roman" panose="02020503050405090304" pitchFamily="18" charset="0"/>
                <a:cs typeface="Times New Roman" panose="02020503050405090304" pitchFamily="18" charset="0"/>
              </a:rPr>
              <a:t>Isaac’s development is influenced by relationships and exercise for support to strengthen his confidence and independence. </a:t>
            </a:r>
            <a:endParaRPr lang="en-IN" sz="3200" dirty="0">
              <a:latin typeface="Times New Roman" panose="02020503050405090304" pitchFamily="18" charset="0"/>
              <a:cs typeface="Times New Roman" panose="02020503050405090304" pitchFamily="18" charset="0"/>
            </a:endParaRPr>
          </a:p>
          <a:p>
            <a:br>
              <a:rPr lang="en-IN" sz="3200" dirty="0">
                <a:latin typeface="Times New Roman" panose="02020503050405090304" pitchFamily="18" charset="0"/>
                <a:cs typeface="Times New Roman" panose="02020503050405090304" pitchFamily="18" charset="0"/>
              </a:rPr>
            </a:br>
            <a:r>
              <a:rPr lang="en-IN" sz="3200" dirty="0">
                <a:latin typeface="Times New Roman" panose="02020503050405090304" pitchFamily="18" charset="0"/>
                <a:cs typeface="Times New Roman" panose="02020503050405090304" pitchFamily="18" charset="0"/>
              </a:rPr>
              <a:t> </a:t>
            </a:r>
            <a:endParaRPr lang="en-IN" sz="3200" dirty="0">
              <a:latin typeface="Times New Roman" panose="02020503050405090304" pitchFamily="18" charset="0"/>
              <a:cs typeface="Times New Roman" panose="0202050305040509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15072"/>
            <a:ext cx="18288000" cy="10287000"/>
          </a:xfrm>
          <a:prstGeom prst="rect">
            <a:avLst/>
          </a:prstGeom>
        </p:spPr>
      </p:pic>
      <p:sp>
        <p:nvSpPr>
          <p:cNvPr id="2" name="TextBox 1"/>
          <p:cNvSpPr txBox="1"/>
          <p:nvPr/>
        </p:nvSpPr>
        <p:spPr>
          <a:xfrm>
            <a:off x="914400" y="495300"/>
            <a:ext cx="4800600" cy="830997"/>
          </a:xfrm>
          <a:prstGeom prst="rect">
            <a:avLst/>
          </a:prstGeom>
          <a:noFill/>
        </p:spPr>
        <p:txBody>
          <a:bodyPr wrap="square" rtlCol="0">
            <a:spAutoFit/>
          </a:bodyPr>
          <a:lstStyle/>
          <a:p>
            <a:r>
              <a:rPr lang="en-IN" sz="4800" b="1" dirty="0">
                <a:latin typeface="Times New Roman" panose="02020503050405090304" pitchFamily="18" charset="0"/>
                <a:cs typeface="Times New Roman" panose="02020503050405090304" pitchFamily="18" charset="0"/>
              </a:rPr>
              <a:t>References </a:t>
            </a:r>
            <a:endParaRPr lang="en-IN" sz="4800" b="1" dirty="0">
              <a:latin typeface="Times New Roman" panose="02020503050405090304" pitchFamily="18" charset="0"/>
              <a:cs typeface="Times New Roman" panose="02020503050405090304" pitchFamily="18" charset="0"/>
            </a:endParaRPr>
          </a:p>
        </p:txBody>
      </p:sp>
      <p:sp>
        <p:nvSpPr>
          <p:cNvPr id="3" name="Rectangle 2"/>
          <p:cNvSpPr/>
          <p:nvPr/>
        </p:nvSpPr>
        <p:spPr>
          <a:xfrm>
            <a:off x="685800" y="1485900"/>
            <a:ext cx="16535400" cy="7017306"/>
          </a:xfrm>
          <a:prstGeom prst="rect">
            <a:avLst/>
          </a:prstGeom>
        </p:spPr>
        <p:txBody>
          <a:bodyPr wrap="square">
            <a:spAutoFit/>
          </a:bodyPr>
          <a:lstStyle/>
          <a:p>
            <a:pPr algn="just"/>
            <a:r>
              <a:rPr lang="en-IN" dirty="0">
                <a:solidFill>
                  <a:schemeClr val="tx1">
                    <a:lumMod val="95000"/>
                    <a:lumOff val="5000"/>
                  </a:schemeClr>
                </a:solidFill>
                <a:latin typeface="Times New Roman" panose="02020503050405090304" pitchFamily="18" charset="0"/>
                <a:cs typeface="Times New Roman" panose="02020503050405090304" pitchFamily="18" charset="0"/>
              </a:rPr>
              <a:t> </a:t>
            </a:r>
            <a:endParaRPr lang="en-IN" dirty="0">
              <a:solidFill>
                <a:schemeClr val="tx1">
                  <a:lumMod val="95000"/>
                  <a:lumOff val="5000"/>
                </a:schemeClr>
              </a:solidFill>
              <a:latin typeface="Times New Roman" panose="02020503050405090304" pitchFamily="18" charset="0"/>
              <a:cs typeface="Times New Roman" panose="02020503050405090304" pitchFamily="18" charset="0"/>
            </a:endParaRPr>
          </a:p>
          <a:p>
            <a:pPr algn="just"/>
            <a:r>
              <a:rPr lang="en-IN" dirty="0">
                <a:solidFill>
                  <a:schemeClr val="tx1">
                    <a:lumMod val="95000"/>
                    <a:lumOff val="5000"/>
                  </a:schemeClr>
                </a:solidFill>
                <a:latin typeface="Times New Roman" panose="02020503050405090304" pitchFamily="18" charset="0"/>
                <a:cs typeface="Times New Roman" panose="02020503050405090304" pitchFamily="18" charset="0"/>
              </a:rPr>
              <a:t> </a:t>
            </a:r>
            <a:endParaRPr lang="en-IN" dirty="0">
              <a:solidFill>
                <a:schemeClr val="tx1">
                  <a:lumMod val="95000"/>
                  <a:lumOff val="5000"/>
                </a:schemeClr>
              </a:solidFill>
              <a:latin typeface="Times New Roman" panose="02020503050405090304" pitchFamily="18" charset="0"/>
              <a:cs typeface="Times New Roman" panose="02020503050405090304" pitchFamily="18" charset="0"/>
            </a:endParaRPr>
          </a:p>
          <a:p>
            <a:pPr algn="just"/>
            <a:r>
              <a:rPr lang="en-GB" dirty="0" err="1">
                <a:solidFill>
                  <a:schemeClr val="tx1">
                    <a:lumMod val="95000"/>
                    <a:lumOff val="5000"/>
                  </a:schemeClr>
                </a:solidFill>
                <a:latin typeface="Times New Roman" panose="02020503050405090304" pitchFamily="18" charset="0"/>
                <a:cs typeface="Times New Roman" panose="02020503050405090304" pitchFamily="18" charset="0"/>
              </a:rPr>
              <a:t>Fouché</a:t>
            </a:r>
            <a:r>
              <a:rPr lang="en-GB" dirty="0">
                <a:solidFill>
                  <a:schemeClr val="tx1">
                    <a:lumMod val="95000"/>
                    <a:lumOff val="5000"/>
                  </a:schemeClr>
                </a:solidFill>
                <a:latin typeface="Times New Roman" panose="02020503050405090304" pitchFamily="18" charset="0"/>
                <a:cs typeface="Times New Roman" panose="02020503050405090304" pitchFamily="18" charset="0"/>
              </a:rPr>
              <a:t>, P.J., </a:t>
            </a:r>
            <a:r>
              <a:rPr lang="en-GB" dirty="0" err="1">
                <a:solidFill>
                  <a:schemeClr val="tx1">
                    <a:lumMod val="95000"/>
                    <a:lumOff val="5000"/>
                  </a:schemeClr>
                </a:solidFill>
                <a:latin typeface="Times New Roman" panose="02020503050405090304" pitchFamily="18" charset="0"/>
                <a:cs typeface="Times New Roman" panose="02020503050405090304" pitchFamily="18" charset="0"/>
              </a:rPr>
              <a:t>Naidoo</a:t>
            </a:r>
            <a:r>
              <a:rPr lang="en-GB" dirty="0">
                <a:solidFill>
                  <a:schemeClr val="tx1">
                    <a:lumMod val="95000"/>
                    <a:lumOff val="5000"/>
                  </a:schemeClr>
                </a:solidFill>
                <a:latin typeface="Times New Roman" panose="02020503050405090304" pitchFamily="18" charset="0"/>
                <a:cs typeface="Times New Roman" panose="02020503050405090304" pitchFamily="18" charset="0"/>
              </a:rPr>
              <a:t>, P. and Botha, T. (2019) ‘A </a:t>
            </a:r>
            <a:r>
              <a:rPr lang="en-GB" dirty="0" err="1">
                <a:solidFill>
                  <a:schemeClr val="tx1">
                    <a:lumMod val="95000"/>
                    <a:lumOff val="5000"/>
                  </a:schemeClr>
                </a:solidFill>
                <a:latin typeface="Times New Roman" panose="02020503050405090304" pitchFamily="18" charset="0"/>
                <a:cs typeface="Times New Roman" panose="02020503050405090304" pitchFamily="18" charset="0"/>
              </a:rPr>
              <a:t>psychobiographical</a:t>
            </a:r>
            <a:r>
              <a:rPr lang="en-GB" dirty="0">
                <a:solidFill>
                  <a:schemeClr val="tx1">
                    <a:lumMod val="95000"/>
                    <a:lumOff val="5000"/>
                  </a:schemeClr>
                </a:solidFill>
                <a:latin typeface="Times New Roman" panose="02020503050405090304" pitchFamily="18" charset="0"/>
                <a:cs typeface="Times New Roman" panose="02020503050405090304" pitchFamily="18" charset="0"/>
              </a:rPr>
              <a:t> portrait of </a:t>
            </a:r>
            <a:r>
              <a:rPr lang="en-GB" dirty="0" err="1">
                <a:solidFill>
                  <a:schemeClr val="tx1">
                    <a:lumMod val="95000"/>
                    <a:lumOff val="5000"/>
                  </a:schemeClr>
                </a:solidFill>
                <a:latin typeface="Times New Roman" panose="02020503050405090304" pitchFamily="18" charset="0"/>
                <a:cs typeface="Times New Roman" panose="02020503050405090304" pitchFamily="18" charset="0"/>
              </a:rPr>
              <a:t>adam</a:t>
            </a:r>
            <a:r>
              <a:rPr lang="en-GB" dirty="0">
                <a:solidFill>
                  <a:schemeClr val="tx1">
                    <a:lumMod val="95000"/>
                    <a:lumOff val="5000"/>
                  </a:schemeClr>
                </a:solidFill>
                <a:latin typeface="Times New Roman" panose="02020503050405090304" pitchFamily="18" charset="0"/>
                <a:cs typeface="Times New Roman" panose="02020503050405090304" pitchFamily="18" charset="0"/>
              </a:rPr>
              <a:t> small’s </a:t>
            </a:r>
            <a:r>
              <a:rPr lang="en-GB" dirty="0" err="1">
                <a:solidFill>
                  <a:schemeClr val="tx1">
                    <a:lumMod val="95000"/>
                    <a:lumOff val="5000"/>
                  </a:schemeClr>
                </a:solidFill>
                <a:latin typeface="Times New Roman" panose="02020503050405090304" pitchFamily="18" charset="0"/>
                <a:cs typeface="Times New Roman" panose="02020503050405090304" pitchFamily="18" charset="0"/>
              </a:rPr>
              <a:t>eriksonian</a:t>
            </a:r>
            <a:r>
              <a:rPr lang="en-GB" dirty="0">
                <a:solidFill>
                  <a:schemeClr val="tx1">
                    <a:lumMod val="95000"/>
                    <a:lumOff val="5000"/>
                  </a:schemeClr>
                </a:solidFill>
                <a:latin typeface="Times New Roman" panose="02020503050405090304" pitchFamily="18" charset="0"/>
                <a:cs typeface="Times New Roman" panose="02020503050405090304" pitchFamily="18" charset="0"/>
              </a:rPr>
              <a:t> ego-strengths or virtues: Contextualized within South Africa’s apartheid-eras’  In </a:t>
            </a:r>
            <a:r>
              <a:rPr lang="en-IN" i="1" dirty="0">
                <a:solidFill>
                  <a:schemeClr val="tx1">
                    <a:lumMod val="95000"/>
                    <a:lumOff val="5000"/>
                  </a:schemeClr>
                </a:solidFill>
                <a:latin typeface="Times New Roman" panose="02020503050405090304" pitchFamily="18" charset="0"/>
                <a:cs typeface="Times New Roman" panose="02020503050405090304" pitchFamily="18" charset="0"/>
              </a:rPr>
              <a:t>New trends in psychobiography</a:t>
            </a:r>
            <a:r>
              <a:rPr lang="en-IN" dirty="0">
                <a:solidFill>
                  <a:schemeClr val="tx1">
                    <a:lumMod val="95000"/>
                    <a:lumOff val="5000"/>
                  </a:schemeClr>
                </a:solidFill>
                <a:latin typeface="Times New Roman" panose="02020503050405090304" pitchFamily="18" charset="0"/>
                <a:cs typeface="Times New Roman" panose="02020503050405090304" pitchFamily="18" charset="0"/>
              </a:rPr>
              <a:t> (pp. 423-442). Cham: Springer International Publishing. </a:t>
            </a:r>
            <a:r>
              <a:rPr lang="en-IN" u="sng" dirty="0">
                <a:solidFill>
                  <a:schemeClr val="tx1">
                    <a:lumMod val="95000"/>
                    <a:lumOff val="5000"/>
                  </a:schemeClr>
                </a:solidFill>
                <a:latin typeface="Times New Roman" panose="02020503050405090304" pitchFamily="18" charset="0"/>
                <a:cs typeface="Times New Roman" panose="02020503050405090304" pitchFamily="18" charset="0"/>
                <a:hlinkClick r:id="rId2"/>
              </a:rPr>
              <a:t>https://www.researchgate.net/profile/Agnes-Balint-3/publication/335004862_Less_Is_More_but_More_Is_Different_Distinction_Between_High_Resolution_and_Low_Resolution_Psychobiography/links/64ff03fe68ca5847e3cfd64b/Less-Is-More-but-More-Is-Different-Distinction-Between-High-Resolution-and-Low-Resolution-Psychobiography.pdf#page=417</a:t>
            </a:r>
            <a:endParaRPr lang="en-IN" dirty="0">
              <a:solidFill>
                <a:schemeClr val="tx1">
                  <a:lumMod val="95000"/>
                  <a:lumOff val="5000"/>
                </a:schemeClr>
              </a:solidFill>
              <a:latin typeface="Times New Roman" panose="02020503050405090304" pitchFamily="18" charset="0"/>
              <a:cs typeface="Times New Roman" panose="02020503050405090304" pitchFamily="18" charset="0"/>
            </a:endParaRPr>
          </a:p>
          <a:p>
            <a:pPr algn="just"/>
            <a:r>
              <a:rPr lang="en-GB" dirty="0" err="1">
                <a:solidFill>
                  <a:schemeClr val="tx1">
                    <a:lumMod val="95000"/>
                    <a:lumOff val="5000"/>
                  </a:schemeClr>
                </a:solidFill>
                <a:latin typeface="Times New Roman" panose="02020503050405090304" pitchFamily="18" charset="0"/>
                <a:cs typeface="Times New Roman" panose="02020503050405090304" pitchFamily="18" charset="0"/>
              </a:rPr>
              <a:t>Lopiga</a:t>
            </a:r>
            <a:r>
              <a:rPr lang="en-GB" dirty="0">
                <a:solidFill>
                  <a:schemeClr val="tx1">
                    <a:lumMod val="95000"/>
                    <a:lumOff val="5000"/>
                  </a:schemeClr>
                </a:solidFill>
                <a:latin typeface="Times New Roman" panose="02020503050405090304" pitchFamily="18" charset="0"/>
                <a:cs typeface="Times New Roman" panose="02020503050405090304" pitchFamily="18" charset="0"/>
              </a:rPr>
              <a:t>, R.V., PEREZ, A. and TUGADE, G. (2020) ‘Testing Erik Erikson’s Psychosocial Stages’ </a:t>
            </a:r>
            <a:r>
              <a:rPr lang="en-IN" i="1" dirty="0">
                <a:solidFill>
                  <a:schemeClr val="tx1">
                    <a:lumMod val="95000"/>
                    <a:lumOff val="5000"/>
                  </a:schemeClr>
                </a:solidFill>
                <a:latin typeface="Times New Roman" panose="02020503050405090304" pitchFamily="18" charset="0"/>
                <a:cs typeface="Times New Roman" panose="02020503050405090304" pitchFamily="18" charset="0"/>
              </a:rPr>
              <a:t>Theses, Polytechnic University of the Philippines, viewed</a:t>
            </a:r>
            <a:r>
              <a:rPr lang="en-IN" dirty="0">
                <a:solidFill>
                  <a:schemeClr val="tx1">
                    <a:lumMod val="95000"/>
                    <a:lumOff val="5000"/>
                  </a:schemeClr>
                </a:solidFill>
                <a:latin typeface="Times New Roman" panose="02020503050405090304" pitchFamily="18" charset="0"/>
                <a:cs typeface="Times New Roman" panose="02020503050405090304" pitchFamily="18" charset="0"/>
              </a:rPr>
              <a:t>, 20. </a:t>
            </a:r>
            <a:r>
              <a:rPr lang="en-IN" u="sng" dirty="0">
                <a:solidFill>
                  <a:schemeClr val="tx1">
                    <a:lumMod val="95000"/>
                    <a:lumOff val="5000"/>
                  </a:schemeClr>
                </a:solidFill>
                <a:latin typeface="Times New Roman" panose="02020503050405090304" pitchFamily="18" charset="0"/>
                <a:cs typeface="Times New Roman" panose="02020503050405090304" pitchFamily="18" charset="0"/>
                <a:hlinkClick r:id="rId3"/>
              </a:rPr>
              <a:t>https://www.researchgate.net/profile/Rodrigo-Lopiga/publication/332247728_Testing_Erik_Erikson's_Psychosocial_Stages/links/5ca92a29a6fdcca26d045569/Testing-Erik-Eriksons-Psychosocial-Stages</a:t>
            </a:r>
            <a:endParaRPr lang="en-IN" u="sng" dirty="0">
              <a:solidFill>
                <a:schemeClr val="tx1">
                  <a:lumMod val="95000"/>
                  <a:lumOff val="5000"/>
                </a:schemeClr>
              </a:solidFill>
              <a:latin typeface="Times New Roman" panose="02020503050405090304" pitchFamily="18" charset="0"/>
              <a:cs typeface="Times New Roman" panose="02020503050405090304" pitchFamily="18" charset="0"/>
            </a:endParaRPr>
          </a:p>
          <a:p>
            <a:pPr algn="just"/>
            <a:r>
              <a:rPr lang="en-IN" u="sng" dirty="0">
                <a:solidFill>
                  <a:schemeClr val="tx1">
                    <a:lumMod val="95000"/>
                    <a:lumOff val="5000"/>
                  </a:schemeClr>
                </a:solidFill>
                <a:latin typeface="Times New Roman" panose="02020503050405090304" pitchFamily="18" charset="0"/>
                <a:cs typeface="Times New Roman" panose="02020503050405090304" pitchFamily="18" charset="0"/>
              </a:rPr>
              <a:t>Medium, 2018. </a:t>
            </a:r>
            <a:r>
              <a:rPr lang="en-US" dirty="0">
                <a:latin typeface="Times New Roman" panose="02020503050405090304" pitchFamily="18" charset="0"/>
                <a:cs typeface="Times New Roman" panose="02020503050405090304" pitchFamily="18" charset="0"/>
              </a:rPr>
              <a:t>My Thoughts On Erik Erikson’s Stages of Psychosocial Development [online]. Available at: </a:t>
            </a:r>
            <a:r>
              <a:rPr lang="en-US" dirty="0">
                <a:latin typeface="Times New Roman" panose="02020503050405090304" pitchFamily="18" charset="0"/>
                <a:cs typeface="Times New Roman" panose="02020503050405090304" pitchFamily="18" charset="0"/>
                <a:hlinkClick r:id="rId4"/>
              </a:rPr>
              <a:t>https://medium.com/@conquer.from.within/my-thoughts-on-erik-eriksons-stages-of-psychosocial-development-39b56bb471ff</a:t>
            </a:r>
            <a:r>
              <a:rPr lang="en-US" dirty="0">
                <a:latin typeface="Times New Roman" panose="02020503050405090304" pitchFamily="18" charset="0"/>
                <a:cs typeface="Times New Roman" panose="02020503050405090304" pitchFamily="18" charset="0"/>
              </a:rPr>
              <a:t> [Accessed 13 July 2026]. </a:t>
            </a:r>
            <a:endParaRPr lang="en-IN" dirty="0">
              <a:solidFill>
                <a:schemeClr val="tx1">
                  <a:lumMod val="95000"/>
                  <a:lumOff val="5000"/>
                </a:schemeClr>
              </a:solidFill>
              <a:latin typeface="Times New Roman" panose="02020503050405090304" pitchFamily="18" charset="0"/>
              <a:cs typeface="Times New Roman" panose="02020503050405090304" pitchFamily="18" charset="0"/>
            </a:endParaRPr>
          </a:p>
          <a:p>
            <a:pPr algn="just"/>
            <a:r>
              <a:rPr lang="en-GB" dirty="0">
                <a:solidFill>
                  <a:schemeClr val="tx1">
                    <a:lumMod val="95000"/>
                    <a:lumOff val="5000"/>
                  </a:schemeClr>
                </a:solidFill>
                <a:latin typeface="Times New Roman" panose="02020503050405090304" pitchFamily="18" charset="0"/>
                <a:cs typeface="Times New Roman" panose="02020503050405090304" pitchFamily="18" charset="0"/>
              </a:rPr>
              <a:t>Miller, S.A. and Lang, D. (2022) ‘Psychosocial Theory: Erikson’. </a:t>
            </a:r>
            <a:r>
              <a:rPr lang="en-IN" i="1" dirty="0">
                <a:solidFill>
                  <a:schemeClr val="tx1">
                    <a:lumMod val="95000"/>
                    <a:lumOff val="5000"/>
                  </a:schemeClr>
                </a:solidFill>
                <a:latin typeface="Times New Roman" panose="02020503050405090304" pitchFamily="18" charset="0"/>
                <a:cs typeface="Times New Roman" panose="02020503050405090304" pitchFamily="18" charset="0"/>
              </a:rPr>
              <a:t>Individual and family development, health, and well-being</a:t>
            </a:r>
            <a:r>
              <a:rPr lang="en-IN" dirty="0">
                <a:solidFill>
                  <a:schemeClr val="tx1">
                    <a:lumMod val="95000"/>
                    <a:lumOff val="5000"/>
                  </a:schemeClr>
                </a:solidFill>
                <a:latin typeface="Times New Roman" panose="02020503050405090304" pitchFamily="18" charset="0"/>
                <a:cs typeface="Times New Roman" panose="02020503050405090304" pitchFamily="18" charset="0"/>
              </a:rPr>
              <a:t>. </a:t>
            </a:r>
            <a:r>
              <a:rPr lang="en-IN" u="sng" dirty="0">
                <a:solidFill>
                  <a:schemeClr val="tx1">
                    <a:lumMod val="95000"/>
                    <a:lumOff val="5000"/>
                  </a:schemeClr>
                </a:solidFill>
                <a:latin typeface="Times New Roman" panose="02020503050405090304" pitchFamily="18" charset="0"/>
                <a:cs typeface="Times New Roman" panose="02020503050405090304" pitchFamily="18" charset="0"/>
                <a:hlinkClick r:id="rId5"/>
              </a:rPr>
              <a:t>https://iastate.pressbooks.pub/individualfamilydevelopment/chapter/erikson-and-psychosocial-theory/</a:t>
            </a:r>
            <a:endParaRPr lang="en-IN" dirty="0">
              <a:solidFill>
                <a:schemeClr val="tx1">
                  <a:lumMod val="95000"/>
                  <a:lumOff val="5000"/>
                </a:schemeClr>
              </a:solidFill>
              <a:latin typeface="Times New Roman" panose="02020503050405090304" pitchFamily="18" charset="0"/>
              <a:cs typeface="Times New Roman" panose="02020503050405090304" pitchFamily="18" charset="0"/>
            </a:endParaRPr>
          </a:p>
          <a:p>
            <a:pPr algn="just"/>
            <a:r>
              <a:rPr lang="en-GB" dirty="0">
                <a:solidFill>
                  <a:schemeClr val="tx1">
                    <a:lumMod val="95000"/>
                    <a:lumOff val="5000"/>
                  </a:schemeClr>
                </a:solidFill>
                <a:latin typeface="Times New Roman" panose="02020503050405090304" pitchFamily="18" charset="0"/>
                <a:cs typeface="Times New Roman" panose="02020503050405090304" pitchFamily="18" charset="0"/>
              </a:rPr>
              <a:t>Orenstein, G.A. and </a:t>
            </a:r>
            <a:r>
              <a:rPr lang="en-GB" dirty="0" err="1">
                <a:solidFill>
                  <a:schemeClr val="tx1">
                    <a:lumMod val="95000"/>
                    <a:lumOff val="5000"/>
                  </a:schemeClr>
                </a:solidFill>
                <a:latin typeface="Times New Roman" panose="02020503050405090304" pitchFamily="18" charset="0"/>
                <a:cs typeface="Times New Roman" panose="02020503050405090304" pitchFamily="18" charset="0"/>
              </a:rPr>
              <a:t>Kaur</a:t>
            </a:r>
            <a:r>
              <a:rPr lang="en-GB" dirty="0">
                <a:solidFill>
                  <a:schemeClr val="tx1">
                    <a:lumMod val="95000"/>
                    <a:lumOff val="5000"/>
                  </a:schemeClr>
                </a:solidFill>
                <a:latin typeface="Times New Roman" panose="02020503050405090304" pitchFamily="18" charset="0"/>
                <a:cs typeface="Times New Roman" panose="02020503050405090304" pitchFamily="18" charset="0"/>
              </a:rPr>
              <a:t>, J. (2026). ‘Erikson's stages of psychosocial development’. In </a:t>
            </a:r>
            <a:r>
              <a:rPr lang="en-IN" i="1" dirty="0" err="1">
                <a:solidFill>
                  <a:schemeClr val="tx1">
                    <a:lumMod val="95000"/>
                    <a:lumOff val="5000"/>
                  </a:schemeClr>
                </a:solidFill>
                <a:latin typeface="Times New Roman" panose="02020503050405090304" pitchFamily="18" charset="0"/>
                <a:cs typeface="Times New Roman" panose="02020503050405090304" pitchFamily="18" charset="0"/>
              </a:rPr>
              <a:t>StatPearls</a:t>
            </a:r>
            <a:r>
              <a:rPr lang="en-IN" i="1" dirty="0">
                <a:solidFill>
                  <a:schemeClr val="tx1">
                    <a:lumMod val="95000"/>
                    <a:lumOff val="5000"/>
                  </a:schemeClr>
                </a:solidFill>
                <a:latin typeface="Times New Roman" panose="02020503050405090304" pitchFamily="18" charset="0"/>
                <a:cs typeface="Times New Roman" panose="02020503050405090304" pitchFamily="18" charset="0"/>
              </a:rPr>
              <a:t> [Internet]</a:t>
            </a:r>
            <a:r>
              <a:rPr lang="en-IN" dirty="0">
                <a:solidFill>
                  <a:schemeClr val="tx1">
                    <a:lumMod val="95000"/>
                    <a:lumOff val="5000"/>
                  </a:schemeClr>
                </a:solidFill>
                <a:latin typeface="Times New Roman" panose="02020503050405090304" pitchFamily="18" charset="0"/>
                <a:cs typeface="Times New Roman" panose="02020503050405090304" pitchFamily="18" charset="0"/>
              </a:rPr>
              <a:t>. </a:t>
            </a:r>
            <a:r>
              <a:rPr lang="en-IN" dirty="0" err="1">
                <a:solidFill>
                  <a:schemeClr val="tx1">
                    <a:lumMod val="95000"/>
                    <a:lumOff val="5000"/>
                  </a:schemeClr>
                </a:solidFill>
                <a:latin typeface="Times New Roman" panose="02020503050405090304" pitchFamily="18" charset="0"/>
                <a:cs typeface="Times New Roman" panose="02020503050405090304" pitchFamily="18" charset="0"/>
              </a:rPr>
              <a:t>StatPearls</a:t>
            </a:r>
            <a:r>
              <a:rPr lang="en-IN" dirty="0">
                <a:solidFill>
                  <a:schemeClr val="tx1">
                    <a:lumMod val="95000"/>
                    <a:lumOff val="5000"/>
                  </a:schemeClr>
                </a:solidFill>
                <a:latin typeface="Times New Roman" panose="02020503050405090304" pitchFamily="18" charset="0"/>
                <a:cs typeface="Times New Roman" panose="02020503050405090304" pitchFamily="18" charset="0"/>
              </a:rPr>
              <a:t> Publishing. </a:t>
            </a:r>
            <a:r>
              <a:rPr lang="en-IN" u="sng" dirty="0">
                <a:solidFill>
                  <a:schemeClr val="tx1">
                    <a:lumMod val="95000"/>
                    <a:lumOff val="5000"/>
                  </a:schemeClr>
                </a:solidFill>
                <a:latin typeface="Times New Roman" panose="02020503050405090304" pitchFamily="18" charset="0"/>
                <a:cs typeface="Times New Roman" panose="02020503050405090304" pitchFamily="18" charset="0"/>
                <a:hlinkClick r:id="rId6"/>
              </a:rPr>
              <a:t>https://www.ncbi.nlm.nih.gov/books/NBK556096/</a:t>
            </a:r>
            <a:endParaRPr lang="en-IN" dirty="0">
              <a:solidFill>
                <a:schemeClr val="tx1">
                  <a:lumMod val="95000"/>
                  <a:lumOff val="5000"/>
                </a:schemeClr>
              </a:solidFill>
              <a:latin typeface="Times New Roman" panose="02020503050405090304" pitchFamily="18" charset="0"/>
              <a:cs typeface="Times New Roman" panose="02020503050405090304" pitchFamily="18" charset="0"/>
            </a:endParaRPr>
          </a:p>
          <a:p>
            <a:pPr algn="just"/>
            <a:r>
              <a:rPr lang="en-GB" dirty="0" err="1">
                <a:solidFill>
                  <a:schemeClr val="tx1">
                    <a:lumMod val="95000"/>
                    <a:lumOff val="5000"/>
                  </a:schemeClr>
                </a:solidFill>
                <a:latin typeface="Times New Roman" panose="02020503050405090304" pitchFamily="18" charset="0"/>
                <a:cs typeface="Times New Roman" panose="02020503050405090304" pitchFamily="18" charset="0"/>
              </a:rPr>
              <a:t>Sekowski</a:t>
            </a:r>
            <a:r>
              <a:rPr lang="en-GB" dirty="0">
                <a:solidFill>
                  <a:schemeClr val="tx1">
                    <a:lumMod val="95000"/>
                    <a:lumOff val="5000"/>
                  </a:schemeClr>
                </a:solidFill>
                <a:latin typeface="Times New Roman" panose="02020503050405090304" pitchFamily="18" charset="0"/>
                <a:cs typeface="Times New Roman" panose="02020503050405090304" pitchFamily="18" charset="0"/>
              </a:rPr>
              <a:t>, M (2022). ‘Attitude toward death from the perspective of Erik Erikson’s theory of psychosocial ego development: An unused potential’. </a:t>
            </a:r>
            <a:r>
              <a:rPr lang="en-IN" i="1" dirty="0">
                <a:solidFill>
                  <a:schemeClr val="tx1">
                    <a:lumMod val="95000"/>
                    <a:lumOff val="5000"/>
                  </a:schemeClr>
                </a:solidFill>
                <a:latin typeface="Times New Roman" panose="02020503050405090304" pitchFamily="18" charset="0"/>
                <a:cs typeface="Times New Roman" panose="02020503050405090304" pitchFamily="18" charset="0"/>
              </a:rPr>
              <a:t>OMEGA-journal of death and dying</a:t>
            </a:r>
            <a:r>
              <a:rPr lang="en-IN" dirty="0">
                <a:solidFill>
                  <a:schemeClr val="tx1">
                    <a:lumMod val="95000"/>
                    <a:lumOff val="5000"/>
                  </a:schemeClr>
                </a:solidFill>
                <a:latin typeface="Times New Roman" panose="02020503050405090304" pitchFamily="18" charset="0"/>
                <a:cs typeface="Times New Roman" panose="02020503050405090304" pitchFamily="18" charset="0"/>
              </a:rPr>
              <a:t>, 84(3), pp.935-957. </a:t>
            </a:r>
            <a:r>
              <a:rPr lang="en-IN" u="sng" dirty="0">
                <a:solidFill>
                  <a:schemeClr val="tx1">
                    <a:lumMod val="95000"/>
                    <a:lumOff val="5000"/>
                  </a:schemeClr>
                </a:solidFill>
                <a:latin typeface="Times New Roman" panose="02020503050405090304" pitchFamily="18" charset="0"/>
                <a:cs typeface="Times New Roman" panose="02020503050405090304" pitchFamily="18" charset="0"/>
                <a:hlinkClick r:id="rId7"/>
              </a:rPr>
              <a:t>https://www.researchgate.net/profile/Marcin-Sekowski-2/publication/340933557_Attitude_Toward_Death_From_the_Perspective_of_Erik_Erikson's_Theory_of_Psychosocial_Ego_Development_An_Unused_Potential/links/6054abd2299bf1736754f619/Attitude-Toward-Death-From-the-Perspective-of-Erik-Eriksons-Theory-of-Psychosocial-Ego-Development-An-Unused-Potential.pdf</a:t>
            </a:r>
            <a:endParaRPr lang="en-IN" u="sng" dirty="0">
              <a:solidFill>
                <a:schemeClr val="tx1">
                  <a:lumMod val="95000"/>
                  <a:lumOff val="5000"/>
                </a:schemeClr>
              </a:solidFill>
              <a:latin typeface="Times New Roman" panose="02020503050405090304" pitchFamily="18" charset="0"/>
              <a:cs typeface="Times New Roman" panose="02020503050405090304" pitchFamily="18" charset="0"/>
            </a:endParaRPr>
          </a:p>
          <a:p>
            <a:pPr algn="just"/>
            <a:r>
              <a:rPr lang="en-US" dirty="0" err="1"/>
              <a:t>Samsanovich</a:t>
            </a:r>
            <a:r>
              <a:rPr lang="en-US" dirty="0"/>
              <a:t>, A., 2021. Theory and diversity: A descriptive study of Erikson’s psychosocial development stages. https://scholarworks.lib.csusb.edu/cgi/viewcontent.cgi?article=2383&amp;context=etd</a:t>
            </a:r>
            <a:endParaRPr lang="en-IN" dirty="0">
              <a:solidFill>
                <a:schemeClr val="tx1">
                  <a:lumMod val="95000"/>
                  <a:lumOff val="5000"/>
                </a:schemeClr>
              </a:solidFill>
              <a:latin typeface="Times New Roman" panose="02020503050405090304" pitchFamily="18" charset="0"/>
              <a:cs typeface="Times New Roman" panose="02020503050405090304" pitchFamily="18" charset="0"/>
            </a:endParaRPr>
          </a:p>
          <a:p>
            <a:pPr algn="just"/>
            <a:r>
              <a:rPr lang="en-GB" dirty="0" err="1">
                <a:solidFill>
                  <a:schemeClr val="tx1">
                    <a:lumMod val="95000"/>
                    <a:lumOff val="5000"/>
                  </a:schemeClr>
                </a:solidFill>
                <a:latin typeface="Times New Roman" panose="02020503050405090304" pitchFamily="18" charset="0"/>
                <a:cs typeface="Times New Roman" panose="02020503050405090304" pitchFamily="18" charset="0"/>
              </a:rPr>
              <a:t>Tabery</a:t>
            </a:r>
            <a:r>
              <a:rPr lang="en-GB" dirty="0">
                <a:solidFill>
                  <a:schemeClr val="tx1">
                    <a:lumMod val="95000"/>
                    <a:lumOff val="5000"/>
                  </a:schemeClr>
                </a:solidFill>
                <a:latin typeface="Times New Roman" panose="02020503050405090304" pitchFamily="18" charset="0"/>
                <a:cs typeface="Times New Roman" panose="02020503050405090304" pitchFamily="18" charset="0"/>
              </a:rPr>
              <a:t>, J (2023)  </a:t>
            </a:r>
            <a:r>
              <a:rPr lang="en-IN" i="1" dirty="0">
                <a:solidFill>
                  <a:schemeClr val="tx1">
                    <a:lumMod val="95000"/>
                    <a:lumOff val="5000"/>
                  </a:schemeClr>
                </a:solidFill>
                <a:latin typeface="Times New Roman" panose="02020503050405090304" pitchFamily="18" charset="0"/>
                <a:cs typeface="Times New Roman" panose="02020503050405090304" pitchFamily="18" charset="0"/>
              </a:rPr>
              <a:t>Beyond versus: The struggle to understand the interaction of nature and nurture</a:t>
            </a:r>
            <a:r>
              <a:rPr lang="en-IN" dirty="0">
                <a:solidFill>
                  <a:schemeClr val="tx1">
                    <a:lumMod val="95000"/>
                    <a:lumOff val="5000"/>
                  </a:schemeClr>
                </a:solidFill>
                <a:latin typeface="Times New Roman" panose="02020503050405090304" pitchFamily="18" charset="0"/>
                <a:cs typeface="Times New Roman" panose="02020503050405090304" pitchFamily="18" charset="0"/>
              </a:rPr>
              <a:t>. </a:t>
            </a:r>
            <a:r>
              <a:rPr lang="en-IN" dirty="0" err="1">
                <a:solidFill>
                  <a:schemeClr val="tx1">
                    <a:lumMod val="95000"/>
                    <a:lumOff val="5000"/>
                  </a:schemeClr>
                </a:solidFill>
                <a:latin typeface="Times New Roman" panose="02020503050405090304" pitchFamily="18" charset="0"/>
                <a:cs typeface="Times New Roman" panose="02020503050405090304" pitchFamily="18" charset="0"/>
              </a:rPr>
              <a:t>mit</a:t>
            </a:r>
            <a:r>
              <a:rPr lang="en-IN" dirty="0">
                <a:solidFill>
                  <a:schemeClr val="tx1">
                    <a:lumMod val="95000"/>
                    <a:lumOff val="5000"/>
                  </a:schemeClr>
                </a:solidFill>
                <a:latin typeface="Times New Roman" panose="02020503050405090304" pitchFamily="18" charset="0"/>
                <a:cs typeface="Times New Roman" panose="02020503050405090304" pitchFamily="18" charset="0"/>
              </a:rPr>
              <a:t> Press. </a:t>
            </a:r>
            <a:r>
              <a:rPr lang="en-IN" u="sng" dirty="0">
                <a:solidFill>
                  <a:schemeClr val="tx1">
                    <a:lumMod val="95000"/>
                    <a:lumOff val="5000"/>
                  </a:schemeClr>
                </a:solidFill>
                <a:latin typeface="Times New Roman" panose="02020503050405090304" pitchFamily="18" charset="0"/>
                <a:cs typeface="Times New Roman" panose="02020503050405090304" pitchFamily="18" charset="0"/>
                <a:hlinkClick r:id="rId8"/>
              </a:rPr>
              <a:t>https://www.researchgate.net/profile/Eric-Charles-3/publication/281772320_It's_not_about_nature_versus_nurture_it_is_about_whether_nature_versus_nurture_makes_sense/links/59add7090f7e9bdd115c562f/Its-not-about-nature-versus-nurture-it-is-about-whether-nature-versus-nurture-makes-sense</a:t>
            </a:r>
            <a:endParaRPr lang="en-IN" dirty="0">
              <a:solidFill>
                <a:schemeClr val="tx1">
                  <a:lumMod val="95000"/>
                  <a:lumOff val="5000"/>
                </a:schemeClr>
              </a:solidFill>
              <a:latin typeface="Times New Roman" panose="02020503050405090304" pitchFamily="18" charset="0"/>
              <a:cs typeface="Times New Roman" panose="02020503050405090304" pitchFamily="18" charset="0"/>
            </a:endParaRPr>
          </a:p>
          <a:p>
            <a:pPr algn="just"/>
            <a:endParaRPr lang="en-IN" dirty="0">
              <a:solidFill>
                <a:schemeClr val="tx1">
                  <a:lumMod val="95000"/>
                  <a:lumOff val="5000"/>
                </a:schemeClr>
              </a:solidFill>
              <a:latin typeface="Times New Roman" panose="02020503050405090304" pitchFamily="18" charset="0"/>
              <a:cs typeface="Times New Roman" panose="0202050305040509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5512</Words>
  <Application>WPS Docs</Application>
  <PresentationFormat>Custom</PresentationFormat>
  <Paragraphs>131</Paragraphs>
  <Slides>12</Slides>
  <Notes>8</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12</vt:i4>
      </vt:variant>
    </vt:vector>
  </HeadingPairs>
  <TitlesOfParts>
    <vt:vector size="28" baseType="lpstr">
      <vt:lpstr>Arial</vt:lpstr>
      <vt:lpstr>SimSun</vt:lpstr>
      <vt:lpstr>Wingdings</vt:lpstr>
      <vt:lpstr>Times New Roman</vt:lpstr>
      <vt:lpstr>Roca Two Bold</vt:lpstr>
      <vt:lpstr>Thonburi</vt:lpstr>
      <vt:lpstr>Open Sauce Semi-Bold</vt:lpstr>
      <vt:lpstr>Open Sauce</vt:lpstr>
      <vt:lpstr>Open Sauce Medium</vt:lpstr>
      <vt:lpstr>Calibri</vt:lpstr>
      <vt:lpstr>Helvetica Neue</vt:lpstr>
      <vt:lpstr>Microsoft YaHei</vt:lpstr>
      <vt:lpstr>汉仪旗黑</vt:lpstr>
      <vt:lpstr>汉仪书宋二KW</vt:lpstr>
      <vt:lpstr>Arial Unicode MS</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Illustrated Childhood Presentation</dc:title>
  <dc:creator/>
  <cp:lastModifiedBy>WPS_1768360955</cp:lastModifiedBy>
  <cp:revision>20</cp:revision>
  <dcterms:created xsi:type="dcterms:W3CDTF">2026-07-13T07:31:42Z</dcterms:created>
  <dcterms:modified xsi:type="dcterms:W3CDTF">2026-07-13T07:31:42Z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1033-12.1.26015.26015</vt:lpwstr>
  </property>
  <property fmtid="{D5CDD505-2E9C-101B-9397-08002B2CF9AE}" pid="3" name="ICV">
    <vt:lpwstr>269E0C0875AC22B10DFC506A605B448F_42</vt:lpwstr>
  </property>
</Properties>
</file>