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61" r:id="rId7"/>
    <p:sldId id="258" r:id="rId8"/>
    <p:sldId id="265" r:id="rId9"/>
    <p:sldId id="263" r:id="rId10"/>
    <p:sldId id="264" r:id="rId11"/>
    <p:sldId id="259" r:id="rId12"/>
    <p:sldId id="26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AACAE1-F682-4430-B2A6-A1BED2974F4C}" v="213" dt="2021-10-08T09:33:01.142"/>
    <p1510:client id="{FC1E2626-5EB5-B146-A43E-68E26FE78105}" v="18" dt="2021-10-08T10:10:21.5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ckenzie Rowney (2105411)" userId="a2483c49-c4b4-4674-a3f6-0a0683315bd8" providerId="ADAL" clId="{FC1E2626-5EB5-B146-A43E-68E26FE78105}"/>
    <pc:docChg chg="undo custSel modSld">
      <pc:chgData name="Mckenzie Rowney (2105411)" userId="a2483c49-c4b4-4674-a3f6-0a0683315bd8" providerId="ADAL" clId="{FC1E2626-5EB5-B146-A43E-68E26FE78105}" dt="2021-10-08T10:10:21.505" v="47" actId="20577"/>
      <pc:docMkLst>
        <pc:docMk/>
      </pc:docMkLst>
      <pc:sldChg chg="modSp">
        <pc:chgData name="Mckenzie Rowney (2105411)" userId="a2483c49-c4b4-4674-a3f6-0a0683315bd8" providerId="ADAL" clId="{FC1E2626-5EB5-B146-A43E-68E26FE78105}" dt="2021-10-08T09:46:53.783" v="43" actId="20577"/>
        <pc:sldMkLst>
          <pc:docMk/>
          <pc:sldMk cId="3260760117" sldId="256"/>
        </pc:sldMkLst>
        <pc:spChg chg="mod">
          <ac:chgData name="Mckenzie Rowney (2105411)" userId="a2483c49-c4b4-4674-a3f6-0a0683315bd8" providerId="ADAL" clId="{FC1E2626-5EB5-B146-A43E-68E26FE78105}" dt="2021-10-08T09:46:53.783" v="43" actId="20577"/>
          <ac:spMkLst>
            <pc:docMk/>
            <pc:sldMk cId="3260760117" sldId="256"/>
            <ac:spMk id="3" creationId="{5A5DE7D7-2E61-4C4D-A8CB-53B240671333}"/>
          </ac:spMkLst>
        </pc:spChg>
      </pc:sldChg>
      <pc:sldChg chg="modSp">
        <pc:chgData name="Mckenzie Rowney (2105411)" userId="a2483c49-c4b4-4674-a3f6-0a0683315bd8" providerId="ADAL" clId="{FC1E2626-5EB5-B146-A43E-68E26FE78105}" dt="2021-10-08T09:46:18.731" v="31" actId="1076"/>
        <pc:sldMkLst>
          <pc:docMk/>
          <pc:sldMk cId="3850713419" sldId="257"/>
        </pc:sldMkLst>
        <pc:picChg chg="mod">
          <ac:chgData name="Mckenzie Rowney (2105411)" userId="a2483c49-c4b4-4674-a3f6-0a0683315bd8" providerId="ADAL" clId="{FC1E2626-5EB5-B146-A43E-68E26FE78105}" dt="2021-10-08T09:46:18.731" v="31" actId="1076"/>
          <ac:picMkLst>
            <pc:docMk/>
            <pc:sldMk cId="3850713419" sldId="257"/>
            <ac:picMk id="4100" creationId="{D7109B09-736B-424D-A2D9-D8B366D441CF}"/>
          </ac:picMkLst>
        </pc:picChg>
      </pc:sldChg>
      <pc:sldChg chg="modSp">
        <pc:chgData name="Mckenzie Rowney (2105411)" userId="a2483c49-c4b4-4674-a3f6-0a0683315bd8" providerId="ADAL" clId="{FC1E2626-5EB5-B146-A43E-68E26FE78105}" dt="2021-10-08T10:10:21.505" v="47" actId="20577"/>
        <pc:sldMkLst>
          <pc:docMk/>
          <pc:sldMk cId="3333896089" sldId="261"/>
        </pc:sldMkLst>
        <pc:spChg chg="mod">
          <ac:chgData name="Mckenzie Rowney (2105411)" userId="a2483c49-c4b4-4674-a3f6-0a0683315bd8" providerId="ADAL" clId="{FC1E2626-5EB5-B146-A43E-68E26FE78105}" dt="2021-10-08T10:10:21.505" v="47" actId="20577"/>
          <ac:spMkLst>
            <pc:docMk/>
            <pc:sldMk cId="3333896089" sldId="261"/>
            <ac:spMk id="3" creationId="{84E820BA-5AD6-4E83-8409-76B249247CDC}"/>
          </ac:spMkLst>
        </pc:spChg>
      </pc:sldChg>
      <pc:sldChg chg="modSp">
        <pc:chgData name="Mckenzie Rowney (2105411)" userId="a2483c49-c4b4-4674-a3f6-0a0683315bd8" providerId="ADAL" clId="{FC1E2626-5EB5-B146-A43E-68E26FE78105}" dt="2021-10-07T11:38:01.642" v="29" actId="20577"/>
        <pc:sldMkLst>
          <pc:docMk/>
          <pc:sldMk cId="407031995" sldId="263"/>
        </pc:sldMkLst>
        <pc:spChg chg="mod">
          <ac:chgData name="Mckenzie Rowney (2105411)" userId="a2483c49-c4b4-4674-a3f6-0a0683315bd8" providerId="ADAL" clId="{FC1E2626-5EB5-B146-A43E-68E26FE78105}" dt="2021-10-07T11:38:01.642" v="29" actId="20577"/>
          <ac:spMkLst>
            <pc:docMk/>
            <pc:sldMk cId="407031995" sldId="263"/>
            <ac:spMk id="3" creationId="{1980C3CD-7024-4371-BF1F-DBFA483601BA}"/>
          </ac:spMkLst>
        </pc:spChg>
        <pc:spChg chg="mod">
          <ac:chgData name="Mckenzie Rowney (2105411)" userId="a2483c49-c4b4-4674-a3f6-0a0683315bd8" providerId="ADAL" clId="{FC1E2626-5EB5-B146-A43E-68E26FE78105}" dt="2021-10-07T11:37:35.368" v="0" actId="1076"/>
          <ac:spMkLst>
            <pc:docMk/>
            <pc:sldMk cId="407031995" sldId="263"/>
            <ac:spMk id="9" creationId="{EF01CF47-B6D7-4DAA-9654-38DFA6FAB931}"/>
          </ac:spMkLst>
        </pc:spChg>
        <pc:picChg chg="mod">
          <ac:chgData name="Mckenzie Rowney (2105411)" userId="a2483c49-c4b4-4674-a3f6-0a0683315bd8" providerId="ADAL" clId="{FC1E2626-5EB5-B146-A43E-68E26FE78105}" dt="2021-10-07T11:37:46.650" v="3" actId="1076"/>
          <ac:picMkLst>
            <pc:docMk/>
            <pc:sldMk cId="407031995" sldId="263"/>
            <ac:picMk id="1026" creationId="{D45B0028-4E04-42D6-9C45-011604DE6979}"/>
          </ac:picMkLst>
        </pc:picChg>
        <pc:picChg chg="mod">
          <ac:chgData name="Mckenzie Rowney (2105411)" userId="a2483c49-c4b4-4674-a3f6-0a0683315bd8" providerId="ADAL" clId="{FC1E2626-5EB5-B146-A43E-68E26FE78105}" dt="2021-10-07T11:37:40.336" v="1" actId="1076"/>
          <ac:picMkLst>
            <pc:docMk/>
            <pc:sldMk cId="407031995" sldId="263"/>
            <ac:picMk id="1028" creationId="{85DF67FA-3F4D-4407-9ACB-D130928C3439}"/>
          </ac:picMkLst>
        </pc:picChg>
      </pc:sldChg>
    </pc:docChg>
  </pc:docChgLst>
  <pc:docChgLst>
    <pc:chgData name="Mckenzie Rowney (2105411)" userId="a2483c49-c4b4-4674-a3f6-0a0683315bd8" providerId="ADAL" clId="{FBAACAE1-F682-4430-B2A6-A1BED2974F4C}"/>
    <pc:docChg chg="undo custSel addSld delSld modSld sldOrd">
      <pc:chgData name="Mckenzie Rowney (2105411)" userId="a2483c49-c4b4-4674-a3f6-0a0683315bd8" providerId="ADAL" clId="{FBAACAE1-F682-4430-B2A6-A1BED2974F4C}" dt="2021-10-08T09:34:19.503" v="1921" actId="20577"/>
      <pc:docMkLst>
        <pc:docMk/>
      </pc:docMkLst>
      <pc:sldChg chg="addSp delSp modSp mod addAnim">
        <pc:chgData name="Mckenzie Rowney (2105411)" userId="a2483c49-c4b4-4674-a3f6-0a0683315bd8" providerId="ADAL" clId="{FBAACAE1-F682-4430-B2A6-A1BED2974F4C}" dt="2021-10-08T09:32:58.698" v="1900" actId="27614"/>
        <pc:sldMkLst>
          <pc:docMk/>
          <pc:sldMk cId="3260760117" sldId="256"/>
        </pc:sldMkLst>
        <pc:spChg chg="mo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2" creationId="{C0F837F5-D837-4785-B803-7276E91F5C7B}"/>
          </ac:spMkLst>
        </pc:spChg>
        <pc:spChg chg="mo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3" creationId="{5A5DE7D7-2E61-4C4D-A8CB-53B240671333}"/>
          </ac:spMkLst>
        </pc:spChg>
        <pc:spChg chg="del">
          <ac:chgData name="Mckenzie Rowney (2105411)" userId="a2483c49-c4b4-4674-a3f6-0a0683315bd8" providerId="ADAL" clId="{FBAACAE1-F682-4430-B2A6-A1BED2974F4C}" dt="2021-10-06T19:56:25.589" v="1302" actId="26606"/>
          <ac:spMkLst>
            <pc:docMk/>
            <pc:sldMk cId="3260760117" sldId="256"/>
            <ac:spMk id="24" creationId="{B3D7D008-0B6D-4161-BEDA-6AF6A03BCB67}"/>
          </ac:spMkLst>
        </pc:spChg>
        <pc:spChg chg="del">
          <ac:chgData name="Mckenzie Rowney (2105411)" userId="a2483c49-c4b4-4674-a3f6-0a0683315bd8" providerId="ADAL" clId="{FBAACAE1-F682-4430-B2A6-A1BED2974F4C}" dt="2021-10-06T19:56:25.589" v="1302" actId="26606"/>
          <ac:spMkLst>
            <pc:docMk/>
            <pc:sldMk cId="3260760117" sldId="256"/>
            <ac:spMk id="25" creationId="{489B7BFD-8F45-4093-AD9C-91B15B0503D9}"/>
          </ac:spMkLst>
        </pc:spChg>
        <pc:spChg chg="del">
          <ac:chgData name="Mckenzie Rowney (2105411)" userId="a2483c49-c4b4-4674-a3f6-0a0683315bd8" providerId="ADAL" clId="{FBAACAE1-F682-4430-B2A6-A1BED2974F4C}" dt="2021-10-06T19:56:25.589" v="1302" actId="26606"/>
          <ac:spMkLst>
            <pc:docMk/>
            <pc:sldMk cId="3260760117" sldId="256"/>
            <ac:spMk id="29" creationId="{D9DFE8A5-DCEC-4A43-B613-D62AC8C5734F}"/>
          </ac:spMkLst>
        </pc:spChg>
        <pc:spChg chg="del">
          <ac:chgData name="Mckenzie Rowney (2105411)" userId="a2483c49-c4b4-4674-a3f6-0a0683315bd8" providerId="ADAL" clId="{FBAACAE1-F682-4430-B2A6-A1BED2974F4C}" dt="2021-10-06T19:56:25.589" v="1302" actId="26606"/>
          <ac:spMkLst>
            <pc:docMk/>
            <pc:sldMk cId="3260760117" sldId="256"/>
            <ac:spMk id="33" creationId="{2B369A2E-99B1-4A2B-9343-957A6C165FD9}"/>
          </ac:spMkLst>
        </pc:spChg>
        <pc:spChg chg="del">
          <ac:chgData name="Mckenzie Rowney (2105411)" userId="a2483c49-c4b4-4674-a3f6-0a0683315bd8" providerId="ADAL" clId="{FBAACAE1-F682-4430-B2A6-A1BED2974F4C}" dt="2021-10-06T19:56:25.589" v="1302" actId="26606"/>
          <ac:spMkLst>
            <pc:docMk/>
            <pc:sldMk cId="3260760117" sldId="256"/>
            <ac:spMk id="40" creationId="{26B7664A-BE61-4A65-B937-A31E08B8B9AD}"/>
          </ac:spMkLst>
        </pc:spChg>
        <pc:spChg chg="del">
          <ac:chgData name="Mckenzie Rowney (2105411)" userId="a2483c49-c4b4-4674-a3f6-0a0683315bd8" providerId="ADAL" clId="{FBAACAE1-F682-4430-B2A6-A1BED2974F4C}" dt="2021-10-06T19:56:25.589" v="1302" actId="26606"/>
          <ac:spMkLst>
            <pc:docMk/>
            <pc:sldMk cId="3260760117" sldId="256"/>
            <ac:spMk id="41" creationId="{033BC44A-0661-43B4-9C14-FD5963C226AE}"/>
          </ac:spMkLst>
        </pc:spChg>
        <pc:spChg chg="del">
          <ac:chgData name="Mckenzie Rowney (2105411)" userId="a2483c49-c4b4-4674-a3f6-0a0683315bd8" providerId="ADAL" clId="{FBAACAE1-F682-4430-B2A6-A1BED2974F4C}" dt="2021-10-06T19:56:25.589" v="1302" actId="26606"/>
          <ac:spMkLst>
            <pc:docMk/>
            <pc:sldMk cId="3260760117" sldId="256"/>
            <ac:spMk id="42" creationId="{279CAF82-0ECF-42BE-8F37-F71941E5D410}"/>
          </ac:spMkLst>
        </pc:spChg>
        <pc:spChg chg="del">
          <ac:chgData name="Mckenzie Rowney (2105411)" userId="a2483c49-c4b4-4674-a3f6-0a0683315bd8" providerId="ADAL" clId="{FBAACAE1-F682-4430-B2A6-A1BED2974F4C}" dt="2021-10-06T19:56:25.589" v="1302" actId="26606"/>
          <ac:spMkLst>
            <pc:docMk/>
            <pc:sldMk cId="3260760117" sldId="256"/>
            <ac:spMk id="43" creationId="{6AA707BA-98B0-47C5-B34A-63D60A0108EF}"/>
          </ac:spMkLst>
        </pc:spChg>
        <pc:spChg chg="add del">
          <ac:chgData name="Mckenzie Rowney (2105411)" userId="a2483c49-c4b4-4674-a3f6-0a0683315bd8" providerId="ADAL" clId="{FBAACAE1-F682-4430-B2A6-A1BED2974F4C}" dt="2021-10-06T19:56:42.785" v="1304" actId="26606"/>
          <ac:spMkLst>
            <pc:docMk/>
            <pc:sldMk cId="3260760117" sldId="256"/>
            <ac:spMk id="71" creationId="{8B646C36-EEEC-4D52-8E8E-206F4CD8A3DA}"/>
          </ac:spMkLst>
        </pc:spChg>
        <pc:spChg chg="add del">
          <ac:chgData name="Mckenzie Rowney (2105411)" userId="a2483c49-c4b4-4674-a3f6-0a0683315bd8" providerId="ADAL" clId="{FBAACAE1-F682-4430-B2A6-A1BED2974F4C}" dt="2021-10-06T19:56:42.785" v="1304" actId="26606"/>
          <ac:spMkLst>
            <pc:docMk/>
            <pc:sldMk cId="3260760117" sldId="256"/>
            <ac:spMk id="77" creationId="{D6CA2F4C-8E9E-4BCD-B6E8-A68A311CA651}"/>
          </ac:spMkLst>
        </pc:spChg>
        <pc:spChg chg="add del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135" creationId="{489B7BFD-8F45-4093-AD9C-91B15B0503D9}"/>
          </ac:spMkLst>
        </pc:spChg>
        <pc:spChg chg="add del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137" creationId="{4E092522-F938-4947-B626-82848FF32AFF}"/>
          </ac:spMkLst>
        </pc:spChg>
        <pc:spChg chg="add del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148" creationId="{20046D4B-EE93-4EAF-9717-C56B1E6814BD}"/>
          </ac:spMkLst>
        </pc:spChg>
        <pc:spChg chg="add del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150" creationId="{9A3B4D80-4945-4E47-8FA7-BA0541CB6A97}"/>
          </ac:spMkLst>
        </pc:spChg>
        <pc:spChg chg="add del">
          <ac:chgData name="Mckenzie Rowney (2105411)" userId="a2483c49-c4b4-4674-a3f6-0a0683315bd8" providerId="ADAL" clId="{FBAACAE1-F682-4430-B2A6-A1BED2974F4C}" dt="2021-10-08T09:32:21.015" v="1898" actId="26606"/>
          <ac:spMkLst>
            <pc:docMk/>
            <pc:sldMk cId="3260760117" sldId="256"/>
            <ac:spMk id="192" creationId="{489B7BFD-8F45-4093-AD9C-91B15B0503D9}"/>
          </ac:spMkLst>
        </pc:spChg>
        <pc:spChg chg="add del">
          <ac:chgData name="Mckenzie Rowney (2105411)" userId="a2483c49-c4b4-4674-a3f6-0a0683315bd8" providerId="ADAL" clId="{FBAACAE1-F682-4430-B2A6-A1BED2974F4C}" dt="2021-10-08T09:32:21.015" v="1898" actId="26606"/>
          <ac:spMkLst>
            <pc:docMk/>
            <pc:sldMk cId="3260760117" sldId="256"/>
            <ac:spMk id="193" creationId="{4E092522-F938-4947-B626-82848FF32AFF}"/>
          </ac:spMkLst>
        </pc:spChg>
        <pc:spChg chg="add del">
          <ac:chgData name="Mckenzie Rowney (2105411)" userId="a2483c49-c4b4-4674-a3f6-0a0683315bd8" providerId="ADAL" clId="{FBAACAE1-F682-4430-B2A6-A1BED2974F4C}" dt="2021-10-08T09:32:21.015" v="1898" actId="26606"/>
          <ac:spMkLst>
            <pc:docMk/>
            <pc:sldMk cId="3260760117" sldId="256"/>
            <ac:spMk id="201" creationId="{20046D4B-EE93-4EAF-9717-C56B1E6814BD}"/>
          </ac:spMkLst>
        </pc:spChg>
        <pc:spChg chg="add del">
          <ac:chgData name="Mckenzie Rowney (2105411)" userId="a2483c49-c4b4-4674-a3f6-0a0683315bd8" providerId="ADAL" clId="{FBAACAE1-F682-4430-B2A6-A1BED2974F4C}" dt="2021-10-08T09:32:21.015" v="1898" actId="26606"/>
          <ac:spMkLst>
            <pc:docMk/>
            <pc:sldMk cId="3260760117" sldId="256"/>
            <ac:spMk id="202" creationId="{9A3B4D80-4945-4E47-8FA7-BA0541CB6A97}"/>
          </ac:spMkLst>
        </pc:spChg>
        <pc:spChg chg="ad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203" creationId="{8E44D629-6B8E-4D88-A77E-149C0ED03498}"/>
          </ac:spMkLst>
        </pc:spChg>
        <pc:spChg chg="ad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2052" creationId="{3A397E3E-B90C-4D82-BAAA-36F7AC6A4565}"/>
          </ac:spMkLst>
        </pc:spChg>
        <pc:spChg chg="ad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2053" creationId="{159DD56B-DD2F-4663-813C-9D2D1E56FD4D}"/>
          </ac:spMkLst>
        </pc:spChg>
        <pc:spChg chg="ad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2054" creationId="{E16C8D8F-10E9-4498-ABDB-0F923F8B6837}"/>
          </ac:spMkLst>
        </pc:spChg>
        <pc:spChg chg="ad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2055" creationId="{6617B5AA-8A0D-41D3-B2EF-8BC53E3B7DFF}"/>
          </ac:spMkLst>
        </pc:spChg>
        <pc:spChg chg="ad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2056" creationId="{1E5A83E3-8A11-4492-BB6E-F5F2240316FB}"/>
          </ac:spMkLst>
        </pc:spChg>
        <pc:spChg chg="ad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2057" creationId="{572EB308-9A4E-4332-A908-22F2978D7545}"/>
          </ac:spMkLst>
        </pc:spChg>
        <pc:spChg chg="ad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2061" creationId="{90A7F83A-9728-4030-8E45-9ECF1ABCCC12}"/>
          </ac:spMkLst>
        </pc:spChg>
        <pc:spChg chg="add">
          <ac:chgData name="Mckenzie Rowney (2105411)" userId="a2483c49-c4b4-4674-a3f6-0a0683315bd8" providerId="ADAL" clId="{FBAACAE1-F682-4430-B2A6-A1BED2974F4C}" dt="2021-10-08T09:32:21.047" v="1899" actId="26606"/>
          <ac:spMkLst>
            <pc:docMk/>
            <pc:sldMk cId="3260760117" sldId="256"/>
            <ac:spMk id="2062" creationId="{4D1A5E71-B6B6-486A-8CDC-C7ABD9B903F6}"/>
          </ac:spMkLst>
        </pc:spChg>
        <pc:grpChg chg="del">
          <ac:chgData name="Mckenzie Rowney (2105411)" userId="a2483c49-c4b4-4674-a3f6-0a0683315bd8" providerId="ADAL" clId="{FBAACAE1-F682-4430-B2A6-A1BED2974F4C}" dt="2021-10-06T19:56:25.589" v="1302" actId="26606"/>
          <ac:grpSpMkLst>
            <pc:docMk/>
            <pc:sldMk cId="3260760117" sldId="256"/>
            <ac:grpSpMk id="26" creationId="{E0339FE9-6931-4B68-8E22-6539BB60873F}"/>
          </ac:grpSpMkLst>
        </pc:grpChg>
        <pc:grpChg chg="del">
          <ac:chgData name="Mckenzie Rowney (2105411)" userId="a2483c49-c4b4-4674-a3f6-0a0683315bd8" providerId="ADAL" clId="{FBAACAE1-F682-4430-B2A6-A1BED2974F4C}" dt="2021-10-06T19:56:25.589" v="1302" actId="26606"/>
          <ac:grpSpMkLst>
            <pc:docMk/>
            <pc:sldMk cId="3260760117" sldId="256"/>
            <ac:grpSpMk id="30" creationId="{D0218489-E03B-4E4F-9ADA-EC579122A1A1}"/>
          </ac:grpSpMkLst>
        </pc:grpChg>
        <pc:grpChg chg="del">
          <ac:chgData name="Mckenzie Rowney (2105411)" userId="a2483c49-c4b4-4674-a3f6-0a0683315bd8" providerId="ADAL" clId="{FBAACAE1-F682-4430-B2A6-A1BED2974F4C}" dt="2021-10-06T19:56:25.589" v="1302" actId="26606"/>
          <ac:grpSpMkLst>
            <pc:docMk/>
            <pc:sldMk cId="3260760117" sldId="256"/>
            <ac:grpSpMk id="34" creationId="{FB9739EB-7F66-433D-841F-AB3CD18700B7}"/>
          </ac:grpSpMkLst>
        </pc:grpChg>
        <pc:grpChg chg="add del">
          <ac:chgData name="Mckenzie Rowney (2105411)" userId="a2483c49-c4b4-4674-a3f6-0a0683315bd8" providerId="ADAL" clId="{FBAACAE1-F682-4430-B2A6-A1BED2974F4C}" dt="2021-10-06T19:56:42.785" v="1304" actId="26606"/>
          <ac:grpSpMkLst>
            <pc:docMk/>
            <pc:sldMk cId="3260760117" sldId="256"/>
            <ac:grpSpMk id="73" creationId="{308C40F4-6A24-4867-B726-B552DB0807B5}"/>
          </ac:grpSpMkLst>
        </pc:grpChg>
        <pc:grpChg chg="add del">
          <ac:chgData name="Mckenzie Rowney (2105411)" userId="a2483c49-c4b4-4674-a3f6-0a0683315bd8" providerId="ADAL" clId="{FBAACAE1-F682-4430-B2A6-A1BED2974F4C}" dt="2021-10-08T09:32:21.047" v="1899" actId="26606"/>
          <ac:grpSpMkLst>
            <pc:docMk/>
            <pc:sldMk cId="3260760117" sldId="256"/>
            <ac:grpSpMk id="139" creationId="{F3F5D407-83EF-4D7F-9DAF-4C3CEB778FD2}"/>
          </ac:grpSpMkLst>
        </pc:grpChg>
        <pc:grpChg chg="add del">
          <ac:chgData name="Mckenzie Rowney (2105411)" userId="a2483c49-c4b4-4674-a3f6-0a0683315bd8" providerId="ADAL" clId="{FBAACAE1-F682-4430-B2A6-A1BED2974F4C}" dt="2021-10-08T09:32:21.047" v="1899" actId="26606"/>
          <ac:grpSpMkLst>
            <pc:docMk/>
            <pc:sldMk cId="3260760117" sldId="256"/>
            <ac:grpSpMk id="143" creationId="{D2539C73-C848-4608-957A-D6C016913919}"/>
          </ac:grpSpMkLst>
        </pc:grpChg>
        <pc:grpChg chg="add del">
          <ac:chgData name="Mckenzie Rowney (2105411)" userId="a2483c49-c4b4-4674-a3f6-0a0683315bd8" providerId="ADAL" clId="{FBAACAE1-F682-4430-B2A6-A1BED2974F4C}" dt="2021-10-08T09:32:21.015" v="1898" actId="26606"/>
          <ac:grpSpMkLst>
            <pc:docMk/>
            <pc:sldMk cId="3260760117" sldId="256"/>
            <ac:grpSpMk id="194" creationId="{F3F5D407-83EF-4D7F-9DAF-4C3CEB778FD2}"/>
          </ac:grpSpMkLst>
        </pc:grpChg>
        <pc:grpChg chg="add del">
          <ac:chgData name="Mckenzie Rowney (2105411)" userId="a2483c49-c4b4-4674-a3f6-0a0683315bd8" providerId="ADAL" clId="{FBAACAE1-F682-4430-B2A6-A1BED2974F4C}" dt="2021-10-08T09:32:21.015" v="1898" actId="26606"/>
          <ac:grpSpMkLst>
            <pc:docMk/>
            <pc:sldMk cId="3260760117" sldId="256"/>
            <ac:grpSpMk id="197" creationId="{D2539C73-C848-4608-957A-D6C016913919}"/>
          </ac:grpSpMkLst>
        </pc:grpChg>
        <pc:grpChg chg="add">
          <ac:chgData name="Mckenzie Rowney (2105411)" userId="a2483c49-c4b4-4674-a3f6-0a0683315bd8" providerId="ADAL" clId="{FBAACAE1-F682-4430-B2A6-A1BED2974F4C}" dt="2021-10-08T09:32:21.047" v="1899" actId="26606"/>
          <ac:grpSpMkLst>
            <pc:docMk/>
            <pc:sldMk cId="3260760117" sldId="256"/>
            <ac:grpSpMk id="2058" creationId="{BB7A900B-006E-46F4-831E-5AABAEE45EE1}"/>
          </ac:grpSpMkLst>
        </pc:grpChg>
        <pc:picChg chg="del">
          <ac:chgData name="Mckenzie Rowney (2105411)" userId="a2483c49-c4b4-4674-a3f6-0a0683315bd8" providerId="ADAL" clId="{FBAACAE1-F682-4430-B2A6-A1BED2974F4C}" dt="2021-10-06T19:55:33.127" v="1296" actId="478"/>
          <ac:picMkLst>
            <pc:docMk/>
            <pc:sldMk cId="3260760117" sldId="256"/>
            <ac:picMk id="4" creationId="{E5CB2F00-9455-4AD1-8192-58C4E1AF9EB5}"/>
          </ac:picMkLst>
        </pc:picChg>
        <pc:picChg chg="add mod ord">
          <ac:chgData name="Mckenzie Rowney (2105411)" userId="a2483c49-c4b4-4674-a3f6-0a0683315bd8" providerId="ADAL" clId="{FBAACAE1-F682-4430-B2A6-A1BED2974F4C}" dt="2021-10-08T09:32:58.698" v="1900" actId="27614"/>
          <ac:picMkLst>
            <pc:docMk/>
            <pc:sldMk cId="3260760117" sldId="256"/>
            <ac:picMk id="2050" creationId="{4ABD9E2B-D245-4584-AE44-8C5B52D9AC02}"/>
          </ac:picMkLst>
        </pc:picChg>
        <pc:picChg chg="add del mod ord">
          <ac:chgData name="Mckenzie Rowney (2105411)" userId="a2483c49-c4b4-4674-a3f6-0a0683315bd8" providerId="ADAL" clId="{FBAACAE1-F682-4430-B2A6-A1BED2974F4C}" dt="2021-10-08T09:30:40.788" v="1895" actId="478"/>
          <ac:picMkLst>
            <pc:docMk/>
            <pc:sldMk cId="3260760117" sldId="256"/>
            <ac:picMk id="3074" creationId="{D0A470C1-8CFC-49F4-ACFC-CFAE48C28224}"/>
          </ac:picMkLst>
        </pc:picChg>
      </pc:sldChg>
      <pc:sldChg chg="addSp delSp modSp mod setBg">
        <pc:chgData name="Mckenzie Rowney (2105411)" userId="a2483c49-c4b4-4674-a3f6-0a0683315bd8" providerId="ADAL" clId="{FBAACAE1-F682-4430-B2A6-A1BED2974F4C}" dt="2021-10-08T09:07:02.528" v="1810" actId="27636"/>
        <pc:sldMkLst>
          <pc:docMk/>
          <pc:sldMk cId="3850713419" sldId="257"/>
        </pc:sldMkLst>
        <pc:spChg chg="mod">
          <ac:chgData name="Mckenzie Rowney (2105411)" userId="a2483c49-c4b4-4674-a3f6-0a0683315bd8" providerId="ADAL" clId="{FBAACAE1-F682-4430-B2A6-A1BED2974F4C}" dt="2021-10-06T20:11:15.597" v="1344" actId="26606"/>
          <ac:spMkLst>
            <pc:docMk/>
            <pc:sldMk cId="3850713419" sldId="257"/>
            <ac:spMk id="2" creationId="{6D95B282-12C9-4AEE-932A-96E459FFD096}"/>
          </ac:spMkLst>
        </pc:spChg>
        <pc:spChg chg="mod">
          <ac:chgData name="Mckenzie Rowney (2105411)" userId="a2483c49-c4b4-4674-a3f6-0a0683315bd8" providerId="ADAL" clId="{FBAACAE1-F682-4430-B2A6-A1BED2974F4C}" dt="2021-10-08T09:07:02.528" v="1810" actId="27636"/>
          <ac:spMkLst>
            <pc:docMk/>
            <pc:sldMk cId="3850713419" sldId="257"/>
            <ac:spMk id="3" creationId="{BFD08E23-ED1B-4C20-B5E1-FD722B9116DE}"/>
          </ac:spMkLst>
        </pc:spChg>
        <pc:spChg chg="add mod">
          <ac:chgData name="Mckenzie Rowney (2105411)" userId="a2483c49-c4b4-4674-a3f6-0a0683315bd8" providerId="ADAL" clId="{FBAACAE1-F682-4430-B2A6-A1BED2974F4C}" dt="2021-10-06T20:09:16.028" v="1334"/>
          <ac:spMkLst>
            <pc:docMk/>
            <pc:sldMk cId="3850713419" sldId="257"/>
            <ac:spMk id="5" creationId="{32F936DB-3B01-44CC-B80C-02E3D2F95EC7}"/>
          </ac:spMkLst>
        </pc:spChg>
        <pc:spChg chg="add mod">
          <ac:chgData name="Mckenzie Rowney (2105411)" userId="a2483c49-c4b4-4674-a3f6-0a0683315bd8" providerId="ADAL" clId="{FBAACAE1-F682-4430-B2A6-A1BED2974F4C}" dt="2021-10-06T20:10:57.646" v="1341" actId="1076"/>
          <ac:spMkLst>
            <pc:docMk/>
            <pc:sldMk cId="3850713419" sldId="257"/>
            <ac:spMk id="8" creationId="{9AC1B09C-4F03-44BB-8B43-947890029A91}"/>
          </ac:spMkLst>
        </pc:spChg>
        <pc:spChg chg="add">
          <ac:chgData name="Mckenzie Rowney (2105411)" userId="a2483c49-c4b4-4674-a3f6-0a0683315bd8" providerId="ADAL" clId="{FBAACAE1-F682-4430-B2A6-A1BED2974F4C}" dt="2021-10-06T20:11:15.597" v="1344" actId="26606"/>
          <ac:spMkLst>
            <pc:docMk/>
            <pc:sldMk cId="3850713419" sldId="257"/>
            <ac:spMk id="77" creationId="{5A0118C5-4F8D-4CF4-BADD-53FEACC6C42A}"/>
          </ac:spMkLst>
        </pc:spChg>
        <pc:spChg chg="add">
          <ac:chgData name="Mckenzie Rowney (2105411)" userId="a2483c49-c4b4-4674-a3f6-0a0683315bd8" providerId="ADAL" clId="{FBAACAE1-F682-4430-B2A6-A1BED2974F4C}" dt="2021-10-06T20:11:15.597" v="1344" actId="26606"/>
          <ac:spMkLst>
            <pc:docMk/>
            <pc:sldMk cId="3850713419" sldId="257"/>
            <ac:spMk id="87" creationId="{CAEBFCD5-5356-4326-8D39-8235A46CD7B2}"/>
          </ac:spMkLst>
        </pc:spChg>
        <pc:grpChg chg="add">
          <ac:chgData name="Mckenzie Rowney (2105411)" userId="a2483c49-c4b4-4674-a3f6-0a0683315bd8" providerId="ADAL" clId="{FBAACAE1-F682-4430-B2A6-A1BED2974F4C}" dt="2021-10-06T20:11:15.597" v="1344" actId="26606"/>
          <ac:grpSpMkLst>
            <pc:docMk/>
            <pc:sldMk cId="3850713419" sldId="257"/>
            <ac:grpSpMk id="79" creationId="{6B67BE95-96EF-433C-9F29-B0732AA6B6AC}"/>
          </ac:grpSpMkLst>
        </pc:grpChg>
        <pc:grpChg chg="add">
          <ac:chgData name="Mckenzie Rowney (2105411)" userId="a2483c49-c4b4-4674-a3f6-0a0683315bd8" providerId="ADAL" clId="{FBAACAE1-F682-4430-B2A6-A1BED2974F4C}" dt="2021-10-06T20:11:15.597" v="1344" actId="26606"/>
          <ac:grpSpMkLst>
            <pc:docMk/>
            <pc:sldMk cId="3850713419" sldId="257"/>
            <ac:grpSpMk id="83" creationId="{C6050274-04F5-403E-93CD-0F33B9B7E8F9}"/>
          </ac:grpSpMkLst>
        </pc:grpChg>
        <pc:grpChg chg="add">
          <ac:chgData name="Mckenzie Rowney (2105411)" userId="a2483c49-c4b4-4674-a3f6-0a0683315bd8" providerId="ADAL" clId="{FBAACAE1-F682-4430-B2A6-A1BED2974F4C}" dt="2021-10-06T20:11:15.597" v="1344" actId="26606"/>
          <ac:grpSpMkLst>
            <pc:docMk/>
            <pc:sldMk cId="3850713419" sldId="257"/>
            <ac:grpSpMk id="89" creationId="{D6E8B984-55B9-4A62-A043-997D00F0AE09}"/>
          </ac:grpSpMkLst>
        </pc:grpChg>
        <pc:picChg chg="add mod ord">
          <ac:chgData name="Mckenzie Rowney (2105411)" userId="a2483c49-c4b4-4674-a3f6-0a0683315bd8" providerId="ADAL" clId="{FBAACAE1-F682-4430-B2A6-A1BED2974F4C}" dt="2021-10-06T20:11:15.597" v="1344" actId="26606"/>
          <ac:picMkLst>
            <pc:docMk/>
            <pc:sldMk cId="3850713419" sldId="257"/>
            <ac:picMk id="4098" creationId="{C3F5503C-77D4-4A71-9968-B5680CF97418}"/>
          </ac:picMkLst>
        </pc:picChg>
        <pc:picChg chg="add mod ord">
          <ac:chgData name="Mckenzie Rowney (2105411)" userId="a2483c49-c4b4-4674-a3f6-0a0683315bd8" providerId="ADAL" clId="{FBAACAE1-F682-4430-B2A6-A1BED2974F4C}" dt="2021-10-06T20:11:15.597" v="1344" actId="26606"/>
          <ac:picMkLst>
            <pc:docMk/>
            <pc:sldMk cId="3850713419" sldId="257"/>
            <ac:picMk id="4100" creationId="{D7109B09-736B-424D-A2D9-D8B366D441CF}"/>
          </ac:picMkLst>
        </pc:picChg>
        <pc:picChg chg="add del mod">
          <ac:chgData name="Mckenzie Rowney (2105411)" userId="a2483c49-c4b4-4674-a3f6-0a0683315bd8" providerId="ADAL" clId="{FBAACAE1-F682-4430-B2A6-A1BED2974F4C}" dt="2021-10-06T20:10:58.269" v="1342"/>
          <ac:picMkLst>
            <pc:docMk/>
            <pc:sldMk cId="3850713419" sldId="257"/>
            <ac:picMk id="4102" creationId="{8E994E68-EDB4-46F4-901D-65F59F1EC08F}"/>
          </ac:picMkLst>
        </pc:picChg>
        <pc:picChg chg="add mod ord">
          <ac:chgData name="Mckenzie Rowney (2105411)" userId="a2483c49-c4b4-4674-a3f6-0a0683315bd8" providerId="ADAL" clId="{FBAACAE1-F682-4430-B2A6-A1BED2974F4C}" dt="2021-10-06T20:11:15.597" v="1344" actId="26606"/>
          <ac:picMkLst>
            <pc:docMk/>
            <pc:sldMk cId="3850713419" sldId="257"/>
            <ac:picMk id="4104" creationId="{157415E4-05E5-4E51-840C-7CDE36D6E8CE}"/>
          </ac:picMkLst>
        </pc:picChg>
      </pc:sldChg>
      <pc:sldChg chg="addSp delSp modSp mod ord setBg">
        <pc:chgData name="Mckenzie Rowney (2105411)" userId="a2483c49-c4b4-4674-a3f6-0a0683315bd8" providerId="ADAL" clId="{FBAACAE1-F682-4430-B2A6-A1BED2974F4C}" dt="2021-10-08T08:44:01.123" v="1775" actId="5793"/>
        <pc:sldMkLst>
          <pc:docMk/>
          <pc:sldMk cId="1110927324" sldId="258"/>
        </pc:sldMkLst>
        <pc:spChg chg="mod">
          <ac:chgData name="Mckenzie Rowney (2105411)" userId="a2483c49-c4b4-4674-a3f6-0a0683315bd8" providerId="ADAL" clId="{FBAACAE1-F682-4430-B2A6-A1BED2974F4C}" dt="2021-10-06T20:17:03.816" v="1375" actId="1076"/>
          <ac:spMkLst>
            <pc:docMk/>
            <pc:sldMk cId="1110927324" sldId="258"/>
            <ac:spMk id="2" creationId="{D3AD7327-425C-42CC-8667-EA8C1492E8A6}"/>
          </ac:spMkLst>
        </pc:spChg>
        <pc:spChg chg="mod ord">
          <ac:chgData name="Mckenzie Rowney (2105411)" userId="a2483c49-c4b4-4674-a3f6-0a0683315bd8" providerId="ADAL" clId="{FBAACAE1-F682-4430-B2A6-A1BED2974F4C}" dt="2021-10-08T08:44:01.123" v="1775" actId="5793"/>
          <ac:spMkLst>
            <pc:docMk/>
            <pc:sldMk cId="1110927324" sldId="258"/>
            <ac:spMk id="4" creationId="{32A474F6-98CF-443B-8014-71377EC1CB4F}"/>
          </ac:spMkLst>
        </pc:spChg>
        <pc:spChg chg="add del">
          <ac:chgData name="Mckenzie Rowney (2105411)" userId="a2483c49-c4b4-4674-a3f6-0a0683315bd8" providerId="ADAL" clId="{FBAACAE1-F682-4430-B2A6-A1BED2974F4C}" dt="2021-10-06T19:35:36.081" v="1033" actId="478"/>
          <ac:spMkLst>
            <pc:docMk/>
            <pc:sldMk cId="1110927324" sldId="258"/>
            <ac:spMk id="5" creationId="{BEE649B6-4CF4-4E42-AE82-C01621D20F23}"/>
          </ac:spMkLst>
        </pc:spChg>
        <pc:spChg chg="add del mod">
          <ac:chgData name="Mckenzie Rowney (2105411)" userId="a2483c49-c4b4-4674-a3f6-0a0683315bd8" providerId="ADAL" clId="{FBAACAE1-F682-4430-B2A6-A1BED2974F4C}" dt="2021-10-06T19:48:51.308" v="1065" actId="33987"/>
          <ac:spMkLst>
            <pc:docMk/>
            <pc:sldMk cId="1110927324" sldId="258"/>
            <ac:spMk id="7" creationId="{C80D7D49-34FC-445F-BFF3-26F06192FDC3}"/>
          </ac:spMkLst>
        </pc:spChg>
        <pc:spChg chg="add del mod ord">
          <ac:chgData name="Mckenzie Rowney (2105411)" userId="a2483c49-c4b4-4674-a3f6-0a0683315bd8" providerId="ADAL" clId="{FBAACAE1-F682-4430-B2A6-A1BED2974F4C}" dt="2021-10-06T19:49:00.938" v="1066" actId="478"/>
          <ac:spMkLst>
            <pc:docMk/>
            <pc:sldMk cId="1110927324" sldId="258"/>
            <ac:spMk id="10" creationId="{59C1E6A2-D845-4EDF-9EE9-E8CB005E4786}"/>
          </ac:spMkLst>
        </pc:spChg>
        <pc:spChg chg="add del">
          <ac:chgData name="Mckenzie Rowney (2105411)" userId="a2483c49-c4b4-4674-a3f6-0a0683315bd8" providerId="ADAL" clId="{FBAACAE1-F682-4430-B2A6-A1BED2974F4C}" dt="2021-10-06T19:40:31.193" v="1042" actId="26606"/>
          <ac:spMkLst>
            <pc:docMk/>
            <pc:sldMk cId="1110927324" sldId="258"/>
            <ac:spMk id="77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20:12:07.611" v="1345" actId="26606"/>
          <ac:spMkLst>
            <pc:docMk/>
            <pc:sldMk cId="1110927324" sldId="258"/>
            <ac:spMk id="160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20:12:07.611" v="1345" actId="26606"/>
          <ac:spMkLst>
            <pc:docMk/>
            <pc:sldMk cId="1110927324" sldId="258"/>
            <ac:spMk id="162" creationId="{F98F79A4-A6C7-4101-B1E9-27E05CB7CFA0}"/>
          </ac:spMkLst>
        </pc:spChg>
        <pc:spChg chg="add del">
          <ac:chgData name="Mckenzie Rowney (2105411)" userId="a2483c49-c4b4-4674-a3f6-0a0683315bd8" providerId="ADAL" clId="{FBAACAE1-F682-4430-B2A6-A1BED2974F4C}" dt="2021-10-06T20:12:07.611" v="1345" actId="26606"/>
          <ac:spMkLst>
            <pc:docMk/>
            <pc:sldMk cId="1110927324" sldId="258"/>
            <ac:spMk id="164" creationId="{79AFCB35-9C04-4524-A0B1-57FF6865D013}"/>
          </ac:spMkLst>
        </pc:spChg>
        <pc:spChg chg="add del">
          <ac:chgData name="Mckenzie Rowney (2105411)" userId="a2483c49-c4b4-4674-a3f6-0a0683315bd8" providerId="ADAL" clId="{FBAACAE1-F682-4430-B2A6-A1BED2974F4C}" dt="2021-10-06T20:12:07.611" v="1345" actId="26606"/>
          <ac:spMkLst>
            <pc:docMk/>
            <pc:sldMk cId="1110927324" sldId="258"/>
            <ac:spMk id="166" creationId="{D11AD2AD-0BA0-4DD3-8EEA-84686A0E718C}"/>
          </ac:spMkLst>
        </pc:spChg>
        <pc:spChg chg="add del">
          <ac:chgData name="Mckenzie Rowney (2105411)" userId="a2483c49-c4b4-4674-a3f6-0a0683315bd8" providerId="ADAL" clId="{FBAACAE1-F682-4430-B2A6-A1BED2974F4C}" dt="2021-10-06T20:12:07.611" v="1345" actId="26606"/>
          <ac:spMkLst>
            <pc:docMk/>
            <pc:sldMk cId="1110927324" sldId="258"/>
            <ac:spMk id="168" creationId="{59463AC4-F96D-4507-9EE0-A831B7910271}"/>
          </ac:spMkLst>
        </pc:spChg>
        <pc:spChg chg="add del">
          <ac:chgData name="Mckenzie Rowney (2105411)" userId="a2483c49-c4b4-4674-a3f6-0a0683315bd8" providerId="ADAL" clId="{FBAACAE1-F682-4430-B2A6-A1BED2974F4C}" dt="2021-10-06T20:12:07.611" v="1345" actId="26606"/>
          <ac:spMkLst>
            <pc:docMk/>
            <pc:sldMk cId="1110927324" sldId="258"/>
            <ac:spMk id="170" creationId="{9E5C5460-229E-46C8-A712-CC317985420F}"/>
          </ac:spMkLst>
        </pc:spChg>
        <pc:spChg chg="add del">
          <ac:chgData name="Mckenzie Rowney (2105411)" userId="a2483c49-c4b4-4674-a3f6-0a0683315bd8" providerId="ADAL" clId="{FBAACAE1-F682-4430-B2A6-A1BED2974F4C}" dt="2021-10-06T20:12:07.611" v="1345" actId="26606"/>
          <ac:spMkLst>
            <pc:docMk/>
            <pc:sldMk cId="1110927324" sldId="258"/>
            <ac:spMk id="172" creationId="{FC3ABE8C-1C72-4141-BADF-DD681176459A}"/>
          </ac:spMkLst>
        </pc:spChg>
        <pc:spChg chg="add">
          <ac:chgData name="Mckenzie Rowney (2105411)" userId="a2483c49-c4b4-4674-a3f6-0a0683315bd8" providerId="ADAL" clId="{FBAACAE1-F682-4430-B2A6-A1BED2974F4C}" dt="2021-10-06T20:12:07.611" v="1345" actId="26606"/>
          <ac:spMkLst>
            <pc:docMk/>
            <pc:sldMk cId="1110927324" sldId="258"/>
            <ac:spMk id="192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19:40:33.999" v="1044" actId="26606"/>
          <ac:spMkLst>
            <pc:docMk/>
            <pc:sldMk cId="1110927324" sldId="258"/>
            <ac:spMk id="1034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19:40:33.999" v="1044" actId="26606"/>
          <ac:spMkLst>
            <pc:docMk/>
            <pc:sldMk cId="1110927324" sldId="258"/>
            <ac:spMk id="1035" creationId="{E7C065BD-BDC2-4800-908F-25C30F042B69}"/>
          </ac:spMkLst>
        </pc:spChg>
        <pc:spChg chg="add del">
          <ac:chgData name="Mckenzie Rowney (2105411)" userId="a2483c49-c4b4-4674-a3f6-0a0683315bd8" providerId="ADAL" clId="{FBAACAE1-F682-4430-B2A6-A1BED2974F4C}" dt="2021-10-06T19:40:33.999" v="1044" actId="26606"/>
          <ac:spMkLst>
            <pc:docMk/>
            <pc:sldMk cId="1110927324" sldId="258"/>
            <ac:spMk id="1036" creationId="{612A1BC7-2F25-41BC-A0DC-8680CE996B74}"/>
          </ac:spMkLst>
        </pc:spChg>
        <pc:spChg chg="add del">
          <ac:chgData name="Mckenzie Rowney (2105411)" userId="a2483c49-c4b4-4674-a3f6-0a0683315bd8" providerId="ADAL" clId="{FBAACAE1-F682-4430-B2A6-A1BED2974F4C}" dt="2021-10-06T19:46:15.248" v="1056" actId="26606"/>
          <ac:spMkLst>
            <pc:docMk/>
            <pc:sldMk cId="1110927324" sldId="258"/>
            <ac:spMk id="1047" creationId="{5A0118C5-4F8D-4CF4-BADD-53FEACC6C42A}"/>
          </ac:spMkLst>
        </pc:spChg>
        <pc:grpChg chg="add del">
          <ac:chgData name="Mckenzie Rowney (2105411)" userId="a2483c49-c4b4-4674-a3f6-0a0683315bd8" providerId="ADAL" clId="{FBAACAE1-F682-4430-B2A6-A1BED2974F4C}" dt="2021-10-06T19:40:31.193" v="1042" actId="26606"/>
          <ac:grpSpMkLst>
            <pc:docMk/>
            <pc:sldMk cId="1110927324" sldId="258"/>
            <ac:grpSpMk id="79" creationId="{B22DF5E2-0CD7-4BEC-8FBD-DD7AC1DEC644}"/>
          </ac:grpSpMkLst>
        </pc:grpChg>
        <pc:grpChg chg="add del">
          <ac:chgData name="Mckenzie Rowney (2105411)" userId="a2483c49-c4b4-4674-a3f6-0a0683315bd8" providerId="ADAL" clId="{FBAACAE1-F682-4430-B2A6-A1BED2974F4C}" dt="2021-10-06T19:40:31.193" v="1042" actId="26606"/>
          <ac:grpSpMkLst>
            <pc:docMk/>
            <pc:sldMk cId="1110927324" sldId="258"/>
            <ac:grpSpMk id="83" creationId="{F080DD13-9AA7-47FB-8506-4C9A5BACD505}"/>
          </ac:grpSpMkLst>
        </pc:grpChg>
        <pc:grpChg chg="add del">
          <ac:chgData name="Mckenzie Rowney (2105411)" userId="a2483c49-c4b4-4674-a3f6-0a0683315bd8" providerId="ADAL" clId="{FBAACAE1-F682-4430-B2A6-A1BED2974F4C}" dt="2021-10-06T19:46:15.248" v="1056" actId="26606"/>
          <ac:grpSpMkLst>
            <pc:docMk/>
            <pc:sldMk cId="1110927324" sldId="258"/>
            <ac:grpSpMk id="87" creationId="{7BD27928-770C-41C1-B1E9-9FEB5A8010EC}"/>
          </ac:grpSpMkLst>
        </pc:grpChg>
        <pc:grpChg chg="add del">
          <ac:chgData name="Mckenzie Rowney (2105411)" userId="a2483c49-c4b4-4674-a3f6-0a0683315bd8" providerId="ADAL" clId="{FBAACAE1-F682-4430-B2A6-A1BED2974F4C}" dt="2021-10-06T19:40:31.193" v="1042" actId="26606"/>
          <ac:grpSpMkLst>
            <pc:docMk/>
            <pc:sldMk cId="1110927324" sldId="258"/>
            <ac:grpSpMk id="91" creationId="{30DD3518-2FCC-410C-8960-69D1DB7247AF}"/>
          </ac:grpSpMkLst>
        </pc:grpChg>
        <pc:grpChg chg="add">
          <ac:chgData name="Mckenzie Rowney (2105411)" userId="a2483c49-c4b4-4674-a3f6-0a0683315bd8" providerId="ADAL" clId="{FBAACAE1-F682-4430-B2A6-A1BED2974F4C}" dt="2021-10-06T20:12:07.611" v="1345" actId="26606"/>
          <ac:grpSpMkLst>
            <pc:docMk/>
            <pc:sldMk cId="1110927324" sldId="258"/>
            <ac:grpSpMk id="193" creationId="{078A9733-5207-4D76-BE1A-2267D369B5C8}"/>
          </ac:grpSpMkLst>
        </pc:grpChg>
        <pc:grpChg chg="add">
          <ac:chgData name="Mckenzie Rowney (2105411)" userId="a2483c49-c4b4-4674-a3f6-0a0683315bd8" providerId="ADAL" clId="{FBAACAE1-F682-4430-B2A6-A1BED2974F4C}" dt="2021-10-06T20:12:07.611" v="1345" actId="26606"/>
          <ac:grpSpMkLst>
            <pc:docMk/>
            <pc:sldMk cId="1110927324" sldId="258"/>
            <ac:grpSpMk id="196" creationId="{E224DE5B-5116-4DC4-AC18-D90676EDFD07}"/>
          </ac:grpSpMkLst>
        </pc:grpChg>
        <pc:grpChg chg="add">
          <ac:chgData name="Mckenzie Rowney (2105411)" userId="a2483c49-c4b4-4674-a3f6-0a0683315bd8" providerId="ADAL" clId="{FBAACAE1-F682-4430-B2A6-A1BED2974F4C}" dt="2021-10-06T20:12:07.611" v="1345" actId="26606"/>
          <ac:grpSpMkLst>
            <pc:docMk/>
            <pc:sldMk cId="1110927324" sldId="258"/>
            <ac:grpSpMk id="199" creationId="{0B2FD003-2B63-41D5-B78E-24C4015C72A0}"/>
          </ac:grpSpMkLst>
        </pc:grpChg>
        <pc:grpChg chg="add del">
          <ac:chgData name="Mckenzie Rowney (2105411)" userId="a2483c49-c4b4-4674-a3f6-0a0683315bd8" providerId="ADAL" clId="{FBAACAE1-F682-4430-B2A6-A1BED2974F4C}" dt="2021-10-06T19:40:33.999" v="1044" actId="26606"/>
          <ac:grpSpMkLst>
            <pc:docMk/>
            <pc:sldMk cId="1110927324" sldId="258"/>
            <ac:grpSpMk id="1037" creationId="{19229F03-509C-4E3B-8441-00AFA423DCEC}"/>
          </ac:grpSpMkLst>
        </pc:grpChg>
        <pc:grpChg chg="add del">
          <ac:chgData name="Mckenzie Rowney (2105411)" userId="a2483c49-c4b4-4674-a3f6-0a0683315bd8" providerId="ADAL" clId="{FBAACAE1-F682-4430-B2A6-A1BED2974F4C}" dt="2021-10-06T19:46:15.248" v="1056" actId="26606"/>
          <ac:grpSpMkLst>
            <pc:docMk/>
            <pc:sldMk cId="1110927324" sldId="258"/>
            <ac:grpSpMk id="1048" creationId="{28DD16D8-F587-411F-ADC6-3C4C5279DDBA}"/>
          </ac:grpSpMkLst>
        </pc:grpChg>
        <pc:picChg chg="add mod ord">
          <ac:chgData name="Mckenzie Rowney (2105411)" userId="a2483c49-c4b4-4674-a3f6-0a0683315bd8" providerId="ADAL" clId="{FBAACAE1-F682-4430-B2A6-A1BED2974F4C}" dt="2021-10-06T20:14:00.398" v="1359" actId="1076"/>
          <ac:picMkLst>
            <pc:docMk/>
            <pc:sldMk cId="1110927324" sldId="258"/>
            <ac:picMk id="1026" creationId="{633BE775-63F2-4472-A541-037F2C95E240}"/>
          </ac:picMkLst>
        </pc:picChg>
        <pc:picChg chg="add mod ord">
          <ac:chgData name="Mckenzie Rowney (2105411)" userId="a2483c49-c4b4-4674-a3f6-0a0683315bd8" providerId="ADAL" clId="{FBAACAE1-F682-4430-B2A6-A1BED2974F4C}" dt="2021-10-06T20:13:09.756" v="1355" actId="1076"/>
          <ac:picMkLst>
            <pc:docMk/>
            <pc:sldMk cId="1110927324" sldId="258"/>
            <ac:picMk id="1028" creationId="{3D55BAEB-B32A-4945-B2C7-7904D6E952C1}"/>
          </ac:picMkLst>
        </pc:picChg>
        <pc:picChg chg="add mod ord">
          <ac:chgData name="Mckenzie Rowney (2105411)" userId="a2483c49-c4b4-4674-a3f6-0a0683315bd8" providerId="ADAL" clId="{FBAACAE1-F682-4430-B2A6-A1BED2974F4C}" dt="2021-10-06T20:12:07.611" v="1345" actId="26606"/>
          <ac:picMkLst>
            <pc:docMk/>
            <pc:sldMk cId="1110927324" sldId="258"/>
            <ac:picMk id="1030" creationId="{22E0652A-6D9E-46CE-AAE5-F9AED691F3A3}"/>
          </ac:picMkLst>
        </pc:picChg>
        <pc:picChg chg="add mod ord">
          <ac:chgData name="Mckenzie Rowney (2105411)" userId="a2483c49-c4b4-4674-a3f6-0a0683315bd8" providerId="ADAL" clId="{FBAACAE1-F682-4430-B2A6-A1BED2974F4C}" dt="2021-10-06T20:14:11.694" v="1360" actId="1076"/>
          <ac:picMkLst>
            <pc:docMk/>
            <pc:sldMk cId="1110927324" sldId="258"/>
            <ac:picMk id="1032" creationId="{3715BE02-B8E6-492A-9AA6-9BC80718652E}"/>
          </ac:picMkLst>
        </pc:picChg>
      </pc:sldChg>
      <pc:sldChg chg="addSp delSp modSp mod setBg">
        <pc:chgData name="Mckenzie Rowney (2105411)" userId="a2483c49-c4b4-4674-a3f6-0a0683315bd8" providerId="ADAL" clId="{FBAACAE1-F682-4430-B2A6-A1BED2974F4C}" dt="2021-10-08T09:34:01.474" v="1915" actId="14100"/>
        <pc:sldMkLst>
          <pc:docMk/>
          <pc:sldMk cId="2104956748" sldId="259"/>
        </pc:sldMkLst>
        <pc:spChg chg="mod">
          <ac:chgData name="Mckenzie Rowney (2105411)" userId="a2483c49-c4b4-4674-a3f6-0a0683315bd8" providerId="ADAL" clId="{FBAACAE1-F682-4430-B2A6-A1BED2974F4C}" dt="2021-10-08T09:33:45.957" v="1906" actId="26606"/>
          <ac:spMkLst>
            <pc:docMk/>
            <pc:sldMk cId="2104956748" sldId="259"/>
            <ac:spMk id="2" creationId="{9D20967E-1472-47B3-9FB4-E9F867494FC3}"/>
          </ac:spMkLst>
        </pc:spChg>
        <pc:spChg chg="mod">
          <ac:chgData name="Mckenzie Rowney (2105411)" userId="a2483c49-c4b4-4674-a3f6-0a0683315bd8" providerId="ADAL" clId="{FBAACAE1-F682-4430-B2A6-A1BED2974F4C}" dt="2021-10-08T09:34:01.474" v="1915" actId="14100"/>
          <ac:spMkLst>
            <pc:docMk/>
            <pc:sldMk cId="2104956748" sldId="259"/>
            <ac:spMk id="3" creationId="{6B644F95-6D9D-497E-A14F-6BF74E4FF7F4}"/>
          </ac:spMkLst>
        </pc:spChg>
        <pc:spChg chg="add del">
          <ac:chgData name="Mckenzie Rowney (2105411)" userId="a2483c49-c4b4-4674-a3f6-0a0683315bd8" providerId="ADAL" clId="{FBAACAE1-F682-4430-B2A6-A1BED2974F4C}" dt="2021-10-08T09:33:44.655" v="1903" actId="26606"/>
          <ac:spMkLst>
            <pc:docMk/>
            <pc:sldMk cId="2104956748" sldId="259"/>
            <ac:spMk id="71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8T09:33:44.655" v="1903" actId="26606"/>
          <ac:spMkLst>
            <pc:docMk/>
            <pc:sldMk cId="2104956748" sldId="259"/>
            <ac:spMk id="73" creationId="{F98F79A4-A6C7-4101-B1E9-27E05CB7CFA0}"/>
          </ac:spMkLst>
        </pc:spChg>
        <pc:spChg chg="add del">
          <ac:chgData name="Mckenzie Rowney (2105411)" userId="a2483c49-c4b4-4674-a3f6-0a0683315bd8" providerId="ADAL" clId="{FBAACAE1-F682-4430-B2A6-A1BED2974F4C}" dt="2021-10-08T09:33:44.655" v="1903" actId="26606"/>
          <ac:spMkLst>
            <pc:docMk/>
            <pc:sldMk cId="2104956748" sldId="259"/>
            <ac:spMk id="75" creationId="{79AFCB35-9C04-4524-A0B1-57FF6865D013}"/>
          </ac:spMkLst>
        </pc:spChg>
        <pc:spChg chg="add del">
          <ac:chgData name="Mckenzie Rowney (2105411)" userId="a2483c49-c4b4-4674-a3f6-0a0683315bd8" providerId="ADAL" clId="{FBAACAE1-F682-4430-B2A6-A1BED2974F4C}" dt="2021-10-08T09:33:44.655" v="1903" actId="26606"/>
          <ac:spMkLst>
            <pc:docMk/>
            <pc:sldMk cId="2104956748" sldId="259"/>
            <ac:spMk id="77" creationId="{D11AD2AD-0BA0-4DD3-8EEA-84686A0E718C}"/>
          </ac:spMkLst>
        </pc:spChg>
        <pc:spChg chg="add del">
          <ac:chgData name="Mckenzie Rowney (2105411)" userId="a2483c49-c4b4-4674-a3f6-0a0683315bd8" providerId="ADAL" clId="{FBAACAE1-F682-4430-B2A6-A1BED2974F4C}" dt="2021-10-08T09:33:44.655" v="1903" actId="26606"/>
          <ac:spMkLst>
            <pc:docMk/>
            <pc:sldMk cId="2104956748" sldId="259"/>
            <ac:spMk id="79" creationId="{83C8019B-3985-409B-9B87-494B974EE9A2}"/>
          </ac:spMkLst>
        </pc:spChg>
        <pc:spChg chg="add del">
          <ac:chgData name="Mckenzie Rowney (2105411)" userId="a2483c49-c4b4-4674-a3f6-0a0683315bd8" providerId="ADAL" clId="{FBAACAE1-F682-4430-B2A6-A1BED2974F4C}" dt="2021-10-08T09:33:44.655" v="1903" actId="26606"/>
          <ac:spMkLst>
            <pc:docMk/>
            <pc:sldMk cId="2104956748" sldId="259"/>
            <ac:spMk id="81" creationId="{9E5C5460-229E-46C8-A712-CC317985420F}"/>
          </ac:spMkLst>
        </pc:spChg>
        <pc:spChg chg="add del">
          <ac:chgData name="Mckenzie Rowney (2105411)" userId="a2483c49-c4b4-4674-a3f6-0a0683315bd8" providerId="ADAL" clId="{FBAACAE1-F682-4430-B2A6-A1BED2974F4C}" dt="2021-10-08T09:33:44.655" v="1903" actId="26606"/>
          <ac:spMkLst>
            <pc:docMk/>
            <pc:sldMk cId="2104956748" sldId="259"/>
            <ac:spMk id="83" creationId="{B85A4DB3-61AA-49A1-85A9-B3397CD519AB}"/>
          </ac:spMkLst>
        </pc:spChg>
        <pc:spChg chg="add del">
          <ac:chgData name="Mckenzie Rowney (2105411)" userId="a2483c49-c4b4-4674-a3f6-0a0683315bd8" providerId="ADAL" clId="{FBAACAE1-F682-4430-B2A6-A1BED2974F4C}" dt="2021-10-08T09:33:45.941" v="1905" actId="26606"/>
          <ac:spMkLst>
            <pc:docMk/>
            <pc:sldMk cId="2104956748" sldId="259"/>
            <ac:spMk id="1028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8T09:33:45.941" v="1905" actId="26606"/>
          <ac:spMkLst>
            <pc:docMk/>
            <pc:sldMk cId="2104956748" sldId="259"/>
            <ac:spMk id="1029" creationId="{3C1D1FA3-6212-4B97-9B1E-C7F81247C2B9}"/>
          </ac:spMkLst>
        </pc:spChg>
        <pc:spChg chg="add del">
          <ac:chgData name="Mckenzie Rowney (2105411)" userId="a2483c49-c4b4-4674-a3f6-0a0683315bd8" providerId="ADAL" clId="{FBAACAE1-F682-4430-B2A6-A1BED2974F4C}" dt="2021-10-08T09:33:45.941" v="1905" actId="26606"/>
          <ac:spMkLst>
            <pc:docMk/>
            <pc:sldMk cId="2104956748" sldId="259"/>
            <ac:spMk id="1030" creationId="{11C51958-04D4-4687-95A2-95DCDCF47464}"/>
          </ac:spMkLst>
        </pc:spChg>
        <pc:spChg chg="add del">
          <ac:chgData name="Mckenzie Rowney (2105411)" userId="a2483c49-c4b4-4674-a3f6-0a0683315bd8" providerId="ADAL" clId="{FBAACAE1-F682-4430-B2A6-A1BED2974F4C}" dt="2021-10-08T09:33:45.941" v="1905" actId="26606"/>
          <ac:spMkLst>
            <pc:docMk/>
            <pc:sldMk cId="2104956748" sldId="259"/>
            <ac:spMk id="1031" creationId="{79AFCB35-9C04-4524-A0B1-57FF6865D013}"/>
          </ac:spMkLst>
        </pc:spChg>
        <pc:spChg chg="add del">
          <ac:chgData name="Mckenzie Rowney (2105411)" userId="a2483c49-c4b4-4674-a3f6-0a0683315bd8" providerId="ADAL" clId="{FBAACAE1-F682-4430-B2A6-A1BED2974F4C}" dt="2021-10-08T09:33:45.941" v="1905" actId="26606"/>
          <ac:spMkLst>
            <pc:docMk/>
            <pc:sldMk cId="2104956748" sldId="259"/>
            <ac:spMk id="1032" creationId="{D11AD2AD-0BA0-4DD3-8EEA-84686A0E718C}"/>
          </ac:spMkLst>
        </pc:spChg>
        <pc:spChg chg="add">
          <ac:chgData name="Mckenzie Rowney (2105411)" userId="a2483c49-c4b4-4674-a3f6-0a0683315bd8" providerId="ADAL" clId="{FBAACAE1-F682-4430-B2A6-A1BED2974F4C}" dt="2021-10-08T09:33:45.957" v="1906" actId="26606"/>
          <ac:spMkLst>
            <pc:docMk/>
            <pc:sldMk cId="2104956748" sldId="259"/>
            <ac:spMk id="1038" creationId="{5A0118C5-4F8D-4CF4-BADD-53FEACC6C42A}"/>
          </ac:spMkLst>
        </pc:spChg>
        <pc:spChg chg="add">
          <ac:chgData name="Mckenzie Rowney (2105411)" userId="a2483c49-c4b4-4674-a3f6-0a0683315bd8" providerId="ADAL" clId="{FBAACAE1-F682-4430-B2A6-A1BED2974F4C}" dt="2021-10-08T09:33:45.957" v="1906" actId="26606"/>
          <ac:spMkLst>
            <pc:docMk/>
            <pc:sldMk cId="2104956748" sldId="259"/>
            <ac:spMk id="1039" creationId="{F98F79A4-A6C7-4101-B1E9-27E05CB7CFA0}"/>
          </ac:spMkLst>
        </pc:spChg>
        <pc:spChg chg="add">
          <ac:chgData name="Mckenzie Rowney (2105411)" userId="a2483c49-c4b4-4674-a3f6-0a0683315bd8" providerId="ADAL" clId="{FBAACAE1-F682-4430-B2A6-A1BED2974F4C}" dt="2021-10-08T09:33:45.957" v="1906" actId="26606"/>
          <ac:spMkLst>
            <pc:docMk/>
            <pc:sldMk cId="2104956748" sldId="259"/>
            <ac:spMk id="1040" creationId="{79AFCB35-9C04-4524-A0B1-57FF6865D013}"/>
          </ac:spMkLst>
        </pc:spChg>
        <pc:spChg chg="add">
          <ac:chgData name="Mckenzie Rowney (2105411)" userId="a2483c49-c4b4-4674-a3f6-0a0683315bd8" providerId="ADAL" clId="{FBAACAE1-F682-4430-B2A6-A1BED2974F4C}" dt="2021-10-08T09:33:45.957" v="1906" actId="26606"/>
          <ac:spMkLst>
            <pc:docMk/>
            <pc:sldMk cId="2104956748" sldId="259"/>
            <ac:spMk id="1041" creationId="{D11AD2AD-0BA0-4DD3-8EEA-84686A0E718C}"/>
          </ac:spMkLst>
        </pc:spChg>
        <pc:spChg chg="add">
          <ac:chgData name="Mckenzie Rowney (2105411)" userId="a2483c49-c4b4-4674-a3f6-0a0683315bd8" providerId="ADAL" clId="{FBAACAE1-F682-4430-B2A6-A1BED2974F4C}" dt="2021-10-08T09:33:45.957" v="1906" actId="26606"/>
          <ac:spMkLst>
            <pc:docMk/>
            <pc:sldMk cId="2104956748" sldId="259"/>
            <ac:spMk id="1042" creationId="{83C8019B-3985-409B-9B87-494B974EE9A2}"/>
          </ac:spMkLst>
        </pc:spChg>
        <pc:spChg chg="add">
          <ac:chgData name="Mckenzie Rowney (2105411)" userId="a2483c49-c4b4-4674-a3f6-0a0683315bd8" providerId="ADAL" clId="{FBAACAE1-F682-4430-B2A6-A1BED2974F4C}" dt="2021-10-08T09:33:45.957" v="1906" actId="26606"/>
          <ac:spMkLst>
            <pc:docMk/>
            <pc:sldMk cId="2104956748" sldId="259"/>
            <ac:spMk id="1043" creationId="{9E5C5460-229E-46C8-A712-CC317985420F}"/>
          </ac:spMkLst>
        </pc:spChg>
        <pc:spChg chg="add">
          <ac:chgData name="Mckenzie Rowney (2105411)" userId="a2483c49-c4b4-4674-a3f6-0a0683315bd8" providerId="ADAL" clId="{FBAACAE1-F682-4430-B2A6-A1BED2974F4C}" dt="2021-10-08T09:33:45.957" v="1906" actId="26606"/>
          <ac:spMkLst>
            <pc:docMk/>
            <pc:sldMk cId="2104956748" sldId="259"/>
            <ac:spMk id="1044" creationId="{B85A4DB3-61AA-49A1-85A9-B3397CD519AB}"/>
          </ac:spMkLst>
        </pc:spChg>
        <pc:grpChg chg="add del">
          <ac:chgData name="Mckenzie Rowney (2105411)" userId="a2483c49-c4b4-4674-a3f6-0a0683315bd8" providerId="ADAL" clId="{FBAACAE1-F682-4430-B2A6-A1BED2974F4C}" dt="2021-10-08T09:33:44.655" v="1903" actId="26606"/>
          <ac:grpSpMkLst>
            <pc:docMk/>
            <pc:sldMk cId="2104956748" sldId="259"/>
            <ac:grpSpMk id="85" creationId="{0C156BF8-7FF7-440F-BE2B-417DFFE8BFA5}"/>
          </ac:grpSpMkLst>
        </pc:grpChg>
        <pc:grpChg chg="add del">
          <ac:chgData name="Mckenzie Rowney (2105411)" userId="a2483c49-c4b4-4674-a3f6-0a0683315bd8" providerId="ADAL" clId="{FBAACAE1-F682-4430-B2A6-A1BED2974F4C}" dt="2021-10-08T09:33:45.941" v="1905" actId="26606"/>
          <ac:grpSpMkLst>
            <pc:docMk/>
            <pc:sldMk cId="2104956748" sldId="259"/>
            <ac:grpSpMk id="1033" creationId="{0C156BF8-7FF7-440F-BE2B-417DFFE8BFA5}"/>
          </ac:grpSpMkLst>
        </pc:grpChg>
        <pc:grpChg chg="add">
          <ac:chgData name="Mckenzie Rowney (2105411)" userId="a2483c49-c4b4-4674-a3f6-0a0683315bd8" providerId="ADAL" clId="{FBAACAE1-F682-4430-B2A6-A1BED2974F4C}" dt="2021-10-08T09:33:45.957" v="1906" actId="26606"/>
          <ac:grpSpMkLst>
            <pc:docMk/>
            <pc:sldMk cId="2104956748" sldId="259"/>
            <ac:grpSpMk id="1045" creationId="{0C156BF8-7FF7-440F-BE2B-417DFFE8BFA5}"/>
          </ac:grpSpMkLst>
        </pc:grpChg>
        <pc:picChg chg="add mod">
          <ac:chgData name="Mckenzie Rowney (2105411)" userId="a2483c49-c4b4-4674-a3f6-0a0683315bd8" providerId="ADAL" clId="{FBAACAE1-F682-4430-B2A6-A1BED2974F4C}" dt="2021-10-08T09:33:45.957" v="1906" actId="26606"/>
          <ac:picMkLst>
            <pc:docMk/>
            <pc:sldMk cId="2104956748" sldId="259"/>
            <ac:picMk id="1026" creationId="{E4BFCFFA-C646-4A94-9692-760DE493F5D9}"/>
          </ac:picMkLst>
        </pc:picChg>
      </pc:sldChg>
      <pc:sldChg chg="modSp mod">
        <pc:chgData name="Mckenzie Rowney (2105411)" userId="a2483c49-c4b4-4674-a3f6-0a0683315bd8" providerId="ADAL" clId="{FBAACAE1-F682-4430-B2A6-A1BED2974F4C}" dt="2021-10-08T08:55:07.866" v="1797" actId="20577"/>
        <pc:sldMkLst>
          <pc:docMk/>
          <pc:sldMk cId="1192838715" sldId="260"/>
        </pc:sldMkLst>
        <pc:spChg chg="mod">
          <ac:chgData name="Mckenzie Rowney (2105411)" userId="a2483c49-c4b4-4674-a3f6-0a0683315bd8" providerId="ADAL" clId="{FBAACAE1-F682-4430-B2A6-A1BED2974F4C}" dt="2021-10-08T08:55:07.866" v="1797" actId="20577"/>
          <ac:spMkLst>
            <pc:docMk/>
            <pc:sldMk cId="1192838715" sldId="260"/>
            <ac:spMk id="3" creationId="{810DD8CF-6E37-4EFF-A513-D2B27D1784D2}"/>
          </ac:spMkLst>
        </pc:spChg>
      </pc:sldChg>
      <pc:sldChg chg="addSp delSp modSp mod setBg">
        <pc:chgData name="Mckenzie Rowney (2105411)" userId="a2483c49-c4b4-4674-a3f6-0a0683315bd8" providerId="ADAL" clId="{FBAACAE1-F682-4430-B2A6-A1BED2974F4C}" dt="2021-10-08T09:28:20.348" v="1893" actId="5793"/>
        <pc:sldMkLst>
          <pc:docMk/>
          <pc:sldMk cId="3333896089" sldId="261"/>
        </pc:sldMkLst>
        <pc:spChg chg="mod">
          <ac:chgData name="Mckenzie Rowney (2105411)" userId="a2483c49-c4b4-4674-a3f6-0a0683315bd8" providerId="ADAL" clId="{FBAACAE1-F682-4430-B2A6-A1BED2974F4C}" dt="2021-10-06T20:05:00.764" v="1318" actId="1076"/>
          <ac:spMkLst>
            <pc:docMk/>
            <pc:sldMk cId="3333896089" sldId="261"/>
            <ac:spMk id="2" creationId="{D3AD7327-425C-42CC-8667-EA8C1492E8A6}"/>
          </ac:spMkLst>
        </pc:spChg>
        <pc:spChg chg="mod ord">
          <ac:chgData name="Mckenzie Rowney (2105411)" userId="a2483c49-c4b4-4674-a3f6-0a0683315bd8" providerId="ADAL" clId="{FBAACAE1-F682-4430-B2A6-A1BED2974F4C}" dt="2021-10-08T09:28:20.348" v="1893" actId="5793"/>
          <ac:spMkLst>
            <pc:docMk/>
            <pc:sldMk cId="3333896089" sldId="261"/>
            <ac:spMk id="3" creationId="{84E820BA-5AD6-4E83-8409-76B249247CDC}"/>
          </ac:spMkLst>
        </pc:spChg>
        <pc:spChg chg="add">
          <ac:chgData name="Mckenzie Rowney (2105411)" userId="a2483c49-c4b4-4674-a3f6-0a0683315bd8" providerId="ADAL" clId="{FBAACAE1-F682-4430-B2A6-A1BED2974F4C}" dt="2021-10-06T19:54:38.695" v="1293" actId="22"/>
          <ac:spMkLst>
            <pc:docMk/>
            <pc:sldMk cId="3333896089" sldId="261"/>
            <ac:spMk id="6" creationId="{CD510B9C-B25D-4B83-8012-29020F761808}"/>
          </ac:spMkLst>
        </pc:spChg>
        <pc:spChg chg="add del">
          <ac:chgData name="Mckenzie Rowney (2105411)" userId="a2483c49-c4b4-4674-a3f6-0a0683315bd8" providerId="ADAL" clId="{FBAACAE1-F682-4430-B2A6-A1BED2974F4C}" dt="2021-10-06T20:02:57.355" v="1308" actId="26606"/>
          <ac:spMkLst>
            <pc:docMk/>
            <pc:sldMk cId="3333896089" sldId="261"/>
            <ac:spMk id="73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20:02:57.355" v="1308" actId="26606"/>
          <ac:spMkLst>
            <pc:docMk/>
            <pc:sldMk cId="3333896089" sldId="261"/>
            <ac:spMk id="79" creationId="{877E3FF1-E4B8-49CB-9DD6-7D2067808FFB}"/>
          </ac:spMkLst>
        </pc:spChg>
        <pc:spChg chg="add del">
          <ac:chgData name="Mckenzie Rowney (2105411)" userId="a2483c49-c4b4-4674-a3f6-0a0683315bd8" providerId="ADAL" clId="{FBAACAE1-F682-4430-B2A6-A1BED2974F4C}" dt="2021-10-06T20:02:57.355" v="1308" actId="26606"/>
          <ac:spMkLst>
            <pc:docMk/>
            <pc:sldMk cId="3333896089" sldId="261"/>
            <ac:spMk id="81" creationId="{30BDE8C6-094E-46E6-BD5E-75FAB4F7CAC7}"/>
          </ac:spMkLst>
        </pc:spChg>
        <pc:spChg chg="add del">
          <ac:chgData name="Mckenzie Rowney (2105411)" userId="a2483c49-c4b4-4674-a3f6-0a0683315bd8" providerId="ADAL" clId="{FBAACAE1-F682-4430-B2A6-A1BED2974F4C}" dt="2021-10-06T20:03:37.793" v="1312" actId="26606"/>
          <ac:spMkLst>
            <pc:docMk/>
            <pc:sldMk cId="3333896089" sldId="261"/>
            <ac:spMk id="89" creationId="{FFFEB18F-F81F-4CED-BE64-EB888A77C3B8}"/>
          </ac:spMkLst>
        </pc:spChg>
        <pc:spChg chg="add del">
          <ac:chgData name="Mckenzie Rowney (2105411)" userId="a2483c49-c4b4-4674-a3f6-0a0683315bd8" providerId="ADAL" clId="{FBAACAE1-F682-4430-B2A6-A1BED2974F4C}" dt="2021-10-06T20:03:37.487" v="1311" actId="26606"/>
          <ac:spMkLst>
            <pc:docMk/>
            <pc:sldMk cId="3333896089" sldId="261"/>
            <ac:spMk id="281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20:03:37.487" v="1311" actId="26606"/>
          <ac:spMkLst>
            <pc:docMk/>
            <pc:sldMk cId="3333896089" sldId="261"/>
            <ac:spMk id="287" creationId="{877E3FF1-E4B8-49CB-9DD6-7D2067808FFB}"/>
          </ac:spMkLst>
        </pc:spChg>
        <pc:spChg chg="add del">
          <ac:chgData name="Mckenzie Rowney (2105411)" userId="a2483c49-c4b4-4674-a3f6-0a0683315bd8" providerId="ADAL" clId="{FBAACAE1-F682-4430-B2A6-A1BED2974F4C}" dt="2021-10-06T20:03:37.487" v="1311" actId="26606"/>
          <ac:spMkLst>
            <pc:docMk/>
            <pc:sldMk cId="3333896089" sldId="261"/>
            <ac:spMk id="289" creationId="{30BDE8C6-094E-46E6-BD5E-75FAB4F7CAC7}"/>
          </ac:spMkLst>
        </pc:spChg>
        <pc:spChg chg="add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512" creationId="{5A0118C5-4F8D-4CF4-BADD-53FEACC6C42A}"/>
          </ac:spMkLst>
        </pc:spChg>
        <pc:spChg chg="add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513" creationId="{F98F79A4-A6C7-4101-B1E9-27E05CB7CFA0}"/>
          </ac:spMkLst>
        </pc:spChg>
        <pc:spChg chg="add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514" creationId="{F8875E4C-CFFE-4552-ABC7-175C3CB757FB}"/>
          </ac:spMkLst>
        </pc:spChg>
        <pc:spChg chg="add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515" creationId="{79AFCB35-9C04-4524-A0B1-57FF6865D013}"/>
          </ac:spMkLst>
        </pc:spChg>
        <pc:spChg chg="add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516" creationId="{D11AD2AD-0BA0-4DD3-8EEA-84686A0E718C}"/>
          </ac:spMkLst>
        </pc:spChg>
        <pc:spChg chg="add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517" creationId="{9E5C5460-229E-46C8-A712-CC317985420F}"/>
          </ac:spMkLst>
        </pc:spChg>
        <pc:spChg chg="add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518" creationId="{53812026-3FC6-44DA-94EF-3B81640494BD}"/>
          </ac:spMkLst>
        </pc:spChg>
        <pc:spChg chg="add del">
          <ac:chgData name="Mckenzie Rowney (2105411)" userId="a2483c49-c4b4-4674-a3f6-0a0683315bd8" providerId="ADAL" clId="{FBAACAE1-F682-4430-B2A6-A1BED2974F4C}" dt="2021-10-06T20:03:37.793" v="1312" actId="26606"/>
          <ac:spMkLst>
            <pc:docMk/>
            <pc:sldMk cId="3333896089" sldId="261"/>
            <ac:spMk id="2054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20:03:37.793" v="1312" actId="26606"/>
          <ac:spMkLst>
            <pc:docMk/>
            <pc:sldMk cId="3333896089" sldId="261"/>
            <ac:spMk id="2060" creationId="{EAED1919-54A1-41C9-B30B-A3FF3F58E38B}"/>
          </ac:spMkLst>
        </pc:spChg>
        <pc:spChg chg="add del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2065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2069" creationId="{99A7A058-C1CE-4860-96CB-6EAF9DEF7802}"/>
          </ac:spMkLst>
        </pc:spChg>
        <pc:spChg chg="add del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2070" creationId="{7214B226-9840-4638-9B40-1BA7E5F52425}"/>
          </ac:spMkLst>
        </pc:spChg>
        <pc:spChg chg="add del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2071" creationId="{B7F6E9F1-F0E1-442E-B824-A1ADD42CDA2D}"/>
          </ac:spMkLst>
        </pc:spChg>
        <pc:spChg chg="add del">
          <ac:chgData name="Mckenzie Rowney (2105411)" userId="a2483c49-c4b4-4674-a3f6-0a0683315bd8" providerId="ADAL" clId="{FBAACAE1-F682-4430-B2A6-A1BED2974F4C}" dt="2021-10-06T20:04:56.139" v="1317" actId="26606"/>
          <ac:spMkLst>
            <pc:docMk/>
            <pc:sldMk cId="3333896089" sldId="261"/>
            <ac:spMk id="2072" creationId="{49FFD97F-40E1-45B3-9A51-E14CA4A494E4}"/>
          </ac:spMkLst>
        </pc:spChg>
        <pc:grpChg chg="add del">
          <ac:chgData name="Mckenzie Rowney (2105411)" userId="a2483c49-c4b4-4674-a3f6-0a0683315bd8" providerId="ADAL" clId="{FBAACAE1-F682-4430-B2A6-A1BED2974F4C}" dt="2021-10-06T20:02:57.355" v="1308" actId="26606"/>
          <ac:grpSpMkLst>
            <pc:docMk/>
            <pc:sldMk cId="3333896089" sldId="261"/>
            <ac:grpSpMk id="75" creationId="{5C880D58-0477-47F1-B3CB-4B301794116A}"/>
          </ac:grpSpMkLst>
        </pc:grpChg>
        <pc:grpChg chg="add del">
          <ac:chgData name="Mckenzie Rowney (2105411)" userId="a2483c49-c4b4-4674-a3f6-0a0683315bd8" providerId="ADAL" clId="{FBAACAE1-F682-4430-B2A6-A1BED2974F4C}" dt="2021-10-06T20:02:57.355" v="1308" actId="26606"/>
          <ac:grpSpMkLst>
            <pc:docMk/>
            <pc:sldMk cId="3333896089" sldId="261"/>
            <ac:grpSpMk id="83" creationId="{582A903B-6B78-4F0A-B7C9-3D80499020B8}"/>
          </ac:grpSpMkLst>
        </pc:grpChg>
        <pc:grpChg chg="add del">
          <ac:chgData name="Mckenzie Rowney (2105411)" userId="a2483c49-c4b4-4674-a3f6-0a0683315bd8" providerId="ADAL" clId="{FBAACAE1-F682-4430-B2A6-A1BED2974F4C}" dt="2021-10-06T20:03:37.793" v="1312" actId="26606"/>
          <ac:grpSpMkLst>
            <pc:docMk/>
            <pc:sldMk cId="3333896089" sldId="261"/>
            <ac:grpSpMk id="91" creationId="{A04977CB-3825-471A-A590-C57F8C350306}"/>
          </ac:grpSpMkLst>
        </pc:grpChg>
        <pc:grpChg chg="add del">
          <ac:chgData name="Mckenzie Rowney (2105411)" userId="a2483c49-c4b4-4674-a3f6-0a0683315bd8" providerId="ADAL" clId="{FBAACAE1-F682-4430-B2A6-A1BED2974F4C}" dt="2021-10-06T20:03:37.487" v="1311" actId="26606"/>
          <ac:grpSpMkLst>
            <pc:docMk/>
            <pc:sldMk cId="3333896089" sldId="261"/>
            <ac:grpSpMk id="283" creationId="{5C880D58-0477-47F1-B3CB-4B301794116A}"/>
          </ac:grpSpMkLst>
        </pc:grpChg>
        <pc:grpChg chg="add del">
          <ac:chgData name="Mckenzie Rowney (2105411)" userId="a2483c49-c4b4-4674-a3f6-0a0683315bd8" providerId="ADAL" clId="{FBAACAE1-F682-4430-B2A6-A1BED2974F4C}" dt="2021-10-06T20:03:37.487" v="1311" actId="26606"/>
          <ac:grpSpMkLst>
            <pc:docMk/>
            <pc:sldMk cId="3333896089" sldId="261"/>
            <ac:grpSpMk id="291" creationId="{582A903B-6B78-4F0A-B7C9-3D80499020B8}"/>
          </ac:grpSpMkLst>
        </pc:grpChg>
        <pc:grpChg chg="add">
          <ac:chgData name="Mckenzie Rowney (2105411)" userId="a2483c49-c4b4-4674-a3f6-0a0683315bd8" providerId="ADAL" clId="{FBAACAE1-F682-4430-B2A6-A1BED2974F4C}" dt="2021-10-06T20:04:56.139" v="1317" actId="26606"/>
          <ac:grpSpMkLst>
            <pc:docMk/>
            <pc:sldMk cId="3333896089" sldId="261"/>
            <ac:grpSpMk id="519" creationId="{0C156BF8-7FF7-440F-BE2B-417DFFE8BFA5}"/>
          </ac:grpSpMkLst>
        </pc:grpChg>
        <pc:grpChg chg="add del">
          <ac:chgData name="Mckenzie Rowney (2105411)" userId="a2483c49-c4b4-4674-a3f6-0a0683315bd8" providerId="ADAL" clId="{FBAACAE1-F682-4430-B2A6-A1BED2974F4C}" dt="2021-10-06T20:03:37.793" v="1312" actId="26606"/>
          <ac:grpSpMkLst>
            <pc:docMk/>
            <pc:sldMk cId="3333896089" sldId="261"/>
            <ac:grpSpMk id="2055" creationId="{00C7DD97-49DC-4BFD-951D-CFF51B976DE9}"/>
          </ac:grpSpMkLst>
        </pc:grpChg>
        <pc:grpChg chg="add del">
          <ac:chgData name="Mckenzie Rowney (2105411)" userId="a2483c49-c4b4-4674-a3f6-0a0683315bd8" providerId="ADAL" clId="{FBAACAE1-F682-4430-B2A6-A1BED2974F4C}" dt="2021-10-06T20:03:37.793" v="1312" actId="26606"/>
          <ac:grpSpMkLst>
            <pc:docMk/>
            <pc:sldMk cId="3333896089" sldId="261"/>
            <ac:grpSpMk id="2058" creationId="{176786CF-68E6-476D-909E-8522718B7BE0}"/>
          </ac:grpSpMkLst>
        </pc:grpChg>
        <pc:grpChg chg="add del">
          <ac:chgData name="Mckenzie Rowney (2105411)" userId="a2483c49-c4b4-4674-a3f6-0a0683315bd8" providerId="ADAL" clId="{FBAACAE1-F682-4430-B2A6-A1BED2974F4C}" dt="2021-10-06T20:03:37.793" v="1312" actId="26606"/>
          <ac:grpSpMkLst>
            <pc:docMk/>
            <pc:sldMk cId="3333896089" sldId="261"/>
            <ac:grpSpMk id="2061" creationId="{00E015F5-1A99-4E40-BC3D-7707802996B5}"/>
          </ac:grpSpMkLst>
        </pc:grpChg>
        <pc:grpChg chg="add del">
          <ac:chgData name="Mckenzie Rowney (2105411)" userId="a2483c49-c4b4-4674-a3f6-0a0683315bd8" providerId="ADAL" clId="{FBAACAE1-F682-4430-B2A6-A1BED2974F4C}" dt="2021-10-06T20:04:56.139" v="1317" actId="26606"/>
          <ac:grpSpMkLst>
            <pc:docMk/>
            <pc:sldMk cId="3333896089" sldId="261"/>
            <ac:grpSpMk id="2066" creationId="{00E015F5-1A99-4E40-BC3D-7707802996B5}"/>
          </ac:grpSpMkLst>
        </pc:grpChg>
        <pc:grpChg chg="add del">
          <ac:chgData name="Mckenzie Rowney (2105411)" userId="a2483c49-c4b4-4674-a3f6-0a0683315bd8" providerId="ADAL" clId="{FBAACAE1-F682-4430-B2A6-A1BED2974F4C}" dt="2021-10-06T20:04:56.139" v="1317" actId="26606"/>
          <ac:grpSpMkLst>
            <pc:docMk/>
            <pc:sldMk cId="3333896089" sldId="261"/>
            <ac:grpSpMk id="2073" creationId="{5468B3A9-705E-43C3-A742-0619B0D8F2EE}"/>
          </ac:grpSpMkLst>
        </pc:grpChg>
        <pc:picChg chg="add mod">
          <ac:chgData name="Mckenzie Rowney (2105411)" userId="a2483c49-c4b4-4674-a3f6-0a0683315bd8" providerId="ADAL" clId="{FBAACAE1-F682-4430-B2A6-A1BED2974F4C}" dt="2021-10-06T20:05:24.336" v="1322" actId="1076"/>
          <ac:picMkLst>
            <pc:docMk/>
            <pc:sldMk cId="3333896089" sldId="261"/>
            <ac:picMk id="2050" creationId="{37F0AE8C-8F96-4B5D-9B08-8AA05B0B4B6D}"/>
          </ac:picMkLst>
        </pc:picChg>
        <pc:picChg chg="add mod ord">
          <ac:chgData name="Mckenzie Rowney (2105411)" userId="a2483c49-c4b4-4674-a3f6-0a0683315bd8" providerId="ADAL" clId="{FBAACAE1-F682-4430-B2A6-A1BED2974F4C}" dt="2021-10-06T20:05:16.267" v="1321" actId="1076"/>
          <ac:picMkLst>
            <pc:docMk/>
            <pc:sldMk cId="3333896089" sldId="261"/>
            <ac:picMk id="2052" creationId="{7DC917C6-99C9-48D0-A29E-C3C6CB23E157}"/>
          </ac:picMkLst>
        </pc:picChg>
      </pc:sldChg>
      <pc:sldChg chg="addSp delSp modSp del mod">
        <pc:chgData name="Mckenzie Rowney (2105411)" userId="a2483c49-c4b4-4674-a3f6-0a0683315bd8" providerId="ADAL" clId="{FBAACAE1-F682-4430-B2A6-A1BED2974F4C}" dt="2021-10-08T09:22:34.225" v="1845" actId="2696"/>
        <pc:sldMkLst>
          <pc:docMk/>
          <pc:sldMk cId="4118089471" sldId="262"/>
        </pc:sldMkLst>
        <pc:spChg chg="mod">
          <ac:chgData name="Mckenzie Rowney (2105411)" userId="a2483c49-c4b4-4674-a3f6-0a0683315bd8" providerId="ADAL" clId="{FBAACAE1-F682-4430-B2A6-A1BED2974F4C}" dt="2021-10-08T09:19:36.367" v="1839" actId="20577"/>
          <ac:spMkLst>
            <pc:docMk/>
            <pc:sldMk cId="4118089471" sldId="262"/>
            <ac:spMk id="2" creationId="{D3AD7327-425C-42CC-8667-EA8C1492E8A6}"/>
          </ac:spMkLst>
        </pc:spChg>
        <pc:spChg chg="mod">
          <ac:chgData name="Mckenzie Rowney (2105411)" userId="a2483c49-c4b4-4674-a3f6-0a0683315bd8" providerId="ADAL" clId="{FBAACAE1-F682-4430-B2A6-A1BED2974F4C}" dt="2021-10-08T09:10:04.951" v="1834"/>
          <ac:spMkLst>
            <pc:docMk/>
            <pc:sldMk cId="4118089471" sldId="262"/>
            <ac:spMk id="3" creationId="{84E820BA-5AD6-4E83-8409-76B249247CDC}"/>
          </ac:spMkLst>
        </pc:spChg>
        <pc:spChg chg="add">
          <ac:chgData name="Mckenzie Rowney (2105411)" userId="a2483c49-c4b4-4674-a3f6-0a0683315bd8" providerId="ADAL" clId="{FBAACAE1-F682-4430-B2A6-A1BED2974F4C}" dt="2021-10-08T09:09:58.758" v="1833" actId="22"/>
          <ac:spMkLst>
            <pc:docMk/>
            <pc:sldMk cId="4118089471" sldId="262"/>
            <ac:spMk id="5" creationId="{0F41D005-F1E3-47C3-8260-00D93770DD13}"/>
          </ac:spMkLst>
        </pc:spChg>
        <pc:graphicFrameChg chg="add del mod">
          <ac:chgData name="Mckenzie Rowney (2105411)" userId="a2483c49-c4b4-4674-a3f6-0a0683315bd8" providerId="ADAL" clId="{FBAACAE1-F682-4430-B2A6-A1BED2974F4C}" dt="2021-10-08T09:21:58.709" v="1844" actId="478"/>
          <ac:graphicFrameMkLst>
            <pc:docMk/>
            <pc:sldMk cId="4118089471" sldId="262"/>
            <ac:graphicFrameMk id="6" creationId="{7922D86D-2CB8-4AF9-9144-DFC99895CB33}"/>
          </ac:graphicFrameMkLst>
        </pc:graphicFrameChg>
      </pc:sldChg>
      <pc:sldChg chg="addSp delSp modSp new mod setBg">
        <pc:chgData name="Mckenzie Rowney (2105411)" userId="a2483c49-c4b4-4674-a3f6-0a0683315bd8" providerId="ADAL" clId="{FBAACAE1-F682-4430-B2A6-A1BED2974F4C}" dt="2021-10-08T09:34:19.503" v="1921" actId="20577"/>
        <pc:sldMkLst>
          <pc:docMk/>
          <pc:sldMk cId="407031995" sldId="263"/>
        </pc:sldMkLst>
        <pc:spChg chg="mod">
          <ac:chgData name="Mckenzie Rowney (2105411)" userId="a2483c49-c4b4-4674-a3f6-0a0683315bd8" providerId="ADAL" clId="{FBAACAE1-F682-4430-B2A6-A1BED2974F4C}" dt="2021-10-08T09:34:19.503" v="1921" actId="20577"/>
          <ac:spMkLst>
            <pc:docMk/>
            <pc:sldMk cId="407031995" sldId="263"/>
            <ac:spMk id="2" creationId="{00388BE9-1249-41AE-9A64-A14F0742D8C5}"/>
          </ac:spMkLst>
        </pc:spChg>
        <pc:spChg chg="mod ord">
          <ac:chgData name="Mckenzie Rowney (2105411)" userId="a2483c49-c4b4-4674-a3f6-0a0683315bd8" providerId="ADAL" clId="{FBAACAE1-F682-4430-B2A6-A1BED2974F4C}" dt="2021-10-08T09:06:25.240" v="1804" actId="20577"/>
          <ac:spMkLst>
            <pc:docMk/>
            <pc:sldMk cId="407031995" sldId="263"/>
            <ac:spMk id="3" creationId="{1980C3CD-7024-4371-BF1F-DBFA483601BA}"/>
          </ac:spMkLst>
        </pc:spChg>
        <pc:spChg chg="add del">
          <ac:chgData name="Mckenzie Rowney (2105411)" userId="a2483c49-c4b4-4674-a3f6-0a0683315bd8" providerId="ADAL" clId="{FBAACAE1-F682-4430-B2A6-A1BED2974F4C}" dt="2021-10-07T08:04:48.921" v="1427" actId="478"/>
          <ac:spMkLst>
            <pc:docMk/>
            <pc:sldMk cId="407031995" sldId="263"/>
            <ac:spMk id="5" creationId="{33A3C08B-53EA-4672-9B7D-95B8B95C7A6E}"/>
          </ac:spMkLst>
        </pc:spChg>
        <pc:spChg chg="add del mod">
          <ac:chgData name="Mckenzie Rowney (2105411)" userId="a2483c49-c4b4-4674-a3f6-0a0683315bd8" providerId="ADAL" clId="{FBAACAE1-F682-4430-B2A6-A1BED2974F4C}" dt="2021-10-07T12:35:35.851" v="1513" actId="11529"/>
          <ac:spMkLst>
            <pc:docMk/>
            <pc:sldMk cId="407031995" sldId="263"/>
            <ac:spMk id="7" creationId="{4FE1C78A-47B0-4ED7-9DCB-0ABFB114DD31}"/>
          </ac:spMkLst>
        </pc:spChg>
        <pc:spChg chg="add del mod">
          <ac:chgData name="Mckenzie Rowney (2105411)" userId="a2483c49-c4b4-4674-a3f6-0a0683315bd8" providerId="ADAL" clId="{FBAACAE1-F682-4430-B2A6-A1BED2974F4C}" dt="2021-10-07T12:42:14.866" v="1594" actId="478"/>
          <ac:spMkLst>
            <pc:docMk/>
            <pc:sldMk cId="407031995" sldId="263"/>
            <ac:spMk id="8" creationId="{869F8D61-1176-4D07-BD36-EB6A1E0BA899}"/>
          </ac:spMkLst>
        </pc:spChg>
        <pc:spChg chg="add del mod">
          <ac:chgData name="Mckenzie Rowney (2105411)" userId="a2483c49-c4b4-4674-a3f6-0a0683315bd8" providerId="ADAL" clId="{FBAACAE1-F682-4430-B2A6-A1BED2974F4C}" dt="2021-10-07T17:48:11.591" v="1714" actId="1076"/>
          <ac:spMkLst>
            <pc:docMk/>
            <pc:sldMk cId="407031995" sldId="263"/>
            <ac:spMk id="9" creationId="{EF01CF47-B6D7-4DAA-9654-38DFA6FAB931}"/>
          </ac:spMkLst>
        </pc:spChg>
        <pc:spChg chg="add mod">
          <ac:chgData name="Mckenzie Rowney (2105411)" userId="a2483c49-c4b4-4674-a3f6-0a0683315bd8" providerId="ADAL" clId="{FBAACAE1-F682-4430-B2A6-A1BED2974F4C}" dt="2021-10-07T12:42:24.062" v="1596"/>
          <ac:spMkLst>
            <pc:docMk/>
            <pc:sldMk cId="407031995" sldId="263"/>
            <ac:spMk id="10" creationId="{EA2EE38C-D973-41F3-82FA-7B8449D18557}"/>
          </ac:spMkLst>
        </pc:spChg>
        <pc:spChg chg="add mod">
          <ac:chgData name="Mckenzie Rowney (2105411)" userId="a2483c49-c4b4-4674-a3f6-0a0683315bd8" providerId="ADAL" clId="{FBAACAE1-F682-4430-B2A6-A1BED2974F4C}" dt="2021-10-07T12:42:34.365" v="1598"/>
          <ac:spMkLst>
            <pc:docMk/>
            <pc:sldMk cId="407031995" sldId="263"/>
            <ac:spMk id="11" creationId="{769D5711-23E8-4968-94A5-3ACD8A715B9C}"/>
          </ac:spMkLst>
        </pc:spChg>
        <pc:spChg chg="add del">
          <ac:chgData name="Mckenzie Rowney (2105411)" userId="a2483c49-c4b4-4674-a3f6-0a0683315bd8" providerId="ADAL" clId="{FBAACAE1-F682-4430-B2A6-A1BED2974F4C}" dt="2021-10-07T12:34:50.727" v="1509" actId="26606"/>
          <ac:spMkLst>
            <pc:docMk/>
            <pc:sldMk cId="407031995" sldId="263"/>
            <ac:spMk id="73" creationId="{5A0118C5-4F8D-4CF4-BADD-53FEACC6C42A}"/>
          </ac:spMkLst>
        </pc:spChg>
        <pc:spChg chg="add">
          <ac:chgData name="Mckenzie Rowney (2105411)" userId="a2483c49-c4b4-4674-a3f6-0a0683315bd8" providerId="ADAL" clId="{FBAACAE1-F682-4430-B2A6-A1BED2974F4C}" dt="2021-10-07T17:42:34.186" v="1636" actId="26606"/>
          <ac:spMkLst>
            <pc:docMk/>
            <pc:sldMk cId="407031995" sldId="263"/>
            <ac:spMk id="74" creationId="{5A0118C5-4F8D-4CF4-BADD-53FEACC6C42A}"/>
          </ac:spMkLst>
        </pc:spChg>
        <pc:spChg chg="add">
          <ac:chgData name="Mckenzie Rowney (2105411)" userId="a2483c49-c4b4-4674-a3f6-0a0683315bd8" providerId="ADAL" clId="{FBAACAE1-F682-4430-B2A6-A1BED2974F4C}" dt="2021-10-07T17:42:34.186" v="1636" actId="26606"/>
          <ac:spMkLst>
            <pc:docMk/>
            <pc:sldMk cId="407031995" sldId="263"/>
            <ac:spMk id="76" creationId="{F98F79A4-A6C7-4101-B1E9-27E05CB7CFA0}"/>
          </ac:spMkLst>
        </pc:spChg>
        <pc:spChg chg="add">
          <ac:chgData name="Mckenzie Rowney (2105411)" userId="a2483c49-c4b4-4674-a3f6-0a0683315bd8" providerId="ADAL" clId="{FBAACAE1-F682-4430-B2A6-A1BED2974F4C}" dt="2021-10-07T17:42:34.186" v="1636" actId="26606"/>
          <ac:spMkLst>
            <pc:docMk/>
            <pc:sldMk cId="407031995" sldId="263"/>
            <ac:spMk id="78" creationId="{79AFCB35-9C04-4524-A0B1-57FF6865D013}"/>
          </ac:spMkLst>
        </pc:spChg>
        <pc:spChg chg="add">
          <ac:chgData name="Mckenzie Rowney (2105411)" userId="a2483c49-c4b4-4674-a3f6-0a0683315bd8" providerId="ADAL" clId="{FBAACAE1-F682-4430-B2A6-A1BED2974F4C}" dt="2021-10-07T17:42:34.186" v="1636" actId="26606"/>
          <ac:spMkLst>
            <pc:docMk/>
            <pc:sldMk cId="407031995" sldId="263"/>
            <ac:spMk id="80" creationId="{D11AD2AD-0BA0-4DD3-8EEA-84686A0E718C}"/>
          </ac:spMkLst>
        </pc:spChg>
        <pc:spChg chg="add">
          <ac:chgData name="Mckenzie Rowney (2105411)" userId="a2483c49-c4b4-4674-a3f6-0a0683315bd8" providerId="ADAL" clId="{FBAACAE1-F682-4430-B2A6-A1BED2974F4C}" dt="2021-10-07T17:42:34.186" v="1636" actId="26606"/>
          <ac:spMkLst>
            <pc:docMk/>
            <pc:sldMk cId="407031995" sldId="263"/>
            <ac:spMk id="82" creationId="{59463AC4-F96D-4507-9EE0-A831B7910271}"/>
          </ac:spMkLst>
        </pc:spChg>
        <pc:spChg chg="add">
          <ac:chgData name="Mckenzie Rowney (2105411)" userId="a2483c49-c4b4-4674-a3f6-0a0683315bd8" providerId="ADAL" clId="{FBAACAE1-F682-4430-B2A6-A1BED2974F4C}" dt="2021-10-07T17:42:34.186" v="1636" actId="26606"/>
          <ac:spMkLst>
            <pc:docMk/>
            <pc:sldMk cId="407031995" sldId="263"/>
            <ac:spMk id="84" creationId="{9E5C5460-229E-46C8-A712-CC317985420F}"/>
          </ac:spMkLst>
        </pc:spChg>
        <pc:spChg chg="add">
          <ac:chgData name="Mckenzie Rowney (2105411)" userId="a2483c49-c4b4-4674-a3f6-0a0683315bd8" providerId="ADAL" clId="{FBAACAE1-F682-4430-B2A6-A1BED2974F4C}" dt="2021-10-07T17:42:34.186" v="1636" actId="26606"/>
          <ac:spMkLst>
            <pc:docMk/>
            <pc:sldMk cId="407031995" sldId="263"/>
            <ac:spMk id="86" creationId="{FC3ABE8C-1C72-4141-BADF-DD681176459A}"/>
          </ac:spMkLst>
        </pc:spChg>
        <pc:spChg chg="add del">
          <ac:chgData name="Mckenzie Rowney (2105411)" userId="a2483c49-c4b4-4674-a3f6-0a0683315bd8" providerId="ADAL" clId="{FBAACAE1-F682-4430-B2A6-A1BED2974F4C}" dt="2021-10-07T12:33:49.617" v="1504" actId="26606"/>
          <ac:spMkLst>
            <pc:docMk/>
            <pc:sldMk cId="407031995" sldId="263"/>
            <ac:spMk id="433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7T12:33:49.617" v="1504" actId="26606"/>
          <ac:spMkLst>
            <pc:docMk/>
            <pc:sldMk cId="407031995" sldId="263"/>
            <ac:spMk id="443" creationId="{EAED1919-54A1-41C9-B30B-A3FF3F58E38B}"/>
          </ac:spMkLst>
        </pc:spChg>
        <pc:spChg chg="add del">
          <ac:chgData name="Mckenzie Rowney (2105411)" userId="a2483c49-c4b4-4674-a3f6-0a0683315bd8" providerId="ADAL" clId="{FBAACAE1-F682-4430-B2A6-A1BED2974F4C}" dt="2021-10-07T12:33:49.617" v="1504" actId="26606"/>
          <ac:spMkLst>
            <pc:docMk/>
            <pc:sldMk cId="407031995" sldId="263"/>
            <ac:spMk id="449" creationId="{FFFEB18F-F81F-4CED-BE64-EB888A77C3B8}"/>
          </ac:spMkLst>
        </pc:spChg>
        <pc:spChg chg="add">
          <ac:chgData name="Mckenzie Rowney (2105411)" userId="a2483c49-c4b4-4674-a3f6-0a0683315bd8" providerId="ADAL" clId="{FBAACAE1-F682-4430-B2A6-A1BED2974F4C}" dt="2021-10-07T17:42:16.357" v="1632" actId="22"/>
          <ac:spMkLst>
            <pc:docMk/>
            <pc:sldMk cId="407031995" sldId="263"/>
            <ac:spMk id="621" creationId="{46833462-A1BA-4AC9-B22B-F96F36A7891C}"/>
          </ac:spMkLst>
        </pc:spChg>
        <pc:spChg chg="add del">
          <ac:chgData name="Mckenzie Rowney (2105411)" userId="a2483c49-c4b4-4674-a3f6-0a0683315bd8" providerId="ADAL" clId="{FBAACAE1-F682-4430-B2A6-A1BED2974F4C}" dt="2021-10-07T12:34:48.170" v="1506" actId="26606"/>
          <ac:spMkLst>
            <pc:docMk/>
            <pc:sldMk cId="407031995" sldId="263"/>
            <ac:spMk id="1030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7T12:34:48.170" v="1506" actId="26606"/>
          <ac:spMkLst>
            <pc:docMk/>
            <pc:sldMk cId="407031995" sldId="263"/>
            <ac:spMk id="1034" creationId="{8E3AA1F6-6DCE-4652-BB0A-76BBFAEE1A2A}"/>
          </ac:spMkLst>
        </pc:spChg>
        <pc:spChg chg="add del">
          <ac:chgData name="Mckenzie Rowney (2105411)" userId="a2483c49-c4b4-4674-a3f6-0a0683315bd8" providerId="ADAL" clId="{FBAACAE1-F682-4430-B2A6-A1BED2974F4C}" dt="2021-10-07T12:34:48.170" v="1506" actId="26606"/>
          <ac:spMkLst>
            <pc:docMk/>
            <pc:sldMk cId="407031995" sldId="263"/>
            <ac:spMk id="1035" creationId="{C7FA92AC-4A89-4E30-B4C6-7D85A372A07C}"/>
          </ac:spMkLst>
        </pc:spChg>
        <pc:grpChg chg="add del">
          <ac:chgData name="Mckenzie Rowney (2105411)" userId="a2483c49-c4b4-4674-a3f6-0a0683315bd8" providerId="ADAL" clId="{FBAACAE1-F682-4430-B2A6-A1BED2974F4C}" dt="2021-10-07T12:34:50.727" v="1509" actId="26606"/>
          <ac:grpSpMkLst>
            <pc:docMk/>
            <pc:sldMk cId="407031995" sldId="263"/>
            <ac:grpSpMk id="75" creationId="{0E01B404-974F-4AE2-B624-17BB796E4C84}"/>
          </ac:grpSpMkLst>
        </pc:grpChg>
        <pc:grpChg chg="add del">
          <ac:chgData name="Mckenzie Rowney (2105411)" userId="a2483c49-c4b4-4674-a3f6-0a0683315bd8" providerId="ADAL" clId="{FBAACAE1-F682-4430-B2A6-A1BED2974F4C}" dt="2021-10-07T12:34:50.727" v="1509" actId="26606"/>
          <ac:grpSpMkLst>
            <pc:docMk/>
            <pc:sldMk cId="407031995" sldId="263"/>
            <ac:grpSpMk id="79" creationId="{4B298437-9289-4DEE-A22A-B50B8E0C5783}"/>
          </ac:grpSpMkLst>
        </pc:grpChg>
        <pc:grpChg chg="add del">
          <ac:chgData name="Mckenzie Rowney (2105411)" userId="a2483c49-c4b4-4674-a3f6-0a0683315bd8" providerId="ADAL" clId="{FBAACAE1-F682-4430-B2A6-A1BED2974F4C}" dt="2021-10-07T12:34:50.727" v="1509" actId="26606"/>
          <ac:grpSpMkLst>
            <pc:docMk/>
            <pc:sldMk cId="407031995" sldId="263"/>
            <ac:grpSpMk id="83" creationId="{0A8BC7D6-3432-421F-90E8-E5BF9B9D3932}"/>
          </ac:grpSpMkLst>
        </pc:grpChg>
        <pc:grpChg chg="add">
          <ac:chgData name="Mckenzie Rowney (2105411)" userId="a2483c49-c4b4-4674-a3f6-0a0683315bd8" providerId="ADAL" clId="{FBAACAE1-F682-4430-B2A6-A1BED2974F4C}" dt="2021-10-07T17:42:34.186" v="1636" actId="26606"/>
          <ac:grpSpMkLst>
            <pc:docMk/>
            <pc:sldMk cId="407031995" sldId="263"/>
            <ac:grpSpMk id="88" creationId="{0C156BF8-7FF7-440F-BE2B-417DFFE8BFA5}"/>
          </ac:grpSpMkLst>
        </pc:grpChg>
        <pc:grpChg chg="add del">
          <ac:chgData name="Mckenzie Rowney (2105411)" userId="a2483c49-c4b4-4674-a3f6-0a0683315bd8" providerId="ADAL" clId="{FBAACAE1-F682-4430-B2A6-A1BED2974F4C}" dt="2021-10-07T12:33:49.617" v="1504" actId="26606"/>
          <ac:grpSpMkLst>
            <pc:docMk/>
            <pc:sldMk cId="407031995" sldId="263"/>
            <ac:grpSpMk id="435" creationId="{00C7DD97-49DC-4BFD-951D-CFF51B976DE9}"/>
          </ac:grpSpMkLst>
        </pc:grpChg>
        <pc:grpChg chg="add del">
          <ac:chgData name="Mckenzie Rowney (2105411)" userId="a2483c49-c4b4-4674-a3f6-0a0683315bd8" providerId="ADAL" clId="{FBAACAE1-F682-4430-B2A6-A1BED2974F4C}" dt="2021-10-07T12:33:49.617" v="1504" actId="26606"/>
          <ac:grpSpMkLst>
            <pc:docMk/>
            <pc:sldMk cId="407031995" sldId="263"/>
            <ac:grpSpMk id="439" creationId="{176786CF-68E6-476D-909E-8522718B7BE0}"/>
          </ac:grpSpMkLst>
        </pc:grpChg>
        <pc:grpChg chg="add del">
          <ac:chgData name="Mckenzie Rowney (2105411)" userId="a2483c49-c4b4-4674-a3f6-0a0683315bd8" providerId="ADAL" clId="{FBAACAE1-F682-4430-B2A6-A1BED2974F4C}" dt="2021-10-07T12:33:49.617" v="1504" actId="26606"/>
          <ac:grpSpMkLst>
            <pc:docMk/>
            <pc:sldMk cId="407031995" sldId="263"/>
            <ac:grpSpMk id="445" creationId="{00E015F5-1A99-4E40-BC3D-7707802996B5}"/>
          </ac:grpSpMkLst>
        </pc:grpChg>
        <pc:grpChg chg="add del">
          <ac:chgData name="Mckenzie Rowney (2105411)" userId="a2483c49-c4b4-4674-a3f6-0a0683315bd8" providerId="ADAL" clId="{FBAACAE1-F682-4430-B2A6-A1BED2974F4C}" dt="2021-10-07T12:33:49.617" v="1504" actId="26606"/>
          <ac:grpSpMkLst>
            <pc:docMk/>
            <pc:sldMk cId="407031995" sldId="263"/>
            <ac:grpSpMk id="451" creationId="{A04977CB-3825-471A-A590-C57F8C350306}"/>
          </ac:grpSpMkLst>
        </pc:grpChg>
        <pc:grpChg chg="add del">
          <ac:chgData name="Mckenzie Rowney (2105411)" userId="a2483c49-c4b4-4674-a3f6-0a0683315bd8" providerId="ADAL" clId="{FBAACAE1-F682-4430-B2A6-A1BED2974F4C}" dt="2021-10-07T12:34:48.170" v="1506" actId="26606"/>
          <ac:grpSpMkLst>
            <pc:docMk/>
            <pc:sldMk cId="407031995" sldId="263"/>
            <ac:grpSpMk id="1031" creationId="{DA0B1BE9-7DE4-4791-A745-0B7FC26E3E76}"/>
          </ac:grpSpMkLst>
        </pc:grpChg>
        <pc:grpChg chg="add del">
          <ac:chgData name="Mckenzie Rowney (2105411)" userId="a2483c49-c4b4-4674-a3f6-0a0683315bd8" providerId="ADAL" clId="{FBAACAE1-F682-4430-B2A6-A1BED2974F4C}" dt="2021-10-07T12:34:48.170" v="1506" actId="26606"/>
          <ac:grpSpMkLst>
            <pc:docMk/>
            <pc:sldMk cId="407031995" sldId="263"/>
            <ac:grpSpMk id="1036" creationId="{3408D8B9-9DF8-4E6F-9FC2-336197A96FD4}"/>
          </ac:grpSpMkLst>
        </pc:grpChg>
        <pc:grpChg chg="add del">
          <ac:chgData name="Mckenzie Rowney (2105411)" userId="a2483c49-c4b4-4674-a3f6-0a0683315bd8" providerId="ADAL" clId="{FBAACAE1-F682-4430-B2A6-A1BED2974F4C}" dt="2021-10-07T12:34:48.170" v="1506" actId="26606"/>
          <ac:grpSpMkLst>
            <pc:docMk/>
            <pc:sldMk cId="407031995" sldId="263"/>
            <ac:grpSpMk id="1047" creationId="{1BFFE577-FA36-4B86-8159-462B7763F349}"/>
          </ac:grpSpMkLst>
        </pc:grpChg>
        <pc:picChg chg="add mod ord">
          <ac:chgData name="Mckenzie Rowney (2105411)" userId="a2483c49-c4b4-4674-a3f6-0a0683315bd8" providerId="ADAL" clId="{FBAACAE1-F682-4430-B2A6-A1BED2974F4C}" dt="2021-10-07T17:42:34.186" v="1636" actId="26606"/>
          <ac:picMkLst>
            <pc:docMk/>
            <pc:sldMk cId="407031995" sldId="263"/>
            <ac:picMk id="13" creationId="{64A6FBCE-E4F3-44C1-AC75-38E33970B5DE}"/>
          </ac:picMkLst>
        </pc:picChg>
        <pc:picChg chg="add mod ord">
          <ac:chgData name="Mckenzie Rowney (2105411)" userId="a2483c49-c4b4-4674-a3f6-0a0683315bd8" providerId="ADAL" clId="{FBAACAE1-F682-4430-B2A6-A1BED2974F4C}" dt="2021-10-07T17:42:34.186" v="1636" actId="26606"/>
          <ac:picMkLst>
            <pc:docMk/>
            <pc:sldMk cId="407031995" sldId="263"/>
            <ac:picMk id="1026" creationId="{D45B0028-4E04-42D6-9C45-011604DE6979}"/>
          </ac:picMkLst>
        </pc:picChg>
        <pc:picChg chg="add mod">
          <ac:chgData name="Mckenzie Rowney (2105411)" userId="a2483c49-c4b4-4674-a3f6-0a0683315bd8" providerId="ADAL" clId="{FBAACAE1-F682-4430-B2A6-A1BED2974F4C}" dt="2021-10-07T17:42:34.186" v="1636" actId="26606"/>
          <ac:picMkLst>
            <pc:docMk/>
            <pc:sldMk cId="407031995" sldId="263"/>
            <ac:picMk id="1028" creationId="{85DF67FA-3F4D-4407-9ACB-D130928C3439}"/>
          </ac:picMkLst>
        </pc:picChg>
      </pc:sldChg>
      <pc:sldChg chg="addSp delSp modSp add mod setBg">
        <pc:chgData name="Mckenzie Rowney (2105411)" userId="a2483c49-c4b4-4674-a3f6-0a0683315bd8" providerId="ADAL" clId="{FBAACAE1-F682-4430-B2A6-A1BED2974F4C}" dt="2021-10-08T09:34:14.678" v="1919" actId="20577"/>
        <pc:sldMkLst>
          <pc:docMk/>
          <pc:sldMk cId="1389305181" sldId="264"/>
        </pc:sldMkLst>
        <pc:spChg chg="mod">
          <ac:chgData name="Mckenzie Rowney (2105411)" userId="a2483c49-c4b4-4674-a3f6-0a0683315bd8" providerId="ADAL" clId="{FBAACAE1-F682-4430-B2A6-A1BED2974F4C}" dt="2021-10-08T09:34:14.678" v="1919" actId="20577"/>
          <ac:spMkLst>
            <pc:docMk/>
            <pc:sldMk cId="1389305181" sldId="264"/>
            <ac:spMk id="2" creationId="{00388BE9-1249-41AE-9A64-A14F0742D8C5}"/>
          </ac:spMkLst>
        </pc:spChg>
        <pc:spChg chg="mod ord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3" creationId="{1980C3CD-7024-4371-BF1F-DBFA483601BA}"/>
          </ac:spMkLst>
        </pc:spChg>
        <pc:spChg chg="add mod ord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19" creationId="{67E5BF79-12CB-4A82-8A7C-61A251A72D17}"/>
          </ac:spMkLst>
        </pc:spChg>
        <pc:spChg chg="add del">
          <ac:chgData name="Mckenzie Rowney (2105411)" userId="a2483c49-c4b4-4674-a3f6-0a0683315bd8" providerId="ADAL" clId="{FBAACAE1-F682-4430-B2A6-A1BED2974F4C}" dt="2021-10-06T20:51:53.662" v="1418" actId="26606"/>
          <ac:spMkLst>
            <pc:docMk/>
            <pc:sldMk cId="1389305181" sldId="264"/>
            <ac:spMk id="73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20:51:53.662" v="1418" actId="26606"/>
          <ac:spMkLst>
            <pc:docMk/>
            <pc:sldMk cId="1389305181" sldId="264"/>
            <ac:spMk id="79" creationId="{877E3FF1-E4B8-49CB-9DD6-7D2067808FFB}"/>
          </ac:spMkLst>
        </pc:spChg>
        <pc:spChg chg="add del">
          <ac:chgData name="Mckenzie Rowney (2105411)" userId="a2483c49-c4b4-4674-a3f6-0a0683315bd8" providerId="ADAL" clId="{FBAACAE1-F682-4430-B2A6-A1BED2974F4C}" dt="2021-10-06T20:51:53.662" v="1418" actId="26606"/>
          <ac:spMkLst>
            <pc:docMk/>
            <pc:sldMk cId="1389305181" sldId="264"/>
            <ac:spMk id="81" creationId="{30BDE8C6-094E-46E6-BD5E-75FAB4F7CAC7}"/>
          </ac:spMkLst>
        </pc:spChg>
        <pc:spChg chg="add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170" creationId="{5A0118C5-4F8D-4CF4-BADD-53FEACC6C42A}"/>
          </ac:spMkLst>
        </pc:spChg>
        <pc:spChg chg="add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172" creationId="{F98F79A4-A6C7-4101-B1E9-27E05CB7CFA0}"/>
          </ac:spMkLst>
        </pc:spChg>
        <pc:spChg chg="add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174" creationId="{79AFCB35-9C04-4524-A0B1-57FF6865D013}"/>
          </ac:spMkLst>
        </pc:spChg>
        <pc:spChg chg="add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176" creationId="{D11AD2AD-0BA0-4DD3-8EEA-84686A0E718C}"/>
          </ac:spMkLst>
        </pc:spChg>
        <pc:spChg chg="add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178" creationId="{59463AC4-F96D-4507-9EE0-A831B7910271}"/>
          </ac:spMkLst>
        </pc:spChg>
        <pc:spChg chg="add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180" creationId="{9E5C5460-229E-46C8-A712-CC317985420F}"/>
          </ac:spMkLst>
        </pc:spChg>
        <pc:spChg chg="add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182" creationId="{FC3ABE8C-1C72-4141-BADF-DD681176459A}"/>
          </ac:spMkLst>
        </pc:spChg>
        <pc:spChg chg="add del">
          <ac:chgData name="Mckenzie Rowney (2105411)" userId="a2483c49-c4b4-4674-a3f6-0a0683315bd8" providerId="ADAL" clId="{FBAACAE1-F682-4430-B2A6-A1BED2974F4C}" dt="2021-10-06T20:51:55.235" v="1420" actId="26606"/>
          <ac:spMkLst>
            <pc:docMk/>
            <pc:sldMk cId="1389305181" sldId="264"/>
            <ac:spMk id="5126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20:51:55.235" v="1420" actId="26606"/>
          <ac:spMkLst>
            <pc:docMk/>
            <pc:sldMk cId="1389305181" sldId="264"/>
            <ac:spMk id="5127" creationId="{F98F79A4-A6C7-4101-B1E9-27E05CB7CFA0}"/>
          </ac:spMkLst>
        </pc:spChg>
        <pc:spChg chg="add del">
          <ac:chgData name="Mckenzie Rowney (2105411)" userId="a2483c49-c4b4-4674-a3f6-0a0683315bd8" providerId="ADAL" clId="{FBAACAE1-F682-4430-B2A6-A1BED2974F4C}" dt="2021-10-06T20:51:55.235" v="1420" actId="26606"/>
          <ac:spMkLst>
            <pc:docMk/>
            <pc:sldMk cId="1389305181" sldId="264"/>
            <ac:spMk id="5128" creationId="{F8875E4C-CFFE-4552-ABC7-175C3CB757FB}"/>
          </ac:spMkLst>
        </pc:spChg>
        <pc:spChg chg="add del">
          <ac:chgData name="Mckenzie Rowney (2105411)" userId="a2483c49-c4b4-4674-a3f6-0a0683315bd8" providerId="ADAL" clId="{FBAACAE1-F682-4430-B2A6-A1BED2974F4C}" dt="2021-10-06T20:51:55.235" v="1420" actId="26606"/>
          <ac:spMkLst>
            <pc:docMk/>
            <pc:sldMk cId="1389305181" sldId="264"/>
            <ac:spMk id="5129" creationId="{79AFCB35-9C04-4524-A0B1-57FF6865D013}"/>
          </ac:spMkLst>
        </pc:spChg>
        <pc:spChg chg="add del">
          <ac:chgData name="Mckenzie Rowney (2105411)" userId="a2483c49-c4b4-4674-a3f6-0a0683315bd8" providerId="ADAL" clId="{FBAACAE1-F682-4430-B2A6-A1BED2974F4C}" dt="2021-10-06T20:51:55.235" v="1420" actId="26606"/>
          <ac:spMkLst>
            <pc:docMk/>
            <pc:sldMk cId="1389305181" sldId="264"/>
            <ac:spMk id="5130" creationId="{D11AD2AD-0BA0-4DD3-8EEA-84686A0E718C}"/>
          </ac:spMkLst>
        </pc:spChg>
        <pc:spChg chg="add del">
          <ac:chgData name="Mckenzie Rowney (2105411)" userId="a2483c49-c4b4-4674-a3f6-0a0683315bd8" providerId="ADAL" clId="{FBAACAE1-F682-4430-B2A6-A1BED2974F4C}" dt="2021-10-06T20:51:55.235" v="1420" actId="26606"/>
          <ac:spMkLst>
            <pc:docMk/>
            <pc:sldMk cId="1389305181" sldId="264"/>
            <ac:spMk id="5131" creationId="{9E5C5460-229E-46C8-A712-CC317985420F}"/>
          </ac:spMkLst>
        </pc:spChg>
        <pc:spChg chg="add del">
          <ac:chgData name="Mckenzie Rowney (2105411)" userId="a2483c49-c4b4-4674-a3f6-0a0683315bd8" providerId="ADAL" clId="{FBAACAE1-F682-4430-B2A6-A1BED2974F4C}" dt="2021-10-06T20:51:55.235" v="1420" actId="26606"/>
          <ac:spMkLst>
            <pc:docMk/>
            <pc:sldMk cId="1389305181" sldId="264"/>
            <ac:spMk id="5132" creationId="{53812026-3FC6-44DA-94EF-3B81640494BD}"/>
          </ac:spMkLst>
        </pc:spChg>
        <pc:spChg chg="add del">
          <ac:chgData name="Mckenzie Rowney (2105411)" userId="a2483c49-c4b4-4674-a3f6-0a0683315bd8" providerId="ADAL" clId="{FBAACAE1-F682-4430-B2A6-A1BED2974F4C}" dt="2021-10-06T20:51:58.906" v="1422" actId="26606"/>
          <ac:spMkLst>
            <pc:docMk/>
            <pc:sldMk cId="1389305181" sldId="264"/>
            <ac:spMk id="5136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20:51:58.906" v="1422" actId="26606"/>
          <ac:spMkLst>
            <pc:docMk/>
            <pc:sldMk cId="1389305181" sldId="264"/>
            <ac:spMk id="5138" creationId="{877E3FF1-E4B8-49CB-9DD6-7D2067808FFB}"/>
          </ac:spMkLst>
        </pc:spChg>
        <pc:spChg chg="add del">
          <ac:chgData name="Mckenzie Rowney (2105411)" userId="a2483c49-c4b4-4674-a3f6-0a0683315bd8" providerId="ADAL" clId="{FBAACAE1-F682-4430-B2A6-A1BED2974F4C}" dt="2021-10-06T20:51:58.906" v="1422" actId="26606"/>
          <ac:spMkLst>
            <pc:docMk/>
            <pc:sldMk cId="1389305181" sldId="264"/>
            <ac:spMk id="5139" creationId="{30BDE8C6-094E-46E6-BD5E-75FAB4F7CAC7}"/>
          </ac:spMkLst>
        </pc:spChg>
        <pc:spChg chg="add del">
          <ac:chgData name="Mckenzie Rowney (2105411)" userId="a2483c49-c4b4-4674-a3f6-0a0683315bd8" providerId="ADAL" clId="{FBAACAE1-F682-4430-B2A6-A1BED2974F4C}" dt="2021-10-06T20:52:00.849" v="1424" actId="26606"/>
          <ac:spMkLst>
            <pc:docMk/>
            <pc:sldMk cId="1389305181" sldId="264"/>
            <ac:spMk id="5142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6T20:52:00.849" v="1424" actId="26606"/>
          <ac:spMkLst>
            <pc:docMk/>
            <pc:sldMk cId="1389305181" sldId="264"/>
            <ac:spMk id="5143" creationId="{F98F79A4-A6C7-4101-B1E9-27E05CB7CFA0}"/>
          </ac:spMkLst>
        </pc:spChg>
        <pc:spChg chg="add del">
          <ac:chgData name="Mckenzie Rowney (2105411)" userId="a2483c49-c4b4-4674-a3f6-0a0683315bd8" providerId="ADAL" clId="{FBAACAE1-F682-4430-B2A6-A1BED2974F4C}" dt="2021-10-06T20:52:00.849" v="1424" actId="26606"/>
          <ac:spMkLst>
            <pc:docMk/>
            <pc:sldMk cId="1389305181" sldId="264"/>
            <ac:spMk id="5144" creationId="{F8875E4C-CFFE-4552-ABC7-175C3CB757FB}"/>
          </ac:spMkLst>
        </pc:spChg>
        <pc:spChg chg="add del">
          <ac:chgData name="Mckenzie Rowney (2105411)" userId="a2483c49-c4b4-4674-a3f6-0a0683315bd8" providerId="ADAL" clId="{FBAACAE1-F682-4430-B2A6-A1BED2974F4C}" dt="2021-10-06T20:52:00.849" v="1424" actId="26606"/>
          <ac:spMkLst>
            <pc:docMk/>
            <pc:sldMk cId="1389305181" sldId="264"/>
            <ac:spMk id="5145" creationId="{79AFCB35-9C04-4524-A0B1-57FF6865D013}"/>
          </ac:spMkLst>
        </pc:spChg>
        <pc:spChg chg="add del">
          <ac:chgData name="Mckenzie Rowney (2105411)" userId="a2483c49-c4b4-4674-a3f6-0a0683315bd8" providerId="ADAL" clId="{FBAACAE1-F682-4430-B2A6-A1BED2974F4C}" dt="2021-10-06T20:52:00.849" v="1424" actId="26606"/>
          <ac:spMkLst>
            <pc:docMk/>
            <pc:sldMk cId="1389305181" sldId="264"/>
            <ac:spMk id="5146" creationId="{D11AD2AD-0BA0-4DD3-8EEA-84686A0E718C}"/>
          </ac:spMkLst>
        </pc:spChg>
        <pc:spChg chg="add del">
          <ac:chgData name="Mckenzie Rowney (2105411)" userId="a2483c49-c4b4-4674-a3f6-0a0683315bd8" providerId="ADAL" clId="{FBAACAE1-F682-4430-B2A6-A1BED2974F4C}" dt="2021-10-06T20:52:00.849" v="1424" actId="26606"/>
          <ac:spMkLst>
            <pc:docMk/>
            <pc:sldMk cId="1389305181" sldId="264"/>
            <ac:spMk id="5147" creationId="{9E5C5460-229E-46C8-A712-CC317985420F}"/>
          </ac:spMkLst>
        </pc:spChg>
        <pc:spChg chg="add del">
          <ac:chgData name="Mckenzie Rowney (2105411)" userId="a2483c49-c4b4-4674-a3f6-0a0683315bd8" providerId="ADAL" clId="{FBAACAE1-F682-4430-B2A6-A1BED2974F4C}" dt="2021-10-06T20:52:00.849" v="1424" actId="26606"/>
          <ac:spMkLst>
            <pc:docMk/>
            <pc:sldMk cId="1389305181" sldId="264"/>
            <ac:spMk id="5148" creationId="{53812026-3FC6-44DA-94EF-3B81640494BD}"/>
          </ac:spMkLst>
        </pc:spChg>
        <pc:spChg chg="add del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5152" creationId="{5A0118C5-4F8D-4CF4-BADD-53FEACC6C42A}"/>
          </ac:spMkLst>
        </pc:spChg>
        <pc:spChg chg="add del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5154" creationId="{877E3FF1-E4B8-49CB-9DD6-7D2067808FFB}"/>
          </ac:spMkLst>
        </pc:spChg>
        <pc:spChg chg="add del">
          <ac:chgData name="Mckenzie Rowney (2105411)" userId="a2483c49-c4b4-4674-a3f6-0a0683315bd8" providerId="ADAL" clId="{FBAACAE1-F682-4430-B2A6-A1BED2974F4C}" dt="2021-10-07T17:55:26.230" v="1720" actId="26606"/>
          <ac:spMkLst>
            <pc:docMk/>
            <pc:sldMk cId="1389305181" sldId="264"/>
            <ac:spMk id="5155" creationId="{30BDE8C6-094E-46E6-BD5E-75FAB4F7CAC7}"/>
          </ac:spMkLst>
        </pc:spChg>
        <pc:grpChg chg="add del">
          <ac:chgData name="Mckenzie Rowney (2105411)" userId="a2483c49-c4b4-4674-a3f6-0a0683315bd8" providerId="ADAL" clId="{FBAACAE1-F682-4430-B2A6-A1BED2974F4C}" dt="2021-10-06T20:51:53.662" v="1418" actId="26606"/>
          <ac:grpSpMkLst>
            <pc:docMk/>
            <pc:sldMk cId="1389305181" sldId="264"/>
            <ac:grpSpMk id="75" creationId="{5C880D58-0477-47F1-B3CB-4B301794116A}"/>
          </ac:grpSpMkLst>
        </pc:grpChg>
        <pc:grpChg chg="add del">
          <ac:chgData name="Mckenzie Rowney (2105411)" userId="a2483c49-c4b4-4674-a3f6-0a0683315bd8" providerId="ADAL" clId="{FBAACAE1-F682-4430-B2A6-A1BED2974F4C}" dt="2021-10-06T20:51:53.662" v="1418" actId="26606"/>
          <ac:grpSpMkLst>
            <pc:docMk/>
            <pc:sldMk cId="1389305181" sldId="264"/>
            <ac:grpSpMk id="83" creationId="{582A903B-6B78-4F0A-B7C9-3D80499020B8}"/>
          </ac:grpSpMkLst>
        </pc:grpChg>
        <pc:grpChg chg="add">
          <ac:chgData name="Mckenzie Rowney (2105411)" userId="a2483c49-c4b4-4674-a3f6-0a0683315bd8" providerId="ADAL" clId="{FBAACAE1-F682-4430-B2A6-A1BED2974F4C}" dt="2021-10-07T17:55:26.230" v="1720" actId="26606"/>
          <ac:grpSpMkLst>
            <pc:docMk/>
            <pc:sldMk cId="1389305181" sldId="264"/>
            <ac:grpSpMk id="184" creationId="{0C156BF8-7FF7-440F-BE2B-417DFFE8BFA5}"/>
          </ac:grpSpMkLst>
        </pc:grpChg>
        <pc:grpChg chg="add del">
          <ac:chgData name="Mckenzie Rowney (2105411)" userId="a2483c49-c4b4-4674-a3f6-0a0683315bd8" providerId="ADAL" clId="{FBAACAE1-F682-4430-B2A6-A1BED2974F4C}" dt="2021-10-06T20:51:55.235" v="1420" actId="26606"/>
          <ac:grpSpMkLst>
            <pc:docMk/>
            <pc:sldMk cId="1389305181" sldId="264"/>
            <ac:grpSpMk id="5133" creationId="{0C156BF8-7FF7-440F-BE2B-417DFFE8BFA5}"/>
          </ac:grpSpMkLst>
        </pc:grpChg>
        <pc:grpChg chg="add del">
          <ac:chgData name="Mckenzie Rowney (2105411)" userId="a2483c49-c4b4-4674-a3f6-0a0683315bd8" providerId="ADAL" clId="{FBAACAE1-F682-4430-B2A6-A1BED2974F4C}" dt="2021-10-06T20:51:58.906" v="1422" actId="26606"/>
          <ac:grpSpMkLst>
            <pc:docMk/>
            <pc:sldMk cId="1389305181" sldId="264"/>
            <ac:grpSpMk id="5137" creationId="{5C880D58-0477-47F1-B3CB-4B301794116A}"/>
          </ac:grpSpMkLst>
        </pc:grpChg>
        <pc:grpChg chg="add del">
          <ac:chgData name="Mckenzie Rowney (2105411)" userId="a2483c49-c4b4-4674-a3f6-0a0683315bd8" providerId="ADAL" clId="{FBAACAE1-F682-4430-B2A6-A1BED2974F4C}" dt="2021-10-06T20:51:58.906" v="1422" actId="26606"/>
          <ac:grpSpMkLst>
            <pc:docMk/>
            <pc:sldMk cId="1389305181" sldId="264"/>
            <ac:grpSpMk id="5140" creationId="{582A903B-6B78-4F0A-B7C9-3D80499020B8}"/>
          </ac:grpSpMkLst>
        </pc:grpChg>
        <pc:grpChg chg="add del">
          <ac:chgData name="Mckenzie Rowney (2105411)" userId="a2483c49-c4b4-4674-a3f6-0a0683315bd8" providerId="ADAL" clId="{FBAACAE1-F682-4430-B2A6-A1BED2974F4C}" dt="2021-10-06T20:52:00.849" v="1424" actId="26606"/>
          <ac:grpSpMkLst>
            <pc:docMk/>
            <pc:sldMk cId="1389305181" sldId="264"/>
            <ac:grpSpMk id="5149" creationId="{0C156BF8-7FF7-440F-BE2B-417DFFE8BFA5}"/>
          </ac:grpSpMkLst>
        </pc:grpChg>
        <pc:grpChg chg="add del">
          <ac:chgData name="Mckenzie Rowney (2105411)" userId="a2483c49-c4b4-4674-a3f6-0a0683315bd8" providerId="ADAL" clId="{FBAACAE1-F682-4430-B2A6-A1BED2974F4C}" dt="2021-10-07T17:55:26.230" v="1720" actId="26606"/>
          <ac:grpSpMkLst>
            <pc:docMk/>
            <pc:sldMk cId="1389305181" sldId="264"/>
            <ac:grpSpMk id="5153" creationId="{5C880D58-0477-47F1-B3CB-4B301794116A}"/>
          </ac:grpSpMkLst>
        </pc:grpChg>
        <pc:grpChg chg="add del">
          <ac:chgData name="Mckenzie Rowney (2105411)" userId="a2483c49-c4b4-4674-a3f6-0a0683315bd8" providerId="ADAL" clId="{FBAACAE1-F682-4430-B2A6-A1BED2974F4C}" dt="2021-10-07T17:55:26.230" v="1720" actId="26606"/>
          <ac:grpSpMkLst>
            <pc:docMk/>
            <pc:sldMk cId="1389305181" sldId="264"/>
            <ac:grpSpMk id="5156" creationId="{582A903B-6B78-4F0A-B7C9-3D80499020B8}"/>
          </ac:grpSpMkLst>
        </pc:grpChg>
        <pc:picChg chg="add mod">
          <ac:chgData name="Mckenzie Rowney (2105411)" userId="a2483c49-c4b4-4674-a3f6-0a0683315bd8" providerId="ADAL" clId="{FBAACAE1-F682-4430-B2A6-A1BED2974F4C}" dt="2021-10-07T17:55:26.230" v="1720" actId="26606"/>
          <ac:picMkLst>
            <pc:docMk/>
            <pc:sldMk cId="1389305181" sldId="264"/>
            <ac:picMk id="3074" creationId="{B3736EBD-484C-4EC5-B3A6-6E3F7CE64DE4}"/>
          </ac:picMkLst>
        </pc:picChg>
        <pc:picChg chg="add mod ord">
          <ac:chgData name="Mckenzie Rowney (2105411)" userId="a2483c49-c4b4-4674-a3f6-0a0683315bd8" providerId="ADAL" clId="{FBAACAE1-F682-4430-B2A6-A1BED2974F4C}" dt="2021-10-07T17:55:26.230" v="1720" actId="26606"/>
          <ac:picMkLst>
            <pc:docMk/>
            <pc:sldMk cId="1389305181" sldId="264"/>
            <ac:picMk id="5122" creationId="{6396C747-BB98-4A24-8407-AC7F5D66FA2B}"/>
          </ac:picMkLst>
        </pc:picChg>
        <pc:picChg chg="add mod ord">
          <ac:chgData name="Mckenzie Rowney (2105411)" userId="a2483c49-c4b4-4674-a3f6-0a0683315bd8" providerId="ADAL" clId="{FBAACAE1-F682-4430-B2A6-A1BED2974F4C}" dt="2021-10-07T17:55:26.230" v="1720" actId="26606"/>
          <ac:picMkLst>
            <pc:docMk/>
            <pc:sldMk cId="1389305181" sldId="264"/>
            <ac:picMk id="5124" creationId="{2ADDDDDE-27B8-4913-8553-5B9272A66BDC}"/>
          </ac:picMkLst>
        </pc:picChg>
      </pc:sldChg>
      <pc:sldChg chg="addSp delSp modSp new mod setBg modClrScheme chgLayout">
        <pc:chgData name="Mckenzie Rowney (2105411)" userId="a2483c49-c4b4-4674-a3f6-0a0683315bd8" providerId="ADAL" clId="{FBAACAE1-F682-4430-B2A6-A1BED2974F4C}" dt="2021-10-07T17:47:58.989" v="1713"/>
        <pc:sldMkLst>
          <pc:docMk/>
          <pc:sldMk cId="1419193117" sldId="265"/>
        </pc:sldMkLst>
        <pc:spChg chg="del">
          <ac:chgData name="Mckenzie Rowney (2105411)" userId="a2483c49-c4b4-4674-a3f6-0a0683315bd8" providerId="ADAL" clId="{FBAACAE1-F682-4430-B2A6-A1BED2974F4C}" dt="2021-10-07T17:43:37.710" v="1639" actId="478"/>
          <ac:spMkLst>
            <pc:docMk/>
            <pc:sldMk cId="1419193117" sldId="265"/>
            <ac:spMk id="2" creationId="{360D07C3-BE46-46C4-B904-5CAE0FE41883}"/>
          </ac:spMkLst>
        </pc:spChg>
        <pc:spChg chg="del mod">
          <ac:chgData name="Mckenzie Rowney (2105411)" userId="a2483c49-c4b4-4674-a3f6-0a0683315bd8" providerId="ADAL" clId="{FBAACAE1-F682-4430-B2A6-A1BED2974F4C}" dt="2021-10-07T17:43:39.729" v="1640" actId="478"/>
          <ac:spMkLst>
            <pc:docMk/>
            <pc:sldMk cId="1419193117" sldId="265"/>
            <ac:spMk id="3" creationId="{FF71D626-63D6-4C41-921D-E0853A68B86B}"/>
          </ac:spMkLst>
        </pc:spChg>
        <pc:spChg chg="add del mod">
          <ac:chgData name="Mckenzie Rowney (2105411)" userId="a2483c49-c4b4-4674-a3f6-0a0683315bd8" providerId="ADAL" clId="{FBAACAE1-F682-4430-B2A6-A1BED2974F4C}" dt="2021-10-07T17:46:36.667" v="1669" actId="478"/>
          <ac:spMkLst>
            <pc:docMk/>
            <pc:sldMk cId="1419193117" sldId="265"/>
            <ac:spMk id="6" creationId="{2BFEAF23-212B-40EF-8228-CA01F09B8DB5}"/>
          </ac:spMkLst>
        </pc:spChg>
        <pc:spChg chg="add del mod">
          <ac:chgData name="Mckenzie Rowney (2105411)" userId="a2483c49-c4b4-4674-a3f6-0a0683315bd8" providerId="ADAL" clId="{FBAACAE1-F682-4430-B2A6-A1BED2974F4C}" dt="2021-10-07T17:47:58.989" v="1713"/>
          <ac:spMkLst>
            <pc:docMk/>
            <pc:sldMk cId="1419193117" sldId="265"/>
            <ac:spMk id="7" creationId="{2C4E4E09-96E1-41D1-9F6F-A6BEAD1089CD}"/>
          </ac:spMkLst>
        </pc:spChg>
        <pc:spChg chg="add mod">
          <ac:chgData name="Mckenzie Rowney (2105411)" userId="a2483c49-c4b4-4674-a3f6-0a0683315bd8" providerId="ADAL" clId="{FBAACAE1-F682-4430-B2A6-A1BED2974F4C}" dt="2021-10-07T17:44:10.766" v="1647" actId="1076"/>
          <ac:spMkLst>
            <pc:docMk/>
            <pc:sldMk cId="1419193117" sldId="265"/>
            <ac:spMk id="8" creationId="{38684150-B5E5-40DC-A059-8D08E70015D2}"/>
          </ac:spMkLst>
        </pc:spChg>
        <pc:spChg chg="add mod">
          <ac:chgData name="Mckenzie Rowney (2105411)" userId="a2483c49-c4b4-4674-a3f6-0a0683315bd8" providerId="ADAL" clId="{FBAACAE1-F682-4430-B2A6-A1BED2974F4C}" dt="2021-10-07T17:47:52.598" v="1711" actId="5793"/>
          <ac:spMkLst>
            <pc:docMk/>
            <pc:sldMk cId="1419193117" sldId="265"/>
            <ac:spMk id="9" creationId="{E94BDAC6-0453-429D-8EB4-815EE63E93BF}"/>
          </ac:spMkLst>
        </pc:spChg>
        <pc:spChg chg="add del">
          <ac:chgData name="Mckenzie Rowney (2105411)" userId="a2483c49-c4b4-4674-a3f6-0a0683315bd8" providerId="ADAL" clId="{FBAACAE1-F682-4430-B2A6-A1BED2974F4C}" dt="2021-10-07T17:45:28.350" v="1659" actId="26606"/>
          <ac:spMkLst>
            <pc:docMk/>
            <pc:sldMk cId="1419193117" sldId="265"/>
            <ac:spMk id="77" creationId="{B78EDDD3-C548-48EF-B3CA-B290B17192AB}"/>
          </ac:spMkLst>
        </pc:spChg>
        <pc:spChg chg="add del">
          <ac:chgData name="Mckenzie Rowney (2105411)" userId="a2483c49-c4b4-4674-a3f6-0a0683315bd8" providerId="ADAL" clId="{FBAACAE1-F682-4430-B2A6-A1BED2974F4C}" dt="2021-10-07T17:45:28.350" v="1658" actId="26606"/>
          <ac:spMkLst>
            <pc:docMk/>
            <pc:sldMk cId="1419193117" sldId="265"/>
            <ac:spMk id="145" creationId="{E1A92768-C90D-4200-8975-84CC4D4BC944}"/>
          </ac:spMkLst>
        </pc:spChg>
        <pc:spChg chg="add">
          <ac:chgData name="Mckenzie Rowney (2105411)" userId="a2483c49-c4b4-4674-a3f6-0a0683315bd8" providerId="ADAL" clId="{FBAACAE1-F682-4430-B2A6-A1BED2974F4C}" dt="2021-10-07T17:45:28.350" v="1659" actId="26606"/>
          <ac:spMkLst>
            <pc:docMk/>
            <pc:sldMk cId="1419193117" sldId="265"/>
            <ac:spMk id="2062" creationId="{2705E2BE-5F47-4B94-B624-7B4D140495C2}"/>
          </ac:spMkLst>
        </pc:spChg>
        <pc:picChg chg="add mod ord">
          <ac:chgData name="Mckenzie Rowney (2105411)" userId="a2483c49-c4b4-4674-a3f6-0a0683315bd8" providerId="ADAL" clId="{FBAACAE1-F682-4430-B2A6-A1BED2974F4C}" dt="2021-10-07T17:47:18.512" v="1675" actId="1076"/>
          <ac:picMkLst>
            <pc:docMk/>
            <pc:sldMk cId="1419193117" sldId="265"/>
            <ac:picMk id="2050" creationId="{7FA5BBA5-1484-483C-88AF-3B7A942D5159}"/>
          </ac:picMkLst>
        </pc:picChg>
        <pc:picChg chg="add mod ord">
          <ac:chgData name="Mckenzie Rowney (2105411)" userId="a2483c49-c4b4-4674-a3f6-0a0683315bd8" providerId="ADAL" clId="{FBAACAE1-F682-4430-B2A6-A1BED2974F4C}" dt="2021-10-07T17:46:41.388" v="1670" actId="1076"/>
          <ac:picMkLst>
            <pc:docMk/>
            <pc:sldMk cId="1419193117" sldId="265"/>
            <ac:picMk id="2052" creationId="{967CCA9B-A202-4B63-A4DC-64A0084FDA19}"/>
          </ac:picMkLst>
        </pc:picChg>
        <pc:picChg chg="add mod ord">
          <ac:chgData name="Mckenzie Rowney (2105411)" userId="a2483c49-c4b4-4674-a3f6-0a0683315bd8" providerId="ADAL" clId="{FBAACAE1-F682-4430-B2A6-A1BED2974F4C}" dt="2021-10-07T17:46:59.381" v="1673" actId="1076"/>
          <ac:picMkLst>
            <pc:docMk/>
            <pc:sldMk cId="1419193117" sldId="265"/>
            <ac:picMk id="2054" creationId="{39498B19-38F7-43D1-82CA-70F69FD2CFA0}"/>
          </ac:picMkLst>
        </pc:picChg>
        <pc:picChg chg="add mod ord">
          <ac:chgData name="Mckenzie Rowney (2105411)" userId="a2483c49-c4b4-4674-a3f6-0a0683315bd8" providerId="ADAL" clId="{FBAACAE1-F682-4430-B2A6-A1BED2974F4C}" dt="2021-10-07T17:46:23.879" v="1666" actId="1076"/>
          <ac:picMkLst>
            <pc:docMk/>
            <pc:sldMk cId="1419193117" sldId="265"/>
            <ac:picMk id="2056" creationId="{6D08DC96-95C3-4BCE-AA3E-0470E04CDC40}"/>
          </ac:picMkLst>
        </pc:picChg>
        <pc:picChg chg="add mod ord">
          <ac:chgData name="Mckenzie Rowney (2105411)" userId="a2483c49-c4b4-4674-a3f6-0a0683315bd8" providerId="ADAL" clId="{FBAACAE1-F682-4430-B2A6-A1BED2974F4C}" dt="2021-10-07T17:46:33.012" v="1667" actId="1076"/>
          <ac:picMkLst>
            <pc:docMk/>
            <pc:sldMk cId="1419193117" sldId="265"/>
            <ac:picMk id="2058" creationId="{904B0A1A-1C8D-4978-96AD-33B6EB2AC0D4}"/>
          </ac:picMkLst>
        </pc:picChg>
        <pc:picChg chg="add mod ord">
          <ac:chgData name="Mckenzie Rowney (2105411)" userId="a2483c49-c4b4-4674-a3f6-0a0683315bd8" providerId="ADAL" clId="{FBAACAE1-F682-4430-B2A6-A1BED2974F4C}" dt="2021-10-07T17:46:54.630" v="1672" actId="1076"/>
          <ac:picMkLst>
            <pc:docMk/>
            <pc:sldMk cId="1419193117" sldId="265"/>
            <ac:picMk id="2060" creationId="{2C947C39-14D1-4909-A94E-127DAA3AE456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D263069-D52D-442A-8B4F-C30D0C580CB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0B523B-3572-4EED-9320-1B683A74ED6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3026BE-4668-4A30-BDE2-4B0AFDFC4384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0AAEFE-DF5B-40A0-BF1C-88ADD189AFF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C0CDF-C43A-4C7B-9B53-7D643814E2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E6350-D6B2-4868-8457-D929660818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9810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433FE5-730B-4005-B31B-2A071AD46E64}" type="datetimeFigureOut">
              <a:rPr lang="en-US" smtClean="0"/>
              <a:t>10/8/2021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B3BCDE-950E-444F-8C9D-B677C1E5AB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846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B3BCDE-950E-444F-8C9D-B677C1E5ABC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331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0F569-AC90-44EB-9EF4-4E5C2F5D823C}" type="datetime1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070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79EF-17C8-45D8-9866-DAF5723FC604}" type="datetime1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935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C2ADC-3680-4013-A757-E4663495DB98}" type="datetime1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957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BA94-5DCA-4F19-960F-0FB2BD5EE85A}" type="datetime1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341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D947-38D9-44AC-8B89-E79758333B77}" type="datetime1">
              <a:rPr lang="en-US" smtClean="0"/>
              <a:t>10/8/2021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135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1E23F-BD3C-4F23-B116-2B758120C8AC}" type="datetime1">
              <a:rPr lang="en-US" smtClean="0"/>
              <a:t>10/8/2021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548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FAA9-6D59-4D98-869E-ACBDB83B2CA4}" type="datetime1">
              <a:rPr lang="en-US" smtClean="0"/>
              <a:t>10/8/2021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799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0804-27E3-430A-BB42-B831260DE39A}" type="datetime1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190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22DE3-3D1A-4D53-B9A6-6C7463B8C992}" type="datetime1">
              <a:rPr lang="en-US" smtClean="0"/>
              <a:t>10/8/2021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28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7D41-E8B7-4A0B-B861-3EC4AE88917D}" type="datetime1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392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4823-0B19-4B4E-A643-7A3B0A3D24D6}" type="datetime1">
              <a:rPr lang="en-US" smtClean="0"/>
              <a:t>10/8/2021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411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5ECD8B30-1B71-45A1-8314-D59C86F581E1}" type="datetime1">
              <a:rPr lang="en-US" smtClean="0"/>
              <a:pPr/>
              <a:t>10/8/2021</a:t>
            </a:fld>
            <a:endParaRPr lang="en-US" b="1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Sample Footer Text</a:t>
            </a:r>
            <a:endParaRPr lang="en-US" b="1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159149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hotos.google.com/u/2/album/AF1QipMHe6o0FFFBNON4EuRHFet4nBD_6_UjPqDkGdzm/photo/AF1QipOZbioZRE31TU8TH3-o3g2zVF9szaDF5VC_QenD" TargetMode="External"/><Relationship Id="rId5" Type="http://schemas.openxmlformats.org/officeDocument/2006/relationships/hyperlink" Target="https://photos.google.com/u/2/album/AF1QipMHe6o0FFFBNON4EuRHFet4nBD_6_UjPqDkGdzm/photo/AF1QipOHwXjmT_2f5kG5AzVWfeC8VtSzKonb1eMVwEHP" TargetMode="Externa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hotos.google.com/u/2/album/AF1QipMHe6o0FFFBNON4EuRHFet4nBD_6_UjPqDkGdzm/photo/AF1QipN719us9vYrrVV60k5lrSqQZNsVSFRTq16kBQ_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hyperlink" Target="https://photos.google.com/u/2/album/AF1QipMHe6o0FFFBNON4EuRHFet4nBD_6_UjPqDkGdzm/photo/AF1QipO6_QwjhOObLBVH0wdRFx-D9pYn_jAGi6zazn8t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hotos.google.com/u/2/album/AF1QipMHe6o0FFFBNON4EuRHFet4nBD_6_UjPqDkGdzm/photo/AF1QipMFF0imgJN2bkU70qBYrojQiBbcIs1yj37f64LE" TargetMode="External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hotos.google.com/u/2/album/AF1QipMHe6o0FFFBNON4EuRHFet4nBD_6_UjPqDkGdzm/photo/AF1QipPuexpeuQSounnvQgfak9QVdQQZPjdT9pwvrsJy" TargetMode="Externa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ps.gov/gett/learn/nature/prescribed-fires.htm" TargetMode="External"/><Relationship Id="rId2" Type="http://schemas.openxmlformats.org/officeDocument/2006/relationships/hyperlink" Target="https://www.nps.gov/gett/index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2" name="Rectangle 191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A statue on a pedestal in front of a white building&#10;&#10;Description automatically generated with low confidence">
            <a:extLst>
              <a:ext uri="{FF2B5EF4-FFF2-40B4-BE49-F238E27FC236}">
                <a16:creationId xmlns:a16="http://schemas.microsoft.com/office/drawing/2014/main" id="{4ABD9E2B-D245-4584-AE44-8C5B52D9AC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570" b="1143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3" name="Rectangle 192">
            <a:extLst>
              <a:ext uri="{FF2B5EF4-FFF2-40B4-BE49-F238E27FC236}">
                <a16:creationId xmlns:a16="http://schemas.microsoft.com/office/drawing/2014/main" id="{159DD56B-DD2F-4663-813C-9D2D1E56F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603955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4" name="Freeform: Shape 193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47167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055" name="Freeform: Shape 194">
            <a:extLst>
              <a:ext uri="{FF2B5EF4-FFF2-40B4-BE49-F238E27FC236}">
                <a16:creationId xmlns:a16="http://schemas.microsoft.com/office/drawing/2014/main" id="{6617B5AA-8A0D-41D3-B2EF-8BC53E3B7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47167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056" name="Freeform: Shape 195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6902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057" name="Freeform: Shape 196">
            <a:extLst>
              <a:ext uri="{FF2B5EF4-FFF2-40B4-BE49-F238E27FC236}">
                <a16:creationId xmlns:a16="http://schemas.microsoft.com/office/drawing/2014/main" id="{572EB308-9A4E-4332-A908-22F2978D7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6902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2058" name="Group 197">
            <a:extLst>
              <a:ext uri="{FF2B5EF4-FFF2-40B4-BE49-F238E27FC236}">
                <a16:creationId xmlns:a16="http://schemas.microsoft.com/office/drawing/2014/main" id="{BB7A900B-006E-46F4-831E-5AABAEE45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4492" y="1103896"/>
            <a:ext cx="4965868" cy="4598497"/>
            <a:chOff x="1674895" y="1345036"/>
            <a:chExt cx="5428610" cy="4210939"/>
          </a:xfrm>
        </p:grpSpPr>
        <p:sp>
          <p:nvSpPr>
            <p:cNvPr id="2059" name="Rectangle 198">
              <a:extLst>
                <a:ext uri="{FF2B5EF4-FFF2-40B4-BE49-F238E27FC236}">
                  <a16:creationId xmlns:a16="http://schemas.microsoft.com/office/drawing/2014/main" id="{2C1D3151-5F97-4860-B56C-C98BD62CC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0" name="Rectangle 199">
              <a:extLst>
                <a:ext uri="{FF2B5EF4-FFF2-40B4-BE49-F238E27FC236}">
                  <a16:creationId xmlns:a16="http://schemas.microsoft.com/office/drawing/2014/main" id="{DAD33695-C117-4AEE-9AF5-65F13C6CC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2061" name="Rectangle 200">
            <a:extLst>
              <a:ext uri="{FF2B5EF4-FFF2-40B4-BE49-F238E27FC236}">
                <a16:creationId xmlns:a16="http://schemas.microsoft.com/office/drawing/2014/main" id="{90A7F83A-9728-4030-8E45-9ECF1ABC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039" y="1073782"/>
            <a:ext cx="4860256" cy="4529266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837F5-D837-4785-B803-7276E91F5C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254952"/>
            <a:ext cx="4324642" cy="2939655"/>
          </a:xfrm>
        </p:spPr>
        <p:txBody>
          <a:bodyPr>
            <a:normAutofit/>
          </a:bodyPr>
          <a:lstStyle/>
          <a:p>
            <a:r>
              <a:rPr lang="en-US" sz="2400">
                <a:latin typeface="Arial Narrow" panose="020B0606020202030204" pitchFamily="34" charset="0"/>
              </a:rPr>
              <a:t>The material culture and materiality of Gettysburg</a:t>
            </a:r>
            <a:br>
              <a:rPr lang="en-US" sz="2400">
                <a:latin typeface="Arial Narrow" panose="020B0606020202030204" pitchFamily="34" charset="0"/>
              </a:rPr>
            </a:br>
            <a:endParaRPr lang="en-US" sz="2400">
              <a:latin typeface="Arial Narrow" panose="020B0606020202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5DE7D7-2E61-4C4D-A8CB-53B2406713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286683"/>
            <a:ext cx="4324642" cy="1199392"/>
          </a:xfrm>
        </p:spPr>
        <p:txBody>
          <a:bodyPr>
            <a:normAutofit/>
          </a:bodyPr>
          <a:lstStyle/>
          <a:p>
            <a:r>
              <a:rPr lang="en-GB"/>
              <a:t>McKenzie Rowney</a:t>
            </a:r>
            <a:endParaRPr lang="en-US"/>
          </a:p>
        </p:txBody>
      </p:sp>
      <p:sp>
        <p:nvSpPr>
          <p:cNvPr id="2062" name="Oval 201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3" name="Oval 202">
            <a:extLst>
              <a:ext uri="{FF2B5EF4-FFF2-40B4-BE49-F238E27FC236}">
                <a16:creationId xmlns:a16="http://schemas.microsoft.com/office/drawing/2014/main" id="{8E44D629-6B8E-4D88-A77E-149C0ED03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634" y="4727300"/>
            <a:ext cx="319941" cy="31994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76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9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883"/>
            <a:ext cx="1370098" cy="508993"/>
            <a:chOff x="2267504" y="2540250"/>
            <a:chExt cx="1990951" cy="739640"/>
          </a:xfrm>
          <a:solidFill>
            <a:schemeClr val="tx1"/>
          </a:solidFill>
        </p:grpSpPr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83" name="Group 82">
            <a:extLst>
              <a:ext uri="{FF2B5EF4-FFF2-40B4-BE49-F238E27FC236}">
                <a16:creationId xmlns:a16="http://schemas.microsoft.com/office/drawing/2014/main" id="{C6050274-04F5-403E-93CD-0F33B9B7E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8200" y="939828"/>
            <a:ext cx="2618796" cy="2388127"/>
            <a:chOff x="1674895" y="1345036"/>
            <a:chExt cx="5428610" cy="4210939"/>
          </a:xfrm>
        </p:grpSpPr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E156683D-D795-4D85-846C-9FF61160D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F444340D-4FAB-43E4-A02D-436F9ADC3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049" y="801359"/>
            <a:ext cx="2695293" cy="2429060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5B282-12C9-4AEE-932A-96E459FFD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049" y="920873"/>
            <a:ext cx="2695293" cy="2190031"/>
          </a:xfrm>
        </p:spPr>
        <p:txBody>
          <a:bodyPr>
            <a:normAutofit/>
          </a:bodyPr>
          <a:lstStyle/>
          <a:p>
            <a:pPr algn="ctr"/>
            <a:r>
              <a:rPr lang="en-US" sz="3200"/>
              <a:t>intro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3F5503C-77D4-4A71-9968-B5680CF974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" r="-3" b="32267"/>
          <a:stretch/>
        </p:blipFill>
        <p:spPr bwMode="auto">
          <a:xfrm>
            <a:off x="3642120" y="829701"/>
            <a:ext cx="2695292" cy="242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>
            <a:extLst>
              <a:ext uri="{FF2B5EF4-FFF2-40B4-BE49-F238E27FC236}">
                <a16:creationId xmlns:a16="http://schemas.microsoft.com/office/drawing/2014/main" id="{157415E4-05E5-4E51-840C-7CDE36D6E8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88" r="3" b="19903"/>
          <a:stretch/>
        </p:blipFill>
        <p:spPr bwMode="auto">
          <a:xfrm>
            <a:off x="697254" y="3519604"/>
            <a:ext cx="2714619" cy="242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9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4463108"/>
            <a:ext cx="849365" cy="849366"/>
            <a:chOff x="5829300" y="3162300"/>
            <a:chExt cx="532256" cy="532257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100" name="Picture 4">
            <a:extLst>
              <a:ext uri="{FF2B5EF4-FFF2-40B4-BE49-F238E27FC236}">
                <a16:creationId xmlns:a16="http://schemas.microsoft.com/office/drawing/2014/main" id="{D7109B09-736B-424D-A2D9-D8B366D441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60" r="2" b="19511"/>
          <a:stretch/>
        </p:blipFill>
        <p:spPr bwMode="auto">
          <a:xfrm>
            <a:off x="3673652" y="3484243"/>
            <a:ext cx="2675951" cy="2466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08E23-ED1B-4C20-B5E1-FD722B911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7594" y="850127"/>
            <a:ext cx="4614447" cy="5049769"/>
          </a:xfrm>
        </p:spPr>
        <p:txBody>
          <a:bodyPr anchor="ctr">
            <a:normAutofit/>
          </a:bodyPr>
          <a:lstStyle/>
          <a:p>
            <a:r>
              <a:rPr lang="en-US"/>
              <a:t>While Gettysburg is not an ancient archaeological site it’s hugely important to United States history.  </a:t>
            </a:r>
          </a:p>
          <a:p>
            <a:r>
              <a:rPr lang="en-US"/>
              <a:t>Not just focusing on Gettysburg battlefield, but the wider historical Gettysburg.</a:t>
            </a:r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F936DB-3B01-44CC-B80C-02E3D2F95EC7}"/>
              </a:ext>
            </a:extLst>
          </p:cNvPr>
          <p:cNvSpPr txBox="1"/>
          <p:nvPr/>
        </p:nvSpPr>
        <p:spPr>
          <a:xfrm>
            <a:off x="3045542" y="3251708"/>
            <a:ext cx="60910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>
              <a:effectLst/>
              <a:hlinkClick r:id="rId5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C1B09C-4F03-44BB-8B43-947890029A91}"/>
              </a:ext>
            </a:extLst>
          </p:cNvPr>
          <p:cNvSpPr txBox="1"/>
          <p:nvPr/>
        </p:nvSpPr>
        <p:spPr>
          <a:xfrm>
            <a:off x="3048000" y="23299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>
              <a:effectLst/>
              <a:hlinkClick r:id="rId6"/>
            </a:endParaRPr>
          </a:p>
        </p:txBody>
      </p:sp>
    </p:spTree>
    <p:extLst>
      <p:ext uri="{BB962C8B-B14F-4D97-AF65-F5344CB8AC3E}">
        <p14:creationId xmlns:p14="http://schemas.microsoft.com/office/powerpoint/2010/main" val="3850713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" name="Rectangle 51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" name="Freeform: Shape 512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514" name="Freeform: Shape 513">
            <a:extLst>
              <a:ext uri="{FF2B5EF4-FFF2-40B4-BE49-F238E27FC236}">
                <a16:creationId xmlns:a16="http://schemas.microsoft.com/office/drawing/2014/main" id="{F8875E4C-CFFE-4552-ABC7-175C3CB75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D7327-425C-42CC-8667-EA8C1492E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5280" y="84600"/>
            <a:ext cx="4593817" cy="1314996"/>
          </a:xfrm>
        </p:spPr>
        <p:txBody>
          <a:bodyPr anchor="b">
            <a:normAutofit/>
          </a:bodyPr>
          <a:lstStyle/>
          <a:p>
            <a:r>
              <a:rPr lang="en-US" sz="3700"/>
              <a:t>What battlefield archaeology shows us</a:t>
            </a:r>
          </a:p>
        </p:txBody>
      </p:sp>
      <p:sp>
        <p:nvSpPr>
          <p:cNvPr id="515" name="Freeform: Shape 514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16" name="Freeform: Shape 51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820BA-5AD6-4E83-8409-76B249247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0085" y="1406768"/>
            <a:ext cx="4593817" cy="4044463"/>
          </a:xfrm>
        </p:spPr>
        <p:txBody>
          <a:bodyPr>
            <a:normAutofit/>
          </a:bodyPr>
          <a:lstStyle/>
          <a:p>
            <a:r>
              <a:rPr lang="en-US"/>
              <a:t>The most recent body was found in 1996</a:t>
            </a:r>
            <a:r>
              <a:rPr lang="en-GB"/>
              <a:t> </a:t>
            </a:r>
            <a:endParaRPr lang="en-US"/>
          </a:p>
          <a:p>
            <a:r>
              <a:rPr lang="en-US"/>
              <a:t>An abundance of bullets, musket balls, and more</a:t>
            </a:r>
          </a:p>
          <a:p>
            <a:r>
              <a:rPr lang="en-US"/>
              <a:t>There are also then and now photos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517" name="Freeform: Shape 516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18" name="Freeform: Shape 517">
            <a:extLst>
              <a:ext uri="{FF2B5EF4-FFF2-40B4-BE49-F238E27FC236}">
                <a16:creationId xmlns:a16="http://schemas.microsoft.com/office/drawing/2014/main" id="{53812026-3FC6-44DA-94EF-3B8164049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7DC917C6-99C9-48D0-A29E-C3C6CB23E1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30" r="12472" b="3"/>
          <a:stretch/>
        </p:blipFill>
        <p:spPr bwMode="auto">
          <a:xfrm>
            <a:off x="5985708" y="1981817"/>
            <a:ext cx="4791583" cy="4791583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37F0AE8C-8F96-4B5D-9B08-8AA05B0B4B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62" r="-6" b="933"/>
          <a:stretch/>
        </p:blipFill>
        <p:spPr bwMode="auto">
          <a:xfrm>
            <a:off x="9103151" y="295212"/>
            <a:ext cx="2952748" cy="2952748"/>
          </a:xfrm>
          <a:custGeom>
            <a:avLst/>
            <a:gdLst/>
            <a:ahLst/>
            <a:cxnLst/>
            <a:rect l="l" t="t" r="r" b="b"/>
            <a:pathLst>
              <a:path w="2361890" h="2361890">
                <a:moveTo>
                  <a:pt x="1180945" y="0"/>
                </a:moveTo>
                <a:cubicBezTo>
                  <a:pt x="1833163" y="0"/>
                  <a:pt x="2361890" y="528727"/>
                  <a:pt x="2361890" y="1180945"/>
                </a:cubicBezTo>
                <a:cubicBezTo>
                  <a:pt x="2361890" y="1833163"/>
                  <a:pt x="1833163" y="2361890"/>
                  <a:pt x="1180945" y="2361890"/>
                </a:cubicBezTo>
                <a:cubicBezTo>
                  <a:pt x="528727" y="2361890"/>
                  <a:pt x="0" y="1833163"/>
                  <a:pt x="0" y="1180945"/>
                </a:cubicBezTo>
                <a:cubicBezTo>
                  <a:pt x="0" y="528727"/>
                  <a:pt x="528727" y="0"/>
                  <a:pt x="118094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9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520" name="Freeform: Shape 519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1" name="Freeform: Shape 520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2" name="Freeform: Shape 521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3" name="Freeform: Shape 522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4" name="Freeform: Shape 523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D510B9C-B25D-4B83-8012-29020F761808}"/>
              </a:ext>
            </a:extLst>
          </p:cNvPr>
          <p:cNvSpPr txBox="1"/>
          <p:nvPr/>
        </p:nvSpPr>
        <p:spPr>
          <a:xfrm>
            <a:off x="3045279" y="2509548"/>
            <a:ext cx="60905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>
              <a:effectLst/>
              <a:hlinkClick r:id="rId4"/>
            </a:endParaRPr>
          </a:p>
        </p:txBody>
      </p:sp>
    </p:spTree>
    <p:extLst>
      <p:ext uri="{BB962C8B-B14F-4D97-AF65-F5344CB8AC3E}">
        <p14:creationId xmlns:p14="http://schemas.microsoft.com/office/powerpoint/2010/main" val="3333896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D7327-425C-42CC-8667-EA8C1492E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651" y="640478"/>
            <a:ext cx="5846455" cy="689007"/>
          </a:xfrm>
        </p:spPr>
        <p:txBody>
          <a:bodyPr anchor="b">
            <a:normAutofit/>
          </a:bodyPr>
          <a:lstStyle/>
          <a:p>
            <a:pPr algn="just"/>
            <a:r>
              <a:rPr lang="en-US" sz="3700">
                <a:latin typeface="Arial Black" panose="020B0A04020102020204" pitchFamily="34" charset="0"/>
                <a:cs typeface="Arial" panose="020B0604020202020204" pitchFamily="34" charset="0"/>
              </a:rPr>
              <a:t>Building Preservation </a:t>
            </a:r>
          </a:p>
        </p:txBody>
      </p:sp>
      <p:grpSp>
        <p:nvGrpSpPr>
          <p:cNvPr id="193" name="Graphic 38">
            <a:extLst>
              <a:ext uri="{FF2B5EF4-FFF2-40B4-BE49-F238E27FC236}">
                <a16:creationId xmlns:a16="http://schemas.microsoft.com/office/drawing/2014/main" id="{078A9733-5207-4D76-BE1A-2267D369B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61655" y="205946"/>
            <a:ext cx="1910252" cy="709660"/>
            <a:chOff x="2267504" y="2540250"/>
            <a:chExt cx="1990951" cy="739640"/>
          </a:xfrm>
          <a:solidFill>
            <a:schemeClr val="tx1"/>
          </a:solidFill>
        </p:grpSpPr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1F03998F-7C52-427E-B8EC-764706027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8F67AFA2-DE3D-4279-BC76-72FFC94EC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A474F6-98CF-443B-8014-71377EC1C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481" y="1747592"/>
            <a:ext cx="4655623" cy="4351338"/>
          </a:xfrm>
        </p:spPr>
        <p:txBody>
          <a:bodyPr>
            <a:normAutofit/>
          </a:bodyPr>
          <a:lstStyle/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Historical Gettysburg has laws controlling the way houses and land are treated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Buildings are being refurbished and corrected to their historical standards</a:t>
            </a:r>
          </a:p>
          <a:p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There are many visible remains of the past (bullet holes, etc.)</a:t>
            </a:r>
          </a:p>
          <a:p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Examples shown: stevens log house(top), Warfield house (left), </a:t>
            </a:r>
            <a:r>
              <a:rPr lang="en-US" sz="2200" err="1">
                <a:latin typeface="Arial" panose="020B0604020202020204" pitchFamily="34" charset="0"/>
                <a:cs typeface="Arial" panose="020B0604020202020204" pitchFamily="34" charset="0"/>
              </a:rPr>
              <a:t>Trostle</a:t>
            </a:r>
            <a:r>
              <a:rPr lang="en-US" sz="2200">
                <a:latin typeface="Arial" panose="020B0604020202020204" pitchFamily="34" charset="0"/>
                <a:cs typeface="Arial" panose="020B0604020202020204" pitchFamily="34" charset="0"/>
              </a:rPr>
              <a:t> farm (right)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33BE775-63F2-4472-A541-037F2C95E2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" r="6499" b="2"/>
          <a:stretch/>
        </p:blipFill>
        <p:spPr bwMode="auto">
          <a:xfrm>
            <a:off x="8922244" y="3368848"/>
            <a:ext cx="2615504" cy="2108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6" name="Group 195">
            <a:extLst>
              <a:ext uri="{FF2B5EF4-FFF2-40B4-BE49-F238E27FC236}">
                <a16:creationId xmlns:a16="http://schemas.microsoft.com/office/drawing/2014/main" id="{E224DE5B-5116-4DC4-AC18-D90676EDF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97692" y="1744052"/>
            <a:ext cx="365021" cy="365021"/>
            <a:chOff x="-424962" y="4752208"/>
            <a:chExt cx="365021" cy="365021"/>
          </a:xfrm>
        </p:grpSpPr>
        <p:sp>
          <p:nvSpPr>
            <p:cNvPr id="197" name="Oval 196">
              <a:extLst>
                <a:ext uri="{FF2B5EF4-FFF2-40B4-BE49-F238E27FC236}">
                  <a16:creationId xmlns:a16="http://schemas.microsoft.com/office/drawing/2014/main" id="{9043904C-A363-452F-8575-25DB94DD65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24962" y="4752208"/>
              <a:ext cx="365021" cy="365021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8" name="Oval 197">
              <a:extLst>
                <a:ext uri="{FF2B5EF4-FFF2-40B4-BE49-F238E27FC236}">
                  <a16:creationId xmlns:a16="http://schemas.microsoft.com/office/drawing/2014/main" id="{F8F52BDB-A8AF-4684-8CA3-F9B9C166D9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24962" y="4752208"/>
              <a:ext cx="365021" cy="365021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030" name="Picture 6">
            <a:extLst>
              <a:ext uri="{FF2B5EF4-FFF2-40B4-BE49-F238E27FC236}">
                <a16:creationId xmlns:a16="http://schemas.microsoft.com/office/drawing/2014/main" id="{22E0652A-6D9E-46CE-AAE5-F9AED691F3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69"/>
          <a:stretch/>
        </p:blipFill>
        <p:spPr bwMode="auto">
          <a:xfrm>
            <a:off x="8923309" y="1055045"/>
            <a:ext cx="2613375" cy="2111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3D55BAEB-B32A-4945-B2C7-7904D6E952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47" r="-4" b="23106"/>
          <a:stretch/>
        </p:blipFill>
        <p:spPr bwMode="auto">
          <a:xfrm>
            <a:off x="6135339" y="1055045"/>
            <a:ext cx="2615504" cy="2111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3715BE02-B8E6-492A-9AA6-9BC8071865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5" r="6" b="6"/>
          <a:stretch/>
        </p:blipFill>
        <p:spPr bwMode="auto">
          <a:xfrm>
            <a:off x="6153077" y="3372010"/>
            <a:ext cx="2608761" cy="2114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9" name="Group 198">
            <a:extLst>
              <a:ext uri="{FF2B5EF4-FFF2-40B4-BE49-F238E27FC236}">
                <a16:creationId xmlns:a16="http://schemas.microsoft.com/office/drawing/2014/main" id="{0B2FD003-2B63-41D5-B78E-24C4015C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07042" y="5563747"/>
            <a:ext cx="975169" cy="975171"/>
            <a:chOff x="2944746" y="4405403"/>
            <a:chExt cx="975169" cy="975171"/>
          </a:xfrm>
          <a:solidFill>
            <a:schemeClr val="tx1"/>
          </a:solidFill>
        </p:grpSpPr>
        <p:grpSp>
          <p:nvGrpSpPr>
            <p:cNvPr id="200" name="Graphic 4">
              <a:extLst>
                <a:ext uri="{FF2B5EF4-FFF2-40B4-BE49-F238E27FC236}">
                  <a16:creationId xmlns:a16="http://schemas.microsoft.com/office/drawing/2014/main" id="{FB26D01A-0A8C-47E4-B97B-91E8AEC94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944746" y="4405403"/>
              <a:ext cx="975169" cy="975171"/>
              <a:chOff x="5829300" y="3162300"/>
              <a:chExt cx="532256" cy="532257"/>
            </a:xfrm>
            <a:grpFill/>
          </p:grpSpPr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6F7D4FB0-CBAA-4725-9FA9-1B1F3FF947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9208" y="3192208"/>
                <a:ext cx="112966" cy="112966"/>
              </a:xfrm>
              <a:custGeom>
                <a:avLst/>
                <a:gdLst>
                  <a:gd name="connsiteX0" fmla="*/ 112967 w 112966"/>
                  <a:gd name="connsiteY0" fmla="*/ 0 h 112966"/>
                  <a:gd name="connsiteX1" fmla="*/ 0 w 112966"/>
                  <a:gd name="connsiteY1" fmla="*/ 112967 h 112966"/>
                  <a:gd name="connsiteX2" fmla="*/ 112967 w 112966"/>
                  <a:gd name="connsiteY2" fmla="*/ 0 h 1129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2966" h="112966">
                    <a:moveTo>
                      <a:pt x="112967" y="0"/>
                    </a:moveTo>
                    <a:lnTo>
                      <a:pt x="0" y="112967"/>
                    </a:lnTo>
                    <a:cubicBezTo>
                      <a:pt x="25356" y="64747"/>
                      <a:pt x="64747" y="25356"/>
                      <a:pt x="112967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4F516AC1-38D7-491A-9684-A0015B8FC5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31205" y="3164205"/>
                <a:ext cx="230314" cy="230314"/>
              </a:xfrm>
              <a:custGeom>
                <a:avLst/>
                <a:gdLst>
                  <a:gd name="connsiteX0" fmla="*/ 230314 w 230314"/>
                  <a:gd name="connsiteY0" fmla="*/ 0 h 230314"/>
                  <a:gd name="connsiteX1" fmla="*/ 0 w 230314"/>
                  <a:gd name="connsiteY1" fmla="*/ 230314 h 230314"/>
                  <a:gd name="connsiteX2" fmla="*/ 3524 w 230314"/>
                  <a:gd name="connsiteY2" fmla="*/ 209550 h 230314"/>
                  <a:gd name="connsiteX3" fmla="*/ 209550 w 230314"/>
                  <a:gd name="connsiteY3" fmla="*/ 3524 h 230314"/>
                  <a:gd name="connsiteX4" fmla="*/ 230314 w 230314"/>
                  <a:gd name="connsiteY4" fmla="*/ 0 h 2303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0314" h="230314">
                    <a:moveTo>
                      <a:pt x="230314" y="0"/>
                    </a:moveTo>
                    <a:lnTo>
                      <a:pt x="0" y="230314"/>
                    </a:lnTo>
                    <a:cubicBezTo>
                      <a:pt x="953" y="223361"/>
                      <a:pt x="2095" y="216408"/>
                      <a:pt x="3524" y="209550"/>
                    </a:cubicBezTo>
                    <a:lnTo>
                      <a:pt x="209550" y="3524"/>
                    </a:lnTo>
                    <a:cubicBezTo>
                      <a:pt x="216408" y="2095"/>
                      <a:pt x="223361" y="953"/>
                      <a:pt x="230314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F0C4F6A4-5725-48C7-965B-BCBFA5EDD8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29300" y="3162300"/>
                <a:ext cx="294131" cy="294131"/>
              </a:xfrm>
              <a:custGeom>
                <a:avLst/>
                <a:gdLst>
                  <a:gd name="connsiteX0" fmla="*/ 294132 w 294131"/>
                  <a:gd name="connsiteY0" fmla="*/ 1238 h 294131"/>
                  <a:gd name="connsiteX1" fmla="*/ 1238 w 294131"/>
                  <a:gd name="connsiteY1" fmla="*/ 294132 h 294131"/>
                  <a:gd name="connsiteX2" fmla="*/ 0 w 294131"/>
                  <a:gd name="connsiteY2" fmla="*/ 278225 h 294131"/>
                  <a:gd name="connsiteX3" fmla="*/ 278225 w 294131"/>
                  <a:gd name="connsiteY3" fmla="*/ 0 h 294131"/>
                  <a:gd name="connsiteX4" fmla="*/ 294132 w 294131"/>
                  <a:gd name="connsiteY4" fmla="*/ 1238 h 2941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4131" h="294131">
                    <a:moveTo>
                      <a:pt x="294132" y="1238"/>
                    </a:moveTo>
                    <a:lnTo>
                      <a:pt x="1238" y="294132"/>
                    </a:lnTo>
                    <a:cubicBezTo>
                      <a:pt x="667" y="288893"/>
                      <a:pt x="0" y="283559"/>
                      <a:pt x="0" y="278225"/>
                    </a:cubicBezTo>
                    <a:lnTo>
                      <a:pt x="278225" y="0"/>
                    </a:lnTo>
                    <a:cubicBezTo>
                      <a:pt x="283559" y="0"/>
                      <a:pt x="288893" y="667"/>
                      <a:pt x="294132" y="123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EDD0100E-6A25-43C8-905F-A6536E3F63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37205" y="3170110"/>
                <a:ext cx="337184" cy="337280"/>
              </a:xfrm>
              <a:custGeom>
                <a:avLst/>
                <a:gdLst>
                  <a:gd name="connsiteX0" fmla="*/ 337185 w 337184"/>
                  <a:gd name="connsiteY0" fmla="*/ 3905 h 337280"/>
                  <a:gd name="connsiteX1" fmla="*/ 3810 w 337184"/>
                  <a:gd name="connsiteY1" fmla="*/ 337280 h 337280"/>
                  <a:gd name="connsiteX2" fmla="*/ 0 w 337184"/>
                  <a:gd name="connsiteY2" fmla="*/ 323850 h 337280"/>
                  <a:gd name="connsiteX3" fmla="*/ 323850 w 337184"/>
                  <a:gd name="connsiteY3" fmla="*/ 0 h 337280"/>
                  <a:gd name="connsiteX4" fmla="*/ 337185 w 337184"/>
                  <a:gd name="connsiteY4" fmla="*/ 3905 h 3372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7184" h="337280">
                    <a:moveTo>
                      <a:pt x="337185" y="3905"/>
                    </a:moveTo>
                    <a:lnTo>
                      <a:pt x="3810" y="337280"/>
                    </a:lnTo>
                    <a:cubicBezTo>
                      <a:pt x="2381" y="332899"/>
                      <a:pt x="1143" y="328422"/>
                      <a:pt x="0" y="323850"/>
                    </a:cubicBezTo>
                    <a:lnTo>
                      <a:pt x="323850" y="0"/>
                    </a:lnTo>
                    <a:cubicBezTo>
                      <a:pt x="328327" y="1715"/>
                      <a:pt x="332804" y="2477"/>
                      <a:pt x="337185" y="39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DD29C98D-DC92-4C6A-9E50-C975142AB6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3207" y="3186207"/>
                <a:ext cx="364617" cy="364617"/>
              </a:xfrm>
              <a:custGeom>
                <a:avLst/>
                <a:gdLst>
                  <a:gd name="connsiteX0" fmla="*/ 364617 w 364617"/>
                  <a:gd name="connsiteY0" fmla="*/ 5620 h 364617"/>
                  <a:gd name="connsiteX1" fmla="*/ 5620 w 364617"/>
                  <a:gd name="connsiteY1" fmla="*/ 364617 h 364617"/>
                  <a:gd name="connsiteX2" fmla="*/ 0 w 364617"/>
                  <a:gd name="connsiteY2" fmla="*/ 353187 h 364617"/>
                  <a:gd name="connsiteX3" fmla="*/ 353187 w 364617"/>
                  <a:gd name="connsiteY3" fmla="*/ 0 h 364617"/>
                  <a:gd name="connsiteX4" fmla="*/ 364617 w 364617"/>
                  <a:gd name="connsiteY4" fmla="*/ 5620 h 3646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4617" h="364617">
                    <a:moveTo>
                      <a:pt x="364617" y="5620"/>
                    </a:moveTo>
                    <a:lnTo>
                      <a:pt x="5620" y="364617"/>
                    </a:lnTo>
                    <a:cubicBezTo>
                      <a:pt x="3620" y="360902"/>
                      <a:pt x="1715" y="357092"/>
                      <a:pt x="0" y="353187"/>
                    </a:cubicBezTo>
                    <a:lnTo>
                      <a:pt x="353187" y="0"/>
                    </a:lnTo>
                    <a:cubicBezTo>
                      <a:pt x="357092" y="1715"/>
                      <a:pt x="360902" y="3715"/>
                      <a:pt x="364617" y="56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50D003C8-37F1-41A2-84A8-05FD7FA442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75305" y="3208305"/>
                <a:ext cx="380238" cy="380238"/>
              </a:xfrm>
              <a:custGeom>
                <a:avLst/>
                <a:gdLst>
                  <a:gd name="connsiteX0" fmla="*/ 380238 w 380238"/>
                  <a:gd name="connsiteY0" fmla="*/ 7239 h 380238"/>
                  <a:gd name="connsiteX1" fmla="*/ 7239 w 380238"/>
                  <a:gd name="connsiteY1" fmla="*/ 380238 h 380238"/>
                  <a:gd name="connsiteX2" fmla="*/ 0 w 380238"/>
                  <a:gd name="connsiteY2" fmla="*/ 370713 h 380238"/>
                  <a:gd name="connsiteX3" fmla="*/ 370237 w 380238"/>
                  <a:gd name="connsiteY3" fmla="*/ 0 h 380238"/>
                  <a:gd name="connsiteX4" fmla="*/ 380238 w 380238"/>
                  <a:gd name="connsiteY4" fmla="*/ 7239 h 3802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0238" h="380238">
                    <a:moveTo>
                      <a:pt x="380238" y="7239"/>
                    </a:moveTo>
                    <a:lnTo>
                      <a:pt x="7239" y="380238"/>
                    </a:lnTo>
                    <a:cubicBezTo>
                      <a:pt x="4763" y="377000"/>
                      <a:pt x="2381" y="373571"/>
                      <a:pt x="0" y="370713"/>
                    </a:cubicBezTo>
                    <a:lnTo>
                      <a:pt x="370237" y="0"/>
                    </a:lnTo>
                    <a:cubicBezTo>
                      <a:pt x="373571" y="2381"/>
                      <a:pt x="377000" y="4763"/>
                      <a:pt x="380238" y="72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1" name="Freeform: Shape 220">
                <a:extLst>
                  <a:ext uri="{FF2B5EF4-FFF2-40B4-BE49-F238E27FC236}">
                    <a16:creationId xmlns:a16="http://schemas.microsoft.com/office/drawing/2014/main" id="{F49B6311-9ECA-4A59-90BA-13838F1532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02832" y="3235832"/>
                <a:ext cx="385191" cy="385191"/>
              </a:xfrm>
              <a:custGeom>
                <a:avLst/>
                <a:gdLst>
                  <a:gd name="connsiteX0" fmla="*/ 380905 w 385191"/>
                  <a:gd name="connsiteY0" fmla="*/ 4286 h 385191"/>
                  <a:gd name="connsiteX1" fmla="*/ 385191 w 385191"/>
                  <a:gd name="connsiteY1" fmla="*/ 8573 h 385191"/>
                  <a:gd name="connsiteX2" fmla="*/ 8573 w 385191"/>
                  <a:gd name="connsiteY2" fmla="*/ 385191 h 385191"/>
                  <a:gd name="connsiteX3" fmla="*/ 4286 w 385191"/>
                  <a:gd name="connsiteY3" fmla="*/ 380905 h 385191"/>
                  <a:gd name="connsiteX4" fmla="*/ 0 w 385191"/>
                  <a:gd name="connsiteY4" fmla="*/ 376523 h 385191"/>
                  <a:gd name="connsiteX5" fmla="*/ 376523 w 385191"/>
                  <a:gd name="connsiteY5" fmla="*/ 0 h 385191"/>
                  <a:gd name="connsiteX6" fmla="*/ 380905 w 385191"/>
                  <a:gd name="connsiteY6" fmla="*/ 4286 h 3851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5191" h="385191">
                    <a:moveTo>
                      <a:pt x="380905" y="4286"/>
                    </a:moveTo>
                    <a:lnTo>
                      <a:pt x="385191" y="8573"/>
                    </a:lnTo>
                    <a:lnTo>
                      <a:pt x="8573" y="385191"/>
                    </a:lnTo>
                    <a:lnTo>
                      <a:pt x="4286" y="380905"/>
                    </a:lnTo>
                    <a:cubicBezTo>
                      <a:pt x="2762" y="379476"/>
                      <a:pt x="1334" y="377952"/>
                      <a:pt x="0" y="376523"/>
                    </a:cubicBezTo>
                    <a:lnTo>
                      <a:pt x="376523" y="0"/>
                    </a:lnTo>
                    <a:cubicBezTo>
                      <a:pt x="377952" y="1334"/>
                      <a:pt x="379476" y="2667"/>
                      <a:pt x="380905" y="428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9D5E1BA9-1F7A-437D-9121-730133FB76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35789" y="3268313"/>
                <a:ext cx="379761" cy="380237"/>
              </a:xfrm>
              <a:custGeom>
                <a:avLst/>
                <a:gdLst>
                  <a:gd name="connsiteX0" fmla="*/ 372428 w 379761"/>
                  <a:gd name="connsiteY0" fmla="*/ 0 h 380237"/>
                  <a:gd name="connsiteX1" fmla="*/ 379762 w 379761"/>
                  <a:gd name="connsiteY1" fmla="*/ 9525 h 380237"/>
                  <a:gd name="connsiteX2" fmla="*/ 9525 w 379761"/>
                  <a:gd name="connsiteY2" fmla="*/ 380238 h 380237"/>
                  <a:gd name="connsiteX3" fmla="*/ 0 w 379761"/>
                  <a:gd name="connsiteY3" fmla="*/ 372904 h 380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79761" h="380237">
                    <a:moveTo>
                      <a:pt x="372428" y="0"/>
                    </a:moveTo>
                    <a:cubicBezTo>
                      <a:pt x="374999" y="3239"/>
                      <a:pt x="377381" y="6572"/>
                      <a:pt x="379762" y="9525"/>
                    </a:cubicBezTo>
                    <a:lnTo>
                      <a:pt x="9525" y="380238"/>
                    </a:lnTo>
                    <a:cubicBezTo>
                      <a:pt x="6096" y="377857"/>
                      <a:pt x="2762" y="375476"/>
                      <a:pt x="0" y="37290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7FF05824-406F-46BA-B598-428B46CC31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2841" y="3305841"/>
                <a:ext cx="364807" cy="364807"/>
              </a:xfrm>
              <a:custGeom>
                <a:avLst/>
                <a:gdLst>
                  <a:gd name="connsiteX0" fmla="*/ 359188 w 364807"/>
                  <a:gd name="connsiteY0" fmla="*/ 0 h 364807"/>
                  <a:gd name="connsiteX1" fmla="*/ 364808 w 364807"/>
                  <a:gd name="connsiteY1" fmla="*/ 11621 h 364807"/>
                  <a:gd name="connsiteX2" fmla="*/ 11621 w 364807"/>
                  <a:gd name="connsiteY2" fmla="*/ 364808 h 364807"/>
                  <a:gd name="connsiteX3" fmla="*/ 0 w 364807"/>
                  <a:gd name="connsiteY3" fmla="*/ 359188 h 3648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64807" h="364807">
                    <a:moveTo>
                      <a:pt x="359188" y="0"/>
                    </a:moveTo>
                    <a:cubicBezTo>
                      <a:pt x="361188" y="3905"/>
                      <a:pt x="362998" y="7715"/>
                      <a:pt x="364808" y="11621"/>
                    </a:cubicBezTo>
                    <a:lnTo>
                      <a:pt x="11621" y="364808"/>
                    </a:lnTo>
                    <a:cubicBezTo>
                      <a:pt x="7715" y="362998"/>
                      <a:pt x="3905" y="361188"/>
                      <a:pt x="0" y="3591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7A11831F-847F-4420-93DB-B81C15E1D0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16370" y="3349466"/>
                <a:ext cx="337280" cy="337280"/>
              </a:xfrm>
              <a:custGeom>
                <a:avLst/>
                <a:gdLst>
                  <a:gd name="connsiteX0" fmla="*/ 333470 w 337280"/>
                  <a:gd name="connsiteY0" fmla="*/ 0 h 337280"/>
                  <a:gd name="connsiteX1" fmla="*/ 337280 w 337280"/>
                  <a:gd name="connsiteY1" fmla="*/ 13430 h 337280"/>
                  <a:gd name="connsiteX2" fmla="*/ 13430 w 337280"/>
                  <a:gd name="connsiteY2" fmla="*/ 337280 h 337280"/>
                  <a:gd name="connsiteX3" fmla="*/ 0 w 337280"/>
                  <a:gd name="connsiteY3" fmla="*/ 333470 h 3372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37280" h="337280">
                    <a:moveTo>
                      <a:pt x="333470" y="0"/>
                    </a:moveTo>
                    <a:cubicBezTo>
                      <a:pt x="334899" y="4382"/>
                      <a:pt x="336137" y="8858"/>
                      <a:pt x="337280" y="13430"/>
                    </a:cubicBezTo>
                    <a:lnTo>
                      <a:pt x="13430" y="337280"/>
                    </a:lnTo>
                    <a:cubicBezTo>
                      <a:pt x="8858" y="336137"/>
                      <a:pt x="4382" y="334899"/>
                      <a:pt x="0" y="3334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E5AF5D1F-027E-4B0A-A607-FBC5C1E749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67329" y="3400425"/>
                <a:ext cx="294227" cy="294132"/>
              </a:xfrm>
              <a:custGeom>
                <a:avLst/>
                <a:gdLst>
                  <a:gd name="connsiteX0" fmla="*/ 292989 w 294227"/>
                  <a:gd name="connsiteY0" fmla="*/ 0 h 294132"/>
                  <a:gd name="connsiteX1" fmla="*/ 294227 w 294227"/>
                  <a:gd name="connsiteY1" fmla="*/ 15907 h 294132"/>
                  <a:gd name="connsiteX2" fmla="*/ 15907 w 294227"/>
                  <a:gd name="connsiteY2" fmla="*/ 294132 h 294132"/>
                  <a:gd name="connsiteX3" fmla="*/ 0 w 294227"/>
                  <a:gd name="connsiteY3" fmla="*/ 292894 h 2941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4227" h="294132">
                    <a:moveTo>
                      <a:pt x="292989" y="0"/>
                    </a:moveTo>
                    <a:cubicBezTo>
                      <a:pt x="293561" y="5334"/>
                      <a:pt x="293942" y="10668"/>
                      <a:pt x="294227" y="15907"/>
                    </a:cubicBezTo>
                    <a:lnTo>
                      <a:pt x="15907" y="294132"/>
                    </a:lnTo>
                    <a:cubicBezTo>
                      <a:pt x="10668" y="294132"/>
                      <a:pt x="5334" y="293465"/>
                      <a:pt x="0" y="2928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C39A7D14-848B-4C80-9EB8-5473D35750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29337" y="3462337"/>
                <a:ext cx="230314" cy="230314"/>
              </a:xfrm>
              <a:custGeom>
                <a:avLst/>
                <a:gdLst>
                  <a:gd name="connsiteX0" fmla="*/ 230315 w 230314"/>
                  <a:gd name="connsiteY0" fmla="*/ 0 h 230314"/>
                  <a:gd name="connsiteX1" fmla="*/ 226886 w 230314"/>
                  <a:gd name="connsiteY1" fmla="*/ 20574 h 230314"/>
                  <a:gd name="connsiteX2" fmla="*/ 20669 w 230314"/>
                  <a:gd name="connsiteY2" fmla="*/ 226790 h 230314"/>
                  <a:gd name="connsiteX3" fmla="*/ 0 w 230314"/>
                  <a:gd name="connsiteY3" fmla="*/ 230315 h 2303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0314" h="230314">
                    <a:moveTo>
                      <a:pt x="230315" y="0"/>
                    </a:moveTo>
                    <a:cubicBezTo>
                      <a:pt x="229457" y="6953"/>
                      <a:pt x="228314" y="13716"/>
                      <a:pt x="226886" y="20574"/>
                    </a:cubicBezTo>
                    <a:lnTo>
                      <a:pt x="20669" y="226790"/>
                    </a:lnTo>
                    <a:cubicBezTo>
                      <a:pt x="13811" y="228314"/>
                      <a:pt x="6953" y="229457"/>
                      <a:pt x="0" y="2303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AD30AE20-8BE4-4511-96D4-B76C3186F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18682" y="3551682"/>
                <a:ext cx="112871" cy="112871"/>
              </a:xfrm>
              <a:custGeom>
                <a:avLst/>
                <a:gdLst>
                  <a:gd name="connsiteX0" fmla="*/ 112871 w 112871"/>
                  <a:gd name="connsiteY0" fmla="*/ 0 h 112871"/>
                  <a:gd name="connsiteX1" fmla="*/ 0 w 112871"/>
                  <a:gd name="connsiteY1" fmla="*/ 112871 h 1128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12871" h="112871">
                    <a:moveTo>
                      <a:pt x="112871" y="0"/>
                    </a:moveTo>
                    <a:cubicBezTo>
                      <a:pt x="87618" y="48239"/>
                      <a:pt x="48239" y="87618"/>
                      <a:pt x="0" y="11287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01" name="Graphic 4">
              <a:extLst>
                <a:ext uri="{FF2B5EF4-FFF2-40B4-BE49-F238E27FC236}">
                  <a16:creationId xmlns:a16="http://schemas.microsoft.com/office/drawing/2014/main" id="{60D462E3-5AA6-4E31-A4BB-28933D8C0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944746" y="4405403"/>
              <a:ext cx="975169" cy="975171"/>
              <a:chOff x="5829300" y="3162300"/>
              <a:chExt cx="532256" cy="532257"/>
            </a:xfrm>
            <a:grpFill/>
          </p:grpSpPr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E95E82E1-44E7-4336-9532-C35DE258B3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9208" y="3192208"/>
                <a:ext cx="112966" cy="112966"/>
              </a:xfrm>
              <a:custGeom>
                <a:avLst/>
                <a:gdLst>
                  <a:gd name="connsiteX0" fmla="*/ 112967 w 112966"/>
                  <a:gd name="connsiteY0" fmla="*/ 0 h 112966"/>
                  <a:gd name="connsiteX1" fmla="*/ 0 w 112966"/>
                  <a:gd name="connsiteY1" fmla="*/ 112967 h 112966"/>
                  <a:gd name="connsiteX2" fmla="*/ 112967 w 112966"/>
                  <a:gd name="connsiteY2" fmla="*/ 0 h 1129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2966" h="112966">
                    <a:moveTo>
                      <a:pt x="112967" y="0"/>
                    </a:moveTo>
                    <a:lnTo>
                      <a:pt x="0" y="112967"/>
                    </a:lnTo>
                    <a:cubicBezTo>
                      <a:pt x="25356" y="64747"/>
                      <a:pt x="64747" y="25356"/>
                      <a:pt x="112967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96AD7C0C-89FA-4601-B503-CEFE70464B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31205" y="3164205"/>
                <a:ext cx="230314" cy="230314"/>
              </a:xfrm>
              <a:custGeom>
                <a:avLst/>
                <a:gdLst>
                  <a:gd name="connsiteX0" fmla="*/ 230314 w 230314"/>
                  <a:gd name="connsiteY0" fmla="*/ 0 h 230314"/>
                  <a:gd name="connsiteX1" fmla="*/ 0 w 230314"/>
                  <a:gd name="connsiteY1" fmla="*/ 230314 h 230314"/>
                  <a:gd name="connsiteX2" fmla="*/ 3524 w 230314"/>
                  <a:gd name="connsiteY2" fmla="*/ 209550 h 230314"/>
                  <a:gd name="connsiteX3" fmla="*/ 209550 w 230314"/>
                  <a:gd name="connsiteY3" fmla="*/ 3524 h 230314"/>
                  <a:gd name="connsiteX4" fmla="*/ 230314 w 230314"/>
                  <a:gd name="connsiteY4" fmla="*/ 0 h 2303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30314" h="230314">
                    <a:moveTo>
                      <a:pt x="230314" y="0"/>
                    </a:moveTo>
                    <a:lnTo>
                      <a:pt x="0" y="230314"/>
                    </a:lnTo>
                    <a:cubicBezTo>
                      <a:pt x="953" y="223361"/>
                      <a:pt x="2095" y="216408"/>
                      <a:pt x="3524" y="209550"/>
                    </a:cubicBezTo>
                    <a:lnTo>
                      <a:pt x="209550" y="3524"/>
                    </a:lnTo>
                    <a:cubicBezTo>
                      <a:pt x="216408" y="2095"/>
                      <a:pt x="223361" y="953"/>
                      <a:pt x="230314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637AAEAD-12F2-41E8-B19F-43A25DA754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29300" y="3162300"/>
                <a:ext cx="294131" cy="294131"/>
              </a:xfrm>
              <a:custGeom>
                <a:avLst/>
                <a:gdLst>
                  <a:gd name="connsiteX0" fmla="*/ 294132 w 294131"/>
                  <a:gd name="connsiteY0" fmla="*/ 1238 h 294131"/>
                  <a:gd name="connsiteX1" fmla="*/ 1238 w 294131"/>
                  <a:gd name="connsiteY1" fmla="*/ 294132 h 294131"/>
                  <a:gd name="connsiteX2" fmla="*/ 0 w 294131"/>
                  <a:gd name="connsiteY2" fmla="*/ 278225 h 294131"/>
                  <a:gd name="connsiteX3" fmla="*/ 278225 w 294131"/>
                  <a:gd name="connsiteY3" fmla="*/ 0 h 294131"/>
                  <a:gd name="connsiteX4" fmla="*/ 294132 w 294131"/>
                  <a:gd name="connsiteY4" fmla="*/ 1238 h 29413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94131" h="294131">
                    <a:moveTo>
                      <a:pt x="294132" y="1238"/>
                    </a:moveTo>
                    <a:lnTo>
                      <a:pt x="1238" y="294132"/>
                    </a:lnTo>
                    <a:cubicBezTo>
                      <a:pt x="667" y="288893"/>
                      <a:pt x="0" y="283559"/>
                      <a:pt x="0" y="278225"/>
                    </a:cubicBezTo>
                    <a:lnTo>
                      <a:pt x="278225" y="0"/>
                    </a:lnTo>
                    <a:cubicBezTo>
                      <a:pt x="283559" y="0"/>
                      <a:pt x="288893" y="667"/>
                      <a:pt x="294132" y="123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918BC38F-A376-47F8-A6E3-454BB8E927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37205" y="3170110"/>
                <a:ext cx="337184" cy="337280"/>
              </a:xfrm>
              <a:custGeom>
                <a:avLst/>
                <a:gdLst>
                  <a:gd name="connsiteX0" fmla="*/ 337185 w 337184"/>
                  <a:gd name="connsiteY0" fmla="*/ 3905 h 337280"/>
                  <a:gd name="connsiteX1" fmla="*/ 3810 w 337184"/>
                  <a:gd name="connsiteY1" fmla="*/ 337280 h 337280"/>
                  <a:gd name="connsiteX2" fmla="*/ 0 w 337184"/>
                  <a:gd name="connsiteY2" fmla="*/ 323850 h 337280"/>
                  <a:gd name="connsiteX3" fmla="*/ 323850 w 337184"/>
                  <a:gd name="connsiteY3" fmla="*/ 0 h 337280"/>
                  <a:gd name="connsiteX4" fmla="*/ 337185 w 337184"/>
                  <a:gd name="connsiteY4" fmla="*/ 3905 h 3372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37184" h="337280">
                    <a:moveTo>
                      <a:pt x="337185" y="3905"/>
                    </a:moveTo>
                    <a:lnTo>
                      <a:pt x="3810" y="337280"/>
                    </a:lnTo>
                    <a:cubicBezTo>
                      <a:pt x="2381" y="332899"/>
                      <a:pt x="1143" y="328422"/>
                      <a:pt x="0" y="323850"/>
                    </a:cubicBezTo>
                    <a:lnTo>
                      <a:pt x="323850" y="0"/>
                    </a:lnTo>
                    <a:cubicBezTo>
                      <a:pt x="328327" y="1715"/>
                      <a:pt x="332804" y="2477"/>
                      <a:pt x="337185" y="39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2335F7FB-88C1-45BE-AAB6-A93C288D7F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53207" y="3186207"/>
                <a:ext cx="364617" cy="364617"/>
              </a:xfrm>
              <a:custGeom>
                <a:avLst/>
                <a:gdLst>
                  <a:gd name="connsiteX0" fmla="*/ 364617 w 364617"/>
                  <a:gd name="connsiteY0" fmla="*/ 5620 h 364617"/>
                  <a:gd name="connsiteX1" fmla="*/ 5620 w 364617"/>
                  <a:gd name="connsiteY1" fmla="*/ 364617 h 364617"/>
                  <a:gd name="connsiteX2" fmla="*/ 0 w 364617"/>
                  <a:gd name="connsiteY2" fmla="*/ 353187 h 364617"/>
                  <a:gd name="connsiteX3" fmla="*/ 353187 w 364617"/>
                  <a:gd name="connsiteY3" fmla="*/ 0 h 364617"/>
                  <a:gd name="connsiteX4" fmla="*/ 364617 w 364617"/>
                  <a:gd name="connsiteY4" fmla="*/ 5620 h 3646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64617" h="364617">
                    <a:moveTo>
                      <a:pt x="364617" y="5620"/>
                    </a:moveTo>
                    <a:lnTo>
                      <a:pt x="5620" y="364617"/>
                    </a:lnTo>
                    <a:cubicBezTo>
                      <a:pt x="3620" y="360902"/>
                      <a:pt x="1715" y="357092"/>
                      <a:pt x="0" y="353187"/>
                    </a:cubicBezTo>
                    <a:lnTo>
                      <a:pt x="353187" y="0"/>
                    </a:lnTo>
                    <a:cubicBezTo>
                      <a:pt x="357092" y="1715"/>
                      <a:pt x="360902" y="3715"/>
                      <a:pt x="364617" y="56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47B44D22-FBAF-44DE-AC67-4A0174FB38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875305" y="3208305"/>
                <a:ext cx="380238" cy="380238"/>
              </a:xfrm>
              <a:custGeom>
                <a:avLst/>
                <a:gdLst>
                  <a:gd name="connsiteX0" fmla="*/ 380238 w 380238"/>
                  <a:gd name="connsiteY0" fmla="*/ 7239 h 380238"/>
                  <a:gd name="connsiteX1" fmla="*/ 7239 w 380238"/>
                  <a:gd name="connsiteY1" fmla="*/ 380238 h 380238"/>
                  <a:gd name="connsiteX2" fmla="*/ 0 w 380238"/>
                  <a:gd name="connsiteY2" fmla="*/ 370713 h 380238"/>
                  <a:gd name="connsiteX3" fmla="*/ 370237 w 380238"/>
                  <a:gd name="connsiteY3" fmla="*/ 0 h 380238"/>
                  <a:gd name="connsiteX4" fmla="*/ 380238 w 380238"/>
                  <a:gd name="connsiteY4" fmla="*/ 7239 h 3802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0238" h="380238">
                    <a:moveTo>
                      <a:pt x="380238" y="7239"/>
                    </a:moveTo>
                    <a:lnTo>
                      <a:pt x="7239" y="380238"/>
                    </a:lnTo>
                    <a:cubicBezTo>
                      <a:pt x="4763" y="377000"/>
                      <a:pt x="2381" y="373571"/>
                      <a:pt x="0" y="370713"/>
                    </a:cubicBezTo>
                    <a:lnTo>
                      <a:pt x="370237" y="0"/>
                    </a:lnTo>
                    <a:cubicBezTo>
                      <a:pt x="373571" y="2381"/>
                      <a:pt x="377000" y="4763"/>
                      <a:pt x="380238" y="72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D41ACFB5-166A-4192-81A4-298F85673B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02832" y="3235832"/>
                <a:ext cx="385191" cy="385191"/>
              </a:xfrm>
              <a:custGeom>
                <a:avLst/>
                <a:gdLst>
                  <a:gd name="connsiteX0" fmla="*/ 380905 w 385191"/>
                  <a:gd name="connsiteY0" fmla="*/ 4286 h 385191"/>
                  <a:gd name="connsiteX1" fmla="*/ 385191 w 385191"/>
                  <a:gd name="connsiteY1" fmla="*/ 8573 h 385191"/>
                  <a:gd name="connsiteX2" fmla="*/ 8573 w 385191"/>
                  <a:gd name="connsiteY2" fmla="*/ 385191 h 385191"/>
                  <a:gd name="connsiteX3" fmla="*/ 4286 w 385191"/>
                  <a:gd name="connsiteY3" fmla="*/ 380905 h 385191"/>
                  <a:gd name="connsiteX4" fmla="*/ 0 w 385191"/>
                  <a:gd name="connsiteY4" fmla="*/ 376523 h 385191"/>
                  <a:gd name="connsiteX5" fmla="*/ 376523 w 385191"/>
                  <a:gd name="connsiteY5" fmla="*/ 0 h 385191"/>
                  <a:gd name="connsiteX6" fmla="*/ 380905 w 385191"/>
                  <a:gd name="connsiteY6" fmla="*/ 4286 h 38519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385191" h="385191">
                    <a:moveTo>
                      <a:pt x="380905" y="4286"/>
                    </a:moveTo>
                    <a:lnTo>
                      <a:pt x="385191" y="8573"/>
                    </a:lnTo>
                    <a:lnTo>
                      <a:pt x="8573" y="385191"/>
                    </a:lnTo>
                    <a:lnTo>
                      <a:pt x="4286" y="380905"/>
                    </a:lnTo>
                    <a:cubicBezTo>
                      <a:pt x="2762" y="379476"/>
                      <a:pt x="1334" y="377952"/>
                      <a:pt x="0" y="376523"/>
                    </a:cubicBezTo>
                    <a:lnTo>
                      <a:pt x="376523" y="0"/>
                    </a:lnTo>
                    <a:cubicBezTo>
                      <a:pt x="377952" y="1334"/>
                      <a:pt x="379476" y="2667"/>
                      <a:pt x="380905" y="428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C4547083-556C-4AF9-AB45-88CD614669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35789" y="3268313"/>
                <a:ext cx="379761" cy="380237"/>
              </a:xfrm>
              <a:custGeom>
                <a:avLst/>
                <a:gdLst>
                  <a:gd name="connsiteX0" fmla="*/ 372428 w 379761"/>
                  <a:gd name="connsiteY0" fmla="*/ 0 h 380237"/>
                  <a:gd name="connsiteX1" fmla="*/ 379762 w 379761"/>
                  <a:gd name="connsiteY1" fmla="*/ 9525 h 380237"/>
                  <a:gd name="connsiteX2" fmla="*/ 9525 w 379761"/>
                  <a:gd name="connsiteY2" fmla="*/ 380238 h 380237"/>
                  <a:gd name="connsiteX3" fmla="*/ 0 w 379761"/>
                  <a:gd name="connsiteY3" fmla="*/ 372904 h 3802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79761" h="380237">
                    <a:moveTo>
                      <a:pt x="372428" y="0"/>
                    </a:moveTo>
                    <a:cubicBezTo>
                      <a:pt x="374999" y="3239"/>
                      <a:pt x="377381" y="6572"/>
                      <a:pt x="379762" y="9525"/>
                    </a:cubicBezTo>
                    <a:lnTo>
                      <a:pt x="9525" y="380238"/>
                    </a:lnTo>
                    <a:cubicBezTo>
                      <a:pt x="6096" y="377857"/>
                      <a:pt x="2762" y="375476"/>
                      <a:pt x="0" y="37290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4A7527E5-3142-41C8-AE87-A149293656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972841" y="3305841"/>
                <a:ext cx="364807" cy="364807"/>
              </a:xfrm>
              <a:custGeom>
                <a:avLst/>
                <a:gdLst>
                  <a:gd name="connsiteX0" fmla="*/ 359188 w 364807"/>
                  <a:gd name="connsiteY0" fmla="*/ 0 h 364807"/>
                  <a:gd name="connsiteX1" fmla="*/ 364808 w 364807"/>
                  <a:gd name="connsiteY1" fmla="*/ 11621 h 364807"/>
                  <a:gd name="connsiteX2" fmla="*/ 11621 w 364807"/>
                  <a:gd name="connsiteY2" fmla="*/ 364808 h 364807"/>
                  <a:gd name="connsiteX3" fmla="*/ 0 w 364807"/>
                  <a:gd name="connsiteY3" fmla="*/ 359188 h 3648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64807" h="364807">
                    <a:moveTo>
                      <a:pt x="359188" y="0"/>
                    </a:moveTo>
                    <a:cubicBezTo>
                      <a:pt x="361188" y="3905"/>
                      <a:pt x="362998" y="7715"/>
                      <a:pt x="364808" y="11621"/>
                    </a:cubicBezTo>
                    <a:lnTo>
                      <a:pt x="11621" y="364808"/>
                    </a:lnTo>
                    <a:cubicBezTo>
                      <a:pt x="7715" y="362998"/>
                      <a:pt x="3905" y="361188"/>
                      <a:pt x="0" y="3591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3E4EA37B-4812-45CD-84F6-16DDE6C94A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16370" y="3349466"/>
                <a:ext cx="337280" cy="337280"/>
              </a:xfrm>
              <a:custGeom>
                <a:avLst/>
                <a:gdLst>
                  <a:gd name="connsiteX0" fmla="*/ 333470 w 337280"/>
                  <a:gd name="connsiteY0" fmla="*/ 0 h 337280"/>
                  <a:gd name="connsiteX1" fmla="*/ 337280 w 337280"/>
                  <a:gd name="connsiteY1" fmla="*/ 13430 h 337280"/>
                  <a:gd name="connsiteX2" fmla="*/ 13430 w 337280"/>
                  <a:gd name="connsiteY2" fmla="*/ 337280 h 337280"/>
                  <a:gd name="connsiteX3" fmla="*/ 0 w 337280"/>
                  <a:gd name="connsiteY3" fmla="*/ 333470 h 3372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37280" h="337280">
                    <a:moveTo>
                      <a:pt x="333470" y="0"/>
                    </a:moveTo>
                    <a:cubicBezTo>
                      <a:pt x="334899" y="4382"/>
                      <a:pt x="336137" y="8858"/>
                      <a:pt x="337280" y="13430"/>
                    </a:cubicBezTo>
                    <a:lnTo>
                      <a:pt x="13430" y="337280"/>
                    </a:lnTo>
                    <a:cubicBezTo>
                      <a:pt x="8858" y="336137"/>
                      <a:pt x="4382" y="334899"/>
                      <a:pt x="0" y="3334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2" name="Freeform: Shape 211">
                <a:extLst>
                  <a:ext uri="{FF2B5EF4-FFF2-40B4-BE49-F238E27FC236}">
                    <a16:creationId xmlns:a16="http://schemas.microsoft.com/office/drawing/2014/main" id="{D23BA66C-C1CC-4F76-AA21-2522214115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67329" y="3400425"/>
                <a:ext cx="294227" cy="294132"/>
              </a:xfrm>
              <a:custGeom>
                <a:avLst/>
                <a:gdLst>
                  <a:gd name="connsiteX0" fmla="*/ 292989 w 294227"/>
                  <a:gd name="connsiteY0" fmla="*/ 0 h 294132"/>
                  <a:gd name="connsiteX1" fmla="*/ 294227 w 294227"/>
                  <a:gd name="connsiteY1" fmla="*/ 15907 h 294132"/>
                  <a:gd name="connsiteX2" fmla="*/ 15907 w 294227"/>
                  <a:gd name="connsiteY2" fmla="*/ 294132 h 294132"/>
                  <a:gd name="connsiteX3" fmla="*/ 0 w 294227"/>
                  <a:gd name="connsiteY3" fmla="*/ 292894 h 29413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4227" h="294132">
                    <a:moveTo>
                      <a:pt x="292989" y="0"/>
                    </a:moveTo>
                    <a:cubicBezTo>
                      <a:pt x="293561" y="5334"/>
                      <a:pt x="293942" y="10668"/>
                      <a:pt x="294227" y="15907"/>
                    </a:cubicBezTo>
                    <a:lnTo>
                      <a:pt x="15907" y="294132"/>
                    </a:lnTo>
                    <a:cubicBezTo>
                      <a:pt x="10668" y="294132"/>
                      <a:pt x="5334" y="293465"/>
                      <a:pt x="0" y="2928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EC30B3E0-F524-4898-8332-C792A7491C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129337" y="3462337"/>
                <a:ext cx="230314" cy="230314"/>
              </a:xfrm>
              <a:custGeom>
                <a:avLst/>
                <a:gdLst>
                  <a:gd name="connsiteX0" fmla="*/ 230315 w 230314"/>
                  <a:gd name="connsiteY0" fmla="*/ 0 h 230314"/>
                  <a:gd name="connsiteX1" fmla="*/ 226886 w 230314"/>
                  <a:gd name="connsiteY1" fmla="*/ 20574 h 230314"/>
                  <a:gd name="connsiteX2" fmla="*/ 20669 w 230314"/>
                  <a:gd name="connsiteY2" fmla="*/ 226790 h 230314"/>
                  <a:gd name="connsiteX3" fmla="*/ 0 w 230314"/>
                  <a:gd name="connsiteY3" fmla="*/ 230315 h 2303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0314" h="230314">
                    <a:moveTo>
                      <a:pt x="230315" y="0"/>
                    </a:moveTo>
                    <a:cubicBezTo>
                      <a:pt x="229457" y="6953"/>
                      <a:pt x="228314" y="13716"/>
                      <a:pt x="226886" y="20574"/>
                    </a:cubicBezTo>
                    <a:lnTo>
                      <a:pt x="20669" y="226790"/>
                    </a:lnTo>
                    <a:cubicBezTo>
                      <a:pt x="13811" y="228314"/>
                      <a:pt x="6953" y="229457"/>
                      <a:pt x="0" y="2303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7C117FA1-4152-4A6B-AAA3-9F1DFD72F3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218682" y="3551682"/>
                <a:ext cx="112871" cy="112871"/>
              </a:xfrm>
              <a:custGeom>
                <a:avLst/>
                <a:gdLst>
                  <a:gd name="connsiteX0" fmla="*/ 112871 w 112871"/>
                  <a:gd name="connsiteY0" fmla="*/ 0 h 112871"/>
                  <a:gd name="connsiteX1" fmla="*/ 0 w 112871"/>
                  <a:gd name="connsiteY1" fmla="*/ 112871 h 1128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112871" h="112871">
                    <a:moveTo>
                      <a:pt x="112871" y="0"/>
                    </a:moveTo>
                    <a:cubicBezTo>
                      <a:pt x="87618" y="48239"/>
                      <a:pt x="48239" y="87618"/>
                      <a:pt x="0" y="11287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09273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144">
            <a:extLst>
              <a:ext uri="{FF2B5EF4-FFF2-40B4-BE49-F238E27FC236}">
                <a16:creationId xmlns:a16="http://schemas.microsoft.com/office/drawing/2014/main" id="{2705E2BE-5F47-4B94-B624-7B4D14049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8" name="Picture 10">
            <a:extLst>
              <a:ext uri="{FF2B5EF4-FFF2-40B4-BE49-F238E27FC236}">
                <a16:creationId xmlns:a16="http://schemas.microsoft.com/office/drawing/2014/main" id="{904B0A1A-1C8D-4978-96AD-33B6EB2AC0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6" r="8607" b="-1"/>
          <a:stretch/>
        </p:blipFill>
        <p:spPr bwMode="auto">
          <a:xfrm>
            <a:off x="331453" y="825977"/>
            <a:ext cx="4570678" cy="412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967CCA9B-A202-4B63-A4DC-64A0084FDA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50" r="12126" b="-1"/>
          <a:stretch/>
        </p:blipFill>
        <p:spPr bwMode="auto">
          <a:xfrm>
            <a:off x="4966672" y="813102"/>
            <a:ext cx="2249424" cy="4141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7FA5BBA5-1484-483C-88AF-3B7A942D51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03" r="-3" b="35009"/>
          <a:stretch/>
        </p:blipFill>
        <p:spPr bwMode="auto">
          <a:xfrm>
            <a:off x="7277843" y="813102"/>
            <a:ext cx="4565343" cy="202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>
            <a:extLst>
              <a:ext uri="{FF2B5EF4-FFF2-40B4-BE49-F238E27FC236}">
                <a16:creationId xmlns:a16="http://schemas.microsoft.com/office/drawing/2014/main" id="{6D08DC96-95C3-4BCE-AA3E-0470E04CDC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3" r="459" b="3"/>
          <a:stretch/>
        </p:blipFill>
        <p:spPr bwMode="auto">
          <a:xfrm>
            <a:off x="355959" y="5034931"/>
            <a:ext cx="2249424" cy="1760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>
            <a:extLst>
              <a:ext uri="{FF2B5EF4-FFF2-40B4-BE49-F238E27FC236}">
                <a16:creationId xmlns:a16="http://schemas.microsoft.com/office/drawing/2014/main" id="{2C947C39-14D1-4909-A94E-127DAA3AE4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02" r="4" b="25261"/>
          <a:stretch/>
        </p:blipFill>
        <p:spPr bwMode="auto">
          <a:xfrm>
            <a:off x="2643470" y="5034937"/>
            <a:ext cx="4572626" cy="1760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39498B19-38F7-43D1-82CA-70F69FD2CF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3" r="2468" b="4"/>
          <a:stretch/>
        </p:blipFill>
        <p:spPr bwMode="auto">
          <a:xfrm>
            <a:off x="7277843" y="2883719"/>
            <a:ext cx="4582704" cy="3891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8684150-B5E5-40DC-A059-8D08E70015D2}"/>
              </a:ext>
            </a:extLst>
          </p:cNvPr>
          <p:cNvSpPr txBox="1"/>
          <p:nvPr/>
        </p:nvSpPr>
        <p:spPr>
          <a:xfrm>
            <a:off x="4170947" y="314808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>
              <a:effectLst/>
              <a:hlinkClick r:id="rId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4BDAC6-0453-429D-8EB4-815EE63E93BF}"/>
              </a:ext>
            </a:extLst>
          </p:cNvPr>
          <p:cNvSpPr txBox="1"/>
          <p:nvPr/>
        </p:nvSpPr>
        <p:spPr>
          <a:xfrm>
            <a:off x="355959" y="292979"/>
            <a:ext cx="2499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  …under refurbishment</a:t>
            </a:r>
          </a:p>
        </p:txBody>
      </p:sp>
    </p:spTree>
    <p:extLst>
      <p:ext uri="{BB962C8B-B14F-4D97-AF65-F5344CB8AC3E}">
        <p14:creationId xmlns:p14="http://schemas.microsoft.com/office/powerpoint/2010/main" val="1419193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88BE9-1249-41AE-9A64-A14F0742D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1" y="633046"/>
            <a:ext cx="3863749" cy="1314996"/>
          </a:xfrm>
        </p:spPr>
        <p:txBody>
          <a:bodyPr anchor="b">
            <a:normAutofit/>
          </a:bodyPr>
          <a:lstStyle/>
          <a:p>
            <a:r>
              <a:rPr lang="en-US"/>
              <a:t>Land Preservation</a:t>
            </a: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0C3CD-7024-4371-BF1F-DBFA48360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1" y="2125737"/>
            <a:ext cx="3863749" cy="4044463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Use Controlled fires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Use of land for its purpose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 from the civil war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Wheat fields</a:t>
            </a:r>
          </a:p>
          <a:p>
            <a:pPr lvl="1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Peach orchards</a:t>
            </a:r>
          </a:p>
          <a:p>
            <a:pPr lvl="1"/>
            <a:endParaRPr lang="en-US"/>
          </a:p>
          <a:p>
            <a:endParaRPr lang="en-US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59463AC4-F96D-4507-9EE0-A831B7910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5DF67FA-3F4D-4407-9ACB-D130928C34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2" r="12870" b="3"/>
          <a:stretch/>
        </p:blipFill>
        <p:spPr bwMode="auto">
          <a:xfrm>
            <a:off x="6423487" y="929609"/>
            <a:ext cx="2518114" cy="2518114"/>
          </a:xfrm>
          <a:custGeom>
            <a:avLst/>
            <a:gdLst/>
            <a:ahLst/>
            <a:cxnLst/>
            <a:rect l="l" t="t" r="r" b="b"/>
            <a:pathLst>
              <a:path w="2518114" h="2518114">
                <a:moveTo>
                  <a:pt x="1259057" y="0"/>
                </a:moveTo>
                <a:cubicBezTo>
                  <a:pt x="1954415" y="0"/>
                  <a:pt x="2518114" y="563699"/>
                  <a:pt x="2518114" y="1259057"/>
                </a:cubicBezTo>
                <a:cubicBezTo>
                  <a:pt x="2518114" y="1954415"/>
                  <a:pt x="1954415" y="2518114"/>
                  <a:pt x="1259057" y="2518114"/>
                </a:cubicBezTo>
                <a:cubicBezTo>
                  <a:pt x="563699" y="2518114"/>
                  <a:pt x="0" y="1954415"/>
                  <a:pt x="0" y="1259057"/>
                </a:cubicBezTo>
                <a:cubicBezTo>
                  <a:pt x="0" y="563699"/>
                  <a:pt x="563699" y="0"/>
                  <a:pt x="125905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4A6FBCE-E4F3-44C1-AC75-38E33970B5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1" r="11965" b="-5"/>
          <a:stretch/>
        </p:blipFill>
        <p:spPr bwMode="auto">
          <a:xfrm>
            <a:off x="9090426" y="86636"/>
            <a:ext cx="2952748" cy="2952748"/>
          </a:xfrm>
          <a:custGeom>
            <a:avLst/>
            <a:gdLst/>
            <a:ahLst/>
            <a:cxnLst/>
            <a:rect l="l" t="t" r="r" b="b"/>
            <a:pathLst>
              <a:path w="2361890" h="2361890">
                <a:moveTo>
                  <a:pt x="1180945" y="0"/>
                </a:moveTo>
                <a:cubicBezTo>
                  <a:pt x="1833163" y="0"/>
                  <a:pt x="2361890" y="528727"/>
                  <a:pt x="2361890" y="1180945"/>
                </a:cubicBezTo>
                <a:cubicBezTo>
                  <a:pt x="2361890" y="1833163"/>
                  <a:pt x="1833163" y="2361890"/>
                  <a:pt x="1180945" y="2361890"/>
                </a:cubicBezTo>
                <a:cubicBezTo>
                  <a:pt x="528727" y="2361890"/>
                  <a:pt x="0" y="1833163"/>
                  <a:pt x="0" y="1180945"/>
                </a:cubicBezTo>
                <a:cubicBezTo>
                  <a:pt x="0" y="528727"/>
                  <a:pt x="528727" y="0"/>
                  <a:pt x="118094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51176" y="4803984"/>
            <a:ext cx="2140824" cy="205401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FC3ABE8C-1C72-4141-BADF-DD6811764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51176" y="4803984"/>
            <a:ext cx="2140824" cy="205401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88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934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D45B0028-4E04-42D6-9C45-011604DE69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6" r="14276" b="3"/>
          <a:stretch/>
        </p:blipFill>
        <p:spPr bwMode="auto">
          <a:xfrm>
            <a:off x="7682545" y="3175909"/>
            <a:ext cx="3454390" cy="3454390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01CF47-B6D7-4DAA-9654-38DFA6FAB931}"/>
              </a:ext>
            </a:extLst>
          </p:cNvPr>
          <p:cNvSpPr txBox="1"/>
          <p:nvPr/>
        </p:nvSpPr>
        <p:spPr>
          <a:xfrm>
            <a:off x="3048682" y="4434652"/>
            <a:ext cx="60905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>
              <a:effectLst/>
              <a:hlinkClick r:id="rId5"/>
            </a:endParaRPr>
          </a:p>
        </p:txBody>
      </p:sp>
      <p:sp>
        <p:nvSpPr>
          <p:cNvPr id="10" name="AutoShape 8">
            <a:extLst>
              <a:ext uri="{FF2B5EF4-FFF2-40B4-BE49-F238E27FC236}">
                <a16:creationId xmlns:a16="http://schemas.microsoft.com/office/drawing/2014/main" id="{EA2EE38C-D973-41F3-82FA-7B8449D1855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052763" y="1143000"/>
            <a:ext cx="6086475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AutoShape 10">
            <a:extLst>
              <a:ext uri="{FF2B5EF4-FFF2-40B4-BE49-F238E27FC236}">
                <a16:creationId xmlns:a16="http://schemas.microsoft.com/office/drawing/2014/main" id="{769D5711-23E8-4968-94A5-3ACD8A715B9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205163" y="1295400"/>
            <a:ext cx="6086475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21" name="TextBox 620">
            <a:extLst>
              <a:ext uri="{FF2B5EF4-FFF2-40B4-BE49-F238E27FC236}">
                <a16:creationId xmlns:a16="http://schemas.microsoft.com/office/drawing/2014/main" id="{46833462-A1BA-4AC9-B22B-F96F36A7891C}"/>
              </a:ext>
            </a:extLst>
          </p:cNvPr>
          <p:cNvSpPr txBox="1"/>
          <p:nvPr/>
        </p:nvSpPr>
        <p:spPr>
          <a:xfrm>
            <a:off x="2939716" y="3272407"/>
            <a:ext cx="61681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>
              <a:effectLst/>
              <a:hlinkClick r:id="rId5"/>
            </a:endParaRPr>
          </a:p>
        </p:txBody>
      </p:sp>
    </p:spTree>
    <p:extLst>
      <p:ext uri="{BB962C8B-B14F-4D97-AF65-F5344CB8AC3E}">
        <p14:creationId xmlns:p14="http://schemas.microsoft.com/office/powerpoint/2010/main" val="407031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0" name="Rectangle 16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2" name="Freeform: Shape 171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88BE9-1249-41AE-9A64-A14F0742D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1" y="633046"/>
            <a:ext cx="3863749" cy="1314996"/>
          </a:xfrm>
        </p:spPr>
        <p:txBody>
          <a:bodyPr anchor="b">
            <a:normAutofit/>
          </a:bodyPr>
          <a:lstStyle/>
          <a:p>
            <a:r>
              <a:rPr lang="en-US"/>
              <a:t>Artefact Preservation</a:t>
            </a:r>
          </a:p>
        </p:txBody>
      </p:sp>
      <p:sp>
        <p:nvSpPr>
          <p:cNvPr id="174" name="Freeform: Shape 173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76" name="Freeform: Shape 17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0C3CD-7024-4371-BF1F-DBFA48360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2251" y="2125737"/>
            <a:ext cx="3863749" cy="4044463"/>
          </a:xfrm>
        </p:spPr>
        <p:txBody>
          <a:bodyPr>
            <a:normAutofit/>
          </a:bodyPr>
          <a:lstStyle/>
          <a:p>
            <a:r>
              <a:rPr lang="en-US"/>
              <a:t>Most Cannon barrels are authentic, while the carriages have been replaced with cast iron to stand the test of time</a:t>
            </a:r>
          </a:p>
          <a:p>
            <a:r>
              <a:rPr lang="en-US"/>
              <a:t>Civil war museum</a:t>
            </a:r>
          </a:p>
        </p:txBody>
      </p:sp>
      <p:sp>
        <p:nvSpPr>
          <p:cNvPr id="178" name="Freeform: Shape 177">
            <a:extLst>
              <a:ext uri="{FF2B5EF4-FFF2-40B4-BE49-F238E27FC236}">
                <a16:creationId xmlns:a16="http://schemas.microsoft.com/office/drawing/2014/main" id="{59463AC4-F96D-4507-9EE0-A831B7910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2ADDDDDE-27B8-4913-8553-5B9272A66B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2" r="9990" b="3"/>
          <a:stretch/>
        </p:blipFill>
        <p:spPr bwMode="auto">
          <a:xfrm>
            <a:off x="6423487" y="929609"/>
            <a:ext cx="2518114" cy="2518114"/>
          </a:xfrm>
          <a:custGeom>
            <a:avLst/>
            <a:gdLst/>
            <a:ahLst/>
            <a:cxnLst/>
            <a:rect l="l" t="t" r="r" b="b"/>
            <a:pathLst>
              <a:path w="2518114" h="2518114">
                <a:moveTo>
                  <a:pt x="1259057" y="0"/>
                </a:moveTo>
                <a:cubicBezTo>
                  <a:pt x="1954415" y="0"/>
                  <a:pt x="2518114" y="563699"/>
                  <a:pt x="2518114" y="1259057"/>
                </a:cubicBezTo>
                <a:cubicBezTo>
                  <a:pt x="2518114" y="1954415"/>
                  <a:pt x="1954415" y="2518114"/>
                  <a:pt x="1259057" y="2518114"/>
                </a:cubicBezTo>
                <a:cubicBezTo>
                  <a:pt x="563699" y="2518114"/>
                  <a:pt x="0" y="1954415"/>
                  <a:pt x="0" y="1259057"/>
                </a:cubicBezTo>
                <a:cubicBezTo>
                  <a:pt x="0" y="563699"/>
                  <a:pt x="563699" y="0"/>
                  <a:pt x="125905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6396C747-BB98-4A24-8407-AC7F5D66FA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93" r="-5" b="3603"/>
          <a:stretch/>
        </p:blipFill>
        <p:spPr bwMode="auto">
          <a:xfrm>
            <a:off x="9090426" y="86636"/>
            <a:ext cx="2952748" cy="2952748"/>
          </a:xfrm>
          <a:custGeom>
            <a:avLst/>
            <a:gdLst/>
            <a:ahLst/>
            <a:cxnLst/>
            <a:rect l="l" t="t" r="r" b="b"/>
            <a:pathLst>
              <a:path w="2361890" h="2361890">
                <a:moveTo>
                  <a:pt x="1180945" y="0"/>
                </a:moveTo>
                <a:cubicBezTo>
                  <a:pt x="1833163" y="0"/>
                  <a:pt x="2361890" y="528727"/>
                  <a:pt x="2361890" y="1180945"/>
                </a:cubicBezTo>
                <a:cubicBezTo>
                  <a:pt x="2361890" y="1833163"/>
                  <a:pt x="1833163" y="2361890"/>
                  <a:pt x="1180945" y="2361890"/>
                </a:cubicBezTo>
                <a:cubicBezTo>
                  <a:pt x="528727" y="2361890"/>
                  <a:pt x="0" y="1833163"/>
                  <a:pt x="0" y="1180945"/>
                </a:cubicBezTo>
                <a:cubicBezTo>
                  <a:pt x="0" y="528727"/>
                  <a:pt x="528727" y="0"/>
                  <a:pt x="118094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0" name="Freeform: Shape 179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51176" y="4803984"/>
            <a:ext cx="2140824" cy="205401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82" name="Freeform: Shape 181">
            <a:extLst>
              <a:ext uri="{FF2B5EF4-FFF2-40B4-BE49-F238E27FC236}">
                <a16:creationId xmlns:a16="http://schemas.microsoft.com/office/drawing/2014/main" id="{FC3ABE8C-1C72-4141-BADF-DD6811764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51176" y="4803984"/>
            <a:ext cx="2140824" cy="2054016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84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934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074" name="Picture 2">
            <a:extLst>
              <a:ext uri="{FF2B5EF4-FFF2-40B4-BE49-F238E27FC236}">
                <a16:creationId xmlns:a16="http://schemas.microsoft.com/office/drawing/2014/main" id="{B3736EBD-484C-4EC5-B3A6-6E3F7CE64D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8" r="3" b="19234"/>
          <a:stretch/>
        </p:blipFill>
        <p:spPr bwMode="auto">
          <a:xfrm>
            <a:off x="7682545" y="3175909"/>
            <a:ext cx="3454390" cy="3454390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7E5BF79-12CB-4A82-8A7C-61A251A72D17}"/>
              </a:ext>
            </a:extLst>
          </p:cNvPr>
          <p:cNvSpPr txBox="1"/>
          <p:nvPr/>
        </p:nvSpPr>
        <p:spPr>
          <a:xfrm>
            <a:off x="3048000" y="32483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>
              <a:effectLst/>
              <a:hlinkClick r:id="rId5"/>
            </a:endParaRPr>
          </a:p>
        </p:txBody>
      </p:sp>
    </p:spTree>
    <p:extLst>
      <p:ext uri="{BB962C8B-B14F-4D97-AF65-F5344CB8AC3E}">
        <p14:creationId xmlns:p14="http://schemas.microsoft.com/office/powerpoint/2010/main" val="1389305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7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Freeform: Shape 72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0967E-1472-47B3-9FB4-E9F867494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2252" y="633046"/>
            <a:ext cx="4463623" cy="1314996"/>
          </a:xfrm>
        </p:spPr>
        <p:txBody>
          <a:bodyPr anchor="b"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1040" name="Freeform: Shape 74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265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041" name="Freeform: Shape 76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239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44F95-6D9D-497E-A14F-6BF74E4FF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60" y="2361892"/>
            <a:ext cx="6908719" cy="3808308"/>
          </a:xfrm>
        </p:spPr>
        <p:txBody>
          <a:bodyPr>
            <a:normAutofit fontScale="92500" lnSpcReduction="10000"/>
          </a:bodyPr>
          <a:lstStyle/>
          <a:p>
            <a:pPr marL="457200" lvl="1" indent="0">
              <a:buNone/>
            </a:pPr>
            <a:r>
              <a:rPr lang="en-US" sz="440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44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Gettysburg’s overall objectives are to maintain the conditions of the battlefield as experienced by the soldiers who fought here” </a:t>
            </a:r>
          </a:p>
          <a:p>
            <a:pPr lvl="2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https://www.nps.gov/gett/learn/nature/prescribed-fires.htm</a:t>
            </a:r>
          </a:p>
          <a:p>
            <a:endParaRPr lang="en-US"/>
          </a:p>
        </p:txBody>
      </p:sp>
      <p:sp>
        <p:nvSpPr>
          <p:cNvPr id="1042" name="Freeform: Shape 78">
            <a:extLst>
              <a:ext uri="{FF2B5EF4-FFF2-40B4-BE49-F238E27FC236}">
                <a16:creationId xmlns:a16="http://schemas.microsoft.com/office/drawing/2014/main" id="{83C8019B-3985-409B-9B87-494B974EE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2232251" cy="2361890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043" name="Freeform: Shape 80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44" name="Freeform: Shape 82">
            <a:extLst>
              <a:ext uri="{FF2B5EF4-FFF2-40B4-BE49-F238E27FC236}">
                <a16:creationId xmlns:a16="http://schemas.microsoft.com/office/drawing/2014/main" id="{B85A4DB3-61AA-49A1-85A9-B3397CD51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9419" y="3564607"/>
            <a:ext cx="3432581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4BFCFFA-C646-4A94-9692-760DE493F5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 r="-1" b="-1"/>
          <a:stretch/>
        </p:blipFill>
        <p:spPr bwMode="auto">
          <a:xfrm>
            <a:off x="7020480" y="871280"/>
            <a:ext cx="4415738" cy="4415738"/>
          </a:xfrm>
          <a:custGeom>
            <a:avLst/>
            <a:gdLst/>
            <a:ahLst/>
            <a:cxnLst/>
            <a:rect l="l" t="t" r="r" b="b"/>
            <a:pathLst>
              <a:path w="2452978" h="2452978">
                <a:moveTo>
                  <a:pt x="1226489" y="0"/>
                </a:moveTo>
                <a:cubicBezTo>
                  <a:pt x="1903860" y="0"/>
                  <a:pt x="2452978" y="549118"/>
                  <a:pt x="2452978" y="1226489"/>
                </a:cubicBezTo>
                <a:cubicBezTo>
                  <a:pt x="2452978" y="1903860"/>
                  <a:pt x="1903860" y="2452978"/>
                  <a:pt x="1226489" y="2452978"/>
                </a:cubicBezTo>
                <a:cubicBezTo>
                  <a:pt x="549118" y="2452978"/>
                  <a:pt x="0" y="1903860"/>
                  <a:pt x="0" y="1226489"/>
                </a:cubicBezTo>
                <a:cubicBezTo>
                  <a:pt x="0" y="549118"/>
                  <a:pt x="549118" y="0"/>
                  <a:pt x="12264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5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04956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B029A-1F20-48C4-B5ED-FD48DD2B9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DD8CF-6E37-4EFF-A513-D2B27D1784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Photos : thanks to my parents</a:t>
            </a:r>
          </a:p>
          <a:p>
            <a:endParaRPr lang="en-US"/>
          </a:p>
          <a:p>
            <a:r>
              <a:rPr lang="en-US"/>
              <a:t>Other: </a:t>
            </a:r>
            <a:r>
              <a:rPr lang="en-US">
                <a:hlinkClick r:id="rId2"/>
              </a:rPr>
              <a:t>https://www.nps.gov/gett/index.htm</a:t>
            </a:r>
            <a:endParaRPr lang="en-US"/>
          </a:p>
          <a:p>
            <a:r>
              <a:rPr lang="en-US">
                <a:hlinkClick r:id="rId3"/>
              </a:rPr>
              <a:t>https://www.nps.gov/gett/learn/nature/prescribed-fires.htm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838715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DarkVTI">
  <a:themeElements>
    <a:clrScheme name="Custom 4">
      <a:dk1>
        <a:srgbClr val="FFFFFF"/>
      </a:dk1>
      <a:lt1>
        <a:srgbClr val="000000"/>
      </a:lt1>
      <a:dk2>
        <a:srgbClr val="F3FFF8"/>
      </a:dk2>
      <a:lt2>
        <a:srgbClr val="2D2D2D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DarkVTI" id="{84637DF0-7D2D-4F20-816C-4D6C45F3FAF2}" vid="{0EF594EE-C33F-480F-80E7-D4F74C1C3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4" ma:contentTypeDescription="Create a new document." ma:contentTypeScope="" ma:versionID="fe20b7efdbaab09c74013926fe1d6310">
  <xsd:schema xmlns:xsd="http://www.w3.org/2001/XMLSchema" xmlns:xs="http://www.w3.org/2001/XMLSchema" xmlns:p="http://schemas.microsoft.com/office/2006/metadata/properties" xmlns:ns3="be49ff73-cec0-4379-9da8-63ff3cc411bb" targetNamespace="http://schemas.microsoft.com/office/2006/metadata/properties" ma:root="true" ma:fieldsID="88d392c79c05f0eecaa93bc11aebfa1f" ns3:_="">
    <xsd:import namespace="be49ff73-cec0-4379-9da8-63ff3cc411b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D48890-4937-435D-8827-04CAC5B536D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18F54A4-26BA-4EE3-9443-A559E303B704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ECA649F-80E4-4B52-AA1F-82D1C78E52AF}">
  <ds:schemaRefs>
    <ds:schemaRef ds:uri="be49ff73-cec0-4379-9da8-63ff3cc411bb"/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FunkyShapesDarkVTI</vt:lpstr>
      <vt:lpstr>The material culture and materiality of Gettysburg </vt:lpstr>
      <vt:lpstr>intro</vt:lpstr>
      <vt:lpstr>What battlefield archaeology shows us</vt:lpstr>
      <vt:lpstr>Building Preservation </vt:lpstr>
      <vt:lpstr>PowerPoint Presentation</vt:lpstr>
      <vt:lpstr>Land Preservation</vt:lpstr>
      <vt:lpstr>Artefact Preservation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material culture and materiality of Gettysburg </dc:title>
  <dc:creator>Mckenzie Rowney (2105411)</dc:creator>
  <cp:revision>1</cp:revision>
  <dcterms:created xsi:type="dcterms:W3CDTF">2021-10-05T13:05:56Z</dcterms:created>
  <dcterms:modified xsi:type="dcterms:W3CDTF">2021-10-08T10:10:33Z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