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2" r:id="rId5"/>
    <p:sldMasterId id="2147483660" r:id="rId6"/>
  </p:sldMasterIdLst>
  <p:notesMasterIdLst>
    <p:notesMasterId r:id="rId11"/>
  </p:notesMasterIdLst>
  <p:sldIdLst>
    <p:sldId id="271" r:id="rId7"/>
    <p:sldId id="358" r:id="rId8"/>
    <p:sldId id="360" r:id="rId9"/>
    <p:sldId id="359" r:id="rId10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B76C8B-84D6-4D21-A629-BAC6E74009BE}" v="5" dt="2024-11-04T16:55:47.9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21" autoAdjust="0"/>
    <p:restoredTop sz="66667" autoAdjust="0"/>
  </p:normalViewPr>
  <p:slideViewPr>
    <p:cSldViewPr snapToGrid="0">
      <p:cViewPr varScale="1">
        <p:scale>
          <a:sx n="60" d="100"/>
          <a:sy n="60" d="100"/>
        </p:scale>
        <p:origin x="1011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slide" Target="slides/slide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ADB76C8B-84D6-4D21-A629-BAC6E74009BE}"/>
    <pc:docChg chg="custSel addSld delSld modSld delMainMaster">
      <pc:chgData name="Kate Piper (IMH)" userId="f69ee4e2-845b-4a1f-89c4-60fce9da139f" providerId="ADAL" clId="{ADB76C8B-84D6-4D21-A629-BAC6E74009BE}" dt="2024-11-04T16:56:14.396" v="605" actId="20577"/>
      <pc:docMkLst>
        <pc:docMk/>
      </pc:docMkLst>
      <pc:sldChg chg="del">
        <pc:chgData name="Kate Piper (IMH)" userId="f69ee4e2-845b-4a1f-89c4-60fce9da139f" providerId="ADAL" clId="{ADB76C8B-84D6-4D21-A629-BAC6E74009BE}" dt="2024-11-04T16:48:24.290" v="117" actId="47"/>
        <pc:sldMkLst>
          <pc:docMk/>
          <pc:sldMk cId="965008597" sldId="351"/>
        </pc:sldMkLst>
      </pc:sldChg>
      <pc:sldChg chg="del">
        <pc:chgData name="Kate Piper (IMH)" userId="f69ee4e2-845b-4a1f-89c4-60fce9da139f" providerId="ADAL" clId="{ADB76C8B-84D6-4D21-A629-BAC6E74009BE}" dt="2024-11-04T16:48:24.714" v="118" actId="47"/>
        <pc:sldMkLst>
          <pc:docMk/>
          <pc:sldMk cId="3754276675" sldId="352"/>
        </pc:sldMkLst>
      </pc:sldChg>
      <pc:sldChg chg="del">
        <pc:chgData name="Kate Piper (IMH)" userId="f69ee4e2-845b-4a1f-89c4-60fce9da139f" providerId="ADAL" clId="{ADB76C8B-84D6-4D21-A629-BAC6E74009BE}" dt="2024-11-04T16:48:25.468" v="119" actId="47"/>
        <pc:sldMkLst>
          <pc:docMk/>
          <pc:sldMk cId="2822998065" sldId="353"/>
        </pc:sldMkLst>
      </pc:sldChg>
      <pc:sldChg chg="del">
        <pc:chgData name="Kate Piper (IMH)" userId="f69ee4e2-845b-4a1f-89c4-60fce9da139f" providerId="ADAL" clId="{ADB76C8B-84D6-4D21-A629-BAC6E74009BE}" dt="2024-11-04T16:48:20.355" v="116" actId="47"/>
        <pc:sldMkLst>
          <pc:docMk/>
          <pc:sldMk cId="2812847988" sldId="355"/>
        </pc:sldMkLst>
      </pc:sldChg>
      <pc:sldChg chg="del">
        <pc:chgData name="Kate Piper (IMH)" userId="f69ee4e2-845b-4a1f-89c4-60fce9da139f" providerId="ADAL" clId="{ADB76C8B-84D6-4D21-A629-BAC6E74009BE}" dt="2024-11-04T16:55:45.702" v="507" actId="47"/>
        <pc:sldMkLst>
          <pc:docMk/>
          <pc:sldMk cId="1722592488" sldId="356"/>
        </pc:sldMkLst>
      </pc:sldChg>
      <pc:sldChg chg="del">
        <pc:chgData name="Kate Piper (IMH)" userId="f69ee4e2-845b-4a1f-89c4-60fce9da139f" providerId="ADAL" clId="{ADB76C8B-84D6-4D21-A629-BAC6E74009BE}" dt="2024-11-04T16:47:41.642" v="0" actId="47"/>
        <pc:sldMkLst>
          <pc:docMk/>
          <pc:sldMk cId="616377118" sldId="357"/>
        </pc:sldMkLst>
      </pc:sldChg>
      <pc:sldChg chg="delSp modSp mod modNotesTx">
        <pc:chgData name="Kate Piper (IMH)" userId="f69ee4e2-845b-4a1f-89c4-60fce9da139f" providerId="ADAL" clId="{ADB76C8B-84D6-4D21-A629-BAC6E74009BE}" dt="2024-11-04T16:51:20.660" v="275" actId="20577"/>
        <pc:sldMkLst>
          <pc:docMk/>
          <pc:sldMk cId="1442551250" sldId="358"/>
        </pc:sldMkLst>
        <pc:spChg chg="mod">
          <ac:chgData name="Kate Piper (IMH)" userId="f69ee4e2-845b-4a1f-89c4-60fce9da139f" providerId="ADAL" clId="{ADB76C8B-84D6-4D21-A629-BAC6E74009BE}" dt="2024-11-04T16:48:33.932" v="121" actId="20577"/>
          <ac:spMkLst>
            <pc:docMk/>
            <pc:sldMk cId="1442551250" sldId="358"/>
            <ac:spMk id="2" creationId="{E4FF2D7A-8088-1EB0-C5CC-0041782119BB}"/>
          </ac:spMkLst>
        </pc:spChg>
        <pc:picChg chg="del">
          <ac:chgData name="Kate Piper (IMH)" userId="f69ee4e2-845b-4a1f-89c4-60fce9da139f" providerId="ADAL" clId="{ADB76C8B-84D6-4D21-A629-BAC6E74009BE}" dt="2024-11-04T16:47:46.258" v="1" actId="478"/>
          <ac:picMkLst>
            <pc:docMk/>
            <pc:sldMk cId="1442551250" sldId="358"/>
            <ac:picMk id="5" creationId="{DF6F5779-950D-C862-27F1-D913A2D466D5}"/>
          </ac:picMkLst>
        </pc:picChg>
        <pc:picChg chg="del">
          <ac:chgData name="Kate Piper (IMH)" userId="f69ee4e2-845b-4a1f-89c4-60fce9da139f" providerId="ADAL" clId="{ADB76C8B-84D6-4D21-A629-BAC6E74009BE}" dt="2024-11-04T16:47:46.792" v="2" actId="478"/>
          <ac:picMkLst>
            <pc:docMk/>
            <pc:sldMk cId="1442551250" sldId="358"/>
            <ac:picMk id="6" creationId="{FF41AFC9-E90C-B4F3-5957-928F3152ED55}"/>
          </ac:picMkLst>
        </pc:picChg>
      </pc:sldChg>
      <pc:sldChg chg="modSp add mod modNotesTx">
        <pc:chgData name="Kate Piper (IMH)" userId="f69ee4e2-845b-4a1f-89c4-60fce9da139f" providerId="ADAL" clId="{ADB76C8B-84D6-4D21-A629-BAC6E74009BE}" dt="2024-11-04T16:52:48.721" v="506" actId="20577"/>
        <pc:sldMkLst>
          <pc:docMk/>
          <pc:sldMk cId="939975823" sldId="359"/>
        </pc:sldMkLst>
        <pc:spChg chg="mod">
          <ac:chgData name="Kate Piper (IMH)" userId="f69ee4e2-845b-4a1f-89c4-60fce9da139f" providerId="ADAL" clId="{ADB76C8B-84D6-4D21-A629-BAC6E74009BE}" dt="2024-11-04T16:51:58.901" v="330" actId="14100"/>
          <ac:spMkLst>
            <pc:docMk/>
            <pc:sldMk cId="939975823" sldId="359"/>
            <ac:spMk id="2" creationId="{E2948848-F719-DC60-AE82-0AED654CD169}"/>
          </ac:spMkLst>
        </pc:spChg>
      </pc:sldChg>
      <pc:sldChg chg="addSp modSp add del mod">
        <pc:chgData name="Kate Piper (IMH)" userId="f69ee4e2-845b-4a1f-89c4-60fce9da139f" providerId="ADAL" clId="{ADB76C8B-84D6-4D21-A629-BAC6E74009BE}" dt="2024-11-04T16:50:48.123" v="181" actId="47"/>
        <pc:sldMkLst>
          <pc:docMk/>
          <pc:sldMk cId="1567886011" sldId="359"/>
        </pc:sldMkLst>
        <pc:spChg chg="mod">
          <ac:chgData name="Kate Piper (IMH)" userId="f69ee4e2-845b-4a1f-89c4-60fce9da139f" providerId="ADAL" clId="{ADB76C8B-84D6-4D21-A629-BAC6E74009BE}" dt="2024-11-04T16:49:31.048" v="133" actId="1076"/>
          <ac:spMkLst>
            <pc:docMk/>
            <pc:sldMk cId="1567886011" sldId="359"/>
            <ac:spMk id="2" creationId="{CBF131AC-D16B-DE73-CE39-8F6F155D2B08}"/>
          </ac:spMkLst>
        </pc:spChg>
        <pc:spChg chg="add mod">
          <ac:chgData name="Kate Piper (IMH)" userId="f69ee4e2-845b-4a1f-89c4-60fce9da139f" providerId="ADAL" clId="{ADB76C8B-84D6-4D21-A629-BAC6E74009BE}" dt="2024-11-04T16:50:36.500" v="180" actId="1076"/>
          <ac:spMkLst>
            <pc:docMk/>
            <pc:sldMk cId="1567886011" sldId="359"/>
            <ac:spMk id="3" creationId="{97E77A23-CBE3-75CE-442C-F72C35D2BEEB}"/>
          </ac:spMkLst>
        </pc:spChg>
        <pc:spChg chg="add mod">
          <ac:chgData name="Kate Piper (IMH)" userId="f69ee4e2-845b-4a1f-89c4-60fce9da139f" providerId="ADAL" clId="{ADB76C8B-84D6-4D21-A629-BAC6E74009BE}" dt="2024-11-04T16:50:07.677" v="163" actId="1076"/>
          <ac:spMkLst>
            <pc:docMk/>
            <pc:sldMk cId="1567886011" sldId="359"/>
            <ac:spMk id="4" creationId="{B2925480-0574-8587-4164-20741C6827BF}"/>
          </ac:spMkLst>
        </pc:spChg>
      </pc:sldChg>
      <pc:sldChg chg="modSp add mod modNotesTx">
        <pc:chgData name="Kate Piper (IMH)" userId="f69ee4e2-845b-4a1f-89c4-60fce9da139f" providerId="ADAL" clId="{ADB76C8B-84D6-4D21-A629-BAC6E74009BE}" dt="2024-11-04T16:56:14.396" v="605" actId="20577"/>
        <pc:sldMkLst>
          <pc:docMk/>
          <pc:sldMk cId="397653868" sldId="360"/>
        </pc:sldMkLst>
        <pc:spChg chg="mod">
          <ac:chgData name="Kate Piper (IMH)" userId="f69ee4e2-845b-4a1f-89c4-60fce9da139f" providerId="ADAL" clId="{ADB76C8B-84D6-4D21-A629-BAC6E74009BE}" dt="2024-11-04T16:55:53.012" v="528" actId="20577"/>
          <ac:spMkLst>
            <pc:docMk/>
            <pc:sldMk cId="397653868" sldId="360"/>
            <ac:spMk id="2" creationId="{F5DF940D-39A1-4CBC-F8B8-04CCE0423948}"/>
          </ac:spMkLst>
        </pc:spChg>
      </pc:sldChg>
      <pc:sldMasterChg chg="del delSldLayout">
        <pc:chgData name="Kate Piper (IMH)" userId="f69ee4e2-845b-4a1f-89c4-60fce9da139f" providerId="ADAL" clId="{ADB76C8B-84D6-4D21-A629-BAC6E74009BE}" dt="2024-11-04T16:47:50.449" v="15"/>
        <pc:sldMasterMkLst>
          <pc:docMk/>
          <pc:sldMasterMk cId="3994187330" sldId="2147483650"/>
        </pc:sldMasterMkLst>
        <pc:sldLayoutChg chg="del">
          <pc:chgData name="Kate Piper (IMH)" userId="f69ee4e2-845b-4a1f-89c4-60fce9da139f" providerId="ADAL" clId="{ADB76C8B-84D6-4D21-A629-BAC6E74009BE}" dt="2024-11-04T16:47:50.449" v="15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49" v="16"/>
        <pc:sldMasterMkLst>
          <pc:docMk/>
          <pc:sldMasterMk cId="503966888" sldId="2147483653"/>
        </pc:sldMasterMkLst>
        <pc:sldLayoutChg chg="del">
          <pc:chgData name="Kate Piper (IMH)" userId="f69ee4e2-845b-4a1f-89c4-60fce9da139f" providerId="ADAL" clId="{ADB76C8B-84D6-4D21-A629-BAC6E74009BE}" dt="2024-11-04T16:47:50.449" v="16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49" v="17"/>
        <pc:sldMasterMkLst>
          <pc:docMk/>
          <pc:sldMasterMk cId="19418140" sldId="2147483654"/>
        </pc:sldMasterMkLst>
        <pc:sldLayoutChg chg="del">
          <pc:chgData name="Kate Piper (IMH)" userId="f69ee4e2-845b-4a1f-89c4-60fce9da139f" providerId="ADAL" clId="{ADB76C8B-84D6-4D21-A629-BAC6E74009BE}" dt="2024-11-04T16:47:50.449" v="17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18"/>
        <pc:sldMasterMkLst>
          <pc:docMk/>
          <pc:sldMasterMk cId="1086982509" sldId="2147483655"/>
        </pc:sldMasterMkLst>
        <pc:sldLayoutChg chg="del">
          <pc:chgData name="Kate Piper (IMH)" userId="f69ee4e2-845b-4a1f-89c4-60fce9da139f" providerId="ADAL" clId="{ADB76C8B-84D6-4D21-A629-BAC6E74009BE}" dt="2024-11-04T16:47:50.465" v="18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19"/>
        <pc:sldMasterMkLst>
          <pc:docMk/>
          <pc:sldMasterMk cId="537362470" sldId="2147483656"/>
        </pc:sldMasterMkLst>
        <pc:sldLayoutChg chg="del">
          <pc:chgData name="Kate Piper (IMH)" userId="f69ee4e2-845b-4a1f-89c4-60fce9da139f" providerId="ADAL" clId="{ADB76C8B-84D6-4D21-A629-BAC6E74009BE}" dt="2024-11-04T16:47:50.465" v="19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20"/>
        <pc:sldMasterMkLst>
          <pc:docMk/>
          <pc:sldMasterMk cId="3275634550" sldId="2147483657"/>
        </pc:sldMasterMkLst>
        <pc:sldLayoutChg chg="del">
          <pc:chgData name="Kate Piper (IMH)" userId="f69ee4e2-845b-4a1f-89c4-60fce9da139f" providerId="ADAL" clId="{ADB76C8B-84D6-4D21-A629-BAC6E74009BE}" dt="2024-11-04T16:47:50.465" v="20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21"/>
        <pc:sldMasterMkLst>
          <pc:docMk/>
          <pc:sldMasterMk cId="1384196811" sldId="2147483658"/>
        </pc:sldMasterMkLst>
        <pc:sldLayoutChg chg="del">
          <pc:chgData name="Kate Piper (IMH)" userId="f69ee4e2-845b-4a1f-89c4-60fce9da139f" providerId="ADAL" clId="{ADB76C8B-84D6-4D21-A629-BAC6E74009BE}" dt="2024-11-04T16:47:50.465" v="21"/>
          <pc:sldLayoutMkLst>
            <pc:docMk/>
            <pc:sldMasterMk cId="1384196811" sldId="2147483658"/>
            <pc:sldLayoutMk cId="1556723426" sldId="2147483682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22"/>
        <pc:sldMasterMkLst>
          <pc:docMk/>
          <pc:sldMasterMk cId="1800093731" sldId="2147483659"/>
        </pc:sldMasterMkLst>
        <pc:sldLayoutChg chg="del">
          <pc:chgData name="Kate Piper (IMH)" userId="f69ee4e2-845b-4a1f-89c4-60fce9da139f" providerId="ADAL" clId="{ADB76C8B-84D6-4D21-A629-BAC6E74009BE}" dt="2024-11-04T16:47:50.465" v="22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23"/>
        <pc:sldMasterMkLst>
          <pc:docMk/>
          <pc:sldMasterMk cId="3508390215" sldId="2147483661"/>
        </pc:sldMasterMkLst>
        <pc:sldLayoutChg chg="del">
          <pc:chgData name="Kate Piper (IMH)" userId="f69ee4e2-845b-4a1f-89c4-60fce9da139f" providerId="ADAL" clId="{ADB76C8B-84D6-4D21-A629-BAC6E74009BE}" dt="2024-11-04T16:47:50.465" v="23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24"/>
        <pc:sldMasterMkLst>
          <pc:docMk/>
          <pc:sldMasterMk cId="2581267852" sldId="2147483662"/>
        </pc:sldMasterMkLst>
        <pc:sldLayoutChg chg="del">
          <pc:chgData name="Kate Piper (IMH)" userId="f69ee4e2-845b-4a1f-89c4-60fce9da139f" providerId="ADAL" clId="{ADB76C8B-84D6-4D21-A629-BAC6E74009BE}" dt="2024-11-04T16:47:50.465" v="24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25"/>
        <pc:sldMasterMkLst>
          <pc:docMk/>
          <pc:sldMasterMk cId="1372220361" sldId="2147483663"/>
        </pc:sldMasterMkLst>
        <pc:sldLayoutChg chg="del">
          <pc:chgData name="Kate Piper (IMH)" userId="f69ee4e2-845b-4a1f-89c4-60fce9da139f" providerId="ADAL" clId="{ADB76C8B-84D6-4D21-A629-BAC6E74009BE}" dt="2024-11-04T16:47:50.465" v="25"/>
          <pc:sldLayoutMkLst>
            <pc:docMk/>
            <pc:sldMasterMk cId="1372220361" sldId="2147483663"/>
            <pc:sldLayoutMk cId="2317885063" sldId="2147483687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26"/>
        <pc:sldMasterMkLst>
          <pc:docMk/>
          <pc:sldMasterMk cId="741040061" sldId="2147483664"/>
        </pc:sldMasterMkLst>
        <pc:sldLayoutChg chg="del">
          <pc:chgData name="Kate Piper (IMH)" userId="f69ee4e2-845b-4a1f-89c4-60fce9da139f" providerId="ADAL" clId="{ADB76C8B-84D6-4D21-A629-BAC6E74009BE}" dt="2024-11-04T16:47:50.465" v="26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27"/>
        <pc:sldMasterMkLst>
          <pc:docMk/>
          <pc:sldMasterMk cId="58822457" sldId="2147483665"/>
        </pc:sldMasterMkLst>
        <pc:sldLayoutChg chg="del">
          <pc:chgData name="Kate Piper (IMH)" userId="f69ee4e2-845b-4a1f-89c4-60fce9da139f" providerId="ADAL" clId="{ADB76C8B-84D6-4D21-A629-BAC6E74009BE}" dt="2024-11-04T16:47:50.465" v="27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28"/>
        <pc:sldMasterMkLst>
          <pc:docMk/>
          <pc:sldMasterMk cId="754378712" sldId="2147483666"/>
        </pc:sldMasterMkLst>
        <pc:sldLayoutChg chg="del">
          <pc:chgData name="Kate Piper (IMH)" userId="f69ee4e2-845b-4a1f-89c4-60fce9da139f" providerId="ADAL" clId="{ADB76C8B-84D6-4D21-A629-BAC6E74009BE}" dt="2024-11-04T16:47:50.465" v="28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Kate Piper (IMH)" userId="f69ee4e2-845b-4a1f-89c4-60fce9da139f" providerId="ADAL" clId="{ADB76C8B-84D6-4D21-A629-BAC6E74009BE}" dt="2024-11-04T16:47:50.465" v="28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Kate Piper (IMH)" userId="f69ee4e2-845b-4a1f-89c4-60fce9da139f" providerId="ADAL" clId="{ADB76C8B-84D6-4D21-A629-BAC6E74009BE}" dt="2024-11-04T16:47:50.465" v="28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Kate Piper (IMH)" userId="f69ee4e2-845b-4a1f-89c4-60fce9da139f" providerId="ADAL" clId="{ADB76C8B-84D6-4D21-A629-BAC6E74009BE}" dt="2024-11-04T16:47:50.465" v="28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Kate Piper (IMH)" userId="f69ee4e2-845b-4a1f-89c4-60fce9da139f" providerId="ADAL" clId="{ADB76C8B-84D6-4D21-A629-BAC6E74009BE}" dt="2024-11-04T16:47:50.465" v="28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Kate Piper (IMH)" userId="f69ee4e2-845b-4a1f-89c4-60fce9da139f" providerId="ADAL" clId="{ADB76C8B-84D6-4D21-A629-BAC6E74009BE}" dt="2024-11-04T16:47:50.465" v="28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Kate Piper (IMH)" userId="f69ee4e2-845b-4a1f-89c4-60fce9da139f" providerId="ADAL" clId="{ADB76C8B-84D6-4D21-A629-BAC6E74009BE}" dt="2024-11-04T16:47:50.465" v="28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Kate Piper (IMH)" userId="f69ee4e2-845b-4a1f-89c4-60fce9da139f" providerId="ADAL" clId="{ADB76C8B-84D6-4D21-A629-BAC6E74009BE}" dt="2024-11-04T16:47:50.465" v="28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30"/>
        <pc:sldMasterMkLst>
          <pc:docMk/>
          <pc:sldMasterMk cId="217095490" sldId="2147483670"/>
        </pc:sldMasterMkLst>
        <pc:sldLayoutChg chg="del">
          <pc:chgData name="Kate Piper (IMH)" userId="f69ee4e2-845b-4a1f-89c4-60fce9da139f" providerId="ADAL" clId="{ADB76C8B-84D6-4D21-A629-BAC6E74009BE}" dt="2024-11-04T16:47:50.465" v="30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31"/>
        <pc:sldMasterMkLst>
          <pc:docMk/>
          <pc:sldMasterMk cId="1743180627" sldId="2147483671"/>
        </pc:sldMasterMkLst>
        <pc:sldLayoutChg chg="del">
          <pc:chgData name="Kate Piper (IMH)" userId="f69ee4e2-845b-4a1f-89c4-60fce9da139f" providerId="ADAL" clId="{ADB76C8B-84D6-4D21-A629-BAC6E74009BE}" dt="2024-11-04T16:47:50.465" v="31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Kate Piper (IMH)" userId="f69ee4e2-845b-4a1f-89c4-60fce9da139f" providerId="ADAL" clId="{ADB76C8B-84D6-4D21-A629-BAC6E74009BE}" dt="2024-11-04T16:47:50.465" v="29"/>
        <pc:sldMasterMkLst>
          <pc:docMk/>
          <pc:sldMasterMk cId="130175223" sldId="2147483673"/>
        </pc:sldMasterMkLst>
        <pc:sldLayoutChg chg="del">
          <pc:chgData name="Kate Piper (IMH)" userId="f69ee4e2-845b-4a1f-89c4-60fce9da139f" providerId="ADAL" clId="{ADB76C8B-84D6-4D21-A629-BAC6E74009BE}" dt="2024-11-04T16:47:50.465" v="29"/>
          <pc:sldLayoutMkLst>
            <pc:docMk/>
            <pc:sldMasterMk cId="130175223" sldId="2147483673"/>
            <pc:sldLayoutMk cId="324980695" sldId="2147483693"/>
          </pc:sldLayoutMkLst>
        </pc:sldLayoutChg>
      </pc:sldMasterChg>
    </pc:docChg>
  </pc:docChgLst>
  <pc:docChgLst>
    <pc:chgData name="Kate Piper (IMH)" userId="f69ee4e2-845b-4a1f-89c4-60fce9da139f" providerId="ADAL" clId="{09A3C661-A839-4D70-8B8B-26E7116B0B72}"/>
    <pc:docChg chg="modSld">
      <pc:chgData name="Kate Piper (IMH)" userId="f69ee4e2-845b-4a1f-89c4-60fce9da139f" providerId="ADAL" clId="{09A3C661-A839-4D70-8B8B-26E7116B0B72}" dt="2024-11-05T09:58:15.265" v="1" actId="20577"/>
      <pc:docMkLst>
        <pc:docMk/>
      </pc:docMkLst>
      <pc:sldChg chg="modSp mod">
        <pc:chgData name="Kate Piper (IMH)" userId="f69ee4e2-845b-4a1f-89c4-60fce9da139f" providerId="ADAL" clId="{09A3C661-A839-4D70-8B8B-26E7116B0B72}" dt="2024-11-05T09:58:15.265" v="1" actId="20577"/>
        <pc:sldMkLst>
          <pc:docMk/>
          <pc:sldMk cId="132543123" sldId="271"/>
        </pc:sldMkLst>
        <pc:spChg chg="mod">
          <ac:chgData name="Kate Piper (IMH)" userId="f69ee4e2-845b-4a1f-89c4-60fce9da139f" providerId="ADAL" clId="{09A3C661-A839-4D70-8B8B-26E7116B0B72}" dt="2024-11-05T09:58:15.265" v="1" actId="20577"/>
          <ac:spMkLst>
            <pc:docMk/>
            <pc:sldMk cId="132543123" sldId="271"/>
            <ac:spMk id="4" creationId="{ABD8C7E2-BC75-4445-9E75-8504D14FE82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Knowledge</a:t>
            </a:r>
          </a:p>
          <a:p>
            <a:endParaRPr lang="en-GB" dirty="0"/>
          </a:p>
          <a:p>
            <a:r>
              <a:rPr lang="en-GB" dirty="0"/>
              <a:t>Physical development – fitness/ health</a:t>
            </a:r>
          </a:p>
          <a:p>
            <a:endParaRPr lang="en-GB" dirty="0"/>
          </a:p>
          <a:p>
            <a:r>
              <a:rPr lang="en-GB" dirty="0"/>
              <a:t>Physical activity opportunities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428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1BC21C-B1D6-ADA9-784E-7EF25CBF4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79A2F5-5CBD-3071-3A71-756C0149EE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18DDA2-F463-ED04-FC14-F292B15395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we know of these </a:t>
            </a:r>
            <a:r>
              <a:rPr lang="en-GB"/>
              <a:t>words?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B79367-BD2B-7232-565D-D9E8E438FA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1473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F2D16C-C132-7524-E0C5-0F0AF78337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ABD0E0-9CEC-F3CD-6283-5836A01A15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F7A598-BFF8-5008-D2FA-11130506EF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the role of PE? What are the issues with it?</a:t>
            </a:r>
          </a:p>
          <a:p>
            <a:endParaRPr lang="en-GB" dirty="0"/>
          </a:p>
          <a:p>
            <a:r>
              <a:rPr lang="en-GB" dirty="0"/>
              <a:t>If we want children to get to the adult page what do we need to do for children?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D64FDF-4E0D-9975-896B-257D1DA712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462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24199-2D4E-4D96-A00B-48481C17E16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BD8C7E2-BC75-4445-9E75-8504D14FE829}"/>
              </a:ext>
            </a:extLst>
          </p:cNvPr>
          <p:cNvSpPr txBox="1">
            <a:spLocks/>
          </p:cNvSpPr>
          <p:nvPr/>
        </p:nvSpPr>
        <p:spPr>
          <a:xfrm>
            <a:off x="630810" y="1842052"/>
            <a:ext cx="4535079" cy="349351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Week 6</a:t>
            </a:r>
          </a:p>
          <a:p>
            <a:endParaRPr lang="en-GB" dirty="0"/>
          </a:p>
          <a:p>
            <a:r>
              <a:rPr lang="en-GB" dirty="0"/>
              <a:t>PE and Aquatic Activities</a:t>
            </a:r>
          </a:p>
          <a:p>
            <a:r>
              <a:rPr lang="en-GB" dirty="0"/>
              <a:t>Discussion Sessions</a:t>
            </a:r>
          </a:p>
          <a:p>
            <a:r>
              <a:rPr lang="en-GB" dirty="0"/>
              <a:t>(BMPE4005) Level 4</a:t>
            </a:r>
          </a:p>
          <a:p>
            <a:endParaRPr lang="en-GB" dirty="0"/>
          </a:p>
          <a:p>
            <a:r>
              <a:rPr lang="en-GB" dirty="0"/>
              <a:t>Kate Piper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43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F2D7A-8088-1EB0-C5CC-004178211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2103437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What is the role of Physical Education for health and wellbeing?</a:t>
            </a:r>
          </a:p>
        </p:txBody>
      </p:sp>
    </p:spTree>
    <p:extLst>
      <p:ext uri="{BB962C8B-B14F-4D97-AF65-F5344CB8AC3E}">
        <p14:creationId xmlns:p14="http://schemas.microsoft.com/office/powerpoint/2010/main" val="1442551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74CC5B-F1E2-C4CF-9A3D-EDD9C96709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F940D-39A1-4CBC-F8B8-04CCE0423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2103437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Health and wellbeing</a:t>
            </a:r>
          </a:p>
        </p:txBody>
      </p:sp>
    </p:spTree>
    <p:extLst>
      <p:ext uri="{BB962C8B-B14F-4D97-AF65-F5344CB8AC3E}">
        <p14:creationId xmlns:p14="http://schemas.microsoft.com/office/powerpoint/2010/main" val="397653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49A90-914E-250F-9014-6B03D6780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48848-F719-DC60-AE82-0AED654CD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2103437"/>
            <a:ext cx="11481847" cy="1996123"/>
          </a:xfrm>
        </p:spPr>
        <p:txBody>
          <a:bodyPr/>
          <a:lstStyle/>
          <a:p>
            <a:pPr algn="ctr"/>
            <a:r>
              <a:rPr lang="en-GB" dirty="0"/>
              <a:t>WHO PA Guidelines (2020)</a:t>
            </a:r>
            <a:br>
              <a:rPr lang="en-GB" dirty="0"/>
            </a:br>
            <a:r>
              <a:rPr lang="en-GB" dirty="0"/>
              <a:t>Child and Adult pages</a:t>
            </a:r>
          </a:p>
        </p:txBody>
      </p:sp>
    </p:spTree>
    <p:extLst>
      <p:ext uri="{BB962C8B-B14F-4D97-AF65-F5344CB8AC3E}">
        <p14:creationId xmlns:p14="http://schemas.microsoft.com/office/powerpoint/2010/main" val="93997582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</Words>
  <Application>Microsoft Office PowerPoint</Application>
  <PresentationFormat>Widescreen</PresentationFormat>
  <Paragraphs>22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UWTSD 200_Title Page</vt:lpstr>
      <vt:lpstr>UWTSD 200_Title Page 2</vt:lpstr>
      <vt:lpstr>UWTSD 200_Text 2</vt:lpstr>
      <vt:lpstr>PowerPoint Presentation</vt:lpstr>
      <vt:lpstr>What is the role of Physical Education for health and wellbeing?</vt:lpstr>
      <vt:lpstr>Health and wellbeing</vt:lpstr>
      <vt:lpstr>WHO PA Guidelines (2020) Child and Adult pages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5</cp:revision>
  <cp:lastPrinted>2021-10-11T11:54:33Z</cp:lastPrinted>
  <dcterms:created xsi:type="dcterms:W3CDTF">2021-03-09T15:35:42Z</dcterms:created>
  <dcterms:modified xsi:type="dcterms:W3CDTF">2024-11-05T09:58:24Z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