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60" r:id="rId5"/>
    <p:sldId id="267" r:id="rId6"/>
    <p:sldId id="261" r:id="rId7"/>
    <p:sldId id="262" r:id="rId8"/>
    <p:sldId id="268" r:id="rId9"/>
    <p:sldId id="263" r:id="rId10"/>
    <p:sldId id="265" r:id="rId11"/>
    <p:sldId id="269" r:id="rId12"/>
    <p:sldId id="266" r:id="rId13"/>
    <p:sldId id="270" r:id="rId14"/>
    <p:sldId id="271" r:id="rId15"/>
    <p:sldId id="25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e Price (2213749)" userId="9bfc4344-be67-42b9-8aed-03e0750fd766" providerId="ADAL" clId="{212AA13C-E1EA-0D44-A0B8-81DF746C77F6}"/>
    <pc:docChg chg="undo custSel addSld delSld modSld">
      <pc:chgData name="Sophie Price (2213749)" userId="9bfc4344-be67-42b9-8aed-03e0750fd766" providerId="ADAL" clId="{212AA13C-E1EA-0D44-A0B8-81DF746C77F6}" dt="2022-11-29T23:16:14.547" v="9742" actId="20577"/>
      <pc:docMkLst>
        <pc:docMk/>
      </pc:docMkLst>
      <pc:sldChg chg="modSp">
        <pc:chgData name="Sophie Price (2213749)" userId="9bfc4344-be67-42b9-8aed-03e0750fd766" providerId="ADAL" clId="{212AA13C-E1EA-0D44-A0B8-81DF746C77F6}" dt="2022-11-29T22:27:16.568" v="9694" actId="20577"/>
        <pc:sldMkLst>
          <pc:docMk/>
          <pc:sldMk cId="927943972" sldId="256"/>
        </pc:sldMkLst>
        <pc:spChg chg="mod">
          <ac:chgData name="Sophie Price (2213749)" userId="9bfc4344-be67-42b9-8aed-03e0750fd766" providerId="ADAL" clId="{212AA13C-E1EA-0D44-A0B8-81DF746C77F6}" dt="2022-11-29T22:27:16.568" v="9694" actId="20577"/>
          <ac:spMkLst>
            <pc:docMk/>
            <pc:sldMk cId="927943972" sldId="256"/>
            <ac:spMk id="3" creationId="{10CC5EB9-F85A-A727-8ADE-EF6F0D70529D}"/>
          </ac:spMkLst>
        </pc:spChg>
      </pc:sldChg>
      <pc:sldChg chg="modSp new">
        <pc:chgData name="Sophie Price (2213749)" userId="9bfc4344-be67-42b9-8aed-03e0750fd766" providerId="ADAL" clId="{212AA13C-E1EA-0D44-A0B8-81DF746C77F6}" dt="2022-11-24T09:17:03.756" v="404" actId="20577"/>
        <pc:sldMkLst>
          <pc:docMk/>
          <pc:sldMk cId="2609481195" sldId="257"/>
        </pc:sldMkLst>
        <pc:spChg chg="mod">
          <ac:chgData name="Sophie Price (2213749)" userId="9bfc4344-be67-42b9-8aed-03e0750fd766" providerId="ADAL" clId="{212AA13C-E1EA-0D44-A0B8-81DF746C77F6}" dt="2022-11-24T09:05:02.768" v="14" actId="20577"/>
          <ac:spMkLst>
            <pc:docMk/>
            <pc:sldMk cId="2609481195" sldId="257"/>
            <ac:spMk id="2" creationId="{D17AC401-48DE-B715-235A-FC9A4AE3287F}"/>
          </ac:spMkLst>
        </pc:spChg>
        <pc:spChg chg="mod">
          <ac:chgData name="Sophie Price (2213749)" userId="9bfc4344-be67-42b9-8aed-03e0750fd766" providerId="ADAL" clId="{212AA13C-E1EA-0D44-A0B8-81DF746C77F6}" dt="2022-11-24T09:17:03.756" v="404" actId="20577"/>
          <ac:spMkLst>
            <pc:docMk/>
            <pc:sldMk cId="2609481195" sldId="257"/>
            <ac:spMk id="3" creationId="{82F712C3-0A47-83B2-FB8C-1DE451C89FE6}"/>
          </ac:spMkLst>
        </pc:spChg>
      </pc:sldChg>
      <pc:sldChg chg="modSp new">
        <pc:chgData name="Sophie Price (2213749)" userId="9bfc4344-be67-42b9-8aed-03e0750fd766" providerId="ADAL" clId="{212AA13C-E1EA-0D44-A0B8-81DF746C77F6}" dt="2022-11-29T23:15:25.595" v="9702" actId="20577"/>
        <pc:sldMkLst>
          <pc:docMk/>
          <pc:sldMk cId="2441392712" sldId="258"/>
        </pc:sldMkLst>
        <pc:spChg chg="mod">
          <ac:chgData name="Sophie Price (2213749)" userId="9bfc4344-be67-42b9-8aed-03e0750fd766" providerId="ADAL" clId="{212AA13C-E1EA-0D44-A0B8-81DF746C77F6}" dt="2022-11-29T23:15:25.595" v="9702" actId="20577"/>
          <ac:spMkLst>
            <pc:docMk/>
            <pc:sldMk cId="2441392712" sldId="258"/>
            <ac:spMk id="2" creationId="{BA44559D-D9BE-57EE-F4DA-AA80101B9A3F}"/>
          </ac:spMkLst>
        </pc:spChg>
        <pc:spChg chg="mod">
          <ac:chgData name="Sophie Price (2213749)" userId="9bfc4344-be67-42b9-8aed-03e0750fd766" providerId="ADAL" clId="{212AA13C-E1EA-0D44-A0B8-81DF746C77F6}" dt="2022-11-27T16:43:24.113" v="8964" actId="20577"/>
          <ac:spMkLst>
            <pc:docMk/>
            <pc:sldMk cId="2441392712" sldId="258"/>
            <ac:spMk id="3" creationId="{7E18F51A-B7D0-F081-DC75-F74E0208996E}"/>
          </ac:spMkLst>
        </pc:spChg>
      </pc:sldChg>
      <pc:sldChg chg="modSp new">
        <pc:chgData name="Sophie Price (2213749)" userId="9bfc4344-be67-42b9-8aed-03e0750fd766" providerId="ADAL" clId="{212AA13C-E1EA-0D44-A0B8-81DF746C77F6}" dt="2022-11-29T22:26:57.410" v="9670" actId="20577"/>
        <pc:sldMkLst>
          <pc:docMk/>
          <pc:sldMk cId="2723042007" sldId="259"/>
        </pc:sldMkLst>
        <pc:spChg chg="mod">
          <ac:chgData name="Sophie Price (2213749)" userId="9bfc4344-be67-42b9-8aed-03e0750fd766" providerId="ADAL" clId="{212AA13C-E1EA-0D44-A0B8-81DF746C77F6}" dt="2022-11-24T09:21:42.230" v="472" actId="20577"/>
          <ac:spMkLst>
            <pc:docMk/>
            <pc:sldMk cId="2723042007" sldId="259"/>
            <ac:spMk id="2" creationId="{5379C586-4BBC-B9EC-6C2D-281C0D1F6011}"/>
          </ac:spMkLst>
        </pc:spChg>
        <pc:spChg chg="mod">
          <ac:chgData name="Sophie Price (2213749)" userId="9bfc4344-be67-42b9-8aed-03e0750fd766" providerId="ADAL" clId="{212AA13C-E1EA-0D44-A0B8-81DF746C77F6}" dt="2022-11-29T22:26:57.410" v="9670" actId="20577"/>
          <ac:spMkLst>
            <pc:docMk/>
            <pc:sldMk cId="2723042007" sldId="259"/>
            <ac:spMk id="3" creationId="{7B2F6BBC-5CA1-A655-E14A-77D6B44A66AB}"/>
          </ac:spMkLst>
        </pc:spChg>
      </pc:sldChg>
      <pc:sldChg chg="modSp new">
        <pc:chgData name="Sophie Price (2213749)" userId="9bfc4344-be67-42b9-8aed-03e0750fd766" providerId="ADAL" clId="{212AA13C-E1EA-0D44-A0B8-81DF746C77F6}" dt="2022-11-29T23:15:41.159" v="9710" actId="20577"/>
        <pc:sldMkLst>
          <pc:docMk/>
          <pc:sldMk cId="2856428702" sldId="260"/>
        </pc:sldMkLst>
        <pc:spChg chg="mod">
          <ac:chgData name="Sophie Price (2213749)" userId="9bfc4344-be67-42b9-8aed-03e0750fd766" providerId="ADAL" clId="{212AA13C-E1EA-0D44-A0B8-81DF746C77F6}" dt="2022-11-29T23:15:41.159" v="9710" actId="20577"/>
          <ac:spMkLst>
            <pc:docMk/>
            <pc:sldMk cId="2856428702" sldId="260"/>
            <ac:spMk id="2" creationId="{B29DB645-BFE8-A011-BFA2-217DF8A5E951}"/>
          </ac:spMkLst>
        </pc:spChg>
        <pc:spChg chg="mod">
          <ac:chgData name="Sophie Price (2213749)" userId="9bfc4344-be67-42b9-8aed-03e0750fd766" providerId="ADAL" clId="{212AA13C-E1EA-0D44-A0B8-81DF746C77F6}" dt="2022-11-29T22:08:25.525" v="9291" actId="20577"/>
          <ac:spMkLst>
            <pc:docMk/>
            <pc:sldMk cId="2856428702" sldId="260"/>
            <ac:spMk id="3" creationId="{69897A53-F7F1-7AC7-624F-545284AEF232}"/>
          </ac:spMkLst>
        </pc:spChg>
      </pc:sldChg>
      <pc:sldChg chg="modSp new">
        <pc:chgData name="Sophie Price (2213749)" userId="9bfc4344-be67-42b9-8aed-03e0750fd766" providerId="ADAL" clId="{212AA13C-E1EA-0D44-A0B8-81DF746C77F6}" dt="2022-11-29T23:16:03.902" v="9735" actId="20577"/>
        <pc:sldMkLst>
          <pc:docMk/>
          <pc:sldMk cId="3133560466" sldId="261"/>
        </pc:sldMkLst>
        <pc:spChg chg="mod">
          <ac:chgData name="Sophie Price (2213749)" userId="9bfc4344-be67-42b9-8aed-03e0750fd766" providerId="ADAL" clId="{212AA13C-E1EA-0D44-A0B8-81DF746C77F6}" dt="2022-11-29T23:16:03.902" v="9735" actId="20577"/>
          <ac:spMkLst>
            <pc:docMk/>
            <pc:sldMk cId="3133560466" sldId="261"/>
            <ac:spMk id="2" creationId="{EBB29ABC-69E2-58E4-CCEA-34A0014CF9C7}"/>
          </ac:spMkLst>
        </pc:spChg>
        <pc:spChg chg="mod">
          <ac:chgData name="Sophie Price (2213749)" userId="9bfc4344-be67-42b9-8aed-03e0750fd766" providerId="ADAL" clId="{212AA13C-E1EA-0D44-A0B8-81DF746C77F6}" dt="2022-11-29T22:09:14.970" v="9295" actId="20577"/>
          <ac:spMkLst>
            <pc:docMk/>
            <pc:sldMk cId="3133560466" sldId="261"/>
            <ac:spMk id="3" creationId="{05E851C3-F198-19D7-FA23-A9D7F7A42559}"/>
          </ac:spMkLst>
        </pc:spChg>
      </pc:sldChg>
      <pc:sldChg chg="modSp new">
        <pc:chgData name="Sophie Price (2213749)" userId="9bfc4344-be67-42b9-8aed-03e0750fd766" providerId="ADAL" clId="{212AA13C-E1EA-0D44-A0B8-81DF746C77F6}" dt="2022-11-29T23:16:14.547" v="9742" actId="20577"/>
        <pc:sldMkLst>
          <pc:docMk/>
          <pc:sldMk cId="3500766543" sldId="262"/>
        </pc:sldMkLst>
        <pc:spChg chg="mod">
          <ac:chgData name="Sophie Price (2213749)" userId="9bfc4344-be67-42b9-8aed-03e0750fd766" providerId="ADAL" clId="{212AA13C-E1EA-0D44-A0B8-81DF746C77F6}" dt="2022-11-29T23:16:14.547" v="9742" actId="20577"/>
          <ac:spMkLst>
            <pc:docMk/>
            <pc:sldMk cId="3500766543" sldId="262"/>
            <ac:spMk id="2" creationId="{04628B17-2E8D-F207-5FDB-C6C14BDFF074}"/>
          </ac:spMkLst>
        </pc:spChg>
        <pc:spChg chg="mod">
          <ac:chgData name="Sophie Price (2213749)" userId="9bfc4344-be67-42b9-8aed-03e0750fd766" providerId="ADAL" clId="{212AA13C-E1EA-0D44-A0B8-81DF746C77F6}" dt="2022-11-29T22:09:33.911" v="9296" actId="25668"/>
          <ac:spMkLst>
            <pc:docMk/>
            <pc:sldMk cId="3500766543" sldId="262"/>
            <ac:spMk id="3" creationId="{25569E54-645E-FBE2-A95D-A96500ACD2C3}"/>
          </ac:spMkLst>
        </pc:spChg>
      </pc:sldChg>
      <pc:sldChg chg="modSp new modNotesTx">
        <pc:chgData name="Sophie Price (2213749)" userId="9bfc4344-be67-42b9-8aed-03e0750fd766" providerId="ADAL" clId="{212AA13C-E1EA-0D44-A0B8-81DF746C77F6}" dt="2022-11-29T22:24:49.068" v="9667" actId="20577"/>
        <pc:sldMkLst>
          <pc:docMk/>
          <pc:sldMk cId="2895051911" sldId="263"/>
        </pc:sldMkLst>
        <pc:spChg chg="mod">
          <ac:chgData name="Sophie Price (2213749)" userId="9bfc4344-be67-42b9-8aed-03e0750fd766" providerId="ADAL" clId="{212AA13C-E1EA-0D44-A0B8-81DF746C77F6}" dt="2022-11-27T16:17:32.552" v="8751" actId="20577"/>
          <ac:spMkLst>
            <pc:docMk/>
            <pc:sldMk cId="2895051911" sldId="263"/>
            <ac:spMk id="2" creationId="{E24D4EEA-4ED0-E6FF-06AF-BF973F00D63E}"/>
          </ac:spMkLst>
        </pc:spChg>
        <pc:spChg chg="mod">
          <ac:chgData name="Sophie Price (2213749)" userId="9bfc4344-be67-42b9-8aed-03e0750fd766" providerId="ADAL" clId="{212AA13C-E1EA-0D44-A0B8-81DF746C77F6}" dt="2022-11-29T22:10:06.826" v="9320" actId="20577"/>
          <ac:spMkLst>
            <pc:docMk/>
            <pc:sldMk cId="2895051911" sldId="263"/>
            <ac:spMk id="3" creationId="{D4CEAA83-E4C5-B17E-62EE-2EEBBDDEE678}"/>
          </ac:spMkLst>
        </pc:spChg>
      </pc:sldChg>
      <pc:sldChg chg="modSp new del">
        <pc:chgData name="Sophie Price (2213749)" userId="9bfc4344-be67-42b9-8aed-03e0750fd766" providerId="ADAL" clId="{212AA13C-E1EA-0D44-A0B8-81DF746C77F6}" dt="2022-11-29T22:23:05.628" v="9454" actId="2696"/>
        <pc:sldMkLst>
          <pc:docMk/>
          <pc:sldMk cId="1678939735" sldId="264"/>
        </pc:sldMkLst>
        <pc:spChg chg="mod">
          <ac:chgData name="Sophie Price (2213749)" userId="9bfc4344-be67-42b9-8aed-03e0750fd766" providerId="ADAL" clId="{212AA13C-E1EA-0D44-A0B8-81DF746C77F6}" dt="2022-11-26T21:49:31" v="8749" actId="20577"/>
          <ac:spMkLst>
            <pc:docMk/>
            <pc:sldMk cId="1678939735" sldId="264"/>
            <ac:spMk id="2" creationId="{A0A080E4-FAD7-030C-A9CA-8474CE3A552D}"/>
          </ac:spMkLst>
        </pc:spChg>
        <pc:spChg chg="mod">
          <ac:chgData name="Sophie Price (2213749)" userId="9bfc4344-be67-42b9-8aed-03e0750fd766" providerId="ADAL" clId="{212AA13C-E1EA-0D44-A0B8-81DF746C77F6}" dt="2022-11-29T22:22:09.514" v="9440" actId="20577"/>
          <ac:spMkLst>
            <pc:docMk/>
            <pc:sldMk cId="1678939735" sldId="264"/>
            <ac:spMk id="3" creationId="{D6185681-2403-B0C3-3818-1A6CE83930B3}"/>
          </ac:spMkLst>
        </pc:spChg>
      </pc:sldChg>
      <pc:sldChg chg="modSp new modNotesTx">
        <pc:chgData name="Sophie Price (2213749)" userId="9bfc4344-be67-42b9-8aed-03e0750fd766" providerId="ADAL" clId="{212AA13C-E1EA-0D44-A0B8-81DF746C77F6}" dt="2022-11-29T22:24:43.937" v="9666" actId="20577"/>
        <pc:sldMkLst>
          <pc:docMk/>
          <pc:sldMk cId="2386722710" sldId="265"/>
        </pc:sldMkLst>
        <pc:spChg chg="mod">
          <ac:chgData name="Sophie Price (2213749)" userId="9bfc4344-be67-42b9-8aed-03e0750fd766" providerId="ADAL" clId="{212AA13C-E1EA-0D44-A0B8-81DF746C77F6}" dt="2022-11-26T21:22:59.305" v="4784" actId="20577"/>
          <ac:spMkLst>
            <pc:docMk/>
            <pc:sldMk cId="2386722710" sldId="265"/>
            <ac:spMk id="2" creationId="{6746703B-FA7E-EE51-B4C7-4223BC229E12}"/>
          </ac:spMkLst>
        </pc:spChg>
        <pc:spChg chg="mod">
          <ac:chgData name="Sophie Price (2213749)" userId="9bfc4344-be67-42b9-8aed-03e0750fd766" providerId="ADAL" clId="{212AA13C-E1EA-0D44-A0B8-81DF746C77F6}" dt="2022-11-26T21:25:10.540" v="4953" actId="20577"/>
          <ac:spMkLst>
            <pc:docMk/>
            <pc:sldMk cId="2386722710" sldId="265"/>
            <ac:spMk id="3" creationId="{48E89B3C-9DED-937C-4DB9-2874045701CD}"/>
          </ac:spMkLst>
        </pc:spChg>
      </pc:sldChg>
      <pc:sldChg chg="modSp new">
        <pc:chgData name="Sophie Price (2213749)" userId="9bfc4344-be67-42b9-8aed-03e0750fd766" providerId="ADAL" clId="{212AA13C-E1EA-0D44-A0B8-81DF746C77F6}" dt="2022-11-29T22:18:56.850" v="9401" actId="20577"/>
        <pc:sldMkLst>
          <pc:docMk/>
          <pc:sldMk cId="3351608587" sldId="266"/>
        </pc:sldMkLst>
        <pc:spChg chg="mod">
          <ac:chgData name="Sophie Price (2213749)" userId="9bfc4344-be67-42b9-8aed-03e0750fd766" providerId="ADAL" clId="{212AA13C-E1EA-0D44-A0B8-81DF746C77F6}" dt="2022-11-26T21:31:08.364" v="5728" actId="20577"/>
          <ac:spMkLst>
            <pc:docMk/>
            <pc:sldMk cId="3351608587" sldId="266"/>
            <ac:spMk id="2" creationId="{31B0B4D8-5213-52A5-6951-D49164A98854}"/>
          </ac:spMkLst>
        </pc:spChg>
        <pc:spChg chg="mod">
          <ac:chgData name="Sophie Price (2213749)" userId="9bfc4344-be67-42b9-8aed-03e0750fd766" providerId="ADAL" clId="{212AA13C-E1EA-0D44-A0B8-81DF746C77F6}" dt="2022-11-29T22:18:56.850" v="9401" actId="20577"/>
          <ac:spMkLst>
            <pc:docMk/>
            <pc:sldMk cId="3351608587" sldId="266"/>
            <ac:spMk id="3" creationId="{D3EAE6D6-BEF5-4F7A-C014-C3F24CFD33EF}"/>
          </ac:spMkLst>
        </pc:spChg>
      </pc:sldChg>
      <pc:sldChg chg="modSp new modNotesTx">
        <pc:chgData name="Sophie Price (2213749)" userId="9bfc4344-be67-42b9-8aed-03e0750fd766" providerId="ADAL" clId="{212AA13C-E1EA-0D44-A0B8-81DF746C77F6}" dt="2022-11-29T23:15:54.715" v="9720" actId="20577"/>
        <pc:sldMkLst>
          <pc:docMk/>
          <pc:sldMk cId="39657161" sldId="267"/>
        </pc:sldMkLst>
        <pc:spChg chg="mod">
          <ac:chgData name="Sophie Price (2213749)" userId="9bfc4344-be67-42b9-8aed-03e0750fd766" providerId="ADAL" clId="{212AA13C-E1EA-0D44-A0B8-81DF746C77F6}" dt="2022-11-29T23:15:54.715" v="9720" actId="20577"/>
          <ac:spMkLst>
            <pc:docMk/>
            <pc:sldMk cId="39657161" sldId="267"/>
            <ac:spMk id="2" creationId="{ABFB679D-618E-F917-D942-6C7B75FD144F}"/>
          </ac:spMkLst>
        </pc:spChg>
        <pc:spChg chg="mod">
          <ac:chgData name="Sophie Price (2213749)" userId="9bfc4344-be67-42b9-8aed-03e0750fd766" providerId="ADAL" clId="{212AA13C-E1EA-0D44-A0B8-81DF746C77F6}" dt="2022-11-26T21:34:03.357" v="6036" actId="20577"/>
          <ac:spMkLst>
            <pc:docMk/>
            <pc:sldMk cId="39657161" sldId="267"/>
            <ac:spMk id="3" creationId="{07EA4EF5-D612-B7C3-F0E9-DC5C1439536A}"/>
          </ac:spMkLst>
        </pc:spChg>
      </pc:sldChg>
      <pc:sldChg chg="modSp new modNotesTx">
        <pc:chgData name="Sophie Price (2213749)" userId="9bfc4344-be67-42b9-8aed-03e0750fd766" providerId="ADAL" clId="{212AA13C-E1EA-0D44-A0B8-81DF746C77F6}" dt="2022-11-29T22:24:55.498" v="9668" actId="20577"/>
        <pc:sldMkLst>
          <pc:docMk/>
          <pc:sldMk cId="304961881" sldId="268"/>
        </pc:sldMkLst>
        <pc:spChg chg="mod">
          <ac:chgData name="Sophie Price (2213749)" userId="9bfc4344-be67-42b9-8aed-03e0750fd766" providerId="ADAL" clId="{212AA13C-E1EA-0D44-A0B8-81DF746C77F6}" dt="2022-11-26T21:35:06.191" v="6232" actId="20577"/>
          <ac:spMkLst>
            <pc:docMk/>
            <pc:sldMk cId="304961881" sldId="268"/>
            <ac:spMk id="2" creationId="{F6BB186F-71F1-1D6C-89DD-17CB314E2472}"/>
          </ac:spMkLst>
        </pc:spChg>
        <pc:spChg chg="mod">
          <ac:chgData name="Sophie Price (2213749)" userId="9bfc4344-be67-42b9-8aed-03e0750fd766" providerId="ADAL" clId="{212AA13C-E1EA-0D44-A0B8-81DF746C77F6}" dt="2022-11-29T22:09:55.993" v="9313" actId="20577"/>
          <ac:spMkLst>
            <pc:docMk/>
            <pc:sldMk cId="304961881" sldId="268"/>
            <ac:spMk id="3" creationId="{8C15047D-F3EC-9F47-7CA3-CB83A7A91715}"/>
          </ac:spMkLst>
        </pc:spChg>
      </pc:sldChg>
      <pc:sldChg chg="modSp new modNotesTx">
        <pc:chgData name="Sophie Price (2213749)" userId="9bfc4344-be67-42b9-8aed-03e0750fd766" providerId="ADAL" clId="{212AA13C-E1EA-0D44-A0B8-81DF746C77F6}" dt="2022-11-29T22:23:58.255" v="9468" actId="20577"/>
        <pc:sldMkLst>
          <pc:docMk/>
          <pc:sldMk cId="1793881881" sldId="269"/>
        </pc:sldMkLst>
        <pc:spChg chg="mod">
          <ac:chgData name="Sophie Price (2213749)" userId="9bfc4344-be67-42b9-8aed-03e0750fd766" providerId="ADAL" clId="{212AA13C-E1EA-0D44-A0B8-81DF746C77F6}" dt="2022-11-26T21:38:14.968" v="6755" actId="20577"/>
          <ac:spMkLst>
            <pc:docMk/>
            <pc:sldMk cId="1793881881" sldId="269"/>
            <ac:spMk id="2" creationId="{029E2C19-4EB8-95C7-9595-5BD46D8FE252}"/>
          </ac:spMkLst>
        </pc:spChg>
        <pc:spChg chg="mod">
          <ac:chgData name="Sophie Price (2213749)" userId="9bfc4344-be67-42b9-8aed-03e0750fd766" providerId="ADAL" clId="{212AA13C-E1EA-0D44-A0B8-81DF746C77F6}" dt="2022-11-29T22:10:44.177" v="9332" actId="20577"/>
          <ac:spMkLst>
            <pc:docMk/>
            <pc:sldMk cId="1793881881" sldId="269"/>
            <ac:spMk id="3" creationId="{A1CC370E-DFDA-9585-CDF9-F175102FCEF1}"/>
          </ac:spMkLst>
        </pc:spChg>
      </pc:sldChg>
      <pc:sldChg chg="addSp delSp modSp new del">
        <pc:chgData name="Sophie Price (2213749)" userId="9bfc4344-be67-42b9-8aed-03e0750fd766" providerId="ADAL" clId="{212AA13C-E1EA-0D44-A0B8-81DF746C77F6}" dt="2022-11-27T17:59:35.756" v="8975" actId="680"/>
        <pc:sldMkLst>
          <pc:docMk/>
          <pc:sldMk cId="1979607064" sldId="270"/>
        </pc:sldMkLst>
        <pc:spChg chg="mod">
          <ac:chgData name="Sophie Price (2213749)" userId="9bfc4344-be67-42b9-8aed-03e0750fd766" providerId="ADAL" clId="{212AA13C-E1EA-0D44-A0B8-81DF746C77F6}" dt="2022-11-27T17:59:34.397" v="8973" actId="14100"/>
          <ac:spMkLst>
            <pc:docMk/>
            <pc:sldMk cId="1979607064" sldId="270"/>
            <ac:spMk id="2" creationId="{E26A7EFB-350A-B812-9880-1715A39D1121}"/>
          </ac:spMkLst>
        </pc:spChg>
        <pc:spChg chg="add del">
          <ac:chgData name="Sophie Price (2213749)" userId="9bfc4344-be67-42b9-8aed-03e0750fd766" providerId="ADAL" clId="{212AA13C-E1EA-0D44-A0B8-81DF746C77F6}" dt="2022-11-27T17:59:34.894" v="8974" actId="478"/>
          <ac:spMkLst>
            <pc:docMk/>
            <pc:sldMk cId="1979607064" sldId="270"/>
            <ac:spMk id="3" creationId="{9CD5FF28-75E8-3DD4-9A12-50256BC61169}"/>
          </ac:spMkLst>
        </pc:spChg>
      </pc:sldChg>
      <pc:sldChg chg="modSp new">
        <pc:chgData name="Sophie Price (2213749)" userId="9bfc4344-be67-42b9-8aed-03e0750fd766" providerId="ADAL" clId="{212AA13C-E1EA-0D44-A0B8-81DF746C77F6}" dt="2022-11-27T18:00:21.932" v="9001" actId="20577"/>
        <pc:sldMkLst>
          <pc:docMk/>
          <pc:sldMk cId="3812955548" sldId="270"/>
        </pc:sldMkLst>
        <pc:spChg chg="mod">
          <ac:chgData name="Sophie Price (2213749)" userId="9bfc4344-be67-42b9-8aed-03e0750fd766" providerId="ADAL" clId="{212AA13C-E1EA-0D44-A0B8-81DF746C77F6}" dt="2022-11-27T18:00:21.932" v="9001" actId="20577"/>
          <ac:spMkLst>
            <pc:docMk/>
            <pc:sldMk cId="3812955548" sldId="270"/>
            <ac:spMk id="3" creationId="{7145F6E9-16C8-2601-E665-879134E1AAB2}"/>
          </ac:spMkLst>
        </pc:spChg>
      </pc:sldChg>
      <pc:sldChg chg="modSp new">
        <pc:chgData name="Sophie Price (2213749)" userId="9bfc4344-be67-42b9-8aed-03e0750fd766" providerId="ADAL" clId="{212AA13C-E1EA-0D44-A0B8-81DF746C77F6}" dt="2022-11-29T22:22:04.668" v="9439" actId="27636"/>
        <pc:sldMkLst>
          <pc:docMk/>
          <pc:sldMk cId="3785206361" sldId="271"/>
        </pc:sldMkLst>
        <pc:spChg chg="mod">
          <ac:chgData name="Sophie Price (2213749)" userId="9bfc4344-be67-42b9-8aed-03e0750fd766" providerId="ADAL" clId="{212AA13C-E1EA-0D44-A0B8-81DF746C77F6}" dt="2022-11-29T22:20:33.974" v="9421" actId="20577"/>
          <ac:spMkLst>
            <pc:docMk/>
            <pc:sldMk cId="3785206361" sldId="271"/>
            <ac:spMk id="2" creationId="{E5DB3370-EF0A-3D9E-1F35-825C1E73FD33}"/>
          </ac:spMkLst>
        </pc:spChg>
        <pc:spChg chg="mod">
          <ac:chgData name="Sophie Price (2213749)" userId="9bfc4344-be67-42b9-8aed-03e0750fd766" providerId="ADAL" clId="{212AA13C-E1EA-0D44-A0B8-81DF746C77F6}" dt="2022-11-29T22:22:04.668" v="9439" actId="27636"/>
          <ac:spMkLst>
            <pc:docMk/>
            <pc:sldMk cId="3785206361" sldId="271"/>
            <ac:spMk id="3" creationId="{4D52285F-C96A-9637-E69E-FFF702437E9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9AB488-111F-5642-8A82-C86C308D9F44}" type="datetimeFigureOut">
              <a:rPr lang="en-US" smtClean="0"/>
              <a:t>11/29/22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801F59-EE99-8043-A551-82121FF63F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4331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01F59-EE99-8043-A551-82121FF63F1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0099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01F59-EE99-8043-A551-82121FF63F1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37779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01F59-EE99-8043-A551-82121FF63F1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9022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01F59-EE99-8043-A551-82121FF63F1F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47356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01F59-EE99-8043-A551-82121FF63F1F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1746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11/29/22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11/29/22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CFD7E-A59F-06DB-8029-58ACCEF0319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Study skills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CC5EB9-F85A-A727-8ADE-EF6F0D70529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Sophie price</a:t>
            </a:r>
          </a:p>
          <a:p>
            <a:r>
              <a:rPr lang="en-GB"/>
              <a:t>2213749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79439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AC401-48DE-B715-235A-FC9A4AE32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712C3-0A47-83B2-FB8C-1DE451C89F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this presentation I will be talking about 3 study skills that I feel are personally important to me for future employability and discuss how these can also be shown in a youth work setting. </a:t>
            </a:r>
          </a:p>
          <a:p>
            <a:pPr marL="0" indent="0">
              <a:buNone/>
            </a:pPr>
            <a:r>
              <a:rPr lang="en-GB" dirty="0"/>
              <a:t>   3 study skills: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Time management 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Literacy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Communication </a:t>
            </a:r>
          </a:p>
        </p:txBody>
      </p:sp>
    </p:spTree>
    <p:extLst>
      <p:ext uri="{BB962C8B-B14F-4D97-AF65-F5344CB8AC3E}">
        <p14:creationId xmlns:p14="http://schemas.microsoft.com/office/powerpoint/2010/main" val="26094811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4559D-D9BE-57EE-F4DA-AA80101B9A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Time management skills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8F51A-B7D0-F081-DC75-F74E020899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Time management means that you are organising logically, so that your using it more effectively. Good time management means that you will have greater productivity and be under less stress.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The Mind Tools Content Team. (2022). </a:t>
            </a: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Noto Sans" panose="020B0502040504020204" pitchFamily="34" charset="0"/>
              </a:rPr>
              <a:t>Whys it important?</a:t>
            </a: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Noto Sans" panose="020B0502040504020204" pitchFamily="34" charset="0"/>
              </a:rPr>
              <a:t>Bigger results, less stress, more freedom, deadlines.</a:t>
            </a: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Noto Sans" panose="020B0502040504020204" pitchFamily="34" charset="0"/>
              </a:rPr>
              <a:t>Whys it important in the workplace?</a:t>
            </a:r>
          </a:p>
          <a:p>
            <a:pPr marL="0" indent="0"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Being on </a:t>
            </a:r>
            <a:r>
              <a:rPr lang="en-GB" dirty="0">
                <a:solidFill>
                  <a:srgbClr val="000000"/>
                </a:solidFill>
                <a:latin typeface="Noto Sans" panose="020B0502040504020204" pitchFamily="34" charset="0"/>
              </a:rPr>
              <a:t>time, arranging activities</a:t>
            </a:r>
            <a:endParaRPr lang="en-GB" b="0" i="0" u="none" strike="noStrike" dirty="0">
              <a:solidFill>
                <a:srgbClr val="000000"/>
              </a:solidFill>
              <a:effectLst/>
              <a:latin typeface="Noto Sans" panose="020B050204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13927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DB645-BFE8-A011-BFA2-217DF8A5E9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Time management skills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97A53-F7F1-7AC7-624F-545284AEF2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Time management is also a good thing for the young people to learn as they are transitioning into adults, as they will achieve more in life.</a:t>
            </a:r>
          </a:p>
          <a:p>
            <a:pPr marL="0" indent="0">
              <a:buNone/>
            </a:pPr>
            <a:r>
              <a:rPr lang="en-GB" dirty="0"/>
              <a:t>Encourage young people to gain and develop knowledge</a:t>
            </a:r>
            <a:r>
              <a:rPr lang="en-GB"/>
              <a:t>, understanding, </a:t>
            </a:r>
            <a:r>
              <a:rPr lang="en-GB" dirty="0"/>
              <a:t>attitudes and values and to make constructive use of their skills, resources and time; (youth work in wales: principles and purposes. P. 7)</a:t>
            </a:r>
          </a:p>
          <a:p>
            <a:pPr marL="0" indent="0">
              <a:buNone/>
            </a:pPr>
            <a:r>
              <a:rPr lang="en-GB" dirty="0"/>
              <a:t>We show these in a youth work setting by reminding young people what time we open </a:t>
            </a:r>
            <a:r>
              <a:rPr lang="en-GB"/>
              <a:t>and close and by organising activities that include time managing for example baking.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64287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B679D-618E-F917-D942-6C7B75FD14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Time management skills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EA4EF5-D612-B7C3-F0E9-DC5C143953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 feel I could personally develop in time management by writing all my deadlines down and making sure that I am exactly on time for meeting them. </a:t>
            </a:r>
          </a:p>
        </p:txBody>
      </p:sp>
    </p:spTree>
    <p:extLst>
      <p:ext uri="{BB962C8B-B14F-4D97-AF65-F5344CB8AC3E}">
        <p14:creationId xmlns:p14="http://schemas.microsoft.com/office/powerpoint/2010/main" val="396571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29ABC-69E2-58E4-CCEA-34A0014CF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Literacy skills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851C3-F198-19D7-FA23-A9D7F7A425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i="0" u="none" strike="noStrike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‘Literacy is the ability to read, write, speak and listen in a way that lets us communicate effectively and make sense of the world.’</a:t>
            </a: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 (National literacy trust)</a:t>
            </a:r>
          </a:p>
          <a:p>
            <a:pPr marL="0" indent="0">
              <a:buNone/>
            </a:pP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Why is it important?</a:t>
            </a:r>
          </a:p>
          <a:p>
            <a:pPr marL="0" indent="0">
              <a:buNone/>
            </a:pP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Uni work.</a:t>
            </a:r>
          </a:p>
          <a:p>
            <a:pPr marL="0" indent="0">
              <a:buNone/>
            </a:pP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Why is it important in the work place?</a:t>
            </a:r>
          </a:p>
          <a:p>
            <a:pPr marL="0" indent="0">
              <a:buNone/>
            </a:pP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Planning activities </a:t>
            </a:r>
            <a:r>
              <a:rPr lang="en-GB">
                <a:solidFill>
                  <a:srgbClr val="202124"/>
                </a:solidFill>
                <a:latin typeface="arial" panose="020B0604020202020204" pitchFamily="34" charset="0"/>
              </a:rPr>
              <a:t>and doing </a:t>
            </a: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risk assessments, Writing reflections and MARF (multi-agency referral forms)</a:t>
            </a:r>
          </a:p>
          <a:p>
            <a:pPr marL="0" indent="0">
              <a:buNone/>
            </a:pPr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35604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28B17-2E8D-F207-5FDB-C6C14BDFF0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Literacy skills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569E54-645E-FBE2-A95D-A96500ACD2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 feel that literacy is well needed in young people life’s </a:t>
            </a:r>
            <a:r>
              <a:rPr lang="en-GB"/>
              <a:t>to fulfil </a:t>
            </a:r>
            <a:r>
              <a:rPr lang="en-GB" dirty="0"/>
              <a:t>they further goals. </a:t>
            </a:r>
          </a:p>
          <a:p>
            <a:pPr marL="0" indent="0">
              <a:buNone/>
            </a:pPr>
            <a:r>
              <a:rPr lang="en-GB" dirty="0"/>
              <a:t>“Enabling young people to gain the skill, knowledge, understanding, attitudes and values needed for their own personal development” (youth work in wales principles and purpose, p.8)</a:t>
            </a:r>
          </a:p>
          <a:p>
            <a:pPr marL="0" indent="0">
              <a:buNone/>
            </a:pPr>
            <a:r>
              <a:rPr lang="en-GB" dirty="0"/>
              <a:t>We encourage this into a youth work setting by creating poster competitions and youth bank applications.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07665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B186F-71F1-1D6C-89DD-17CB314E2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Literacy skills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15047D-F3EC-9F47-7CA3-CB83A7A917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 feel I could develop in my literacy skills by reading books and taking time to understand what they </a:t>
            </a:r>
            <a:r>
              <a:rPr lang="en-GB"/>
              <a:t>are and what they </a:t>
            </a:r>
            <a:r>
              <a:rPr lang="en-GB" dirty="0"/>
              <a:t>mean.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9618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D4EEA-4ED0-E6FF-06AF-BF973F00D6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skills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EAA83-E4C5-B17E-62EE-2EEBBDDEE6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“</a:t>
            </a:r>
            <a:r>
              <a:rPr lang="en-GB" i="0" u="none" strike="noStrike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 Communication skills are the abilities you use when giving and receiving different kinds of information” (indeed)</a:t>
            </a:r>
          </a:p>
          <a:p>
            <a:pPr marL="0" indent="0">
              <a:buNone/>
            </a:pPr>
            <a:r>
              <a:rPr lang="en-GB" dirty="0"/>
              <a:t>Why is it important?</a:t>
            </a:r>
          </a:p>
          <a:p>
            <a:pPr marL="0" indent="0">
              <a:buNone/>
            </a:pPr>
            <a:r>
              <a:rPr lang="en-GB" dirty="0"/>
              <a:t>Asking </a:t>
            </a:r>
            <a:r>
              <a:rPr lang="en-GB"/>
              <a:t>for help and engaging </a:t>
            </a:r>
            <a:r>
              <a:rPr lang="en-GB" dirty="0"/>
              <a:t>with people.</a:t>
            </a:r>
          </a:p>
          <a:p>
            <a:pPr marL="0" indent="0">
              <a:buNone/>
            </a:pPr>
            <a:r>
              <a:rPr lang="en-GB" dirty="0"/>
              <a:t>Why is it important in the workplace?</a:t>
            </a:r>
          </a:p>
          <a:p>
            <a:pPr marL="0" indent="0">
              <a:buNone/>
            </a:pPr>
            <a:r>
              <a:rPr lang="en-GB" dirty="0"/>
              <a:t>Building relationships and talking to my colleagues.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50519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6703B-FA7E-EE51-B4C7-4223BC229E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Communication skills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89B3C-9DED-937C-4DB9-2874045701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Communication skills are also important for young people for them to build their self-esteem.</a:t>
            </a:r>
          </a:p>
          <a:p>
            <a:pPr marL="0" indent="0">
              <a:buNone/>
            </a:pPr>
            <a:r>
              <a:rPr lang="en-GB"/>
              <a:t>“Recognise the importance of </a:t>
            </a:r>
            <a:r>
              <a:rPr lang="en-US"/>
              <a:t>sustainable development and equips young people with the knowledge and skills to play their part in shaping the future</a:t>
            </a:r>
            <a:r>
              <a:rPr lang="en-GB"/>
              <a:t>” (youth work in wales principles and purpose, p.7)</a:t>
            </a:r>
          </a:p>
          <a:p>
            <a:pPr marL="0" indent="0">
              <a:buNone/>
            </a:pPr>
            <a:r>
              <a:rPr lang="en-GB"/>
              <a:t>We encourage this in a youth work setting by developing trusting relationships and communicating in different ways.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67227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E2C19-4EB8-95C7-9595-5BD46D8FE2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skills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C370E-DFDA-9585-CDF9-F175102FCE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 will develop my communication skills by listening to the young people before I speak and </a:t>
            </a:r>
            <a:r>
              <a:rPr lang="en-GB"/>
              <a:t>calling people instead of emailing them.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38818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0B4D8-5213-52A5-6951-D49164A988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EAE6D6-BEF5-4F7A-C014-C3F24CFD33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this PowerPoint I talked about the </a:t>
            </a:r>
            <a:r>
              <a:rPr lang="en-GB"/>
              <a:t>key points </a:t>
            </a:r>
            <a:r>
              <a:rPr lang="en-GB" dirty="0"/>
              <a:t>that young people need to develop into adult hood and key points that I also need to develop in for my career to be as successful as possible.</a:t>
            </a:r>
          </a:p>
          <a:p>
            <a:pPr marL="0" indent="0">
              <a:buNone/>
            </a:pPr>
            <a:r>
              <a:rPr lang="en-GB" dirty="0"/>
              <a:t>We discussed what everything was why it was important for </a:t>
            </a:r>
            <a:r>
              <a:rPr lang="en-GB"/>
              <a:t>me personally, for </a:t>
            </a:r>
            <a:r>
              <a:rPr lang="en-GB" dirty="0"/>
              <a:t>me in my workplace and </a:t>
            </a:r>
            <a:r>
              <a:rPr lang="en-GB"/>
              <a:t>for me to encourage these skills to young people in a youth work setting. </a:t>
            </a:r>
            <a:r>
              <a:rPr lang="en-GB" dirty="0"/>
              <a:t>I also discusses how I can further succeed in the skills.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16085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AF6DF-D393-65E1-60FD-3188DC0E1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5F6E9-16C8-2601-E665-879134E1AA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lvl="1" indent="0" algn="ctr">
              <a:buNone/>
            </a:pPr>
            <a:endParaRPr lang="en-GB" sz="3800" dirty="0"/>
          </a:p>
          <a:p>
            <a:pPr marL="457200" lvl="1" indent="0" algn="ctr">
              <a:buNone/>
            </a:pPr>
            <a:r>
              <a:rPr lang="en-GB" sz="3800"/>
              <a:t>Questions?</a:t>
            </a:r>
            <a:endParaRPr lang="en-US" sz="3800" dirty="0"/>
          </a:p>
        </p:txBody>
      </p:sp>
    </p:spTree>
    <p:extLst>
      <p:ext uri="{BB962C8B-B14F-4D97-AF65-F5344CB8AC3E}">
        <p14:creationId xmlns:p14="http://schemas.microsoft.com/office/powerpoint/2010/main" val="38129555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B3370-EF0A-3D9E-1F35-825C1E73F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Referencing list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52285F-C96A-9637-E69E-FFF702437E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Claire Cunliffe Chair of CWVYS. (2019). </a:t>
            </a:r>
            <a:r>
              <a:rPr lang="en-GB" b="0" i="1" u="none" strike="noStrike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Youth work in wales principles and purposes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Youth work: Wales principal youth officers group. P.5</a:t>
            </a:r>
            <a:endParaRPr lang="en-GB">
              <a:solidFill>
                <a:srgbClr val="000000"/>
              </a:solidFill>
              <a:latin typeface="Noto Sans" panose="020B0502040504020204" pitchFamily="34" charset="0"/>
            </a:endParaRPr>
          </a:p>
          <a:p>
            <a:pPr marL="0" indent="0">
              <a:buNone/>
            </a:pPr>
            <a:r>
              <a:rPr lang="en-GB">
                <a:solidFill>
                  <a:srgbClr val="000000"/>
                </a:solidFill>
                <a:latin typeface="Noto Sans" panose="020B0502040504020204" pitchFamily="34" charset="0"/>
              </a:rPr>
              <a:t>C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laire Cunliffe Chair of CWVYS. (2019). </a:t>
            </a:r>
            <a:r>
              <a:rPr lang="en-GB" b="0" i="1" u="none" strike="noStrike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Youth work in wales principles and purposes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Youth work: Wales principal youth officers group. p.7.</a:t>
            </a:r>
          </a:p>
          <a:p>
            <a:pPr marL="0" indent="0">
              <a:buNone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Claire Cunliffe Chair of CWVYS. (2019). </a:t>
            </a:r>
            <a:r>
              <a:rPr lang="en-GB" b="0" i="1" u="none" strike="noStrike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Youth work in wales principles and purposes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Youth work: Wales principal youth officers group. p.8</a:t>
            </a:r>
          </a:p>
          <a:p>
            <a:pPr marL="0" indent="0">
              <a:buNone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Indeed Editorial Team. (2019). </a:t>
            </a:r>
            <a:r>
              <a:rPr lang="en-GB" b="0" i="1" u="none" strike="noStrike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Communuication skills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[Online]. Indeed. Last Updated: 16 September 2019. Available at: https://in.indeed.com/career-advice/resumes-cover-letters/communication-skills [Accessed 26 November 2022].</a:t>
            </a:r>
            <a:br>
              <a:rPr lang="en-GB"/>
            </a:br>
            <a:endParaRPr lang="en-GB" b="0" i="0" u="none" strike="noStrike">
              <a:solidFill>
                <a:srgbClr val="000000"/>
              </a:solidFill>
              <a:effectLst/>
              <a:latin typeface="Noto Sans" panose="020B0502040504020204" pitchFamily="34" charset="0"/>
            </a:endParaRP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2063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9C586-4BBC-B9EC-6C2D-281C0D1F60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list.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2F6BBC-5CA1-A655-E14A-77D6B44A66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8790" y="1986537"/>
            <a:ext cx="9603275" cy="34506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National literacy trust. (2017). </a:t>
            </a:r>
            <a:r>
              <a:rPr lang="en-GB" b="0" i="1" u="none" strike="noStrike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What is literacy?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[Online]. National literacy trust. Last Updated: 2017. Available at: https://literacytrust.org.uk/information/what-is-literacy/ [Accessed 24 November 2022].</a:t>
            </a:r>
          </a:p>
          <a:p>
            <a:pPr marL="0" indent="0">
              <a:buNone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The </a:t>
            </a:r>
            <a:r>
              <a:rPr lang="en-GB" dirty="0">
                <a:solidFill>
                  <a:srgbClr val="000000"/>
                </a:solidFill>
                <a:latin typeface="Noto Sans" panose="020B0502040504020204" pitchFamily="34" charset="0"/>
              </a:rPr>
              <a:t>M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ind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Tools Content Team. (2022).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Time management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[Online]. MindTools. Available at: 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www</a:t>
            </a:r>
            <a:r>
              <a:rPr lang="en-GB" b="0" i="0" u="none" strike="noStrike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mind2tools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.com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/arb6j5a/what-is-time-management [Accessed 24 November 2022].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304200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15</Slides>
  <Notes>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Gallery</vt:lpstr>
      <vt:lpstr>Study skills</vt:lpstr>
      <vt:lpstr>Introduction</vt:lpstr>
      <vt:lpstr>Time management skills </vt:lpstr>
      <vt:lpstr>Time management skills </vt:lpstr>
      <vt:lpstr>Time management skills </vt:lpstr>
      <vt:lpstr>Literacy skills </vt:lpstr>
      <vt:lpstr>Literacy skills</vt:lpstr>
      <vt:lpstr>Literacy skills</vt:lpstr>
      <vt:lpstr>Communication skills </vt:lpstr>
      <vt:lpstr>Communication skills</vt:lpstr>
      <vt:lpstr>Communication skills</vt:lpstr>
      <vt:lpstr>Conclusion</vt:lpstr>
      <vt:lpstr>PowerPoint Presentation</vt:lpstr>
      <vt:lpstr>Referencing list</vt:lpstr>
      <vt:lpstr>Referencing list.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Study skills</dc:title>
  <dc:creator>Sophie Price (2213749)</dc:creator>
  <cp:lastModifiedBy>Sophie Price (2213749)</cp:lastModifiedBy>
  <cp:revision>9</cp:revision>
  <dcterms:created xsi:type="dcterms:W3CDTF">2022-11-23T12:01:29Z</dcterms:created>
  <dcterms:modified xsi:type="dcterms:W3CDTF">2022-11-29T23:16:23Z</dcterms:modified>
</cp:coreProperties>
</file>