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92" r:id="rId3"/>
    <p:sldId id="273" r:id="rId4"/>
    <p:sldId id="274" r:id="rId5"/>
    <p:sldId id="258" r:id="rId6"/>
    <p:sldId id="275" r:id="rId7"/>
    <p:sldId id="278" r:id="rId8"/>
    <p:sldId id="276" r:id="rId9"/>
    <p:sldId id="279" r:id="rId10"/>
    <p:sldId id="280" r:id="rId11"/>
    <p:sldId id="281" r:id="rId12"/>
    <p:sldId id="297" r:id="rId13"/>
    <p:sldId id="298" r:id="rId14"/>
    <p:sldId id="285" r:id="rId15"/>
    <p:sldId id="257" r:id="rId16"/>
    <p:sldId id="294" r:id="rId17"/>
    <p:sldId id="260" r:id="rId18"/>
    <p:sldId id="262" r:id="rId19"/>
    <p:sldId id="264" r:id="rId20"/>
    <p:sldId id="287" r:id="rId21"/>
    <p:sldId id="267" r:id="rId22"/>
    <p:sldId id="270" r:id="rId23"/>
    <p:sldId id="268" r:id="rId24"/>
    <p:sldId id="269" r:id="rId25"/>
    <p:sldId id="291" r:id="rId26"/>
    <p:sldId id="271" r:id="rId27"/>
    <p:sldId id="288" r:id="rId28"/>
    <p:sldId id="290"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8DC921F-FCBB-451E-BCBC-335E6BCF0033}" v="94" dt="2022-07-24T12:12:48.930"/>
  </p1510:revLst>
</p1510:revInfo>
</file>

<file path=ppt/tableStyles.xml><?xml version="1.0" encoding="utf-8"?>
<a:tblStyleLst xmlns:a="http://schemas.openxmlformats.org/drawingml/2006/main" def="{5C22544A-7EE6-4342-B048-85BDC9FD1C3A}">
  <a:tblStyle styleId="{5C22544A-7EE6-4342-B048-85BDC9FD1C3A}" styleName="Arddull Ganolig 2 - Pwyslais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660B408-B3CF-4A94-85FC-2B1E0A45F4A2}" styleName="Arddull Dywyll 2 - Pwyslais 1/Pwyslais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0" autoAdjust="0"/>
    <p:restoredTop sz="94660"/>
  </p:normalViewPr>
  <p:slideViewPr>
    <p:cSldViewPr snapToGrid="0">
      <p:cViewPr>
        <p:scale>
          <a:sx n="58" d="100"/>
          <a:sy n="58" d="100"/>
        </p:scale>
        <p:origin x="728" y="5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35"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ir Mhanna (2119514)" userId="42acdb1e-7c6a-4d29-81c4-afc75570156c" providerId="ADAL" clId="{B8DC921F-FCBB-451E-BCBC-335E6BCF0033}"/>
    <pc:docChg chg="undo redo custSel addSld delSld modSld">
      <pc:chgData name="Samir Mhanna (2119514)" userId="42acdb1e-7c6a-4d29-81c4-afc75570156c" providerId="ADAL" clId="{B8DC921F-FCBB-451E-BCBC-335E6BCF0033}" dt="2022-07-24T12:12:48.929" v="1422" actId="20577"/>
      <pc:docMkLst>
        <pc:docMk/>
      </pc:docMkLst>
      <pc:sldChg chg="addSp delSp modSp add mod setBg delDesignElem">
        <pc:chgData name="Samir Mhanna (2119514)" userId="42acdb1e-7c6a-4d29-81c4-afc75570156c" providerId="ADAL" clId="{B8DC921F-FCBB-451E-BCBC-335E6BCF0033}" dt="2022-07-22T22:47:49.375" v="1163" actId="122"/>
        <pc:sldMkLst>
          <pc:docMk/>
          <pc:sldMk cId="2304660868" sldId="256"/>
        </pc:sldMkLst>
        <pc:spChg chg="del mod">
          <ac:chgData name="Samir Mhanna (2119514)" userId="42acdb1e-7c6a-4d29-81c4-afc75570156c" providerId="ADAL" clId="{B8DC921F-FCBB-451E-BCBC-335E6BCF0033}" dt="2022-07-21T01:08:00.047" v="226" actId="21"/>
          <ac:spMkLst>
            <pc:docMk/>
            <pc:sldMk cId="2304660868" sldId="256"/>
            <ac:spMk id="2" creationId="{7CB95353-6EAD-4191-972E-60797EBFCC62}"/>
          </ac:spMkLst>
        </pc:spChg>
        <pc:spChg chg="mod">
          <ac:chgData name="Samir Mhanna (2119514)" userId="42acdb1e-7c6a-4d29-81c4-afc75570156c" providerId="ADAL" clId="{B8DC921F-FCBB-451E-BCBC-335E6BCF0033}" dt="2022-07-21T22:12:55.769" v="496" actId="108"/>
          <ac:spMkLst>
            <pc:docMk/>
            <pc:sldMk cId="2304660868" sldId="256"/>
            <ac:spMk id="3" creationId="{D8F9BD1B-43A9-4F72-97B7-51F90CCB5748}"/>
          </ac:spMkLst>
        </pc:spChg>
        <pc:spChg chg="del mod">
          <ac:chgData name="Samir Mhanna (2119514)" userId="42acdb1e-7c6a-4d29-81c4-afc75570156c" providerId="ADAL" clId="{B8DC921F-FCBB-451E-BCBC-335E6BCF0033}" dt="2022-07-21T01:00:44.550" v="122"/>
          <ac:spMkLst>
            <pc:docMk/>
            <pc:sldMk cId="2304660868" sldId="256"/>
            <ac:spMk id="12" creationId="{BA63D5D5-6A44-4DA7-B7B4-51640DB1E5A1}"/>
          </ac:spMkLst>
        </pc:spChg>
        <pc:spChg chg="mod">
          <ac:chgData name="Samir Mhanna (2119514)" userId="42acdb1e-7c6a-4d29-81c4-afc75570156c" providerId="ADAL" clId="{B8DC921F-FCBB-451E-BCBC-335E6BCF0033}" dt="2022-07-21T01:10:51.691" v="247" actId="207"/>
          <ac:spMkLst>
            <pc:docMk/>
            <pc:sldMk cId="2304660868" sldId="256"/>
            <ac:spMk id="17" creationId="{DCBC0E50-5A34-4234-AB1A-A007E2E8B579}"/>
          </ac:spMkLst>
        </pc:spChg>
        <pc:spChg chg="add del mod">
          <ac:chgData name="Samir Mhanna (2119514)" userId="42acdb1e-7c6a-4d29-81c4-afc75570156c" providerId="ADAL" clId="{B8DC921F-FCBB-451E-BCBC-335E6BCF0033}" dt="2022-07-21T01:08:04.262" v="227" actId="478"/>
          <ac:spMkLst>
            <pc:docMk/>
            <pc:sldMk cId="2304660868" sldId="256"/>
            <ac:spMk id="18" creationId="{CBDC9CA9-A2C6-7A70-33AA-DD39130DAD61}"/>
          </ac:spMkLst>
        </pc:spChg>
        <pc:spChg chg="add mod">
          <ac:chgData name="Samir Mhanna (2119514)" userId="42acdb1e-7c6a-4d29-81c4-afc75570156c" providerId="ADAL" clId="{B8DC921F-FCBB-451E-BCBC-335E6BCF0033}" dt="2022-07-21T22:12:49.153" v="495" actId="255"/>
          <ac:spMkLst>
            <pc:docMk/>
            <pc:sldMk cId="2304660868" sldId="256"/>
            <ac:spMk id="38" creationId="{37BB1063-EBEB-B986-40C3-5E883130629F}"/>
          </ac:spMkLst>
        </pc:spChg>
        <pc:spChg chg="del">
          <ac:chgData name="Samir Mhanna (2119514)" userId="42acdb1e-7c6a-4d29-81c4-afc75570156c" providerId="ADAL" clId="{B8DC921F-FCBB-451E-BCBC-335E6BCF0033}" dt="2022-07-21T00:55:32.141" v="80"/>
          <ac:spMkLst>
            <pc:docMk/>
            <pc:sldMk cId="2304660868" sldId="256"/>
            <ac:spMk id="290" creationId="{3011B0B3-5679-4759-90B8-3B908C4CBD21}"/>
          </ac:spMkLst>
        </pc:spChg>
        <pc:spChg chg="del">
          <ac:chgData name="Samir Mhanna (2119514)" userId="42acdb1e-7c6a-4d29-81c4-afc75570156c" providerId="ADAL" clId="{B8DC921F-FCBB-451E-BCBC-335E6BCF0033}" dt="2022-07-21T00:55:32.141" v="80"/>
          <ac:spMkLst>
            <pc:docMk/>
            <pc:sldMk cId="2304660868" sldId="256"/>
            <ac:spMk id="293" creationId="{1B5DF063-A889-4037-8C0F-D6D424107150}"/>
          </ac:spMkLst>
        </pc:spChg>
        <pc:grpChg chg="del">
          <ac:chgData name="Samir Mhanna (2119514)" userId="42acdb1e-7c6a-4d29-81c4-afc75570156c" providerId="ADAL" clId="{B8DC921F-FCBB-451E-BCBC-335E6BCF0033}" dt="2022-07-21T00:55:32.141" v="80"/>
          <ac:grpSpMkLst>
            <pc:docMk/>
            <pc:sldMk cId="2304660868" sldId="256"/>
            <ac:grpSpMk id="285" creationId="{9494E066-0146-46E9-BAF1-C33240ABA294}"/>
          </ac:grpSpMkLst>
        </pc:grpChg>
        <pc:grpChg chg="del">
          <ac:chgData name="Samir Mhanna (2119514)" userId="42acdb1e-7c6a-4d29-81c4-afc75570156c" providerId="ADAL" clId="{B8DC921F-FCBB-451E-BCBC-335E6BCF0033}" dt="2022-07-21T00:55:32.141" v="80"/>
          <ac:grpSpMkLst>
            <pc:docMk/>
            <pc:sldMk cId="2304660868" sldId="256"/>
            <ac:grpSpMk id="291" creationId="{50F37AA1-A09B-4E28-987B-38E5060E1BAE}"/>
          </ac:grpSpMkLst>
        </pc:grpChg>
        <pc:graphicFrameChg chg="add del mod">
          <ac:chgData name="Samir Mhanna (2119514)" userId="42acdb1e-7c6a-4d29-81c4-afc75570156c" providerId="ADAL" clId="{B8DC921F-FCBB-451E-BCBC-335E6BCF0033}" dt="2022-07-21T00:56:21.605" v="82"/>
          <ac:graphicFrameMkLst>
            <pc:docMk/>
            <pc:sldMk cId="2304660868" sldId="256"/>
            <ac:graphicFrameMk id="4" creationId="{3EBD1BF4-965A-53C1-1718-40D0CFB3F7D9}"/>
          </ac:graphicFrameMkLst>
        </pc:graphicFrameChg>
        <pc:graphicFrameChg chg="add del mod modGraphic">
          <ac:chgData name="Samir Mhanna (2119514)" userId="42acdb1e-7c6a-4d29-81c4-afc75570156c" providerId="ADAL" clId="{B8DC921F-FCBB-451E-BCBC-335E6BCF0033}" dt="2022-07-22T22:47:49.375" v="1163" actId="122"/>
          <ac:graphicFrameMkLst>
            <pc:docMk/>
            <pc:sldMk cId="2304660868" sldId="256"/>
            <ac:graphicFrameMk id="7" creationId="{F2ECD0F5-C372-4FCE-9055-53A6E2E55B5B}"/>
          </ac:graphicFrameMkLst>
        </pc:graphicFrameChg>
        <pc:graphicFrameChg chg="add del mod">
          <ac:chgData name="Samir Mhanna (2119514)" userId="42acdb1e-7c6a-4d29-81c4-afc75570156c" providerId="ADAL" clId="{B8DC921F-FCBB-451E-BCBC-335E6BCF0033}" dt="2022-07-21T00:59:41.475" v="118" actId="478"/>
          <ac:graphicFrameMkLst>
            <pc:docMk/>
            <pc:sldMk cId="2304660868" sldId="256"/>
            <ac:graphicFrameMk id="8" creationId="{1626FBE9-BFB8-7242-991C-526EAD49C6E2}"/>
          </ac:graphicFrameMkLst>
        </pc:graphicFrameChg>
        <pc:graphicFrameChg chg="add del mod">
          <ac:chgData name="Samir Mhanna (2119514)" userId="42acdb1e-7c6a-4d29-81c4-afc75570156c" providerId="ADAL" clId="{B8DC921F-FCBB-451E-BCBC-335E6BCF0033}" dt="2022-07-21T00:59:39.617" v="117" actId="478"/>
          <ac:graphicFrameMkLst>
            <pc:docMk/>
            <pc:sldMk cId="2304660868" sldId="256"/>
            <ac:graphicFrameMk id="10" creationId="{11F51218-BD5C-7217-9566-602A10FADAD9}"/>
          </ac:graphicFrameMkLst>
        </pc:graphicFrameChg>
        <pc:graphicFrameChg chg="add del mod">
          <ac:chgData name="Samir Mhanna (2119514)" userId="42acdb1e-7c6a-4d29-81c4-afc75570156c" providerId="ADAL" clId="{B8DC921F-FCBB-451E-BCBC-335E6BCF0033}" dt="2022-07-21T00:59:33.334" v="116" actId="478"/>
          <ac:graphicFrameMkLst>
            <pc:docMk/>
            <pc:sldMk cId="2304660868" sldId="256"/>
            <ac:graphicFrameMk id="11" creationId="{63E2C584-0FEF-A174-1AB8-38ED042D1BCA}"/>
          </ac:graphicFrameMkLst>
        </pc:graphicFrameChg>
        <pc:graphicFrameChg chg="add del mod">
          <ac:chgData name="Samir Mhanna (2119514)" userId="42acdb1e-7c6a-4d29-81c4-afc75570156c" providerId="ADAL" clId="{B8DC921F-FCBB-451E-BCBC-335E6BCF0033}" dt="2022-07-21T00:59:31.712" v="115" actId="478"/>
          <ac:graphicFrameMkLst>
            <pc:docMk/>
            <pc:sldMk cId="2304660868" sldId="256"/>
            <ac:graphicFrameMk id="13" creationId="{39211959-5AF8-D0F7-9D64-75FEB355977D}"/>
          </ac:graphicFrameMkLst>
        </pc:graphicFrameChg>
        <pc:picChg chg="mod">
          <ac:chgData name="Samir Mhanna (2119514)" userId="42acdb1e-7c6a-4d29-81c4-afc75570156c" providerId="ADAL" clId="{B8DC921F-FCBB-451E-BCBC-335E6BCF0033}" dt="2022-07-22T22:46:53.963" v="1158" actId="1076"/>
          <ac:picMkLst>
            <pc:docMk/>
            <pc:sldMk cId="2304660868" sldId="256"/>
            <ac:picMk id="5" creationId="{4BD975D8-6F5B-44E6-83B1-4055A4F3160B}"/>
          </ac:picMkLst>
        </pc:picChg>
        <pc:picChg chg="add del mod">
          <ac:chgData name="Samir Mhanna (2119514)" userId="42acdb1e-7c6a-4d29-81c4-afc75570156c" providerId="ADAL" clId="{B8DC921F-FCBB-451E-BCBC-335E6BCF0033}" dt="2022-07-22T21:40:01.553" v="1039" actId="478"/>
          <ac:picMkLst>
            <pc:docMk/>
            <pc:sldMk cId="2304660868" sldId="256"/>
            <ac:picMk id="6" creationId="{18DA15E7-82C6-40B7-BAD6-0C492A3A771B}"/>
          </ac:picMkLst>
        </pc:picChg>
        <pc:picChg chg="add del mod">
          <ac:chgData name="Samir Mhanna (2119514)" userId="42acdb1e-7c6a-4d29-81c4-afc75570156c" providerId="ADAL" clId="{B8DC921F-FCBB-451E-BCBC-335E6BCF0033}" dt="2022-07-22T21:39:58.876" v="1037" actId="478"/>
          <ac:picMkLst>
            <pc:docMk/>
            <pc:sldMk cId="2304660868" sldId="256"/>
            <ac:picMk id="9" creationId="{B56A1F53-DEC7-47C1-BA0A-1FC96EA5028E}"/>
          </ac:picMkLst>
        </pc:picChg>
        <pc:picChg chg="del">
          <ac:chgData name="Samir Mhanna (2119514)" userId="42acdb1e-7c6a-4d29-81c4-afc75570156c" providerId="ADAL" clId="{B8DC921F-FCBB-451E-BCBC-335E6BCF0033}" dt="2022-07-21T01:00:44.550" v="120" actId="478"/>
          <ac:picMkLst>
            <pc:docMk/>
            <pc:sldMk cId="2304660868" sldId="256"/>
            <ac:picMk id="14" creationId="{91A8E75A-0C20-4374-A1EE-9F2C389CAF47}"/>
          </ac:picMkLst>
        </pc:picChg>
        <pc:picChg chg="del">
          <ac:chgData name="Samir Mhanna (2119514)" userId="42acdb1e-7c6a-4d29-81c4-afc75570156c" providerId="ADAL" clId="{B8DC921F-FCBB-451E-BCBC-335E6BCF0033}" dt="2022-07-21T22:44:49.118" v="759" actId="478"/>
          <ac:picMkLst>
            <pc:docMk/>
            <pc:sldMk cId="2304660868" sldId="256"/>
            <ac:picMk id="16" creationId="{80E59D6E-1383-4980-B405-042DCC2B3F05}"/>
          </ac:picMkLst>
        </pc:picChg>
        <pc:picChg chg="add del mod">
          <ac:chgData name="Samir Mhanna (2119514)" userId="42acdb1e-7c6a-4d29-81c4-afc75570156c" providerId="ADAL" clId="{B8DC921F-FCBB-451E-BCBC-335E6BCF0033}" dt="2022-07-22T21:40:00.233" v="1038" actId="478"/>
          <ac:picMkLst>
            <pc:docMk/>
            <pc:sldMk cId="2304660868" sldId="256"/>
            <ac:picMk id="39" creationId="{3CB091AC-1517-1875-C6F6-86B38BD17CAB}"/>
          </ac:picMkLst>
        </pc:picChg>
        <pc:cxnChg chg="del">
          <ac:chgData name="Samir Mhanna (2119514)" userId="42acdb1e-7c6a-4d29-81c4-afc75570156c" providerId="ADAL" clId="{B8DC921F-FCBB-451E-BCBC-335E6BCF0033}" dt="2022-07-21T00:55:32.141" v="80"/>
          <ac:cxnSpMkLst>
            <pc:docMk/>
            <pc:sldMk cId="2304660868" sldId="256"/>
            <ac:cxnSpMk id="284" creationId="{AE0C0B2A-3FD1-4235-A16E-0ED1E028A93E}"/>
          </ac:cxnSpMkLst>
        </pc:cxnChg>
      </pc:sldChg>
      <pc:sldChg chg="modSp mod">
        <pc:chgData name="Samir Mhanna (2119514)" userId="42acdb1e-7c6a-4d29-81c4-afc75570156c" providerId="ADAL" clId="{B8DC921F-FCBB-451E-BCBC-335E6BCF0033}" dt="2022-07-21T22:10:20.917" v="463" actId="108"/>
        <pc:sldMkLst>
          <pc:docMk/>
          <pc:sldMk cId="169362563" sldId="257"/>
        </pc:sldMkLst>
        <pc:spChg chg="mod">
          <ac:chgData name="Samir Mhanna (2119514)" userId="42acdb1e-7c6a-4d29-81c4-afc75570156c" providerId="ADAL" clId="{B8DC921F-FCBB-451E-BCBC-335E6BCF0033}" dt="2022-07-21T22:10:20.917" v="463" actId="108"/>
          <ac:spMkLst>
            <pc:docMk/>
            <pc:sldMk cId="169362563" sldId="257"/>
            <ac:spMk id="2" creationId="{8B744BFB-C7DC-AF68-F9FC-B7A2E67CFA92}"/>
          </ac:spMkLst>
        </pc:spChg>
      </pc:sldChg>
      <pc:sldChg chg="modSp mod">
        <pc:chgData name="Samir Mhanna (2119514)" userId="42acdb1e-7c6a-4d29-81c4-afc75570156c" providerId="ADAL" clId="{B8DC921F-FCBB-451E-BCBC-335E6BCF0033}" dt="2022-07-21T22:10:03.099" v="452" actId="108"/>
        <pc:sldMkLst>
          <pc:docMk/>
          <pc:sldMk cId="1068608415" sldId="258"/>
        </pc:sldMkLst>
        <pc:spChg chg="mod">
          <ac:chgData name="Samir Mhanna (2119514)" userId="42acdb1e-7c6a-4d29-81c4-afc75570156c" providerId="ADAL" clId="{B8DC921F-FCBB-451E-BCBC-335E6BCF0033}" dt="2022-07-21T22:10:03.099" v="452" actId="108"/>
          <ac:spMkLst>
            <pc:docMk/>
            <pc:sldMk cId="1068608415" sldId="258"/>
            <ac:spMk id="2" creationId="{575EB589-ADEA-2621-5C9C-8A8C618A0A85}"/>
          </ac:spMkLst>
        </pc:spChg>
      </pc:sldChg>
      <pc:sldChg chg="modSp mod">
        <pc:chgData name="Samir Mhanna (2119514)" userId="42acdb1e-7c6a-4d29-81c4-afc75570156c" providerId="ADAL" clId="{B8DC921F-FCBB-451E-BCBC-335E6BCF0033}" dt="2022-07-22T22:27:56.872" v="1052" actId="2710"/>
        <pc:sldMkLst>
          <pc:docMk/>
          <pc:sldMk cId="3883484385" sldId="260"/>
        </pc:sldMkLst>
        <pc:spChg chg="mod">
          <ac:chgData name="Samir Mhanna (2119514)" userId="42acdb1e-7c6a-4d29-81c4-afc75570156c" providerId="ADAL" clId="{B8DC921F-FCBB-451E-BCBC-335E6BCF0033}" dt="2022-07-21T22:10:24.859" v="465" actId="108"/>
          <ac:spMkLst>
            <pc:docMk/>
            <pc:sldMk cId="3883484385" sldId="260"/>
            <ac:spMk id="2" creationId="{D064D8B9-348A-18A4-95ED-A3F882C10D75}"/>
          </ac:spMkLst>
        </pc:spChg>
        <pc:spChg chg="mod">
          <ac:chgData name="Samir Mhanna (2119514)" userId="42acdb1e-7c6a-4d29-81c4-afc75570156c" providerId="ADAL" clId="{B8DC921F-FCBB-451E-BCBC-335E6BCF0033}" dt="2022-07-22T22:27:56.872" v="1052" actId="2710"/>
          <ac:spMkLst>
            <pc:docMk/>
            <pc:sldMk cId="3883484385" sldId="260"/>
            <ac:spMk id="3" creationId="{7FBAF802-FB10-E18B-C84C-DFA37DF9FFFC}"/>
          </ac:spMkLst>
        </pc:spChg>
      </pc:sldChg>
      <pc:sldChg chg="modSp mod">
        <pc:chgData name="Samir Mhanna (2119514)" userId="42acdb1e-7c6a-4d29-81c4-afc75570156c" providerId="ADAL" clId="{B8DC921F-FCBB-451E-BCBC-335E6BCF0033}" dt="2022-07-22T22:30:05.373" v="1057" actId="1076"/>
        <pc:sldMkLst>
          <pc:docMk/>
          <pc:sldMk cId="1251461973" sldId="262"/>
        </pc:sldMkLst>
        <pc:spChg chg="mod">
          <ac:chgData name="Samir Mhanna (2119514)" userId="42acdb1e-7c6a-4d29-81c4-afc75570156c" providerId="ADAL" clId="{B8DC921F-FCBB-451E-BCBC-335E6BCF0033}" dt="2022-07-21T22:10:31.776" v="468" actId="108"/>
          <ac:spMkLst>
            <pc:docMk/>
            <pc:sldMk cId="1251461973" sldId="262"/>
            <ac:spMk id="2" creationId="{98538A38-89B8-8CB0-12BE-476DE7756F24}"/>
          </ac:spMkLst>
        </pc:spChg>
        <pc:spChg chg="mod">
          <ac:chgData name="Samir Mhanna (2119514)" userId="42acdb1e-7c6a-4d29-81c4-afc75570156c" providerId="ADAL" clId="{B8DC921F-FCBB-451E-BCBC-335E6BCF0033}" dt="2022-07-22T22:30:05.373" v="1057" actId="1076"/>
          <ac:spMkLst>
            <pc:docMk/>
            <pc:sldMk cId="1251461973" sldId="262"/>
            <ac:spMk id="3" creationId="{70FCE33B-6F16-51D5-FD62-4C6D148DDA17}"/>
          </ac:spMkLst>
        </pc:spChg>
      </pc:sldChg>
      <pc:sldChg chg="modSp mod">
        <pc:chgData name="Samir Mhanna (2119514)" userId="42acdb1e-7c6a-4d29-81c4-afc75570156c" providerId="ADAL" clId="{B8DC921F-FCBB-451E-BCBC-335E6BCF0033}" dt="2022-07-21T22:10:44.535" v="471" actId="108"/>
        <pc:sldMkLst>
          <pc:docMk/>
          <pc:sldMk cId="807976708" sldId="264"/>
        </pc:sldMkLst>
        <pc:spChg chg="mod">
          <ac:chgData name="Samir Mhanna (2119514)" userId="42acdb1e-7c6a-4d29-81c4-afc75570156c" providerId="ADAL" clId="{B8DC921F-FCBB-451E-BCBC-335E6BCF0033}" dt="2022-07-21T22:10:44.535" v="471" actId="108"/>
          <ac:spMkLst>
            <pc:docMk/>
            <pc:sldMk cId="807976708" sldId="264"/>
            <ac:spMk id="2" creationId="{9FEAE637-A845-4CA6-8617-6871E1921D9C}"/>
          </ac:spMkLst>
        </pc:spChg>
        <pc:spChg chg="mod">
          <ac:chgData name="Samir Mhanna (2119514)" userId="42acdb1e-7c6a-4d29-81c4-afc75570156c" providerId="ADAL" clId="{B8DC921F-FCBB-451E-BCBC-335E6BCF0033}" dt="2022-07-20T20:58:03.057" v="5" actId="255"/>
          <ac:spMkLst>
            <pc:docMk/>
            <pc:sldMk cId="807976708" sldId="264"/>
            <ac:spMk id="3" creationId="{6A53EDD8-D292-B3D1-38F5-A72E1ADC82DA}"/>
          </ac:spMkLst>
        </pc:spChg>
      </pc:sldChg>
      <pc:sldChg chg="del">
        <pc:chgData name="Samir Mhanna (2119514)" userId="42acdb1e-7c6a-4d29-81c4-afc75570156c" providerId="ADAL" clId="{B8DC921F-FCBB-451E-BCBC-335E6BCF0033}" dt="2022-07-21T22:26:36.176" v="607" actId="47"/>
        <pc:sldMkLst>
          <pc:docMk/>
          <pc:sldMk cId="2875968862" sldId="265"/>
        </pc:sldMkLst>
      </pc:sldChg>
      <pc:sldChg chg="addSp del mod">
        <pc:chgData name="Samir Mhanna (2119514)" userId="42acdb1e-7c6a-4d29-81c4-afc75570156c" providerId="ADAL" clId="{B8DC921F-FCBB-451E-BCBC-335E6BCF0033}" dt="2022-07-21T22:25:04.858" v="581" actId="47"/>
        <pc:sldMkLst>
          <pc:docMk/>
          <pc:sldMk cId="535837466" sldId="266"/>
        </pc:sldMkLst>
        <pc:spChg chg="add">
          <ac:chgData name="Samir Mhanna (2119514)" userId="42acdb1e-7c6a-4d29-81c4-afc75570156c" providerId="ADAL" clId="{B8DC921F-FCBB-451E-BCBC-335E6BCF0033}" dt="2022-07-21T22:19:50.021" v="543" actId="22"/>
          <ac:spMkLst>
            <pc:docMk/>
            <pc:sldMk cId="535837466" sldId="266"/>
            <ac:spMk id="5" creationId="{FC949DF1-8A74-8579-8BD0-36D5191E5C72}"/>
          </ac:spMkLst>
        </pc:spChg>
      </pc:sldChg>
      <pc:sldChg chg="addSp delSp modSp mod">
        <pc:chgData name="Samir Mhanna (2119514)" userId="42acdb1e-7c6a-4d29-81c4-afc75570156c" providerId="ADAL" clId="{B8DC921F-FCBB-451E-BCBC-335E6BCF0033}" dt="2022-07-24T12:10:13.214" v="1418" actId="27636"/>
        <pc:sldMkLst>
          <pc:docMk/>
          <pc:sldMk cId="3255913925" sldId="267"/>
        </pc:sldMkLst>
        <pc:spChg chg="mod">
          <ac:chgData name="Samir Mhanna (2119514)" userId="42acdb1e-7c6a-4d29-81c4-afc75570156c" providerId="ADAL" clId="{B8DC921F-FCBB-451E-BCBC-335E6BCF0033}" dt="2022-07-21T22:10:50.115" v="474" actId="108"/>
          <ac:spMkLst>
            <pc:docMk/>
            <pc:sldMk cId="3255913925" sldId="267"/>
            <ac:spMk id="2" creationId="{A01FFD60-A17A-5211-D7D8-5FD60645BCEF}"/>
          </ac:spMkLst>
        </pc:spChg>
        <pc:spChg chg="mod">
          <ac:chgData name="Samir Mhanna (2119514)" userId="42acdb1e-7c6a-4d29-81c4-afc75570156c" providerId="ADAL" clId="{B8DC921F-FCBB-451E-BCBC-335E6BCF0033}" dt="2022-07-24T12:10:13.214" v="1418" actId="27636"/>
          <ac:spMkLst>
            <pc:docMk/>
            <pc:sldMk cId="3255913925" sldId="267"/>
            <ac:spMk id="3" creationId="{D3EAEF04-DE79-1BED-E17C-B75899C66CBF}"/>
          </ac:spMkLst>
        </pc:spChg>
        <pc:spChg chg="del">
          <ac:chgData name="Samir Mhanna (2119514)" userId="42acdb1e-7c6a-4d29-81c4-afc75570156c" providerId="ADAL" clId="{B8DC921F-FCBB-451E-BCBC-335E6BCF0033}" dt="2022-07-21T00:50:37.615" v="28" actId="26606"/>
          <ac:spMkLst>
            <pc:docMk/>
            <pc:sldMk cId="3255913925" sldId="267"/>
            <ac:spMk id="8" creationId="{100EDD19-6802-4EC3-95CE-CFFAB042CFD6}"/>
          </ac:spMkLst>
        </pc:spChg>
        <pc:spChg chg="del">
          <ac:chgData name="Samir Mhanna (2119514)" userId="42acdb1e-7c6a-4d29-81c4-afc75570156c" providerId="ADAL" clId="{B8DC921F-FCBB-451E-BCBC-335E6BCF0033}" dt="2022-07-21T00:50:37.615" v="28" actId="26606"/>
          <ac:spMkLst>
            <pc:docMk/>
            <pc:sldMk cId="3255913925" sldId="267"/>
            <ac:spMk id="10" creationId="{DB17E863-922E-4C26-BD64-E8FD41D28661}"/>
          </ac:spMkLst>
        </pc:spChg>
        <pc:spChg chg="add">
          <ac:chgData name="Samir Mhanna (2119514)" userId="42acdb1e-7c6a-4d29-81c4-afc75570156c" providerId="ADAL" clId="{B8DC921F-FCBB-451E-BCBC-335E6BCF0033}" dt="2022-07-21T00:50:37.615" v="28" actId="26606"/>
          <ac:spMkLst>
            <pc:docMk/>
            <pc:sldMk cId="3255913925" sldId="267"/>
            <ac:spMk id="15" creationId="{45D37F4E-DDB4-456B-97E0-9937730A039F}"/>
          </ac:spMkLst>
        </pc:spChg>
        <pc:spChg chg="add">
          <ac:chgData name="Samir Mhanna (2119514)" userId="42acdb1e-7c6a-4d29-81c4-afc75570156c" providerId="ADAL" clId="{B8DC921F-FCBB-451E-BCBC-335E6BCF0033}" dt="2022-07-21T00:50:37.615" v="28" actId="26606"/>
          <ac:spMkLst>
            <pc:docMk/>
            <pc:sldMk cId="3255913925" sldId="267"/>
            <ac:spMk id="17" creationId="{B2DD41CD-8F47-4F56-AD12-4E2FF7696987}"/>
          </ac:spMkLst>
        </pc:spChg>
        <pc:picChg chg="add mod modCrop">
          <ac:chgData name="Samir Mhanna (2119514)" userId="42acdb1e-7c6a-4d29-81c4-afc75570156c" providerId="ADAL" clId="{B8DC921F-FCBB-451E-BCBC-335E6BCF0033}" dt="2022-07-21T00:52:35.503" v="78" actId="1076"/>
          <ac:picMkLst>
            <pc:docMk/>
            <pc:sldMk cId="3255913925" sldId="267"/>
            <ac:picMk id="5" creationId="{871D3A9B-2C31-4D92-C00F-13C13619C24D}"/>
          </ac:picMkLst>
        </pc:picChg>
      </pc:sldChg>
      <pc:sldChg chg="addSp delSp modSp mod">
        <pc:chgData name="Samir Mhanna (2119514)" userId="42acdb1e-7c6a-4d29-81c4-afc75570156c" providerId="ADAL" clId="{B8DC921F-FCBB-451E-BCBC-335E6BCF0033}" dt="2022-07-24T12:06:08.273" v="1405" actId="255"/>
        <pc:sldMkLst>
          <pc:docMk/>
          <pc:sldMk cId="3725558256" sldId="268"/>
        </pc:sldMkLst>
        <pc:spChg chg="mod">
          <ac:chgData name="Samir Mhanna (2119514)" userId="42acdb1e-7c6a-4d29-81c4-afc75570156c" providerId="ADAL" clId="{B8DC921F-FCBB-451E-BCBC-335E6BCF0033}" dt="2022-07-24T12:05:46.334" v="1403" actId="20577"/>
          <ac:spMkLst>
            <pc:docMk/>
            <pc:sldMk cId="3725558256" sldId="268"/>
            <ac:spMk id="2" creationId="{F90B92DB-9741-BF35-182D-E57524F36E66}"/>
          </ac:spMkLst>
        </pc:spChg>
        <pc:spChg chg="mod">
          <ac:chgData name="Samir Mhanna (2119514)" userId="42acdb1e-7c6a-4d29-81c4-afc75570156c" providerId="ADAL" clId="{B8DC921F-FCBB-451E-BCBC-335E6BCF0033}" dt="2022-07-24T12:06:08.273" v="1405" actId="255"/>
          <ac:spMkLst>
            <pc:docMk/>
            <pc:sldMk cId="3725558256" sldId="268"/>
            <ac:spMk id="3" creationId="{DC010F7B-224A-B73E-21D4-22D1DCE06223}"/>
          </ac:spMkLst>
        </pc:spChg>
        <pc:spChg chg="del">
          <ac:chgData name="Samir Mhanna (2119514)" userId="42acdb1e-7c6a-4d29-81c4-afc75570156c" providerId="ADAL" clId="{B8DC921F-FCBB-451E-BCBC-335E6BCF0033}" dt="2022-07-21T00:45:02.648" v="16" actId="26606"/>
          <ac:spMkLst>
            <pc:docMk/>
            <pc:sldMk cId="3725558256" sldId="268"/>
            <ac:spMk id="8" creationId="{100EDD19-6802-4EC3-95CE-CFFAB042CFD6}"/>
          </ac:spMkLst>
        </pc:spChg>
        <pc:spChg chg="del">
          <ac:chgData name="Samir Mhanna (2119514)" userId="42acdb1e-7c6a-4d29-81c4-afc75570156c" providerId="ADAL" clId="{B8DC921F-FCBB-451E-BCBC-335E6BCF0033}" dt="2022-07-21T00:45:02.648" v="16" actId="26606"/>
          <ac:spMkLst>
            <pc:docMk/>
            <pc:sldMk cId="3725558256" sldId="268"/>
            <ac:spMk id="10" creationId="{DB17E863-922E-4C26-BD64-E8FD41D28661}"/>
          </ac:spMkLst>
        </pc:spChg>
        <pc:spChg chg="add">
          <ac:chgData name="Samir Mhanna (2119514)" userId="42acdb1e-7c6a-4d29-81c4-afc75570156c" providerId="ADAL" clId="{B8DC921F-FCBB-451E-BCBC-335E6BCF0033}" dt="2022-07-21T00:45:02.648" v="16" actId="26606"/>
          <ac:spMkLst>
            <pc:docMk/>
            <pc:sldMk cId="3725558256" sldId="268"/>
            <ac:spMk id="15" creationId="{45D37F4E-DDB4-456B-97E0-9937730A039F}"/>
          </ac:spMkLst>
        </pc:spChg>
        <pc:spChg chg="add">
          <ac:chgData name="Samir Mhanna (2119514)" userId="42acdb1e-7c6a-4d29-81c4-afc75570156c" providerId="ADAL" clId="{B8DC921F-FCBB-451E-BCBC-335E6BCF0033}" dt="2022-07-21T00:45:02.648" v="16" actId="26606"/>
          <ac:spMkLst>
            <pc:docMk/>
            <pc:sldMk cId="3725558256" sldId="268"/>
            <ac:spMk id="17" creationId="{B2DD41CD-8F47-4F56-AD12-4E2FF7696987}"/>
          </ac:spMkLst>
        </pc:spChg>
        <pc:picChg chg="add mod">
          <ac:chgData name="Samir Mhanna (2119514)" userId="42acdb1e-7c6a-4d29-81c4-afc75570156c" providerId="ADAL" clId="{B8DC921F-FCBB-451E-BCBC-335E6BCF0033}" dt="2022-07-21T00:45:02.648" v="16" actId="26606"/>
          <ac:picMkLst>
            <pc:docMk/>
            <pc:sldMk cId="3725558256" sldId="268"/>
            <ac:picMk id="5" creationId="{25AB638D-A124-0132-5FD4-302C3B195E22}"/>
          </ac:picMkLst>
        </pc:picChg>
      </pc:sldChg>
      <pc:sldChg chg="modSp mod">
        <pc:chgData name="Samir Mhanna (2119514)" userId="42acdb1e-7c6a-4d29-81c4-afc75570156c" providerId="ADAL" clId="{B8DC921F-FCBB-451E-BCBC-335E6BCF0033}" dt="2022-07-21T22:11:30.614" v="483" actId="108"/>
        <pc:sldMkLst>
          <pc:docMk/>
          <pc:sldMk cId="4156783504" sldId="269"/>
        </pc:sldMkLst>
        <pc:spChg chg="mod">
          <ac:chgData name="Samir Mhanna (2119514)" userId="42acdb1e-7c6a-4d29-81c4-afc75570156c" providerId="ADAL" clId="{B8DC921F-FCBB-451E-BCBC-335E6BCF0033}" dt="2022-07-21T22:11:30.614" v="483" actId="108"/>
          <ac:spMkLst>
            <pc:docMk/>
            <pc:sldMk cId="4156783504" sldId="269"/>
            <ac:spMk id="2" creationId="{81E41220-C6CD-3D34-CE02-BC96A37F2D95}"/>
          </ac:spMkLst>
        </pc:spChg>
      </pc:sldChg>
      <pc:sldChg chg="addSp delSp modSp mod">
        <pc:chgData name="Samir Mhanna (2119514)" userId="42acdb1e-7c6a-4d29-81c4-afc75570156c" providerId="ADAL" clId="{B8DC921F-FCBB-451E-BCBC-335E6BCF0033}" dt="2022-07-24T12:07:10.446" v="1407"/>
        <pc:sldMkLst>
          <pc:docMk/>
          <pc:sldMk cId="962312867" sldId="270"/>
        </pc:sldMkLst>
        <pc:spChg chg="mod">
          <ac:chgData name="Samir Mhanna (2119514)" userId="42acdb1e-7c6a-4d29-81c4-afc75570156c" providerId="ADAL" clId="{B8DC921F-FCBB-451E-BCBC-335E6BCF0033}" dt="2022-07-21T22:10:53.336" v="477" actId="108"/>
          <ac:spMkLst>
            <pc:docMk/>
            <pc:sldMk cId="962312867" sldId="270"/>
            <ac:spMk id="2" creationId="{5C844DFE-02AD-E2D7-B037-DAB75C847392}"/>
          </ac:spMkLst>
        </pc:spChg>
        <pc:spChg chg="mod">
          <ac:chgData name="Samir Mhanna (2119514)" userId="42acdb1e-7c6a-4d29-81c4-afc75570156c" providerId="ADAL" clId="{B8DC921F-FCBB-451E-BCBC-335E6BCF0033}" dt="2022-07-24T12:07:10.446" v="1407"/>
          <ac:spMkLst>
            <pc:docMk/>
            <pc:sldMk cId="962312867" sldId="270"/>
            <ac:spMk id="3" creationId="{725CE548-FFA9-615E-F65E-87FD41E231A3}"/>
          </ac:spMkLst>
        </pc:spChg>
        <pc:spChg chg="del">
          <ac:chgData name="Samir Mhanna (2119514)" userId="42acdb1e-7c6a-4d29-81c4-afc75570156c" providerId="ADAL" clId="{B8DC921F-FCBB-451E-BCBC-335E6BCF0033}" dt="2022-07-21T00:48:02.301" v="18" actId="26606"/>
          <ac:spMkLst>
            <pc:docMk/>
            <pc:sldMk cId="962312867" sldId="270"/>
            <ac:spMk id="8" creationId="{100EDD19-6802-4EC3-95CE-CFFAB042CFD6}"/>
          </ac:spMkLst>
        </pc:spChg>
        <pc:spChg chg="del">
          <ac:chgData name="Samir Mhanna (2119514)" userId="42acdb1e-7c6a-4d29-81c4-afc75570156c" providerId="ADAL" clId="{B8DC921F-FCBB-451E-BCBC-335E6BCF0033}" dt="2022-07-21T00:48:02.301" v="18" actId="26606"/>
          <ac:spMkLst>
            <pc:docMk/>
            <pc:sldMk cId="962312867" sldId="270"/>
            <ac:spMk id="10" creationId="{DB17E863-922E-4C26-BD64-E8FD41D28661}"/>
          </ac:spMkLst>
        </pc:spChg>
        <pc:spChg chg="add">
          <ac:chgData name="Samir Mhanna (2119514)" userId="42acdb1e-7c6a-4d29-81c4-afc75570156c" providerId="ADAL" clId="{B8DC921F-FCBB-451E-BCBC-335E6BCF0033}" dt="2022-07-21T00:48:02.301" v="18" actId="26606"/>
          <ac:spMkLst>
            <pc:docMk/>
            <pc:sldMk cId="962312867" sldId="270"/>
            <ac:spMk id="15" creationId="{45D37F4E-DDB4-456B-97E0-9937730A039F}"/>
          </ac:spMkLst>
        </pc:spChg>
        <pc:spChg chg="add">
          <ac:chgData name="Samir Mhanna (2119514)" userId="42acdb1e-7c6a-4d29-81c4-afc75570156c" providerId="ADAL" clId="{B8DC921F-FCBB-451E-BCBC-335E6BCF0033}" dt="2022-07-21T00:48:02.301" v="18" actId="26606"/>
          <ac:spMkLst>
            <pc:docMk/>
            <pc:sldMk cId="962312867" sldId="270"/>
            <ac:spMk id="17" creationId="{B2DD41CD-8F47-4F56-AD12-4E2FF7696987}"/>
          </ac:spMkLst>
        </pc:spChg>
        <pc:picChg chg="add mod modCrop">
          <ac:chgData name="Samir Mhanna (2119514)" userId="42acdb1e-7c6a-4d29-81c4-afc75570156c" providerId="ADAL" clId="{B8DC921F-FCBB-451E-BCBC-335E6BCF0033}" dt="2022-07-21T00:48:26.353" v="20" actId="732"/>
          <ac:picMkLst>
            <pc:docMk/>
            <pc:sldMk cId="962312867" sldId="270"/>
            <ac:picMk id="5" creationId="{CCCCE8C5-858F-9898-47CA-CDA4D78703E3}"/>
          </ac:picMkLst>
        </pc:picChg>
      </pc:sldChg>
      <pc:sldChg chg="modSp mod">
        <pc:chgData name="Samir Mhanna (2119514)" userId="42acdb1e-7c6a-4d29-81c4-afc75570156c" providerId="ADAL" clId="{B8DC921F-FCBB-451E-BCBC-335E6BCF0033}" dt="2022-07-24T11:56:07.918" v="1315" actId="21"/>
        <pc:sldMkLst>
          <pc:docMk/>
          <pc:sldMk cId="1206510953" sldId="271"/>
        </pc:sldMkLst>
        <pc:spChg chg="mod">
          <ac:chgData name="Samir Mhanna (2119514)" userId="42acdb1e-7c6a-4d29-81c4-afc75570156c" providerId="ADAL" clId="{B8DC921F-FCBB-451E-BCBC-335E6BCF0033}" dt="2022-07-21T22:25:17.341" v="592" actId="20577"/>
          <ac:spMkLst>
            <pc:docMk/>
            <pc:sldMk cId="1206510953" sldId="271"/>
            <ac:spMk id="2" creationId="{5C072A24-B3BE-C118-6F40-D24DE2349299}"/>
          </ac:spMkLst>
        </pc:spChg>
        <pc:spChg chg="mod">
          <ac:chgData name="Samir Mhanna (2119514)" userId="42acdb1e-7c6a-4d29-81c4-afc75570156c" providerId="ADAL" clId="{B8DC921F-FCBB-451E-BCBC-335E6BCF0033}" dt="2022-07-24T11:56:07.918" v="1315" actId="21"/>
          <ac:spMkLst>
            <pc:docMk/>
            <pc:sldMk cId="1206510953" sldId="271"/>
            <ac:spMk id="3" creationId="{1C0D8B05-1F4E-85D8-F9B4-2403460D2565}"/>
          </ac:spMkLst>
        </pc:spChg>
      </pc:sldChg>
      <pc:sldChg chg="del">
        <pc:chgData name="Samir Mhanna (2119514)" userId="42acdb1e-7c6a-4d29-81c4-afc75570156c" providerId="ADAL" clId="{B8DC921F-FCBB-451E-BCBC-335E6BCF0033}" dt="2022-07-21T22:21:34.516" v="551" actId="47"/>
        <pc:sldMkLst>
          <pc:docMk/>
          <pc:sldMk cId="2893414459" sldId="272"/>
        </pc:sldMkLst>
      </pc:sldChg>
      <pc:sldChg chg="addSp delSp modSp mod">
        <pc:chgData name="Samir Mhanna (2119514)" userId="42acdb1e-7c6a-4d29-81c4-afc75570156c" providerId="ADAL" clId="{B8DC921F-FCBB-451E-BCBC-335E6BCF0033}" dt="2022-07-22T22:52:31.461" v="1194" actId="12385"/>
        <pc:sldMkLst>
          <pc:docMk/>
          <pc:sldMk cId="3004177813" sldId="273"/>
        </pc:sldMkLst>
        <pc:spChg chg="del">
          <ac:chgData name="Samir Mhanna (2119514)" userId="42acdb1e-7c6a-4d29-81c4-afc75570156c" providerId="ADAL" clId="{B8DC921F-FCBB-451E-BCBC-335E6BCF0033}" dt="2022-07-21T22:16:01.856" v="512" actId="478"/>
          <ac:spMkLst>
            <pc:docMk/>
            <pc:sldMk cId="3004177813" sldId="273"/>
            <ac:spMk id="2" creationId="{0ADBA448-ABD5-7E08-2E03-91A2892232ED}"/>
          </ac:spMkLst>
        </pc:spChg>
        <pc:spChg chg="del mod">
          <ac:chgData name="Samir Mhanna (2119514)" userId="42acdb1e-7c6a-4d29-81c4-afc75570156c" providerId="ADAL" clId="{B8DC921F-FCBB-451E-BCBC-335E6BCF0033}" dt="2022-07-21T22:15:34.454" v="507" actId="3680"/>
          <ac:spMkLst>
            <pc:docMk/>
            <pc:sldMk cId="3004177813" sldId="273"/>
            <ac:spMk id="3" creationId="{6337DF8D-8614-8E2F-4135-623D8C252841}"/>
          </ac:spMkLst>
        </pc:spChg>
        <pc:graphicFrameChg chg="add mod ord modGraphic">
          <ac:chgData name="Samir Mhanna (2119514)" userId="42acdb1e-7c6a-4d29-81c4-afc75570156c" providerId="ADAL" clId="{B8DC921F-FCBB-451E-BCBC-335E6BCF0033}" dt="2022-07-22T22:52:31.461" v="1194" actId="12385"/>
          <ac:graphicFrameMkLst>
            <pc:docMk/>
            <pc:sldMk cId="3004177813" sldId="273"/>
            <ac:graphicFrameMk id="4" creationId="{2120651E-71CF-7EDF-C532-6BEE7A802536}"/>
          </ac:graphicFrameMkLst>
        </pc:graphicFrameChg>
        <pc:graphicFrameChg chg="add mod">
          <ac:chgData name="Samir Mhanna (2119514)" userId="42acdb1e-7c6a-4d29-81c4-afc75570156c" providerId="ADAL" clId="{B8DC921F-FCBB-451E-BCBC-335E6BCF0033}" dt="2022-07-21T22:18:11.648" v="530" actId="571"/>
          <ac:graphicFrameMkLst>
            <pc:docMk/>
            <pc:sldMk cId="3004177813" sldId="273"/>
            <ac:graphicFrameMk id="5" creationId="{200B4603-173F-04BF-433F-75F77BBE8EDF}"/>
          </ac:graphicFrameMkLst>
        </pc:graphicFrameChg>
        <pc:picChg chg="add del mod">
          <ac:chgData name="Samir Mhanna (2119514)" userId="42acdb1e-7c6a-4d29-81c4-afc75570156c" providerId="ADAL" clId="{B8DC921F-FCBB-451E-BCBC-335E6BCF0033}" dt="2022-07-21T22:42:56.387" v="749" actId="478"/>
          <ac:picMkLst>
            <pc:docMk/>
            <pc:sldMk cId="3004177813" sldId="273"/>
            <ac:picMk id="7" creationId="{639C215B-0114-580B-EA43-A8C659897C95}"/>
          </ac:picMkLst>
        </pc:picChg>
        <pc:picChg chg="add del mod">
          <ac:chgData name="Samir Mhanna (2119514)" userId="42acdb1e-7c6a-4d29-81c4-afc75570156c" providerId="ADAL" clId="{B8DC921F-FCBB-451E-BCBC-335E6BCF0033}" dt="2022-07-22T22:42:18.565" v="1112" actId="478"/>
          <ac:picMkLst>
            <pc:docMk/>
            <pc:sldMk cId="3004177813" sldId="273"/>
            <ac:picMk id="9" creationId="{B3985ADB-45D4-078F-1515-EB21FAE6B3BF}"/>
          </ac:picMkLst>
        </pc:picChg>
      </pc:sldChg>
      <pc:sldChg chg="modSp mod">
        <pc:chgData name="Samir Mhanna (2119514)" userId="42acdb1e-7c6a-4d29-81c4-afc75570156c" providerId="ADAL" clId="{B8DC921F-FCBB-451E-BCBC-335E6BCF0033}" dt="2022-07-21T22:31:32.064" v="739" actId="1076"/>
        <pc:sldMkLst>
          <pc:docMk/>
          <pc:sldMk cId="1851408005" sldId="274"/>
        </pc:sldMkLst>
        <pc:spChg chg="mod">
          <ac:chgData name="Samir Mhanna (2119514)" userId="42acdb1e-7c6a-4d29-81c4-afc75570156c" providerId="ADAL" clId="{B8DC921F-FCBB-451E-BCBC-335E6BCF0033}" dt="2022-07-21T22:31:16.260" v="737" actId="1076"/>
          <ac:spMkLst>
            <pc:docMk/>
            <pc:sldMk cId="1851408005" sldId="274"/>
            <ac:spMk id="2" creationId="{7FCCD614-C588-0C81-91E5-368B38EECCDB}"/>
          </ac:spMkLst>
        </pc:spChg>
        <pc:spChg chg="mod">
          <ac:chgData name="Samir Mhanna (2119514)" userId="42acdb1e-7c6a-4d29-81c4-afc75570156c" providerId="ADAL" clId="{B8DC921F-FCBB-451E-BCBC-335E6BCF0033}" dt="2022-07-21T22:30:58.418" v="733" actId="20577"/>
          <ac:spMkLst>
            <pc:docMk/>
            <pc:sldMk cId="1851408005" sldId="274"/>
            <ac:spMk id="6" creationId="{6254B16D-10DD-82AE-0A38-8C8B28F140F7}"/>
          </ac:spMkLst>
        </pc:spChg>
        <pc:graphicFrameChg chg="mod">
          <ac:chgData name="Samir Mhanna (2119514)" userId="42acdb1e-7c6a-4d29-81c4-afc75570156c" providerId="ADAL" clId="{B8DC921F-FCBB-451E-BCBC-335E6BCF0033}" dt="2022-07-21T22:31:32.064" v="739" actId="1076"/>
          <ac:graphicFrameMkLst>
            <pc:docMk/>
            <pc:sldMk cId="1851408005" sldId="274"/>
            <ac:graphicFrameMk id="5" creationId="{1E6BEDA4-F755-2CF4-E065-33E7E62802DB}"/>
          </ac:graphicFrameMkLst>
        </pc:graphicFrameChg>
      </pc:sldChg>
      <pc:sldChg chg="addSp delSp modSp mod setBg chgLayout">
        <pc:chgData name="Samir Mhanna (2119514)" userId="42acdb1e-7c6a-4d29-81c4-afc75570156c" providerId="ADAL" clId="{B8DC921F-FCBB-451E-BCBC-335E6BCF0033}" dt="2022-07-21T21:30:53.584" v="346" actId="404"/>
        <pc:sldMkLst>
          <pc:docMk/>
          <pc:sldMk cId="12599334" sldId="275"/>
        </pc:sldMkLst>
        <pc:spChg chg="mod ord">
          <ac:chgData name="Samir Mhanna (2119514)" userId="42acdb1e-7c6a-4d29-81c4-afc75570156c" providerId="ADAL" clId="{B8DC921F-FCBB-451E-BCBC-335E6BCF0033}" dt="2022-07-21T21:30:53.584" v="346" actId="404"/>
          <ac:spMkLst>
            <pc:docMk/>
            <pc:sldMk cId="12599334" sldId="275"/>
            <ac:spMk id="2" creationId="{78C13898-A99B-6764-23D8-14815787D445}"/>
          </ac:spMkLst>
        </pc:spChg>
        <pc:spChg chg="add del">
          <ac:chgData name="Samir Mhanna (2119514)" userId="42acdb1e-7c6a-4d29-81c4-afc75570156c" providerId="ADAL" clId="{B8DC921F-FCBB-451E-BCBC-335E6BCF0033}" dt="2022-07-21T21:21:35.493" v="252" actId="26606"/>
          <ac:spMkLst>
            <pc:docMk/>
            <pc:sldMk cId="12599334" sldId="275"/>
            <ac:spMk id="8" creationId="{112EAD0D-B7E1-FDB5-9EE4-9457E2B313DA}"/>
          </ac:spMkLst>
        </pc:spChg>
        <pc:spChg chg="add mod">
          <ac:chgData name="Samir Mhanna (2119514)" userId="42acdb1e-7c6a-4d29-81c4-afc75570156c" providerId="ADAL" clId="{B8DC921F-FCBB-451E-BCBC-335E6BCF0033}" dt="2022-07-21T21:30:48.261" v="345" actId="1076"/>
          <ac:spMkLst>
            <pc:docMk/>
            <pc:sldMk cId="12599334" sldId="275"/>
            <ac:spMk id="9" creationId="{8AB74B30-C6F4-D335-8063-FA9604CEDD2D}"/>
          </ac:spMkLst>
        </pc:spChg>
        <pc:spChg chg="add del">
          <ac:chgData name="Samir Mhanna (2119514)" userId="42acdb1e-7c6a-4d29-81c4-afc75570156c" providerId="ADAL" clId="{B8DC921F-FCBB-451E-BCBC-335E6BCF0033}" dt="2022-07-21T21:21:35.493" v="252" actId="26606"/>
          <ac:spMkLst>
            <pc:docMk/>
            <pc:sldMk cId="12599334" sldId="275"/>
            <ac:spMk id="11" creationId="{FF9B822F-893E-44C8-963C-64F50ACECBB2}"/>
          </ac:spMkLst>
        </pc:spChg>
        <pc:spChg chg="add del mod">
          <ac:chgData name="Samir Mhanna (2119514)" userId="42acdb1e-7c6a-4d29-81c4-afc75570156c" providerId="ADAL" clId="{B8DC921F-FCBB-451E-BCBC-335E6BCF0033}" dt="2022-07-21T21:26:06.767" v="269" actId="478"/>
          <ac:spMkLst>
            <pc:docMk/>
            <pc:sldMk cId="12599334" sldId="275"/>
            <ac:spMk id="12" creationId="{59396AE8-BC45-EDC8-EA6E-BF3B2B1C21B2}"/>
          </ac:spMkLst>
        </pc:spChg>
        <pc:spChg chg="add del">
          <ac:chgData name="Samir Mhanna (2119514)" userId="42acdb1e-7c6a-4d29-81c4-afc75570156c" providerId="ADAL" clId="{B8DC921F-FCBB-451E-BCBC-335E6BCF0033}" dt="2022-07-21T21:21:35.493" v="252" actId="26606"/>
          <ac:spMkLst>
            <pc:docMk/>
            <pc:sldMk cId="12599334" sldId="275"/>
            <ac:spMk id="13" creationId="{EBF87945-A001-489F-9D9B-7D9435F0B9CA}"/>
          </ac:spMkLst>
        </pc:spChg>
        <pc:spChg chg="add">
          <ac:chgData name="Samir Mhanna (2119514)" userId="42acdb1e-7c6a-4d29-81c4-afc75570156c" providerId="ADAL" clId="{B8DC921F-FCBB-451E-BCBC-335E6BCF0033}" dt="2022-07-21T21:26:19.814" v="270" actId="26606"/>
          <ac:spMkLst>
            <pc:docMk/>
            <pc:sldMk cId="12599334" sldId="275"/>
            <ac:spMk id="14" creationId="{2550BE34-C2B8-49B8-8519-67A8CAD51AE9}"/>
          </ac:spMkLst>
        </pc:spChg>
        <pc:spChg chg="add">
          <ac:chgData name="Samir Mhanna (2119514)" userId="42acdb1e-7c6a-4d29-81c4-afc75570156c" providerId="ADAL" clId="{B8DC921F-FCBB-451E-BCBC-335E6BCF0033}" dt="2022-07-21T21:26:19.814" v="270" actId="26606"/>
          <ac:spMkLst>
            <pc:docMk/>
            <pc:sldMk cId="12599334" sldId="275"/>
            <ac:spMk id="16" creationId="{A7457DD9-5A45-400A-AB4B-4B4EDECA25F1}"/>
          </ac:spMkLst>
        </pc:spChg>
        <pc:spChg chg="add">
          <ac:chgData name="Samir Mhanna (2119514)" userId="42acdb1e-7c6a-4d29-81c4-afc75570156c" providerId="ADAL" clId="{B8DC921F-FCBB-451E-BCBC-335E6BCF0033}" dt="2022-07-21T21:26:19.814" v="270" actId="26606"/>
          <ac:spMkLst>
            <pc:docMk/>
            <pc:sldMk cId="12599334" sldId="275"/>
            <ac:spMk id="18" creationId="{441CF7D6-A660-431A-B0BB-140A0D5556B6}"/>
          </ac:spMkLst>
        </pc:spChg>
        <pc:spChg chg="add">
          <ac:chgData name="Samir Mhanna (2119514)" userId="42acdb1e-7c6a-4d29-81c4-afc75570156c" providerId="ADAL" clId="{B8DC921F-FCBB-451E-BCBC-335E6BCF0033}" dt="2022-07-21T21:26:19.814" v="270" actId="26606"/>
          <ac:spMkLst>
            <pc:docMk/>
            <pc:sldMk cId="12599334" sldId="275"/>
            <ac:spMk id="20" creationId="{0570A85B-3810-4F95-97B0-CBF4CCDB381C}"/>
          </ac:spMkLst>
        </pc:spChg>
        <pc:picChg chg="mod ord">
          <ac:chgData name="Samir Mhanna (2119514)" userId="42acdb1e-7c6a-4d29-81c4-afc75570156c" providerId="ADAL" clId="{B8DC921F-FCBB-451E-BCBC-335E6BCF0033}" dt="2022-07-21T21:26:19.814" v="270" actId="26606"/>
          <ac:picMkLst>
            <pc:docMk/>
            <pc:sldMk cId="12599334" sldId="275"/>
            <ac:picMk id="4" creationId="{72FB27DB-9D57-2751-56A3-706FAAB82934}"/>
          </ac:picMkLst>
        </pc:picChg>
      </pc:sldChg>
      <pc:sldChg chg="addSp delSp modSp mod setBg">
        <pc:chgData name="Samir Mhanna (2119514)" userId="42acdb1e-7c6a-4d29-81c4-afc75570156c" providerId="ADAL" clId="{B8DC921F-FCBB-451E-BCBC-335E6BCF0033}" dt="2022-07-24T12:12:31.864" v="1420"/>
        <pc:sldMkLst>
          <pc:docMk/>
          <pc:sldMk cId="441384962" sldId="276"/>
        </pc:sldMkLst>
        <pc:spChg chg="mod">
          <ac:chgData name="Samir Mhanna (2119514)" userId="42acdb1e-7c6a-4d29-81c4-afc75570156c" providerId="ADAL" clId="{B8DC921F-FCBB-451E-BCBC-335E6BCF0033}" dt="2022-07-21T22:10:15.849" v="461" actId="108"/>
          <ac:spMkLst>
            <pc:docMk/>
            <pc:sldMk cId="441384962" sldId="276"/>
            <ac:spMk id="2" creationId="{FCA0A2FD-4E1B-0C2B-9620-017FAD9A2F88}"/>
          </ac:spMkLst>
        </pc:spChg>
        <pc:spChg chg="add del mod">
          <ac:chgData name="Samir Mhanna (2119514)" userId="42acdb1e-7c6a-4d29-81c4-afc75570156c" providerId="ADAL" clId="{B8DC921F-FCBB-451E-BCBC-335E6BCF0033}" dt="2022-07-21T22:09:28.137" v="446" actId="26606"/>
          <ac:spMkLst>
            <pc:docMk/>
            <pc:sldMk cId="441384962" sldId="276"/>
            <ac:spMk id="6" creationId="{39003247-6F91-88C7-7B55-E076E950BEB0}"/>
          </ac:spMkLst>
        </pc:spChg>
        <pc:spChg chg="add del mod">
          <ac:chgData name="Samir Mhanna (2119514)" userId="42acdb1e-7c6a-4d29-81c4-afc75570156c" providerId="ADAL" clId="{B8DC921F-FCBB-451E-BCBC-335E6BCF0033}" dt="2022-07-21T22:05:11.063" v="410" actId="478"/>
          <ac:spMkLst>
            <pc:docMk/>
            <pc:sldMk cId="441384962" sldId="276"/>
            <ac:spMk id="8" creationId="{3351E458-CC5C-18A8-66E3-656C9D01A36C}"/>
          </ac:spMkLst>
        </pc:spChg>
        <pc:spChg chg="add del">
          <ac:chgData name="Samir Mhanna (2119514)" userId="42acdb1e-7c6a-4d29-81c4-afc75570156c" providerId="ADAL" clId="{B8DC921F-FCBB-451E-BCBC-335E6BCF0033}" dt="2022-07-21T22:09:28.050" v="445" actId="26606"/>
          <ac:spMkLst>
            <pc:docMk/>
            <pc:sldMk cId="441384962" sldId="276"/>
            <ac:spMk id="11" creationId="{2550BE34-C2B8-49B8-8519-67A8CAD51AE9}"/>
          </ac:spMkLst>
        </pc:spChg>
        <pc:spChg chg="add del">
          <ac:chgData name="Samir Mhanna (2119514)" userId="42acdb1e-7c6a-4d29-81c4-afc75570156c" providerId="ADAL" clId="{B8DC921F-FCBB-451E-BCBC-335E6BCF0033}" dt="2022-07-21T22:09:28.050" v="445" actId="26606"/>
          <ac:spMkLst>
            <pc:docMk/>
            <pc:sldMk cId="441384962" sldId="276"/>
            <ac:spMk id="13" creationId="{A7457DD9-5A45-400A-AB4B-4B4EDECA25F1}"/>
          </ac:spMkLst>
        </pc:spChg>
        <pc:spChg chg="add del">
          <ac:chgData name="Samir Mhanna (2119514)" userId="42acdb1e-7c6a-4d29-81c4-afc75570156c" providerId="ADAL" clId="{B8DC921F-FCBB-451E-BCBC-335E6BCF0033}" dt="2022-07-21T22:09:28.050" v="445" actId="26606"/>
          <ac:spMkLst>
            <pc:docMk/>
            <pc:sldMk cId="441384962" sldId="276"/>
            <ac:spMk id="15" creationId="{441CF7D6-A660-431A-B0BB-140A0D5556B6}"/>
          </ac:spMkLst>
        </pc:spChg>
        <pc:spChg chg="add del">
          <ac:chgData name="Samir Mhanna (2119514)" userId="42acdb1e-7c6a-4d29-81c4-afc75570156c" providerId="ADAL" clId="{B8DC921F-FCBB-451E-BCBC-335E6BCF0033}" dt="2022-07-21T22:09:28.050" v="445" actId="26606"/>
          <ac:spMkLst>
            <pc:docMk/>
            <pc:sldMk cId="441384962" sldId="276"/>
            <ac:spMk id="17" creationId="{0570A85B-3810-4F95-97B0-CBF4CCDB381C}"/>
          </ac:spMkLst>
        </pc:spChg>
        <pc:graphicFrameChg chg="add mod">
          <ac:chgData name="Samir Mhanna (2119514)" userId="42acdb1e-7c6a-4d29-81c4-afc75570156c" providerId="ADAL" clId="{B8DC921F-FCBB-451E-BCBC-335E6BCF0033}" dt="2022-07-24T12:12:31.864" v="1420"/>
          <ac:graphicFrameMkLst>
            <pc:docMk/>
            <pc:sldMk cId="441384962" sldId="276"/>
            <ac:graphicFrameMk id="19" creationId="{58D7CD75-B2B0-CDB6-C258-9FD2487A81C1}"/>
          </ac:graphicFrameMkLst>
        </pc:graphicFrameChg>
        <pc:picChg chg="mod ord">
          <ac:chgData name="Samir Mhanna (2119514)" userId="42acdb1e-7c6a-4d29-81c4-afc75570156c" providerId="ADAL" clId="{B8DC921F-FCBB-451E-BCBC-335E6BCF0033}" dt="2022-07-21T22:09:28.050" v="445" actId="26606"/>
          <ac:picMkLst>
            <pc:docMk/>
            <pc:sldMk cId="441384962" sldId="276"/>
            <ac:picMk id="4" creationId="{8BCED378-4987-DC7C-5D62-EC223536F642}"/>
          </ac:picMkLst>
        </pc:picChg>
      </pc:sldChg>
      <pc:sldChg chg="modSp new del mod">
        <pc:chgData name="Samir Mhanna (2119514)" userId="42acdb1e-7c6a-4d29-81c4-afc75570156c" providerId="ADAL" clId="{B8DC921F-FCBB-451E-BCBC-335E6BCF0033}" dt="2022-07-21T22:18:44.610" v="532" actId="47"/>
        <pc:sldMkLst>
          <pc:docMk/>
          <pc:sldMk cId="2305076196" sldId="277"/>
        </pc:sldMkLst>
        <pc:spChg chg="mod">
          <ac:chgData name="Samir Mhanna (2119514)" userId="42acdb1e-7c6a-4d29-81c4-afc75570156c" providerId="ADAL" clId="{B8DC921F-FCBB-451E-BCBC-335E6BCF0033}" dt="2022-07-21T22:18:11.007" v="529"/>
          <ac:spMkLst>
            <pc:docMk/>
            <pc:sldMk cId="2305076196" sldId="277"/>
            <ac:spMk id="3" creationId="{82853803-912B-CF39-1803-3972CF40452C}"/>
          </ac:spMkLst>
        </pc:spChg>
      </pc:sldChg>
      <pc:sldChg chg="addSp delSp modSp new mod setBg setClrOvrMap">
        <pc:chgData name="Samir Mhanna (2119514)" userId="42acdb1e-7c6a-4d29-81c4-afc75570156c" providerId="ADAL" clId="{B8DC921F-FCBB-451E-BCBC-335E6BCF0033}" dt="2022-07-21T22:10:12.036" v="458" actId="108"/>
        <pc:sldMkLst>
          <pc:docMk/>
          <pc:sldMk cId="2006306544" sldId="278"/>
        </pc:sldMkLst>
        <pc:spChg chg="mod">
          <ac:chgData name="Samir Mhanna (2119514)" userId="42acdb1e-7c6a-4d29-81c4-afc75570156c" providerId="ADAL" clId="{B8DC921F-FCBB-451E-BCBC-335E6BCF0033}" dt="2022-07-21T22:10:12.036" v="458" actId="108"/>
          <ac:spMkLst>
            <pc:docMk/>
            <pc:sldMk cId="2006306544" sldId="278"/>
            <ac:spMk id="2" creationId="{FA03AEE2-5F92-5B50-9D3C-F8AE5B90DC97}"/>
          </ac:spMkLst>
        </pc:spChg>
        <pc:spChg chg="del mod">
          <ac:chgData name="Samir Mhanna (2119514)" userId="42acdb1e-7c6a-4d29-81c4-afc75570156c" providerId="ADAL" clId="{B8DC921F-FCBB-451E-BCBC-335E6BCF0033}" dt="2022-07-21T21:40:15.798" v="372" actId="478"/>
          <ac:spMkLst>
            <pc:docMk/>
            <pc:sldMk cId="2006306544" sldId="278"/>
            <ac:spMk id="3" creationId="{93D4F31B-BB69-CCAA-41C8-06CA7DF25628}"/>
          </ac:spMkLst>
        </pc:spChg>
        <pc:spChg chg="add del">
          <ac:chgData name="Samir Mhanna (2119514)" userId="42acdb1e-7c6a-4d29-81c4-afc75570156c" providerId="ADAL" clId="{B8DC921F-FCBB-451E-BCBC-335E6BCF0033}" dt="2022-07-21T21:42:56.439" v="383" actId="26606"/>
          <ac:spMkLst>
            <pc:docMk/>
            <pc:sldMk cId="2006306544" sldId="278"/>
            <ac:spMk id="8" creationId="{DAF1966E-FD40-4A4A-B61B-C4DF7FA05F06}"/>
          </ac:spMkLst>
        </pc:spChg>
        <pc:spChg chg="add del">
          <ac:chgData name="Samir Mhanna (2119514)" userId="42acdb1e-7c6a-4d29-81c4-afc75570156c" providerId="ADAL" clId="{B8DC921F-FCBB-451E-BCBC-335E6BCF0033}" dt="2022-07-21T21:42:56.439" v="383" actId="26606"/>
          <ac:spMkLst>
            <pc:docMk/>
            <pc:sldMk cId="2006306544" sldId="278"/>
            <ac:spMk id="10" creationId="{047BFA19-D45E-416B-A404-7AF2F3F27017}"/>
          </ac:spMkLst>
        </pc:spChg>
        <pc:spChg chg="add del">
          <ac:chgData name="Samir Mhanna (2119514)" userId="42acdb1e-7c6a-4d29-81c4-afc75570156c" providerId="ADAL" clId="{B8DC921F-FCBB-451E-BCBC-335E6BCF0033}" dt="2022-07-21T21:42:56.439" v="383" actId="26606"/>
          <ac:spMkLst>
            <pc:docMk/>
            <pc:sldMk cId="2006306544" sldId="278"/>
            <ac:spMk id="12" creationId="{8E0105E7-23DB-4CF2-8258-FF47C7620F6E}"/>
          </ac:spMkLst>
        </pc:spChg>
        <pc:spChg chg="add del">
          <ac:chgData name="Samir Mhanna (2119514)" userId="42acdb1e-7c6a-4d29-81c4-afc75570156c" providerId="ADAL" clId="{B8DC921F-FCBB-451E-BCBC-335E6BCF0033}" dt="2022-07-21T21:42:56.439" v="383" actId="26606"/>
          <ac:spMkLst>
            <pc:docMk/>
            <pc:sldMk cId="2006306544" sldId="278"/>
            <ac:spMk id="14" creationId="{074B4F7D-14B2-478B-8BF5-01E4E0C5D263}"/>
          </ac:spMkLst>
        </pc:spChg>
        <pc:spChg chg="add del">
          <ac:chgData name="Samir Mhanna (2119514)" userId="42acdb1e-7c6a-4d29-81c4-afc75570156c" providerId="ADAL" clId="{B8DC921F-FCBB-451E-BCBC-335E6BCF0033}" dt="2022-07-21T21:42:39.441" v="378" actId="26606"/>
          <ac:spMkLst>
            <pc:docMk/>
            <pc:sldMk cId="2006306544" sldId="278"/>
            <ac:spMk id="19" creationId="{8F23F8A3-8FD7-4779-8323-FDC26BE99889}"/>
          </ac:spMkLst>
        </pc:spChg>
        <pc:spChg chg="add del">
          <ac:chgData name="Samir Mhanna (2119514)" userId="42acdb1e-7c6a-4d29-81c4-afc75570156c" providerId="ADAL" clId="{B8DC921F-FCBB-451E-BCBC-335E6BCF0033}" dt="2022-07-21T21:39:06.510" v="364" actId="26606"/>
          <ac:spMkLst>
            <pc:docMk/>
            <pc:sldMk cId="2006306544" sldId="278"/>
            <ac:spMk id="20" creationId="{6A84B152-3496-4C52-AF08-97AFFC09DD2C}"/>
          </ac:spMkLst>
        </pc:spChg>
        <pc:spChg chg="add del">
          <ac:chgData name="Samir Mhanna (2119514)" userId="42acdb1e-7c6a-4d29-81c4-afc75570156c" providerId="ADAL" clId="{B8DC921F-FCBB-451E-BCBC-335E6BCF0033}" dt="2022-07-21T21:42:39.441" v="378" actId="26606"/>
          <ac:spMkLst>
            <pc:docMk/>
            <pc:sldMk cId="2006306544" sldId="278"/>
            <ac:spMk id="21" creationId="{F605C4CC-A25C-416F-8333-7CB7DC97D870}"/>
          </ac:spMkLst>
        </pc:spChg>
        <pc:spChg chg="add del">
          <ac:chgData name="Samir Mhanna (2119514)" userId="42acdb1e-7c6a-4d29-81c4-afc75570156c" providerId="ADAL" clId="{B8DC921F-FCBB-451E-BCBC-335E6BCF0033}" dt="2022-07-21T21:39:06.510" v="364" actId="26606"/>
          <ac:spMkLst>
            <pc:docMk/>
            <pc:sldMk cId="2006306544" sldId="278"/>
            <ac:spMk id="22" creationId="{6B2ADB95-0FA3-4BD7-A8AC-89D014A83E5B}"/>
          </ac:spMkLst>
        </pc:spChg>
        <pc:spChg chg="add del">
          <ac:chgData name="Samir Mhanna (2119514)" userId="42acdb1e-7c6a-4d29-81c4-afc75570156c" providerId="ADAL" clId="{B8DC921F-FCBB-451E-BCBC-335E6BCF0033}" dt="2022-07-21T21:42:47.392" v="380" actId="26606"/>
          <ac:spMkLst>
            <pc:docMk/>
            <pc:sldMk cId="2006306544" sldId="278"/>
            <ac:spMk id="23" creationId="{6EBF06A5-4173-45DE-87B1-0791E098A374}"/>
          </ac:spMkLst>
        </pc:spChg>
        <pc:spChg chg="add del">
          <ac:chgData name="Samir Mhanna (2119514)" userId="42acdb1e-7c6a-4d29-81c4-afc75570156c" providerId="ADAL" clId="{B8DC921F-FCBB-451E-BCBC-335E6BCF0033}" dt="2022-07-21T21:39:06.510" v="364" actId="26606"/>
          <ac:spMkLst>
            <pc:docMk/>
            <pc:sldMk cId="2006306544" sldId="278"/>
            <ac:spMk id="24" creationId="{C924DBCE-E731-4B22-8181-A39C1D86276C}"/>
          </ac:spMkLst>
        </pc:spChg>
        <pc:spChg chg="add del">
          <ac:chgData name="Samir Mhanna (2119514)" userId="42acdb1e-7c6a-4d29-81c4-afc75570156c" providerId="ADAL" clId="{B8DC921F-FCBB-451E-BCBC-335E6BCF0033}" dt="2022-07-21T21:42:47.392" v="380" actId="26606"/>
          <ac:spMkLst>
            <pc:docMk/>
            <pc:sldMk cId="2006306544" sldId="278"/>
            <ac:spMk id="25" creationId="{206E9F47-DC46-4A02-B5DB-26B56C39C979}"/>
          </ac:spMkLst>
        </pc:spChg>
        <pc:spChg chg="add del">
          <ac:chgData name="Samir Mhanna (2119514)" userId="42acdb1e-7c6a-4d29-81c4-afc75570156c" providerId="ADAL" clId="{B8DC921F-FCBB-451E-BCBC-335E6BCF0033}" dt="2022-07-21T21:39:06.510" v="364" actId="26606"/>
          <ac:spMkLst>
            <pc:docMk/>
            <pc:sldMk cId="2006306544" sldId="278"/>
            <ac:spMk id="26" creationId="{4CBF9756-6AC8-4C65-84DF-56FBFFA1D873}"/>
          </ac:spMkLst>
        </pc:spChg>
        <pc:spChg chg="add del">
          <ac:chgData name="Samir Mhanna (2119514)" userId="42acdb1e-7c6a-4d29-81c4-afc75570156c" providerId="ADAL" clId="{B8DC921F-FCBB-451E-BCBC-335E6BCF0033}" dt="2022-07-21T21:42:56.272" v="382" actId="26606"/>
          <ac:spMkLst>
            <pc:docMk/>
            <pc:sldMk cId="2006306544" sldId="278"/>
            <ac:spMk id="27" creationId="{CEB41C5C-0F34-4DDA-9D7C-5E717F35F60C}"/>
          </ac:spMkLst>
        </pc:spChg>
        <pc:spChg chg="add del">
          <ac:chgData name="Samir Mhanna (2119514)" userId="42acdb1e-7c6a-4d29-81c4-afc75570156c" providerId="ADAL" clId="{B8DC921F-FCBB-451E-BCBC-335E6BCF0033}" dt="2022-07-21T21:39:06.510" v="364" actId="26606"/>
          <ac:spMkLst>
            <pc:docMk/>
            <pc:sldMk cId="2006306544" sldId="278"/>
            <ac:spMk id="28" creationId="{2D385988-EAAF-4C27-AF8A-2BFBECAF3D4F}"/>
          </ac:spMkLst>
        </pc:spChg>
        <pc:spChg chg="add">
          <ac:chgData name="Samir Mhanna (2119514)" userId="42acdb1e-7c6a-4d29-81c4-afc75570156c" providerId="ADAL" clId="{B8DC921F-FCBB-451E-BCBC-335E6BCF0033}" dt="2022-07-21T21:42:56.439" v="383" actId="26606"/>
          <ac:spMkLst>
            <pc:docMk/>
            <pc:sldMk cId="2006306544" sldId="278"/>
            <ac:spMk id="31" creationId="{201CC55D-ED54-4C5C-95E6-10947BD1103B}"/>
          </ac:spMkLst>
        </pc:spChg>
        <pc:spChg chg="add del">
          <ac:chgData name="Samir Mhanna (2119514)" userId="42acdb1e-7c6a-4d29-81c4-afc75570156c" providerId="ADAL" clId="{B8DC921F-FCBB-451E-BCBC-335E6BCF0033}" dt="2022-07-21T21:39:06.510" v="364" actId="26606"/>
          <ac:spMkLst>
            <pc:docMk/>
            <pc:sldMk cId="2006306544" sldId="278"/>
            <ac:spMk id="32" creationId="{B621D332-7329-4994-8836-C429A51B7549}"/>
          </ac:spMkLst>
        </pc:spChg>
        <pc:spChg chg="add del">
          <ac:chgData name="Samir Mhanna (2119514)" userId="42acdb1e-7c6a-4d29-81c4-afc75570156c" providerId="ADAL" clId="{B8DC921F-FCBB-451E-BCBC-335E6BCF0033}" dt="2022-07-21T21:39:06.510" v="364" actId="26606"/>
          <ac:spMkLst>
            <pc:docMk/>
            <pc:sldMk cId="2006306544" sldId="278"/>
            <ac:spMk id="34" creationId="{2D20F754-35A9-4508-BE3C-C59996D1437B}"/>
          </ac:spMkLst>
        </pc:spChg>
        <pc:spChg chg="add">
          <ac:chgData name="Samir Mhanna (2119514)" userId="42acdb1e-7c6a-4d29-81c4-afc75570156c" providerId="ADAL" clId="{B8DC921F-FCBB-451E-BCBC-335E6BCF0033}" dt="2022-07-21T21:42:56.439" v="383" actId="26606"/>
          <ac:spMkLst>
            <pc:docMk/>
            <pc:sldMk cId="2006306544" sldId="278"/>
            <ac:spMk id="37" creationId="{3873B707-463F-40B0-8227-E8CC6C67EB25}"/>
          </ac:spMkLst>
        </pc:spChg>
        <pc:spChg chg="add">
          <ac:chgData name="Samir Mhanna (2119514)" userId="42acdb1e-7c6a-4d29-81c4-afc75570156c" providerId="ADAL" clId="{B8DC921F-FCBB-451E-BCBC-335E6BCF0033}" dt="2022-07-21T21:42:56.439" v="383" actId="26606"/>
          <ac:spMkLst>
            <pc:docMk/>
            <pc:sldMk cId="2006306544" sldId="278"/>
            <ac:spMk id="38" creationId="{C13237C8-E62C-4F0D-A318-BD6FB6C2D138}"/>
          </ac:spMkLst>
        </pc:spChg>
        <pc:spChg chg="add">
          <ac:chgData name="Samir Mhanna (2119514)" userId="42acdb1e-7c6a-4d29-81c4-afc75570156c" providerId="ADAL" clId="{B8DC921F-FCBB-451E-BCBC-335E6BCF0033}" dt="2022-07-21T21:42:56.439" v="383" actId="26606"/>
          <ac:spMkLst>
            <pc:docMk/>
            <pc:sldMk cId="2006306544" sldId="278"/>
            <ac:spMk id="39" creationId="{19C9EAEA-39D0-4B0E-A0EB-51E7B26740B1}"/>
          </ac:spMkLst>
        </pc:spChg>
        <pc:grpChg chg="add">
          <ac:chgData name="Samir Mhanna (2119514)" userId="42acdb1e-7c6a-4d29-81c4-afc75570156c" providerId="ADAL" clId="{B8DC921F-FCBB-451E-BCBC-335E6BCF0033}" dt="2022-07-21T21:42:56.439" v="383" actId="26606"/>
          <ac:grpSpMkLst>
            <pc:docMk/>
            <pc:sldMk cId="2006306544" sldId="278"/>
            <ac:grpSpMk id="33" creationId="{1DE889C7-FAD6-4397-98E2-05D503484459}"/>
          </ac:grpSpMkLst>
        </pc:grpChg>
        <pc:graphicFrameChg chg="add mod ord modGraphic">
          <ac:chgData name="Samir Mhanna (2119514)" userId="42acdb1e-7c6a-4d29-81c4-afc75570156c" providerId="ADAL" clId="{B8DC921F-FCBB-451E-BCBC-335E6BCF0033}" dt="2022-07-21T21:42:56.439" v="383" actId="26606"/>
          <ac:graphicFrameMkLst>
            <pc:docMk/>
            <pc:sldMk cId="2006306544" sldId="278"/>
            <ac:graphicFrameMk id="4" creationId="{E3C74D61-7DC8-2FEB-B14F-6FD0E7B06D03}"/>
          </ac:graphicFrameMkLst>
        </pc:graphicFrameChg>
        <pc:picChg chg="add mod ord">
          <ac:chgData name="Samir Mhanna (2119514)" userId="42acdb1e-7c6a-4d29-81c4-afc75570156c" providerId="ADAL" clId="{B8DC921F-FCBB-451E-BCBC-335E6BCF0033}" dt="2022-07-21T21:42:56.439" v="383" actId="26606"/>
          <ac:picMkLst>
            <pc:docMk/>
            <pc:sldMk cId="2006306544" sldId="278"/>
            <ac:picMk id="6" creationId="{75083294-6434-AC1D-F941-2BC95BA9D576}"/>
          </ac:picMkLst>
        </pc:picChg>
        <pc:picChg chg="add del">
          <ac:chgData name="Samir Mhanna (2119514)" userId="42acdb1e-7c6a-4d29-81c4-afc75570156c" providerId="ADAL" clId="{B8DC921F-FCBB-451E-BCBC-335E6BCF0033}" dt="2022-07-21T21:39:06.510" v="364" actId="26606"/>
          <ac:picMkLst>
            <pc:docMk/>
            <pc:sldMk cId="2006306544" sldId="278"/>
            <ac:picMk id="16" creationId="{E595D50A-942A-F2BE-BA99-AD9123E8117C}"/>
          </ac:picMkLst>
        </pc:picChg>
        <pc:cxnChg chg="add del">
          <ac:chgData name="Samir Mhanna (2119514)" userId="42acdb1e-7c6a-4d29-81c4-afc75570156c" providerId="ADAL" clId="{B8DC921F-FCBB-451E-BCBC-335E6BCF0033}" dt="2022-07-21T21:42:56.272" v="382" actId="26606"/>
          <ac:cxnSpMkLst>
            <pc:docMk/>
            <pc:sldMk cId="2006306544" sldId="278"/>
            <ac:cxnSpMk id="29" creationId="{57E1E5E6-F385-4E9C-B201-BA5BDE5CAD52}"/>
          </ac:cxnSpMkLst>
        </pc:cxnChg>
        <pc:cxnChg chg="add del">
          <ac:chgData name="Samir Mhanna (2119514)" userId="42acdb1e-7c6a-4d29-81c4-afc75570156c" providerId="ADAL" clId="{B8DC921F-FCBB-451E-BCBC-335E6BCF0033}" dt="2022-07-21T21:39:06.510" v="364" actId="26606"/>
          <ac:cxnSpMkLst>
            <pc:docMk/>
            <pc:sldMk cId="2006306544" sldId="278"/>
            <ac:cxnSpMk id="30" creationId="{43621FD4-D14D-45D5-9A57-9A2DE5EA59C0}"/>
          </ac:cxnSpMkLst>
        </pc:cxnChg>
      </pc:sldChg>
      <pc:sldChg chg="new del">
        <pc:chgData name="Samir Mhanna (2119514)" userId="42acdb1e-7c6a-4d29-81c4-afc75570156c" providerId="ADAL" clId="{B8DC921F-FCBB-451E-BCBC-335E6BCF0033}" dt="2022-07-21T21:22:52.771" v="262" actId="47"/>
        <pc:sldMkLst>
          <pc:docMk/>
          <pc:sldMk cId="3193474060" sldId="278"/>
        </pc:sldMkLst>
      </pc:sldChg>
      <pc:sldChg chg="addSp delSp modSp add del mod setBg delDesignElem">
        <pc:chgData name="Samir Mhanna (2119514)" userId="42acdb1e-7c6a-4d29-81c4-afc75570156c" providerId="ADAL" clId="{B8DC921F-FCBB-451E-BCBC-335E6BCF0033}" dt="2022-07-21T21:22:50.949" v="261" actId="47"/>
        <pc:sldMkLst>
          <pc:docMk/>
          <pc:sldMk cId="1399340803" sldId="279"/>
        </pc:sldMkLst>
        <pc:spChg chg="mod">
          <ac:chgData name="Samir Mhanna (2119514)" userId="42acdb1e-7c6a-4d29-81c4-afc75570156c" providerId="ADAL" clId="{B8DC921F-FCBB-451E-BCBC-335E6BCF0033}" dt="2022-07-21T21:22:48.510" v="260" actId="26606"/>
          <ac:spMkLst>
            <pc:docMk/>
            <pc:sldMk cId="1399340803" sldId="279"/>
            <ac:spMk id="2" creationId="{A01FFD60-A17A-5211-D7D8-5FD60645BCEF}"/>
          </ac:spMkLst>
        </pc:spChg>
        <pc:spChg chg="mod">
          <ac:chgData name="Samir Mhanna (2119514)" userId="42acdb1e-7c6a-4d29-81c4-afc75570156c" providerId="ADAL" clId="{B8DC921F-FCBB-451E-BCBC-335E6BCF0033}" dt="2022-07-21T21:22:48.510" v="260" actId="26606"/>
          <ac:spMkLst>
            <pc:docMk/>
            <pc:sldMk cId="1399340803" sldId="279"/>
            <ac:spMk id="3" creationId="{D3EAEF04-DE79-1BED-E17C-B75899C66CBF}"/>
          </ac:spMkLst>
        </pc:spChg>
        <pc:spChg chg="add">
          <ac:chgData name="Samir Mhanna (2119514)" userId="42acdb1e-7c6a-4d29-81c4-afc75570156c" providerId="ADAL" clId="{B8DC921F-FCBB-451E-BCBC-335E6BCF0033}" dt="2022-07-21T21:22:48.510" v="260" actId="26606"/>
          <ac:spMkLst>
            <pc:docMk/>
            <pc:sldMk cId="1399340803" sldId="279"/>
            <ac:spMk id="10" creationId="{81AEB8A9-B768-4E30-BA55-D919E6687343}"/>
          </ac:spMkLst>
        </pc:spChg>
        <pc:spChg chg="del">
          <ac:chgData name="Samir Mhanna (2119514)" userId="42acdb1e-7c6a-4d29-81c4-afc75570156c" providerId="ADAL" clId="{B8DC921F-FCBB-451E-BCBC-335E6BCF0033}" dt="2022-07-21T21:22:37.586" v="259"/>
          <ac:spMkLst>
            <pc:docMk/>
            <pc:sldMk cId="1399340803" sldId="279"/>
            <ac:spMk id="15" creationId="{45D37F4E-DDB4-456B-97E0-9937730A039F}"/>
          </ac:spMkLst>
        </pc:spChg>
        <pc:spChg chg="del">
          <ac:chgData name="Samir Mhanna (2119514)" userId="42acdb1e-7c6a-4d29-81c4-afc75570156c" providerId="ADAL" clId="{B8DC921F-FCBB-451E-BCBC-335E6BCF0033}" dt="2022-07-21T21:22:37.586" v="259"/>
          <ac:spMkLst>
            <pc:docMk/>
            <pc:sldMk cId="1399340803" sldId="279"/>
            <ac:spMk id="17" creationId="{B2DD41CD-8F47-4F56-AD12-4E2FF7696987}"/>
          </ac:spMkLst>
        </pc:spChg>
        <pc:picChg chg="mod">
          <ac:chgData name="Samir Mhanna (2119514)" userId="42acdb1e-7c6a-4d29-81c4-afc75570156c" providerId="ADAL" clId="{B8DC921F-FCBB-451E-BCBC-335E6BCF0033}" dt="2022-07-21T21:22:48.510" v="260" actId="26606"/>
          <ac:picMkLst>
            <pc:docMk/>
            <pc:sldMk cId="1399340803" sldId="279"/>
            <ac:picMk id="5" creationId="{871D3A9B-2C31-4D92-C00F-13C13619C24D}"/>
          </ac:picMkLst>
        </pc:picChg>
      </pc:sldChg>
      <pc:sldChg chg="addSp delSp modSp add mod">
        <pc:chgData name="Samir Mhanna (2119514)" userId="42acdb1e-7c6a-4d29-81c4-afc75570156c" providerId="ADAL" clId="{B8DC921F-FCBB-451E-BCBC-335E6BCF0033}" dt="2022-07-22T22:52:50.807" v="1195" actId="12385"/>
        <pc:sldMkLst>
          <pc:docMk/>
          <pc:sldMk cId="3069577522" sldId="279"/>
        </pc:sldMkLst>
        <pc:graphicFrameChg chg="mod modGraphic">
          <ac:chgData name="Samir Mhanna (2119514)" userId="42acdb1e-7c6a-4d29-81c4-afc75570156c" providerId="ADAL" clId="{B8DC921F-FCBB-451E-BCBC-335E6BCF0033}" dt="2022-07-22T22:52:50.807" v="1195" actId="12385"/>
          <ac:graphicFrameMkLst>
            <pc:docMk/>
            <pc:sldMk cId="3069577522" sldId="279"/>
            <ac:graphicFrameMk id="4" creationId="{2120651E-71CF-7EDF-C532-6BEE7A802536}"/>
          </ac:graphicFrameMkLst>
        </pc:graphicFrameChg>
        <pc:picChg chg="add del mod">
          <ac:chgData name="Samir Mhanna (2119514)" userId="42acdb1e-7c6a-4d29-81c4-afc75570156c" providerId="ADAL" clId="{B8DC921F-FCBB-451E-BCBC-335E6BCF0033}" dt="2022-07-22T22:49:04.748" v="1167" actId="478"/>
          <ac:picMkLst>
            <pc:docMk/>
            <pc:sldMk cId="3069577522" sldId="279"/>
            <ac:picMk id="3" creationId="{7828A4B0-2BEC-C5FE-D78D-D5C2D73CB881}"/>
          </ac:picMkLst>
        </pc:picChg>
      </pc:sldChg>
      <pc:sldChg chg="addSp modSp new mod setBg">
        <pc:chgData name="Samir Mhanna (2119514)" userId="42acdb1e-7c6a-4d29-81c4-afc75570156c" providerId="ADAL" clId="{B8DC921F-FCBB-451E-BCBC-335E6BCF0033}" dt="2022-07-24T11:45:21.303" v="1220" actId="2710"/>
        <pc:sldMkLst>
          <pc:docMk/>
          <pc:sldMk cId="1755796310" sldId="280"/>
        </pc:sldMkLst>
        <pc:spChg chg="mod">
          <ac:chgData name="Samir Mhanna (2119514)" userId="42acdb1e-7c6a-4d29-81c4-afc75570156c" providerId="ADAL" clId="{B8DC921F-FCBB-451E-BCBC-335E6BCF0033}" dt="2022-07-24T11:45:07.905" v="1218" actId="26606"/>
          <ac:spMkLst>
            <pc:docMk/>
            <pc:sldMk cId="1755796310" sldId="280"/>
            <ac:spMk id="2" creationId="{61EADE38-4E28-D8CF-DB68-4EE43E249D95}"/>
          </ac:spMkLst>
        </pc:spChg>
        <pc:spChg chg="mod">
          <ac:chgData name="Samir Mhanna (2119514)" userId="42acdb1e-7c6a-4d29-81c4-afc75570156c" providerId="ADAL" clId="{B8DC921F-FCBB-451E-BCBC-335E6BCF0033}" dt="2022-07-24T11:45:21.303" v="1220" actId="2710"/>
          <ac:spMkLst>
            <pc:docMk/>
            <pc:sldMk cId="1755796310" sldId="280"/>
            <ac:spMk id="3" creationId="{E8090720-049D-524C-DDE1-3CF85777A8E1}"/>
          </ac:spMkLst>
        </pc:spChg>
        <pc:spChg chg="add">
          <ac:chgData name="Samir Mhanna (2119514)" userId="42acdb1e-7c6a-4d29-81c4-afc75570156c" providerId="ADAL" clId="{B8DC921F-FCBB-451E-BCBC-335E6BCF0033}" dt="2022-07-24T11:45:07.905" v="1218" actId="26606"/>
          <ac:spMkLst>
            <pc:docMk/>
            <pc:sldMk cId="1755796310" sldId="280"/>
            <ac:spMk id="8" creationId="{100EDD19-6802-4EC3-95CE-CFFAB042CFD6}"/>
          </ac:spMkLst>
        </pc:spChg>
        <pc:spChg chg="add">
          <ac:chgData name="Samir Mhanna (2119514)" userId="42acdb1e-7c6a-4d29-81c4-afc75570156c" providerId="ADAL" clId="{B8DC921F-FCBB-451E-BCBC-335E6BCF0033}" dt="2022-07-24T11:45:07.905" v="1218" actId="26606"/>
          <ac:spMkLst>
            <pc:docMk/>
            <pc:sldMk cId="1755796310" sldId="280"/>
            <ac:spMk id="10" creationId="{DB17E863-922E-4C26-BD64-E8FD41D28661}"/>
          </ac:spMkLst>
        </pc:spChg>
      </pc:sldChg>
      <pc:sldChg chg="addSp modSp new mod setBg">
        <pc:chgData name="Samir Mhanna (2119514)" userId="42acdb1e-7c6a-4d29-81c4-afc75570156c" providerId="ADAL" clId="{B8DC921F-FCBB-451E-BCBC-335E6BCF0033}" dt="2022-07-24T11:48:13.368" v="1239" actId="2710"/>
        <pc:sldMkLst>
          <pc:docMk/>
          <pc:sldMk cId="1060714158" sldId="281"/>
        </pc:sldMkLst>
        <pc:spChg chg="mod">
          <ac:chgData name="Samir Mhanna (2119514)" userId="42acdb1e-7c6a-4d29-81c4-afc75570156c" providerId="ADAL" clId="{B8DC921F-FCBB-451E-BCBC-335E6BCF0033}" dt="2022-07-24T11:47:19.951" v="1230" actId="962"/>
          <ac:spMkLst>
            <pc:docMk/>
            <pc:sldMk cId="1060714158" sldId="281"/>
            <ac:spMk id="2" creationId="{8008BC23-C094-0CB4-429F-5817AF5A6FF8}"/>
          </ac:spMkLst>
        </pc:spChg>
        <pc:spChg chg="mod">
          <ac:chgData name="Samir Mhanna (2119514)" userId="42acdb1e-7c6a-4d29-81c4-afc75570156c" providerId="ADAL" clId="{B8DC921F-FCBB-451E-BCBC-335E6BCF0033}" dt="2022-07-24T11:48:13.368" v="1239" actId="2710"/>
          <ac:spMkLst>
            <pc:docMk/>
            <pc:sldMk cId="1060714158" sldId="281"/>
            <ac:spMk id="3" creationId="{6BD92CD3-CC09-3924-F07A-19603002FCCC}"/>
          </ac:spMkLst>
        </pc:spChg>
        <pc:spChg chg="add">
          <ac:chgData name="Samir Mhanna (2119514)" userId="42acdb1e-7c6a-4d29-81c4-afc75570156c" providerId="ADAL" clId="{B8DC921F-FCBB-451E-BCBC-335E6BCF0033}" dt="2022-07-24T11:47:03.602" v="1227" actId="26606"/>
          <ac:spMkLst>
            <pc:docMk/>
            <pc:sldMk cId="1060714158" sldId="281"/>
            <ac:spMk id="2055" creationId="{743AA782-23D1-4521-8CAD-47662984AA08}"/>
          </ac:spMkLst>
        </pc:spChg>
        <pc:spChg chg="add">
          <ac:chgData name="Samir Mhanna (2119514)" userId="42acdb1e-7c6a-4d29-81c4-afc75570156c" providerId="ADAL" clId="{B8DC921F-FCBB-451E-BCBC-335E6BCF0033}" dt="2022-07-24T11:47:03.602" v="1227" actId="26606"/>
          <ac:spMkLst>
            <pc:docMk/>
            <pc:sldMk cId="1060714158" sldId="281"/>
            <ac:spMk id="2057" creationId="{71877DBC-BB60-40F0-AC93-2ACDBAAE60CE}"/>
          </ac:spMkLst>
        </pc:spChg>
        <pc:picChg chg="add mod">
          <ac:chgData name="Samir Mhanna (2119514)" userId="42acdb1e-7c6a-4d29-81c4-afc75570156c" providerId="ADAL" clId="{B8DC921F-FCBB-451E-BCBC-335E6BCF0033}" dt="2022-07-24T11:48:01.841" v="1238" actId="1076"/>
          <ac:picMkLst>
            <pc:docMk/>
            <pc:sldMk cId="1060714158" sldId="281"/>
            <ac:picMk id="2050" creationId="{E3CF53B4-2095-46A2-B898-28A555B35D7F}"/>
          </ac:picMkLst>
        </pc:picChg>
      </pc:sldChg>
      <pc:sldChg chg="new del">
        <pc:chgData name="Samir Mhanna (2119514)" userId="42acdb1e-7c6a-4d29-81c4-afc75570156c" providerId="ADAL" clId="{B8DC921F-FCBB-451E-BCBC-335E6BCF0033}" dt="2022-07-24T11:50:56.028" v="1261" actId="47"/>
        <pc:sldMkLst>
          <pc:docMk/>
          <pc:sldMk cId="1261075795" sldId="282"/>
        </pc:sldMkLst>
      </pc:sldChg>
      <pc:sldChg chg="new del">
        <pc:chgData name="Samir Mhanna (2119514)" userId="42acdb1e-7c6a-4d29-81c4-afc75570156c" providerId="ADAL" clId="{B8DC921F-FCBB-451E-BCBC-335E6BCF0033}" dt="2022-07-24T11:51:25.222" v="1263" actId="47"/>
        <pc:sldMkLst>
          <pc:docMk/>
          <pc:sldMk cId="4055151911" sldId="283"/>
        </pc:sldMkLst>
      </pc:sldChg>
      <pc:sldChg chg="new del">
        <pc:chgData name="Samir Mhanna (2119514)" userId="42acdb1e-7c6a-4d29-81c4-afc75570156c" providerId="ADAL" clId="{B8DC921F-FCBB-451E-BCBC-335E6BCF0033}" dt="2022-07-21T22:19:02.669" v="539" actId="47"/>
        <pc:sldMkLst>
          <pc:docMk/>
          <pc:sldMk cId="1158227833" sldId="284"/>
        </pc:sldMkLst>
      </pc:sldChg>
      <pc:sldChg chg="modSp add mod">
        <pc:chgData name="Samir Mhanna (2119514)" userId="42acdb1e-7c6a-4d29-81c4-afc75570156c" providerId="ADAL" clId="{B8DC921F-FCBB-451E-BCBC-335E6BCF0033}" dt="2022-07-22T22:53:03.503" v="1196" actId="12385"/>
        <pc:sldMkLst>
          <pc:docMk/>
          <pc:sldMk cId="89299250" sldId="285"/>
        </pc:sldMkLst>
        <pc:graphicFrameChg chg="mod modGraphic">
          <ac:chgData name="Samir Mhanna (2119514)" userId="42acdb1e-7c6a-4d29-81c4-afc75570156c" providerId="ADAL" clId="{B8DC921F-FCBB-451E-BCBC-335E6BCF0033}" dt="2022-07-22T22:53:03.503" v="1196" actId="12385"/>
          <ac:graphicFrameMkLst>
            <pc:docMk/>
            <pc:sldMk cId="89299250" sldId="285"/>
            <ac:graphicFrameMk id="4" creationId="{2120651E-71CF-7EDF-C532-6BEE7A802536}"/>
          </ac:graphicFrameMkLst>
        </pc:graphicFrameChg>
      </pc:sldChg>
      <pc:sldChg chg="new del">
        <pc:chgData name="Samir Mhanna (2119514)" userId="42acdb1e-7c6a-4d29-81c4-afc75570156c" providerId="ADAL" clId="{B8DC921F-FCBB-451E-BCBC-335E6BCF0033}" dt="2022-07-21T22:19:15.490" v="542" actId="47"/>
        <pc:sldMkLst>
          <pc:docMk/>
          <pc:sldMk cId="1325487687" sldId="286"/>
        </pc:sldMkLst>
      </pc:sldChg>
      <pc:sldChg chg="addSp delSp modSp add mod">
        <pc:chgData name="Samir Mhanna (2119514)" userId="42acdb1e-7c6a-4d29-81c4-afc75570156c" providerId="ADAL" clId="{B8DC921F-FCBB-451E-BCBC-335E6BCF0033}" dt="2022-07-22T22:53:24.530" v="1197" actId="12385"/>
        <pc:sldMkLst>
          <pc:docMk/>
          <pc:sldMk cId="1069021283" sldId="287"/>
        </pc:sldMkLst>
        <pc:graphicFrameChg chg="mod modGraphic">
          <ac:chgData name="Samir Mhanna (2119514)" userId="42acdb1e-7c6a-4d29-81c4-afc75570156c" providerId="ADAL" clId="{B8DC921F-FCBB-451E-BCBC-335E6BCF0033}" dt="2022-07-22T22:53:24.530" v="1197" actId="12385"/>
          <ac:graphicFrameMkLst>
            <pc:docMk/>
            <pc:sldMk cId="1069021283" sldId="287"/>
            <ac:graphicFrameMk id="4" creationId="{2120651E-71CF-7EDF-C532-6BEE7A802536}"/>
          </ac:graphicFrameMkLst>
        </pc:graphicFrameChg>
        <pc:picChg chg="add del mod">
          <ac:chgData name="Samir Mhanna (2119514)" userId="42acdb1e-7c6a-4d29-81c4-afc75570156c" providerId="ADAL" clId="{B8DC921F-FCBB-451E-BCBC-335E6BCF0033}" dt="2022-07-22T22:40:07.696" v="1073" actId="478"/>
          <ac:picMkLst>
            <pc:docMk/>
            <pc:sldMk cId="1069021283" sldId="287"/>
            <ac:picMk id="2" creationId="{97AFDE9B-214E-3FD8-9BB4-2B13CB849B8E}"/>
          </ac:picMkLst>
        </pc:picChg>
      </pc:sldChg>
      <pc:sldChg chg="add del">
        <pc:chgData name="Samir Mhanna (2119514)" userId="42acdb1e-7c6a-4d29-81c4-afc75570156c" providerId="ADAL" clId="{B8DC921F-FCBB-451E-BCBC-335E6BCF0033}" dt="2022-07-21T22:19:53.661" v="544" actId="2696"/>
        <pc:sldMkLst>
          <pc:docMk/>
          <pc:sldMk cId="1259776740" sldId="287"/>
        </pc:sldMkLst>
      </pc:sldChg>
      <pc:sldChg chg="delSp modSp new mod">
        <pc:chgData name="Samir Mhanna (2119514)" userId="42acdb1e-7c6a-4d29-81c4-afc75570156c" providerId="ADAL" clId="{B8DC921F-FCBB-451E-BCBC-335E6BCF0033}" dt="2022-07-24T11:57:33.389" v="1332" actId="20577"/>
        <pc:sldMkLst>
          <pc:docMk/>
          <pc:sldMk cId="3032438114" sldId="288"/>
        </pc:sldMkLst>
        <pc:spChg chg="del">
          <ac:chgData name="Samir Mhanna (2119514)" userId="42acdb1e-7c6a-4d29-81c4-afc75570156c" providerId="ADAL" clId="{B8DC921F-FCBB-451E-BCBC-335E6BCF0033}" dt="2022-07-21T22:27:13.101" v="608" actId="478"/>
          <ac:spMkLst>
            <pc:docMk/>
            <pc:sldMk cId="3032438114" sldId="288"/>
            <ac:spMk id="2" creationId="{D565766F-B9AA-9FA3-75E1-C47387C6749B}"/>
          </ac:spMkLst>
        </pc:spChg>
        <pc:spChg chg="mod">
          <ac:chgData name="Samir Mhanna (2119514)" userId="42acdb1e-7c6a-4d29-81c4-afc75570156c" providerId="ADAL" clId="{B8DC921F-FCBB-451E-BCBC-335E6BCF0033}" dt="2022-07-24T11:57:33.389" v="1332" actId="20577"/>
          <ac:spMkLst>
            <pc:docMk/>
            <pc:sldMk cId="3032438114" sldId="288"/>
            <ac:spMk id="3" creationId="{C692AC61-E3FA-7CD4-B42F-9AE50C77A24E}"/>
          </ac:spMkLst>
        </pc:spChg>
      </pc:sldChg>
      <pc:sldChg chg="new del">
        <pc:chgData name="Samir Mhanna (2119514)" userId="42acdb1e-7c6a-4d29-81c4-afc75570156c" providerId="ADAL" clId="{B8DC921F-FCBB-451E-BCBC-335E6BCF0033}" dt="2022-07-21T22:27:51.640" v="615" actId="47"/>
        <pc:sldMkLst>
          <pc:docMk/>
          <pc:sldMk cId="41396994" sldId="289"/>
        </pc:sldMkLst>
      </pc:sldChg>
      <pc:sldChg chg="delSp add setBg delDesignElem">
        <pc:chgData name="Samir Mhanna (2119514)" userId="42acdb1e-7c6a-4d29-81c4-afc75570156c" providerId="ADAL" clId="{B8DC921F-FCBB-451E-BCBC-335E6BCF0033}" dt="2022-07-21T22:27:46.448" v="614"/>
        <pc:sldMkLst>
          <pc:docMk/>
          <pc:sldMk cId="3714726368" sldId="290"/>
        </pc:sldMkLst>
        <pc:spChg chg="del">
          <ac:chgData name="Samir Mhanna (2119514)" userId="42acdb1e-7c6a-4d29-81c4-afc75570156c" providerId="ADAL" clId="{B8DC921F-FCBB-451E-BCBC-335E6BCF0033}" dt="2022-07-21T22:27:46.448" v="614"/>
          <ac:spMkLst>
            <pc:docMk/>
            <pc:sldMk cId="3714726368" sldId="290"/>
            <ac:spMk id="9" creationId="{2B566528-1B12-4246-9431-5C2D7D081168}"/>
          </ac:spMkLst>
        </pc:spChg>
        <pc:spChg chg="del">
          <ac:chgData name="Samir Mhanna (2119514)" userId="42acdb1e-7c6a-4d29-81c4-afc75570156c" providerId="ADAL" clId="{B8DC921F-FCBB-451E-BCBC-335E6BCF0033}" dt="2022-07-21T22:27:46.448" v="614"/>
          <ac:spMkLst>
            <pc:docMk/>
            <pc:sldMk cId="3714726368" sldId="290"/>
            <ac:spMk id="11" creationId="{2E80C965-DB6D-4F81-9E9E-B027384D0BD6}"/>
          </ac:spMkLst>
        </pc:spChg>
        <pc:spChg chg="del">
          <ac:chgData name="Samir Mhanna (2119514)" userId="42acdb1e-7c6a-4d29-81c4-afc75570156c" providerId="ADAL" clId="{B8DC921F-FCBB-451E-BCBC-335E6BCF0033}" dt="2022-07-21T22:27:46.448" v="614"/>
          <ac:spMkLst>
            <pc:docMk/>
            <pc:sldMk cId="3714726368" sldId="290"/>
            <ac:spMk id="13" creationId="{A580F890-B085-4E95-96AA-55AEBEC5CE6E}"/>
          </ac:spMkLst>
        </pc:spChg>
        <pc:spChg chg="del">
          <ac:chgData name="Samir Mhanna (2119514)" userId="42acdb1e-7c6a-4d29-81c4-afc75570156c" providerId="ADAL" clId="{B8DC921F-FCBB-451E-BCBC-335E6BCF0033}" dt="2022-07-21T22:27:46.448" v="614"/>
          <ac:spMkLst>
            <pc:docMk/>
            <pc:sldMk cId="3714726368" sldId="290"/>
            <ac:spMk id="15" creationId="{D3F51FEB-38FB-4F6C-9F7B-2F2AFAB65463}"/>
          </ac:spMkLst>
        </pc:spChg>
        <pc:spChg chg="del">
          <ac:chgData name="Samir Mhanna (2119514)" userId="42acdb1e-7c6a-4d29-81c4-afc75570156c" providerId="ADAL" clId="{B8DC921F-FCBB-451E-BCBC-335E6BCF0033}" dt="2022-07-21T22:27:46.448" v="614"/>
          <ac:spMkLst>
            <pc:docMk/>
            <pc:sldMk cId="3714726368" sldId="290"/>
            <ac:spMk id="17" creationId="{1E547BA6-BAE0-43BB-A7CA-60F69CE252F0}"/>
          </ac:spMkLst>
        </pc:spChg>
      </pc:sldChg>
      <pc:sldChg chg="addSp delSp modSp new mod setBg">
        <pc:chgData name="Samir Mhanna (2119514)" userId="42acdb1e-7c6a-4d29-81c4-afc75570156c" providerId="ADAL" clId="{B8DC921F-FCBB-451E-BCBC-335E6BCF0033}" dt="2022-07-22T22:39:33.278" v="1072" actId="1076"/>
        <pc:sldMkLst>
          <pc:docMk/>
          <pc:sldMk cId="241731183" sldId="291"/>
        </pc:sldMkLst>
        <pc:spChg chg="mod">
          <ac:chgData name="Samir Mhanna (2119514)" userId="42acdb1e-7c6a-4d29-81c4-afc75570156c" providerId="ADAL" clId="{B8DC921F-FCBB-451E-BCBC-335E6BCF0033}" dt="2022-07-22T22:38:21.419" v="1065" actId="26606"/>
          <ac:spMkLst>
            <pc:docMk/>
            <pc:sldMk cId="241731183" sldId="291"/>
            <ac:spMk id="2" creationId="{411D6F94-73B3-275D-D5AF-5C11027B0795}"/>
          </ac:spMkLst>
        </pc:spChg>
        <pc:spChg chg="del mod">
          <ac:chgData name="Samir Mhanna (2119514)" userId="42acdb1e-7c6a-4d29-81c4-afc75570156c" providerId="ADAL" clId="{B8DC921F-FCBB-451E-BCBC-335E6BCF0033}" dt="2022-07-22T22:38:21.419" v="1065" actId="26606"/>
          <ac:spMkLst>
            <pc:docMk/>
            <pc:sldMk cId="241731183" sldId="291"/>
            <ac:spMk id="3" creationId="{8989E3F3-E781-A6CB-9C54-8622D2E94031}"/>
          </ac:spMkLst>
        </pc:spChg>
        <pc:spChg chg="add">
          <ac:chgData name="Samir Mhanna (2119514)" userId="42acdb1e-7c6a-4d29-81c4-afc75570156c" providerId="ADAL" clId="{B8DC921F-FCBB-451E-BCBC-335E6BCF0033}" dt="2022-07-22T22:38:21.419" v="1065" actId="26606"/>
          <ac:spMkLst>
            <pc:docMk/>
            <pc:sldMk cId="241731183" sldId="291"/>
            <ac:spMk id="9" creationId="{3A5B4632-C963-4296-86F0-79AA9EA5AE98}"/>
          </ac:spMkLst>
        </pc:spChg>
        <pc:graphicFrameChg chg="add mod">
          <ac:chgData name="Samir Mhanna (2119514)" userId="42acdb1e-7c6a-4d29-81c4-afc75570156c" providerId="ADAL" clId="{B8DC921F-FCBB-451E-BCBC-335E6BCF0033}" dt="2022-07-22T22:39:33.278" v="1072" actId="1076"/>
          <ac:graphicFrameMkLst>
            <pc:docMk/>
            <pc:sldMk cId="241731183" sldId="291"/>
            <ac:graphicFrameMk id="5" creationId="{57603CAC-1025-1767-3F9B-FEB46D5BAB58}"/>
          </ac:graphicFrameMkLst>
        </pc:graphicFrameChg>
      </pc:sldChg>
      <pc:sldChg chg="addSp delSp modSp new mod setBg modClrScheme chgLayout">
        <pc:chgData name="Samir Mhanna (2119514)" userId="42acdb1e-7c6a-4d29-81c4-afc75570156c" providerId="ADAL" clId="{B8DC921F-FCBB-451E-BCBC-335E6BCF0033}" dt="2022-07-24T12:12:48.929" v="1422" actId="20577"/>
        <pc:sldMkLst>
          <pc:docMk/>
          <pc:sldMk cId="2020466166" sldId="292"/>
        </pc:sldMkLst>
        <pc:spChg chg="mod ord">
          <ac:chgData name="Samir Mhanna (2119514)" userId="42acdb1e-7c6a-4d29-81c4-afc75570156c" providerId="ADAL" clId="{B8DC921F-FCBB-451E-BCBC-335E6BCF0033}" dt="2022-07-21T22:50:27.146" v="1030" actId="26606"/>
          <ac:spMkLst>
            <pc:docMk/>
            <pc:sldMk cId="2020466166" sldId="292"/>
            <ac:spMk id="2" creationId="{097723D8-09E1-D95A-C304-4790EBE788B1}"/>
          </ac:spMkLst>
        </pc:spChg>
        <pc:spChg chg="add del mod ord">
          <ac:chgData name="Samir Mhanna (2119514)" userId="42acdb1e-7c6a-4d29-81c4-afc75570156c" providerId="ADAL" clId="{B8DC921F-FCBB-451E-BCBC-335E6BCF0033}" dt="2022-07-21T22:50:27.146" v="1030" actId="26606"/>
          <ac:spMkLst>
            <pc:docMk/>
            <pc:sldMk cId="2020466166" sldId="292"/>
            <ac:spMk id="3" creationId="{FD110E0D-F0E1-9D05-631C-58F45A09715D}"/>
          </ac:spMkLst>
        </pc:spChg>
        <pc:spChg chg="add del">
          <ac:chgData name="Samir Mhanna (2119514)" userId="42acdb1e-7c6a-4d29-81c4-afc75570156c" providerId="ADAL" clId="{B8DC921F-FCBB-451E-BCBC-335E6BCF0033}" dt="2022-07-21T22:50:27.146" v="1030" actId="26606"/>
          <ac:spMkLst>
            <pc:docMk/>
            <pc:sldMk cId="2020466166" sldId="292"/>
            <ac:spMk id="8" creationId="{100EDD19-6802-4EC3-95CE-CFFAB042CFD6}"/>
          </ac:spMkLst>
        </pc:spChg>
        <pc:spChg chg="add del">
          <ac:chgData name="Samir Mhanna (2119514)" userId="42acdb1e-7c6a-4d29-81c4-afc75570156c" providerId="ADAL" clId="{B8DC921F-FCBB-451E-BCBC-335E6BCF0033}" dt="2022-07-21T22:50:27.146" v="1030" actId="26606"/>
          <ac:spMkLst>
            <pc:docMk/>
            <pc:sldMk cId="2020466166" sldId="292"/>
            <ac:spMk id="10" creationId="{DB17E863-922E-4C26-BD64-E8FD41D28661}"/>
          </ac:spMkLst>
        </pc:spChg>
        <pc:spChg chg="add">
          <ac:chgData name="Samir Mhanna (2119514)" userId="42acdb1e-7c6a-4d29-81c4-afc75570156c" providerId="ADAL" clId="{B8DC921F-FCBB-451E-BCBC-335E6BCF0033}" dt="2022-07-21T22:50:27.146" v="1030" actId="26606"/>
          <ac:spMkLst>
            <pc:docMk/>
            <pc:sldMk cId="2020466166" sldId="292"/>
            <ac:spMk id="16" creationId="{2E442304-DDBD-4F7B-8017-36BCC863FB40}"/>
          </ac:spMkLst>
        </pc:spChg>
        <pc:spChg chg="add">
          <ac:chgData name="Samir Mhanna (2119514)" userId="42acdb1e-7c6a-4d29-81c4-afc75570156c" providerId="ADAL" clId="{B8DC921F-FCBB-451E-BCBC-335E6BCF0033}" dt="2022-07-21T22:50:27.146" v="1030" actId="26606"/>
          <ac:spMkLst>
            <pc:docMk/>
            <pc:sldMk cId="2020466166" sldId="292"/>
            <ac:spMk id="18" creationId="{5E107275-3853-46FD-A241-DE4355A42675}"/>
          </ac:spMkLst>
        </pc:spChg>
        <pc:graphicFrameChg chg="add mod modGraphic">
          <ac:chgData name="Samir Mhanna (2119514)" userId="42acdb1e-7c6a-4d29-81c4-afc75570156c" providerId="ADAL" clId="{B8DC921F-FCBB-451E-BCBC-335E6BCF0033}" dt="2022-07-24T12:12:48.929" v="1422" actId="20577"/>
          <ac:graphicFrameMkLst>
            <pc:docMk/>
            <pc:sldMk cId="2020466166" sldId="292"/>
            <ac:graphicFrameMk id="12" creationId="{F1D48545-5F24-1674-D8C9-CDB388D1914C}"/>
          </ac:graphicFrameMkLst>
        </pc:graphicFrameChg>
      </pc:sldChg>
      <pc:sldChg chg="addSp delSp new del mod">
        <pc:chgData name="Samir Mhanna (2119514)" userId="42acdb1e-7c6a-4d29-81c4-afc75570156c" providerId="ADAL" clId="{B8DC921F-FCBB-451E-BCBC-335E6BCF0033}" dt="2022-07-22T21:43:05.095" v="1046" actId="47"/>
        <pc:sldMkLst>
          <pc:docMk/>
          <pc:sldMk cId="736480173" sldId="293"/>
        </pc:sldMkLst>
        <pc:picChg chg="add del">
          <ac:chgData name="Samir Mhanna (2119514)" userId="42acdb1e-7c6a-4d29-81c4-afc75570156c" providerId="ADAL" clId="{B8DC921F-FCBB-451E-BCBC-335E6BCF0033}" dt="2022-07-22T21:42:56.676" v="1044" actId="478"/>
          <ac:picMkLst>
            <pc:docMk/>
            <pc:sldMk cId="736480173" sldId="293"/>
            <ac:picMk id="4" creationId="{F70B0770-5995-B466-9A76-D785F8059AF3}"/>
          </ac:picMkLst>
        </pc:picChg>
      </pc:sldChg>
      <pc:sldChg chg="new del">
        <pc:chgData name="Samir Mhanna (2119514)" userId="42acdb1e-7c6a-4d29-81c4-afc75570156c" providerId="ADAL" clId="{B8DC921F-FCBB-451E-BCBC-335E6BCF0033}" dt="2022-07-22T21:42:18.066" v="1041" actId="2696"/>
        <pc:sldMkLst>
          <pc:docMk/>
          <pc:sldMk cId="1038572251" sldId="293"/>
        </pc:sldMkLst>
      </pc:sldChg>
      <pc:sldChg chg="addSp modSp add mod setBg">
        <pc:chgData name="Samir Mhanna (2119514)" userId="42acdb1e-7c6a-4d29-81c4-afc75570156c" providerId="ADAL" clId="{B8DC921F-FCBB-451E-BCBC-335E6BCF0033}" dt="2022-07-22T21:44:25.896" v="1050" actId="2710"/>
        <pc:sldMkLst>
          <pc:docMk/>
          <pc:sldMk cId="1960854047" sldId="294"/>
        </pc:sldMkLst>
        <pc:spChg chg="mod">
          <ac:chgData name="Samir Mhanna (2119514)" userId="42acdb1e-7c6a-4d29-81c4-afc75570156c" providerId="ADAL" clId="{B8DC921F-FCBB-451E-BCBC-335E6BCF0033}" dt="2022-07-22T21:44:15.004" v="1049" actId="26606"/>
          <ac:spMkLst>
            <pc:docMk/>
            <pc:sldMk cId="1960854047" sldId="294"/>
            <ac:spMk id="2" creationId="{312DF597-76E1-69EE-9A69-1CA13AB511DC}"/>
          </ac:spMkLst>
        </pc:spChg>
        <pc:spChg chg="mod">
          <ac:chgData name="Samir Mhanna (2119514)" userId="42acdb1e-7c6a-4d29-81c4-afc75570156c" providerId="ADAL" clId="{B8DC921F-FCBB-451E-BCBC-335E6BCF0033}" dt="2022-07-22T21:44:25.896" v="1050" actId="2710"/>
          <ac:spMkLst>
            <pc:docMk/>
            <pc:sldMk cId="1960854047" sldId="294"/>
            <ac:spMk id="3" creationId="{C42CD45C-F5D4-19A9-BB37-49BE8C8EA092}"/>
          </ac:spMkLst>
        </pc:spChg>
        <pc:spChg chg="add">
          <ac:chgData name="Samir Mhanna (2119514)" userId="42acdb1e-7c6a-4d29-81c4-afc75570156c" providerId="ADAL" clId="{B8DC921F-FCBB-451E-BCBC-335E6BCF0033}" dt="2022-07-22T21:44:15.004" v="1049" actId="26606"/>
          <ac:spMkLst>
            <pc:docMk/>
            <pc:sldMk cId="1960854047" sldId="294"/>
            <ac:spMk id="8" creationId="{777A147A-9ED8-46B4-8660-1B3C2AA880B5}"/>
          </ac:spMkLst>
        </pc:spChg>
        <pc:spChg chg="add">
          <ac:chgData name="Samir Mhanna (2119514)" userId="42acdb1e-7c6a-4d29-81c4-afc75570156c" providerId="ADAL" clId="{B8DC921F-FCBB-451E-BCBC-335E6BCF0033}" dt="2022-07-22T21:44:15.004" v="1049" actId="26606"/>
          <ac:spMkLst>
            <pc:docMk/>
            <pc:sldMk cId="1960854047" sldId="294"/>
            <ac:spMk id="10" creationId="{5D6C15A0-C087-4593-8414-2B4EC1CDC3DE}"/>
          </ac:spMkLst>
        </pc:spChg>
      </pc:sldChg>
      <pc:sldChg chg="addSp modSp add mod">
        <pc:chgData name="Samir Mhanna (2119514)" userId="42acdb1e-7c6a-4d29-81c4-afc75570156c" providerId="ADAL" clId="{B8DC921F-FCBB-451E-BCBC-335E6BCF0033}" dt="2022-07-24T11:50:50.820" v="1260" actId="255"/>
        <pc:sldMkLst>
          <pc:docMk/>
          <pc:sldMk cId="1422008957" sldId="297"/>
        </pc:sldMkLst>
        <pc:spChg chg="add mod">
          <ac:chgData name="Samir Mhanna (2119514)" userId="42acdb1e-7c6a-4d29-81c4-afc75570156c" providerId="ADAL" clId="{B8DC921F-FCBB-451E-BCBC-335E6BCF0033}" dt="2022-07-24T11:50:41.666" v="1259" actId="1076"/>
          <ac:spMkLst>
            <pc:docMk/>
            <pc:sldMk cId="1422008957" sldId="297"/>
            <ac:spMk id="2" creationId="{FCDE17B9-6304-C730-0C5A-BC5E8AD3C882}"/>
          </ac:spMkLst>
        </pc:spChg>
        <pc:spChg chg="mod">
          <ac:chgData name="Samir Mhanna (2119514)" userId="42acdb1e-7c6a-4d29-81c4-afc75570156c" providerId="ADAL" clId="{B8DC921F-FCBB-451E-BCBC-335E6BCF0033}" dt="2022-07-24T11:50:50.820" v="1260" actId="255"/>
          <ac:spMkLst>
            <pc:docMk/>
            <pc:sldMk cId="1422008957" sldId="297"/>
            <ac:spMk id="3" creationId="{8A517E2F-7FB1-73BC-7A4A-FF81F6A0B626}"/>
          </ac:spMkLst>
        </pc:spChg>
      </pc:sldChg>
      <pc:sldChg chg="delSp modSp add mod">
        <pc:chgData name="Samir Mhanna (2119514)" userId="42acdb1e-7c6a-4d29-81c4-afc75570156c" providerId="ADAL" clId="{B8DC921F-FCBB-451E-BCBC-335E6BCF0033}" dt="2022-07-24T11:51:59.634" v="1271"/>
        <pc:sldMkLst>
          <pc:docMk/>
          <pc:sldMk cId="2369155797" sldId="298"/>
        </pc:sldMkLst>
        <pc:spChg chg="mod">
          <ac:chgData name="Samir Mhanna (2119514)" userId="42acdb1e-7c6a-4d29-81c4-afc75570156c" providerId="ADAL" clId="{B8DC921F-FCBB-451E-BCBC-335E6BCF0033}" dt="2022-07-24T11:51:39.492" v="1265" actId="1076"/>
          <ac:spMkLst>
            <pc:docMk/>
            <pc:sldMk cId="2369155797" sldId="298"/>
            <ac:spMk id="4" creationId="{E17D6FFB-945A-6247-FFBA-3BF45CF13D79}"/>
          </ac:spMkLst>
        </pc:spChg>
        <pc:spChg chg="del mod">
          <ac:chgData name="Samir Mhanna (2119514)" userId="42acdb1e-7c6a-4d29-81c4-afc75570156c" providerId="ADAL" clId="{B8DC921F-FCBB-451E-BCBC-335E6BCF0033}" dt="2022-07-24T11:51:59.634" v="1271"/>
          <ac:spMkLst>
            <pc:docMk/>
            <pc:sldMk cId="2369155797" sldId="298"/>
            <ac:spMk id="6" creationId="{372E2901-BA70-6ADA-9C0B-B3CEAFA12588}"/>
          </ac:spMkLst>
        </pc:spChg>
        <pc:picChg chg="mod">
          <ac:chgData name="Samir Mhanna (2119514)" userId="42acdb1e-7c6a-4d29-81c4-afc75570156c" providerId="ADAL" clId="{B8DC921F-FCBB-451E-BCBC-335E6BCF0033}" dt="2022-07-24T11:51:48.670" v="1269" actId="14100"/>
          <ac:picMkLst>
            <pc:docMk/>
            <pc:sldMk cId="2369155797" sldId="298"/>
            <ac:picMk id="7" creationId="{6870136B-7B39-177F-0A27-F9239FACE7E2}"/>
          </ac:picMkLst>
        </pc:picChg>
      </pc:sldChg>
    </pc:docChg>
  </pc:docChgLst>
</pc:chgInfo>
</file>

<file path=ppt/diagrams/_rels/data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ata5.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ata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4" Type="http://schemas.openxmlformats.org/officeDocument/2006/relationships/image" Target="../media/image33.svg"/></Relationships>
</file>

<file path=ppt/diagrams/_rels/drawing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rawing5.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4" Type="http://schemas.openxmlformats.org/officeDocument/2006/relationships/image" Target="../media/image33.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78C6891-34D3-40C4-A36F-5F55E7D203F1}" type="doc">
      <dgm:prSet loTypeId="urn:microsoft.com/office/officeart/2005/8/layout/list1" loCatId="list" qsTypeId="urn:microsoft.com/office/officeart/2005/8/quickstyle/simple1" qsCatId="simple" csTypeId="urn:microsoft.com/office/officeart/2005/8/colors/colorful1" csCatId="colorful" phldr="1"/>
      <dgm:spPr/>
      <dgm:t>
        <a:bodyPr/>
        <a:lstStyle/>
        <a:p>
          <a:endParaRPr lang="en-US"/>
        </a:p>
      </dgm:t>
    </dgm:pt>
    <dgm:pt modelId="{ED4DCFF4-2E3A-408E-B6EF-B5CD47654BA6}">
      <dgm:prSet custT="1"/>
      <dgm:spPr/>
      <dgm:t>
        <a:bodyPr/>
        <a:lstStyle/>
        <a:p>
          <a:r>
            <a:rPr lang="en-GB" sz="2400" dirty="0">
              <a:solidFill>
                <a:schemeClr val="tx1"/>
              </a:solidFill>
              <a:latin typeface="Arial" panose="020B0604020202020204" pitchFamily="34" charset="0"/>
              <a:cs typeface="Arial" panose="020B0604020202020204" pitchFamily="34" charset="0"/>
            </a:rPr>
            <a:t>Introduction </a:t>
          </a:r>
          <a:endParaRPr lang="en-US" sz="2400" dirty="0">
            <a:solidFill>
              <a:schemeClr val="tx1"/>
            </a:solidFill>
            <a:latin typeface="Arial" panose="020B0604020202020204" pitchFamily="34" charset="0"/>
            <a:cs typeface="Arial" panose="020B0604020202020204" pitchFamily="34" charset="0"/>
          </a:endParaRPr>
        </a:p>
      </dgm:t>
    </dgm:pt>
    <dgm:pt modelId="{21934452-439D-40B9-B9A5-7C3558B1DCE9}" type="parTrans" cxnId="{2040BF1C-698F-4042-9450-9FE44C51B0FE}">
      <dgm:prSet/>
      <dgm:spPr/>
      <dgm:t>
        <a:bodyPr/>
        <a:lstStyle/>
        <a:p>
          <a:endParaRPr lang="en-US"/>
        </a:p>
      </dgm:t>
    </dgm:pt>
    <dgm:pt modelId="{E3E436F4-3FD9-412C-B040-B8171293BCBA}" type="sibTrans" cxnId="{2040BF1C-698F-4042-9450-9FE44C51B0FE}">
      <dgm:prSet/>
      <dgm:spPr/>
      <dgm:t>
        <a:bodyPr/>
        <a:lstStyle/>
        <a:p>
          <a:endParaRPr lang="en-US"/>
        </a:p>
      </dgm:t>
    </dgm:pt>
    <dgm:pt modelId="{8DB51879-1182-4AE7-B4A9-12980C516D3A}">
      <dgm:prSet custT="1"/>
      <dgm:spPr/>
      <dgm:t>
        <a:bodyPr/>
        <a:lstStyle/>
        <a:p>
          <a:r>
            <a:rPr lang="en-GB" sz="2400">
              <a:solidFill>
                <a:schemeClr val="tx1"/>
              </a:solidFill>
              <a:latin typeface="Arial" panose="020B0604020202020204" pitchFamily="34" charset="0"/>
              <a:cs typeface="Arial" panose="020B0604020202020204" pitchFamily="34" charset="0"/>
            </a:rPr>
            <a:t>Theories </a:t>
          </a:r>
          <a:r>
            <a:rPr lang="en-GB" sz="2400" dirty="0">
              <a:solidFill>
                <a:schemeClr val="tx1"/>
              </a:solidFill>
              <a:latin typeface="Arial" panose="020B0604020202020204" pitchFamily="34" charset="0"/>
              <a:cs typeface="Arial" panose="020B0604020202020204" pitchFamily="34" charset="0"/>
            </a:rPr>
            <a:t>of communication </a:t>
          </a:r>
          <a:endParaRPr lang="en-US" sz="2400" dirty="0">
            <a:solidFill>
              <a:schemeClr val="tx1"/>
            </a:solidFill>
            <a:latin typeface="Arial" panose="020B0604020202020204" pitchFamily="34" charset="0"/>
            <a:cs typeface="Arial" panose="020B0604020202020204" pitchFamily="34" charset="0"/>
          </a:endParaRPr>
        </a:p>
      </dgm:t>
    </dgm:pt>
    <dgm:pt modelId="{163763F0-DEC8-4DE1-A645-A2FEA83013F7}" type="parTrans" cxnId="{235A79BD-A598-4F3E-9DCC-53E91868E63A}">
      <dgm:prSet/>
      <dgm:spPr/>
      <dgm:t>
        <a:bodyPr/>
        <a:lstStyle/>
        <a:p>
          <a:endParaRPr lang="en-US"/>
        </a:p>
      </dgm:t>
    </dgm:pt>
    <dgm:pt modelId="{8DD75E2A-9413-409D-BC1A-4B79A07C216B}" type="sibTrans" cxnId="{235A79BD-A598-4F3E-9DCC-53E91868E63A}">
      <dgm:prSet/>
      <dgm:spPr/>
      <dgm:t>
        <a:bodyPr/>
        <a:lstStyle/>
        <a:p>
          <a:endParaRPr lang="en-US"/>
        </a:p>
      </dgm:t>
    </dgm:pt>
    <dgm:pt modelId="{A0C3F0E8-2190-454D-B358-2B962541D00E}">
      <dgm:prSet custT="1"/>
      <dgm:spPr/>
      <dgm:t>
        <a:bodyPr/>
        <a:lstStyle/>
        <a:p>
          <a:r>
            <a:rPr lang="en-GB" sz="2400">
              <a:solidFill>
                <a:schemeClr val="tx1"/>
              </a:solidFill>
              <a:latin typeface="Arial" panose="020B0604020202020204" pitchFamily="34" charset="0"/>
              <a:cs typeface="Arial" panose="020B0604020202020204" pitchFamily="34" charset="0"/>
            </a:rPr>
            <a:t>Channels of communication </a:t>
          </a:r>
          <a:endParaRPr lang="en-US" sz="2400">
            <a:solidFill>
              <a:schemeClr val="tx1"/>
            </a:solidFill>
            <a:latin typeface="Arial" panose="020B0604020202020204" pitchFamily="34" charset="0"/>
            <a:cs typeface="Arial" panose="020B0604020202020204" pitchFamily="34" charset="0"/>
          </a:endParaRPr>
        </a:p>
      </dgm:t>
    </dgm:pt>
    <dgm:pt modelId="{C687058B-9756-43F1-A116-82494902A1F9}" type="parTrans" cxnId="{BCD1987B-4CD1-4B9A-8C6D-0336394D832B}">
      <dgm:prSet/>
      <dgm:spPr/>
      <dgm:t>
        <a:bodyPr/>
        <a:lstStyle/>
        <a:p>
          <a:endParaRPr lang="en-US"/>
        </a:p>
      </dgm:t>
    </dgm:pt>
    <dgm:pt modelId="{2C62E92F-C251-4C7E-A3D2-DAF57436EDC1}" type="sibTrans" cxnId="{BCD1987B-4CD1-4B9A-8C6D-0336394D832B}">
      <dgm:prSet/>
      <dgm:spPr/>
      <dgm:t>
        <a:bodyPr/>
        <a:lstStyle/>
        <a:p>
          <a:endParaRPr lang="en-US"/>
        </a:p>
      </dgm:t>
    </dgm:pt>
    <dgm:pt modelId="{90411A73-64C1-4889-82C2-CA8A328AB341}">
      <dgm:prSet custT="1"/>
      <dgm:spPr/>
      <dgm:t>
        <a:bodyPr/>
        <a:lstStyle/>
        <a:p>
          <a:r>
            <a:rPr lang="en-GB" sz="2400">
              <a:solidFill>
                <a:schemeClr val="tx1"/>
              </a:solidFill>
              <a:latin typeface="Arial" panose="020B0604020202020204" pitchFamily="34" charset="0"/>
              <a:cs typeface="Arial" panose="020B0604020202020204" pitchFamily="34" charset="0"/>
            </a:rPr>
            <a:t>Barriers of communication </a:t>
          </a:r>
          <a:endParaRPr lang="en-US" sz="2400">
            <a:solidFill>
              <a:schemeClr val="tx1"/>
            </a:solidFill>
            <a:latin typeface="Arial" panose="020B0604020202020204" pitchFamily="34" charset="0"/>
            <a:cs typeface="Arial" panose="020B0604020202020204" pitchFamily="34" charset="0"/>
          </a:endParaRPr>
        </a:p>
      </dgm:t>
    </dgm:pt>
    <dgm:pt modelId="{33EFBCC1-C212-45B3-B5CA-7E3D04376E78}" type="parTrans" cxnId="{C2FBDAF2-3557-49EC-8479-5B81FA74B52A}">
      <dgm:prSet/>
      <dgm:spPr/>
      <dgm:t>
        <a:bodyPr/>
        <a:lstStyle/>
        <a:p>
          <a:endParaRPr lang="en-US"/>
        </a:p>
      </dgm:t>
    </dgm:pt>
    <dgm:pt modelId="{484DCA91-D4F6-42C4-A26D-E6C731604845}" type="sibTrans" cxnId="{C2FBDAF2-3557-49EC-8479-5B81FA74B52A}">
      <dgm:prSet/>
      <dgm:spPr/>
      <dgm:t>
        <a:bodyPr/>
        <a:lstStyle/>
        <a:p>
          <a:endParaRPr lang="en-US"/>
        </a:p>
      </dgm:t>
    </dgm:pt>
    <dgm:pt modelId="{9A384516-61E3-4637-B149-3C6D7874C0AE}">
      <dgm:prSet custT="1"/>
      <dgm:spPr/>
      <dgm:t>
        <a:bodyPr/>
        <a:lstStyle/>
        <a:p>
          <a:r>
            <a:rPr lang="en-GB" sz="2400">
              <a:solidFill>
                <a:schemeClr val="tx1"/>
              </a:solidFill>
              <a:latin typeface="Arial" panose="020B0604020202020204" pitchFamily="34" charset="0"/>
              <a:cs typeface="Arial" panose="020B0604020202020204" pitchFamily="34" charset="0"/>
            </a:rPr>
            <a:t>The impact of communication </a:t>
          </a:r>
          <a:endParaRPr lang="en-US" sz="2400">
            <a:solidFill>
              <a:schemeClr val="tx1"/>
            </a:solidFill>
            <a:latin typeface="Arial" panose="020B0604020202020204" pitchFamily="34" charset="0"/>
            <a:cs typeface="Arial" panose="020B0604020202020204" pitchFamily="34" charset="0"/>
          </a:endParaRPr>
        </a:p>
      </dgm:t>
    </dgm:pt>
    <dgm:pt modelId="{72CB5EFF-DA82-40FA-985B-69C29ED1B1E2}" type="parTrans" cxnId="{0F9F00EB-A444-44A2-967B-9F7CCEBD74B6}">
      <dgm:prSet/>
      <dgm:spPr/>
      <dgm:t>
        <a:bodyPr/>
        <a:lstStyle/>
        <a:p>
          <a:endParaRPr lang="en-US"/>
        </a:p>
      </dgm:t>
    </dgm:pt>
    <dgm:pt modelId="{46123AB4-4B23-404D-89E3-5FB303F91C9E}" type="sibTrans" cxnId="{0F9F00EB-A444-44A2-967B-9F7CCEBD74B6}">
      <dgm:prSet/>
      <dgm:spPr/>
      <dgm:t>
        <a:bodyPr/>
        <a:lstStyle/>
        <a:p>
          <a:endParaRPr lang="en-US"/>
        </a:p>
      </dgm:t>
    </dgm:pt>
    <dgm:pt modelId="{FA96744E-3061-4917-AC89-A983C42A7D59}">
      <dgm:prSet custT="1"/>
      <dgm:spPr/>
      <dgm:t>
        <a:bodyPr/>
        <a:lstStyle/>
        <a:p>
          <a:r>
            <a:rPr lang="en-GB" sz="2400">
              <a:solidFill>
                <a:schemeClr val="tx1"/>
              </a:solidFill>
              <a:latin typeface="Arial" panose="020B0604020202020204" pitchFamily="34" charset="0"/>
              <a:cs typeface="Arial" panose="020B0604020202020204" pitchFamily="34" charset="0"/>
            </a:rPr>
            <a:t>Conclusions </a:t>
          </a:r>
          <a:endParaRPr lang="en-US" sz="2400">
            <a:solidFill>
              <a:schemeClr val="tx1"/>
            </a:solidFill>
            <a:latin typeface="Arial" panose="020B0604020202020204" pitchFamily="34" charset="0"/>
            <a:cs typeface="Arial" panose="020B0604020202020204" pitchFamily="34" charset="0"/>
          </a:endParaRPr>
        </a:p>
      </dgm:t>
    </dgm:pt>
    <dgm:pt modelId="{8FA45971-BCB9-476D-9A83-DF0E9B074443}" type="parTrans" cxnId="{6987F3A6-553D-4E8C-9AC5-1C30A766F85B}">
      <dgm:prSet/>
      <dgm:spPr/>
      <dgm:t>
        <a:bodyPr/>
        <a:lstStyle/>
        <a:p>
          <a:endParaRPr lang="en-US"/>
        </a:p>
      </dgm:t>
    </dgm:pt>
    <dgm:pt modelId="{EF66522E-B227-441E-8448-D14D8CF61062}" type="sibTrans" cxnId="{6987F3A6-553D-4E8C-9AC5-1C30A766F85B}">
      <dgm:prSet/>
      <dgm:spPr/>
      <dgm:t>
        <a:bodyPr/>
        <a:lstStyle/>
        <a:p>
          <a:endParaRPr lang="en-US"/>
        </a:p>
      </dgm:t>
    </dgm:pt>
    <dgm:pt modelId="{C1715588-3121-4F95-A230-D385EB67DCC1}">
      <dgm:prSet custT="1"/>
      <dgm:spPr/>
      <dgm:t>
        <a:bodyPr/>
        <a:lstStyle/>
        <a:p>
          <a:r>
            <a:rPr lang="en-GB" sz="2400" dirty="0">
              <a:solidFill>
                <a:schemeClr val="tx1"/>
              </a:solidFill>
              <a:latin typeface="Arial" panose="020B0604020202020204" pitchFamily="34" charset="0"/>
              <a:cs typeface="Arial" panose="020B0604020202020204" pitchFamily="34" charset="0"/>
            </a:rPr>
            <a:t>References </a:t>
          </a:r>
          <a:endParaRPr lang="en-US" sz="2400" dirty="0">
            <a:solidFill>
              <a:schemeClr val="tx1"/>
            </a:solidFill>
            <a:latin typeface="Arial" panose="020B0604020202020204" pitchFamily="34" charset="0"/>
            <a:cs typeface="Arial" panose="020B0604020202020204" pitchFamily="34" charset="0"/>
          </a:endParaRPr>
        </a:p>
      </dgm:t>
    </dgm:pt>
    <dgm:pt modelId="{4A9BD3E7-7440-4F96-A1D6-B9767D33ACA9}" type="parTrans" cxnId="{960F6BF0-0951-4256-9EFC-3DD7EFA8D767}">
      <dgm:prSet/>
      <dgm:spPr/>
      <dgm:t>
        <a:bodyPr/>
        <a:lstStyle/>
        <a:p>
          <a:endParaRPr lang="en-US"/>
        </a:p>
      </dgm:t>
    </dgm:pt>
    <dgm:pt modelId="{2272FAA8-6380-493F-BF63-1778DD79B5E2}" type="sibTrans" cxnId="{960F6BF0-0951-4256-9EFC-3DD7EFA8D767}">
      <dgm:prSet/>
      <dgm:spPr/>
      <dgm:t>
        <a:bodyPr/>
        <a:lstStyle/>
        <a:p>
          <a:endParaRPr lang="en-US"/>
        </a:p>
      </dgm:t>
    </dgm:pt>
    <dgm:pt modelId="{55C6377A-345E-4E01-AF05-DF4DB3899033}" type="pres">
      <dgm:prSet presAssocID="{B78C6891-34D3-40C4-A36F-5F55E7D203F1}" presName="linear" presStyleCnt="0">
        <dgm:presLayoutVars>
          <dgm:dir/>
          <dgm:animLvl val="lvl"/>
          <dgm:resizeHandles val="exact"/>
        </dgm:presLayoutVars>
      </dgm:prSet>
      <dgm:spPr/>
    </dgm:pt>
    <dgm:pt modelId="{BCB55B2B-06B9-41CF-9E36-F01F29F21633}" type="pres">
      <dgm:prSet presAssocID="{ED4DCFF4-2E3A-408E-B6EF-B5CD47654BA6}" presName="parentLin" presStyleCnt="0"/>
      <dgm:spPr/>
    </dgm:pt>
    <dgm:pt modelId="{880645BD-9ACD-42F2-A950-9B02C1324F0B}" type="pres">
      <dgm:prSet presAssocID="{ED4DCFF4-2E3A-408E-B6EF-B5CD47654BA6}" presName="parentLeftMargin" presStyleLbl="node1" presStyleIdx="0" presStyleCnt="7"/>
      <dgm:spPr/>
    </dgm:pt>
    <dgm:pt modelId="{619B0764-412A-455C-A394-7C74155C1D24}" type="pres">
      <dgm:prSet presAssocID="{ED4DCFF4-2E3A-408E-B6EF-B5CD47654BA6}" presName="parentText" presStyleLbl="node1" presStyleIdx="0" presStyleCnt="7">
        <dgm:presLayoutVars>
          <dgm:chMax val="0"/>
          <dgm:bulletEnabled val="1"/>
        </dgm:presLayoutVars>
      </dgm:prSet>
      <dgm:spPr/>
    </dgm:pt>
    <dgm:pt modelId="{5147086F-12BC-49F5-A288-F064C98220B1}" type="pres">
      <dgm:prSet presAssocID="{ED4DCFF4-2E3A-408E-B6EF-B5CD47654BA6}" presName="negativeSpace" presStyleCnt="0"/>
      <dgm:spPr/>
    </dgm:pt>
    <dgm:pt modelId="{184D3CC2-54ED-498B-B638-B71DA2BE73C8}" type="pres">
      <dgm:prSet presAssocID="{ED4DCFF4-2E3A-408E-B6EF-B5CD47654BA6}" presName="childText" presStyleLbl="conFgAcc1" presStyleIdx="0" presStyleCnt="7">
        <dgm:presLayoutVars>
          <dgm:bulletEnabled val="1"/>
        </dgm:presLayoutVars>
      </dgm:prSet>
      <dgm:spPr/>
    </dgm:pt>
    <dgm:pt modelId="{AC51C63C-388A-4E03-8FDA-E4B3BEC46AB6}" type="pres">
      <dgm:prSet presAssocID="{E3E436F4-3FD9-412C-B040-B8171293BCBA}" presName="spaceBetweenRectangles" presStyleCnt="0"/>
      <dgm:spPr/>
    </dgm:pt>
    <dgm:pt modelId="{032D8D83-E9CD-4B84-9ACE-31FF894A1E46}" type="pres">
      <dgm:prSet presAssocID="{8DB51879-1182-4AE7-B4A9-12980C516D3A}" presName="parentLin" presStyleCnt="0"/>
      <dgm:spPr/>
    </dgm:pt>
    <dgm:pt modelId="{F15E0DD1-176B-4DAA-84F1-6A8437F1CE2A}" type="pres">
      <dgm:prSet presAssocID="{8DB51879-1182-4AE7-B4A9-12980C516D3A}" presName="parentLeftMargin" presStyleLbl="node1" presStyleIdx="0" presStyleCnt="7"/>
      <dgm:spPr/>
    </dgm:pt>
    <dgm:pt modelId="{65CF6294-B384-44B0-A267-3C0747CD9E2F}" type="pres">
      <dgm:prSet presAssocID="{8DB51879-1182-4AE7-B4A9-12980C516D3A}" presName="parentText" presStyleLbl="node1" presStyleIdx="1" presStyleCnt="7">
        <dgm:presLayoutVars>
          <dgm:chMax val="0"/>
          <dgm:bulletEnabled val="1"/>
        </dgm:presLayoutVars>
      </dgm:prSet>
      <dgm:spPr/>
    </dgm:pt>
    <dgm:pt modelId="{C3BE2848-BAEE-4644-8C58-9FE8DDE43B46}" type="pres">
      <dgm:prSet presAssocID="{8DB51879-1182-4AE7-B4A9-12980C516D3A}" presName="negativeSpace" presStyleCnt="0"/>
      <dgm:spPr/>
    </dgm:pt>
    <dgm:pt modelId="{7D7937F5-61BB-444B-9C82-1A8BED224F6F}" type="pres">
      <dgm:prSet presAssocID="{8DB51879-1182-4AE7-B4A9-12980C516D3A}" presName="childText" presStyleLbl="conFgAcc1" presStyleIdx="1" presStyleCnt="7">
        <dgm:presLayoutVars>
          <dgm:bulletEnabled val="1"/>
        </dgm:presLayoutVars>
      </dgm:prSet>
      <dgm:spPr/>
    </dgm:pt>
    <dgm:pt modelId="{73FF7BB9-13D2-4A5C-BB4B-D5FB48B34730}" type="pres">
      <dgm:prSet presAssocID="{8DD75E2A-9413-409D-BC1A-4B79A07C216B}" presName="spaceBetweenRectangles" presStyleCnt="0"/>
      <dgm:spPr/>
    </dgm:pt>
    <dgm:pt modelId="{310048F9-0308-4FE0-981A-D1D133013EF4}" type="pres">
      <dgm:prSet presAssocID="{A0C3F0E8-2190-454D-B358-2B962541D00E}" presName="parentLin" presStyleCnt="0"/>
      <dgm:spPr/>
    </dgm:pt>
    <dgm:pt modelId="{386285E9-8126-456E-A9BA-4BEA1902AF0B}" type="pres">
      <dgm:prSet presAssocID="{A0C3F0E8-2190-454D-B358-2B962541D00E}" presName="parentLeftMargin" presStyleLbl="node1" presStyleIdx="1" presStyleCnt="7"/>
      <dgm:spPr/>
    </dgm:pt>
    <dgm:pt modelId="{FC4AA644-D3C7-477C-A8CB-6C3F98B6F220}" type="pres">
      <dgm:prSet presAssocID="{A0C3F0E8-2190-454D-B358-2B962541D00E}" presName="parentText" presStyleLbl="node1" presStyleIdx="2" presStyleCnt="7">
        <dgm:presLayoutVars>
          <dgm:chMax val="0"/>
          <dgm:bulletEnabled val="1"/>
        </dgm:presLayoutVars>
      </dgm:prSet>
      <dgm:spPr/>
    </dgm:pt>
    <dgm:pt modelId="{C2855937-561A-4087-93D1-B95320DB4BF1}" type="pres">
      <dgm:prSet presAssocID="{A0C3F0E8-2190-454D-B358-2B962541D00E}" presName="negativeSpace" presStyleCnt="0"/>
      <dgm:spPr/>
    </dgm:pt>
    <dgm:pt modelId="{79C51081-5DBF-412A-A86D-6085907DBC8A}" type="pres">
      <dgm:prSet presAssocID="{A0C3F0E8-2190-454D-B358-2B962541D00E}" presName="childText" presStyleLbl="conFgAcc1" presStyleIdx="2" presStyleCnt="7">
        <dgm:presLayoutVars>
          <dgm:bulletEnabled val="1"/>
        </dgm:presLayoutVars>
      </dgm:prSet>
      <dgm:spPr/>
    </dgm:pt>
    <dgm:pt modelId="{4864D0E1-5DB3-4165-A4A7-4F2E890B9725}" type="pres">
      <dgm:prSet presAssocID="{2C62E92F-C251-4C7E-A3D2-DAF57436EDC1}" presName="spaceBetweenRectangles" presStyleCnt="0"/>
      <dgm:spPr/>
    </dgm:pt>
    <dgm:pt modelId="{AE785DF6-525D-42FE-A6E5-B471FB9C53DA}" type="pres">
      <dgm:prSet presAssocID="{90411A73-64C1-4889-82C2-CA8A328AB341}" presName="parentLin" presStyleCnt="0"/>
      <dgm:spPr/>
    </dgm:pt>
    <dgm:pt modelId="{509B83C7-E32A-49A6-89C4-DB240E8D07D7}" type="pres">
      <dgm:prSet presAssocID="{90411A73-64C1-4889-82C2-CA8A328AB341}" presName="parentLeftMargin" presStyleLbl="node1" presStyleIdx="2" presStyleCnt="7"/>
      <dgm:spPr/>
    </dgm:pt>
    <dgm:pt modelId="{B575D9E9-5057-4BB9-AC06-F04A1592ADE2}" type="pres">
      <dgm:prSet presAssocID="{90411A73-64C1-4889-82C2-CA8A328AB341}" presName="parentText" presStyleLbl="node1" presStyleIdx="3" presStyleCnt="7">
        <dgm:presLayoutVars>
          <dgm:chMax val="0"/>
          <dgm:bulletEnabled val="1"/>
        </dgm:presLayoutVars>
      </dgm:prSet>
      <dgm:spPr/>
    </dgm:pt>
    <dgm:pt modelId="{CB011EE0-66B9-4B17-A0A5-31E5B688C4A1}" type="pres">
      <dgm:prSet presAssocID="{90411A73-64C1-4889-82C2-CA8A328AB341}" presName="negativeSpace" presStyleCnt="0"/>
      <dgm:spPr/>
    </dgm:pt>
    <dgm:pt modelId="{F9F6544F-8106-4786-87A7-EE32244F27D9}" type="pres">
      <dgm:prSet presAssocID="{90411A73-64C1-4889-82C2-CA8A328AB341}" presName="childText" presStyleLbl="conFgAcc1" presStyleIdx="3" presStyleCnt="7">
        <dgm:presLayoutVars>
          <dgm:bulletEnabled val="1"/>
        </dgm:presLayoutVars>
      </dgm:prSet>
      <dgm:spPr/>
    </dgm:pt>
    <dgm:pt modelId="{45AF2552-FF01-40FD-95BC-078631F4C2DD}" type="pres">
      <dgm:prSet presAssocID="{484DCA91-D4F6-42C4-A26D-E6C731604845}" presName="spaceBetweenRectangles" presStyleCnt="0"/>
      <dgm:spPr/>
    </dgm:pt>
    <dgm:pt modelId="{7FB6D8B0-5DC0-4AF6-B400-46E6DD01EA56}" type="pres">
      <dgm:prSet presAssocID="{9A384516-61E3-4637-B149-3C6D7874C0AE}" presName="parentLin" presStyleCnt="0"/>
      <dgm:spPr/>
    </dgm:pt>
    <dgm:pt modelId="{282F903C-98B0-4412-A56B-6B432015840B}" type="pres">
      <dgm:prSet presAssocID="{9A384516-61E3-4637-B149-3C6D7874C0AE}" presName="parentLeftMargin" presStyleLbl="node1" presStyleIdx="3" presStyleCnt="7"/>
      <dgm:spPr/>
    </dgm:pt>
    <dgm:pt modelId="{026C485B-15B2-4DFB-A37E-7D4FB6ACD9C5}" type="pres">
      <dgm:prSet presAssocID="{9A384516-61E3-4637-B149-3C6D7874C0AE}" presName="parentText" presStyleLbl="node1" presStyleIdx="4" presStyleCnt="7">
        <dgm:presLayoutVars>
          <dgm:chMax val="0"/>
          <dgm:bulletEnabled val="1"/>
        </dgm:presLayoutVars>
      </dgm:prSet>
      <dgm:spPr/>
    </dgm:pt>
    <dgm:pt modelId="{5CB9020D-A4A8-44FE-93B8-31FEDEBC2A6A}" type="pres">
      <dgm:prSet presAssocID="{9A384516-61E3-4637-B149-3C6D7874C0AE}" presName="negativeSpace" presStyleCnt="0"/>
      <dgm:spPr/>
    </dgm:pt>
    <dgm:pt modelId="{0EB242B2-28D5-4BD0-AA54-564B89172E8D}" type="pres">
      <dgm:prSet presAssocID="{9A384516-61E3-4637-B149-3C6D7874C0AE}" presName="childText" presStyleLbl="conFgAcc1" presStyleIdx="4" presStyleCnt="7">
        <dgm:presLayoutVars>
          <dgm:bulletEnabled val="1"/>
        </dgm:presLayoutVars>
      </dgm:prSet>
      <dgm:spPr/>
    </dgm:pt>
    <dgm:pt modelId="{9825DAD5-FDF1-4ED9-95A5-9BBD40F4F635}" type="pres">
      <dgm:prSet presAssocID="{46123AB4-4B23-404D-89E3-5FB303F91C9E}" presName="spaceBetweenRectangles" presStyleCnt="0"/>
      <dgm:spPr/>
    </dgm:pt>
    <dgm:pt modelId="{B9D80F11-59AC-47F0-AA99-AC020D725061}" type="pres">
      <dgm:prSet presAssocID="{FA96744E-3061-4917-AC89-A983C42A7D59}" presName="parentLin" presStyleCnt="0"/>
      <dgm:spPr/>
    </dgm:pt>
    <dgm:pt modelId="{033A8CD0-19F1-4D72-9281-D307B35D247D}" type="pres">
      <dgm:prSet presAssocID="{FA96744E-3061-4917-AC89-A983C42A7D59}" presName="parentLeftMargin" presStyleLbl="node1" presStyleIdx="4" presStyleCnt="7"/>
      <dgm:spPr/>
    </dgm:pt>
    <dgm:pt modelId="{13FC85EB-618F-4140-A352-2BE8DD25B4D0}" type="pres">
      <dgm:prSet presAssocID="{FA96744E-3061-4917-AC89-A983C42A7D59}" presName="parentText" presStyleLbl="node1" presStyleIdx="5" presStyleCnt="7">
        <dgm:presLayoutVars>
          <dgm:chMax val="0"/>
          <dgm:bulletEnabled val="1"/>
        </dgm:presLayoutVars>
      </dgm:prSet>
      <dgm:spPr/>
    </dgm:pt>
    <dgm:pt modelId="{BCF0D51E-3D5E-4437-B99E-52576279436E}" type="pres">
      <dgm:prSet presAssocID="{FA96744E-3061-4917-AC89-A983C42A7D59}" presName="negativeSpace" presStyleCnt="0"/>
      <dgm:spPr/>
    </dgm:pt>
    <dgm:pt modelId="{01745906-6132-4864-AF0F-52E4FE8402A8}" type="pres">
      <dgm:prSet presAssocID="{FA96744E-3061-4917-AC89-A983C42A7D59}" presName="childText" presStyleLbl="conFgAcc1" presStyleIdx="5" presStyleCnt="7">
        <dgm:presLayoutVars>
          <dgm:bulletEnabled val="1"/>
        </dgm:presLayoutVars>
      </dgm:prSet>
      <dgm:spPr/>
    </dgm:pt>
    <dgm:pt modelId="{D7C28FDE-4CB1-44B9-B1E8-826382D2F967}" type="pres">
      <dgm:prSet presAssocID="{EF66522E-B227-441E-8448-D14D8CF61062}" presName="spaceBetweenRectangles" presStyleCnt="0"/>
      <dgm:spPr/>
    </dgm:pt>
    <dgm:pt modelId="{F753C5DA-CE02-4BB9-89FB-F25C5EF5F7CB}" type="pres">
      <dgm:prSet presAssocID="{C1715588-3121-4F95-A230-D385EB67DCC1}" presName="parentLin" presStyleCnt="0"/>
      <dgm:spPr/>
    </dgm:pt>
    <dgm:pt modelId="{4E5C0234-7729-416B-BF92-E8B4396ACFB3}" type="pres">
      <dgm:prSet presAssocID="{C1715588-3121-4F95-A230-D385EB67DCC1}" presName="parentLeftMargin" presStyleLbl="node1" presStyleIdx="5" presStyleCnt="7"/>
      <dgm:spPr/>
    </dgm:pt>
    <dgm:pt modelId="{9FAA79E8-CC89-4AA6-915D-3CBA731DD57B}" type="pres">
      <dgm:prSet presAssocID="{C1715588-3121-4F95-A230-D385EB67DCC1}" presName="parentText" presStyleLbl="node1" presStyleIdx="6" presStyleCnt="7">
        <dgm:presLayoutVars>
          <dgm:chMax val="0"/>
          <dgm:bulletEnabled val="1"/>
        </dgm:presLayoutVars>
      </dgm:prSet>
      <dgm:spPr/>
    </dgm:pt>
    <dgm:pt modelId="{18BA17B8-1614-4E68-BB77-B3902ED5921F}" type="pres">
      <dgm:prSet presAssocID="{C1715588-3121-4F95-A230-D385EB67DCC1}" presName="negativeSpace" presStyleCnt="0"/>
      <dgm:spPr/>
    </dgm:pt>
    <dgm:pt modelId="{A0075FDE-9008-4210-8F38-5E5FBAD35F40}" type="pres">
      <dgm:prSet presAssocID="{C1715588-3121-4F95-A230-D385EB67DCC1}" presName="childText" presStyleLbl="conFgAcc1" presStyleIdx="6" presStyleCnt="7">
        <dgm:presLayoutVars>
          <dgm:bulletEnabled val="1"/>
        </dgm:presLayoutVars>
      </dgm:prSet>
      <dgm:spPr/>
    </dgm:pt>
  </dgm:ptLst>
  <dgm:cxnLst>
    <dgm:cxn modelId="{8D347300-73C4-43DF-91F8-7D8825EE91F3}" type="presOf" srcId="{A0C3F0E8-2190-454D-B358-2B962541D00E}" destId="{386285E9-8126-456E-A9BA-4BEA1902AF0B}" srcOrd="0" destOrd="0" presId="urn:microsoft.com/office/officeart/2005/8/layout/list1"/>
    <dgm:cxn modelId="{EA15AE0F-1407-4033-A3E5-C5ECFCA15831}" type="presOf" srcId="{ED4DCFF4-2E3A-408E-B6EF-B5CD47654BA6}" destId="{619B0764-412A-455C-A394-7C74155C1D24}" srcOrd="1" destOrd="0" presId="urn:microsoft.com/office/officeart/2005/8/layout/list1"/>
    <dgm:cxn modelId="{2040BF1C-698F-4042-9450-9FE44C51B0FE}" srcId="{B78C6891-34D3-40C4-A36F-5F55E7D203F1}" destId="{ED4DCFF4-2E3A-408E-B6EF-B5CD47654BA6}" srcOrd="0" destOrd="0" parTransId="{21934452-439D-40B9-B9A5-7C3558B1DCE9}" sibTransId="{E3E436F4-3FD9-412C-B040-B8171293BCBA}"/>
    <dgm:cxn modelId="{FD9E302B-9A00-4934-BDBC-CB61458BD4EC}" type="presOf" srcId="{8DB51879-1182-4AE7-B4A9-12980C516D3A}" destId="{65CF6294-B384-44B0-A267-3C0747CD9E2F}" srcOrd="1" destOrd="0" presId="urn:microsoft.com/office/officeart/2005/8/layout/list1"/>
    <dgm:cxn modelId="{7CA4E132-E305-47FE-9980-BE5DC05D5427}" type="presOf" srcId="{9A384516-61E3-4637-B149-3C6D7874C0AE}" destId="{282F903C-98B0-4412-A56B-6B432015840B}" srcOrd="0" destOrd="0" presId="urn:microsoft.com/office/officeart/2005/8/layout/list1"/>
    <dgm:cxn modelId="{8105803C-1E61-4339-93C8-6F6CBE156A7A}" type="presOf" srcId="{B78C6891-34D3-40C4-A36F-5F55E7D203F1}" destId="{55C6377A-345E-4E01-AF05-DF4DB3899033}" srcOrd="0" destOrd="0" presId="urn:microsoft.com/office/officeart/2005/8/layout/list1"/>
    <dgm:cxn modelId="{D0D07568-C901-4104-898C-95337304E409}" type="presOf" srcId="{90411A73-64C1-4889-82C2-CA8A328AB341}" destId="{509B83C7-E32A-49A6-89C4-DB240E8D07D7}" srcOrd="0" destOrd="0" presId="urn:microsoft.com/office/officeart/2005/8/layout/list1"/>
    <dgm:cxn modelId="{1C78C555-497D-42E4-A6D5-C0B42B257386}" type="presOf" srcId="{ED4DCFF4-2E3A-408E-B6EF-B5CD47654BA6}" destId="{880645BD-9ACD-42F2-A950-9B02C1324F0B}" srcOrd="0" destOrd="0" presId="urn:microsoft.com/office/officeart/2005/8/layout/list1"/>
    <dgm:cxn modelId="{61A33276-7153-417B-8DF3-17305E1E4C8E}" type="presOf" srcId="{FA96744E-3061-4917-AC89-A983C42A7D59}" destId="{033A8CD0-19F1-4D72-9281-D307B35D247D}" srcOrd="0" destOrd="0" presId="urn:microsoft.com/office/officeart/2005/8/layout/list1"/>
    <dgm:cxn modelId="{BCD1987B-4CD1-4B9A-8C6D-0336394D832B}" srcId="{B78C6891-34D3-40C4-A36F-5F55E7D203F1}" destId="{A0C3F0E8-2190-454D-B358-2B962541D00E}" srcOrd="2" destOrd="0" parTransId="{C687058B-9756-43F1-A116-82494902A1F9}" sibTransId="{2C62E92F-C251-4C7E-A3D2-DAF57436EDC1}"/>
    <dgm:cxn modelId="{EF4EA786-1E74-479F-83FD-A3E7007A0673}" type="presOf" srcId="{90411A73-64C1-4889-82C2-CA8A328AB341}" destId="{B575D9E9-5057-4BB9-AC06-F04A1592ADE2}" srcOrd="1" destOrd="0" presId="urn:microsoft.com/office/officeart/2005/8/layout/list1"/>
    <dgm:cxn modelId="{7112CA99-8475-47A9-8170-8CF08D1E9E2F}" type="presOf" srcId="{C1715588-3121-4F95-A230-D385EB67DCC1}" destId="{9FAA79E8-CC89-4AA6-915D-3CBA731DD57B}" srcOrd="1" destOrd="0" presId="urn:microsoft.com/office/officeart/2005/8/layout/list1"/>
    <dgm:cxn modelId="{6987F3A6-553D-4E8C-9AC5-1C30A766F85B}" srcId="{B78C6891-34D3-40C4-A36F-5F55E7D203F1}" destId="{FA96744E-3061-4917-AC89-A983C42A7D59}" srcOrd="5" destOrd="0" parTransId="{8FA45971-BCB9-476D-9A83-DF0E9B074443}" sibTransId="{EF66522E-B227-441E-8448-D14D8CF61062}"/>
    <dgm:cxn modelId="{AB7FAAA9-EB07-4500-87EC-5878F24A06A0}" type="presOf" srcId="{FA96744E-3061-4917-AC89-A983C42A7D59}" destId="{13FC85EB-618F-4140-A352-2BE8DD25B4D0}" srcOrd="1" destOrd="0" presId="urn:microsoft.com/office/officeart/2005/8/layout/list1"/>
    <dgm:cxn modelId="{235A79BD-A598-4F3E-9DCC-53E91868E63A}" srcId="{B78C6891-34D3-40C4-A36F-5F55E7D203F1}" destId="{8DB51879-1182-4AE7-B4A9-12980C516D3A}" srcOrd="1" destOrd="0" parTransId="{163763F0-DEC8-4DE1-A645-A2FEA83013F7}" sibTransId="{8DD75E2A-9413-409D-BC1A-4B79A07C216B}"/>
    <dgm:cxn modelId="{F2E71DC5-5F83-44F6-89A8-E06690608672}" type="presOf" srcId="{8DB51879-1182-4AE7-B4A9-12980C516D3A}" destId="{F15E0DD1-176B-4DAA-84F1-6A8437F1CE2A}" srcOrd="0" destOrd="0" presId="urn:microsoft.com/office/officeart/2005/8/layout/list1"/>
    <dgm:cxn modelId="{294BB4C9-B5C2-415D-97BC-353FF8BF8963}" type="presOf" srcId="{9A384516-61E3-4637-B149-3C6D7874C0AE}" destId="{026C485B-15B2-4DFB-A37E-7D4FB6ACD9C5}" srcOrd="1" destOrd="0" presId="urn:microsoft.com/office/officeart/2005/8/layout/list1"/>
    <dgm:cxn modelId="{B4E69BD2-F68D-423E-A424-6EC8E2975D80}" type="presOf" srcId="{A0C3F0E8-2190-454D-B358-2B962541D00E}" destId="{FC4AA644-D3C7-477C-A8CB-6C3F98B6F220}" srcOrd="1" destOrd="0" presId="urn:microsoft.com/office/officeart/2005/8/layout/list1"/>
    <dgm:cxn modelId="{0F9F00EB-A444-44A2-967B-9F7CCEBD74B6}" srcId="{B78C6891-34D3-40C4-A36F-5F55E7D203F1}" destId="{9A384516-61E3-4637-B149-3C6D7874C0AE}" srcOrd="4" destOrd="0" parTransId="{72CB5EFF-DA82-40FA-985B-69C29ED1B1E2}" sibTransId="{46123AB4-4B23-404D-89E3-5FB303F91C9E}"/>
    <dgm:cxn modelId="{960F6BF0-0951-4256-9EFC-3DD7EFA8D767}" srcId="{B78C6891-34D3-40C4-A36F-5F55E7D203F1}" destId="{C1715588-3121-4F95-A230-D385EB67DCC1}" srcOrd="6" destOrd="0" parTransId="{4A9BD3E7-7440-4F96-A1D6-B9767D33ACA9}" sibTransId="{2272FAA8-6380-493F-BF63-1778DD79B5E2}"/>
    <dgm:cxn modelId="{C2FBDAF2-3557-49EC-8479-5B81FA74B52A}" srcId="{B78C6891-34D3-40C4-A36F-5F55E7D203F1}" destId="{90411A73-64C1-4889-82C2-CA8A328AB341}" srcOrd="3" destOrd="0" parTransId="{33EFBCC1-C212-45B3-B5CA-7E3D04376E78}" sibTransId="{484DCA91-D4F6-42C4-A26D-E6C731604845}"/>
    <dgm:cxn modelId="{4369EEFF-7671-4E9D-9F82-16BEA617DE91}" type="presOf" srcId="{C1715588-3121-4F95-A230-D385EB67DCC1}" destId="{4E5C0234-7729-416B-BF92-E8B4396ACFB3}" srcOrd="0" destOrd="0" presId="urn:microsoft.com/office/officeart/2005/8/layout/list1"/>
    <dgm:cxn modelId="{0CB961C9-3503-4D20-BF55-38057B91B776}" type="presParOf" srcId="{55C6377A-345E-4E01-AF05-DF4DB3899033}" destId="{BCB55B2B-06B9-41CF-9E36-F01F29F21633}" srcOrd="0" destOrd="0" presId="urn:microsoft.com/office/officeart/2005/8/layout/list1"/>
    <dgm:cxn modelId="{262FA34D-EF24-43CF-BA17-54EF46D18219}" type="presParOf" srcId="{BCB55B2B-06B9-41CF-9E36-F01F29F21633}" destId="{880645BD-9ACD-42F2-A950-9B02C1324F0B}" srcOrd="0" destOrd="0" presId="urn:microsoft.com/office/officeart/2005/8/layout/list1"/>
    <dgm:cxn modelId="{0A3B2B5F-08A0-493C-99E6-8F46EAF72BB3}" type="presParOf" srcId="{BCB55B2B-06B9-41CF-9E36-F01F29F21633}" destId="{619B0764-412A-455C-A394-7C74155C1D24}" srcOrd="1" destOrd="0" presId="urn:microsoft.com/office/officeart/2005/8/layout/list1"/>
    <dgm:cxn modelId="{D67A1958-6B0F-42AF-9444-FB642117DA8C}" type="presParOf" srcId="{55C6377A-345E-4E01-AF05-DF4DB3899033}" destId="{5147086F-12BC-49F5-A288-F064C98220B1}" srcOrd="1" destOrd="0" presId="urn:microsoft.com/office/officeart/2005/8/layout/list1"/>
    <dgm:cxn modelId="{E7236D0E-2F8B-41B3-B302-2BF693046590}" type="presParOf" srcId="{55C6377A-345E-4E01-AF05-DF4DB3899033}" destId="{184D3CC2-54ED-498B-B638-B71DA2BE73C8}" srcOrd="2" destOrd="0" presId="urn:microsoft.com/office/officeart/2005/8/layout/list1"/>
    <dgm:cxn modelId="{531FDECC-C825-4A0C-A93D-21A037CA290C}" type="presParOf" srcId="{55C6377A-345E-4E01-AF05-DF4DB3899033}" destId="{AC51C63C-388A-4E03-8FDA-E4B3BEC46AB6}" srcOrd="3" destOrd="0" presId="urn:microsoft.com/office/officeart/2005/8/layout/list1"/>
    <dgm:cxn modelId="{794D5ABC-D240-4FAC-A7F6-9C13E86B3B07}" type="presParOf" srcId="{55C6377A-345E-4E01-AF05-DF4DB3899033}" destId="{032D8D83-E9CD-4B84-9ACE-31FF894A1E46}" srcOrd="4" destOrd="0" presId="urn:microsoft.com/office/officeart/2005/8/layout/list1"/>
    <dgm:cxn modelId="{FE178D5B-664C-4834-986D-7266C26AE48E}" type="presParOf" srcId="{032D8D83-E9CD-4B84-9ACE-31FF894A1E46}" destId="{F15E0DD1-176B-4DAA-84F1-6A8437F1CE2A}" srcOrd="0" destOrd="0" presId="urn:microsoft.com/office/officeart/2005/8/layout/list1"/>
    <dgm:cxn modelId="{A4E34C33-6F10-43E3-BB7E-781C123D6F61}" type="presParOf" srcId="{032D8D83-E9CD-4B84-9ACE-31FF894A1E46}" destId="{65CF6294-B384-44B0-A267-3C0747CD9E2F}" srcOrd="1" destOrd="0" presId="urn:microsoft.com/office/officeart/2005/8/layout/list1"/>
    <dgm:cxn modelId="{6FBB5795-028C-43E6-92F0-F6A29B1D738F}" type="presParOf" srcId="{55C6377A-345E-4E01-AF05-DF4DB3899033}" destId="{C3BE2848-BAEE-4644-8C58-9FE8DDE43B46}" srcOrd="5" destOrd="0" presId="urn:microsoft.com/office/officeart/2005/8/layout/list1"/>
    <dgm:cxn modelId="{F8B9DB08-281A-4652-8274-5CF2B0937970}" type="presParOf" srcId="{55C6377A-345E-4E01-AF05-DF4DB3899033}" destId="{7D7937F5-61BB-444B-9C82-1A8BED224F6F}" srcOrd="6" destOrd="0" presId="urn:microsoft.com/office/officeart/2005/8/layout/list1"/>
    <dgm:cxn modelId="{0DDC4752-980D-4236-818E-20736F1852BB}" type="presParOf" srcId="{55C6377A-345E-4E01-AF05-DF4DB3899033}" destId="{73FF7BB9-13D2-4A5C-BB4B-D5FB48B34730}" srcOrd="7" destOrd="0" presId="urn:microsoft.com/office/officeart/2005/8/layout/list1"/>
    <dgm:cxn modelId="{8DEB63B6-312A-4CFB-A67A-7C8471968EA1}" type="presParOf" srcId="{55C6377A-345E-4E01-AF05-DF4DB3899033}" destId="{310048F9-0308-4FE0-981A-D1D133013EF4}" srcOrd="8" destOrd="0" presId="urn:microsoft.com/office/officeart/2005/8/layout/list1"/>
    <dgm:cxn modelId="{9CAAD039-9A61-4D17-ACB1-42C38D3EA9EE}" type="presParOf" srcId="{310048F9-0308-4FE0-981A-D1D133013EF4}" destId="{386285E9-8126-456E-A9BA-4BEA1902AF0B}" srcOrd="0" destOrd="0" presId="urn:microsoft.com/office/officeart/2005/8/layout/list1"/>
    <dgm:cxn modelId="{5F8869A0-07E0-437D-A97F-7D5320B0EB91}" type="presParOf" srcId="{310048F9-0308-4FE0-981A-D1D133013EF4}" destId="{FC4AA644-D3C7-477C-A8CB-6C3F98B6F220}" srcOrd="1" destOrd="0" presId="urn:microsoft.com/office/officeart/2005/8/layout/list1"/>
    <dgm:cxn modelId="{5DA4A4FD-0D70-46A0-8B86-A0DBD730DCE9}" type="presParOf" srcId="{55C6377A-345E-4E01-AF05-DF4DB3899033}" destId="{C2855937-561A-4087-93D1-B95320DB4BF1}" srcOrd="9" destOrd="0" presId="urn:microsoft.com/office/officeart/2005/8/layout/list1"/>
    <dgm:cxn modelId="{13DFB461-F7F9-4EBF-B9C6-4271AB401648}" type="presParOf" srcId="{55C6377A-345E-4E01-AF05-DF4DB3899033}" destId="{79C51081-5DBF-412A-A86D-6085907DBC8A}" srcOrd="10" destOrd="0" presId="urn:microsoft.com/office/officeart/2005/8/layout/list1"/>
    <dgm:cxn modelId="{D0E6A46B-BD38-4568-BC29-FBDA13ACBCDE}" type="presParOf" srcId="{55C6377A-345E-4E01-AF05-DF4DB3899033}" destId="{4864D0E1-5DB3-4165-A4A7-4F2E890B9725}" srcOrd="11" destOrd="0" presId="urn:microsoft.com/office/officeart/2005/8/layout/list1"/>
    <dgm:cxn modelId="{9DB986B6-A538-435A-9315-4889B4D4D0A4}" type="presParOf" srcId="{55C6377A-345E-4E01-AF05-DF4DB3899033}" destId="{AE785DF6-525D-42FE-A6E5-B471FB9C53DA}" srcOrd="12" destOrd="0" presId="urn:microsoft.com/office/officeart/2005/8/layout/list1"/>
    <dgm:cxn modelId="{D03196FB-4507-4AE5-B070-1DFD47EDC42E}" type="presParOf" srcId="{AE785DF6-525D-42FE-A6E5-B471FB9C53DA}" destId="{509B83C7-E32A-49A6-89C4-DB240E8D07D7}" srcOrd="0" destOrd="0" presId="urn:microsoft.com/office/officeart/2005/8/layout/list1"/>
    <dgm:cxn modelId="{4F41DE43-EAC2-4739-BA7D-44C421D53D65}" type="presParOf" srcId="{AE785DF6-525D-42FE-A6E5-B471FB9C53DA}" destId="{B575D9E9-5057-4BB9-AC06-F04A1592ADE2}" srcOrd="1" destOrd="0" presId="urn:microsoft.com/office/officeart/2005/8/layout/list1"/>
    <dgm:cxn modelId="{17490EB4-A830-4FB7-932C-AE35A84D65EE}" type="presParOf" srcId="{55C6377A-345E-4E01-AF05-DF4DB3899033}" destId="{CB011EE0-66B9-4B17-A0A5-31E5B688C4A1}" srcOrd="13" destOrd="0" presId="urn:microsoft.com/office/officeart/2005/8/layout/list1"/>
    <dgm:cxn modelId="{78386289-7106-487E-9D35-7E8AB5CFEA19}" type="presParOf" srcId="{55C6377A-345E-4E01-AF05-DF4DB3899033}" destId="{F9F6544F-8106-4786-87A7-EE32244F27D9}" srcOrd="14" destOrd="0" presId="urn:microsoft.com/office/officeart/2005/8/layout/list1"/>
    <dgm:cxn modelId="{CE35B08A-BB0A-457D-AF35-C3044C694762}" type="presParOf" srcId="{55C6377A-345E-4E01-AF05-DF4DB3899033}" destId="{45AF2552-FF01-40FD-95BC-078631F4C2DD}" srcOrd="15" destOrd="0" presId="urn:microsoft.com/office/officeart/2005/8/layout/list1"/>
    <dgm:cxn modelId="{F9E73261-9B6A-4370-9404-D54BB2C2A60D}" type="presParOf" srcId="{55C6377A-345E-4E01-AF05-DF4DB3899033}" destId="{7FB6D8B0-5DC0-4AF6-B400-46E6DD01EA56}" srcOrd="16" destOrd="0" presId="urn:microsoft.com/office/officeart/2005/8/layout/list1"/>
    <dgm:cxn modelId="{3C39BDA7-D502-4BEE-8D34-89A89AE00101}" type="presParOf" srcId="{7FB6D8B0-5DC0-4AF6-B400-46E6DD01EA56}" destId="{282F903C-98B0-4412-A56B-6B432015840B}" srcOrd="0" destOrd="0" presId="urn:microsoft.com/office/officeart/2005/8/layout/list1"/>
    <dgm:cxn modelId="{4D3B344F-8E73-4F5E-A765-2B8E54015BC7}" type="presParOf" srcId="{7FB6D8B0-5DC0-4AF6-B400-46E6DD01EA56}" destId="{026C485B-15B2-4DFB-A37E-7D4FB6ACD9C5}" srcOrd="1" destOrd="0" presId="urn:microsoft.com/office/officeart/2005/8/layout/list1"/>
    <dgm:cxn modelId="{9A45E425-F234-4832-9D73-39740ECA18D9}" type="presParOf" srcId="{55C6377A-345E-4E01-AF05-DF4DB3899033}" destId="{5CB9020D-A4A8-44FE-93B8-31FEDEBC2A6A}" srcOrd="17" destOrd="0" presId="urn:microsoft.com/office/officeart/2005/8/layout/list1"/>
    <dgm:cxn modelId="{DA809D09-8A6F-484C-9C3D-0D6CA9872E33}" type="presParOf" srcId="{55C6377A-345E-4E01-AF05-DF4DB3899033}" destId="{0EB242B2-28D5-4BD0-AA54-564B89172E8D}" srcOrd="18" destOrd="0" presId="urn:microsoft.com/office/officeart/2005/8/layout/list1"/>
    <dgm:cxn modelId="{AF0859F0-0019-4C93-A611-6BFD1EDC9F29}" type="presParOf" srcId="{55C6377A-345E-4E01-AF05-DF4DB3899033}" destId="{9825DAD5-FDF1-4ED9-95A5-9BBD40F4F635}" srcOrd="19" destOrd="0" presId="urn:microsoft.com/office/officeart/2005/8/layout/list1"/>
    <dgm:cxn modelId="{56C7F14E-1713-4C20-AF5C-980BED862279}" type="presParOf" srcId="{55C6377A-345E-4E01-AF05-DF4DB3899033}" destId="{B9D80F11-59AC-47F0-AA99-AC020D725061}" srcOrd="20" destOrd="0" presId="urn:microsoft.com/office/officeart/2005/8/layout/list1"/>
    <dgm:cxn modelId="{49FF8BB1-6ADE-44F8-8050-E6AEDA7F21F8}" type="presParOf" srcId="{B9D80F11-59AC-47F0-AA99-AC020D725061}" destId="{033A8CD0-19F1-4D72-9281-D307B35D247D}" srcOrd="0" destOrd="0" presId="urn:microsoft.com/office/officeart/2005/8/layout/list1"/>
    <dgm:cxn modelId="{4CE42158-76AE-4FCA-89DF-ED6DD28FA356}" type="presParOf" srcId="{B9D80F11-59AC-47F0-AA99-AC020D725061}" destId="{13FC85EB-618F-4140-A352-2BE8DD25B4D0}" srcOrd="1" destOrd="0" presId="urn:microsoft.com/office/officeart/2005/8/layout/list1"/>
    <dgm:cxn modelId="{B5AB68F8-EA3A-4020-AE91-2AA88D31F727}" type="presParOf" srcId="{55C6377A-345E-4E01-AF05-DF4DB3899033}" destId="{BCF0D51E-3D5E-4437-B99E-52576279436E}" srcOrd="21" destOrd="0" presId="urn:microsoft.com/office/officeart/2005/8/layout/list1"/>
    <dgm:cxn modelId="{3D71E883-0019-4CC4-8102-47F1DBCAEED3}" type="presParOf" srcId="{55C6377A-345E-4E01-AF05-DF4DB3899033}" destId="{01745906-6132-4864-AF0F-52E4FE8402A8}" srcOrd="22" destOrd="0" presId="urn:microsoft.com/office/officeart/2005/8/layout/list1"/>
    <dgm:cxn modelId="{0AAFADB3-0EB2-4544-8EBF-A9A1177822D9}" type="presParOf" srcId="{55C6377A-345E-4E01-AF05-DF4DB3899033}" destId="{D7C28FDE-4CB1-44B9-B1E8-826382D2F967}" srcOrd="23" destOrd="0" presId="urn:microsoft.com/office/officeart/2005/8/layout/list1"/>
    <dgm:cxn modelId="{3AEF8C5A-0092-46C2-97C8-DFA8D269400E}" type="presParOf" srcId="{55C6377A-345E-4E01-AF05-DF4DB3899033}" destId="{F753C5DA-CE02-4BB9-89FB-F25C5EF5F7CB}" srcOrd="24" destOrd="0" presId="urn:microsoft.com/office/officeart/2005/8/layout/list1"/>
    <dgm:cxn modelId="{324DC783-E87A-4EA4-9907-85EB78817088}" type="presParOf" srcId="{F753C5DA-CE02-4BB9-89FB-F25C5EF5F7CB}" destId="{4E5C0234-7729-416B-BF92-E8B4396ACFB3}" srcOrd="0" destOrd="0" presId="urn:microsoft.com/office/officeart/2005/8/layout/list1"/>
    <dgm:cxn modelId="{23FAB4E9-806B-46F0-AF89-382B4DE9A2B0}" type="presParOf" srcId="{F753C5DA-CE02-4BB9-89FB-F25C5EF5F7CB}" destId="{9FAA79E8-CC89-4AA6-915D-3CBA731DD57B}" srcOrd="1" destOrd="0" presId="urn:microsoft.com/office/officeart/2005/8/layout/list1"/>
    <dgm:cxn modelId="{3A5C1DDA-0D60-419A-A0AD-CA21347FA076}" type="presParOf" srcId="{55C6377A-345E-4E01-AF05-DF4DB3899033}" destId="{18BA17B8-1614-4E68-BB77-B3902ED5921F}" srcOrd="25" destOrd="0" presId="urn:microsoft.com/office/officeart/2005/8/layout/list1"/>
    <dgm:cxn modelId="{EF7F34F1-8485-4099-A992-7E1FB9C9A7C7}" type="presParOf" srcId="{55C6377A-345E-4E01-AF05-DF4DB3899033}" destId="{A0075FDE-9008-4210-8F38-5E5FBAD35F40}" srcOrd="2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BFAF5D2-B4AE-429B-87E6-5860FA2304AD}" type="doc">
      <dgm:prSet loTypeId="urn:microsoft.com/office/officeart/2008/layout/RadialCluster" loCatId="cycle" qsTypeId="urn:microsoft.com/office/officeart/2005/8/quickstyle/simple1" qsCatId="simple" csTypeId="urn:microsoft.com/office/officeart/2005/8/colors/colorful1" csCatId="colorful" phldr="1"/>
      <dgm:spPr/>
      <dgm:t>
        <a:bodyPr/>
        <a:lstStyle/>
        <a:p>
          <a:endParaRPr lang="en-GB"/>
        </a:p>
      </dgm:t>
    </dgm:pt>
    <dgm:pt modelId="{19F57CF9-4240-4C44-93C6-1F5F619EB5A1}">
      <dgm:prSet phldrT="[Testun]" custT="1"/>
      <dgm:spPr/>
      <dgm:t>
        <a:bodyPr/>
        <a:lstStyle/>
        <a:p>
          <a:r>
            <a:rPr lang="en-GB" sz="2000" b="0" dirty="0">
              <a:solidFill>
                <a:schemeClr val="tx1">
                  <a:lumMod val="95000"/>
                  <a:lumOff val="5000"/>
                </a:schemeClr>
              </a:solidFill>
              <a:latin typeface="Arial" panose="020B0604020202020204" pitchFamily="34" charset="0"/>
              <a:cs typeface="Arial" panose="020B0604020202020204" pitchFamily="34" charset="0"/>
            </a:rPr>
            <a:t>Theories of communication </a:t>
          </a:r>
        </a:p>
      </dgm:t>
    </dgm:pt>
    <dgm:pt modelId="{EB9B136C-13D7-42B0-8342-CE82CA6D8267}" type="parTrans" cxnId="{8D3010CC-D9EC-4E76-B212-4983AEC6EDDE}">
      <dgm:prSet/>
      <dgm:spPr/>
      <dgm:t>
        <a:bodyPr/>
        <a:lstStyle/>
        <a:p>
          <a:endParaRPr lang="en-GB"/>
        </a:p>
      </dgm:t>
    </dgm:pt>
    <dgm:pt modelId="{4EF9A773-3C27-40D2-8DAE-16CB556ABA2D}" type="sibTrans" cxnId="{8D3010CC-D9EC-4E76-B212-4983AEC6EDDE}">
      <dgm:prSet/>
      <dgm:spPr/>
      <dgm:t>
        <a:bodyPr/>
        <a:lstStyle/>
        <a:p>
          <a:endParaRPr lang="en-GB"/>
        </a:p>
      </dgm:t>
    </dgm:pt>
    <dgm:pt modelId="{1DA6C8A1-1DF5-4BB8-B6DB-0CBD2C6A3627}">
      <dgm:prSet phldrT="[Testun]" custT="1"/>
      <dgm:spPr/>
      <dgm:t>
        <a:bodyPr/>
        <a:lstStyle/>
        <a:p>
          <a:r>
            <a:rPr lang="en-GB" sz="2000" b="0" dirty="0">
              <a:solidFill>
                <a:schemeClr val="tx1">
                  <a:lumMod val="95000"/>
                  <a:lumOff val="5000"/>
                </a:schemeClr>
              </a:solidFill>
              <a:latin typeface="Arial" panose="020B0604020202020204" pitchFamily="34" charset="0"/>
              <a:cs typeface="Arial" panose="020B0604020202020204" pitchFamily="34" charset="0"/>
            </a:rPr>
            <a:t>Classical Theories</a:t>
          </a:r>
        </a:p>
      </dgm:t>
    </dgm:pt>
    <dgm:pt modelId="{38C8E036-01B3-4520-B424-169F4C10E3FA}" type="parTrans" cxnId="{30FC9F85-6790-4576-8FA5-FB48279EB794}">
      <dgm:prSet/>
      <dgm:spPr/>
      <dgm:t>
        <a:bodyPr/>
        <a:lstStyle/>
        <a:p>
          <a:endParaRPr lang="en-GB" sz="2000" b="0">
            <a:solidFill>
              <a:schemeClr val="tx1">
                <a:lumMod val="95000"/>
                <a:lumOff val="5000"/>
              </a:schemeClr>
            </a:solidFill>
            <a:latin typeface="Arial" panose="020B0604020202020204" pitchFamily="34" charset="0"/>
            <a:cs typeface="Arial" panose="020B0604020202020204" pitchFamily="34" charset="0"/>
          </a:endParaRPr>
        </a:p>
      </dgm:t>
    </dgm:pt>
    <dgm:pt modelId="{E90C1696-FD98-45FB-85A9-84C58901BD33}" type="sibTrans" cxnId="{30FC9F85-6790-4576-8FA5-FB48279EB794}">
      <dgm:prSet/>
      <dgm:spPr/>
      <dgm:t>
        <a:bodyPr/>
        <a:lstStyle/>
        <a:p>
          <a:endParaRPr lang="en-GB"/>
        </a:p>
      </dgm:t>
    </dgm:pt>
    <dgm:pt modelId="{06B4300F-35DF-4A98-88F6-35A6F17BE82A}">
      <dgm:prSet phldrT="[Testun]" custT="1"/>
      <dgm:spPr/>
      <dgm:t>
        <a:bodyPr/>
        <a:lstStyle/>
        <a:p>
          <a:r>
            <a:rPr lang="en-GB" sz="2000" b="0" dirty="0">
              <a:solidFill>
                <a:schemeClr val="tx1">
                  <a:lumMod val="95000"/>
                  <a:lumOff val="5000"/>
                </a:schemeClr>
              </a:solidFill>
              <a:latin typeface="Arial" panose="020B0604020202020204" pitchFamily="34" charset="0"/>
              <a:cs typeface="Arial" panose="020B0604020202020204" pitchFamily="34" charset="0"/>
            </a:rPr>
            <a:t>Open system theory</a:t>
          </a:r>
        </a:p>
      </dgm:t>
    </dgm:pt>
    <dgm:pt modelId="{FB4D2CC9-9319-43C3-AF69-702717D05DCC}" type="parTrans" cxnId="{06671271-EB22-48B7-A010-FC30BF39DC70}">
      <dgm:prSet/>
      <dgm:spPr/>
      <dgm:t>
        <a:bodyPr/>
        <a:lstStyle/>
        <a:p>
          <a:endParaRPr lang="en-GB" sz="2000" b="0">
            <a:solidFill>
              <a:schemeClr val="tx1">
                <a:lumMod val="95000"/>
                <a:lumOff val="5000"/>
              </a:schemeClr>
            </a:solidFill>
            <a:latin typeface="Arial" panose="020B0604020202020204" pitchFamily="34" charset="0"/>
            <a:cs typeface="Arial" panose="020B0604020202020204" pitchFamily="34" charset="0"/>
          </a:endParaRPr>
        </a:p>
      </dgm:t>
    </dgm:pt>
    <dgm:pt modelId="{DDC70286-7DAE-4ABE-A93B-62840023FD16}" type="sibTrans" cxnId="{06671271-EB22-48B7-A010-FC30BF39DC70}">
      <dgm:prSet/>
      <dgm:spPr/>
      <dgm:t>
        <a:bodyPr/>
        <a:lstStyle/>
        <a:p>
          <a:endParaRPr lang="en-GB"/>
        </a:p>
      </dgm:t>
    </dgm:pt>
    <dgm:pt modelId="{055E69DF-F188-4310-B414-0158539DAB29}">
      <dgm:prSet phldrT="[Testun]" custT="1"/>
      <dgm:spPr/>
      <dgm:t>
        <a:bodyPr/>
        <a:lstStyle/>
        <a:p>
          <a:r>
            <a:rPr lang="en-GB" sz="2000" b="0" dirty="0">
              <a:solidFill>
                <a:schemeClr val="tx1">
                  <a:lumMod val="95000"/>
                  <a:lumOff val="5000"/>
                </a:schemeClr>
              </a:solidFill>
              <a:latin typeface="Arial" panose="020B0604020202020204" pitchFamily="34" charset="0"/>
              <a:cs typeface="Arial" panose="020B0604020202020204" pitchFamily="34" charset="0"/>
            </a:rPr>
            <a:t>Human Relations Theories</a:t>
          </a:r>
        </a:p>
      </dgm:t>
    </dgm:pt>
    <dgm:pt modelId="{D225FC4A-BDCC-44C8-A685-6DF84AD9E767}" type="parTrans" cxnId="{FCD1B553-FC86-4671-AE3B-2B840B83592C}">
      <dgm:prSet/>
      <dgm:spPr/>
      <dgm:t>
        <a:bodyPr/>
        <a:lstStyle/>
        <a:p>
          <a:endParaRPr lang="en-GB" sz="2000" b="0">
            <a:solidFill>
              <a:schemeClr val="tx1">
                <a:lumMod val="95000"/>
                <a:lumOff val="5000"/>
              </a:schemeClr>
            </a:solidFill>
            <a:latin typeface="Arial" panose="020B0604020202020204" pitchFamily="34" charset="0"/>
            <a:cs typeface="Arial" panose="020B0604020202020204" pitchFamily="34" charset="0"/>
          </a:endParaRPr>
        </a:p>
      </dgm:t>
    </dgm:pt>
    <dgm:pt modelId="{160BB51C-419F-4817-94A0-417684AB0786}" type="sibTrans" cxnId="{FCD1B553-FC86-4671-AE3B-2B840B83592C}">
      <dgm:prSet/>
      <dgm:spPr/>
      <dgm:t>
        <a:bodyPr/>
        <a:lstStyle/>
        <a:p>
          <a:endParaRPr lang="en-GB"/>
        </a:p>
      </dgm:t>
    </dgm:pt>
    <dgm:pt modelId="{25CE9275-9239-4FC0-A326-7254F01C09B7}" type="pres">
      <dgm:prSet presAssocID="{4BFAF5D2-B4AE-429B-87E6-5860FA2304AD}" presName="Name0" presStyleCnt="0">
        <dgm:presLayoutVars>
          <dgm:chMax val="1"/>
          <dgm:chPref val="1"/>
          <dgm:dir/>
          <dgm:animOne val="branch"/>
          <dgm:animLvl val="lvl"/>
        </dgm:presLayoutVars>
      </dgm:prSet>
      <dgm:spPr/>
    </dgm:pt>
    <dgm:pt modelId="{DAF5D8E0-0576-41EC-84D0-79BEBE21EC12}" type="pres">
      <dgm:prSet presAssocID="{19F57CF9-4240-4C44-93C6-1F5F619EB5A1}" presName="singleCycle" presStyleCnt="0"/>
      <dgm:spPr/>
    </dgm:pt>
    <dgm:pt modelId="{7A265506-7627-4845-803E-A4F5D736E021}" type="pres">
      <dgm:prSet presAssocID="{19F57CF9-4240-4C44-93C6-1F5F619EB5A1}" presName="singleCenter" presStyleLbl="node1" presStyleIdx="0" presStyleCnt="4" custScaleX="148441">
        <dgm:presLayoutVars>
          <dgm:chMax val="7"/>
          <dgm:chPref val="7"/>
        </dgm:presLayoutVars>
      </dgm:prSet>
      <dgm:spPr/>
    </dgm:pt>
    <dgm:pt modelId="{4D0B55D5-523D-4D9C-B475-27AB6C1F40DF}" type="pres">
      <dgm:prSet presAssocID="{38C8E036-01B3-4520-B424-169F4C10E3FA}" presName="Name56" presStyleLbl="parChTrans1D2" presStyleIdx="0" presStyleCnt="3"/>
      <dgm:spPr/>
    </dgm:pt>
    <dgm:pt modelId="{47E4F024-8B4E-40B5-9311-0ADCC9ADC986}" type="pres">
      <dgm:prSet presAssocID="{1DA6C8A1-1DF5-4BB8-B6DB-0CBD2C6A3627}" presName="text0" presStyleLbl="node1" presStyleIdx="1" presStyleCnt="4" custScaleX="266835">
        <dgm:presLayoutVars>
          <dgm:bulletEnabled val="1"/>
        </dgm:presLayoutVars>
      </dgm:prSet>
      <dgm:spPr/>
    </dgm:pt>
    <dgm:pt modelId="{B01E43C9-8EE9-4D45-A41C-DA5425B07DD6}" type="pres">
      <dgm:prSet presAssocID="{FB4D2CC9-9319-43C3-AF69-702717D05DCC}" presName="Name56" presStyleLbl="parChTrans1D2" presStyleIdx="1" presStyleCnt="3"/>
      <dgm:spPr/>
    </dgm:pt>
    <dgm:pt modelId="{7D70A210-7055-4CF4-A483-6EA14226417A}" type="pres">
      <dgm:prSet presAssocID="{06B4300F-35DF-4A98-88F6-35A6F17BE82A}" presName="text0" presStyleLbl="node1" presStyleIdx="2" presStyleCnt="4" custScaleX="152908" custRadScaleRad="140864" custRadScaleInc="-15385">
        <dgm:presLayoutVars>
          <dgm:bulletEnabled val="1"/>
        </dgm:presLayoutVars>
      </dgm:prSet>
      <dgm:spPr/>
    </dgm:pt>
    <dgm:pt modelId="{2188B744-A278-41AA-9721-87ED4D9980DA}" type="pres">
      <dgm:prSet presAssocID="{D225FC4A-BDCC-44C8-A685-6DF84AD9E767}" presName="Name56" presStyleLbl="parChTrans1D2" presStyleIdx="2" presStyleCnt="3"/>
      <dgm:spPr/>
    </dgm:pt>
    <dgm:pt modelId="{2AC8C058-4E05-4F4C-960D-FAAC0403C75B}" type="pres">
      <dgm:prSet presAssocID="{055E69DF-F188-4310-B414-0158539DAB29}" presName="text0" presStyleLbl="node1" presStyleIdx="3" presStyleCnt="4" custScaleX="163733" custRadScaleRad="131233" custRadScaleInc="12713">
        <dgm:presLayoutVars>
          <dgm:bulletEnabled val="1"/>
        </dgm:presLayoutVars>
      </dgm:prSet>
      <dgm:spPr/>
    </dgm:pt>
  </dgm:ptLst>
  <dgm:cxnLst>
    <dgm:cxn modelId="{4BF27A5B-0B38-4045-89D3-BCDAF5C245BE}" type="presOf" srcId="{FB4D2CC9-9319-43C3-AF69-702717D05DCC}" destId="{B01E43C9-8EE9-4D45-A41C-DA5425B07DD6}" srcOrd="0" destOrd="0" presId="urn:microsoft.com/office/officeart/2008/layout/RadialCluster"/>
    <dgm:cxn modelId="{50FCB046-E79D-44B9-A07B-91AE867B05BD}" type="presOf" srcId="{38C8E036-01B3-4520-B424-169F4C10E3FA}" destId="{4D0B55D5-523D-4D9C-B475-27AB6C1F40DF}" srcOrd="0" destOrd="0" presId="urn:microsoft.com/office/officeart/2008/layout/RadialCluster"/>
    <dgm:cxn modelId="{F5B2FE48-622D-4F78-85B4-049F71C26D89}" type="presOf" srcId="{06B4300F-35DF-4A98-88F6-35A6F17BE82A}" destId="{7D70A210-7055-4CF4-A483-6EA14226417A}" srcOrd="0" destOrd="0" presId="urn:microsoft.com/office/officeart/2008/layout/RadialCluster"/>
    <dgm:cxn modelId="{606E4A4A-F6E7-400B-8BA0-2651FF86642C}" type="presOf" srcId="{D225FC4A-BDCC-44C8-A685-6DF84AD9E767}" destId="{2188B744-A278-41AA-9721-87ED4D9980DA}" srcOrd="0" destOrd="0" presId="urn:microsoft.com/office/officeart/2008/layout/RadialCluster"/>
    <dgm:cxn modelId="{06671271-EB22-48B7-A010-FC30BF39DC70}" srcId="{19F57CF9-4240-4C44-93C6-1F5F619EB5A1}" destId="{06B4300F-35DF-4A98-88F6-35A6F17BE82A}" srcOrd="1" destOrd="0" parTransId="{FB4D2CC9-9319-43C3-AF69-702717D05DCC}" sibTransId="{DDC70286-7DAE-4ABE-A93B-62840023FD16}"/>
    <dgm:cxn modelId="{FCD1B553-FC86-4671-AE3B-2B840B83592C}" srcId="{19F57CF9-4240-4C44-93C6-1F5F619EB5A1}" destId="{055E69DF-F188-4310-B414-0158539DAB29}" srcOrd="2" destOrd="0" parTransId="{D225FC4A-BDCC-44C8-A685-6DF84AD9E767}" sibTransId="{160BB51C-419F-4817-94A0-417684AB0786}"/>
    <dgm:cxn modelId="{30FC9F85-6790-4576-8FA5-FB48279EB794}" srcId="{19F57CF9-4240-4C44-93C6-1F5F619EB5A1}" destId="{1DA6C8A1-1DF5-4BB8-B6DB-0CBD2C6A3627}" srcOrd="0" destOrd="0" parTransId="{38C8E036-01B3-4520-B424-169F4C10E3FA}" sibTransId="{E90C1696-FD98-45FB-85A9-84C58901BD33}"/>
    <dgm:cxn modelId="{5A88EDBF-CEFD-441D-9990-B8426DF3FBFC}" type="presOf" srcId="{055E69DF-F188-4310-B414-0158539DAB29}" destId="{2AC8C058-4E05-4F4C-960D-FAAC0403C75B}" srcOrd="0" destOrd="0" presId="urn:microsoft.com/office/officeart/2008/layout/RadialCluster"/>
    <dgm:cxn modelId="{E65159C2-52C1-4563-9EDB-94F186FE0BCE}" type="presOf" srcId="{19F57CF9-4240-4C44-93C6-1F5F619EB5A1}" destId="{7A265506-7627-4845-803E-A4F5D736E021}" srcOrd="0" destOrd="0" presId="urn:microsoft.com/office/officeart/2008/layout/RadialCluster"/>
    <dgm:cxn modelId="{092666C7-B14F-43D6-B293-2672A333D21B}" type="presOf" srcId="{1DA6C8A1-1DF5-4BB8-B6DB-0CBD2C6A3627}" destId="{47E4F024-8B4E-40B5-9311-0ADCC9ADC986}" srcOrd="0" destOrd="0" presId="urn:microsoft.com/office/officeart/2008/layout/RadialCluster"/>
    <dgm:cxn modelId="{8D3010CC-D9EC-4E76-B212-4983AEC6EDDE}" srcId="{4BFAF5D2-B4AE-429B-87E6-5860FA2304AD}" destId="{19F57CF9-4240-4C44-93C6-1F5F619EB5A1}" srcOrd="0" destOrd="0" parTransId="{EB9B136C-13D7-42B0-8342-CE82CA6D8267}" sibTransId="{4EF9A773-3C27-40D2-8DAE-16CB556ABA2D}"/>
    <dgm:cxn modelId="{A54DF6FB-E5CA-4F32-A458-14C1C2F5963F}" type="presOf" srcId="{4BFAF5D2-B4AE-429B-87E6-5860FA2304AD}" destId="{25CE9275-9239-4FC0-A326-7254F01C09B7}" srcOrd="0" destOrd="0" presId="urn:microsoft.com/office/officeart/2008/layout/RadialCluster"/>
    <dgm:cxn modelId="{924A70B1-7593-4186-A6C0-63D762BFDA83}" type="presParOf" srcId="{25CE9275-9239-4FC0-A326-7254F01C09B7}" destId="{DAF5D8E0-0576-41EC-84D0-79BEBE21EC12}" srcOrd="0" destOrd="0" presId="urn:microsoft.com/office/officeart/2008/layout/RadialCluster"/>
    <dgm:cxn modelId="{998862D9-A3C2-47EE-865C-72168AC7FB08}" type="presParOf" srcId="{DAF5D8E0-0576-41EC-84D0-79BEBE21EC12}" destId="{7A265506-7627-4845-803E-A4F5D736E021}" srcOrd="0" destOrd="0" presId="urn:microsoft.com/office/officeart/2008/layout/RadialCluster"/>
    <dgm:cxn modelId="{8EB146F5-1557-4125-A3D9-4E4AD91187F4}" type="presParOf" srcId="{DAF5D8E0-0576-41EC-84D0-79BEBE21EC12}" destId="{4D0B55D5-523D-4D9C-B475-27AB6C1F40DF}" srcOrd="1" destOrd="0" presId="urn:microsoft.com/office/officeart/2008/layout/RadialCluster"/>
    <dgm:cxn modelId="{AFF3DD76-FF4E-457D-90BB-21904B540D55}" type="presParOf" srcId="{DAF5D8E0-0576-41EC-84D0-79BEBE21EC12}" destId="{47E4F024-8B4E-40B5-9311-0ADCC9ADC986}" srcOrd="2" destOrd="0" presId="urn:microsoft.com/office/officeart/2008/layout/RadialCluster"/>
    <dgm:cxn modelId="{2C921989-596C-4715-A407-2DF8F7BAB53B}" type="presParOf" srcId="{DAF5D8E0-0576-41EC-84D0-79BEBE21EC12}" destId="{B01E43C9-8EE9-4D45-A41C-DA5425B07DD6}" srcOrd="3" destOrd="0" presId="urn:microsoft.com/office/officeart/2008/layout/RadialCluster"/>
    <dgm:cxn modelId="{F80C8621-B672-4BBD-BDF2-49D9F622825F}" type="presParOf" srcId="{DAF5D8E0-0576-41EC-84D0-79BEBE21EC12}" destId="{7D70A210-7055-4CF4-A483-6EA14226417A}" srcOrd="4" destOrd="0" presId="urn:microsoft.com/office/officeart/2008/layout/RadialCluster"/>
    <dgm:cxn modelId="{FE25917D-5E90-4529-BCB8-23C881D9FB45}" type="presParOf" srcId="{DAF5D8E0-0576-41EC-84D0-79BEBE21EC12}" destId="{2188B744-A278-41AA-9721-87ED4D9980DA}" srcOrd="5" destOrd="0" presId="urn:microsoft.com/office/officeart/2008/layout/RadialCluster"/>
    <dgm:cxn modelId="{1DFDC83B-481C-415A-80F0-C18279AD974A}" type="presParOf" srcId="{DAF5D8E0-0576-41EC-84D0-79BEBE21EC12}" destId="{2AC8C058-4E05-4F4C-960D-FAAC0403C75B}" srcOrd="6" destOrd="0" presId="urn:microsoft.com/office/officeart/2008/layout/RadialCluster"/>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E2CD82A-8DA4-4D3A-9EE7-7E535775667F}" type="doc">
      <dgm:prSet loTypeId="urn:microsoft.com/office/officeart/2005/8/layout/vList2" loCatId="list" qsTypeId="urn:microsoft.com/office/officeart/2005/8/quickstyle/simple2" qsCatId="simple" csTypeId="urn:microsoft.com/office/officeart/2005/8/colors/accent1_2" csCatId="accent1" phldr="1"/>
      <dgm:spPr/>
    </dgm:pt>
    <dgm:pt modelId="{725009C6-14A2-4FDE-AA29-B32F0955B587}">
      <dgm:prSet phldrT="[Testun]"/>
      <dgm:spPr/>
      <dgm:t>
        <a:bodyPr/>
        <a:lstStyle/>
        <a:p>
          <a:r>
            <a:rPr lang="en-US" dirty="0"/>
            <a:t>Correlation of societal components</a:t>
          </a:r>
          <a:endParaRPr lang="en-GB" dirty="0"/>
        </a:p>
      </dgm:t>
    </dgm:pt>
    <dgm:pt modelId="{5F356114-6837-4FEB-9173-79749A0E39B0}" type="parTrans" cxnId="{2827D53D-CE6E-4E92-8541-783A0554E9E4}">
      <dgm:prSet/>
      <dgm:spPr/>
      <dgm:t>
        <a:bodyPr/>
        <a:lstStyle/>
        <a:p>
          <a:endParaRPr lang="en-GB"/>
        </a:p>
      </dgm:t>
    </dgm:pt>
    <dgm:pt modelId="{8DC94A67-2F74-4328-86EB-6817963CC58C}" type="sibTrans" cxnId="{2827D53D-CE6E-4E92-8541-783A0554E9E4}">
      <dgm:prSet/>
      <dgm:spPr/>
      <dgm:t>
        <a:bodyPr/>
        <a:lstStyle/>
        <a:p>
          <a:endParaRPr lang="en-GB"/>
        </a:p>
      </dgm:t>
    </dgm:pt>
    <dgm:pt modelId="{CFA9ADA9-F9BB-4B70-8FD3-59B92F4AAC43}">
      <dgm:prSet phldrT="[Testun]"/>
      <dgm:spPr/>
      <dgm:t>
        <a:bodyPr/>
        <a:lstStyle/>
        <a:p>
          <a:r>
            <a:rPr lang="en-US" dirty="0"/>
            <a:t>Cultural transfer from generation to generation</a:t>
          </a:r>
          <a:endParaRPr lang="en-GB" dirty="0"/>
        </a:p>
      </dgm:t>
    </dgm:pt>
    <dgm:pt modelId="{B195AAB5-A23D-4A63-BC06-6D0AC60BEEB5}" type="parTrans" cxnId="{1834C40B-B8C5-4C7E-96AA-D6CDFE3BB54E}">
      <dgm:prSet/>
      <dgm:spPr/>
      <dgm:t>
        <a:bodyPr/>
        <a:lstStyle/>
        <a:p>
          <a:endParaRPr lang="en-GB"/>
        </a:p>
      </dgm:t>
    </dgm:pt>
    <dgm:pt modelId="{E56BC078-411C-44D3-8AD1-098DECD7381A}" type="sibTrans" cxnId="{1834C40B-B8C5-4C7E-96AA-D6CDFE3BB54E}">
      <dgm:prSet/>
      <dgm:spPr/>
      <dgm:t>
        <a:bodyPr/>
        <a:lstStyle/>
        <a:p>
          <a:endParaRPr lang="en-GB"/>
        </a:p>
      </dgm:t>
    </dgm:pt>
    <dgm:pt modelId="{3434BE1A-6391-4C9D-BA33-AC57C89A17A9}">
      <dgm:prSet phldrT="[Testun]"/>
      <dgm:spPr/>
      <dgm:t>
        <a:bodyPr/>
        <a:lstStyle/>
        <a:p>
          <a:r>
            <a:rPr lang="en-US" dirty="0"/>
            <a:t>Environmental surveillance</a:t>
          </a:r>
          <a:endParaRPr lang="en-GB" dirty="0"/>
        </a:p>
      </dgm:t>
    </dgm:pt>
    <dgm:pt modelId="{189FBAD3-8F5A-4569-96EA-5024C9E3EA11}" type="parTrans" cxnId="{2FF5F7C8-9516-4C2F-A3BA-8C132D7430F7}">
      <dgm:prSet/>
      <dgm:spPr/>
      <dgm:t>
        <a:bodyPr/>
        <a:lstStyle/>
        <a:p>
          <a:endParaRPr lang="en-GB"/>
        </a:p>
      </dgm:t>
    </dgm:pt>
    <dgm:pt modelId="{454CC88F-8F3B-4C49-A2CB-988D4E57421D}" type="sibTrans" cxnId="{2FF5F7C8-9516-4C2F-A3BA-8C132D7430F7}">
      <dgm:prSet/>
      <dgm:spPr/>
      <dgm:t>
        <a:bodyPr/>
        <a:lstStyle/>
        <a:p>
          <a:endParaRPr lang="en-GB"/>
        </a:p>
      </dgm:t>
    </dgm:pt>
    <dgm:pt modelId="{35C18F2C-4FF1-4693-A56B-84851D424E7A}" type="pres">
      <dgm:prSet presAssocID="{1E2CD82A-8DA4-4D3A-9EE7-7E535775667F}" presName="linear" presStyleCnt="0">
        <dgm:presLayoutVars>
          <dgm:animLvl val="lvl"/>
          <dgm:resizeHandles val="exact"/>
        </dgm:presLayoutVars>
      </dgm:prSet>
      <dgm:spPr/>
    </dgm:pt>
    <dgm:pt modelId="{D9EC524F-A6D6-4A82-9EB4-5C866CBCCF68}" type="pres">
      <dgm:prSet presAssocID="{725009C6-14A2-4FDE-AA29-B32F0955B587}" presName="parentText" presStyleLbl="node1" presStyleIdx="0" presStyleCnt="3">
        <dgm:presLayoutVars>
          <dgm:chMax val="0"/>
          <dgm:bulletEnabled val="1"/>
        </dgm:presLayoutVars>
      </dgm:prSet>
      <dgm:spPr/>
    </dgm:pt>
    <dgm:pt modelId="{57498444-CE37-4453-8D6D-21A79F3E6F14}" type="pres">
      <dgm:prSet presAssocID="{8DC94A67-2F74-4328-86EB-6817963CC58C}" presName="spacer" presStyleCnt="0"/>
      <dgm:spPr/>
    </dgm:pt>
    <dgm:pt modelId="{B33BD009-B0E6-4697-A846-61A4CD4D1AFA}" type="pres">
      <dgm:prSet presAssocID="{CFA9ADA9-F9BB-4B70-8FD3-59B92F4AAC43}" presName="parentText" presStyleLbl="node1" presStyleIdx="1" presStyleCnt="3">
        <dgm:presLayoutVars>
          <dgm:chMax val="0"/>
          <dgm:bulletEnabled val="1"/>
        </dgm:presLayoutVars>
      </dgm:prSet>
      <dgm:spPr/>
    </dgm:pt>
    <dgm:pt modelId="{C284AEBB-3E5B-44EB-8A53-38A6D600848D}" type="pres">
      <dgm:prSet presAssocID="{E56BC078-411C-44D3-8AD1-098DECD7381A}" presName="spacer" presStyleCnt="0"/>
      <dgm:spPr/>
    </dgm:pt>
    <dgm:pt modelId="{254975BB-0E2A-4875-870A-854DFD4A40D3}" type="pres">
      <dgm:prSet presAssocID="{3434BE1A-6391-4C9D-BA33-AC57C89A17A9}" presName="parentText" presStyleLbl="node1" presStyleIdx="2" presStyleCnt="3">
        <dgm:presLayoutVars>
          <dgm:chMax val="0"/>
          <dgm:bulletEnabled val="1"/>
        </dgm:presLayoutVars>
      </dgm:prSet>
      <dgm:spPr/>
    </dgm:pt>
  </dgm:ptLst>
  <dgm:cxnLst>
    <dgm:cxn modelId="{1834C40B-B8C5-4C7E-96AA-D6CDFE3BB54E}" srcId="{1E2CD82A-8DA4-4D3A-9EE7-7E535775667F}" destId="{CFA9ADA9-F9BB-4B70-8FD3-59B92F4AAC43}" srcOrd="1" destOrd="0" parTransId="{B195AAB5-A23D-4A63-BC06-6D0AC60BEEB5}" sibTransId="{E56BC078-411C-44D3-8AD1-098DECD7381A}"/>
    <dgm:cxn modelId="{9779E720-81F4-4EDD-990A-32DF33C2462A}" type="presOf" srcId="{1E2CD82A-8DA4-4D3A-9EE7-7E535775667F}" destId="{35C18F2C-4FF1-4693-A56B-84851D424E7A}" srcOrd="0" destOrd="0" presId="urn:microsoft.com/office/officeart/2005/8/layout/vList2"/>
    <dgm:cxn modelId="{2827D53D-CE6E-4E92-8541-783A0554E9E4}" srcId="{1E2CD82A-8DA4-4D3A-9EE7-7E535775667F}" destId="{725009C6-14A2-4FDE-AA29-B32F0955B587}" srcOrd="0" destOrd="0" parTransId="{5F356114-6837-4FEB-9173-79749A0E39B0}" sibTransId="{8DC94A67-2F74-4328-86EB-6817963CC58C}"/>
    <dgm:cxn modelId="{7A33EE69-69FC-4F62-A97E-2BBEE4F53030}" type="presOf" srcId="{725009C6-14A2-4FDE-AA29-B32F0955B587}" destId="{D9EC524F-A6D6-4A82-9EB4-5C866CBCCF68}" srcOrd="0" destOrd="0" presId="urn:microsoft.com/office/officeart/2005/8/layout/vList2"/>
    <dgm:cxn modelId="{2E551B78-E65F-4772-8C75-040FFAA11ECD}" type="presOf" srcId="{CFA9ADA9-F9BB-4B70-8FD3-59B92F4AAC43}" destId="{B33BD009-B0E6-4697-A846-61A4CD4D1AFA}" srcOrd="0" destOrd="0" presId="urn:microsoft.com/office/officeart/2005/8/layout/vList2"/>
    <dgm:cxn modelId="{1B0B2C97-4E17-4A45-9BE0-202EB6E5438F}" type="presOf" srcId="{3434BE1A-6391-4C9D-BA33-AC57C89A17A9}" destId="{254975BB-0E2A-4875-870A-854DFD4A40D3}" srcOrd="0" destOrd="0" presId="urn:microsoft.com/office/officeart/2005/8/layout/vList2"/>
    <dgm:cxn modelId="{2FF5F7C8-9516-4C2F-A3BA-8C132D7430F7}" srcId="{1E2CD82A-8DA4-4D3A-9EE7-7E535775667F}" destId="{3434BE1A-6391-4C9D-BA33-AC57C89A17A9}" srcOrd="2" destOrd="0" parTransId="{189FBAD3-8F5A-4569-96EA-5024C9E3EA11}" sibTransId="{454CC88F-8F3B-4C49-A2CB-988D4E57421D}"/>
    <dgm:cxn modelId="{F7F163C5-9715-4B8B-8799-4B24FEA53DE0}" type="presParOf" srcId="{35C18F2C-4FF1-4693-A56B-84851D424E7A}" destId="{D9EC524F-A6D6-4A82-9EB4-5C866CBCCF68}" srcOrd="0" destOrd="0" presId="urn:microsoft.com/office/officeart/2005/8/layout/vList2"/>
    <dgm:cxn modelId="{EAFC8AC1-B6C1-4C7F-B4DF-832C02C0A666}" type="presParOf" srcId="{35C18F2C-4FF1-4693-A56B-84851D424E7A}" destId="{57498444-CE37-4453-8D6D-21A79F3E6F14}" srcOrd="1" destOrd="0" presId="urn:microsoft.com/office/officeart/2005/8/layout/vList2"/>
    <dgm:cxn modelId="{229F6214-F88F-44FC-9EF9-5C62706FDBFD}" type="presParOf" srcId="{35C18F2C-4FF1-4693-A56B-84851D424E7A}" destId="{B33BD009-B0E6-4697-A846-61A4CD4D1AFA}" srcOrd="2" destOrd="0" presId="urn:microsoft.com/office/officeart/2005/8/layout/vList2"/>
    <dgm:cxn modelId="{9ED27147-A753-4EFE-B13A-FF952DDE9B1A}" type="presParOf" srcId="{35C18F2C-4FF1-4693-A56B-84851D424E7A}" destId="{C284AEBB-3E5B-44EB-8A53-38A6D600848D}" srcOrd="3" destOrd="0" presId="urn:microsoft.com/office/officeart/2005/8/layout/vList2"/>
    <dgm:cxn modelId="{BAD8C026-E1DD-445E-BDED-D32A4DC3FDED}" type="presParOf" srcId="{35C18F2C-4FF1-4693-A56B-84851D424E7A}" destId="{254975BB-0E2A-4875-870A-854DFD4A40D3}"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933C40C-1ECB-4EEE-8B13-6A9EC0F9FE9C}"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9AF4506E-26C4-419C-9F2D-50904B8C08B0}">
      <dgm:prSet custT="1"/>
      <dgm:spPr/>
      <dgm:t>
        <a:bodyPr/>
        <a:lstStyle/>
        <a:p>
          <a:pPr>
            <a:lnSpc>
              <a:spcPct val="150000"/>
            </a:lnSpc>
          </a:pPr>
          <a:r>
            <a:rPr lang="en-US" sz="2400" dirty="0">
              <a:latin typeface="Arial" panose="020B0604020202020204" pitchFamily="34" charset="0"/>
              <a:cs typeface="Arial" panose="020B0604020202020204" pitchFamily="34" charset="0"/>
            </a:rPr>
            <a:t>This approach was developed expressly to promote effective communication between sender and recipient.(Al-</a:t>
          </a:r>
          <a:r>
            <a:rPr lang="en-US" sz="2400" dirty="0" err="1">
              <a:latin typeface="Arial" panose="020B0604020202020204" pitchFamily="34" charset="0"/>
              <a:cs typeface="Arial" panose="020B0604020202020204" pitchFamily="34" charset="0"/>
            </a:rPr>
            <a:t>Fedaghi</a:t>
          </a:r>
          <a:r>
            <a:rPr lang="en-US" sz="2400" dirty="0">
              <a:latin typeface="Arial" panose="020B0604020202020204" pitchFamily="34" charset="0"/>
              <a:cs typeface="Arial" panose="020B0604020202020204" pitchFamily="34" charset="0"/>
            </a:rPr>
            <a:t>, 2012).</a:t>
          </a:r>
        </a:p>
      </dgm:t>
    </dgm:pt>
    <dgm:pt modelId="{06C0B671-949B-4975-BFF4-475D4906F2E4}" type="parTrans" cxnId="{D650F617-85C2-4B9F-95E3-F16E620D75C4}">
      <dgm:prSet/>
      <dgm:spPr/>
      <dgm:t>
        <a:bodyPr/>
        <a:lstStyle/>
        <a:p>
          <a:endParaRPr lang="en-US"/>
        </a:p>
      </dgm:t>
    </dgm:pt>
    <dgm:pt modelId="{683A05B4-AAF6-4A10-B3F2-A5D892F42785}" type="sibTrans" cxnId="{D650F617-85C2-4B9F-95E3-F16E620D75C4}">
      <dgm:prSet/>
      <dgm:spPr/>
      <dgm:t>
        <a:bodyPr/>
        <a:lstStyle/>
        <a:p>
          <a:endParaRPr lang="en-US"/>
        </a:p>
      </dgm:t>
    </dgm:pt>
    <dgm:pt modelId="{986C8BD4-3CBC-4D99-8A6B-633440C512AD}">
      <dgm:prSet/>
      <dgm:spPr/>
      <dgm:t>
        <a:bodyPr/>
        <a:lstStyle/>
        <a:p>
          <a:pPr>
            <a:lnSpc>
              <a:spcPct val="100000"/>
            </a:lnSpc>
          </a:pPr>
          <a:r>
            <a:rPr lang="en-US" dirty="0"/>
            <a:t>They also find "Noise" characteristics that influence the communication process. Initially, the method was developed to improve technical communication.</a:t>
          </a:r>
        </a:p>
      </dgm:t>
    </dgm:pt>
    <dgm:pt modelId="{A14E88C4-593A-4BA8-BAB0-4B9076959430}" type="parTrans" cxnId="{22FDE444-10B5-45F2-8911-6DF0A8023475}">
      <dgm:prSet/>
      <dgm:spPr/>
      <dgm:t>
        <a:bodyPr/>
        <a:lstStyle/>
        <a:p>
          <a:endParaRPr lang="en-US"/>
        </a:p>
      </dgm:t>
    </dgm:pt>
    <dgm:pt modelId="{2016FD32-2CB8-42E1-A26D-0971305F4534}" type="sibTrans" cxnId="{22FDE444-10B5-45F2-8911-6DF0A8023475}">
      <dgm:prSet/>
      <dgm:spPr/>
      <dgm:t>
        <a:bodyPr/>
        <a:lstStyle/>
        <a:p>
          <a:endParaRPr lang="en-US"/>
        </a:p>
      </dgm:t>
    </dgm:pt>
    <dgm:pt modelId="{3DD586F1-606D-49E4-BF59-212EE9FD15FF}" type="pres">
      <dgm:prSet presAssocID="{7933C40C-1ECB-4EEE-8B13-6A9EC0F9FE9C}" presName="root" presStyleCnt="0">
        <dgm:presLayoutVars>
          <dgm:dir/>
          <dgm:resizeHandles val="exact"/>
        </dgm:presLayoutVars>
      </dgm:prSet>
      <dgm:spPr/>
    </dgm:pt>
    <dgm:pt modelId="{91285192-D8B3-4017-B9F7-12A12E3D3C72}" type="pres">
      <dgm:prSet presAssocID="{9AF4506E-26C4-419C-9F2D-50904B8C08B0}" presName="compNode" presStyleCnt="0"/>
      <dgm:spPr/>
    </dgm:pt>
    <dgm:pt modelId="{FD032FDA-0ED8-41C7-895A-400339009B61}" type="pres">
      <dgm:prSet presAssocID="{9AF4506E-26C4-419C-9F2D-50904B8C08B0}" presName="bgRect" presStyleLbl="bgShp" presStyleIdx="0" presStyleCnt="2"/>
      <dgm:spPr/>
    </dgm:pt>
    <dgm:pt modelId="{1D0C7BAC-E8B8-42C9-B3A7-FB6D9B05F57F}" type="pres">
      <dgm:prSet presAssocID="{9AF4506E-26C4-419C-9F2D-50904B8C08B0}"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i-wifr"/>
        </a:ext>
      </dgm:extLst>
    </dgm:pt>
    <dgm:pt modelId="{F825EF2F-2E4D-4A8D-937F-9E734CA508B8}" type="pres">
      <dgm:prSet presAssocID="{9AF4506E-26C4-419C-9F2D-50904B8C08B0}" presName="spaceRect" presStyleCnt="0"/>
      <dgm:spPr/>
    </dgm:pt>
    <dgm:pt modelId="{AD9A79E2-BF9C-491A-AD25-E5402DECB722}" type="pres">
      <dgm:prSet presAssocID="{9AF4506E-26C4-419C-9F2D-50904B8C08B0}" presName="parTx" presStyleLbl="revTx" presStyleIdx="0" presStyleCnt="2">
        <dgm:presLayoutVars>
          <dgm:chMax val="0"/>
          <dgm:chPref val="0"/>
        </dgm:presLayoutVars>
      </dgm:prSet>
      <dgm:spPr/>
    </dgm:pt>
    <dgm:pt modelId="{A0BED557-7E41-4172-B3E6-1989754B5B38}" type="pres">
      <dgm:prSet presAssocID="{683A05B4-AAF6-4A10-B3F2-A5D892F42785}" presName="sibTrans" presStyleCnt="0"/>
      <dgm:spPr/>
    </dgm:pt>
    <dgm:pt modelId="{80443165-7976-402E-927C-312C7893C53D}" type="pres">
      <dgm:prSet presAssocID="{986C8BD4-3CBC-4D99-8A6B-633440C512AD}" presName="compNode" presStyleCnt="0"/>
      <dgm:spPr/>
    </dgm:pt>
    <dgm:pt modelId="{C5E6CBA5-4031-42EA-8674-EB059B66685C}" type="pres">
      <dgm:prSet presAssocID="{986C8BD4-3CBC-4D99-8A6B-633440C512AD}" presName="bgRect" presStyleLbl="bgShp" presStyleIdx="1" presStyleCnt="2"/>
      <dgm:spPr/>
    </dgm:pt>
    <dgm:pt modelId="{3B9DBBDB-9086-4E75-B007-73923653A5A4}" type="pres">
      <dgm:prSet presAssocID="{986C8BD4-3CBC-4D99-8A6B-633440C512A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oard Room"/>
        </a:ext>
      </dgm:extLst>
    </dgm:pt>
    <dgm:pt modelId="{A04B194C-A161-4507-92AD-4022E4EAC56F}" type="pres">
      <dgm:prSet presAssocID="{986C8BD4-3CBC-4D99-8A6B-633440C512AD}" presName="spaceRect" presStyleCnt="0"/>
      <dgm:spPr/>
    </dgm:pt>
    <dgm:pt modelId="{C696E3A6-69AF-4006-99CC-5B595E4EF844}" type="pres">
      <dgm:prSet presAssocID="{986C8BD4-3CBC-4D99-8A6B-633440C512AD}" presName="parTx" presStyleLbl="revTx" presStyleIdx="1" presStyleCnt="2">
        <dgm:presLayoutVars>
          <dgm:chMax val="0"/>
          <dgm:chPref val="0"/>
        </dgm:presLayoutVars>
      </dgm:prSet>
      <dgm:spPr/>
    </dgm:pt>
  </dgm:ptLst>
  <dgm:cxnLst>
    <dgm:cxn modelId="{D650F617-85C2-4B9F-95E3-F16E620D75C4}" srcId="{7933C40C-1ECB-4EEE-8B13-6A9EC0F9FE9C}" destId="{9AF4506E-26C4-419C-9F2D-50904B8C08B0}" srcOrd="0" destOrd="0" parTransId="{06C0B671-949B-4975-BFF4-475D4906F2E4}" sibTransId="{683A05B4-AAF6-4A10-B3F2-A5D892F42785}"/>
    <dgm:cxn modelId="{19AFCE42-2C2E-4263-9880-2A231B544B08}" type="presOf" srcId="{986C8BD4-3CBC-4D99-8A6B-633440C512AD}" destId="{C696E3A6-69AF-4006-99CC-5B595E4EF844}" srcOrd="0" destOrd="0" presId="urn:microsoft.com/office/officeart/2018/2/layout/IconVerticalSolidList"/>
    <dgm:cxn modelId="{22FDE444-10B5-45F2-8911-6DF0A8023475}" srcId="{7933C40C-1ECB-4EEE-8B13-6A9EC0F9FE9C}" destId="{986C8BD4-3CBC-4D99-8A6B-633440C512AD}" srcOrd="1" destOrd="0" parTransId="{A14E88C4-593A-4BA8-BAB0-4B9076959430}" sibTransId="{2016FD32-2CB8-42E1-A26D-0971305F4534}"/>
    <dgm:cxn modelId="{36B33EBB-9706-405D-B2FF-01ED2A8A2DF9}" type="presOf" srcId="{7933C40C-1ECB-4EEE-8B13-6A9EC0F9FE9C}" destId="{3DD586F1-606D-49E4-BF59-212EE9FD15FF}" srcOrd="0" destOrd="0" presId="urn:microsoft.com/office/officeart/2018/2/layout/IconVerticalSolidList"/>
    <dgm:cxn modelId="{5F8ABBE4-58F5-4394-9729-6D974648FFC6}" type="presOf" srcId="{9AF4506E-26C4-419C-9F2D-50904B8C08B0}" destId="{AD9A79E2-BF9C-491A-AD25-E5402DECB722}" srcOrd="0" destOrd="0" presId="urn:microsoft.com/office/officeart/2018/2/layout/IconVerticalSolidList"/>
    <dgm:cxn modelId="{957DF1C7-EBA0-47EA-B4E1-9C03151F8B11}" type="presParOf" srcId="{3DD586F1-606D-49E4-BF59-212EE9FD15FF}" destId="{91285192-D8B3-4017-B9F7-12A12E3D3C72}" srcOrd="0" destOrd="0" presId="urn:microsoft.com/office/officeart/2018/2/layout/IconVerticalSolidList"/>
    <dgm:cxn modelId="{7BAFED70-8DC3-42A6-8EBE-5359ED660DEF}" type="presParOf" srcId="{91285192-D8B3-4017-B9F7-12A12E3D3C72}" destId="{FD032FDA-0ED8-41C7-895A-400339009B61}" srcOrd="0" destOrd="0" presId="urn:microsoft.com/office/officeart/2018/2/layout/IconVerticalSolidList"/>
    <dgm:cxn modelId="{2C6266D3-6CCB-4FE2-9182-17ED69D1A84F}" type="presParOf" srcId="{91285192-D8B3-4017-B9F7-12A12E3D3C72}" destId="{1D0C7BAC-E8B8-42C9-B3A7-FB6D9B05F57F}" srcOrd="1" destOrd="0" presId="urn:microsoft.com/office/officeart/2018/2/layout/IconVerticalSolidList"/>
    <dgm:cxn modelId="{2C408B09-25B2-41EB-8BB0-F67DA26AA67F}" type="presParOf" srcId="{91285192-D8B3-4017-B9F7-12A12E3D3C72}" destId="{F825EF2F-2E4D-4A8D-937F-9E734CA508B8}" srcOrd="2" destOrd="0" presId="urn:microsoft.com/office/officeart/2018/2/layout/IconVerticalSolidList"/>
    <dgm:cxn modelId="{5ACFFC2A-F54A-499A-8D6B-D5F0B40AADDB}" type="presParOf" srcId="{91285192-D8B3-4017-B9F7-12A12E3D3C72}" destId="{AD9A79E2-BF9C-491A-AD25-E5402DECB722}" srcOrd="3" destOrd="0" presId="urn:microsoft.com/office/officeart/2018/2/layout/IconVerticalSolidList"/>
    <dgm:cxn modelId="{3B39E6AD-A25F-4483-852B-ADCC4B17D4EB}" type="presParOf" srcId="{3DD586F1-606D-49E4-BF59-212EE9FD15FF}" destId="{A0BED557-7E41-4172-B3E6-1989754B5B38}" srcOrd="1" destOrd="0" presId="urn:microsoft.com/office/officeart/2018/2/layout/IconVerticalSolidList"/>
    <dgm:cxn modelId="{9E407544-53F4-4B2B-80EA-4C6391D0C1AD}" type="presParOf" srcId="{3DD586F1-606D-49E4-BF59-212EE9FD15FF}" destId="{80443165-7976-402E-927C-312C7893C53D}" srcOrd="2" destOrd="0" presId="urn:microsoft.com/office/officeart/2018/2/layout/IconVerticalSolidList"/>
    <dgm:cxn modelId="{B1CA8FF6-2DF0-4D51-8404-B9FFE6322A19}" type="presParOf" srcId="{80443165-7976-402E-927C-312C7893C53D}" destId="{C5E6CBA5-4031-42EA-8674-EB059B66685C}" srcOrd="0" destOrd="0" presId="urn:microsoft.com/office/officeart/2018/2/layout/IconVerticalSolidList"/>
    <dgm:cxn modelId="{2F1258EC-BCA8-4B2C-A51E-DE02A2A3495B}" type="presParOf" srcId="{80443165-7976-402E-927C-312C7893C53D}" destId="{3B9DBBDB-9086-4E75-B007-73923653A5A4}" srcOrd="1" destOrd="0" presId="urn:microsoft.com/office/officeart/2018/2/layout/IconVerticalSolidList"/>
    <dgm:cxn modelId="{E248AA77-FBEF-43BB-8421-6206AE2F2932}" type="presParOf" srcId="{80443165-7976-402E-927C-312C7893C53D}" destId="{A04B194C-A161-4507-92AD-4022E4EAC56F}" srcOrd="2" destOrd="0" presId="urn:microsoft.com/office/officeart/2018/2/layout/IconVerticalSolidList"/>
    <dgm:cxn modelId="{5696BA72-9AED-4DA3-8518-DDFD164A1EBC}" type="presParOf" srcId="{80443165-7976-402E-927C-312C7893C53D}" destId="{C696E3A6-69AF-4006-99CC-5B595E4EF84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9A63B0E-54F9-40C4-82D0-F79BA020AD7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7B64C27-BF80-4EA4-8462-0D358B0E9F96}">
      <dgm:prSet custT="1"/>
      <dgm:spPr/>
      <dgm:t>
        <a:bodyPr/>
        <a:lstStyle/>
        <a:p>
          <a:r>
            <a:rPr lang="en-US" sz="2000" dirty="0">
              <a:latin typeface="Arial" panose="020B0604020202020204" pitchFamily="34" charset="0"/>
              <a:cs typeface="Arial" panose="020B0604020202020204" pitchFamily="34" charset="0"/>
            </a:rPr>
            <a:t>There are several communication models and theories available to aid in understanding and enhancing communication.</a:t>
          </a:r>
        </a:p>
      </dgm:t>
    </dgm:pt>
    <dgm:pt modelId="{0887E502-55BE-4DFA-93C2-29DD15E8BA64}" type="parTrans" cxnId="{83A626A4-C73D-45C6-92A9-90C614549AE9}">
      <dgm:prSet/>
      <dgm:spPr/>
      <dgm:t>
        <a:bodyPr/>
        <a:lstStyle/>
        <a:p>
          <a:endParaRPr lang="en-US">
            <a:latin typeface="Arial" panose="020B0604020202020204" pitchFamily="34" charset="0"/>
            <a:cs typeface="Arial" panose="020B0604020202020204" pitchFamily="34" charset="0"/>
          </a:endParaRPr>
        </a:p>
      </dgm:t>
    </dgm:pt>
    <dgm:pt modelId="{21517CED-51C8-482E-9B90-8D5A0318636F}" type="sibTrans" cxnId="{83A626A4-C73D-45C6-92A9-90C614549AE9}">
      <dgm:prSet/>
      <dgm:spPr/>
      <dgm:t>
        <a:bodyPr/>
        <a:lstStyle/>
        <a:p>
          <a:endParaRPr lang="en-US">
            <a:latin typeface="Arial" panose="020B0604020202020204" pitchFamily="34" charset="0"/>
            <a:cs typeface="Arial" panose="020B0604020202020204" pitchFamily="34" charset="0"/>
          </a:endParaRPr>
        </a:p>
      </dgm:t>
    </dgm:pt>
    <dgm:pt modelId="{1E32A61A-495E-42A7-9821-AB445E48C3A3}">
      <dgm:prSet/>
      <dgm:spPr/>
      <dgm:t>
        <a:bodyPr/>
        <a:lstStyle/>
        <a:p>
          <a:r>
            <a:rPr lang="en-US" dirty="0">
              <a:latin typeface="Arial" panose="020B0604020202020204" pitchFamily="34" charset="0"/>
              <a:cs typeface="Arial" panose="020B0604020202020204" pitchFamily="34" charset="0"/>
            </a:rPr>
            <a:t>create effective communication channels and systems, particularly with consumers and workers</a:t>
          </a:r>
        </a:p>
      </dgm:t>
    </dgm:pt>
    <dgm:pt modelId="{7163465A-FA33-4953-A40B-6DB16DAC6427}" type="parTrans" cxnId="{DD5BD964-9FBA-42C3-8AAC-E2914FF4BA27}">
      <dgm:prSet/>
      <dgm:spPr/>
      <dgm:t>
        <a:bodyPr/>
        <a:lstStyle/>
        <a:p>
          <a:endParaRPr lang="en-US">
            <a:latin typeface="Arial" panose="020B0604020202020204" pitchFamily="34" charset="0"/>
            <a:cs typeface="Arial" panose="020B0604020202020204" pitchFamily="34" charset="0"/>
          </a:endParaRPr>
        </a:p>
      </dgm:t>
    </dgm:pt>
    <dgm:pt modelId="{FF1F41DF-1038-4E6D-B69C-54A05D4D36E6}" type="sibTrans" cxnId="{DD5BD964-9FBA-42C3-8AAC-E2914FF4BA27}">
      <dgm:prSet/>
      <dgm:spPr/>
      <dgm:t>
        <a:bodyPr/>
        <a:lstStyle/>
        <a:p>
          <a:endParaRPr lang="en-US">
            <a:latin typeface="Arial" panose="020B0604020202020204" pitchFamily="34" charset="0"/>
            <a:cs typeface="Arial" panose="020B0604020202020204" pitchFamily="34" charset="0"/>
          </a:endParaRPr>
        </a:p>
      </dgm:t>
    </dgm:pt>
    <dgm:pt modelId="{7BD1C8FB-A380-4360-AA03-43326A222927}">
      <dgm:prSet/>
      <dgm:spPr/>
      <dgm:t>
        <a:bodyPr/>
        <a:lstStyle/>
        <a:p>
          <a:r>
            <a:rPr lang="en-US">
              <a:latin typeface="Arial" panose="020B0604020202020204" pitchFamily="34" charset="0"/>
              <a:cs typeface="Arial" panose="020B0604020202020204" pitchFamily="34" charset="0"/>
            </a:rPr>
            <a:t>Any organisation can fail due to a lack of communication.</a:t>
          </a:r>
        </a:p>
      </dgm:t>
    </dgm:pt>
    <dgm:pt modelId="{81B81F47-08C8-4F3E-B1AF-62BDAF2B2DBA}" type="parTrans" cxnId="{571AFCE1-4350-47AE-8E6D-E3A596093D9F}">
      <dgm:prSet/>
      <dgm:spPr/>
      <dgm:t>
        <a:bodyPr/>
        <a:lstStyle/>
        <a:p>
          <a:endParaRPr lang="en-US">
            <a:latin typeface="Arial" panose="020B0604020202020204" pitchFamily="34" charset="0"/>
            <a:cs typeface="Arial" panose="020B0604020202020204" pitchFamily="34" charset="0"/>
          </a:endParaRPr>
        </a:p>
      </dgm:t>
    </dgm:pt>
    <dgm:pt modelId="{82CAC01D-C257-4200-9BA8-136928320540}" type="sibTrans" cxnId="{571AFCE1-4350-47AE-8E6D-E3A596093D9F}">
      <dgm:prSet/>
      <dgm:spPr/>
      <dgm:t>
        <a:bodyPr/>
        <a:lstStyle/>
        <a:p>
          <a:endParaRPr lang="en-US">
            <a:latin typeface="Arial" panose="020B0604020202020204" pitchFamily="34" charset="0"/>
            <a:cs typeface="Arial" panose="020B0604020202020204" pitchFamily="34" charset="0"/>
          </a:endParaRPr>
        </a:p>
      </dgm:t>
    </dgm:pt>
    <dgm:pt modelId="{33B4D36B-D51E-4A15-B0E8-75DF2F36A2D8}">
      <dgm:prSet/>
      <dgm:spPr/>
      <dgm:t>
        <a:bodyPr/>
        <a:lstStyle/>
        <a:p>
          <a:r>
            <a:rPr lang="en-US" dirty="0">
              <a:latin typeface="Arial" panose="020B0604020202020204" pitchFamily="34" charset="0"/>
              <a:cs typeface="Arial" panose="020B0604020202020204" pitchFamily="34" charset="0"/>
            </a:rPr>
            <a:t>Every employee and management should </a:t>
          </a:r>
          <a:r>
            <a:rPr lang="en-US" dirty="0" err="1">
              <a:latin typeface="Arial" panose="020B0604020202020204" pitchFamily="34" charset="0"/>
              <a:cs typeface="Arial" panose="020B0604020202020204" pitchFamily="34" charset="0"/>
            </a:rPr>
            <a:t>endeavour</a:t>
          </a:r>
          <a:r>
            <a:rPr lang="en-US" dirty="0">
              <a:latin typeface="Arial" panose="020B0604020202020204" pitchFamily="34" charset="0"/>
              <a:cs typeface="Arial" panose="020B0604020202020204" pitchFamily="34" charset="0"/>
            </a:rPr>
            <a:t> to overcome certain barriers to successful communication.</a:t>
          </a:r>
        </a:p>
      </dgm:t>
    </dgm:pt>
    <dgm:pt modelId="{24055E1C-A1AF-4000-8DE9-A98E5B7E7CBA}" type="parTrans" cxnId="{88B216C8-F5FD-4B30-9797-A0A125C2D13E}">
      <dgm:prSet/>
      <dgm:spPr/>
      <dgm:t>
        <a:bodyPr/>
        <a:lstStyle/>
        <a:p>
          <a:endParaRPr lang="en-US">
            <a:latin typeface="Arial" panose="020B0604020202020204" pitchFamily="34" charset="0"/>
            <a:cs typeface="Arial" panose="020B0604020202020204" pitchFamily="34" charset="0"/>
          </a:endParaRPr>
        </a:p>
      </dgm:t>
    </dgm:pt>
    <dgm:pt modelId="{A90F45B9-F829-4D19-B3C4-DD2C4E1F2131}" type="sibTrans" cxnId="{88B216C8-F5FD-4B30-9797-A0A125C2D13E}">
      <dgm:prSet/>
      <dgm:spPr/>
      <dgm:t>
        <a:bodyPr/>
        <a:lstStyle/>
        <a:p>
          <a:endParaRPr lang="en-US">
            <a:latin typeface="Arial" panose="020B0604020202020204" pitchFamily="34" charset="0"/>
            <a:cs typeface="Arial" panose="020B0604020202020204" pitchFamily="34" charset="0"/>
          </a:endParaRPr>
        </a:p>
      </dgm:t>
    </dgm:pt>
    <dgm:pt modelId="{6931E953-3143-486C-9E30-27523606030A}" type="pres">
      <dgm:prSet presAssocID="{09A63B0E-54F9-40C4-82D0-F79BA020AD70}" presName="root" presStyleCnt="0">
        <dgm:presLayoutVars>
          <dgm:dir/>
          <dgm:resizeHandles val="exact"/>
        </dgm:presLayoutVars>
      </dgm:prSet>
      <dgm:spPr/>
    </dgm:pt>
    <dgm:pt modelId="{865D9343-1B88-4CE5-B834-28CED4D5B19A}" type="pres">
      <dgm:prSet presAssocID="{47B64C27-BF80-4EA4-8462-0D358B0E9F96}" presName="compNode" presStyleCnt="0"/>
      <dgm:spPr/>
    </dgm:pt>
    <dgm:pt modelId="{AD4FCC75-03B0-45B8-A383-EFD9B0C2A36F}" type="pres">
      <dgm:prSet presAssocID="{47B64C27-BF80-4EA4-8462-0D358B0E9F96}" presName="bgRect" presStyleLbl="bgShp" presStyleIdx="0" presStyleCnt="4" custLinFactNeighborX="-3627" custLinFactNeighborY="-197"/>
      <dgm:spPr/>
    </dgm:pt>
    <dgm:pt modelId="{9C9CFF6E-DF17-430F-AA79-AF52A950CFCD}" type="pres">
      <dgm:prSet presAssocID="{47B64C27-BF80-4EA4-8462-0D358B0E9F9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 Network"/>
        </a:ext>
      </dgm:extLst>
    </dgm:pt>
    <dgm:pt modelId="{FC63CBA3-7CFB-454A-B1A3-1501A5C62B5E}" type="pres">
      <dgm:prSet presAssocID="{47B64C27-BF80-4EA4-8462-0D358B0E9F96}" presName="spaceRect" presStyleCnt="0"/>
      <dgm:spPr/>
    </dgm:pt>
    <dgm:pt modelId="{DA24AE5A-8CAF-410D-9824-D1E455890F83}" type="pres">
      <dgm:prSet presAssocID="{47B64C27-BF80-4EA4-8462-0D358B0E9F96}" presName="parTx" presStyleLbl="revTx" presStyleIdx="0" presStyleCnt="4">
        <dgm:presLayoutVars>
          <dgm:chMax val="0"/>
          <dgm:chPref val="0"/>
        </dgm:presLayoutVars>
      </dgm:prSet>
      <dgm:spPr/>
    </dgm:pt>
    <dgm:pt modelId="{0F627A29-A510-436D-B687-DF14A5035B88}" type="pres">
      <dgm:prSet presAssocID="{21517CED-51C8-482E-9B90-8D5A0318636F}" presName="sibTrans" presStyleCnt="0"/>
      <dgm:spPr/>
    </dgm:pt>
    <dgm:pt modelId="{7C8A5204-7466-476F-9E54-3A143299943C}" type="pres">
      <dgm:prSet presAssocID="{1E32A61A-495E-42A7-9821-AB445E48C3A3}" presName="compNode" presStyleCnt="0"/>
      <dgm:spPr/>
    </dgm:pt>
    <dgm:pt modelId="{DAEA0346-210E-469C-935E-90D38433B850}" type="pres">
      <dgm:prSet presAssocID="{1E32A61A-495E-42A7-9821-AB445E48C3A3}" presName="bgRect" presStyleLbl="bgShp" presStyleIdx="1" presStyleCnt="4"/>
      <dgm:spPr/>
    </dgm:pt>
    <dgm:pt modelId="{E09080B9-8259-4FBA-B40F-E7F375D76568}" type="pres">
      <dgm:prSet presAssocID="{1E32A61A-495E-42A7-9821-AB445E48C3A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rchnata"/>
        </a:ext>
      </dgm:extLst>
    </dgm:pt>
    <dgm:pt modelId="{EC0CA5CB-EE4C-427C-8E06-79A9E1173603}" type="pres">
      <dgm:prSet presAssocID="{1E32A61A-495E-42A7-9821-AB445E48C3A3}" presName="spaceRect" presStyleCnt="0"/>
      <dgm:spPr/>
    </dgm:pt>
    <dgm:pt modelId="{D17DCEB9-FB2D-414C-901E-2B6531D8B01A}" type="pres">
      <dgm:prSet presAssocID="{1E32A61A-495E-42A7-9821-AB445E48C3A3}" presName="parTx" presStyleLbl="revTx" presStyleIdx="1" presStyleCnt="4">
        <dgm:presLayoutVars>
          <dgm:chMax val="0"/>
          <dgm:chPref val="0"/>
        </dgm:presLayoutVars>
      </dgm:prSet>
      <dgm:spPr/>
    </dgm:pt>
    <dgm:pt modelId="{415D4B00-EB8A-4E11-B387-F220133A677B}" type="pres">
      <dgm:prSet presAssocID="{FF1F41DF-1038-4E6D-B69C-54A05D4D36E6}" presName="sibTrans" presStyleCnt="0"/>
      <dgm:spPr/>
    </dgm:pt>
    <dgm:pt modelId="{9C5A8BB0-6D39-4E08-877D-3F1D9E585151}" type="pres">
      <dgm:prSet presAssocID="{7BD1C8FB-A380-4360-AA03-43326A222927}" presName="compNode" presStyleCnt="0"/>
      <dgm:spPr/>
    </dgm:pt>
    <dgm:pt modelId="{5F77D1F4-A5F4-4362-80C9-B2852FF2CF4A}" type="pres">
      <dgm:prSet presAssocID="{7BD1C8FB-A380-4360-AA03-43326A222927}" presName="bgRect" presStyleLbl="bgShp" presStyleIdx="2" presStyleCnt="4"/>
      <dgm:spPr/>
    </dgm:pt>
    <dgm:pt modelId="{5EBF7E1E-BE31-4C33-B7B9-2140242A3F43}" type="pres">
      <dgm:prSet presAssocID="{7BD1C8FB-A380-4360-AA03-43326A22292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erarchaeth"/>
        </a:ext>
      </dgm:extLst>
    </dgm:pt>
    <dgm:pt modelId="{48B25014-5B99-4ADC-9B21-D65E9BA82886}" type="pres">
      <dgm:prSet presAssocID="{7BD1C8FB-A380-4360-AA03-43326A222927}" presName="spaceRect" presStyleCnt="0"/>
      <dgm:spPr/>
    </dgm:pt>
    <dgm:pt modelId="{4F1D6C09-BAED-4ED0-A8E9-C612594637B4}" type="pres">
      <dgm:prSet presAssocID="{7BD1C8FB-A380-4360-AA03-43326A222927}" presName="parTx" presStyleLbl="revTx" presStyleIdx="2" presStyleCnt="4">
        <dgm:presLayoutVars>
          <dgm:chMax val="0"/>
          <dgm:chPref val="0"/>
        </dgm:presLayoutVars>
      </dgm:prSet>
      <dgm:spPr/>
    </dgm:pt>
    <dgm:pt modelId="{0C018146-ADE3-4A9B-82F5-4AF229D5E4C7}" type="pres">
      <dgm:prSet presAssocID="{82CAC01D-C257-4200-9BA8-136928320540}" presName="sibTrans" presStyleCnt="0"/>
      <dgm:spPr/>
    </dgm:pt>
    <dgm:pt modelId="{8489CC77-EA39-48C7-8D98-BA5C4A4AD67E}" type="pres">
      <dgm:prSet presAssocID="{33B4D36B-D51E-4A15-B0E8-75DF2F36A2D8}" presName="compNode" presStyleCnt="0"/>
      <dgm:spPr/>
    </dgm:pt>
    <dgm:pt modelId="{EBBAD2CE-93E8-4443-8CE9-8F35A385CD4B}" type="pres">
      <dgm:prSet presAssocID="{33B4D36B-D51E-4A15-B0E8-75DF2F36A2D8}" presName="bgRect" presStyleLbl="bgShp" presStyleIdx="3" presStyleCnt="4"/>
      <dgm:spPr/>
    </dgm:pt>
    <dgm:pt modelId="{A328EF3D-CA0B-4A13-9627-FAB219005264}" type="pres">
      <dgm:prSet presAssocID="{33B4D36B-D51E-4A15-B0E8-75DF2F36A2D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Office Worker"/>
        </a:ext>
      </dgm:extLst>
    </dgm:pt>
    <dgm:pt modelId="{C99745A9-052A-4FCD-8D30-1124EFEB6995}" type="pres">
      <dgm:prSet presAssocID="{33B4D36B-D51E-4A15-B0E8-75DF2F36A2D8}" presName="spaceRect" presStyleCnt="0"/>
      <dgm:spPr/>
    </dgm:pt>
    <dgm:pt modelId="{BA8A9DC2-C145-459E-B724-687D5F891167}" type="pres">
      <dgm:prSet presAssocID="{33B4D36B-D51E-4A15-B0E8-75DF2F36A2D8}" presName="parTx" presStyleLbl="revTx" presStyleIdx="3" presStyleCnt="4">
        <dgm:presLayoutVars>
          <dgm:chMax val="0"/>
          <dgm:chPref val="0"/>
        </dgm:presLayoutVars>
      </dgm:prSet>
      <dgm:spPr/>
    </dgm:pt>
  </dgm:ptLst>
  <dgm:cxnLst>
    <dgm:cxn modelId="{F546F014-093F-4761-8FFF-A48ED7BB232B}" type="presOf" srcId="{1E32A61A-495E-42A7-9821-AB445E48C3A3}" destId="{D17DCEB9-FB2D-414C-901E-2B6531D8B01A}" srcOrd="0" destOrd="0" presId="urn:microsoft.com/office/officeart/2018/2/layout/IconVerticalSolidList"/>
    <dgm:cxn modelId="{DD5BD964-9FBA-42C3-8AAC-E2914FF4BA27}" srcId="{09A63B0E-54F9-40C4-82D0-F79BA020AD70}" destId="{1E32A61A-495E-42A7-9821-AB445E48C3A3}" srcOrd="1" destOrd="0" parTransId="{7163465A-FA33-4953-A40B-6DB16DAC6427}" sibTransId="{FF1F41DF-1038-4E6D-B69C-54A05D4D36E6}"/>
    <dgm:cxn modelId="{2D65514E-B6F2-4FB9-B83D-8ABB165E8BA3}" type="presOf" srcId="{33B4D36B-D51E-4A15-B0E8-75DF2F36A2D8}" destId="{BA8A9DC2-C145-459E-B724-687D5F891167}" srcOrd="0" destOrd="0" presId="urn:microsoft.com/office/officeart/2018/2/layout/IconVerticalSolidList"/>
    <dgm:cxn modelId="{83A626A4-C73D-45C6-92A9-90C614549AE9}" srcId="{09A63B0E-54F9-40C4-82D0-F79BA020AD70}" destId="{47B64C27-BF80-4EA4-8462-0D358B0E9F96}" srcOrd="0" destOrd="0" parTransId="{0887E502-55BE-4DFA-93C2-29DD15E8BA64}" sibTransId="{21517CED-51C8-482E-9B90-8D5A0318636F}"/>
    <dgm:cxn modelId="{898371A8-A2AF-4BE1-BEBF-AC98058FB452}" type="presOf" srcId="{09A63B0E-54F9-40C4-82D0-F79BA020AD70}" destId="{6931E953-3143-486C-9E30-27523606030A}" srcOrd="0" destOrd="0" presId="urn:microsoft.com/office/officeart/2018/2/layout/IconVerticalSolidList"/>
    <dgm:cxn modelId="{88B216C8-F5FD-4B30-9797-A0A125C2D13E}" srcId="{09A63B0E-54F9-40C4-82D0-F79BA020AD70}" destId="{33B4D36B-D51E-4A15-B0E8-75DF2F36A2D8}" srcOrd="3" destOrd="0" parTransId="{24055E1C-A1AF-4000-8DE9-A98E5B7E7CBA}" sibTransId="{A90F45B9-F829-4D19-B3C4-DD2C4E1F2131}"/>
    <dgm:cxn modelId="{FDC0E6CD-8A54-4C25-A168-EB9C7DB88769}" type="presOf" srcId="{7BD1C8FB-A380-4360-AA03-43326A222927}" destId="{4F1D6C09-BAED-4ED0-A8E9-C612594637B4}" srcOrd="0" destOrd="0" presId="urn:microsoft.com/office/officeart/2018/2/layout/IconVerticalSolidList"/>
    <dgm:cxn modelId="{571AFCE1-4350-47AE-8E6D-E3A596093D9F}" srcId="{09A63B0E-54F9-40C4-82D0-F79BA020AD70}" destId="{7BD1C8FB-A380-4360-AA03-43326A222927}" srcOrd="2" destOrd="0" parTransId="{81B81F47-08C8-4F3E-B1AF-62BDAF2B2DBA}" sibTransId="{82CAC01D-C257-4200-9BA8-136928320540}"/>
    <dgm:cxn modelId="{F8D778F4-CBC4-4774-A67A-C341FD89F974}" type="presOf" srcId="{47B64C27-BF80-4EA4-8462-0D358B0E9F96}" destId="{DA24AE5A-8CAF-410D-9824-D1E455890F83}" srcOrd="0" destOrd="0" presId="urn:microsoft.com/office/officeart/2018/2/layout/IconVerticalSolidList"/>
    <dgm:cxn modelId="{27F238F1-C14F-4621-A130-45F32F3BFABC}" type="presParOf" srcId="{6931E953-3143-486C-9E30-27523606030A}" destId="{865D9343-1B88-4CE5-B834-28CED4D5B19A}" srcOrd="0" destOrd="0" presId="urn:microsoft.com/office/officeart/2018/2/layout/IconVerticalSolidList"/>
    <dgm:cxn modelId="{72ECF1F7-7AA5-44E3-ACA1-21990DB4FDF0}" type="presParOf" srcId="{865D9343-1B88-4CE5-B834-28CED4D5B19A}" destId="{AD4FCC75-03B0-45B8-A383-EFD9B0C2A36F}" srcOrd="0" destOrd="0" presId="urn:microsoft.com/office/officeart/2018/2/layout/IconVerticalSolidList"/>
    <dgm:cxn modelId="{B4DA545B-2E84-4621-8055-AFAE7081B1EC}" type="presParOf" srcId="{865D9343-1B88-4CE5-B834-28CED4D5B19A}" destId="{9C9CFF6E-DF17-430F-AA79-AF52A950CFCD}" srcOrd="1" destOrd="0" presId="urn:microsoft.com/office/officeart/2018/2/layout/IconVerticalSolidList"/>
    <dgm:cxn modelId="{A4DAA2E4-0901-493C-B106-61866C5F8CD9}" type="presParOf" srcId="{865D9343-1B88-4CE5-B834-28CED4D5B19A}" destId="{FC63CBA3-7CFB-454A-B1A3-1501A5C62B5E}" srcOrd="2" destOrd="0" presId="urn:microsoft.com/office/officeart/2018/2/layout/IconVerticalSolidList"/>
    <dgm:cxn modelId="{C47FC99F-A7AA-4263-8C39-6D58ED1A3006}" type="presParOf" srcId="{865D9343-1B88-4CE5-B834-28CED4D5B19A}" destId="{DA24AE5A-8CAF-410D-9824-D1E455890F83}" srcOrd="3" destOrd="0" presId="urn:microsoft.com/office/officeart/2018/2/layout/IconVerticalSolidList"/>
    <dgm:cxn modelId="{FD2F2FBB-C155-467B-89D5-8DB187C33070}" type="presParOf" srcId="{6931E953-3143-486C-9E30-27523606030A}" destId="{0F627A29-A510-436D-B687-DF14A5035B88}" srcOrd="1" destOrd="0" presId="urn:microsoft.com/office/officeart/2018/2/layout/IconVerticalSolidList"/>
    <dgm:cxn modelId="{9C5CD7E6-9A3B-42E4-9179-A7609A588F20}" type="presParOf" srcId="{6931E953-3143-486C-9E30-27523606030A}" destId="{7C8A5204-7466-476F-9E54-3A143299943C}" srcOrd="2" destOrd="0" presId="urn:microsoft.com/office/officeart/2018/2/layout/IconVerticalSolidList"/>
    <dgm:cxn modelId="{EC4D3A68-65CD-41D7-8628-2FC2B1A52E27}" type="presParOf" srcId="{7C8A5204-7466-476F-9E54-3A143299943C}" destId="{DAEA0346-210E-469C-935E-90D38433B850}" srcOrd="0" destOrd="0" presId="urn:microsoft.com/office/officeart/2018/2/layout/IconVerticalSolidList"/>
    <dgm:cxn modelId="{CAE9BD8C-46C4-4200-B05D-B4B0D0383612}" type="presParOf" srcId="{7C8A5204-7466-476F-9E54-3A143299943C}" destId="{E09080B9-8259-4FBA-B40F-E7F375D76568}" srcOrd="1" destOrd="0" presId="urn:microsoft.com/office/officeart/2018/2/layout/IconVerticalSolidList"/>
    <dgm:cxn modelId="{19FBBBD3-AFF6-4636-9A6E-23DD8DF64C78}" type="presParOf" srcId="{7C8A5204-7466-476F-9E54-3A143299943C}" destId="{EC0CA5CB-EE4C-427C-8E06-79A9E1173603}" srcOrd="2" destOrd="0" presId="urn:microsoft.com/office/officeart/2018/2/layout/IconVerticalSolidList"/>
    <dgm:cxn modelId="{52CC30A6-2CF0-4A9F-81A2-9E7F45192E42}" type="presParOf" srcId="{7C8A5204-7466-476F-9E54-3A143299943C}" destId="{D17DCEB9-FB2D-414C-901E-2B6531D8B01A}" srcOrd="3" destOrd="0" presId="urn:microsoft.com/office/officeart/2018/2/layout/IconVerticalSolidList"/>
    <dgm:cxn modelId="{618D64BA-E3E5-40A1-82BA-11B9AE3CA0EB}" type="presParOf" srcId="{6931E953-3143-486C-9E30-27523606030A}" destId="{415D4B00-EB8A-4E11-B387-F220133A677B}" srcOrd="3" destOrd="0" presId="urn:microsoft.com/office/officeart/2018/2/layout/IconVerticalSolidList"/>
    <dgm:cxn modelId="{53D0D081-238C-4BC3-870B-AFCC0115DED8}" type="presParOf" srcId="{6931E953-3143-486C-9E30-27523606030A}" destId="{9C5A8BB0-6D39-4E08-877D-3F1D9E585151}" srcOrd="4" destOrd="0" presId="urn:microsoft.com/office/officeart/2018/2/layout/IconVerticalSolidList"/>
    <dgm:cxn modelId="{8B55AD13-1D37-4F59-B792-EE211B34E273}" type="presParOf" srcId="{9C5A8BB0-6D39-4E08-877D-3F1D9E585151}" destId="{5F77D1F4-A5F4-4362-80C9-B2852FF2CF4A}" srcOrd="0" destOrd="0" presId="urn:microsoft.com/office/officeart/2018/2/layout/IconVerticalSolidList"/>
    <dgm:cxn modelId="{F6C73B76-785F-4F75-8F5F-7550B81B94B3}" type="presParOf" srcId="{9C5A8BB0-6D39-4E08-877D-3F1D9E585151}" destId="{5EBF7E1E-BE31-4C33-B7B9-2140242A3F43}" srcOrd="1" destOrd="0" presId="urn:microsoft.com/office/officeart/2018/2/layout/IconVerticalSolidList"/>
    <dgm:cxn modelId="{378F04C5-C192-49B9-ACAE-77DCAF8FCDA8}" type="presParOf" srcId="{9C5A8BB0-6D39-4E08-877D-3F1D9E585151}" destId="{48B25014-5B99-4ADC-9B21-D65E9BA82886}" srcOrd="2" destOrd="0" presId="urn:microsoft.com/office/officeart/2018/2/layout/IconVerticalSolidList"/>
    <dgm:cxn modelId="{77B54482-7E1C-458D-9DA6-3D69F52D2AF5}" type="presParOf" srcId="{9C5A8BB0-6D39-4E08-877D-3F1D9E585151}" destId="{4F1D6C09-BAED-4ED0-A8E9-C612594637B4}" srcOrd="3" destOrd="0" presId="urn:microsoft.com/office/officeart/2018/2/layout/IconVerticalSolidList"/>
    <dgm:cxn modelId="{B21872D1-04F9-45F1-B221-AAB32E532C28}" type="presParOf" srcId="{6931E953-3143-486C-9E30-27523606030A}" destId="{0C018146-ADE3-4A9B-82F5-4AF229D5E4C7}" srcOrd="5" destOrd="0" presId="urn:microsoft.com/office/officeart/2018/2/layout/IconVerticalSolidList"/>
    <dgm:cxn modelId="{AB884568-C3A2-4306-B806-7D76B35A7F38}" type="presParOf" srcId="{6931E953-3143-486C-9E30-27523606030A}" destId="{8489CC77-EA39-48C7-8D98-BA5C4A4AD67E}" srcOrd="6" destOrd="0" presId="urn:microsoft.com/office/officeart/2018/2/layout/IconVerticalSolidList"/>
    <dgm:cxn modelId="{CCCE8C90-275E-4947-858E-FE17BE278C79}" type="presParOf" srcId="{8489CC77-EA39-48C7-8D98-BA5C4A4AD67E}" destId="{EBBAD2CE-93E8-4443-8CE9-8F35A385CD4B}" srcOrd="0" destOrd="0" presId="urn:microsoft.com/office/officeart/2018/2/layout/IconVerticalSolidList"/>
    <dgm:cxn modelId="{FCFE7984-A8B5-4722-AD31-2C7CB153B3CA}" type="presParOf" srcId="{8489CC77-EA39-48C7-8D98-BA5C4A4AD67E}" destId="{A328EF3D-CA0B-4A13-9627-FAB219005264}" srcOrd="1" destOrd="0" presId="urn:microsoft.com/office/officeart/2018/2/layout/IconVerticalSolidList"/>
    <dgm:cxn modelId="{34ECB0F9-464C-4D96-B6A1-D5A4D57F86C3}" type="presParOf" srcId="{8489CC77-EA39-48C7-8D98-BA5C4A4AD67E}" destId="{C99745A9-052A-4FCD-8D30-1124EFEB6995}" srcOrd="2" destOrd="0" presId="urn:microsoft.com/office/officeart/2018/2/layout/IconVerticalSolidList"/>
    <dgm:cxn modelId="{5FF17E8E-63AA-4D58-80B0-1791F1A45726}" type="presParOf" srcId="{8489CC77-EA39-48C7-8D98-BA5C4A4AD67E}" destId="{BA8A9DC2-C145-459E-B724-687D5F89116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C42F9A5-A978-41F9-B743-9D4282C350A0}"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E6C4AD03-AEF8-40B2-A9FB-E193C86B5617}">
      <dgm:prSet/>
      <dgm:spPr/>
      <dgm:t>
        <a:bodyPr/>
        <a:lstStyle/>
        <a:p>
          <a:pPr>
            <a:defRPr cap="all"/>
          </a:pPr>
          <a:r>
            <a:rPr lang="en-GB"/>
            <a:t>Thank you </a:t>
          </a:r>
          <a:endParaRPr lang="en-US"/>
        </a:p>
      </dgm:t>
    </dgm:pt>
    <dgm:pt modelId="{017EB01A-BE0C-437A-ADFB-CF4753BE46D8}" type="parTrans" cxnId="{C984F23F-B4E0-4797-BD5C-7FEFB368274D}">
      <dgm:prSet/>
      <dgm:spPr/>
      <dgm:t>
        <a:bodyPr/>
        <a:lstStyle/>
        <a:p>
          <a:endParaRPr lang="en-US"/>
        </a:p>
      </dgm:t>
    </dgm:pt>
    <dgm:pt modelId="{A3E56521-37B0-4AFF-9C88-95D4799D57D2}" type="sibTrans" cxnId="{C984F23F-B4E0-4797-BD5C-7FEFB368274D}">
      <dgm:prSet/>
      <dgm:spPr/>
      <dgm:t>
        <a:bodyPr/>
        <a:lstStyle/>
        <a:p>
          <a:endParaRPr lang="en-US"/>
        </a:p>
      </dgm:t>
    </dgm:pt>
    <dgm:pt modelId="{9019ABEB-BA23-46AB-A226-C29921FE9344}">
      <dgm:prSet/>
      <dgm:spPr/>
      <dgm:t>
        <a:bodyPr/>
        <a:lstStyle/>
        <a:p>
          <a:pPr>
            <a:defRPr cap="all"/>
          </a:pPr>
          <a:r>
            <a:rPr lang="en-GB"/>
            <a:t>Any questions </a:t>
          </a:r>
          <a:endParaRPr lang="en-US"/>
        </a:p>
      </dgm:t>
    </dgm:pt>
    <dgm:pt modelId="{E175D23C-5423-481A-B1E7-63B1D011880F}" type="parTrans" cxnId="{C6264EE2-3F68-4743-9E81-1C61E2AC06AA}">
      <dgm:prSet/>
      <dgm:spPr/>
      <dgm:t>
        <a:bodyPr/>
        <a:lstStyle/>
        <a:p>
          <a:endParaRPr lang="en-US"/>
        </a:p>
      </dgm:t>
    </dgm:pt>
    <dgm:pt modelId="{02D64862-197F-47E8-9137-DE7B8081DF27}" type="sibTrans" cxnId="{C6264EE2-3F68-4743-9E81-1C61E2AC06AA}">
      <dgm:prSet/>
      <dgm:spPr/>
      <dgm:t>
        <a:bodyPr/>
        <a:lstStyle/>
        <a:p>
          <a:endParaRPr lang="en-US"/>
        </a:p>
      </dgm:t>
    </dgm:pt>
    <dgm:pt modelId="{9559D39A-AE23-46F1-957A-E9F62B81DE02}" type="pres">
      <dgm:prSet presAssocID="{1C42F9A5-A978-41F9-B743-9D4282C350A0}" presName="root" presStyleCnt="0">
        <dgm:presLayoutVars>
          <dgm:dir/>
          <dgm:resizeHandles val="exact"/>
        </dgm:presLayoutVars>
      </dgm:prSet>
      <dgm:spPr/>
    </dgm:pt>
    <dgm:pt modelId="{D2B798BF-7C6D-4222-9546-182C9D7084B8}" type="pres">
      <dgm:prSet presAssocID="{E6C4AD03-AEF8-40B2-A9FB-E193C86B5617}" presName="compNode" presStyleCnt="0"/>
      <dgm:spPr/>
    </dgm:pt>
    <dgm:pt modelId="{425981D6-D02B-45EA-8D20-6669E5BF2557}" type="pres">
      <dgm:prSet presAssocID="{E6C4AD03-AEF8-40B2-A9FB-E193C86B5617}" presName="iconBgRect" presStyleLbl="bgShp" presStyleIdx="0" presStyleCnt="2"/>
      <dgm:spPr>
        <a:prstGeom prst="round2DiagRect">
          <a:avLst>
            <a:gd name="adj1" fmla="val 29727"/>
            <a:gd name="adj2" fmla="val 0"/>
          </a:avLst>
        </a:prstGeom>
      </dgm:spPr>
    </dgm:pt>
    <dgm:pt modelId="{EACBDA99-70E9-4A0B-A103-881EC1A18845}" type="pres">
      <dgm:prSet presAssocID="{E6C4AD03-AEF8-40B2-A9FB-E193C86B561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miling Face with No Fill"/>
        </a:ext>
      </dgm:extLst>
    </dgm:pt>
    <dgm:pt modelId="{E485B3B6-231C-4936-9937-348B8F4D90E7}" type="pres">
      <dgm:prSet presAssocID="{E6C4AD03-AEF8-40B2-A9FB-E193C86B5617}" presName="spaceRect" presStyleCnt="0"/>
      <dgm:spPr/>
    </dgm:pt>
    <dgm:pt modelId="{F3ED47F2-BFCC-46D7-8C19-B3AA0C24F52F}" type="pres">
      <dgm:prSet presAssocID="{E6C4AD03-AEF8-40B2-A9FB-E193C86B5617}" presName="textRect" presStyleLbl="revTx" presStyleIdx="0" presStyleCnt="2">
        <dgm:presLayoutVars>
          <dgm:chMax val="1"/>
          <dgm:chPref val="1"/>
        </dgm:presLayoutVars>
      </dgm:prSet>
      <dgm:spPr/>
    </dgm:pt>
    <dgm:pt modelId="{F5AD15DA-70BC-4A51-9546-F8E8E688ACE4}" type="pres">
      <dgm:prSet presAssocID="{A3E56521-37B0-4AFF-9C88-95D4799D57D2}" presName="sibTrans" presStyleCnt="0"/>
      <dgm:spPr/>
    </dgm:pt>
    <dgm:pt modelId="{74EA3337-066D-4FA1-AE4A-37F13DA26B25}" type="pres">
      <dgm:prSet presAssocID="{9019ABEB-BA23-46AB-A226-C29921FE9344}" presName="compNode" presStyleCnt="0"/>
      <dgm:spPr/>
    </dgm:pt>
    <dgm:pt modelId="{939F837D-4B8E-4576-A4A6-44FCCCC297B2}" type="pres">
      <dgm:prSet presAssocID="{9019ABEB-BA23-46AB-A226-C29921FE9344}" presName="iconBgRect" presStyleLbl="bgShp" presStyleIdx="1" presStyleCnt="2"/>
      <dgm:spPr>
        <a:prstGeom prst="round2DiagRect">
          <a:avLst>
            <a:gd name="adj1" fmla="val 29727"/>
            <a:gd name="adj2" fmla="val 0"/>
          </a:avLst>
        </a:prstGeom>
      </dgm:spPr>
    </dgm:pt>
    <dgm:pt modelId="{32F3C651-0E05-485C-86B8-0ABC08BDA6DA}" type="pres">
      <dgm:prSet presAssocID="{9019ABEB-BA23-46AB-A226-C29921FE934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lp"/>
        </a:ext>
      </dgm:extLst>
    </dgm:pt>
    <dgm:pt modelId="{B6C1B492-763B-44FF-B571-953304888B69}" type="pres">
      <dgm:prSet presAssocID="{9019ABEB-BA23-46AB-A226-C29921FE9344}" presName="spaceRect" presStyleCnt="0"/>
      <dgm:spPr/>
    </dgm:pt>
    <dgm:pt modelId="{B3B4125A-C704-4441-B356-B726509E9678}" type="pres">
      <dgm:prSet presAssocID="{9019ABEB-BA23-46AB-A226-C29921FE9344}" presName="textRect" presStyleLbl="revTx" presStyleIdx="1" presStyleCnt="2">
        <dgm:presLayoutVars>
          <dgm:chMax val="1"/>
          <dgm:chPref val="1"/>
        </dgm:presLayoutVars>
      </dgm:prSet>
      <dgm:spPr/>
    </dgm:pt>
  </dgm:ptLst>
  <dgm:cxnLst>
    <dgm:cxn modelId="{C984F23F-B4E0-4797-BD5C-7FEFB368274D}" srcId="{1C42F9A5-A978-41F9-B743-9D4282C350A0}" destId="{E6C4AD03-AEF8-40B2-A9FB-E193C86B5617}" srcOrd="0" destOrd="0" parTransId="{017EB01A-BE0C-437A-ADFB-CF4753BE46D8}" sibTransId="{A3E56521-37B0-4AFF-9C88-95D4799D57D2}"/>
    <dgm:cxn modelId="{6BAF3386-AB38-4C0A-8F7F-9CDCFF2CE558}" type="presOf" srcId="{9019ABEB-BA23-46AB-A226-C29921FE9344}" destId="{B3B4125A-C704-4441-B356-B726509E9678}" srcOrd="0" destOrd="0" presId="urn:microsoft.com/office/officeart/2018/5/layout/IconLeafLabelList"/>
    <dgm:cxn modelId="{DBBEF1A4-786E-471F-B13F-6AF84AFE4AA4}" type="presOf" srcId="{1C42F9A5-A978-41F9-B743-9D4282C350A0}" destId="{9559D39A-AE23-46F1-957A-E9F62B81DE02}" srcOrd="0" destOrd="0" presId="urn:microsoft.com/office/officeart/2018/5/layout/IconLeafLabelList"/>
    <dgm:cxn modelId="{2024FEBC-2EA9-4FA2-8606-21AC866C1402}" type="presOf" srcId="{E6C4AD03-AEF8-40B2-A9FB-E193C86B5617}" destId="{F3ED47F2-BFCC-46D7-8C19-B3AA0C24F52F}" srcOrd="0" destOrd="0" presId="urn:microsoft.com/office/officeart/2018/5/layout/IconLeafLabelList"/>
    <dgm:cxn modelId="{C6264EE2-3F68-4743-9E81-1C61E2AC06AA}" srcId="{1C42F9A5-A978-41F9-B743-9D4282C350A0}" destId="{9019ABEB-BA23-46AB-A226-C29921FE9344}" srcOrd="1" destOrd="0" parTransId="{E175D23C-5423-481A-B1E7-63B1D011880F}" sibTransId="{02D64862-197F-47E8-9137-DE7B8081DF27}"/>
    <dgm:cxn modelId="{22A3B7FD-7BD3-4049-B5DE-A464BF36A3B8}" type="presParOf" srcId="{9559D39A-AE23-46F1-957A-E9F62B81DE02}" destId="{D2B798BF-7C6D-4222-9546-182C9D7084B8}" srcOrd="0" destOrd="0" presId="urn:microsoft.com/office/officeart/2018/5/layout/IconLeafLabelList"/>
    <dgm:cxn modelId="{63C719F4-C49E-4740-AFAC-914C4564F836}" type="presParOf" srcId="{D2B798BF-7C6D-4222-9546-182C9D7084B8}" destId="{425981D6-D02B-45EA-8D20-6669E5BF2557}" srcOrd="0" destOrd="0" presId="urn:microsoft.com/office/officeart/2018/5/layout/IconLeafLabelList"/>
    <dgm:cxn modelId="{E194CDDA-9081-4C53-928B-E1894D001D0D}" type="presParOf" srcId="{D2B798BF-7C6D-4222-9546-182C9D7084B8}" destId="{EACBDA99-70E9-4A0B-A103-881EC1A18845}" srcOrd="1" destOrd="0" presId="urn:microsoft.com/office/officeart/2018/5/layout/IconLeafLabelList"/>
    <dgm:cxn modelId="{3762DE02-84DF-4CD8-BF25-8FA9C0C2436A}" type="presParOf" srcId="{D2B798BF-7C6D-4222-9546-182C9D7084B8}" destId="{E485B3B6-231C-4936-9937-348B8F4D90E7}" srcOrd="2" destOrd="0" presId="urn:microsoft.com/office/officeart/2018/5/layout/IconLeafLabelList"/>
    <dgm:cxn modelId="{A161004E-1B24-4EA1-8C62-8F99A021D10B}" type="presParOf" srcId="{D2B798BF-7C6D-4222-9546-182C9D7084B8}" destId="{F3ED47F2-BFCC-46D7-8C19-B3AA0C24F52F}" srcOrd="3" destOrd="0" presId="urn:microsoft.com/office/officeart/2018/5/layout/IconLeafLabelList"/>
    <dgm:cxn modelId="{EE70B496-A7A4-4D0C-A87C-5C1A9A8EC015}" type="presParOf" srcId="{9559D39A-AE23-46F1-957A-E9F62B81DE02}" destId="{F5AD15DA-70BC-4A51-9546-F8E8E688ACE4}" srcOrd="1" destOrd="0" presId="urn:microsoft.com/office/officeart/2018/5/layout/IconLeafLabelList"/>
    <dgm:cxn modelId="{BEBB0520-4252-4473-A5A1-9EEBBFD0CD35}" type="presParOf" srcId="{9559D39A-AE23-46F1-957A-E9F62B81DE02}" destId="{74EA3337-066D-4FA1-AE4A-37F13DA26B25}" srcOrd="2" destOrd="0" presId="urn:microsoft.com/office/officeart/2018/5/layout/IconLeafLabelList"/>
    <dgm:cxn modelId="{05186499-4CA4-476B-AFC5-254755BCF8E3}" type="presParOf" srcId="{74EA3337-066D-4FA1-AE4A-37F13DA26B25}" destId="{939F837D-4B8E-4576-A4A6-44FCCCC297B2}" srcOrd="0" destOrd="0" presId="urn:microsoft.com/office/officeart/2018/5/layout/IconLeafLabelList"/>
    <dgm:cxn modelId="{CC9A06FC-1FAC-43E7-A7D7-519015DDD858}" type="presParOf" srcId="{74EA3337-066D-4FA1-AE4A-37F13DA26B25}" destId="{32F3C651-0E05-485C-86B8-0ABC08BDA6DA}" srcOrd="1" destOrd="0" presId="urn:microsoft.com/office/officeart/2018/5/layout/IconLeafLabelList"/>
    <dgm:cxn modelId="{E2F16CD1-1FB9-486C-B1E7-7EEFC2ED88D8}" type="presParOf" srcId="{74EA3337-066D-4FA1-AE4A-37F13DA26B25}" destId="{B6C1B492-763B-44FF-B571-953304888B69}" srcOrd="2" destOrd="0" presId="urn:microsoft.com/office/officeart/2018/5/layout/IconLeafLabelList"/>
    <dgm:cxn modelId="{22FF5997-B699-417F-B67E-FDD735BC1C94}" type="presParOf" srcId="{74EA3337-066D-4FA1-AE4A-37F13DA26B25}" destId="{B3B4125A-C704-4441-B356-B726509E9678}"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4D3CC2-54ED-498B-B638-B71DA2BE73C8}">
      <dsp:nvSpPr>
        <dsp:cNvPr id="0" name=""/>
        <dsp:cNvSpPr/>
      </dsp:nvSpPr>
      <dsp:spPr>
        <a:xfrm>
          <a:off x="0" y="365970"/>
          <a:ext cx="6900512" cy="4284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19B0764-412A-455C-A394-7C74155C1D24}">
      <dsp:nvSpPr>
        <dsp:cNvPr id="0" name=""/>
        <dsp:cNvSpPr/>
      </dsp:nvSpPr>
      <dsp:spPr>
        <a:xfrm>
          <a:off x="345025" y="115050"/>
          <a:ext cx="4830358" cy="5018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576" tIns="0" rIns="182576" bIns="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latin typeface="Arial" panose="020B0604020202020204" pitchFamily="34" charset="0"/>
              <a:cs typeface="Arial" panose="020B0604020202020204" pitchFamily="34" charset="0"/>
            </a:rPr>
            <a:t>Introduction </a:t>
          </a:r>
          <a:endParaRPr lang="en-US" sz="2400" kern="1200" dirty="0">
            <a:solidFill>
              <a:schemeClr val="tx1"/>
            </a:solidFill>
            <a:latin typeface="Arial" panose="020B0604020202020204" pitchFamily="34" charset="0"/>
            <a:cs typeface="Arial" panose="020B0604020202020204" pitchFamily="34" charset="0"/>
          </a:endParaRPr>
        </a:p>
      </dsp:txBody>
      <dsp:txXfrm>
        <a:off x="369523" y="139548"/>
        <a:ext cx="4781362" cy="452844"/>
      </dsp:txXfrm>
    </dsp:sp>
    <dsp:sp modelId="{7D7937F5-61BB-444B-9C82-1A8BED224F6F}">
      <dsp:nvSpPr>
        <dsp:cNvPr id="0" name=""/>
        <dsp:cNvSpPr/>
      </dsp:nvSpPr>
      <dsp:spPr>
        <a:xfrm>
          <a:off x="0" y="1137090"/>
          <a:ext cx="6900512" cy="4284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5CF6294-B384-44B0-A267-3C0747CD9E2F}">
      <dsp:nvSpPr>
        <dsp:cNvPr id="0" name=""/>
        <dsp:cNvSpPr/>
      </dsp:nvSpPr>
      <dsp:spPr>
        <a:xfrm>
          <a:off x="345025" y="886170"/>
          <a:ext cx="4830358" cy="50184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576" tIns="0" rIns="182576" bIns="0" numCol="1" spcCol="1270" anchor="ctr" anchorCtr="0">
          <a:noAutofit/>
        </a:bodyPr>
        <a:lstStyle/>
        <a:p>
          <a:pPr marL="0" lvl="0" indent="0" algn="l" defTabSz="1066800">
            <a:lnSpc>
              <a:spcPct val="90000"/>
            </a:lnSpc>
            <a:spcBef>
              <a:spcPct val="0"/>
            </a:spcBef>
            <a:spcAft>
              <a:spcPct val="35000"/>
            </a:spcAft>
            <a:buNone/>
          </a:pPr>
          <a:r>
            <a:rPr lang="en-GB" sz="2400" kern="1200">
              <a:solidFill>
                <a:schemeClr val="tx1"/>
              </a:solidFill>
              <a:latin typeface="Arial" panose="020B0604020202020204" pitchFamily="34" charset="0"/>
              <a:cs typeface="Arial" panose="020B0604020202020204" pitchFamily="34" charset="0"/>
            </a:rPr>
            <a:t>Theories </a:t>
          </a:r>
          <a:r>
            <a:rPr lang="en-GB" sz="2400" kern="1200" dirty="0">
              <a:solidFill>
                <a:schemeClr val="tx1"/>
              </a:solidFill>
              <a:latin typeface="Arial" panose="020B0604020202020204" pitchFamily="34" charset="0"/>
              <a:cs typeface="Arial" panose="020B0604020202020204" pitchFamily="34" charset="0"/>
            </a:rPr>
            <a:t>of communication </a:t>
          </a:r>
          <a:endParaRPr lang="en-US" sz="2400" kern="1200" dirty="0">
            <a:solidFill>
              <a:schemeClr val="tx1"/>
            </a:solidFill>
            <a:latin typeface="Arial" panose="020B0604020202020204" pitchFamily="34" charset="0"/>
            <a:cs typeface="Arial" panose="020B0604020202020204" pitchFamily="34" charset="0"/>
          </a:endParaRPr>
        </a:p>
      </dsp:txBody>
      <dsp:txXfrm>
        <a:off x="369523" y="910668"/>
        <a:ext cx="4781362" cy="452844"/>
      </dsp:txXfrm>
    </dsp:sp>
    <dsp:sp modelId="{79C51081-5DBF-412A-A86D-6085907DBC8A}">
      <dsp:nvSpPr>
        <dsp:cNvPr id="0" name=""/>
        <dsp:cNvSpPr/>
      </dsp:nvSpPr>
      <dsp:spPr>
        <a:xfrm>
          <a:off x="0" y="1908210"/>
          <a:ext cx="6900512" cy="42840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C4AA644-D3C7-477C-A8CB-6C3F98B6F220}">
      <dsp:nvSpPr>
        <dsp:cNvPr id="0" name=""/>
        <dsp:cNvSpPr/>
      </dsp:nvSpPr>
      <dsp:spPr>
        <a:xfrm>
          <a:off x="345025" y="1657290"/>
          <a:ext cx="4830358" cy="50184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576" tIns="0" rIns="182576" bIns="0" numCol="1" spcCol="1270" anchor="ctr" anchorCtr="0">
          <a:noAutofit/>
        </a:bodyPr>
        <a:lstStyle/>
        <a:p>
          <a:pPr marL="0" lvl="0" indent="0" algn="l" defTabSz="1066800">
            <a:lnSpc>
              <a:spcPct val="90000"/>
            </a:lnSpc>
            <a:spcBef>
              <a:spcPct val="0"/>
            </a:spcBef>
            <a:spcAft>
              <a:spcPct val="35000"/>
            </a:spcAft>
            <a:buNone/>
          </a:pPr>
          <a:r>
            <a:rPr lang="en-GB" sz="2400" kern="1200">
              <a:solidFill>
                <a:schemeClr val="tx1"/>
              </a:solidFill>
              <a:latin typeface="Arial" panose="020B0604020202020204" pitchFamily="34" charset="0"/>
              <a:cs typeface="Arial" panose="020B0604020202020204" pitchFamily="34" charset="0"/>
            </a:rPr>
            <a:t>Channels of communication </a:t>
          </a:r>
          <a:endParaRPr lang="en-US" sz="2400" kern="1200">
            <a:solidFill>
              <a:schemeClr val="tx1"/>
            </a:solidFill>
            <a:latin typeface="Arial" panose="020B0604020202020204" pitchFamily="34" charset="0"/>
            <a:cs typeface="Arial" panose="020B0604020202020204" pitchFamily="34" charset="0"/>
          </a:endParaRPr>
        </a:p>
      </dsp:txBody>
      <dsp:txXfrm>
        <a:off x="369523" y="1681788"/>
        <a:ext cx="4781362" cy="452844"/>
      </dsp:txXfrm>
    </dsp:sp>
    <dsp:sp modelId="{F9F6544F-8106-4786-87A7-EE32244F27D9}">
      <dsp:nvSpPr>
        <dsp:cNvPr id="0" name=""/>
        <dsp:cNvSpPr/>
      </dsp:nvSpPr>
      <dsp:spPr>
        <a:xfrm>
          <a:off x="0" y="2679330"/>
          <a:ext cx="6900512" cy="4284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575D9E9-5057-4BB9-AC06-F04A1592ADE2}">
      <dsp:nvSpPr>
        <dsp:cNvPr id="0" name=""/>
        <dsp:cNvSpPr/>
      </dsp:nvSpPr>
      <dsp:spPr>
        <a:xfrm>
          <a:off x="345025" y="2428410"/>
          <a:ext cx="4830358" cy="5018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576" tIns="0" rIns="182576" bIns="0" numCol="1" spcCol="1270" anchor="ctr" anchorCtr="0">
          <a:noAutofit/>
        </a:bodyPr>
        <a:lstStyle/>
        <a:p>
          <a:pPr marL="0" lvl="0" indent="0" algn="l" defTabSz="1066800">
            <a:lnSpc>
              <a:spcPct val="90000"/>
            </a:lnSpc>
            <a:spcBef>
              <a:spcPct val="0"/>
            </a:spcBef>
            <a:spcAft>
              <a:spcPct val="35000"/>
            </a:spcAft>
            <a:buNone/>
          </a:pPr>
          <a:r>
            <a:rPr lang="en-GB" sz="2400" kern="1200">
              <a:solidFill>
                <a:schemeClr val="tx1"/>
              </a:solidFill>
              <a:latin typeface="Arial" panose="020B0604020202020204" pitchFamily="34" charset="0"/>
              <a:cs typeface="Arial" panose="020B0604020202020204" pitchFamily="34" charset="0"/>
            </a:rPr>
            <a:t>Barriers of communication </a:t>
          </a:r>
          <a:endParaRPr lang="en-US" sz="2400" kern="1200">
            <a:solidFill>
              <a:schemeClr val="tx1"/>
            </a:solidFill>
            <a:latin typeface="Arial" panose="020B0604020202020204" pitchFamily="34" charset="0"/>
            <a:cs typeface="Arial" panose="020B0604020202020204" pitchFamily="34" charset="0"/>
          </a:endParaRPr>
        </a:p>
      </dsp:txBody>
      <dsp:txXfrm>
        <a:off x="369523" y="2452908"/>
        <a:ext cx="4781362" cy="452844"/>
      </dsp:txXfrm>
    </dsp:sp>
    <dsp:sp modelId="{0EB242B2-28D5-4BD0-AA54-564B89172E8D}">
      <dsp:nvSpPr>
        <dsp:cNvPr id="0" name=""/>
        <dsp:cNvSpPr/>
      </dsp:nvSpPr>
      <dsp:spPr>
        <a:xfrm>
          <a:off x="0" y="3450450"/>
          <a:ext cx="6900512" cy="428400"/>
        </a:xfrm>
        <a:prstGeom prst="rect">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26C485B-15B2-4DFB-A37E-7D4FB6ACD9C5}">
      <dsp:nvSpPr>
        <dsp:cNvPr id="0" name=""/>
        <dsp:cNvSpPr/>
      </dsp:nvSpPr>
      <dsp:spPr>
        <a:xfrm>
          <a:off x="345025" y="3199530"/>
          <a:ext cx="4830358" cy="50184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576" tIns="0" rIns="182576" bIns="0" numCol="1" spcCol="1270" anchor="ctr" anchorCtr="0">
          <a:noAutofit/>
        </a:bodyPr>
        <a:lstStyle/>
        <a:p>
          <a:pPr marL="0" lvl="0" indent="0" algn="l" defTabSz="1066800">
            <a:lnSpc>
              <a:spcPct val="90000"/>
            </a:lnSpc>
            <a:spcBef>
              <a:spcPct val="0"/>
            </a:spcBef>
            <a:spcAft>
              <a:spcPct val="35000"/>
            </a:spcAft>
            <a:buNone/>
          </a:pPr>
          <a:r>
            <a:rPr lang="en-GB" sz="2400" kern="1200">
              <a:solidFill>
                <a:schemeClr val="tx1"/>
              </a:solidFill>
              <a:latin typeface="Arial" panose="020B0604020202020204" pitchFamily="34" charset="0"/>
              <a:cs typeface="Arial" panose="020B0604020202020204" pitchFamily="34" charset="0"/>
            </a:rPr>
            <a:t>The impact of communication </a:t>
          </a:r>
          <a:endParaRPr lang="en-US" sz="2400" kern="1200">
            <a:solidFill>
              <a:schemeClr val="tx1"/>
            </a:solidFill>
            <a:latin typeface="Arial" panose="020B0604020202020204" pitchFamily="34" charset="0"/>
            <a:cs typeface="Arial" panose="020B0604020202020204" pitchFamily="34" charset="0"/>
          </a:endParaRPr>
        </a:p>
      </dsp:txBody>
      <dsp:txXfrm>
        <a:off x="369523" y="3224028"/>
        <a:ext cx="4781362" cy="452844"/>
      </dsp:txXfrm>
    </dsp:sp>
    <dsp:sp modelId="{01745906-6132-4864-AF0F-52E4FE8402A8}">
      <dsp:nvSpPr>
        <dsp:cNvPr id="0" name=""/>
        <dsp:cNvSpPr/>
      </dsp:nvSpPr>
      <dsp:spPr>
        <a:xfrm>
          <a:off x="0" y="4221570"/>
          <a:ext cx="6900512" cy="4284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3FC85EB-618F-4140-A352-2BE8DD25B4D0}">
      <dsp:nvSpPr>
        <dsp:cNvPr id="0" name=""/>
        <dsp:cNvSpPr/>
      </dsp:nvSpPr>
      <dsp:spPr>
        <a:xfrm>
          <a:off x="345025" y="3970650"/>
          <a:ext cx="4830358" cy="5018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576" tIns="0" rIns="182576" bIns="0" numCol="1" spcCol="1270" anchor="ctr" anchorCtr="0">
          <a:noAutofit/>
        </a:bodyPr>
        <a:lstStyle/>
        <a:p>
          <a:pPr marL="0" lvl="0" indent="0" algn="l" defTabSz="1066800">
            <a:lnSpc>
              <a:spcPct val="90000"/>
            </a:lnSpc>
            <a:spcBef>
              <a:spcPct val="0"/>
            </a:spcBef>
            <a:spcAft>
              <a:spcPct val="35000"/>
            </a:spcAft>
            <a:buNone/>
          </a:pPr>
          <a:r>
            <a:rPr lang="en-GB" sz="2400" kern="1200">
              <a:solidFill>
                <a:schemeClr val="tx1"/>
              </a:solidFill>
              <a:latin typeface="Arial" panose="020B0604020202020204" pitchFamily="34" charset="0"/>
              <a:cs typeface="Arial" panose="020B0604020202020204" pitchFamily="34" charset="0"/>
            </a:rPr>
            <a:t>Conclusions </a:t>
          </a:r>
          <a:endParaRPr lang="en-US" sz="2400" kern="1200">
            <a:solidFill>
              <a:schemeClr val="tx1"/>
            </a:solidFill>
            <a:latin typeface="Arial" panose="020B0604020202020204" pitchFamily="34" charset="0"/>
            <a:cs typeface="Arial" panose="020B0604020202020204" pitchFamily="34" charset="0"/>
          </a:endParaRPr>
        </a:p>
      </dsp:txBody>
      <dsp:txXfrm>
        <a:off x="369523" y="3995148"/>
        <a:ext cx="4781362" cy="452844"/>
      </dsp:txXfrm>
    </dsp:sp>
    <dsp:sp modelId="{A0075FDE-9008-4210-8F38-5E5FBAD35F40}">
      <dsp:nvSpPr>
        <dsp:cNvPr id="0" name=""/>
        <dsp:cNvSpPr/>
      </dsp:nvSpPr>
      <dsp:spPr>
        <a:xfrm>
          <a:off x="0" y="4992690"/>
          <a:ext cx="6900512" cy="4284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FAA79E8-CC89-4AA6-915D-3CBA731DD57B}">
      <dsp:nvSpPr>
        <dsp:cNvPr id="0" name=""/>
        <dsp:cNvSpPr/>
      </dsp:nvSpPr>
      <dsp:spPr>
        <a:xfrm>
          <a:off x="345025" y="4741770"/>
          <a:ext cx="4830358" cy="50184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576" tIns="0" rIns="182576" bIns="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latin typeface="Arial" panose="020B0604020202020204" pitchFamily="34" charset="0"/>
              <a:cs typeface="Arial" panose="020B0604020202020204" pitchFamily="34" charset="0"/>
            </a:rPr>
            <a:t>References </a:t>
          </a:r>
          <a:endParaRPr lang="en-US" sz="2400" kern="1200" dirty="0">
            <a:solidFill>
              <a:schemeClr val="tx1"/>
            </a:solidFill>
            <a:latin typeface="Arial" panose="020B0604020202020204" pitchFamily="34" charset="0"/>
            <a:cs typeface="Arial" panose="020B0604020202020204" pitchFamily="34" charset="0"/>
          </a:endParaRPr>
        </a:p>
      </dsp:txBody>
      <dsp:txXfrm>
        <a:off x="369523" y="4766268"/>
        <a:ext cx="4781362" cy="45284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265506-7627-4845-803E-A4F5D736E021}">
      <dsp:nvSpPr>
        <dsp:cNvPr id="0" name=""/>
        <dsp:cNvSpPr/>
      </dsp:nvSpPr>
      <dsp:spPr>
        <a:xfrm>
          <a:off x="2237673" y="2199556"/>
          <a:ext cx="2105418" cy="141835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GB" sz="2000" b="0" kern="1200" dirty="0">
              <a:solidFill>
                <a:schemeClr val="tx1">
                  <a:lumMod val="95000"/>
                  <a:lumOff val="5000"/>
                </a:schemeClr>
              </a:solidFill>
              <a:latin typeface="Arial" panose="020B0604020202020204" pitchFamily="34" charset="0"/>
              <a:cs typeface="Arial" panose="020B0604020202020204" pitchFamily="34" charset="0"/>
            </a:rPr>
            <a:t>Theories of communication </a:t>
          </a:r>
        </a:p>
      </dsp:txBody>
      <dsp:txXfrm>
        <a:off x="2306911" y="2268794"/>
        <a:ext cx="1966942" cy="1279877"/>
      </dsp:txXfrm>
    </dsp:sp>
    <dsp:sp modelId="{4D0B55D5-523D-4D9C-B475-27AB6C1F40DF}">
      <dsp:nvSpPr>
        <dsp:cNvPr id="0" name=""/>
        <dsp:cNvSpPr/>
      </dsp:nvSpPr>
      <dsp:spPr>
        <a:xfrm rot="16200000">
          <a:off x="2792924" y="1702098"/>
          <a:ext cx="994916" cy="0"/>
        </a:xfrm>
        <a:custGeom>
          <a:avLst/>
          <a:gdLst/>
          <a:ahLst/>
          <a:cxnLst/>
          <a:rect l="0" t="0" r="0" b="0"/>
          <a:pathLst>
            <a:path>
              <a:moveTo>
                <a:pt x="0" y="0"/>
              </a:moveTo>
              <a:lnTo>
                <a:pt x="994916" y="0"/>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7E4F024-8B4E-40B5-9311-0ADCC9ADC986}">
      <dsp:nvSpPr>
        <dsp:cNvPr id="0" name=""/>
        <dsp:cNvSpPr/>
      </dsp:nvSpPr>
      <dsp:spPr>
        <a:xfrm>
          <a:off x="2022519" y="254343"/>
          <a:ext cx="2535725" cy="950297"/>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GB" sz="2000" b="0" kern="1200" dirty="0">
              <a:solidFill>
                <a:schemeClr val="tx1">
                  <a:lumMod val="95000"/>
                  <a:lumOff val="5000"/>
                </a:schemeClr>
              </a:solidFill>
              <a:latin typeface="Arial" panose="020B0604020202020204" pitchFamily="34" charset="0"/>
              <a:cs typeface="Arial" panose="020B0604020202020204" pitchFamily="34" charset="0"/>
            </a:rPr>
            <a:t>Classical Theories</a:t>
          </a:r>
        </a:p>
      </dsp:txBody>
      <dsp:txXfrm>
        <a:off x="2068909" y="300733"/>
        <a:ext cx="2442945" cy="857517"/>
      </dsp:txXfrm>
    </dsp:sp>
    <dsp:sp modelId="{B01E43C9-8EE9-4D45-A41C-DA5425B07DD6}">
      <dsp:nvSpPr>
        <dsp:cNvPr id="0" name=""/>
        <dsp:cNvSpPr/>
      </dsp:nvSpPr>
      <dsp:spPr>
        <a:xfrm rot="1405529">
          <a:off x="4310163" y="3523663"/>
          <a:ext cx="799014" cy="0"/>
        </a:xfrm>
        <a:custGeom>
          <a:avLst/>
          <a:gdLst/>
          <a:ahLst/>
          <a:cxnLst/>
          <a:rect l="0" t="0" r="0" b="0"/>
          <a:pathLst>
            <a:path>
              <a:moveTo>
                <a:pt x="0" y="0"/>
              </a:moveTo>
              <a:lnTo>
                <a:pt x="799014" y="0"/>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D70A210-7055-4CF4-A483-6EA14226417A}">
      <dsp:nvSpPr>
        <dsp:cNvPr id="0" name=""/>
        <dsp:cNvSpPr/>
      </dsp:nvSpPr>
      <dsp:spPr>
        <a:xfrm>
          <a:off x="5076249" y="3522127"/>
          <a:ext cx="1453080" cy="950297"/>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GB" sz="2000" b="0" kern="1200" dirty="0">
              <a:solidFill>
                <a:schemeClr val="tx1">
                  <a:lumMod val="95000"/>
                  <a:lumOff val="5000"/>
                </a:schemeClr>
              </a:solidFill>
              <a:latin typeface="Arial" panose="020B0604020202020204" pitchFamily="34" charset="0"/>
              <a:cs typeface="Arial" panose="020B0604020202020204" pitchFamily="34" charset="0"/>
            </a:rPr>
            <a:t>Open system theory</a:t>
          </a:r>
        </a:p>
      </dsp:txBody>
      <dsp:txXfrm>
        <a:off x="5122639" y="3568517"/>
        <a:ext cx="1360300" cy="857517"/>
      </dsp:txXfrm>
    </dsp:sp>
    <dsp:sp modelId="{2188B744-A278-41AA-9721-87ED4D9980DA}">
      <dsp:nvSpPr>
        <dsp:cNvPr id="0" name=""/>
        <dsp:cNvSpPr/>
      </dsp:nvSpPr>
      <dsp:spPr>
        <a:xfrm rot="9394481">
          <a:off x="1525332" y="3512516"/>
          <a:ext cx="742958" cy="0"/>
        </a:xfrm>
        <a:custGeom>
          <a:avLst/>
          <a:gdLst/>
          <a:ahLst/>
          <a:cxnLst/>
          <a:rect l="0" t="0" r="0" b="0"/>
          <a:pathLst>
            <a:path>
              <a:moveTo>
                <a:pt x="0" y="0"/>
              </a:moveTo>
              <a:lnTo>
                <a:pt x="742958" y="0"/>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AC8C058-4E05-4F4C-960D-FAAC0403C75B}">
      <dsp:nvSpPr>
        <dsp:cNvPr id="0" name=""/>
        <dsp:cNvSpPr/>
      </dsp:nvSpPr>
      <dsp:spPr>
        <a:xfrm>
          <a:off x="0" y="3522118"/>
          <a:ext cx="1555949" cy="950297"/>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GB" sz="2000" b="0" kern="1200" dirty="0">
              <a:solidFill>
                <a:schemeClr val="tx1">
                  <a:lumMod val="95000"/>
                  <a:lumOff val="5000"/>
                </a:schemeClr>
              </a:solidFill>
              <a:latin typeface="Arial" panose="020B0604020202020204" pitchFamily="34" charset="0"/>
              <a:cs typeface="Arial" panose="020B0604020202020204" pitchFamily="34" charset="0"/>
            </a:rPr>
            <a:t>Human Relations Theories</a:t>
          </a:r>
        </a:p>
      </dsp:txBody>
      <dsp:txXfrm>
        <a:off x="46390" y="3568508"/>
        <a:ext cx="1463169" cy="85751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EC524F-A6D6-4A82-9EB4-5C866CBCCF68}">
      <dsp:nvSpPr>
        <dsp:cNvPr id="0" name=""/>
        <dsp:cNvSpPr/>
      </dsp:nvSpPr>
      <dsp:spPr>
        <a:xfrm>
          <a:off x="0" y="50742"/>
          <a:ext cx="4559425" cy="123317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a:t>Correlation of societal components</a:t>
          </a:r>
          <a:endParaRPr lang="en-GB" sz="3100" kern="1200" dirty="0"/>
        </a:p>
      </dsp:txBody>
      <dsp:txXfrm>
        <a:off x="60199" y="110941"/>
        <a:ext cx="4439027" cy="1112781"/>
      </dsp:txXfrm>
    </dsp:sp>
    <dsp:sp modelId="{B33BD009-B0E6-4697-A846-61A4CD4D1AFA}">
      <dsp:nvSpPr>
        <dsp:cNvPr id="0" name=""/>
        <dsp:cNvSpPr/>
      </dsp:nvSpPr>
      <dsp:spPr>
        <a:xfrm>
          <a:off x="0" y="1373202"/>
          <a:ext cx="4559425" cy="123317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a:t>Cultural transfer from generation to generation</a:t>
          </a:r>
          <a:endParaRPr lang="en-GB" sz="3100" kern="1200" dirty="0"/>
        </a:p>
      </dsp:txBody>
      <dsp:txXfrm>
        <a:off x="60199" y="1433401"/>
        <a:ext cx="4439027" cy="1112781"/>
      </dsp:txXfrm>
    </dsp:sp>
    <dsp:sp modelId="{254975BB-0E2A-4875-870A-854DFD4A40D3}">
      <dsp:nvSpPr>
        <dsp:cNvPr id="0" name=""/>
        <dsp:cNvSpPr/>
      </dsp:nvSpPr>
      <dsp:spPr>
        <a:xfrm>
          <a:off x="0" y="2695662"/>
          <a:ext cx="4559425" cy="123317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a:t>Environmental surveillance</a:t>
          </a:r>
          <a:endParaRPr lang="en-GB" sz="3100" kern="1200" dirty="0"/>
        </a:p>
      </dsp:txBody>
      <dsp:txXfrm>
        <a:off x="60199" y="2755861"/>
        <a:ext cx="4439027" cy="111278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032FDA-0ED8-41C7-895A-400339009B61}">
      <dsp:nvSpPr>
        <dsp:cNvPr id="0" name=""/>
        <dsp:cNvSpPr/>
      </dsp:nvSpPr>
      <dsp:spPr>
        <a:xfrm>
          <a:off x="0" y="437"/>
          <a:ext cx="11302388" cy="104951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0C7BAC-E8B8-42C9-B3A7-FB6D9B05F57F}">
      <dsp:nvSpPr>
        <dsp:cNvPr id="0" name=""/>
        <dsp:cNvSpPr/>
      </dsp:nvSpPr>
      <dsp:spPr>
        <a:xfrm>
          <a:off x="317478" y="236578"/>
          <a:ext cx="577234" cy="57723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9A79E2-BF9C-491A-AD25-E5402DECB722}">
      <dsp:nvSpPr>
        <dsp:cNvPr id="0" name=""/>
        <dsp:cNvSpPr/>
      </dsp:nvSpPr>
      <dsp:spPr>
        <a:xfrm>
          <a:off x="1212191" y="437"/>
          <a:ext cx="9974478" cy="10495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074" tIns="111074" rIns="111074" bIns="111074" numCol="1" spcCol="1270" anchor="ctr" anchorCtr="0">
          <a:noAutofit/>
        </a:bodyPr>
        <a:lstStyle/>
        <a:p>
          <a:pPr marL="0" lvl="0" indent="0" algn="l" defTabSz="1066800">
            <a:lnSpc>
              <a:spcPct val="150000"/>
            </a:lnSpc>
            <a:spcBef>
              <a:spcPct val="0"/>
            </a:spcBef>
            <a:spcAft>
              <a:spcPct val="35000"/>
            </a:spcAft>
            <a:buNone/>
          </a:pPr>
          <a:r>
            <a:rPr lang="en-US" sz="2400" kern="1200" dirty="0">
              <a:latin typeface="Arial" panose="020B0604020202020204" pitchFamily="34" charset="0"/>
              <a:cs typeface="Arial" panose="020B0604020202020204" pitchFamily="34" charset="0"/>
            </a:rPr>
            <a:t>This approach was developed expressly to promote effective communication between sender and recipient.(Al-</a:t>
          </a:r>
          <a:r>
            <a:rPr lang="en-US" sz="2400" kern="1200" dirty="0" err="1">
              <a:latin typeface="Arial" panose="020B0604020202020204" pitchFamily="34" charset="0"/>
              <a:cs typeface="Arial" panose="020B0604020202020204" pitchFamily="34" charset="0"/>
            </a:rPr>
            <a:t>Fedaghi</a:t>
          </a:r>
          <a:r>
            <a:rPr lang="en-US" sz="2400" kern="1200" dirty="0">
              <a:latin typeface="Arial" panose="020B0604020202020204" pitchFamily="34" charset="0"/>
              <a:cs typeface="Arial" panose="020B0604020202020204" pitchFamily="34" charset="0"/>
            </a:rPr>
            <a:t>, 2012).</a:t>
          </a:r>
        </a:p>
      </dsp:txBody>
      <dsp:txXfrm>
        <a:off x="1212191" y="437"/>
        <a:ext cx="9974478" cy="1049516"/>
      </dsp:txXfrm>
    </dsp:sp>
    <dsp:sp modelId="{C5E6CBA5-4031-42EA-8674-EB059B66685C}">
      <dsp:nvSpPr>
        <dsp:cNvPr id="0" name=""/>
        <dsp:cNvSpPr/>
      </dsp:nvSpPr>
      <dsp:spPr>
        <a:xfrm>
          <a:off x="0" y="1189889"/>
          <a:ext cx="11302388" cy="104951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9DBBDB-9086-4E75-B007-73923653A5A4}">
      <dsp:nvSpPr>
        <dsp:cNvPr id="0" name=""/>
        <dsp:cNvSpPr/>
      </dsp:nvSpPr>
      <dsp:spPr>
        <a:xfrm>
          <a:off x="317478" y="1426031"/>
          <a:ext cx="577234" cy="57723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696E3A6-69AF-4006-99CC-5B595E4EF844}">
      <dsp:nvSpPr>
        <dsp:cNvPr id="0" name=""/>
        <dsp:cNvSpPr/>
      </dsp:nvSpPr>
      <dsp:spPr>
        <a:xfrm>
          <a:off x="1212191" y="1189889"/>
          <a:ext cx="9974478" cy="10495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074" tIns="111074" rIns="111074" bIns="111074" numCol="1" spcCol="1270" anchor="ctr" anchorCtr="0">
          <a:noAutofit/>
        </a:bodyPr>
        <a:lstStyle/>
        <a:p>
          <a:pPr marL="0" lvl="0" indent="0" algn="l" defTabSz="1022350">
            <a:lnSpc>
              <a:spcPct val="100000"/>
            </a:lnSpc>
            <a:spcBef>
              <a:spcPct val="0"/>
            </a:spcBef>
            <a:spcAft>
              <a:spcPct val="35000"/>
            </a:spcAft>
            <a:buNone/>
          </a:pPr>
          <a:r>
            <a:rPr lang="en-US" sz="2300" kern="1200" dirty="0"/>
            <a:t>They also find "Noise" characteristics that influence the communication process. Initially, the method was developed to improve technical communication.</a:t>
          </a:r>
        </a:p>
      </dsp:txBody>
      <dsp:txXfrm>
        <a:off x="1212191" y="1189889"/>
        <a:ext cx="9974478" cy="104951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4FCC75-03B0-45B8-A383-EFD9B0C2A36F}">
      <dsp:nvSpPr>
        <dsp:cNvPr id="0" name=""/>
        <dsp:cNvSpPr/>
      </dsp:nvSpPr>
      <dsp:spPr>
        <a:xfrm>
          <a:off x="0" y="3"/>
          <a:ext cx="7058446" cy="12403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9CFF6E-DF17-430F-AA79-AF52A950CFCD}">
      <dsp:nvSpPr>
        <dsp:cNvPr id="0" name=""/>
        <dsp:cNvSpPr/>
      </dsp:nvSpPr>
      <dsp:spPr>
        <a:xfrm>
          <a:off x="375217" y="281534"/>
          <a:ext cx="682214" cy="6822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A24AE5A-8CAF-410D-9824-D1E455890F83}">
      <dsp:nvSpPr>
        <dsp:cNvPr id="0" name=""/>
        <dsp:cNvSpPr/>
      </dsp:nvSpPr>
      <dsp:spPr>
        <a:xfrm>
          <a:off x="1432649" y="2447"/>
          <a:ext cx="5625796"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There are several communication models and theories available to aid in understanding and enhancing communication.</a:t>
          </a:r>
        </a:p>
      </dsp:txBody>
      <dsp:txXfrm>
        <a:off x="1432649" y="2447"/>
        <a:ext cx="5625796" cy="1240389"/>
      </dsp:txXfrm>
    </dsp:sp>
    <dsp:sp modelId="{DAEA0346-210E-469C-935E-90D38433B850}">
      <dsp:nvSpPr>
        <dsp:cNvPr id="0" name=""/>
        <dsp:cNvSpPr/>
      </dsp:nvSpPr>
      <dsp:spPr>
        <a:xfrm>
          <a:off x="0" y="1552933"/>
          <a:ext cx="7058446" cy="12403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9080B9-8259-4FBA-B40F-E7F375D76568}">
      <dsp:nvSpPr>
        <dsp:cNvPr id="0" name=""/>
        <dsp:cNvSpPr/>
      </dsp:nvSpPr>
      <dsp:spPr>
        <a:xfrm>
          <a:off x="375217" y="1832021"/>
          <a:ext cx="682214" cy="6822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7DCEB9-FB2D-414C-901E-2B6531D8B01A}">
      <dsp:nvSpPr>
        <dsp:cNvPr id="0" name=""/>
        <dsp:cNvSpPr/>
      </dsp:nvSpPr>
      <dsp:spPr>
        <a:xfrm>
          <a:off x="1432649" y="1552933"/>
          <a:ext cx="5625796"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977900">
            <a:lnSpc>
              <a:spcPct val="90000"/>
            </a:lnSpc>
            <a:spcBef>
              <a:spcPct val="0"/>
            </a:spcBef>
            <a:spcAft>
              <a:spcPct val="35000"/>
            </a:spcAft>
            <a:buNone/>
          </a:pPr>
          <a:r>
            <a:rPr lang="en-US" sz="2200" kern="1200" dirty="0">
              <a:latin typeface="Arial" panose="020B0604020202020204" pitchFamily="34" charset="0"/>
              <a:cs typeface="Arial" panose="020B0604020202020204" pitchFamily="34" charset="0"/>
            </a:rPr>
            <a:t>create effective communication channels and systems, particularly with consumers and workers</a:t>
          </a:r>
        </a:p>
      </dsp:txBody>
      <dsp:txXfrm>
        <a:off x="1432649" y="1552933"/>
        <a:ext cx="5625796" cy="1240389"/>
      </dsp:txXfrm>
    </dsp:sp>
    <dsp:sp modelId="{5F77D1F4-A5F4-4362-80C9-B2852FF2CF4A}">
      <dsp:nvSpPr>
        <dsp:cNvPr id="0" name=""/>
        <dsp:cNvSpPr/>
      </dsp:nvSpPr>
      <dsp:spPr>
        <a:xfrm>
          <a:off x="0" y="3103420"/>
          <a:ext cx="7058446" cy="12403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BF7E1E-BE31-4C33-B7B9-2140242A3F43}">
      <dsp:nvSpPr>
        <dsp:cNvPr id="0" name=""/>
        <dsp:cNvSpPr/>
      </dsp:nvSpPr>
      <dsp:spPr>
        <a:xfrm>
          <a:off x="375217" y="3382507"/>
          <a:ext cx="682214" cy="6822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F1D6C09-BAED-4ED0-A8E9-C612594637B4}">
      <dsp:nvSpPr>
        <dsp:cNvPr id="0" name=""/>
        <dsp:cNvSpPr/>
      </dsp:nvSpPr>
      <dsp:spPr>
        <a:xfrm>
          <a:off x="1432649" y="3103420"/>
          <a:ext cx="5625796"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977900">
            <a:lnSpc>
              <a:spcPct val="90000"/>
            </a:lnSpc>
            <a:spcBef>
              <a:spcPct val="0"/>
            </a:spcBef>
            <a:spcAft>
              <a:spcPct val="35000"/>
            </a:spcAft>
            <a:buNone/>
          </a:pPr>
          <a:r>
            <a:rPr lang="en-US" sz="2200" kern="1200">
              <a:latin typeface="Arial" panose="020B0604020202020204" pitchFamily="34" charset="0"/>
              <a:cs typeface="Arial" panose="020B0604020202020204" pitchFamily="34" charset="0"/>
            </a:rPr>
            <a:t>Any organisation can fail due to a lack of communication.</a:t>
          </a:r>
        </a:p>
      </dsp:txBody>
      <dsp:txXfrm>
        <a:off x="1432649" y="3103420"/>
        <a:ext cx="5625796" cy="1240389"/>
      </dsp:txXfrm>
    </dsp:sp>
    <dsp:sp modelId="{EBBAD2CE-93E8-4443-8CE9-8F35A385CD4B}">
      <dsp:nvSpPr>
        <dsp:cNvPr id="0" name=""/>
        <dsp:cNvSpPr/>
      </dsp:nvSpPr>
      <dsp:spPr>
        <a:xfrm>
          <a:off x="0" y="4653906"/>
          <a:ext cx="7058446" cy="12403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28EF3D-CA0B-4A13-9627-FAB219005264}">
      <dsp:nvSpPr>
        <dsp:cNvPr id="0" name=""/>
        <dsp:cNvSpPr/>
      </dsp:nvSpPr>
      <dsp:spPr>
        <a:xfrm>
          <a:off x="375217" y="4932994"/>
          <a:ext cx="682214" cy="68221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8A9DC2-C145-459E-B724-687D5F891167}">
      <dsp:nvSpPr>
        <dsp:cNvPr id="0" name=""/>
        <dsp:cNvSpPr/>
      </dsp:nvSpPr>
      <dsp:spPr>
        <a:xfrm>
          <a:off x="1432649" y="4653906"/>
          <a:ext cx="5625796"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977900">
            <a:lnSpc>
              <a:spcPct val="90000"/>
            </a:lnSpc>
            <a:spcBef>
              <a:spcPct val="0"/>
            </a:spcBef>
            <a:spcAft>
              <a:spcPct val="35000"/>
            </a:spcAft>
            <a:buNone/>
          </a:pPr>
          <a:r>
            <a:rPr lang="en-US" sz="2200" kern="1200" dirty="0">
              <a:latin typeface="Arial" panose="020B0604020202020204" pitchFamily="34" charset="0"/>
              <a:cs typeface="Arial" panose="020B0604020202020204" pitchFamily="34" charset="0"/>
            </a:rPr>
            <a:t>Every employee and management should </a:t>
          </a:r>
          <a:r>
            <a:rPr lang="en-US" sz="2200" kern="1200" dirty="0" err="1">
              <a:latin typeface="Arial" panose="020B0604020202020204" pitchFamily="34" charset="0"/>
              <a:cs typeface="Arial" panose="020B0604020202020204" pitchFamily="34" charset="0"/>
            </a:rPr>
            <a:t>endeavour</a:t>
          </a:r>
          <a:r>
            <a:rPr lang="en-US" sz="2200" kern="1200" dirty="0">
              <a:latin typeface="Arial" panose="020B0604020202020204" pitchFamily="34" charset="0"/>
              <a:cs typeface="Arial" panose="020B0604020202020204" pitchFamily="34" charset="0"/>
            </a:rPr>
            <a:t> to overcome certain barriers to successful communication.</a:t>
          </a:r>
        </a:p>
      </dsp:txBody>
      <dsp:txXfrm>
        <a:off x="1432649" y="4653906"/>
        <a:ext cx="5625796" cy="124038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5981D6-D02B-45EA-8D20-6669E5BF2557}">
      <dsp:nvSpPr>
        <dsp:cNvPr id="0" name=""/>
        <dsp:cNvSpPr/>
      </dsp:nvSpPr>
      <dsp:spPr>
        <a:xfrm>
          <a:off x="2044800" y="375668"/>
          <a:ext cx="2196000" cy="2196000"/>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ACBDA99-70E9-4A0B-A103-881EC1A18845}">
      <dsp:nvSpPr>
        <dsp:cNvPr id="0" name=""/>
        <dsp:cNvSpPr/>
      </dsp:nvSpPr>
      <dsp:spPr>
        <a:xfrm>
          <a:off x="2512800" y="843669"/>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3ED47F2-BFCC-46D7-8C19-B3AA0C24F52F}">
      <dsp:nvSpPr>
        <dsp:cNvPr id="0" name=""/>
        <dsp:cNvSpPr/>
      </dsp:nvSpPr>
      <dsp:spPr>
        <a:xfrm>
          <a:off x="1342800" y="3255669"/>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866900">
            <a:lnSpc>
              <a:spcPct val="90000"/>
            </a:lnSpc>
            <a:spcBef>
              <a:spcPct val="0"/>
            </a:spcBef>
            <a:spcAft>
              <a:spcPct val="35000"/>
            </a:spcAft>
            <a:buNone/>
            <a:defRPr cap="all"/>
          </a:pPr>
          <a:r>
            <a:rPr lang="en-GB" sz="4200" kern="1200"/>
            <a:t>Thank you </a:t>
          </a:r>
          <a:endParaRPr lang="en-US" sz="4200" kern="1200"/>
        </a:p>
      </dsp:txBody>
      <dsp:txXfrm>
        <a:off x="1342800" y="3255669"/>
        <a:ext cx="3600000" cy="720000"/>
      </dsp:txXfrm>
    </dsp:sp>
    <dsp:sp modelId="{939F837D-4B8E-4576-A4A6-44FCCCC297B2}">
      <dsp:nvSpPr>
        <dsp:cNvPr id="0" name=""/>
        <dsp:cNvSpPr/>
      </dsp:nvSpPr>
      <dsp:spPr>
        <a:xfrm>
          <a:off x="6274800" y="375668"/>
          <a:ext cx="2196000" cy="2196000"/>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F3C651-0E05-485C-86B8-0ABC08BDA6DA}">
      <dsp:nvSpPr>
        <dsp:cNvPr id="0" name=""/>
        <dsp:cNvSpPr/>
      </dsp:nvSpPr>
      <dsp:spPr>
        <a:xfrm>
          <a:off x="6742800" y="843669"/>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3B4125A-C704-4441-B356-B726509E9678}">
      <dsp:nvSpPr>
        <dsp:cNvPr id="0" name=""/>
        <dsp:cNvSpPr/>
      </dsp:nvSpPr>
      <dsp:spPr>
        <a:xfrm>
          <a:off x="5572800" y="3255669"/>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866900">
            <a:lnSpc>
              <a:spcPct val="90000"/>
            </a:lnSpc>
            <a:spcBef>
              <a:spcPct val="0"/>
            </a:spcBef>
            <a:spcAft>
              <a:spcPct val="35000"/>
            </a:spcAft>
            <a:buNone/>
            <a:defRPr cap="all"/>
          </a:pPr>
          <a:r>
            <a:rPr lang="en-GB" sz="4200" kern="1200"/>
            <a:t>Any questions </a:t>
          </a:r>
          <a:endParaRPr lang="en-US" sz="4200" kern="1200"/>
        </a:p>
      </dsp:txBody>
      <dsp:txXfrm>
        <a:off x="5572800" y="3255669"/>
        <a:ext cx="360000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eitl y Slei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277AC985-8FC9-88B0-7C33-5FDA02E3C370}"/>
              </a:ext>
            </a:extLst>
          </p:cNvPr>
          <p:cNvSpPr>
            <a:spLocks noGrp="1"/>
          </p:cNvSpPr>
          <p:nvPr>
            <p:ph type="ctrTitle"/>
          </p:nvPr>
        </p:nvSpPr>
        <p:spPr>
          <a:xfrm>
            <a:off x="1524000" y="1122363"/>
            <a:ext cx="9144000" cy="2387600"/>
          </a:xfrm>
        </p:spPr>
        <p:txBody>
          <a:bodyPr anchor="b"/>
          <a:lstStyle>
            <a:lvl1pPr algn="ctr">
              <a:defRPr sz="6000"/>
            </a:lvl1pPr>
          </a:lstStyle>
          <a:p>
            <a:r>
              <a:rPr lang="cy-GB"/>
              <a:t>Cliciwch i olygu arddull teitl y Meistr</a:t>
            </a:r>
            <a:endParaRPr lang="en-GB"/>
          </a:p>
        </p:txBody>
      </p:sp>
      <p:sp>
        <p:nvSpPr>
          <p:cNvPr id="3" name="Isdeitl 2">
            <a:extLst>
              <a:ext uri="{FF2B5EF4-FFF2-40B4-BE49-F238E27FC236}">
                <a16:creationId xmlns:a16="http://schemas.microsoft.com/office/drawing/2014/main" id="{AF8AF1CE-F51C-BF44-8430-DE6D016ED41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cy-GB"/>
              <a:t>Cliciwch i olygu arddull is-deitl y Meistr</a:t>
            </a:r>
            <a:endParaRPr lang="en-GB"/>
          </a:p>
        </p:txBody>
      </p:sp>
      <p:sp>
        <p:nvSpPr>
          <p:cNvPr id="4" name="Dalfan Dyddiad 3">
            <a:extLst>
              <a:ext uri="{FF2B5EF4-FFF2-40B4-BE49-F238E27FC236}">
                <a16:creationId xmlns:a16="http://schemas.microsoft.com/office/drawing/2014/main" id="{A0958860-39CA-CFDF-702C-019A82BABA6C}"/>
              </a:ext>
            </a:extLst>
          </p:cNvPr>
          <p:cNvSpPr>
            <a:spLocks noGrp="1"/>
          </p:cNvSpPr>
          <p:nvPr>
            <p:ph type="dt" sz="half" idx="10"/>
          </p:nvPr>
        </p:nvSpPr>
        <p:spPr/>
        <p:txBody>
          <a:bodyPr/>
          <a:lstStyle/>
          <a:p>
            <a:fld id="{9C6E8CDF-E9F6-4DB0-867E-5EC7FD4C9A9B}" type="datetimeFigureOut">
              <a:rPr lang="en-GB" smtClean="0"/>
              <a:t>20/07/2022</a:t>
            </a:fld>
            <a:endParaRPr lang="en-GB"/>
          </a:p>
        </p:txBody>
      </p:sp>
      <p:sp>
        <p:nvSpPr>
          <p:cNvPr id="5" name="Dalfan Troedyn 4">
            <a:extLst>
              <a:ext uri="{FF2B5EF4-FFF2-40B4-BE49-F238E27FC236}">
                <a16:creationId xmlns:a16="http://schemas.microsoft.com/office/drawing/2014/main" id="{0C28A340-9492-A76C-E5B5-37AC69DAB67F}"/>
              </a:ext>
            </a:extLst>
          </p:cNvPr>
          <p:cNvSpPr>
            <a:spLocks noGrp="1"/>
          </p:cNvSpPr>
          <p:nvPr>
            <p:ph type="ftr" sz="quarter" idx="11"/>
          </p:nvPr>
        </p:nvSpPr>
        <p:spPr/>
        <p:txBody>
          <a:bodyPr/>
          <a:lstStyle/>
          <a:p>
            <a:endParaRPr lang="en-GB"/>
          </a:p>
        </p:txBody>
      </p:sp>
      <p:sp>
        <p:nvSpPr>
          <p:cNvPr id="6" name="Dalfan Rhif y Sleid 5">
            <a:extLst>
              <a:ext uri="{FF2B5EF4-FFF2-40B4-BE49-F238E27FC236}">
                <a16:creationId xmlns:a16="http://schemas.microsoft.com/office/drawing/2014/main" id="{67EFD93B-674E-F5C0-EC24-5DAAC732466C}"/>
              </a:ext>
            </a:extLst>
          </p:cNvPr>
          <p:cNvSpPr>
            <a:spLocks noGrp="1"/>
          </p:cNvSpPr>
          <p:nvPr>
            <p:ph type="sldNum" sz="quarter" idx="12"/>
          </p:nvPr>
        </p:nvSpPr>
        <p:spPr/>
        <p:txBody>
          <a:bodyPr/>
          <a:lstStyle/>
          <a:p>
            <a:fld id="{E1FE1C73-58EC-4C6F-9869-3AC73B8FF483}" type="slidenum">
              <a:rPr lang="en-GB" smtClean="0"/>
              <a:t>‹#›</a:t>
            </a:fld>
            <a:endParaRPr lang="en-GB"/>
          </a:p>
        </p:txBody>
      </p:sp>
    </p:spTree>
    <p:extLst>
      <p:ext uri="{BB962C8B-B14F-4D97-AF65-F5344CB8AC3E}">
        <p14:creationId xmlns:p14="http://schemas.microsoft.com/office/powerpoint/2010/main" val="36266721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eitl a Chynnwys">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2B4C3D99-FF5D-C57A-E82E-487F68DA10D2}"/>
              </a:ext>
            </a:extLst>
          </p:cNvPr>
          <p:cNvSpPr>
            <a:spLocks noGrp="1"/>
          </p:cNvSpPr>
          <p:nvPr>
            <p:ph type="title"/>
          </p:nvPr>
        </p:nvSpPr>
        <p:spPr/>
        <p:txBody>
          <a:bodyPr/>
          <a:lstStyle/>
          <a:p>
            <a:r>
              <a:rPr lang="cy-GB"/>
              <a:t>Cliciwch i olygu arddull teitl y Meistr</a:t>
            </a:r>
            <a:endParaRPr lang="en-GB"/>
          </a:p>
        </p:txBody>
      </p:sp>
      <p:sp>
        <p:nvSpPr>
          <p:cNvPr id="3" name="Dalfan Cynnwys 2">
            <a:extLst>
              <a:ext uri="{FF2B5EF4-FFF2-40B4-BE49-F238E27FC236}">
                <a16:creationId xmlns:a16="http://schemas.microsoft.com/office/drawing/2014/main" id="{58462634-A758-D983-0D7D-CFBBBD841DC7}"/>
              </a:ext>
            </a:extLst>
          </p:cNvPr>
          <p:cNvSpPr>
            <a:spLocks noGrp="1"/>
          </p:cNvSpPr>
          <p:nvPr>
            <p:ph idx="1"/>
          </p:nvPr>
        </p:nvSpPr>
        <p:spPr/>
        <p:txBody>
          <a:bodyPr/>
          <a:lstStyle/>
          <a:p>
            <a:pPr lvl="0"/>
            <a:r>
              <a:rPr lang="cy-GB"/>
              <a:t>Cliciwch i olygu'r arddulliau testun Meistr</a:t>
            </a:r>
          </a:p>
          <a:p>
            <a:pPr lvl="1"/>
            <a:r>
              <a:rPr lang="cy-GB"/>
              <a:t>Ail lefel</a:t>
            </a:r>
          </a:p>
          <a:p>
            <a:pPr lvl="2"/>
            <a:r>
              <a:rPr lang="cy-GB"/>
              <a:t>Trydedd lefel</a:t>
            </a:r>
          </a:p>
          <a:p>
            <a:pPr lvl="3"/>
            <a:r>
              <a:rPr lang="cy-GB"/>
              <a:t>Pedwaredd lefel</a:t>
            </a:r>
          </a:p>
          <a:p>
            <a:pPr lvl="4"/>
            <a:r>
              <a:rPr lang="cy-GB"/>
              <a:t>Pumed lefel</a:t>
            </a:r>
            <a:endParaRPr lang="en-GB"/>
          </a:p>
        </p:txBody>
      </p:sp>
      <p:sp>
        <p:nvSpPr>
          <p:cNvPr id="4" name="Dalfan Dyddiad 3">
            <a:extLst>
              <a:ext uri="{FF2B5EF4-FFF2-40B4-BE49-F238E27FC236}">
                <a16:creationId xmlns:a16="http://schemas.microsoft.com/office/drawing/2014/main" id="{4F55E493-3B32-5F4B-9C50-B7F997B9DD7D}"/>
              </a:ext>
            </a:extLst>
          </p:cNvPr>
          <p:cNvSpPr>
            <a:spLocks noGrp="1"/>
          </p:cNvSpPr>
          <p:nvPr>
            <p:ph type="dt" sz="half" idx="10"/>
          </p:nvPr>
        </p:nvSpPr>
        <p:spPr/>
        <p:txBody>
          <a:bodyPr/>
          <a:lstStyle/>
          <a:p>
            <a:fld id="{9C6E8CDF-E9F6-4DB0-867E-5EC7FD4C9A9B}" type="datetimeFigureOut">
              <a:rPr lang="en-GB" smtClean="0"/>
              <a:t>20/07/2022</a:t>
            </a:fld>
            <a:endParaRPr lang="en-GB"/>
          </a:p>
        </p:txBody>
      </p:sp>
      <p:sp>
        <p:nvSpPr>
          <p:cNvPr id="5" name="Dalfan Troedyn 4">
            <a:extLst>
              <a:ext uri="{FF2B5EF4-FFF2-40B4-BE49-F238E27FC236}">
                <a16:creationId xmlns:a16="http://schemas.microsoft.com/office/drawing/2014/main" id="{671DB311-0722-D306-7B7D-E6E0D00F6657}"/>
              </a:ext>
            </a:extLst>
          </p:cNvPr>
          <p:cNvSpPr>
            <a:spLocks noGrp="1"/>
          </p:cNvSpPr>
          <p:nvPr>
            <p:ph type="ftr" sz="quarter" idx="11"/>
          </p:nvPr>
        </p:nvSpPr>
        <p:spPr/>
        <p:txBody>
          <a:bodyPr/>
          <a:lstStyle/>
          <a:p>
            <a:endParaRPr lang="en-GB"/>
          </a:p>
        </p:txBody>
      </p:sp>
      <p:sp>
        <p:nvSpPr>
          <p:cNvPr id="6" name="Dalfan Rhif y Sleid 5">
            <a:extLst>
              <a:ext uri="{FF2B5EF4-FFF2-40B4-BE49-F238E27FC236}">
                <a16:creationId xmlns:a16="http://schemas.microsoft.com/office/drawing/2014/main" id="{6C089F29-BCB0-B468-CBCF-3D95D6752929}"/>
              </a:ext>
            </a:extLst>
          </p:cNvPr>
          <p:cNvSpPr>
            <a:spLocks noGrp="1"/>
          </p:cNvSpPr>
          <p:nvPr>
            <p:ph type="sldNum" sz="quarter" idx="12"/>
          </p:nvPr>
        </p:nvSpPr>
        <p:spPr/>
        <p:txBody>
          <a:bodyPr/>
          <a:lstStyle/>
          <a:p>
            <a:fld id="{E1FE1C73-58EC-4C6F-9869-3AC73B8FF483}" type="slidenum">
              <a:rPr lang="en-GB" smtClean="0"/>
              <a:t>‹#›</a:t>
            </a:fld>
            <a:endParaRPr lang="en-GB"/>
          </a:p>
        </p:txBody>
      </p:sp>
    </p:spTree>
    <p:extLst>
      <p:ext uri="{BB962C8B-B14F-4D97-AF65-F5344CB8AC3E}">
        <p14:creationId xmlns:p14="http://schemas.microsoft.com/office/powerpoint/2010/main" val="35765692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Pennyn Adran">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4B91B621-161E-D5F2-09AB-A8982204E710}"/>
              </a:ext>
            </a:extLst>
          </p:cNvPr>
          <p:cNvSpPr>
            <a:spLocks noGrp="1"/>
          </p:cNvSpPr>
          <p:nvPr>
            <p:ph type="title"/>
          </p:nvPr>
        </p:nvSpPr>
        <p:spPr>
          <a:xfrm>
            <a:off x="831850" y="1709738"/>
            <a:ext cx="10515600" cy="2852737"/>
          </a:xfrm>
        </p:spPr>
        <p:txBody>
          <a:bodyPr anchor="b"/>
          <a:lstStyle>
            <a:lvl1pPr>
              <a:defRPr sz="6000"/>
            </a:lvl1pPr>
          </a:lstStyle>
          <a:p>
            <a:r>
              <a:rPr lang="cy-GB"/>
              <a:t>Cliciwch i olygu arddull teitl y Meistr</a:t>
            </a:r>
            <a:endParaRPr lang="en-GB"/>
          </a:p>
        </p:txBody>
      </p:sp>
      <p:sp>
        <p:nvSpPr>
          <p:cNvPr id="3" name="Dalfan Testun 2">
            <a:extLst>
              <a:ext uri="{FF2B5EF4-FFF2-40B4-BE49-F238E27FC236}">
                <a16:creationId xmlns:a16="http://schemas.microsoft.com/office/drawing/2014/main" id="{D53D92F4-FE9A-D52F-0DE0-AAC340EC850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cy-GB"/>
              <a:t>Cliciwch i olygu'r arddulliau testun Meistr</a:t>
            </a:r>
          </a:p>
        </p:txBody>
      </p:sp>
      <p:sp>
        <p:nvSpPr>
          <p:cNvPr id="4" name="Dalfan Dyddiad 3">
            <a:extLst>
              <a:ext uri="{FF2B5EF4-FFF2-40B4-BE49-F238E27FC236}">
                <a16:creationId xmlns:a16="http://schemas.microsoft.com/office/drawing/2014/main" id="{EBB081C4-7A00-A157-E9BD-40F8E8EF97C7}"/>
              </a:ext>
            </a:extLst>
          </p:cNvPr>
          <p:cNvSpPr>
            <a:spLocks noGrp="1"/>
          </p:cNvSpPr>
          <p:nvPr>
            <p:ph type="dt" sz="half" idx="10"/>
          </p:nvPr>
        </p:nvSpPr>
        <p:spPr/>
        <p:txBody>
          <a:bodyPr/>
          <a:lstStyle/>
          <a:p>
            <a:fld id="{9C6E8CDF-E9F6-4DB0-867E-5EC7FD4C9A9B}" type="datetimeFigureOut">
              <a:rPr lang="en-GB" smtClean="0"/>
              <a:t>20/07/2022</a:t>
            </a:fld>
            <a:endParaRPr lang="en-GB"/>
          </a:p>
        </p:txBody>
      </p:sp>
      <p:sp>
        <p:nvSpPr>
          <p:cNvPr id="5" name="Dalfan Troedyn 4">
            <a:extLst>
              <a:ext uri="{FF2B5EF4-FFF2-40B4-BE49-F238E27FC236}">
                <a16:creationId xmlns:a16="http://schemas.microsoft.com/office/drawing/2014/main" id="{12E3058F-7BAE-1CBE-3B5A-F45238CAFAEB}"/>
              </a:ext>
            </a:extLst>
          </p:cNvPr>
          <p:cNvSpPr>
            <a:spLocks noGrp="1"/>
          </p:cNvSpPr>
          <p:nvPr>
            <p:ph type="ftr" sz="quarter" idx="11"/>
          </p:nvPr>
        </p:nvSpPr>
        <p:spPr/>
        <p:txBody>
          <a:bodyPr/>
          <a:lstStyle/>
          <a:p>
            <a:endParaRPr lang="en-GB"/>
          </a:p>
        </p:txBody>
      </p:sp>
      <p:sp>
        <p:nvSpPr>
          <p:cNvPr id="6" name="Dalfan Rhif y Sleid 5">
            <a:extLst>
              <a:ext uri="{FF2B5EF4-FFF2-40B4-BE49-F238E27FC236}">
                <a16:creationId xmlns:a16="http://schemas.microsoft.com/office/drawing/2014/main" id="{72925469-2BA9-D548-864F-7AEEDEA02739}"/>
              </a:ext>
            </a:extLst>
          </p:cNvPr>
          <p:cNvSpPr>
            <a:spLocks noGrp="1"/>
          </p:cNvSpPr>
          <p:nvPr>
            <p:ph type="sldNum" sz="quarter" idx="12"/>
          </p:nvPr>
        </p:nvSpPr>
        <p:spPr/>
        <p:txBody>
          <a:bodyPr/>
          <a:lstStyle/>
          <a:p>
            <a:fld id="{E1FE1C73-58EC-4C6F-9869-3AC73B8FF483}" type="slidenum">
              <a:rPr lang="en-GB" smtClean="0"/>
              <a:t>‹#›</a:t>
            </a:fld>
            <a:endParaRPr lang="en-GB"/>
          </a:p>
        </p:txBody>
      </p:sp>
    </p:spTree>
    <p:extLst>
      <p:ext uri="{BB962C8B-B14F-4D97-AF65-F5344CB8AC3E}">
        <p14:creationId xmlns:p14="http://schemas.microsoft.com/office/powerpoint/2010/main" val="4277615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au Gynnwys">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9A04A608-E86A-3BEE-5F42-96C232E4E214}"/>
              </a:ext>
            </a:extLst>
          </p:cNvPr>
          <p:cNvSpPr>
            <a:spLocks noGrp="1"/>
          </p:cNvSpPr>
          <p:nvPr>
            <p:ph type="title"/>
          </p:nvPr>
        </p:nvSpPr>
        <p:spPr/>
        <p:txBody>
          <a:bodyPr/>
          <a:lstStyle/>
          <a:p>
            <a:r>
              <a:rPr lang="cy-GB"/>
              <a:t>Cliciwch i olygu arddull teitl y Meistr</a:t>
            </a:r>
            <a:endParaRPr lang="en-GB"/>
          </a:p>
        </p:txBody>
      </p:sp>
      <p:sp>
        <p:nvSpPr>
          <p:cNvPr id="3" name="Dalfan Cynnwys 2">
            <a:extLst>
              <a:ext uri="{FF2B5EF4-FFF2-40B4-BE49-F238E27FC236}">
                <a16:creationId xmlns:a16="http://schemas.microsoft.com/office/drawing/2014/main" id="{6CEBF513-8E5E-5BAA-F191-723209A22182}"/>
              </a:ext>
            </a:extLst>
          </p:cNvPr>
          <p:cNvSpPr>
            <a:spLocks noGrp="1"/>
          </p:cNvSpPr>
          <p:nvPr>
            <p:ph sz="half" idx="1"/>
          </p:nvPr>
        </p:nvSpPr>
        <p:spPr>
          <a:xfrm>
            <a:off x="838200" y="1825625"/>
            <a:ext cx="5181600" cy="4351338"/>
          </a:xfrm>
        </p:spPr>
        <p:txBody>
          <a:bodyPr/>
          <a:lstStyle/>
          <a:p>
            <a:pPr lvl="0"/>
            <a:r>
              <a:rPr lang="cy-GB"/>
              <a:t>Cliciwch i olygu'r arddulliau testun Meistr</a:t>
            </a:r>
          </a:p>
          <a:p>
            <a:pPr lvl="1"/>
            <a:r>
              <a:rPr lang="cy-GB"/>
              <a:t>Ail lefel</a:t>
            </a:r>
          </a:p>
          <a:p>
            <a:pPr lvl="2"/>
            <a:r>
              <a:rPr lang="cy-GB"/>
              <a:t>Trydedd lefel</a:t>
            </a:r>
          </a:p>
          <a:p>
            <a:pPr lvl="3"/>
            <a:r>
              <a:rPr lang="cy-GB"/>
              <a:t>Pedwaredd lefel</a:t>
            </a:r>
          </a:p>
          <a:p>
            <a:pPr lvl="4"/>
            <a:r>
              <a:rPr lang="cy-GB"/>
              <a:t>Pumed lefel</a:t>
            </a:r>
            <a:endParaRPr lang="en-GB"/>
          </a:p>
        </p:txBody>
      </p:sp>
      <p:sp>
        <p:nvSpPr>
          <p:cNvPr id="4" name="Dalfan Cynnwys 3">
            <a:extLst>
              <a:ext uri="{FF2B5EF4-FFF2-40B4-BE49-F238E27FC236}">
                <a16:creationId xmlns:a16="http://schemas.microsoft.com/office/drawing/2014/main" id="{1F8E5514-C9A8-7C78-A2C2-BABD061AC2F9}"/>
              </a:ext>
            </a:extLst>
          </p:cNvPr>
          <p:cNvSpPr>
            <a:spLocks noGrp="1"/>
          </p:cNvSpPr>
          <p:nvPr>
            <p:ph sz="half" idx="2"/>
          </p:nvPr>
        </p:nvSpPr>
        <p:spPr>
          <a:xfrm>
            <a:off x="6172200" y="1825625"/>
            <a:ext cx="5181600" cy="4351338"/>
          </a:xfrm>
        </p:spPr>
        <p:txBody>
          <a:bodyPr/>
          <a:lstStyle/>
          <a:p>
            <a:pPr lvl="0"/>
            <a:r>
              <a:rPr lang="cy-GB"/>
              <a:t>Cliciwch i olygu'r arddulliau testun Meistr</a:t>
            </a:r>
          </a:p>
          <a:p>
            <a:pPr lvl="1"/>
            <a:r>
              <a:rPr lang="cy-GB"/>
              <a:t>Ail lefel</a:t>
            </a:r>
          </a:p>
          <a:p>
            <a:pPr lvl="2"/>
            <a:r>
              <a:rPr lang="cy-GB"/>
              <a:t>Trydedd lefel</a:t>
            </a:r>
          </a:p>
          <a:p>
            <a:pPr lvl="3"/>
            <a:r>
              <a:rPr lang="cy-GB"/>
              <a:t>Pedwaredd lefel</a:t>
            </a:r>
          </a:p>
          <a:p>
            <a:pPr lvl="4"/>
            <a:r>
              <a:rPr lang="cy-GB"/>
              <a:t>Pumed lefel</a:t>
            </a:r>
            <a:endParaRPr lang="en-GB"/>
          </a:p>
        </p:txBody>
      </p:sp>
      <p:sp>
        <p:nvSpPr>
          <p:cNvPr id="5" name="Dalfan Dyddiad 4">
            <a:extLst>
              <a:ext uri="{FF2B5EF4-FFF2-40B4-BE49-F238E27FC236}">
                <a16:creationId xmlns:a16="http://schemas.microsoft.com/office/drawing/2014/main" id="{D4F4A4BC-B3C6-5E7C-6391-E2D4921DA6C4}"/>
              </a:ext>
            </a:extLst>
          </p:cNvPr>
          <p:cNvSpPr>
            <a:spLocks noGrp="1"/>
          </p:cNvSpPr>
          <p:nvPr>
            <p:ph type="dt" sz="half" idx="10"/>
          </p:nvPr>
        </p:nvSpPr>
        <p:spPr/>
        <p:txBody>
          <a:bodyPr/>
          <a:lstStyle/>
          <a:p>
            <a:fld id="{9C6E8CDF-E9F6-4DB0-867E-5EC7FD4C9A9B}" type="datetimeFigureOut">
              <a:rPr lang="en-GB" smtClean="0"/>
              <a:t>20/07/2022</a:t>
            </a:fld>
            <a:endParaRPr lang="en-GB"/>
          </a:p>
        </p:txBody>
      </p:sp>
      <p:sp>
        <p:nvSpPr>
          <p:cNvPr id="6" name="Dalfan Troedyn 5">
            <a:extLst>
              <a:ext uri="{FF2B5EF4-FFF2-40B4-BE49-F238E27FC236}">
                <a16:creationId xmlns:a16="http://schemas.microsoft.com/office/drawing/2014/main" id="{77F0E624-90B1-CF30-F9C8-AA5FB9966439}"/>
              </a:ext>
            </a:extLst>
          </p:cNvPr>
          <p:cNvSpPr>
            <a:spLocks noGrp="1"/>
          </p:cNvSpPr>
          <p:nvPr>
            <p:ph type="ftr" sz="quarter" idx="11"/>
          </p:nvPr>
        </p:nvSpPr>
        <p:spPr/>
        <p:txBody>
          <a:bodyPr/>
          <a:lstStyle/>
          <a:p>
            <a:endParaRPr lang="en-GB"/>
          </a:p>
        </p:txBody>
      </p:sp>
      <p:sp>
        <p:nvSpPr>
          <p:cNvPr id="7" name="Dalfan Rhif y Sleid 6">
            <a:extLst>
              <a:ext uri="{FF2B5EF4-FFF2-40B4-BE49-F238E27FC236}">
                <a16:creationId xmlns:a16="http://schemas.microsoft.com/office/drawing/2014/main" id="{59426B28-D2E0-214F-70FA-87FE9D22AD0D}"/>
              </a:ext>
            </a:extLst>
          </p:cNvPr>
          <p:cNvSpPr>
            <a:spLocks noGrp="1"/>
          </p:cNvSpPr>
          <p:nvPr>
            <p:ph type="sldNum" sz="quarter" idx="12"/>
          </p:nvPr>
        </p:nvSpPr>
        <p:spPr/>
        <p:txBody>
          <a:bodyPr/>
          <a:lstStyle/>
          <a:p>
            <a:fld id="{E1FE1C73-58EC-4C6F-9869-3AC73B8FF483}" type="slidenum">
              <a:rPr lang="en-GB" smtClean="0"/>
              <a:t>‹#›</a:t>
            </a:fld>
            <a:endParaRPr lang="en-GB"/>
          </a:p>
        </p:txBody>
      </p:sp>
    </p:spTree>
    <p:extLst>
      <p:ext uri="{BB962C8B-B14F-4D97-AF65-F5344CB8AC3E}">
        <p14:creationId xmlns:p14="http://schemas.microsoft.com/office/powerpoint/2010/main" val="42786545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ymhariaeth">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B3442A99-ABE4-879B-9C05-992DC8DDEF48}"/>
              </a:ext>
            </a:extLst>
          </p:cNvPr>
          <p:cNvSpPr>
            <a:spLocks noGrp="1"/>
          </p:cNvSpPr>
          <p:nvPr>
            <p:ph type="title"/>
          </p:nvPr>
        </p:nvSpPr>
        <p:spPr>
          <a:xfrm>
            <a:off x="839788" y="365125"/>
            <a:ext cx="10515600" cy="1325563"/>
          </a:xfrm>
        </p:spPr>
        <p:txBody>
          <a:bodyPr/>
          <a:lstStyle/>
          <a:p>
            <a:r>
              <a:rPr lang="cy-GB"/>
              <a:t>Cliciwch i olygu arddull teitl y Meistr</a:t>
            </a:r>
            <a:endParaRPr lang="en-GB"/>
          </a:p>
        </p:txBody>
      </p:sp>
      <p:sp>
        <p:nvSpPr>
          <p:cNvPr id="3" name="Dalfan Testun 2">
            <a:extLst>
              <a:ext uri="{FF2B5EF4-FFF2-40B4-BE49-F238E27FC236}">
                <a16:creationId xmlns:a16="http://schemas.microsoft.com/office/drawing/2014/main" id="{2B975669-AD13-5A34-B3BA-DDCCA80470C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a:t>Cliciwch i olygu'r arddulliau testun Meistr</a:t>
            </a:r>
          </a:p>
        </p:txBody>
      </p:sp>
      <p:sp>
        <p:nvSpPr>
          <p:cNvPr id="4" name="Dalfan Cynnwys 3">
            <a:extLst>
              <a:ext uri="{FF2B5EF4-FFF2-40B4-BE49-F238E27FC236}">
                <a16:creationId xmlns:a16="http://schemas.microsoft.com/office/drawing/2014/main" id="{3DCDCA63-BB5F-0DE0-CB57-DE99AE6BFE28}"/>
              </a:ext>
            </a:extLst>
          </p:cNvPr>
          <p:cNvSpPr>
            <a:spLocks noGrp="1"/>
          </p:cNvSpPr>
          <p:nvPr>
            <p:ph sz="half" idx="2"/>
          </p:nvPr>
        </p:nvSpPr>
        <p:spPr>
          <a:xfrm>
            <a:off x="839788" y="2505075"/>
            <a:ext cx="5157787" cy="3684588"/>
          </a:xfrm>
        </p:spPr>
        <p:txBody>
          <a:bodyPr/>
          <a:lstStyle/>
          <a:p>
            <a:pPr lvl="0"/>
            <a:r>
              <a:rPr lang="cy-GB"/>
              <a:t>Cliciwch i olygu'r arddulliau testun Meistr</a:t>
            </a:r>
          </a:p>
          <a:p>
            <a:pPr lvl="1"/>
            <a:r>
              <a:rPr lang="cy-GB"/>
              <a:t>Ail lefel</a:t>
            </a:r>
          </a:p>
          <a:p>
            <a:pPr lvl="2"/>
            <a:r>
              <a:rPr lang="cy-GB"/>
              <a:t>Trydedd lefel</a:t>
            </a:r>
          </a:p>
          <a:p>
            <a:pPr lvl="3"/>
            <a:r>
              <a:rPr lang="cy-GB"/>
              <a:t>Pedwaredd lefel</a:t>
            </a:r>
          </a:p>
          <a:p>
            <a:pPr lvl="4"/>
            <a:r>
              <a:rPr lang="cy-GB"/>
              <a:t>Pumed lefel</a:t>
            </a:r>
            <a:endParaRPr lang="en-GB"/>
          </a:p>
        </p:txBody>
      </p:sp>
      <p:sp>
        <p:nvSpPr>
          <p:cNvPr id="5" name="Dalfan Testun 4">
            <a:extLst>
              <a:ext uri="{FF2B5EF4-FFF2-40B4-BE49-F238E27FC236}">
                <a16:creationId xmlns:a16="http://schemas.microsoft.com/office/drawing/2014/main" id="{20E51AAF-86DF-F104-0396-D0B062A3C7B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a:t>Cliciwch i olygu'r arddulliau testun Meistr</a:t>
            </a:r>
          </a:p>
        </p:txBody>
      </p:sp>
      <p:sp>
        <p:nvSpPr>
          <p:cNvPr id="6" name="Dalfan Cynnwys 5">
            <a:extLst>
              <a:ext uri="{FF2B5EF4-FFF2-40B4-BE49-F238E27FC236}">
                <a16:creationId xmlns:a16="http://schemas.microsoft.com/office/drawing/2014/main" id="{4CFBAAF8-3121-05A2-1F8C-7EFBB40AD9A1}"/>
              </a:ext>
            </a:extLst>
          </p:cNvPr>
          <p:cNvSpPr>
            <a:spLocks noGrp="1"/>
          </p:cNvSpPr>
          <p:nvPr>
            <p:ph sz="quarter" idx="4"/>
          </p:nvPr>
        </p:nvSpPr>
        <p:spPr>
          <a:xfrm>
            <a:off x="6172200" y="2505075"/>
            <a:ext cx="5183188" cy="3684588"/>
          </a:xfrm>
        </p:spPr>
        <p:txBody>
          <a:bodyPr/>
          <a:lstStyle/>
          <a:p>
            <a:pPr lvl="0"/>
            <a:r>
              <a:rPr lang="cy-GB"/>
              <a:t>Cliciwch i olygu'r arddulliau testun Meistr</a:t>
            </a:r>
          </a:p>
          <a:p>
            <a:pPr lvl="1"/>
            <a:r>
              <a:rPr lang="cy-GB"/>
              <a:t>Ail lefel</a:t>
            </a:r>
          </a:p>
          <a:p>
            <a:pPr lvl="2"/>
            <a:r>
              <a:rPr lang="cy-GB"/>
              <a:t>Trydedd lefel</a:t>
            </a:r>
          </a:p>
          <a:p>
            <a:pPr lvl="3"/>
            <a:r>
              <a:rPr lang="cy-GB"/>
              <a:t>Pedwaredd lefel</a:t>
            </a:r>
          </a:p>
          <a:p>
            <a:pPr lvl="4"/>
            <a:r>
              <a:rPr lang="cy-GB"/>
              <a:t>Pumed lefel</a:t>
            </a:r>
            <a:endParaRPr lang="en-GB"/>
          </a:p>
        </p:txBody>
      </p:sp>
      <p:sp>
        <p:nvSpPr>
          <p:cNvPr id="7" name="Dalfan Dyddiad 6">
            <a:extLst>
              <a:ext uri="{FF2B5EF4-FFF2-40B4-BE49-F238E27FC236}">
                <a16:creationId xmlns:a16="http://schemas.microsoft.com/office/drawing/2014/main" id="{3E14D0B2-8003-68AC-205A-0D9BF5F6C812}"/>
              </a:ext>
            </a:extLst>
          </p:cNvPr>
          <p:cNvSpPr>
            <a:spLocks noGrp="1"/>
          </p:cNvSpPr>
          <p:nvPr>
            <p:ph type="dt" sz="half" idx="10"/>
          </p:nvPr>
        </p:nvSpPr>
        <p:spPr/>
        <p:txBody>
          <a:bodyPr/>
          <a:lstStyle/>
          <a:p>
            <a:fld id="{9C6E8CDF-E9F6-4DB0-867E-5EC7FD4C9A9B}" type="datetimeFigureOut">
              <a:rPr lang="en-GB" smtClean="0"/>
              <a:t>20/07/2022</a:t>
            </a:fld>
            <a:endParaRPr lang="en-GB"/>
          </a:p>
        </p:txBody>
      </p:sp>
      <p:sp>
        <p:nvSpPr>
          <p:cNvPr id="8" name="Dalfan Troedyn 7">
            <a:extLst>
              <a:ext uri="{FF2B5EF4-FFF2-40B4-BE49-F238E27FC236}">
                <a16:creationId xmlns:a16="http://schemas.microsoft.com/office/drawing/2014/main" id="{2B99468F-E384-3FAB-F4BE-DC62127884F4}"/>
              </a:ext>
            </a:extLst>
          </p:cNvPr>
          <p:cNvSpPr>
            <a:spLocks noGrp="1"/>
          </p:cNvSpPr>
          <p:nvPr>
            <p:ph type="ftr" sz="quarter" idx="11"/>
          </p:nvPr>
        </p:nvSpPr>
        <p:spPr/>
        <p:txBody>
          <a:bodyPr/>
          <a:lstStyle/>
          <a:p>
            <a:endParaRPr lang="en-GB"/>
          </a:p>
        </p:txBody>
      </p:sp>
      <p:sp>
        <p:nvSpPr>
          <p:cNvPr id="9" name="Dalfan Rhif y Sleid 8">
            <a:extLst>
              <a:ext uri="{FF2B5EF4-FFF2-40B4-BE49-F238E27FC236}">
                <a16:creationId xmlns:a16="http://schemas.microsoft.com/office/drawing/2014/main" id="{AA34C580-9B2C-C170-70CA-33E1B8F13B1B}"/>
              </a:ext>
            </a:extLst>
          </p:cNvPr>
          <p:cNvSpPr>
            <a:spLocks noGrp="1"/>
          </p:cNvSpPr>
          <p:nvPr>
            <p:ph type="sldNum" sz="quarter" idx="12"/>
          </p:nvPr>
        </p:nvSpPr>
        <p:spPr/>
        <p:txBody>
          <a:bodyPr/>
          <a:lstStyle/>
          <a:p>
            <a:fld id="{E1FE1C73-58EC-4C6F-9869-3AC73B8FF483}" type="slidenum">
              <a:rPr lang="en-GB" smtClean="0"/>
              <a:t>‹#›</a:t>
            </a:fld>
            <a:endParaRPr lang="en-GB"/>
          </a:p>
        </p:txBody>
      </p:sp>
    </p:spTree>
    <p:extLst>
      <p:ext uri="{BB962C8B-B14F-4D97-AF65-F5344CB8AC3E}">
        <p14:creationId xmlns:p14="http://schemas.microsoft.com/office/powerpoint/2010/main" val="33584561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eitl yn Unig">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7524563C-9735-2EF2-19C6-2B14DD528BE8}"/>
              </a:ext>
            </a:extLst>
          </p:cNvPr>
          <p:cNvSpPr>
            <a:spLocks noGrp="1"/>
          </p:cNvSpPr>
          <p:nvPr>
            <p:ph type="title"/>
          </p:nvPr>
        </p:nvSpPr>
        <p:spPr/>
        <p:txBody>
          <a:bodyPr/>
          <a:lstStyle/>
          <a:p>
            <a:r>
              <a:rPr lang="cy-GB"/>
              <a:t>Cliciwch i olygu arddull teitl y Meistr</a:t>
            </a:r>
            <a:endParaRPr lang="en-GB"/>
          </a:p>
        </p:txBody>
      </p:sp>
      <p:sp>
        <p:nvSpPr>
          <p:cNvPr id="3" name="Dalfan Dyddiad 2">
            <a:extLst>
              <a:ext uri="{FF2B5EF4-FFF2-40B4-BE49-F238E27FC236}">
                <a16:creationId xmlns:a16="http://schemas.microsoft.com/office/drawing/2014/main" id="{79689D7E-E00D-13DB-ED4F-D05F897B7A29}"/>
              </a:ext>
            </a:extLst>
          </p:cNvPr>
          <p:cNvSpPr>
            <a:spLocks noGrp="1"/>
          </p:cNvSpPr>
          <p:nvPr>
            <p:ph type="dt" sz="half" idx="10"/>
          </p:nvPr>
        </p:nvSpPr>
        <p:spPr/>
        <p:txBody>
          <a:bodyPr/>
          <a:lstStyle/>
          <a:p>
            <a:fld id="{9C6E8CDF-E9F6-4DB0-867E-5EC7FD4C9A9B}" type="datetimeFigureOut">
              <a:rPr lang="en-GB" smtClean="0"/>
              <a:t>20/07/2022</a:t>
            </a:fld>
            <a:endParaRPr lang="en-GB"/>
          </a:p>
        </p:txBody>
      </p:sp>
      <p:sp>
        <p:nvSpPr>
          <p:cNvPr id="4" name="Dalfan Troedyn 3">
            <a:extLst>
              <a:ext uri="{FF2B5EF4-FFF2-40B4-BE49-F238E27FC236}">
                <a16:creationId xmlns:a16="http://schemas.microsoft.com/office/drawing/2014/main" id="{7C0C3400-B54C-A675-FC10-4C043836FA7E}"/>
              </a:ext>
            </a:extLst>
          </p:cNvPr>
          <p:cNvSpPr>
            <a:spLocks noGrp="1"/>
          </p:cNvSpPr>
          <p:nvPr>
            <p:ph type="ftr" sz="quarter" idx="11"/>
          </p:nvPr>
        </p:nvSpPr>
        <p:spPr/>
        <p:txBody>
          <a:bodyPr/>
          <a:lstStyle/>
          <a:p>
            <a:endParaRPr lang="en-GB"/>
          </a:p>
        </p:txBody>
      </p:sp>
      <p:sp>
        <p:nvSpPr>
          <p:cNvPr id="5" name="Dalfan Rhif y Sleid 4">
            <a:extLst>
              <a:ext uri="{FF2B5EF4-FFF2-40B4-BE49-F238E27FC236}">
                <a16:creationId xmlns:a16="http://schemas.microsoft.com/office/drawing/2014/main" id="{B08C0D97-4319-CFA3-D4C5-1887C8E2FE72}"/>
              </a:ext>
            </a:extLst>
          </p:cNvPr>
          <p:cNvSpPr>
            <a:spLocks noGrp="1"/>
          </p:cNvSpPr>
          <p:nvPr>
            <p:ph type="sldNum" sz="quarter" idx="12"/>
          </p:nvPr>
        </p:nvSpPr>
        <p:spPr/>
        <p:txBody>
          <a:bodyPr/>
          <a:lstStyle/>
          <a:p>
            <a:fld id="{E1FE1C73-58EC-4C6F-9869-3AC73B8FF483}" type="slidenum">
              <a:rPr lang="en-GB" smtClean="0"/>
              <a:t>‹#›</a:t>
            </a:fld>
            <a:endParaRPr lang="en-GB"/>
          </a:p>
        </p:txBody>
      </p:sp>
    </p:spTree>
    <p:extLst>
      <p:ext uri="{BB962C8B-B14F-4D97-AF65-F5344CB8AC3E}">
        <p14:creationId xmlns:p14="http://schemas.microsoft.com/office/powerpoint/2010/main" val="26055828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Gwag">
    <p:spTree>
      <p:nvGrpSpPr>
        <p:cNvPr id="1" name=""/>
        <p:cNvGrpSpPr/>
        <p:nvPr/>
      </p:nvGrpSpPr>
      <p:grpSpPr>
        <a:xfrm>
          <a:off x="0" y="0"/>
          <a:ext cx="0" cy="0"/>
          <a:chOff x="0" y="0"/>
          <a:chExt cx="0" cy="0"/>
        </a:xfrm>
      </p:grpSpPr>
      <p:sp>
        <p:nvSpPr>
          <p:cNvPr id="2" name="Dalfan Dyddiad 1">
            <a:extLst>
              <a:ext uri="{FF2B5EF4-FFF2-40B4-BE49-F238E27FC236}">
                <a16:creationId xmlns:a16="http://schemas.microsoft.com/office/drawing/2014/main" id="{2CDF0864-5288-9595-1A70-8A7CD4BBE8F7}"/>
              </a:ext>
            </a:extLst>
          </p:cNvPr>
          <p:cNvSpPr>
            <a:spLocks noGrp="1"/>
          </p:cNvSpPr>
          <p:nvPr>
            <p:ph type="dt" sz="half" idx="10"/>
          </p:nvPr>
        </p:nvSpPr>
        <p:spPr/>
        <p:txBody>
          <a:bodyPr/>
          <a:lstStyle/>
          <a:p>
            <a:fld id="{9C6E8CDF-E9F6-4DB0-867E-5EC7FD4C9A9B}" type="datetimeFigureOut">
              <a:rPr lang="en-GB" smtClean="0"/>
              <a:t>20/07/2022</a:t>
            </a:fld>
            <a:endParaRPr lang="en-GB"/>
          </a:p>
        </p:txBody>
      </p:sp>
      <p:sp>
        <p:nvSpPr>
          <p:cNvPr id="3" name="Dalfan Troedyn 2">
            <a:extLst>
              <a:ext uri="{FF2B5EF4-FFF2-40B4-BE49-F238E27FC236}">
                <a16:creationId xmlns:a16="http://schemas.microsoft.com/office/drawing/2014/main" id="{A599FB3D-1745-650D-3F8D-923E65777170}"/>
              </a:ext>
            </a:extLst>
          </p:cNvPr>
          <p:cNvSpPr>
            <a:spLocks noGrp="1"/>
          </p:cNvSpPr>
          <p:nvPr>
            <p:ph type="ftr" sz="quarter" idx="11"/>
          </p:nvPr>
        </p:nvSpPr>
        <p:spPr/>
        <p:txBody>
          <a:bodyPr/>
          <a:lstStyle/>
          <a:p>
            <a:endParaRPr lang="en-GB"/>
          </a:p>
        </p:txBody>
      </p:sp>
      <p:sp>
        <p:nvSpPr>
          <p:cNvPr id="4" name="Dalfan Rhif y Sleid 3">
            <a:extLst>
              <a:ext uri="{FF2B5EF4-FFF2-40B4-BE49-F238E27FC236}">
                <a16:creationId xmlns:a16="http://schemas.microsoft.com/office/drawing/2014/main" id="{43A05CF5-EFFE-DAF4-F0C6-6D98BAF3B75E}"/>
              </a:ext>
            </a:extLst>
          </p:cNvPr>
          <p:cNvSpPr>
            <a:spLocks noGrp="1"/>
          </p:cNvSpPr>
          <p:nvPr>
            <p:ph type="sldNum" sz="quarter" idx="12"/>
          </p:nvPr>
        </p:nvSpPr>
        <p:spPr/>
        <p:txBody>
          <a:bodyPr/>
          <a:lstStyle/>
          <a:p>
            <a:fld id="{E1FE1C73-58EC-4C6F-9869-3AC73B8FF483}" type="slidenum">
              <a:rPr lang="en-GB" smtClean="0"/>
              <a:t>‹#›</a:t>
            </a:fld>
            <a:endParaRPr lang="en-GB"/>
          </a:p>
        </p:txBody>
      </p:sp>
    </p:spTree>
    <p:extLst>
      <p:ext uri="{BB962C8B-B14F-4D97-AF65-F5344CB8AC3E}">
        <p14:creationId xmlns:p14="http://schemas.microsoft.com/office/powerpoint/2010/main" val="12913112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ynnwys gyda Phennaw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5F728154-F7E1-A04C-8A86-BE5C9FC0C96F}"/>
              </a:ext>
            </a:extLst>
          </p:cNvPr>
          <p:cNvSpPr>
            <a:spLocks noGrp="1"/>
          </p:cNvSpPr>
          <p:nvPr>
            <p:ph type="title"/>
          </p:nvPr>
        </p:nvSpPr>
        <p:spPr>
          <a:xfrm>
            <a:off x="839788" y="457200"/>
            <a:ext cx="3932237" cy="1600200"/>
          </a:xfrm>
        </p:spPr>
        <p:txBody>
          <a:bodyPr anchor="b"/>
          <a:lstStyle>
            <a:lvl1pPr>
              <a:defRPr sz="3200"/>
            </a:lvl1pPr>
          </a:lstStyle>
          <a:p>
            <a:r>
              <a:rPr lang="cy-GB"/>
              <a:t>Cliciwch i olygu arddull teitl y Meistr</a:t>
            </a:r>
            <a:endParaRPr lang="en-GB"/>
          </a:p>
        </p:txBody>
      </p:sp>
      <p:sp>
        <p:nvSpPr>
          <p:cNvPr id="3" name="Dalfan Cynnwys 2">
            <a:extLst>
              <a:ext uri="{FF2B5EF4-FFF2-40B4-BE49-F238E27FC236}">
                <a16:creationId xmlns:a16="http://schemas.microsoft.com/office/drawing/2014/main" id="{27733987-3103-3ED8-8CBD-35E527DE230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y-GB"/>
              <a:t>Cliciwch i olygu'r arddulliau testun Meistr</a:t>
            </a:r>
          </a:p>
          <a:p>
            <a:pPr lvl="1"/>
            <a:r>
              <a:rPr lang="cy-GB"/>
              <a:t>Ail lefel</a:t>
            </a:r>
          </a:p>
          <a:p>
            <a:pPr lvl="2"/>
            <a:r>
              <a:rPr lang="cy-GB"/>
              <a:t>Trydedd lefel</a:t>
            </a:r>
          </a:p>
          <a:p>
            <a:pPr lvl="3"/>
            <a:r>
              <a:rPr lang="cy-GB"/>
              <a:t>Pedwaredd lefel</a:t>
            </a:r>
          </a:p>
          <a:p>
            <a:pPr lvl="4"/>
            <a:r>
              <a:rPr lang="cy-GB"/>
              <a:t>Pumed lefel</a:t>
            </a:r>
            <a:endParaRPr lang="en-GB"/>
          </a:p>
        </p:txBody>
      </p:sp>
      <p:sp>
        <p:nvSpPr>
          <p:cNvPr id="4" name="Dalfan Testun 3">
            <a:extLst>
              <a:ext uri="{FF2B5EF4-FFF2-40B4-BE49-F238E27FC236}">
                <a16:creationId xmlns:a16="http://schemas.microsoft.com/office/drawing/2014/main" id="{5454C3FB-1CE1-694E-4521-88DC8FA47F8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cy-GB"/>
              <a:t>Cliciwch i olygu'r arddulliau testun Meistr</a:t>
            </a:r>
          </a:p>
        </p:txBody>
      </p:sp>
      <p:sp>
        <p:nvSpPr>
          <p:cNvPr id="5" name="Dalfan Dyddiad 4">
            <a:extLst>
              <a:ext uri="{FF2B5EF4-FFF2-40B4-BE49-F238E27FC236}">
                <a16:creationId xmlns:a16="http://schemas.microsoft.com/office/drawing/2014/main" id="{73A97FE6-EB02-9E80-487D-190117EE86FD}"/>
              </a:ext>
            </a:extLst>
          </p:cNvPr>
          <p:cNvSpPr>
            <a:spLocks noGrp="1"/>
          </p:cNvSpPr>
          <p:nvPr>
            <p:ph type="dt" sz="half" idx="10"/>
          </p:nvPr>
        </p:nvSpPr>
        <p:spPr/>
        <p:txBody>
          <a:bodyPr/>
          <a:lstStyle/>
          <a:p>
            <a:fld id="{9C6E8CDF-E9F6-4DB0-867E-5EC7FD4C9A9B}" type="datetimeFigureOut">
              <a:rPr lang="en-GB" smtClean="0"/>
              <a:t>20/07/2022</a:t>
            </a:fld>
            <a:endParaRPr lang="en-GB"/>
          </a:p>
        </p:txBody>
      </p:sp>
      <p:sp>
        <p:nvSpPr>
          <p:cNvPr id="6" name="Dalfan Troedyn 5">
            <a:extLst>
              <a:ext uri="{FF2B5EF4-FFF2-40B4-BE49-F238E27FC236}">
                <a16:creationId xmlns:a16="http://schemas.microsoft.com/office/drawing/2014/main" id="{EC887112-401B-A91F-9BE1-64E477ED1C20}"/>
              </a:ext>
            </a:extLst>
          </p:cNvPr>
          <p:cNvSpPr>
            <a:spLocks noGrp="1"/>
          </p:cNvSpPr>
          <p:nvPr>
            <p:ph type="ftr" sz="quarter" idx="11"/>
          </p:nvPr>
        </p:nvSpPr>
        <p:spPr/>
        <p:txBody>
          <a:bodyPr/>
          <a:lstStyle/>
          <a:p>
            <a:endParaRPr lang="en-GB"/>
          </a:p>
        </p:txBody>
      </p:sp>
      <p:sp>
        <p:nvSpPr>
          <p:cNvPr id="7" name="Dalfan Rhif y Sleid 6">
            <a:extLst>
              <a:ext uri="{FF2B5EF4-FFF2-40B4-BE49-F238E27FC236}">
                <a16:creationId xmlns:a16="http://schemas.microsoft.com/office/drawing/2014/main" id="{999E34D9-463E-CB4A-9F28-5D6F508D4CF8}"/>
              </a:ext>
            </a:extLst>
          </p:cNvPr>
          <p:cNvSpPr>
            <a:spLocks noGrp="1"/>
          </p:cNvSpPr>
          <p:nvPr>
            <p:ph type="sldNum" sz="quarter" idx="12"/>
          </p:nvPr>
        </p:nvSpPr>
        <p:spPr/>
        <p:txBody>
          <a:bodyPr/>
          <a:lstStyle/>
          <a:p>
            <a:fld id="{E1FE1C73-58EC-4C6F-9869-3AC73B8FF483}" type="slidenum">
              <a:rPr lang="en-GB" smtClean="0"/>
              <a:t>‹#›</a:t>
            </a:fld>
            <a:endParaRPr lang="en-GB"/>
          </a:p>
        </p:txBody>
      </p:sp>
    </p:spTree>
    <p:extLst>
      <p:ext uri="{BB962C8B-B14F-4D97-AF65-F5344CB8AC3E}">
        <p14:creationId xmlns:p14="http://schemas.microsoft.com/office/powerpoint/2010/main" val="24682721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Llun gyda Phennaw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2225228E-EC2D-5AB7-2B03-7725BEC40541}"/>
              </a:ext>
            </a:extLst>
          </p:cNvPr>
          <p:cNvSpPr>
            <a:spLocks noGrp="1"/>
          </p:cNvSpPr>
          <p:nvPr>
            <p:ph type="title"/>
          </p:nvPr>
        </p:nvSpPr>
        <p:spPr>
          <a:xfrm>
            <a:off x="839788" y="457200"/>
            <a:ext cx="3932237" cy="1600200"/>
          </a:xfrm>
        </p:spPr>
        <p:txBody>
          <a:bodyPr anchor="b"/>
          <a:lstStyle>
            <a:lvl1pPr>
              <a:defRPr sz="3200"/>
            </a:lvl1pPr>
          </a:lstStyle>
          <a:p>
            <a:r>
              <a:rPr lang="cy-GB"/>
              <a:t>Cliciwch i olygu arddull teitl y Meistr</a:t>
            </a:r>
            <a:endParaRPr lang="en-GB"/>
          </a:p>
        </p:txBody>
      </p:sp>
      <p:sp>
        <p:nvSpPr>
          <p:cNvPr id="3" name="Dalfan Llun 2">
            <a:extLst>
              <a:ext uri="{FF2B5EF4-FFF2-40B4-BE49-F238E27FC236}">
                <a16:creationId xmlns:a16="http://schemas.microsoft.com/office/drawing/2014/main" id="{1594C1E0-66A0-ED64-F876-9E0E62B8788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Dalfan Testun 3">
            <a:extLst>
              <a:ext uri="{FF2B5EF4-FFF2-40B4-BE49-F238E27FC236}">
                <a16:creationId xmlns:a16="http://schemas.microsoft.com/office/drawing/2014/main" id="{E0F52753-19F7-D032-8635-CA59587B3AB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cy-GB"/>
              <a:t>Cliciwch i olygu'r arddulliau testun Meistr</a:t>
            </a:r>
          </a:p>
        </p:txBody>
      </p:sp>
      <p:sp>
        <p:nvSpPr>
          <p:cNvPr id="5" name="Dalfan Dyddiad 4">
            <a:extLst>
              <a:ext uri="{FF2B5EF4-FFF2-40B4-BE49-F238E27FC236}">
                <a16:creationId xmlns:a16="http://schemas.microsoft.com/office/drawing/2014/main" id="{5676C30B-BACB-5728-B04A-066B7CCCFAE1}"/>
              </a:ext>
            </a:extLst>
          </p:cNvPr>
          <p:cNvSpPr>
            <a:spLocks noGrp="1"/>
          </p:cNvSpPr>
          <p:nvPr>
            <p:ph type="dt" sz="half" idx="10"/>
          </p:nvPr>
        </p:nvSpPr>
        <p:spPr/>
        <p:txBody>
          <a:bodyPr/>
          <a:lstStyle/>
          <a:p>
            <a:fld id="{9C6E8CDF-E9F6-4DB0-867E-5EC7FD4C9A9B}" type="datetimeFigureOut">
              <a:rPr lang="en-GB" smtClean="0"/>
              <a:t>20/07/2022</a:t>
            </a:fld>
            <a:endParaRPr lang="en-GB"/>
          </a:p>
        </p:txBody>
      </p:sp>
      <p:sp>
        <p:nvSpPr>
          <p:cNvPr id="6" name="Dalfan Troedyn 5">
            <a:extLst>
              <a:ext uri="{FF2B5EF4-FFF2-40B4-BE49-F238E27FC236}">
                <a16:creationId xmlns:a16="http://schemas.microsoft.com/office/drawing/2014/main" id="{825EBD11-49E0-7984-46D9-2F9652CE0372}"/>
              </a:ext>
            </a:extLst>
          </p:cNvPr>
          <p:cNvSpPr>
            <a:spLocks noGrp="1"/>
          </p:cNvSpPr>
          <p:nvPr>
            <p:ph type="ftr" sz="quarter" idx="11"/>
          </p:nvPr>
        </p:nvSpPr>
        <p:spPr/>
        <p:txBody>
          <a:bodyPr/>
          <a:lstStyle/>
          <a:p>
            <a:endParaRPr lang="en-GB"/>
          </a:p>
        </p:txBody>
      </p:sp>
      <p:sp>
        <p:nvSpPr>
          <p:cNvPr id="7" name="Dalfan Rhif y Sleid 6">
            <a:extLst>
              <a:ext uri="{FF2B5EF4-FFF2-40B4-BE49-F238E27FC236}">
                <a16:creationId xmlns:a16="http://schemas.microsoft.com/office/drawing/2014/main" id="{345BD39D-3D63-AB39-FA15-D3E4F80C7543}"/>
              </a:ext>
            </a:extLst>
          </p:cNvPr>
          <p:cNvSpPr>
            <a:spLocks noGrp="1"/>
          </p:cNvSpPr>
          <p:nvPr>
            <p:ph type="sldNum" sz="quarter" idx="12"/>
          </p:nvPr>
        </p:nvSpPr>
        <p:spPr/>
        <p:txBody>
          <a:bodyPr/>
          <a:lstStyle/>
          <a:p>
            <a:fld id="{E1FE1C73-58EC-4C6F-9869-3AC73B8FF483}" type="slidenum">
              <a:rPr lang="en-GB" smtClean="0"/>
              <a:t>‹#›</a:t>
            </a:fld>
            <a:endParaRPr lang="en-GB"/>
          </a:p>
        </p:txBody>
      </p:sp>
    </p:spTree>
    <p:extLst>
      <p:ext uri="{BB962C8B-B14F-4D97-AF65-F5344CB8AC3E}">
        <p14:creationId xmlns:p14="http://schemas.microsoft.com/office/powerpoint/2010/main" val="3684325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eitl a Thestun Fertigol">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6A5007C5-C7AF-8375-0ED3-76B2020EA5F7}"/>
              </a:ext>
            </a:extLst>
          </p:cNvPr>
          <p:cNvSpPr>
            <a:spLocks noGrp="1"/>
          </p:cNvSpPr>
          <p:nvPr>
            <p:ph type="title"/>
          </p:nvPr>
        </p:nvSpPr>
        <p:spPr/>
        <p:txBody>
          <a:bodyPr/>
          <a:lstStyle/>
          <a:p>
            <a:r>
              <a:rPr lang="cy-GB"/>
              <a:t>Cliciwch i olygu arddull teitl y Meistr</a:t>
            </a:r>
            <a:endParaRPr lang="en-GB"/>
          </a:p>
        </p:txBody>
      </p:sp>
      <p:sp>
        <p:nvSpPr>
          <p:cNvPr id="3" name="Dalfan Testun ar i fyny 2">
            <a:extLst>
              <a:ext uri="{FF2B5EF4-FFF2-40B4-BE49-F238E27FC236}">
                <a16:creationId xmlns:a16="http://schemas.microsoft.com/office/drawing/2014/main" id="{8325B488-A7BF-EEB4-7740-12D1EDFAE45A}"/>
              </a:ext>
            </a:extLst>
          </p:cNvPr>
          <p:cNvSpPr>
            <a:spLocks noGrp="1"/>
          </p:cNvSpPr>
          <p:nvPr>
            <p:ph type="body" orient="vert" idx="1"/>
          </p:nvPr>
        </p:nvSpPr>
        <p:spPr/>
        <p:txBody>
          <a:bodyPr vert="eaVert"/>
          <a:lstStyle/>
          <a:p>
            <a:pPr lvl="0"/>
            <a:r>
              <a:rPr lang="cy-GB"/>
              <a:t>Cliciwch i olygu'r arddulliau testun Meistr</a:t>
            </a:r>
          </a:p>
          <a:p>
            <a:pPr lvl="1"/>
            <a:r>
              <a:rPr lang="cy-GB"/>
              <a:t>Ail lefel</a:t>
            </a:r>
          </a:p>
          <a:p>
            <a:pPr lvl="2"/>
            <a:r>
              <a:rPr lang="cy-GB"/>
              <a:t>Trydedd lefel</a:t>
            </a:r>
          </a:p>
          <a:p>
            <a:pPr lvl="3"/>
            <a:r>
              <a:rPr lang="cy-GB"/>
              <a:t>Pedwaredd lefel</a:t>
            </a:r>
          </a:p>
          <a:p>
            <a:pPr lvl="4"/>
            <a:r>
              <a:rPr lang="cy-GB"/>
              <a:t>Pumed lefel</a:t>
            </a:r>
            <a:endParaRPr lang="en-GB"/>
          </a:p>
        </p:txBody>
      </p:sp>
      <p:sp>
        <p:nvSpPr>
          <p:cNvPr id="4" name="Dalfan Dyddiad 3">
            <a:extLst>
              <a:ext uri="{FF2B5EF4-FFF2-40B4-BE49-F238E27FC236}">
                <a16:creationId xmlns:a16="http://schemas.microsoft.com/office/drawing/2014/main" id="{21321C88-121E-3442-29CE-106EE6B3235B}"/>
              </a:ext>
            </a:extLst>
          </p:cNvPr>
          <p:cNvSpPr>
            <a:spLocks noGrp="1"/>
          </p:cNvSpPr>
          <p:nvPr>
            <p:ph type="dt" sz="half" idx="10"/>
          </p:nvPr>
        </p:nvSpPr>
        <p:spPr/>
        <p:txBody>
          <a:bodyPr/>
          <a:lstStyle/>
          <a:p>
            <a:fld id="{9C6E8CDF-E9F6-4DB0-867E-5EC7FD4C9A9B}" type="datetimeFigureOut">
              <a:rPr lang="en-GB" smtClean="0"/>
              <a:t>20/07/2022</a:t>
            </a:fld>
            <a:endParaRPr lang="en-GB"/>
          </a:p>
        </p:txBody>
      </p:sp>
      <p:sp>
        <p:nvSpPr>
          <p:cNvPr id="5" name="Dalfan Troedyn 4">
            <a:extLst>
              <a:ext uri="{FF2B5EF4-FFF2-40B4-BE49-F238E27FC236}">
                <a16:creationId xmlns:a16="http://schemas.microsoft.com/office/drawing/2014/main" id="{C9DEF419-E3FA-DA70-9ABC-47B337CC3273}"/>
              </a:ext>
            </a:extLst>
          </p:cNvPr>
          <p:cNvSpPr>
            <a:spLocks noGrp="1"/>
          </p:cNvSpPr>
          <p:nvPr>
            <p:ph type="ftr" sz="quarter" idx="11"/>
          </p:nvPr>
        </p:nvSpPr>
        <p:spPr/>
        <p:txBody>
          <a:bodyPr/>
          <a:lstStyle/>
          <a:p>
            <a:endParaRPr lang="en-GB"/>
          </a:p>
        </p:txBody>
      </p:sp>
      <p:sp>
        <p:nvSpPr>
          <p:cNvPr id="6" name="Dalfan Rhif y Sleid 5">
            <a:extLst>
              <a:ext uri="{FF2B5EF4-FFF2-40B4-BE49-F238E27FC236}">
                <a16:creationId xmlns:a16="http://schemas.microsoft.com/office/drawing/2014/main" id="{415B957A-DAFC-0C54-E46A-E410F1AE8C7D}"/>
              </a:ext>
            </a:extLst>
          </p:cNvPr>
          <p:cNvSpPr>
            <a:spLocks noGrp="1"/>
          </p:cNvSpPr>
          <p:nvPr>
            <p:ph type="sldNum" sz="quarter" idx="12"/>
          </p:nvPr>
        </p:nvSpPr>
        <p:spPr/>
        <p:txBody>
          <a:bodyPr/>
          <a:lstStyle/>
          <a:p>
            <a:fld id="{E1FE1C73-58EC-4C6F-9869-3AC73B8FF483}" type="slidenum">
              <a:rPr lang="en-GB" smtClean="0"/>
              <a:t>‹#›</a:t>
            </a:fld>
            <a:endParaRPr lang="en-GB"/>
          </a:p>
        </p:txBody>
      </p:sp>
    </p:spTree>
    <p:extLst>
      <p:ext uri="{BB962C8B-B14F-4D97-AF65-F5344CB8AC3E}">
        <p14:creationId xmlns:p14="http://schemas.microsoft.com/office/powerpoint/2010/main" val="5166234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eitl Fertigol a Thestun">
    <p:spTree>
      <p:nvGrpSpPr>
        <p:cNvPr id="1" name=""/>
        <p:cNvGrpSpPr/>
        <p:nvPr/>
      </p:nvGrpSpPr>
      <p:grpSpPr>
        <a:xfrm>
          <a:off x="0" y="0"/>
          <a:ext cx="0" cy="0"/>
          <a:chOff x="0" y="0"/>
          <a:chExt cx="0" cy="0"/>
        </a:xfrm>
      </p:grpSpPr>
      <p:sp>
        <p:nvSpPr>
          <p:cNvPr id="2" name="Teitl Fertigol 1">
            <a:extLst>
              <a:ext uri="{FF2B5EF4-FFF2-40B4-BE49-F238E27FC236}">
                <a16:creationId xmlns:a16="http://schemas.microsoft.com/office/drawing/2014/main" id="{BE1C6A22-955E-8164-89C5-E23BAD125A16}"/>
              </a:ext>
            </a:extLst>
          </p:cNvPr>
          <p:cNvSpPr>
            <a:spLocks noGrp="1"/>
          </p:cNvSpPr>
          <p:nvPr>
            <p:ph type="title" orient="vert"/>
          </p:nvPr>
        </p:nvSpPr>
        <p:spPr>
          <a:xfrm>
            <a:off x="8724900" y="365125"/>
            <a:ext cx="2628900" cy="5811838"/>
          </a:xfrm>
        </p:spPr>
        <p:txBody>
          <a:bodyPr vert="eaVert"/>
          <a:lstStyle/>
          <a:p>
            <a:r>
              <a:rPr lang="cy-GB"/>
              <a:t>Cliciwch i olygu arddull teitl y Meistr</a:t>
            </a:r>
            <a:endParaRPr lang="en-GB"/>
          </a:p>
        </p:txBody>
      </p:sp>
      <p:sp>
        <p:nvSpPr>
          <p:cNvPr id="3" name="Dalfan Testun ar i fyny 2">
            <a:extLst>
              <a:ext uri="{FF2B5EF4-FFF2-40B4-BE49-F238E27FC236}">
                <a16:creationId xmlns:a16="http://schemas.microsoft.com/office/drawing/2014/main" id="{07DD58D8-75A8-A458-EC3C-9BC0EEFB04DE}"/>
              </a:ext>
            </a:extLst>
          </p:cNvPr>
          <p:cNvSpPr>
            <a:spLocks noGrp="1"/>
          </p:cNvSpPr>
          <p:nvPr>
            <p:ph type="body" orient="vert" idx="1"/>
          </p:nvPr>
        </p:nvSpPr>
        <p:spPr>
          <a:xfrm>
            <a:off x="838200" y="365125"/>
            <a:ext cx="7734300" cy="5811838"/>
          </a:xfrm>
        </p:spPr>
        <p:txBody>
          <a:bodyPr vert="eaVert"/>
          <a:lstStyle/>
          <a:p>
            <a:pPr lvl="0"/>
            <a:r>
              <a:rPr lang="cy-GB"/>
              <a:t>Cliciwch i olygu'r arddulliau testun Meistr</a:t>
            </a:r>
          </a:p>
          <a:p>
            <a:pPr lvl="1"/>
            <a:r>
              <a:rPr lang="cy-GB"/>
              <a:t>Ail lefel</a:t>
            </a:r>
          </a:p>
          <a:p>
            <a:pPr lvl="2"/>
            <a:r>
              <a:rPr lang="cy-GB"/>
              <a:t>Trydedd lefel</a:t>
            </a:r>
          </a:p>
          <a:p>
            <a:pPr lvl="3"/>
            <a:r>
              <a:rPr lang="cy-GB"/>
              <a:t>Pedwaredd lefel</a:t>
            </a:r>
          </a:p>
          <a:p>
            <a:pPr lvl="4"/>
            <a:r>
              <a:rPr lang="cy-GB"/>
              <a:t>Pumed lefel</a:t>
            </a:r>
            <a:endParaRPr lang="en-GB"/>
          </a:p>
        </p:txBody>
      </p:sp>
      <p:sp>
        <p:nvSpPr>
          <p:cNvPr id="4" name="Dalfan Dyddiad 3">
            <a:extLst>
              <a:ext uri="{FF2B5EF4-FFF2-40B4-BE49-F238E27FC236}">
                <a16:creationId xmlns:a16="http://schemas.microsoft.com/office/drawing/2014/main" id="{0D7D55AF-28A2-3424-8021-4413D16C55FF}"/>
              </a:ext>
            </a:extLst>
          </p:cNvPr>
          <p:cNvSpPr>
            <a:spLocks noGrp="1"/>
          </p:cNvSpPr>
          <p:nvPr>
            <p:ph type="dt" sz="half" idx="10"/>
          </p:nvPr>
        </p:nvSpPr>
        <p:spPr/>
        <p:txBody>
          <a:bodyPr/>
          <a:lstStyle/>
          <a:p>
            <a:fld id="{9C6E8CDF-E9F6-4DB0-867E-5EC7FD4C9A9B}" type="datetimeFigureOut">
              <a:rPr lang="en-GB" smtClean="0"/>
              <a:t>20/07/2022</a:t>
            </a:fld>
            <a:endParaRPr lang="en-GB"/>
          </a:p>
        </p:txBody>
      </p:sp>
      <p:sp>
        <p:nvSpPr>
          <p:cNvPr id="5" name="Dalfan Troedyn 4">
            <a:extLst>
              <a:ext uri="{FF2B5EF4-FFF2-40B4-BE49-F238E27FC236}">
                <a16:creationId xmlns:a16="http://schemas.microsoft.com/office/drawing/2014/main" id="{D16CD854-A9A1-587C-11BF-224AD60A1473}"/>
              </a:ext>
            </a:extLst>
          </p:cNvPr>
          <p:cNvSpPr>
            <a:spLocks noGrp="1"/>
          </p:cNvSpPr>
          <p:nvPr>
            <p:ph type="ftr" sz="quarter" idx="11"/>
          </p:nvPr>
        </p:nvSpPr>
        <p:spPr/>
        <p:txBody>
          <a:bodyPr/>
          <a:lstStyle/>
          <a:p>
            <a:endParaRPr lang="en-GB"/>
          </a:p>
        </p:txBody>
      </p:sp>
      <p:sp>
        <p:nvSpPr>
          <p:cNvPr id="6" name="Dalfan Rhif y Sleid 5">
            <a:extLst>
              <a:ext uri="{FF2B5EF4-FFF2-40B4-BE49-F238E27FC236}">
                <a16:creationId xmlns:a16="http://schemas.microsoft.com/office/drawing/2014/main" id="{60A90F43-C52F-06A2-8C97-D93116B9A1A0}"/>
              </a:ext>
            </a:extLst>
          </p:cNvPr>
          <p:cNvSpPr>
            <a:spLocks noGrp="1"/>
          </p:cNvSpPr>
          <p:nvPr>
            <p:ph type="sldNum" sz="quarter" idx="12"/>
          </p:nvPr>
        </p:nvSpPr>
        <p:spPr/>
        <p:txBody>
          <a:bodyPr/>
          <a:lstStyle/>
          <a:p>
            <a:fld id="{E1FE1C73-58EC-4C6F-9869-3AC73B8FF483}" type="slidenum">
              <a:rPr lang="en-GB" smtClean="0"/>
              <a:t>‹#›</a:t>
            </a:fld>
            <a:endParaRPr lang="en-GB"/>
          </a:p>
        </p:txBody>
      </p:sp>
    </p:spTree>
    <p:extLst>
      <p:ext uri="{BB962C8B-B14F-4D97-AF65-F5344CB8AC3E}">
        <p14:creationId xmlns:p14="http://schemas.microsoft.com/office/powerpoint/2010/main" val="35192587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Dalfan Teitl 1">
            <a:extLst>
              <a:ext uri="{FF2B5EF4-FFF2-40B4-BE49-F238E27FC236}">
                <a16:creationId xmlns:a16="http://schemas.microsoft.com/office/drawing/2014/main" id="{A0AE7DCF-BE79-33A7-97B0-935F51FFA95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cy-GB"/>
              <a:t>Cliciwch i olygu arddull teitl y Meistr</a:t>
            </a:r>
            <a:endParaRPr lang="en-GB"/>
          </a:p>
        </p:txBody>
      </p:sp>
      <p:sp>
        <p:nvSpPr>
          <p:cNvPr id="3" name="Dalfan Testun 2">
            <a:extLst>
              <a:ext uri="{FF2B5EF4-FFF2-40B4-BE49-F238E27FC236}">
                <a16:creationId xmlns:a16="http://schemas.microsoft.com/office/drawing/2014/main" id="{B305AB9C-5F90-DDC1-9DB3-E276B9C5856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cy-GB"/>
              <a:t>Cliciwch i olygu'r arddulliau testun Meistr</a:t>
            </a:r>
          </a:p>
          <a:p>
            <a:pPr lvl="1"/>
            <a:r>
              <a:rPr lang="cy-GB"/>
              <a:t>Ail lefel</a:t>
            </a:r>
          </a:p>
          <a:p>
            <a:pPr lvl="2"/>
            <a:r>
              <a:rPr lang="cy-GB"/>
              <a:t>Trydedd lefel</a:t>
            </a:r>
          </a:p>
          <a:p>
            <a:pPr lvl="3"/>
            <a:r>
              <a:rPr lang="cy-GB"/>
              <a:t>Pedwaredd lefel</a:t>
            </a:r>
          </a:p>
          <a:p>
            <a:pPr lvl="4"/>
            <a:r>
              <a:rPr lang="cy-GB"/>
              <a:t>Pumed lefel</a:t>
            </a:r>
            <a:endParaRPr lang="en-GB"/>
          </a:p>
        </p:txBody>
      </p:sp>
      <p:sp>
        <p:nvSpPr>
          <p:cNvPr id="4" name="Dalfan Dyddiad 3">
            <a:extLst>
              <a:ext uri="{FF2B5EF4-FFF2-40B4-BE49-F238E27FC236}">
                <a16:creationId xmlns:a16="http://schemas.microsoft.com/office/drawing/2014/main" id="{30FF2783-8506-9255-0573-6BA2E4726BD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C6E8CDF-E9F6-4DB0-867E-5EC7FD4C9A9B}" type="datetimeFigureOut">
              <a:rPr lang="en-GB" smtClean="0"/>
              <a:t>20/07/2022</a:t>
            </a:fld>
            <a:endParaRPr lang="en-GB"/>
          </a:p>
        </p:txBody>
      </p:sp>
      <p:sp>
        <p:nvSpPr>
          <p:cNvPr id="5" name="Dalfan Troedyn 4">
            <a:extLst>
              <a:ext uri="{FF2B5EF4-FFF2-40B4-BE49-F238E27FC236}">
                <a16:creationId xmlns:a16="http://schemas.microsoft.com/office/drawing/2014/main" id="{7EF06918-0DB8-1A01-ED26-5199C266FAC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Dalfan Rhif y Sleid 5">
            <a:extLst>
              <a:ext uri="{FF2B5EF4-FFF2-40B4-BE49-F238E27FC236}">
                <a16:creationId xmlns:a16="http://schemas.microsoft.com/office/drawing/2014/main" id="{64B342B9-8DAF-2FED-BC95-C0786547FE5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1FE1C73-58EC-4C6F-9869-3AC73B8FF483}" type="slidenum">
              <a:rPr lang="en-GB" smtClean="0"/>
              <a:t>‹#›</a:t>
            </a:fld>
            <a:endParaRPr lang="en-GB"/>
          </a:p>
        </p:txBody>
      </p:sp>
    </p:spTree>
    <p:extLst>
      <p:ext uri="{BB962C8B-B14F-4D97-AF65-F5344CB8AC3E}">
        <p14:creationId xmlns:p14="http://schemas.microsoft.com/office/powerpoint/2010/main" val="16590556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zh.wikipedia.org/wiki/%E5%A8%81%E7%88%BE%E6%96%AF%E4%B8%89%E4%B8%80%E8%81%96%E5%A4%A7%E8%A1%9B%E5%A4%A7%E5%AD%B8" TargetMode="External"/><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4.jp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5.jp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6.xml.rels><?xml version="1.0" encoding="UTF-8" standalone="yes"?>
<Relationships xmlns="http://schemas.openxmlformats.org/package/2006/relationships"><Relationship Id="rId2" Type="http://schemas.openxmlformats.org/officeDocument/2006/relationships/hyperlink" Target="https://www.worldcat.org/title/handbook-of-social-psychology/oclc/36520942"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D8F9BD1B-43A9-4F72-97B7-51F90CCB5748}"/>
              </a:ext>
            </a:extLst>
          </p:cNvPr>
          <p:cNvSpPr>
            <a:spLocks noGrp="1"/>
          </p:cNvSpPr>
          <p:nvPr>
            <p:ph type="subTitle" idx="4294967295"/>
          </p:nvPr>
        </p:nvSpPr>
        <p:spPr>
          <a:xfrm>
            <a:off x="99005" y="267860"/>
            <a:ext cx="5964014" cy="809292"/>
          </a:xfrm>
        </p:spPr>
        <p:txBody>
          <a:bodyPr vert="horz" lIns="91440" tIns="45720" rIns="91440" bIns="45720" rtlCol="0">
            <a:noAutofit/>
          </a:bodyPr>
          <a:lstStyle/>
          <a:p>
            <a:pPr marL="0" indent="0" algn="ctr">
              <a:lnSpc>
                <a:spcPct val="125000"/>
              </a:lnSpc>
              <a:buNone/>
            </a:pPr>
            <a:r>
              <a:rPr lang="en-GB" sz="1800" dirty="0">
                <a:latin typeface="Arial" panose="020B0604020202020204" pitchFamily="34" charset="0"/>
                <a:ea typeface="+mj-ea"/>
                <a:cs typeface="Arial" panose="020B0604020202020204" pitchFamily="34" charset="0"/>
              </a:rPr>
              <a:t>Certificate of Higher Education Skills For The Workplace  </a:t>
            </a:r>
            <a:endParaRPr lang="en-US" sz="1800" dirty="0">
              <a:latin typeface="Arial" panose="020B0604020202020204" pitchFamily="34" charset="0"/>
              <a:ea typeface="+mj-ea"/>
              <a:cs typeface="Arial" panose="020B0604020202020204" pitchFamily="34" charset="0"/>
            </a:endParaRPr>
          </a:p>
        </p:txBody>
      </p:sp>
      <p:pic>
        <p:nvPicPr>
          <p:cNvPr id="5" name="Picture 4" descr="Text&#10;&#10;Description automatically generated">
            <a:extLst>
              <a:ext uri="{FF2B5EF4-FFF2-40B4-BE49-F238E27FC236}">
                <a16:creationId xmlns:a16="http://schemas.microsoft.com/office/drawing/2014/main" id="{4BD975D8-6F5B-44E6-83B1-4055A4F3160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056814" y="133060"/>
            <a:ext cx="1836601" cy="658205"/>
          </a:xfrm>
          <a:prstGeom prst="rect">
            <a:avLst/>
          </a:prstGeom>
        </p:spPr>
      </p:pic>
      <p:graphicFrame>
        <p:nvGraphicFramePr>
          <p:cNvPr id="7" name="Table 7">
            <a:extLst>
              <a:ext uri="{FF2B5EF4-FFF2-40B4-BE49-F238E27FC236}">
                <a16:creationId xmlns:a16="http://schemas.microsoft.com/office/drawing/2014/main" id="{F2ECD0F5-C372-4FCE-9055-53A6E2E55B5B}"/>
              </a:ext>
            </a:extLst>
          </p:cNvPr>
          <p:cNvGraphicFramePr>
            <a:graphicFrameLocks noGrp="1"/>
          </p:cNvGraphicFramePr>
          <p:nvPr>
            <p:extLst>
              <p:ext uri="{D42A27DB-BD31-4B8C-83A1-F6EECF244321}">
                <p14:modId xmlns:p14="http://schemas.microsoft.com/office/powerpoint/2010/main" val="526300220"/>
              </p:ext>
            </p:extLst>
          </p:nvPr>
        </p:nvGraphicFramePr>
        <p:xfrm>
          <a:off x="6665203" y="858692"/>
          <a:ext cx="5228212" cy="5665973"/>
        </p:xfrm>
        <a:graphic>
          <a:graphicData uri="http://schemas.openxmlformats.org/drawingml/2006/table">
            <a:tbl>
              <a:tblPr firstRow="1" bandRow="1">
                <a:tableStyleId>{0660B408-B3CF-4A94-85FC-2B1E0A45F4A2}</a:tableStyleId>
              </a:tblPr>
              <a:tblGrid>
                <a:gridCol w="2212282">
                  <a:extLst>
                    <a:ext uri="{9D8B030D-6E8A-4147-A177-3AD203B41FA5}">
                      <a16:colId xmlns:a16="http://schemas.microsoft.com/office/drawing/2014/main" val="3713176875"/>
                    </a:ext>
                  </a:extLst>
                </a:gridCol>
                <a:gridCol w="3015930">
                  <a:extLst>
                    <a:ext uri="{9D8B030D-6E8A-4147-A177-3AD203B41FA5}">
                      <a16:colId xmlns:a16="http://schemas.microsoft.com/office/drawing/2014/main" val="4132238895"/>
                    </a:ext>
                  </a:extLst>
                </a:gridCol>
              </a:tblGrid>
              <a:tr h="634070">
                <a:tc gridSpan="2">
                  <a:txBody>
                    <a:bodyPr/>
                    <a:lstStyle/>
                    <a:p>
                      <a:pPr algn="l"/>
                      <a:r>
                        <a:rPr lang="en-GB" sz="2800" b="0" cap="none" spc="0" dirty="0">
                          <a:solidFill>
                            <a:schemeClr val="bg1"/>
                          </a:solidFill>
                        </a:rPr>
                        <a:t>Group presentation - 3</a:t>
                      </a:r>
                    </a:p>
                  </a:txBody>
                  <a:tcPr marL="161295" marR="92958" marT="124073" marB="124073" anchor="ctr"/>
                </a:tc>
                <a:tc hMerge="1">
                  <a:txBody>
                    <a:bodyPr/>
                    <a:lstStyle/>
                    <a:p>
                      <a:endParaRPr lang="en-GB"/>
                    </a:p>
                  </a:txBody>
                  <a:tcPr/>
                </a:tc>
                <a:extLst>
                  <a:ext uri="{0D108BD9-81ED-4DB2-BD59-A6C34878D82A}">
                    <a16:rowId xmlns:a16="http://schemas.microsoft.com/office/drawing/2014/main" val="2965552476"/>
                  </a:ext>
                </a:extLst>
              </a:tr>
              <a:tr h="879096">
                <a:tc>
                  <a:txBody>
                    <a:bodyPr/>
                    <a:lstStyle/>
                    <a:p>
                      <a:pPr marL="0" algn="l" defTabSz="914400" rtl="0" eaLnBrk="1" latinLnBrk="0" hangingPunct="1"/>
                      <a:r>
                        <a:rPr lang="en-GB" sz="2800" kern="1200" cap="none" spc="0" dirty="0">
                          <a:solidFill>
                            <a:schemeClr val="tx1"/>
                          </a:solidFill>
                        </a:rPr>
                        <a:t>Full name </a:t>
                      </a:r>
                      <a:endParaRPr lang="en-GB" sz="2800" kern="1200" cap="none" spc="0" dirty="0">
                        <a:solidFill>
                          <a:schemeClr val="tx1"/>
                        </a:solidFill>
                        <a:latin typeface="Arial" panose="020B0604020202020204" pitchFamily="34" charset="0"/>
                        <a:ea typeface="+mn-ea"/>
                        <a:cs typeface="Arial" panose="020B0604020202020204" pitchFamily="34" charset="0"/>
                      </a:endParaRPr>
                    </a:p>
                  </a:txBody>
                  <a:tcPr marL="161295" marR="92958" marT="124073" marB="124073"/>
                </a:tc>
                <a:tc>
                  <a:txBody>
                    <a:bodyPr/>
                    <a:lstStyle/>
                    <a:p>
                      <a:pPr marL="0" algn="l" defTabSz="914400" rtl="0" eaLnBrk="1" latinLnBrk="0" hangingPunct="1"/>
                      <a:r>
                        <a:rPr lang="en-GB" sz="2800" kern="1200" cap="none" spc="0" dirty="0">
                          <a:solidFill>
                            <a:schemeClr val="tx1"/>
                          </a:solidFill>
                        </a:rPr>
                        <a:t>Student ID number</a:t>
                      </a:r>
                      <a:endParaRPr lang="en-GB" sz="2800" kern="1200" cap="none" spc="0" dirty="0">
                        <a:solidFill>
                          <a:schemeClr val="tx1"/>
                        </a:solidFill>
                        <a:latin typeface="Arial" panose="020B0604020202020204" pitchFamily="34" charset="0"/>
                        <a:ea typeface="+mn-ea"/>
                        <a:cs typeface="Arial" panose="020B0604020202020204" pitchFamily="34" charset="0"/>
                      </a:endParaRPr>
                    </a:p>
                  </a:txBody>
                  <a:tcPr marL="161295" marR="92958" marT="124073" marB="124073"/>
                </a:tc>
                <a:extLst>
                  <a:ext uri="{0D108BD9-81ED-4DB2-BD59-A6C34878D82A}">
                    <a16:rowId xmlns:a16="http://schemas.microsoft.com/office/drawing/2014/main" val="3312955935"/>
                  </a:ext>
                </a:extLst>
              </a:tr>
              <a:tr h="920445">
                <a:tc>
                  <a:txBody>
                    <a:bodyPr/>
                    <a:lstStyle/>
                    <a:p>
                      <a:pPr algn="l"/>
                      <a:r>
                        <a:rPr lang="en-GB" sz="2400" cap="none" spc="0" dirty="0">
                          <a:solidFill>
                            <a:schemeClr val="tx1"/>
                          </a:solidFill>
                          <a:latin typeface="Arial" panose="020B0604020202020204" pitchFamily="34" charset="0"/>
                          <a:cs typeface="Arial" panose="020B0604020202020204" pitchFamily="34" charset="0"/>
                        </a:rPr>
                        <a:t>Samir Mhanna</a:t>
                      </a:r>
                    </a:p>
                  </a:txBody>
                  <a:tcPr marL="161295" marR="92958" marT="124073" marB="124073"/>
                </a:tc>
                <a:tc>
                  <a:txBody>
                    <a:bodyPr/>
                    <a:lstStyle/>
                    <a:p>
                      <a:pPr marL="0" algn="ctr" defTabSz="914400" rtl="0" eaLnBrk="1" latinLnBrk="0" hangingPunct="1"/>
                      <a:r>
                        <a:rPr lang="en-GB" sz="2400" kern="1200" cap="none" spc="0" dirty="0">
                          <a:solidFill>
                            <a:schemeClr val="tx1"/>
                          </a:solidFill>
                          <a:latin typeface="Arial" panose="020B0604020202020204" pitchFamily="34" charset="0"/>
                          <a:cs typeface="Arial" panose="020B0604020202020204" pitchFamily="34" charset="0"/>
                        </a:rPr>
                        <a:t>2119514</a:t>
                      </a:r>
                    </a:p>
                  </a:txBody>
                  <a:tcPr marL="161295" marR="92958" marT="124073" marB="124073"/>
                </a:tc>
                <a:extLst>
                  <a:ext uri="{0D108BD9-81ED-4DB2-BD59-A6C34878D82A}">
                    <a16:rowId xmlns:a16="http://schemas.microsoft.com/office/drawing/2014/main" val="3966599755"/>
                  </a:ext>
                </a:extLst>
              </a:tr>
              <a:tr h="920445">
                <a:tc>
                  <a:txBody>
                    <a:bodyPr/>
                    <a:lstStyle/>
                    <a:p>
                      <a:pPr marL="0" algn="l" defTabSz="914400" rtl="0" eaLnBrk="1" latinLnBrk="0" hangingPunct="1"/>
                      <a:r>
                        <a:rPr lang="en-GB" sz="2400" kern="1200" cap="none" spc="0" dirty="0">
                          <a:solidFill>
                            <a:schemeClr val="tx1"/>
                          </a:solidFill>
                          <a:latin typeface="Arial" panose="020B0604020202020204" pitchFamily="34" charset="0"/>
                          <a:cs typeface="Arial" panose="020B0604020202020204" pitchFamily="34" charset="0"/>
                        </a:rPr>
                        <a:t>Mohammed Adam</a:t>
                      </a:r>
                      <a:endParaRPr lang="en-GB" sz="2400" kern="1200" cap="none" spc="0" dirty="0">
                        <a:solidFill>
                          <a:schemeClr val="tx1"/>
                        </a:solidFill>
                        <a:latin typeface="Arial" panose="020B0604020202020204" pitchFamily="34" charset="0"/>
                        <a:ea typeface="+mn-ea"/>
                        <a:cs typeface="Arial" panose="020B0604020202020204" pitchFamily="34" charset="0"/>
                      </a:endParaRPr>
                    </a:p>
                  </a:txBody>
                  <a:tcPr marL="161295" marR="92958" marT="124073" marB="124073"/>
                </a:tc>
                <a:tc>
                  <a:txBody>
                    <a:bodyPr/>
                    <a:lstStyle/>
                    <a:p>
                      <a:pPr marL="0" algn="ctr" defTabSz="914400" rtl="0" eaLnBrk="1" latinLnBrk="0" hangingPunct="1"/>
                      <a:r>
                        <a:rPr lang="en-GB" sz="2400" kern="1200" cap="none" spc="0" dirty="0">
                          <a:solidFill>
                            <a:schemeClr val="tx1"/>
                          </a:solidFill>
                          <a:latin typeface="Arial" panose="020B0604020202020204" pitchFamily="34" charset="0"/>
                          <a:cs typeface="Arial" panose="020B0604020202020204" pitchFamily="34" charset="0"/>
                        </a:rPr>
                        <a:t>2121738</a:t>
                      </a:r>
                    </a:p>
                    <a:p>
                      <a:pPr algn="ctr"/>
                      <a:endParaRPr lang="en-GB" sz="2400" cap="none" spc="0" dirty="0">
                        <a:solidFill>
                          <a:schemeClr val="tx1"/>
                        </a:solidFill>
                        <a:latin typeface="Arial" panose="020B0604020202020204" pitchFamily="34" charset="0"/>
                        <a:cs typeface="Arial" panose="020B0604020202020204" pitchFamily="34" charset="0"/>
                      </a:endParaRPr>
                    </a:p>
                  </a:txBody>
                  <a:tcPr marL="161295" marR="92958" marT="124073" marB="124073"/>
                </a:tc>
                <a:extLst>
                  <a:ext uri="{0D108BD9-81ED-4DB2-BD59-A6C34878D82A}">
                    <a16:rowId xmlns:a16="http://schemas.microsoft.com/office/drawing/2014/main" val="2627598856"/>
                  </a:ext>
                </a:extLst>
              </a:tr>
              <a:tr h="920445">
                <a:tc>
                  <a:txBody>
                    <a:bodyPr/>
                    <a:lstStyle/>
                    <a:p>
                      <a:pPr marL="0" algn="l" defTabSz="914400" rtl="0" eaLnBrk="1" latinLnBrk="0" hangingPunct="1"/>
                      <a:r>
                        <a:rPr lang="en-GB" sz="2400" b="0" i="0" kern="1200" dirty="0">
                          <a:solidFill>
                            <a:schemeClr val="dk1"/>
                          </a:solidFill>
                          <a:effectLst/>
                          <a:latin typeface="Arial" panose="020B0604020202020204" pitchFamily="34" charset="0"/>
                          <a:ea typeface="+mn-ea"/>
                          <a:cs typeface="Arial" panose="020B0604020202020204" pitchFamily="34" charset="0"/>
                        </a:rPr>
                        <a:t>Evdokiya Stefanova</a:t>
                      </a:r>
                      <a:endParaRPr lang="en-GB" sz="2400" kern="1200" cap="none" spc="0" dirty="0">
                        <a:solidFill>
                          <a:schemeClr val="tx1"/>
                        </a:solidFill>
                        <a:latin typeface="Arial" panose="020B0604020202020204" pitchFamily="34" charset="0"/>
                        <a:ea typeface="+mn-ea"/>
                        <a:cs typeface="Arial" panose="020B0604020202020204" pitchFamily="34" charset="0"/>
                      </a:endParaRPr>
                    </a:p>
                  </a:txBody>
                  <a:tcPr marL="161295" marR="92958" marT="124073" marB="124073"/>
                </a:tc>
                <a:tc>
                  <a:txBody>
                    <a:bodyPr/>
                    <a:lstStyle/>
                    <a:p>
                      <a:pPr algn="ctr"/>
                      <a:r>
                        <a:rPr lang="en-GB" sz="2400" b="0" i="0" kern="1200" dirty="0">
                          <a:solidFill>
                            <a:schemeClr val="dk1"/>
                          </a:solidFill>
                          <a:effectLst/>
                          <a:latin typeface="Arial" panose="020B0604020202020204" pitchFamily="34" charset="0"/>
                          <a:ea typeface="+mn-ea"/>
                          <a:cs typeface="Arial" panose="020B0604020202020204" pitchFamily="34" charset="0"/>
                        </a:rPr>
                        <a:t>2018698</a:t>
                      </a:r>
                      <a:endParaRPr lang="en-GB" sz="2400" cap="none" spc="0" dirty="0">
                        <a:solidFill>
                          <a:schemeClr val="tx1"/>
                        </a:solidFill>
                        <a:latin typeface="Arial" panose="020B0604020202020204" pitchFamily="34" charset="0"/>
                        <a:cs typeface="Arial" panose="020B0604020202020204" pitchFamily="34" charset="0"/>
                      </a:endParaRPr>
                    </a:p>
                  </a:txBody>
                  <a:tcPr marL="161295" marR="92958" marT="124073" marB="124073"/>
                </a:tc>
                <a:extLst>
                  <a:ext uri="{0D108BD9-81ED-4DB2-BD59-A6C34878D82A}">
                    <a16:rowId xmlns:a16="http://schemas.microsoft.com/office/drawing/2014/main" val="2887706007"/>
                  </a:ext>
                </a:extLst>
              </a:tr>
              <a:tr h="117301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kern="1200" cap="none" spc="0" dirty="0">
                          <a:solidFill>
                            <a:schemeClr val="tx1"/>
                          </a:solidFill>
                          <a:latin typeface="Arial" panose="020B0604020202020204" pitchFamily="34" charset="0"/>
                          <a:cs typeface="Arial" panose="020B0604020202020204" pitchFamily="34" charset="0"/>
                        </a:rPr>
                        <a:t>Mohammed Salim</a:t>
                      </a:r>
                    </a:p>
                  </a:txBody>
                  <a:tcPr marL="161295" marR="92958" marT="124073" marB="124073"/>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kern="1200" cap="none" spc="0" dirty="0">
                          <a:solidFill>
                            <a:schemeClr val="tx1"/>
                          </a:solidFill>
                          <a:latin typeface="Arial" panose="020B0604020202020204" pitchFamily="34" charset="0"/>
                          <a:cs typeface="Arial" panose="020B0604020202020204" pitchFamily="34" charset="0"/>
                        </a:rPr>
                        <a:t>1807323</a:t>
                      </a:r>
                    </a:p>
                    <a:p>
                      <a:pPr marL="0" marR="0" lvl="0" indent="0" algn="ctr" defTabSz="914400" rtl="0" eaLnBrk="1" fontAlgn="auto" latinLnBrk="0" hangingPunct="1">
                        <a:lnSpc>
                          <a:spcPct val="100000"/>
                        </a:lnSpc>
                        <a:spcBef>
                          <a:spcPts val="0"/>
                        </a:spcBef>
                        <a:spcAft>
                          <a:spcPts val="0"/>
                        </a:spcAft>
                        <a:buClrTx/>
                        <a:buSzTx/>
                        <a:buFontTx/>
                        <a:buNone/>
                        <a:tabLst/>
                        <a:defRPr/>
                      </a:pPr>
                      <a:endParaRPr lang="en-GB" sz="2400" cap="none" spc="0" dirty="0">
                        <a:solidFill>
                          <a:schemeClr val="tx1"/>
                        </a:solidFill>
                        <a:latin typeface="Arial" panose="020B0604020202020204" pitchFamily="34" charset="0"/>
                        <a:cs typeface="Arial" panose="020B0604020202020204" pitchFamily="34" charset="0"/>
                      </a:endParaRPr>
                    </a:p>
                  </a:txBody>
                  <a:tcPr marL="161295" marR="92958" marT="124073" marB="124073"/>
                </a:tc>
                <a:extLst>
                  <a:ext uri="{0D108BD9-81ED-4DB2-BD59-A6C34878D82A}">
                    <a16:rowId xmlns:a16="http://schemas.microsoft.com/office/drawing/2014/main" val="1200165193"/>
                  </a:ext>
                </a:extLst>
              </a:tr>
            </a:tbl>
          </a:graphicData>
        </a:graphic>
      </p:graphicFrame>
      <p:sp>
        <p:nvSpPr>
          <p:cNvPr id="17" name="TextBox 16">
            <a:extLst>
              <a:ext uri="{FF2B5EF4-FFF2-40B4-BE49-F238E27FC236}">
                <a16:creationId xmlns:a16="http://schemas.microsoft.com/office/drawing/2014/main" id="{DCBC0E50-5A34-4234-AB1A-A007E2E8B579}"/>
              </a:ext>
            </a:extLst>
          </p:cNvPr>
          <p:cNvSpPr txBox="1"/>
          <p:nvPr/>
        </p:nvSpPr>
        <p:spPr>
          <a:xfrm>
            <a:off x="1" y="2038747"/>
            <a:ext cx="6841474" cy="1538883"/>
          </a:xfrm>
          <a:prstGeom prst="rect">
            <a:avLst/>
          </a:prstGeom>
          <a:noFill/>
        </p:spPr>
        <p:txBody>
          <a:bodyPr wrap="square" rtlCol="0">
            <a:spAutoFit/>
          </a:bodyPr>
          <a:lstStyle/>
          <a:p>
            <a:pPr marL="0" marR="0" lvl="0" indent="0" algn="ctr" defTabSz="914400" rtl="0" eaLnBrk="1" fontAlgn="auto" latinLnBrk="0" hangingPunct="1">
              <a:lnSpc>
                <a:spcPct val="125000"/>
              </a:lnSpc>
              <a:spcBef>
                <a:spcPts val="1000"/>
              </a:spcBef>
              <a:spcAft>
                <a:spcPts val="0"/>
              </a:spcAft>
              <a:buClr>
                <a:srgbClr val="8FA3A3"/>
              </a:buClr>
              <a:buSzTx/>
              <a:buFont typeface="Wingdings" panose="05000000000000000000" pitchFamily="2" charset="2"/>
              <a:buNone/>
              <a:tabLst/>
              <a:defRPr/>
            </a:pPr>
            <a:r>
              <a:rPr kumimoji="0" lang="en-GB" sz="2400" b="1" i="0" u="none" strike="noStrike" kern="1200" cap="none" spc="50" normalizeH="0" baseline="0" noProof="0" dirty="0">
                <a:ln>
                  <a:noFill/>
                </a:ln>
                <a:effectLst/>
                <a:uLnTx/>
                <a:uFillTx/>
                <a:latin typeface="Arial" panose="020B0604020202020204" pitchFamily="34" charset="0"/>
                <a:ea typeface="Times New Roman" panose="02020603050405020304" pitchFamily="18" charset="0"/>
                <a:cs typeface="Arial" panose="020B0604020202020204" pitchFamily="34" charset="0"/>
              </a:rPr>
              <a:t>Communication (Theories, Channels, Barriers, and The Impact)</a:t>
            </a:r>
            <a:endParaRPr lang="en-GB" sz="2400" dirty="0">
              <a:latin typeface="Arial" panose="020B0604020202020204" pitchFamily="34" charset="0"/>
            </a:endParaRPr>
          </a:p>
          <a:p>
            <a:endParaRPr lang="en-GB" sz="2000" dirty="0">
              <a:latin typeface="Arial" panose="020B0604020202020204" pitchFamily="34" charset="0"/>
            </a:endParaRPr>
          </a:p>
          <a:p>
            <a:pPr algn="ctr"/>
            <a:endParaRPr lang="en-GB" sz="1200" dirty="0"/>
          </a:p>
        </p:txBody>
      </p:sp>
      <p:sp>
        <p:nvSpPr>
          <p:cNvPr id="38" name="Title 1">
            <a:extLst>
              <a:ext uri="{FF2B5EF4-FFF2-40B4-BE49-F238E27FC236}">
                <a16:creationId xmlns:a16="http://schemas.microsoft.com/office/drawing/2014/main" id="{37BB1063-EBEB-B986-40C3-5E883130629F}"/>
              </a:ext>
            </a:extLst>
          </p:cNvPr>
          <p:cNvSpPr>
            <a:spLocks noGrp="1"/>
          </p:cNvSpPr>
          <p:nvPr>
            <p:ph type="title"/>
          </p:nvPr>
        </p:nvSpPr>
        <p:spPr>
          <a:xfrm>
            <a:off x="131986" y="4985782"/>
            <a:ext cx="5964014" cy="1538883"/>
          </a:xfrm>
        </p:spPr>
        <p:txBody>
          <a:bodyPr vert="horz" lIns="91440" tIns="45720" rIns="91440" bIns="45720" rtlCol="0" anchor="b" anchorCtr="0">
            <a:normAutofit/>
          </a:bodyPr>
          <a:lstStyle/>
          <a:p>
            <a:pPr algn="ctr"/>
            <a:r>
              <a:rPr lang="en-US" sz="1800" i="0" dirty="0">
                <a:effectLst/>
                <a:latin typeface="Arial" panose="020B0604020202020204" pitchFamily="34" charset="0"/>
                <a:cs typeface="Arial" panose="020B0604020202020204" pitchFamily="34" charset="0"/>
              </a:rPr>
              <a:t>Effective Team Working and Communication</a:t>
            </a:r>
            <a:br>
              <a:rPr lang="en-US" sz="1800" i="0" dirty="0">
                <a:effectLst/>
                <a:latin typeface="Arial" panose="020B0604020202020204" pitchFamily="34" charset="0"/>
                <a:cs typeface="Arial" panose="020B0604020202020204" pitchFamily="34" charset="0"/>
              </a:rPr>
            </a:br>
            <a:r>
              <a:rPr lang="en-US" sz="1800" i="0" dirty="0">
                <a:effectLst/>
                <a:latin typeface="Arial" panose="020B0604020202020204" pitchFamily="34" charset="0"/>
                <a:cs typeface="Arial" panose="020B0604020202020204" pitchFamily="34" charset="0"/>
              </a:rPr>
              <a:t>(</a:t>
            </a:r>
            <a:r>
              <a:rPr lang="en-GB" sz="1800" dirty="0">
                <a:effectLst/>
                <a:latin typeface="Arial" panose="020B0604020202020204" pitchFamily="34" charset="0"/>
                <a:cs typeface="Arial" panose="020B0604020202020204" pitchFamily="34" charset="0"/>
              </a:rPr>
              <a:t>BMSW4002</a:t>
            </a:r>
            <a:r>
              <a:rPr lang="en-US" sz="1800" i="0" dirty="0">
                <a:effectLst/>
                <a:latin typeface="Arial" panose="020B0604020202020204" pitchFamily="34" charset="0"/>
                <a:cs typeface="Arial" panose="020B0604020202020204" pitchFamily="34" charset="0"/>
              </a:rPr>
              <a:t>)</a:t>
            </a:r>
            <a:br>
              <a:rPr lang="en-US" sz="1800" i="0" dirty="0">
                <a:effectLst/>
                <a:latin typeface="Arial" panose="020B0604020202020204" pitchFamily="34" charset="0"/>
                <a:cs typeface="Arial" panose="020B0604020202020204" pitchFamily="34" charset="0"/>
              </a:rPr>
            </a:br>
            <a:r>
              <a:rPr lang="en-US" sz="1800" i="0" dirty="0">
                <a:effectLst/>
                <a:latin typeface="Arial" panose="020B0604020202020204" pitchFamily="34" charset="0"/>
                <a:cs typeface="Arial" panose="020B0604020202020204" pitchFamily="34" charset="0"/>
              </a:rPr>
              <a:t>DR: Muhammad Islam</a:t>
            </a:r>
            <a:br>
              <a:rPr lang="en-US" sz="1600" i="0" dirty="0">
                <a:effectLst/>
                <a:latin typeface="Arial" panose="020B0604020202020204" pitchFamily="34" charset="0"/>
                <a:cs typeface="Arial" panose="020B0604020202020204" pitchFamily="34" charset="0"/>
              </a:rPr>
            </a:br>
            <a:br>
              <a:rPr lang="en-US" sz="1600" i="0" dirty="0">
                <a:effectLst/>
                <a:latin typeface="Arial" panose="020B0604020202020204" pitchFamily="34" charset="0"/>
                <a:cs typeface="Arial" panose="020B0604020202020204" pitchFamily="34" charset="0"/>
              </a:rPr>
            </a:br>
            <a:r>
              <a:rPr lang="en-US" sz="1600" i="0" dirty="0">
                <a:effectLst/>
                <a:latin typeface="Arial" panose="020B0604020202020204" pitchFamily="34" charset="0"/>
                <a:cs typeface="Arial" panose="020B0604020202020204" pitchFamily="34" charset="0"/>
              </a:rPr>
              <a:t>2022</a:t>
            </a:r>
            <a:br>
              <a:rPr lang="en-US" sz="1800" b="1" i="0" dirty="0">
                <a:effectLst/>
                <a:cs typeface="Aldhabi" panose="020B0604020202020204" pitchFamily="2" charset="-78"/>
              </a:rPr>
            </a:br>
            <a:endParaRPr lang="en-US" sz="1800" b="1" dirty="0">
              <a:cs typeface="Aldhabi" panose="020B0604020202020204" pitchFamily="2" charset="-78"/>
            </a:endParaRPr>
          </a:p>
        </p:txBody>
      </p:sp>
    </p:spTree>
    <p:extLst>
      <p:ext uri="{BB962C8B-B14F-4D97-AF65-F5344CB8AC3E}">
        <p14:creationId xmlns:p14="http://schemas.microsoft.com/office/powerpoint/2010/main" val="23046608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itl 1">
            <a:extLst>
              <a:ext uri="{FF2B5EF4-FFF2-40B4-BE49-F238E27FC236}">
                <a16:creationId xmlns:a16="http://schemas.microsoft.com/office/drawing/2014/main" id="{097723D8-09E1-D95A-C304-4790EBE788B1}"/>
              </a:ext>
            </a:extLst>
          </p:cNvPr>
          <p:cNvSpPr>
            <a:spLocks noGrp="1"/>
          </p:cNvSpPr>
          <p:nvPr>
            <p:ph type="title"/>
          </p:nvPr>
        </p:nvSpPr>
        <p:spPr>
          <a:xfrm>
            <a:off x="635000" y="640823"/>
            <a:ext cx="3418659" cy="5583148"/>
          </a:xfrm>
        </p:spPr>
        <p:txBody>
          <a:bodyPr anchor="ctr">
            <a:normAutofit/>
          </a:bodyPr>
          <a:lstStyle/>
          <a:p>
            <a:r>
              <a:rPr lang="en-GB" sz="5400"/>
              <a:t>Content </a:t>
            </a:r>
          </a:p>
        </p:txBody>
      </p:sp>
      <p:sp>
        <p:nvSpPr>
          <p:cNvPr id="18"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2" name="Dalfan Cynnwys 2">
            <a:extLst>
              <a:ext uri="{FF2B5EF4-FFF2-40B4-BE49-F238E27FC236}">
                <a16:creationId xmlns:a16="http://schemas.microsoft.com/office/drawing/2014/main" id="{F1D48545-5F24-1674-D8C9-CDB388D1914C}"/>
              </a:ext>
            </a:extLst>
          </p:cNvPr>
          <p:cNvGraphicFramePr>
            <a:graphicFrameLocks noGrp="1"/>
          </p:cNvGraphicFramePr>
          <p:nvPr>
            <p:ph idx="1"/>
            <p:extLst>
              <p:ext uri="{D42A27DB-BD31-4B8C-83A1-F6EECF244321}">
                <p14:modId xmlns:p14="http://schemas.microsoft.com/office/powerpoint/2010/main" val="1144555414"/>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204661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 4">
            <a:extLst>
              <a:ext uri="{FF2B5EF4-FFF2-40B4-BE49-F238E27FC236}">
                <a16:creationId xmlns:a16="http://schemas.microsoft.com/office/drawing/2014/main" id="{2120651E-71CF-7EDF-C532-6BEE7A802536}"/>
              </a:ext>
            </a:extLst>
          </p:cNvPr>
          <p:cNvGraphicFramePr>
            <a:graphicFrameLocks noGrp="1"/>
          </p:cNvGraphicFramePr>
          <p:nvPr>
            <p:ph idx="1"/>
            <p:extLst>
              <p:ext uri="{D42A27DB-BD31-4B8C-83A1-F6EECF244321}">
                <p14:modId xmlns:p14="http://schemas.microsoft.com/office/powerpoint/2010/main" val="582643377"/>
              </p:ext>
            </p:extLst>
          </p:nvPr>
        </p:nvGraphicFramePr>
        <p:xfrm>
          <a:off x="838200" y="1825624"/>
          <a:ext cx="10515600" cy="3463705"/>
        </p:xfrm>
        <a:graphic>
          <a:graphicData uri="http://schemas.openxmlformats.org/drawingml/2006/table">
            <a:tbl>
              <a:tblPr firstRow="1" bandRow="1">
                <a:tableStyleId>{0660B408-B3CF-4A94-85FC-2B1E0A45F4A2}</a:tableStyleId>
              </a:tblPr>
              <a:tblGrid>
                <a:gridCol w="3505200">
                  <a:extLst>
                    <a:ext uri="{9D8B030D-6E8A-4147-A177-3AD203B41FA5}">
                      <a16:colId xmlns:a16="http://schemas.microsoft.com/office/drawing/2014/main" val="3782994527"/>
                    </a:ext>
                  </a:extLst>
                </a:gridCol>
                <a:gridCol w="7010400">
                  <a:extLst>
                    <a:ext uri="{9D8B030D-6E8A-4147-A177-3AD203B41FA5}">
                      <a16:colId xmlns:a16="http://schemas.microsoft.com/office/drawing/2014/main" val="746323461"/>
                    </a:ext>
                  </a:extLst>
                </a:gridCol>
              </a:tblGrid>
              <a:tr h="958336">
                <a:tc gridSpan="2">
                  <a:txBody>
                    <a:bodyPr/>
                    <a:lstStyle/>
                    <a:p>
                      <a:pPr marL="0" algn="ctr" defTabSz="914400" rtl="0" eaLnBrk="1" latinLnBrk="0" hangingPunct="1"/>
                      <a:endParaRPr lang="en-GB" sz="3200" b="1" kern="1200" dirty="0">
                        <a:solidFill>
                          <a:schemeClr val="tx1">
                            <a:lumMod val="85000"/>
                            <a:lumOff val="15000"/>
                          </a:schemeClr>
                        </a:solidFill>
                        <a:effectLst/>
                      </a:endParaRPr>
                    </a:p>
                    <a:p>
                      <a:pPr marL="0" algn="ctr" defTabSz="914400" rtl="0" eaLnBrk="1" latinLnBrk="0" hangingPunct="1"/>
                      <a:r>
                        <a:rPr lang="en-GB" sz="3200" b="1" kern="1200" dirty="0">
                          <a:solidFill>
                            <a:schemeClr val="tx1">
                              <a:lumMod val="85000"/>
                              <a:lumOff val="15000"/>
                            </a:schemeClr>
                          </a:solidFill>
                          <a:effectLst/>
                        </a:rPr>
                        <a:t>1st presenter </a:t>
                      </a:r>
                    </a:p>
                    <a:p>
                      <a:pPr marL="0" algn="ctr" defTabSz="914400" rtl="0" eaLnBrk="1" latinLnBrk="0" hangingPunct="1"/>
                      <a:endParaRPr lang="en-GB" sz="3200" b="1" i="0" kern="1200" dirty="0">
                        <a:solidFill>
                          <a:schemeClr val="tx1">
                            <a:lumMod val="85000"/>
                            <a:lumOff val="15000"/>
                          </a:schemeClr>
                        </a:solidFill>
                        <a:effectLst/>
                        <a:latin typeface="Arial" panose="020B0604020202020204" pitchFamily="34" charset="0"/>
                        <a:ea typeface="+mn-ea"/>
                        <a:cs typeface="Arial" panose="020B0604020202020204" pitchFamily="34" charset="0"/>
                      </a:endParaRPr>
                    </a:p>
                  </a:txBody>
                  <a:tcPr/>
                </a:tc>
                <a:tc hMerge="1">
                  <a:txBody>
                    <a:bodyPr/>
                    <a:lstStyle/>
                    <a:p>
                      <a:endParaRPr lang="en-GB" dirty="0"/>
                    </a:p>
                  </a:txBody>
                  <a:tcPr/>
                </a:tc>
                <a:extLst>
                  <a:ext uri="{0D108BD9-81ED-4DB2-BD59-A6C34878D82A}">
                    <a16:rowId xmlns:a16="http://schemas.microsoft.com/office/drawing/2014/main" val="1999819629"/>
                  </a:ext>
                </a:extLst>
              </a:tr>
              <a:tr h="950889">
                <a:tc>
                  <a:txBody>
                    <a:bodyPr/>
                    <a:lstStyle/>
                    <a:p>
                      <a:pPr marL="0" algn="l" defTabSz="914400" rtl="0" eaLnBrk="1" latinLnBrk="0" hangingPunct="1"/>
                      <a:r>
                        <a:rPr lang="en-GB" sz="2400" b="0" kern="1200" dirty="0">
                          <a:solidFill>
                            <a:schemeClr val="dk1"/>
                          </a:solidFill>
                          <a:effectLst/>
                        </a:rPr>
                        <a:t>Student’s Full Name</a:t>
                      </a:r>
                      <a:endParaRPr lang="en-GB" sz="2400" b="0" i="0" kern="1200" dirty="0">
                        <a:solidFill>
                          <a:schemeClr val="dk1"/>
                        </a:solidFill>
                        <a:effectLst/>
                        <a:latin typeface="Arial" panose="020B0604020202020204" pitchFamily="34" charset="0"/>
                        <a:ea typeface="+mn-ea"/>
                        <a:cs typeface="Arial" panose="020B0604020202020204" pitchFamily="34" charset="0"/>
                      </a:endParaRPr>
                    </a:p>
                  </a:txBody>
                  <a:tcPr/>
                </a:tc>
                <a:tc>
                  <a:txBody>
                    <a:bodyPr/>
                    <a:lstStyle/>
                    <a:p>
                      <a:pPr marL="0" algn="l" defTabSz="914400" rtl="0" eaLnBrk="1" latinLnBrk="0" hangingPunct="1"/>
                      <a:r>
                        <a:rPr lang="en-GB" sz="2400" b="0" kern="1200" dirty="0">
                          <a:solidFill>
                            <a:schemeClr val="dk1"/>
                          </a:solidFill>
                          <a:effectLst/>
                        </a:rPr>
                        <a:t>Samir Mhanna ( Group leader)</a:t>
                      </a:r>
                      <a:endParaRPr lang="en-GB" sz="2400" b="0" i="0" kern="1200" dirty="0">
                        <a:solidFill>
                          <a:schemeClr val="dk1"/>
                        </a:solidFill>
                        <a:effectLst/>
                        <a:latin typeface="Arial" panose="020B0604020202020204" pitchFamily="34" charset="0"/>
                        <a:ea typeface="+mn-ea"/>
                        <a:cs typeface="Arial" panose="020B0604020202020204" pitchFamily="34" charset="0"/>
                      </a:endParaRPr>
                    </a:p>
                  </a:txBody>
                  <a:tcPr/>
                </a:tc>
                <a:extLst>
                  <a:ext uri="{0D108BD9-81ED-4DB2-BD59-A6C34878D82A}">
                    <a16:rowId xmlns:a16="http://schemas.microsoft.com/office/drawing/2014/main" val="3295953571"/>
                  </a:ext>
                </a:extLst>
              </a:tr>
              <a:tr h="958336">
                <a:tc>
                  <a:txBody>
                    <a:bodyPr/>
                    <a:lstStyle/>
                    <a:p>
                      <a:pPr marL="0" algn="l" defTabSz="914400" rtl="0" eaLnBrk="1" latinLnBrk="0" hangingPunct="1"/>
                      <a:r>
                        <a:rPr lang="en-GB" sz="2400" b="0" kern="1200" dirty="0">
                          <a:solidFill>
                            <a:schemeClr val="dk1"/>
                          </a:solidFill>
                          <a:effectLst/>
                        </a:rPr>
                        <a:t>Student’s ID Number: </a:t>
                      </a:r>
                      <a:endParaRPr lang="en-GB" sz="2400" b="0" i="0" kern="1200" dirty="0">
                        <a:solidFill>
                          <a:schemeClr val="dk1"/>
                        </a:solidFill>
                        <a:effectLst/>
                        <a:latin typeface="Arial" panose="020B0604020202020204" pitchFamily="34" charset="0"/>
                        <a:ea typeface="+mn-ea"/>
                        <a:cs typeface="Arial" panose="020B0604020202020204" pitchFamily="34" charset="0"/>
                      </a:endParaRPr>
                    </a:p>
                  </a:txBody>
                  <a:tcPr/>
                </a:tc>
                <a:tc>
                  <a:txBody>
                    <a:bodyPr/>
                    <a:lstStyle/>
                    <a:p>
                      <a:pPr marL="0" algn="l" defTabSz="914400" rtl="0" eaLnBrk="1" latinLnBrk="0" hangingPunct="1"/>
                      <a:r>
                        <a:rPr lang="en-GB" sz="2400" b="0" kern="1200" dirty="0">
                          <a:solidFill>
                            <a:schemeClr val="dk1"/>
                          </a:solidFill>
                          <a:effectLst/>
                        </a:rPr>
                        <a:t>2119415</a:t>
                      </a:r>
                      <a:endParaRPr lang="en-GB" sz="2400" b="0" i="0" kern="1200" dirty="0">
                        <a:solidFill>
                          <a:schemeClr val="dk1"/>
                        </a:solidFill>
                        <a:effectLst/>
                        <a:latin typeface="Arial" panose="020B0604020202020204" pitchFamily="34" charset="0"/>
                        <a:ea typeface="+mn-ea"/>
                        <a:cs typeface="Arial" panose="020B0604020202020204" pitchFamily="34" charset="0"/>
                      </a:endParaRPr>
                    </a:p>
                  </a:txBody>
                  <a:tcPr/>
                </a:tc>
                <a:extLst>
                  <a:ext uri="{0D108BD9-81ED-4DB2-BD59-A6C34878D82A}">
                    <a16:rowId xmlns:a16="http://schemas.microsoft.com/office/drawing/2014/main" val="359903221"/>
                  </a:ext>
                </a:extLst>
              </a:tr>
            </a:tbl>
          </a:graphicData>
        </a:graphic>
      </p:graphicFrame>
    </p:spTree>
    <p:extLst>
      <p:ext uri="{BB962C8B-B14F-4D97-AF65-F5344CB8AC3E}">
        <p14:creationId xmlns:p14="http://schemas.microsoft.com/office/powerpoint/2010/main" val="30041778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7FCCD614-C588-0C81-91E5-368B38EECCDB}"/>
              </a:ext>
            </a:extLst>
          </p:cNvPr>
          <p:cNvSpPr>
            <a:spLocks noGrp="1"/>
          </p:cNvSpPr>
          <p:nvPr>
            <p:ph type="title"/>
          </p:nvPr>
        </p:nvSpPr>
        <p:spPr>
          <a:xfrm>
            <a:off x="255985" y="238539"/>
            <a:ext cx="11047013" cy="1028557"/>
          </a:xfrm>
        </p:spPr>
        <p:txBody>
          <a:bodyPr vert="horz" lIns="91440" tIns="45720" rIns="91440" bIns="45720" rtlCol="0" anchor="b">
            <a:normAutofit/>
          </a:bodyPr>
          <a:lstStyle/>
          <a:p>
            <a:r>
              <a:rPr lang="en-US" sz="4000" dirty="0">
                <a:ln w="0"/>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Introduction</a:t>
            </a:r>
          </a:p>
        </p:txBody>
      </p:sp>
      <p:sp>
        <p:nvSpPr>
          <p:cNvPr id="6" name="Blwch Testun 5">
            <a:extLst>
              <a:ext uri="{FF2B5EF4-FFF2-40B4-BE49-F238E27FC236}">
                <a16:creationId xmlns:a16="http://schemas.microsoft.com/office/drawing/2014/main" id="{6254B16D-10DD-82AE-0A38-8C8B28F140F7}"/>
              </a:ext>
            </a:extLst>
          </p:cNvPr>
          <p:cNvSpPr txBox="1"/>
          <p:nvPr/>
        </p:nvSpPr>
        <p:spPr>
          <a:xfrm>
            <a:off x="165253" y="1733373"/>
            <a:ext cx="5614239" cy="4201150"/>
          </a:xfrm>
          <a:prstGeom prst="rect">
            <a:avLst/>
          </a:prstGeom>
          <a:noFill/>
        </p:spPr>
        <p:txBody>
          <a:bodyPr wrap="square" rtlCol="0">
            <a:spAutoFit/>
          </a:bodyPr>
          <a:lstStyle/>
          <a:p>
            <a:pPr marL="0" indent="0">
              <a:lnSpc>
                <a:spcPct val="150000"/>
              </a:lnSpc>
              <a:spcAft>
                <a:spcPts val="600"/>
              </a:spcAft>
              <a:buNone/>
            </a:pPr>
            <a:r>
              <a:rPr lang="en-US" sz="2400" dirty="0">
                <a:latin typeface="Arial" panose="020B0604020202020204" pitchFamily="34" charset="0"/>
                <a:cs typeface="Arial" panose="020B0604020202020204" pitchFamily="34" charset="0"/>
              </a:rPr>
              <a:t>There are several communication models and theories accessible with the goal of understanding and improving communication. </a:t>
            </a:r>
          </a:p>
          <a:p>
            <a:pPr marL="342900" indent="-342900">
              <a:lnSpc>
                <a:spcPct val="150000"/>
              </a:lnSpc>
              <a:spcAft>
                <a:spcPts val="600"/>
              </a:spcAft>
              <a:buFont typeface="Wingdings" panose="05000000000000000000" pitchFamily="2" charset="2"/>
              <a:buChar char="Ø"/>
            </a:pPr>
            <a:r>
              <a:rPr lang="en-US" sz="2400" dirty="0">
                <a:latin typeface="Arial" panose="020B0604020202020204" pitchFamily="34" charset="0"/>
                <a:cs typeface="Arial" panose="020B0604020202020204" pitchFamily="34" charset="0"/>
              </a:rPr>
              <a:t>In our presentation will discuss the classical theories. </a:t>
            </a:r>
          </a:p>
          <a:p>
            <a:pPr>
              <a:spcAft>
                <a:spcPts val="600"/>
              </a:spcAft>
            </a:pPr>
            <a:endParaRPr lang="en-US" dirty="0"/>
          </a:p>
          <a:p>
            <a:pPr>
              <a:spcAft>
                <a:spcPts val="600"/>
              </a:spcAft>
            </a:pPr>
            <a:endParaRPr lang="en-GB" dirty="0"/>
          </a:p>
        </p:txBody>
      </p:sp>
      <p:graphicFrame>
        <p:nvGraphicFramePr>
          <p:cNvPr id="5" name="Diagram 4">
            <a:extLst>
              <a:ext uri="{FF2B5EF4-FFF2-40B4-BE49-F238E27FC236}">
                <a16:creationId xmlns:a16="http://schemas.microsoft.com/office/drawing/2014/main" id="{1E6BEDA4-F755-2CF4-E065-33E7E62802DB}"/>
              </a:ext>
            </a:extLst>
          </p:cNvPr>
          <p:cNvGraphicFramePr/>
          <p:nvPr>
            <p:extLst>
              <p:ext uri="{D42A27DB-BD31-4B8C-83A1-F6EECF244321}">
                <p14:modId xmlns:p14="http://schemas.microsoft.com/office/powerpoint/2010/main" val="2356598377"/>
              </p:ext>
            </p:extLst>
          </p:nvPr>
        </p:nvGraphicFramePr>
        <p:xfrm>
          <a:off x="5166911" y="1733373"/>
          <a:ext cx="6529330" cy="47278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514080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575EB589-ADEA-2621-5C9C-8A8C618A0A85}"/>
              </a:ext>
            </a:extLst>
          </p:cNvPr>
          <p:cNvSpPr>
            <a:spLocks noGrp="1"/>
          </p:cNvSpPr>
          <p:nvPr>
            <p:ph type="title"/>
          </p:nvPr>
        </p:nvSpPr>
        <p:spPr>
          <a:xfrm>
            <a:off x="4965430" y="629268"/>
            <a:ext cx="6586491" cy="1286160"/>
          </a:xfrm>
        </p:spPr>
        <p:txBody>
          <a:bodyPr anchor="b">
            <a:normAutofit/>
          </a:bodyPr>
          <a:lstStyle/>
          <a:p>
            <a:r>
              <a:rPr lang="en-GB" sz="4000" dirty="0">
                <a:ln w="0"/>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Classical Theories</a:t>
            </a:r>
          </a:p>
        </p:txBody>
      </p:sp>
      <p:sp>
        <p:nvSpPr>
          <p:cNvPr id="3" name="Dalfan Cynnwys 2">
            <a:extLst>
              <a:ext uri="{FF2B5EF4-FFF2-40B4-BE49-F238E27FC236}">
                <a16:creationId xmlns:a16="http://schemas.microsoft.com/office/drawing/2014/main" id="{E9C4286C-80D6-4075-E1EF-DD07B94C02B6}"/>
              </a:ext>
            </a:extLst>
          </p:cNvPr>
          <p:cNvSpPr>
            <a:spLocks noGrp="1"/>
          </p:cNvSpPr>
          <p:nvPr>
            <p:ph idx="1"/>
          </p:nvPr>
        </p:nvSpPr>
        <p:spPr>
          <a:xfrm>
            <a:off x="4781320" y="2438400"/>
            <a:ext cx="7410659" cy="4336971"/>
          </a:xfrm>
        </p:spPr>
        <p:txBody>
          <a:bodyPr>
            <a:normAutofit/>
          </a:bodyPr>
          <a:lstStyle/>
          <a:p>
            <a:pPr>
              <a:lnSpc>
                <a:spcPct val="150000"/>
              </a:lnSpc>
            </a:pPr>
            <a:r>
              <a:rPr lang="en-US" sz="2400" dirty="0">
                <a:latin typeface="Arial" panose="020B0604020202020204" pitchFamily="34" charset="0"/>
                <a:cs typeface="Arial" panose="020B0604020202020204" pitchFamily="34" charset="0"/>
              </a:rPr>
              <a:t>These theories describe how the communication process works. Such as Lasswell's model, Shannon and Weaver's communication model, and the SMCR model and many others.</a:t>
            </a:r>
          </a:p>
          <a:p>
            <a:pPr>
              <a:lnSpc>
                <a:spcPct val="150000"/>
              </a:lnSpc>
            </a:pPr>
            <a:r>
              <a:rPr lang="en-US" sz="2400" b="0" i="0" dirty="0">
                <a:effectLst/>
                <a:latin typeface="Arial" panose="020B0604020202020204" pitchFamily="34" charset="0"/>
                <a:cs typeface="Arial" panose="020B0604020202020204" pitchFamily="34" charset="0"/>
              </a:rPr>
              <a:t>Communication exists to enable the manager's control and management the organization via vertical, official channels.</a:t>
            </a:r>
          </a:p>
          <a:p>
            <a:endParaRPr lang="en-US" sz="2000" b="0" i="0" dirty="0">
              <a:effectLst/>
              <a:latin typeface="Arial" panose="020B0604020202020204" pitchFamily="34" charset="0"/>
              <a:cs typeface="Arial" panose="020B0604020202020204" pitchFamily="34" charset="0"/>
            </a:endParaRPr>
          </a:p>
          <a:p>
            <a:endParaRPr lang="en-GB" sz="2000" b="0" i="0" dirty="0">
              <a:effectLst/>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pic>
        <p:nvPicPr>
          <p:cNvPr id="16" name="Picture 15" descr="3D rendering of game pieces tied together with a rope">
            <a:extLst>
              <a:ext uri="{FF2B5EF4-FFF2-40B4-BE49-F238E27FC236}">
                <a16:creationId xmlns:a16="http://schemas.microsoft.com/office/drawing/2014/main" id="{FA48B62E-6DA6-9503-F628-85C83A8267BD}"/>
              </a:ext>
            </a:extLst>
          </p:cNvPr>
          <p:cNvPicPr>
            <a:picLocks noChangeAspect="1"/>
          </p:cNvPicPr>
          <p:nvPr/>
        </p:nvPicPr>
        <p:blipFill rotWithShape="1">
          <a:blip r:embed="rId2"/>
          <a:srcRect l="11567" r="37738"/>
          <a:stretch/>
        </p:blipFill>
        <p:spPr>
          <a:xfrm>
            <a:off x="20" y="10"/>
            <a:ext cx="4635571" cy="6857990"/>
          </a:xfrm>
          <a:prstGeom prst="rect">
            <a:avLst/>
          </a:prstGeom>
          <a:effectLst/>
        </p:spPr>
      </p:pic>
    </p:spTree>
    <p:extLst>
      <p:ext uri="{BB962C8B-B14F-4D97-AF65-F5344CB8AC3E}">
        <p14:creationId xmlns:p14="http://schemas.microsoft.com/office/powerpoint/2010/main" val="10686084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550BE34-C2B8-49B8-8519-67A8CAD51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A7457DD9-5A45-400A-AB4B-4B4EDECA25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365125"/>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itl 1">
            <a:extLst>
              <a:ext uri="{FF2B5EF4-FFF2-40B4-BE49-F238E27FC236}">
                <a16:creationId xmlns:a16="http://schemas.microsoft.com/office/drawing/2014/main" id="{78C13898-A99B-6764-23D8-14815787D445}"/>
              </a:ext>
            </a:extLst>
          </p:cNvPr>
          <p:cNvSpPr>
            <a:spLocks noGrp="1"/>
          </p:cNvSpPr>
          <p:nvPr>
            <p:ph type="title"/>
          </p:nvPr>
        </p:nvSpPr>
        <p:spPr>
          <a:xfrm>
            <a:off x="636712" y="586822"/>
            <a:ext cx="4329204" cy="1645920"/>
          </a:xfrm>
        </p:spPr>
        <p:txBody>
          <a:bodyPr vert="horz" lIns="91440" tIns="45720" rIns="91440" bIns="45720" rtlCol="0" anchor="ctr">
            <a:noAutofit/>
          </a:bodyPr>
          <a:lstStyle/>
          <a:p>
            <a:r>
              <a:rPr lang="en-US" sz="4000" b="0" kern="1200" cap="none" spc="0" dirty="0">
                <a:ln w="0"/>
                <a:solidFill>
                  <a:schemeClr val="tx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Lasswell’s </a:t>
            </a:r>
            <a:r>
              <a:rPr lang="en-US" sz="4000" kern="1200" dirty="0">
                <a:ln w="0"/>
                <a:solidFill>
                  <a:schemeClr val="tx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M</a:t>
            </a:r>
            <a:r>
              <a:rPr lang="en-US" sz="4000" b="0" kern="1200" cap="none" spc="0" dirty="0">
                <a:ln w="0"/>
                <a:solidFill>
                  <a:schemeClr val="tx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odel</a:t>
            </a:r>
            <a:endParaRPr lang="en-US" sz="4000" kern="1200" dirty="0">
              <a:solidFill>
                <a:schemeClr val="tx1"/>
              </a:solidFill>
              <a:latin typeface="Arial" panose="020B0604020202020204" pitchFamily="34" charset="0"/>
              <a:cs typeface="Arial" panose="020B0604020202020204" pitchFamily="34" charset="0"/>
            </a:endParaRPr>
          </a:p>
        </p:txBody>
      </p:sp>
      <p:sp>
        <p:nvSpPr>
          <p:cNvPr id="18" name="Rectangle 17">
            <a:extLst>
              <a:ext uri="{FF2B5EF4-FFF2-40B4-BE49-F238E27FC236}">
                <a16:creationId xmlns:a16="http://schemas.microsoft.com/office/drawing/2014/main" id="{441CF7D6-A660-431A-B0BB-140A0D555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105773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20" name="Rectangle 19">
            <a:extLst>
              <a:ext uri="{FF2B5EF4-FFF2-40B4-BE49-F238E27FC236}">
                <a16:creationId xmlns:a16="http://schemas.microsoft.com/office/drawing/2014/main" id="{0570A85B-3810-4F95-97B0-CBF4CCDB38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3541" y="140063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9" name="Blwch Testun 8">
            <a:extLst>
              <a:ext uri="{FF2B5EF4-FFF2-40B4-BE49-F238E27FC236}">
                <a16:creationId xmlns:a16="http://schemas.microsoft.com/office/drawing/2014/main" id="{8AB74B30-C6F4-D335-8063-FA9604CEDD2D}"/>
              </a:ext>
            </a:extLst>
          </p:cNvPr>
          <p:cNvSpPr txBox="1"/>
          <p:nvPr/>
        </p:nvSpPr>
        <p:spPr>
          <a:xfrm>
            <a:off x="5080704" y="355677"/>
            <a:ext cx="6876228" cy="2089317"/>
          </a:xfrm>
          <a:prstGeom prst="rect">
            <a:avLst/>
          </a:prstGeom>
        </p:spPr>
        <p:txBody>
          <a:bodyPr vert="horz" lIns="91440" tIns="45720" rIns="91440" bIns="45720" rtlCol="0" anchor="ctr">
            <a:normAutofit/>
          </a:bodyPr>
          <a:lstStyle/>
          <a:p>
            <a:pPr>
              <a:lnSpc>
                <a:spcPct val="150000"/>
              </a:lnSpc>
              <a:spcAft>
                <a:spcPts val="600"/>
              </a:spcAft>
            </a:pPr>
            <a:r>
              <a:rPr lang="en-US" sz="2000" dirty="0">
                <a:latin typeface="Arial" panose="020B0604020202020204" pitchFamily="34" charset="0"/>
                <a:cs typeface="Arial" panose="020B0604020202020204" pitchFamily="34" charset="0"/>
              </a:rPr>
              <a:t>Lasswell's (1948) communication model: "Who says what, to whom, how, and with what effect?" — was initially published in a Rockefeller Foundation Communication Seminars report (November 1, 1940). (</a:t>
            </a:r>
            <a:r>
              <a:rPr lang="en-US" sz="2000" b="0" i="0" dirty="0">
                <a:solidFill>
                  <a:srgbClr val="222222"/>
                </a:solidFill>
                <a:effectLst/>
                <a:latin typeface="Arial" panose="020B0604020202020204" pitchFamily="34" charset="0"/>
              </a:rPr>
              <a:t>Rogers, 1994)</a:t>
            </a:r>
            <a:endParaRPr lang="en-US" sz="2000" dirty="0">
              <a:latin typeface="Arial" panose="020B0604020202020204" pitchFamily="34" charset="0"/>
              <a:cs typeface="Arial" panose="020B0604020202020204" pitchFamily="34" charset="0"/>
            </a:endParaRPr>
          </a:p>
        </p:txBody>
      </p:sp>
      <p:pic>
        <p:nvPicPr>
          <p:cNvPr id="4" name="Dalfan Cynnwys 3">
            <a:extLst>
              <a:ext uri="{FF2B5EF4-FFF2-40B4-BE49-F238E27FC236}">
                <a16:creationId xmlns:a16="http://schemas.microsoft.com/office/drawing/2014/main" id="{72FB27DB-9D57-2751-56A3-706FAAB8293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57784" y="2912913"/>
            <a:ext cx="11164824" cy="3126150"/>
          </a:xfrm>
          <a:prstGeom prst="rect">
            <a:avLst/>
          </a:prstGeom>
        </p:spPr>
      </p:pic>
    </p:spTree>
    <p:extLst>
      <p:ext uri="{BB962C8B-B14F-4D97-AF65-F5344CB8AC3E}">
        <p14:creationId xmlns:p14="http://schemas.microsoft.com/office/powerpoint/2010/main" val="125993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1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itl 1">
            <a:extLst>
              <a:ext uri="{FF2B5EF4-FFF2-40B4-BE49-F238E27FC236}">
                <a16:creationId xmlns:a16="http://schemas.microsoft.com/office/drawing/2014/main" id="{FA03AEE2-5F92-5B50-9D3C-F8AE5B90DC97}"/>
              </a:ext>
            </a:extLst>
          </p:cNvPr>
          <p:cNvSpPr>
            <a:spLocks noGrp="1"/>
          </p:cNvSpPr>
          <p:nvPr>
            <p:ph type="title"/>
          </p:nvPr>
        </p:nvSpPr>
        <p:spPr>
          <a:xfrm>
            <a:off x="589560" y="856180"/>
            <a:ext cx="4560584" cy="1128068"/>
          </a:xfrm>
        </p:spPr>
        <p:txBody>
          <a:bodyPr anchor="ctr">
            <a:normAutofit fontScale="90000"/>
          </a:bodyPr>
          <a:lstStyle/>
          <a:p>
            <a:r>
              <a:rPr lang="en-GB" sz="4000" dirty="0">
                <a:ln w="0"/>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Function of communication- </a:t>
            </a:r>
            <a:r>
              <a:rPr lang="en-GB" sz="4000" dirty="0" err="1">
                <a:ln w="0"/>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Lasswell</a:t>
            </a:r>
            <a:endParaRPr lang="en-GB" sz="4000" dirty="0">
              <a:ln w="0"/>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endParaRPr>
          </a:p>
        </p:txBody>
      </p:sp>
      <p:grpSp>
        <p:nvGrpSpPr>
          <p:cNvPr id="33" name="Group 2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35" name="Rectangle 2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2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7" name="Rectangle 2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2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2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Llun 5">
            <a:extLst>
              <a:ext uri="{FF2B5EF4-FFF2-40B4-BE49-F238E27FC236}">
                <a16:creationId xmlns:a16="http://schemas.microsoft.com/office/drawing/2014/main" id="{75083294-6434-AC1D-F941-2BC95BA9D576}"/>
              </a:ext>
            </a:extLst>
          </p:cNvPr>
          <p:cNvPicPr>
            <a:picLocks noChangeAspect="1"/>
          </p:cNvPicPr>
          <p:nvPr/>
        </p:nvPicPr>
        <p:blipFill rotWithShape="1">
          <a:blip r:embed="rId2">
            <a:extLst>
              <a:ext uri="{28A0092B-C50C-407E-A947-70E740481C1C}">
                <a14:useLocalDpi xmlns:a14="http://schemas.microsoft.com/office/drawing/2010/main" val="0"/>
              </a:ext>
            </a:extLst>
          </a:blip>
          <a:srcRect l="7177" r="7053" b="-1"/>
          <a:stretch/>
        </p:blipFill>
        <p:spPr>
          <a:xfrm>
            <a:off x="5977788" y="799352"/>
            <a:ext cx="5425410" cy="5259296"/>
          </a:xfrm>
          <a:prstGeom prst="rect">
            <a:avLst/>
          </a:prstGeom>
        </p:spPr>
      </p:pic>
      <p:graphicFrame>
        <p:nvGraphicFramePr>
          <p:cNvPr id="4" name="Diagram 3">
            <a:extLst>
              <a:ext uri="{FF2B5EF4-FFF2-40B4-BE49-F238E27FC236}">
                <a16:creationId xmlns:a16="http://schemas.microsoft.com/office/drawing/2014/main" id="{E3C74D61-7DC8-2FEB-B14F-6FD0E7B06D03}"/>
              </a:ext>
            </a:extLst>
          </p:cNvPr>
          <p:cNvGraphicFramePr/>
          <p:nvPr>
            <p:extLst>
              <p:ext uri="{D42A27DB-BD31-4B8C-83A1-F6EECF244321}">
                <p14:modId xmlns:p14="http://schemas.microsoft.com/office/powerpoint/2010/main" val="1959716846"/>
              </p:ext>
            </p:extLst>
          </p:nvPr>
        </p:nvGraphicFramePr>
        <p:xfrm>
          <a:off x="590719" y="2330505"/>
          <a:ext cx="4559425" cy="39795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063065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FCA0A2FD-4E1B-0C2B-9620-017FAD9A2F88}"/>
              </a:ext>
            </a:extLst>
          </p:cNvPr>
          <p:cNvSpPr>
            <a:spLocks noGrp="1"/>
          </p:cNvSpPr>
          <p:nvPr>
            <p:ph type="title"/>
          </p:nvPr>
        </p:nvSpPr>
        <p:spPr/>
        <p:txBody>
          <a:bodyPr/>
          <a:lstStyle/>
          <a:p>
            <a:r>
              <a:rPr lang="cy-GB" sz="4000" dirty="0">
                <a:ln w="0"/>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Shannon- Weaver Model</a:t>
            </a:r>
            <a:br>
              <a:rPr lang="cy-GB" sz="4000" dirty="0">
                <a:ln w="0"/>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br>
            <a:endParaRPr lang="en-GB" sz="4000" dirty="0">
              <a:ln w="0"/>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endParaRPr>
          </a:p>
        </p:txBody>
      </p:sp>
      <p:pic>
        <p:nvPicPr>
          <p:cNvPr id="4" name="Dalfan Cynnwys 3">
            <a:extLst>
              <a:ext uri="{FF2B5EF4-FFF2-40B4-BE49-F238E27FC236}">
                <a16:creationId xmlns:a16="http://schemas.microsoft.com/office/drawing/2014/main" id="{8BCED378-4987-DC7C-5D62-EC223536F64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06846" y="4131014"/>
            <a:ext cx="10515600" cy="2516809"/>
          </a:xfrm>
          <a:prstGeom prst="rect">
            <a:avLst/>
          </a:prstGeom>
        </p:spPr>
      </p:pic>
      <p:graphicFrame>
        <p:nvGraphicFramePr>
          <p:cNvPr id="19" name="Blwch Testun 5">
            <a:extLst>
              <a:ext uri="{FF2B5EF4-FFF2-40B4-BE49-F238E27FC236}">
                <a16:creationId xmlns:a16="http://schemas.microsoft.com/office/drawing/2014/main" id="{58D7CD75-B2B0-CDB6-C258-9FD2487A81C1}"/>
              </a:ext>
            </a:extLst>
          </p:cNvPr>
          <p:cNvGraphicFramePr/>
          <p:nvPr>
            <p:extLst>
              <p:ext uri="{D42A27DB-BD31-4B8C-83A1-F6EECF244321}">
                <p14:modId xmlns:p14="http://schemas.microsoft.com/office/powerpoint/2010/main" val="3140848732"/>
              </p:ext>
            </p:extLst>
          </p:nvPr>
        </p:nvGraphicFramePr>
        <p:xfrm>
          <a:off x="606846" y="1467076"/>
          <a:ext cx="11302388" cy="22398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413849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 4">
            <a:extLst>
              <a:ext uri="{FF2B5EF4-FFF2-40B4-BE49-F238E27FC236}">
                <a16:creationId xmlns:a16="http://schemas.microsoft.com/office/drawing/2014/main" id="{2120651E-71CF-7EDF-C532-6BEE7A802536}"/>
              </a:ext>
            </a:extLst>
          </p:cNvPr>
          <p:cNvGraphicFramePr>
            <a:graphicFrameLocks noGrp="1"/>
          </p:cNvGraphicFramePr>
          <p:nvPr>
            <p:ph idx="1"/>
            <p:extLst>
              <p:ext uri="{D42A27DB-BD31-4B8C-83A1-F6EECF244321}">
                <p14:modId xmlns:p14="http://schemas.microsoft.com/office/powerpoint/2010/main" val="1833733055"/>
              </p:ext>
            </p:extLst>
          </p:nvPr>
        </p:nvGraphicFramePr>
        <p:xfrm>
          <a:off x="838200" y="1825624"/>
          <a:ext cx="10515600" cy="3463705"/>
        </p:xfrm>
        <a:graphic>
          <a:graphicData uri="http://schemas.openxmlformats.org/drawingml/2006/table">
            <a:tbl>
              <a:tblPr firstRow="1" bandRow="1">
                <a:tableStyleId>{0660B408-B3CF-4A94-85FC-2B1E0A45F4A2}</a:tableStyleId>
              </a:tblPr>
              <a:tblGrid>
                <a:gridCol w="3505200">
                  <a:extLst>
                    <a:ext uri="{9D8B030D-6E8A-4147-A177-3AD203B41FA5}">
                      <a16:colId xmlns:a16="http://schemas.microsoft.com/office/drawing/2014/main" val="3782994527"/>
                    </a:ext>
                  </a:extLst>
                </a:gridCol>
                <a:gridCol w="7010400">
                  <a:extLst>
                    <a:ext uri="{9D8B030D-6E8A-4147-A177-3AD203B41FA5}">
                      <a16:colId xmlns:a16="http://schemas.microsoft.com/office/drawing/2014/main" val="746323461"/>
                    </a:ext>
                  </a:extLst>
                </a:gridCol>
              </a:tblGrid>
              <a:tr h="958336">
                <a:tc gridSpan="2">
                  <a:txBody>
                    <a:bodyPr/>
                    <a:lstStyle/>
                    <a:p>
                      <a:pPr algn="ctr"/>
                      <a:endParaRPr lang="en-GB" sz="3200" b="0" dirty="0">
                        <a:effectLst/>
                      </a:endParaRPr>
                    </a:p>
                    <a:p>
                      <a:pPr algn="ctr"/>
                      <a:r>
                        <a:rPr lang="en-GB" sz="3200" b="1" dirty="0">
                          <a:solidFill>
                            <a:schemeClr val="tx1">
                              <a:lumMod val="85000"/>
                              <a:lumOff val="15000"/>
                            </a:schemeClr>
                          </a:solidFill>
                          <a:effectLst/>
                        </a:rPr>
                        <a:t>2</a:t>
                      </a:r>
                      <a:r>
                        <a:rPr lang="en-GB" sz="3200" b="1" baseline="30000" dirty="0">
                          <a:solidFill>
                            <a:schemeClr val="tx1">
                              <a:lumMod val="85000"/>
                              <a:lumOff val="15000"/>
                            </a:schemeClr>
                          </a:solidFill>
                          <a:effectLst/>
                        </a:rPr>
                        <a:t>nd </a:t>
                      </a:r>
                      <a:r>
                        <a:rPr lang="en-GB" sz="3200" b="1" dirty="0">
                          <a:solidFill>
                            <a:schemeClr val="tx1">
                              <a:lumMod val="85000"/>
                              <a:lumOff val="15000"/>
                            </a:schemeClr>
                          </a:solidFill>
                          <a:effectLst/>
                        </a:rPr>
                        <a:t>presenter </a:t>
                      </a:r>
                      <a:endParaRPr lang="en-GB" sz="3200" b="1" dirty="0">
                        <a:solidFill>
                          <a:schemeClr val="tx1">
                            <a:lumMod val="85000"/>
                            <a:lumOff val="15000"/>
                          </a:schemeClr>
                        </a:solidFill>
                      </a:endParaRPr>
                    </a:p>
                    <a:p>
                      <a:endParaRPr lang="en-GB" sz="3200" b="0" dirty="0">
                        <a:latin typeface="Arial" panose="020B0604020202020204" pitchFamily="34" charset="0"/>
                        <a:cs typeface="Arial" panose="020B0604020202020204" pitchFamily="34" charset="0"/>
                      </a:endParaRPr>
                    </a:p>
                  </a:txBody>
                  <a:tcPr/>
                </a:tc>
                <a:tc hMerge="1">
                  <a:txBody>
                    <a:bodyPr/>
                    <a:lstStyle/>
                    <a:p>
                      <a:endParaRPr lang="en-GB" dirty="0"/>
                    </a:p>
                  </a:txBody>
                  <a:tcPr/>
                </a:tc>
                <a:extLst>
                  <a:ext uri="{0D108BD9-81ED-4DB2-BD59-A6C34878D82A}">
                    <a16:rowId xmlns:a16="http://schemas.microsoft.com/office/drawing/2014/main" val="1999819629"/>
                  </a:ext>
                </a:extLst>
              </a:tr>
              <a:tr h="950889">
                <a:tc>
                  <a:txBody>
                    <a:bodyPr/>
                    <a:lstStyle/>
                    <a:p>
                      <a:r>
                        <a:rPr lang="en-GB" sz="2400" b="0" kern="1200" dirty="0">
                          <a:solidFill>
                            <a:schemeClr val="dk1"/>
                          </a:solidFill>
                          <a:effectLst/>
                        </a:rPr>
                        <a:t>Student’s Full Name</a:t>
                      </a:r>
                      <a:endParaRPr lang="en-GB" sz="2400" b="0" dirty="0">
                        <a:latin typeface="Arial" panose="020B0604020202020204" pitchFamily="34" charset="0"/>
                        <a:cs typeface="Arial" panose="020B0604020202020204" pitchFamily="34" charset="0"/>
                      </a:endParaRPr>
                    </a:p>
                  </a:txBody>
                  <a:tcPr/>
                </a:tc>
                <a:tc>
                  <a:txBody>
                    <a:bodyPr/>
                    <a:lstStyle/>
                    <a:p>
                      <a:pPr marL="0" algn="l" defTabSz="914400" rtl="0" eaLnBrk="1" latinLnBrk="0" hangingPunct="1"/>
                      <a:r>
                        <a:rPr lang="en-GB" sz="2400" b="0" kern="1200" cap="none" spc="0" dirty="0">
                          <a:solidFill>
                            <a:schemeClr val="tx1"/>
                          </a:solidFill>
                        </a:rPr>
                        <a:t>Mohammed Adam</a:t>
                      </a:r>
                      <a:endParaRPr lang="en-GB" sz="2400" b="0" kern="1200" cap="none" spc="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295953571"/>
                  </a:ext>
                </a:extLst>
              </a:tr>
              <a:tr h="958336">
                <a:tc>
                  <a:txBody>
                    <a:bodyPr/>
                    <a:lstStyle/>
                    <a:p>
                      <a:r>
                        <a:rPr lang="en-GB" sz="2400" b="0" kern="1200" dirty="0">
                          <a:solidFill>
                            <a:schemeClr val="dk1"/>
                          </a:solidFill>
                          <a:effectLst/>
                        </a:rPr>
                        <a:t>Student’s ID Number: </a:t>
                      </a:r>
                      <a:endParaRPr lang="en-GB" sz="2400" b="0" dirty="0">
                        <a:latin typeface="Arial" panose="020B0604020202020204" pitchFamily="34" charset="0"/>
                        <a:cs typeface="Arial" panose="020B0604020202020204" pitchFamily="34" charset="0"/>
                      </a:endParaRPr>
                    </a:p>
                  </a:txBody>
                  <a:tcPr/>
                </a:tc>
                <a:tc>
                  <a:txBody>
                    <a:bodyPr/>
                    <a:lstStyle/>
                    <a:p>
                      <a:pPr marL="0" algn="l" defTabSz="914400" rtl="0" eaLnBrk="1" latinLnBrk="0" hangingPunct="1"/>
                      <a:r>
                        <a:rPr lang="en-GB" sz="2400" b="0" kern="1200" cap="none" spc="0" dirty="0">
                          <a:solidFill>
                            <a:schemeClr val="tx1"/>
                          </a:solidFill>
                        </a:rPr>
                        <a:t>2121738</a:t>
                      </a:r>
                      <a:endParaRPr lang="en-GB" sz="2400" b="0" kern="1200" cap="none" spc="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59903221"/>
                  </a:ext>
                </a:extLst>
              </a:tr>
            </a:tbl>
          </a:graphicData>
        </a:graphic>
      </p:graphicFrame>
    </p:spTree>
    <p:extLst>
      <p:ext uri="{BB962C8B-B14F-4D97-AF65-F5344CB8AC3E}">
        <p14:creationId xmlns:p14="http://schemas.microsoft.com/office/powerpoint/2010/main" val="30695775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itl 1">
            <a:extLst>
              <a:ext uri="{FF2B5EF4-FFF2-40B4-BE49-F238E27FC236}">
                <a16:creationId xmlns:a16="http://schemas.microsoft.com/office/drawing/2014/main" id="{61EADE38-4E28-D8CF-DB68-4EE43E249D95}"/>
              </a:ext>
            </a:extLst>
          </p:cNvPr>
          <p:cNvSpPr>
            <a:spLocks noGrp="1"/>
          </p:cNvSpPr>
          <p:nvPr>
            <p:ph type="title"/>
          </p:nvPr>
        </p:nvSpPr>
        <p:spPr>
          <a:xfrm>
            <a:off x="838200" y="365125"/>
            <a:ext cx="10515600" cy="1325563"/>
          </a:xfrm>
        </p:spPr>
        <p:txBody>
          <a:bodyPr>
            <a:normAutofit/>
          </a:bodyPr>
          <a:lstStyle/>
          <a:p>
            <a:r>
              <a:rPr lang="en-GB" sz="5400"/>
              <a:t>Introduction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Dalfan Cynnwys 2">
            <a:extLst>
              <a:ext uri="{FF2B5EF4-FFF2-40B4-BE49-F238E27FC236}">
                <a16:creationId xmlns:a16="http://schemas.microsoft.com/office/drawing/2014/main" id="{E8090720-049D-524C-DDE1-3CF85777A8E1}"/>
              </a:ext>
            </a:extLst>
          </p:cNvPr>
          <p:cNvSpPr>
            <a:spLocks noGrp="1"/>
          </p:cNvSpPr>
          <p:nvPr>
            <p:ph idx="1"/>
          </p:nvPr>
        </p:nvSpPr>
        <p:spPr>
          <a:xfrm>
            <a:off x="838200" y="1929384"/>
            <a:ext cx="10515600" cy="4251960"/>
          </a:xfrm>
        </p:spPr>
        <p:txBody>
          <a:bodyPr>
            <a:normAutofit/>
          </a:bodyPr>
          <a:lstStyle/>
          <a:p>
            <a:pPr marL="0" indent="0" rtl="0" fontAlgn="base">
              <a:lnSpc>
                <a:spcPct val="150000"/>
              </a:lnSpc>
              <a:buNone/>
            </a:pPr>
            <a:r>
              <a:rPr lang="en-US" sz="2400" b="0" i="0" u="none" strike="noStrike" dirty="0">
                <a:effectLst/>
                <a:latin typeface="Arial" panose="020B0604020202020204" pitchFamily="34" charset="0"/>
                <a:cs typeface="Arial" panose="020B0604020202020204" pitchFamily="34" charset="0"/>
              </a:rPr>
              <a:t>Communication is a vital part of our life activity. Communication mainly takes place to convey to the audience any messages. Besides, this communication mainly required channels to communicate, which are the medium of exchanging any information. To decode the messages these channels are used (Wang and Wang, 2013).</a:t>
            </a:r>
            <a:endParaRPr lang="en-US" sz="2400" b="0" i="0" dirty="0">
              <a:effectLst/>
              <a:latin typeface="Arial" panose="020B0604020202020204" pitchFamily="34" charset="0"/>
              <a:cs typeface="Arial" panose="020B0604020202020204" pitchFamily="34" charset="0"/>
            </a:endParaRPr>
          </a:p>
          <a:p>
            <a:endParaRPr lang="en-GB"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557963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itl 1">
            <a:extLst>
              <a:ext uri="{FF2B5EF4-FFF2-40B4-BE49-F238E27FC236}">
                <a16:creationId xmlns:a16="http://schemas.microsoft.com/office/drawing/2014/main" id="{8008BC23-C094-0CB4-429F-5817AF5A6FF8}"/>
              </a:ext>
            </a:extLst>
          </p:cNvPr>
          <p:cNvSpPr>
            <a:spLocks noGrp="1"/>
          </p:cNvSpPr>
          <p:nvPr>
            <p:ph type="title"/>
          </p:nvPr>
        </p:nvSpPr>
        <p:spPr>
          <a:xfrm>
            <a:off x="630936" y="640080"/>
            <a:ext cx="4818888" cy="1481328"/>
          </a:xfrm>
        </p:spPr>
        <p:txBody>
          <a:bodyPr anchor="b">
            <a:normAutofit/>
          </a:bodyPr>
          <a:lstStyle/>
          <a:p>
            <a:r>
              <a:rPr lang="en-US" sz="2400" b="1" i="0" u="none" strike="noStrike" dirty="0">
                <a:solidFill>
                  <a:srgbClr val="2F5496"/>
                </a:solidFill>
                <a:effectLst/>
                <a:latin typeface="Times New Roman" panose="02020603050405020304" pitchFamily="18" charset="0"/>
              </a:rPr>
              <a:t>Process of Channels</a:t>
            </a:r>
            <a:r>
              <a:rPr lang="en-US" sz="2400" b="0" i="0" dirty="0">
                <a:solidFill>
                  <a:srgbClr val="000000"/>
                </a:solidFill>
                <a:effectLst/>
                <a:latin typeface="Times New Roman" panose="02020603050405020304" pitchFamily="18" charset="0"/>
              </a:rPr>
              <a:t>​</a:t>
            </a:r>
            <a:br>
              <a:rPr lang="en-US" sz="2400" b="0" i="0" dirty="0">
                <a:solidFill>
                  <a:srgbClr val="000000"/>
                </a:solidFill>
                <a:effectLst/>
                <a:latin typeface="Arial" panose="020B0604020202020204" pitchFamily="34" charset="0"/>
              </a:rPr>
            </a:br>
            <a:endParaRPr lang="en-GB" sz="5400" dirty="0"/>
          </a:p>
        </p:txBody>
      </p:sp>
      <p:sp>
        <p:nvSpPr>
          <p:cNvPr id="2057"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Dalfan Cynnwys 2">
            <a:extLst>
              <a:ext uri="{FF2B5EF4-FFF2-40B4-BE49-F238E27FC236}">
                <a16:creationId xmlns:a16="http://schemas.microsoft.com/office/drawing/2014/main" id="{6BD92CD3-CC09-3924-F07A-19603002FCCC}"/>
              </a:ext>
            </a:extLst>
          </p:cNvPr>
          <p:cNvSpPr>
            <a:spLocks noGrp="1"/>
          </p:cNvSpPr>
          <p:nvPr>
            <p:ph idx="1"/>
          </p:nvPr>
        </p:nvSpPr>
        <p:spPr>
          <a:xfrm>
            <a:off x="143219" y="2660904"/>
            <a:ext cx="5794873" cy="4178808"/>
          </a:xfrm>
        </p:spPr>
        <p:txBody>
          <a:bodyPr anchor="t">
            <a:normAutofit/>
          </a:bodyPr>
          <a:lstStyle/>
          <a:p>
            <a:pPr>
              <a:lnSpc>
                <a:spcPct val="100000"/>
              </a:lnSpc>
            </a:pPr>
            <a:r>
              <a:rPr lang="en-US" sz="2200" b="0" i="0" u="none" strike="noStrike" dirty="0">
                <a:effectLst/>
                <a:latin typeface="Arial" panose="020B0604020202020204" pitchFamily="34" charset="0"/>
                <a:cs typeface="Arial" panose="020B0604020202020204" pitchFamily="34" charset="0"/>
              </a:rPr>
              <a:t>In order to send any information from the sender to the receiver, channels are used, and using these channels will help the receiver to understand the data that is sent and works like information. Receiving information will help to determine the skills of communication, knowledge, attributes, culture, and social system for the method and information itself (</a:t>
            </a:r>
            <a:r>
              <a:rPr lang="en-US" sz="2200" b="0" i="0" u="none" strike="noStrike" dirty="0" err="1">
                <a:effectLst/>
                <a:latin typeface="Arial" panose="020B0604020202020204" pitchFamily="34" charset="0"/>
                <a:cs typeface="Arial" panose="020B0604020202020204" pitchFamily="34" charset="0"/>
              </a:rPr>
              <a:t>Wa</a:t>
            </a:r>
            <a:r>
              <a:rPr lang="en-US" sz="2200" b="0" i="0" u="none" strike="noStrike" dirty="0">
                <a:effectLst/>
                <a:latin typeface="Arial" panose="020B0604020202020204" pitchFamily="34" charset="0"/>
                <a:cs typeface="Arial" panose="020B0604020202020204" pitchFamily="34" charset="0"/>
              </a:rPr>
              <a:t> ng and Wang, 2013). </a:t>
            </a:r>
            <a:endParaRPr lang="en-GB" sz="2200" dirty="0">
              <a:latin typeface="Arial" panose="020B0604020202020204" pitchFamily="34" charset="0"/>
              <a:cs typeface="Arial" panose="020B0604020202020204" pitchFamily="34" charset="0"/>
            </a:endParaRPr>
          </a:p>
        </p:txBody>
      </p:sp>
      <p:pic>
        <p:nvPicPr>
          <p:cNvPr id="2050" name="Picture 2" descr="Llun yn cynnwys person, ifanc&#10;&#10;Wedi cynhyrchu’r disgrifiad yn awtomatig">
            <a:extLst>
              <a:ext uri="{FF2B5EF4-FFF2-40B4-BE49-F238E27FC236}">
                <a16:creationId xmlns:a16="http://schemas.microsoft.com/office/drawing/2014/main" id="{E3CF53B4-2095-46A2-B898-28A555B35D7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176167" y="2660904"/>
            <a:ext cx="5458968" cy="36165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607141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A517E2F-7FB1-73BC-7A4A-FF81F6A0B626}"/>
              </a:ext>
            </a:extLst>
          </p:cNvPr>
          <p:cNvSpPr>
            <a:spLocks noGrp="1"/>
          </p:cNvSpPr>
          <p:nvPr>
            <p:ph idx="1"/>
          </p:nvPr>
        </p:nvSpPr>
        <p:spPr>
          <a:xfrm>
            <a:off x="231353" y="1340220"/>
            <a:ext cx="7965195" cy="4873625"/>
          </a:xfrm>
        </p:spPr>
        <p:txBody>
          <a:bodyPr>
            <a:noAutofit/>
          </a:bodyPr>
          <a:lstStyle/>
          <a:p>
            <a:pPr marL="0" marR="0">
              <a:lnSpc>
                <a:spcPct val="107000"/>
              </a:lnSpc>
              <a:spcBef>
                <a:spcPts val="200"/>
              </a:spcBef>
              <a:spcAft>
                <a:spcPts val="0"/>
              </a:spcAft>
            </a:pPr>
            <a:r>
              <a:rPr lang="en-US" sz="2200" b="1" dirty="0">
                <a:solidFill>
                  <a:srgbClr val="2F5496"/>
                </a:solidFill>
                <a:effectLst/>
                <a:latin typeface="Arial" panose="020B0604020202020204" pitchFamily="34" charset="0"/>
                <a:ea typeface="Times New Roman" panose="02020603050405020304" pitchFamily="18" charset="0"/>
                <a:cs typeface="Arial" panose="020B0604020202020204" pitchFamily="34" charset="0"/>
              </a:rPr>
              <a:t>Hearing</a:t>
            </a:r>
          </a:p>
          <a:p>
            <a:pPr marL="0" marR="0" indent="0" algn="just">
              <a:lnSpc>
                <a:spcPct val="107000"/>
              </a:lnSpc>
              <a:spcBef>
                <a:spcPts val="0"/>
              </a:spcBef>
              <a:spcAft>
                <a:spcPts val="800"/>
              </a:spcAft>
              <a:buNone/>
            </a:pPr>
            <a:r>
              <a:rPr lang="en-US" sz="2200" dirty="0">
                <a:solidFill>
                  <a:srgbClr val="202124"/>
                </a:solidFill>
                <a:effectLst/>
                <a:latin typeface="Arial" panose="020B0604020202020204" pitchFamily="34" charset="0"/>
                <a:ea typeface="Calibri" panose="020F0502020204030204" pitchFamily="34" charset="0"/>
                <a:cs typeface="Arial" panose="020B0604020202020204" pitchFamily="34" charset="0"/>
              </a:rPr>
              <a:t>Hearing is the process of listening to something with the power of perceiving any sound and function accordingly and using this sense to improve the communication level that is created from the tones, noises, or listening to the other tone of voice to understand the situation by hearing the level of seriousness of information. </a:t>
            </a:r>
            <a:endParaRPr lang="en-US" sz="22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07000"/>
              </a:lnSpc>
              <a:spcBef>
                <a:spcPts val="200"/>
              </a:spcBef>
              <a:spcAft>
                <a:spcPts val="0"/>
              </a:spcAft>
            </a:pPr>
            <a:r>
              <a:rPr lang="en-US" sz="2200" b="1" dirty="0">
                <a:solidFill>
                  <a:srgbClr val="2F5496"/>
                </a:solidFill>
                <a:effectLst/>
                <a:latin typeface="Arial" panose="020B0604020202020204" pitchFamily="34" charset="0"/>
                <a:ea typeface="Times New Roman" panose="02020603050405020304" pitchFamily="18" charset="0"/>
                <a:cs typeface="Arial" panose="020B0604020202020204" pitchFamily="34" charset="0"/>
              </a:rPr>
              <a:t>Seeing</a:t>
            </a:r>
          </a:p>
          <a:p>
            <a:pPr marL="0" marR="0" indent="0" algn="just">
              <a:lnSpc>
                <a:spcPct val="107000"/>
              </a:lnSpc>
              <a:spcBef>
                <a:spcPts val="0"/>
              </a:spcBef>
              <a:spcAft>
                <a:spcPts val="800"/>
              </a:spcAft>
              <a:buNone/>
            </a:pPr>
            <a:r>
              <a:rPr lang="en-US" sz="2200" dirty="0">
                <a:solidFill>
                  <a:srgbClr val="202124"/>
                </a:solidFill>
                <a:effectLst/>
                <a:latin typeface="Arial" panose="020B0604020202020204" pitchFamily="34" charset="0"/>
                <a:ea typeface="Calibri" panose="020F0502020204030204" pitchFamily="34" charset="0"/>
                <a:cs typeface="Arial" panose="020B0604020202020204" pitchFamily="34" charset="0"/>
              </a:rPr>
              <a:t>Seeing any piece of information is like using the power of sight to see any object where the body actioning and functioning itself to determine the information presented and seeing any information can help to gather knowledge about the color, structure, and design of certain information to differentiate things.</a:t>
            </a:r>
            <a:endParaRPr lang="en-US" sz="2200" dirty="0">
              <a:effectLst/>
              <a:latin typeface="Arial" panose="020B0604020202020204" pitchFamily="34" charset="0"/>
              <a:ea typeface="Calibri" panose="020F0502020204030204" pitchFamily="34" charset="0"/>
              <a:cs typeface="Arial" panose="020B0604020202020204" pitchFamily="34" charset="0"/>
            </a:endParaRPr>
          </a:p>
          <a:p>
            <a:endParaRPr lang="en-US" sz="22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D0841730-04FD-31A0-3192-3463CEA3FCA1}"/>
              </a:ext>
            </a:extLst>
          </p:cNvPr>
          <p:cNvPicPr>
            <a:picLocks noChangeAspect="1"/>
          </p:cNvPicPr>
          <p:nvPr/>
        </p:nvPicPr>
        <p:blipFill>
          <a:blip r:embed="rId2"/>
          <a:stretch>
            <a:fillRect/>
          </a:stretch>
        </p:blipFill>
        <p:spPr>
          <a:xfrm>
            <a:off x="8663681" y="891281"/>
            <a:ext cx="2552700" cy="1790700"/>
          </a:xfrm>
          <a:prstGeom prst="rect">
            <a:avLst/>
          </a:prstGeom>
        </p:spPr>
      </p:pic>
      <p:pic>
        <p:nvPicPr>
          <p:cNvPr id="6" name="Picture 5">
            <a:extLst>
              <a:ext uri="{FF2B5EF4-FFF2-40B4-BE49-F238E27FC236}">
                <a16:creationId xmlns:a16="http://schemas.microsoft.com/office/drawing/2014/main" id="{44F3ABEE-6796-F295-8F8D-817E01A9D618}"/>
              </a:ext>
            </a:extLst>
          </p:cNvPr>
          <p:cNvPicPr>
            <a:picLocks noChangeAspect="1"/>
          </p:cNvPicPr>
          <p:nvPr/>
        </p:nvPicPr>
        <p:blipFill>
          <a:blip r:embed="rId3"/>
          <a:stretch>
            <a:fillRect/>
          </a:stretch>
        </p:blipFill>
        <p:spPr>
          <a:xfrm>
            <a:off x="8450617" y="3813884"/>
            <a:ext cx="3247193" cy="2030544"/>
          </a:xfrm>
          <a:prstGeom prst="rect">
            <a:avLst/>
          </a:prstGeom>
        </p:spPr>
      </p:pic>
      <p:sp>
        <p:nvSpPr>
          <p:cNvPr id="2" name="Blwch Testun 1">
            <a:extLst>
              <a:ext uri="{FF2B5EF4-FFF2-40B4-BE49-F238E27FC236}">
                <a16:creationId xmlns:a16="http://schemas.microsoft.com/office/drawing/2014/main" id="{FCDE17B9-6304-C730-0C5A-BC5E8AD3C882}"/>
              </a:ext>
            </a:extLst>
          </p:cNvPr>
          <p:cNvSpPr txBox="1"/>
          <p:nvPr/>
        </p:nvSpPr>
        <p:spPr>
          <a:xfrm>
            <a:off x="799350" y="168006"/>
            <a:ext cx="6229412" cy="1446550"/>
          </a:xfrm>
          <a:prstGeom prst="rect">
            <a:avLst/>
          </a:prstGeom>
          <a:noFill/>
        </p:spPr>
        <p:txBody>
          <a:bodyPr wrap="square" rtlCol="0">
            <a:spAutoFit/>
          </a:bodyPr>
          <a:lstStyle/>
          <a:p>
            <a:r>
              <a:rPr lang="en-US" sz="4400" b="1" kern="0" dirty="0">
                <a:solidFill>
                  <a:srgbClr val="2F5496"/>
                </a:solidFill>
                <a:effectLst/>
                <a:latin typeface="Arial" panose="020B0604020202020204" pitchFamily="34" charset="0"/>
                <a:ea typeface="Times New Roman" panose="02020603050405020304" pitchFamily="18" charset="0"/>
                <a:cs typeface="Arial" panose="020B0604020202020204" pitchFamily="34" charset="0"/>
              </a:rPr>
              <a:t>Channels</a:t>
            </a:r>
          </a:p>
          <a:p>
            <a:endParaRPr lang="en-GB" sz="4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220089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17D6FFB-945A-6247-FFBA-3BF45CF13D79}"/>
              </a:ext>
            </a:extLst>
          </p:cNvPr>
          <p:cNvSpPr txBox="1"/>
          <p:nvPr/>
        </p:nvSpPr>
        <p:spPr>
          <a:xfrm>
            <a:off x="449406" y="1466724"/>
            <a:ext cx="8629095" cy="4582152"/>
          </a:xfrm>
          <a:prstGeom prst="rect">
            <a:avLst/>
          </a:prstGeom>
          <a:noFill/>
        </p:spPr>
        <p:txBody>
          <a:bodyPr wrap="square">
            <a:spAutoFit/>
          </a:bodyPr>
          <a:lstStyle/>
          <a:p>
            <a:pPr marL="0" marR="0">
              <a:lnSpc>
                <a:spcPct val="107000"/>
              </a:lnSpc>
              <a:spcBef>
                <a:spcPts val="200"/>
              </a:spcBef>
              <a:spcAft>
                <a:spcPts val="0"/>
              </a:spcAft>
            </a:pPr>
            <a:r>
              <a:rPr lang="en-US" sz="2000" b="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Smelling</a:t>
            </a:r>
            <a:endParaRPr lang="en-US" sz="20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algn="just">
              <a:lnSpc>
                <a:spcPct val="107000"/>
              </a:lnSpc>
              <a:spcBef>
                <a:spcPts val="0"/>
              </a:spcBef>
              <a:spcAft>
                <a:spcPts val="800"/>
              </a:spcAft>
            </a:pPr>
            <a:r>
              <a:rPr lang="en-US" sz="1800" dirty="0">
                <a:solidFill>
                  <a:srgbClr val="202124"/>
                </a:solidFill>
                <a:effectLst/>
                <a:latin typeface="Times New Roman" panose="02020603050405020304" pitchFamily="18" charset="0"/>
                <a:ea typeface="Calibri" panose="020F0502020204030204" pitchFamily="34" charset="0"/>
                <a:cs typeface="Times New Roman" panose="02020603050405020304" pitchFamily="18" charset="0"/>
              </a:rPr>
              <a:t>Besides, smelling is something by which people can determine the odor or aroma of any things to determine the objective. Smelling helps to determine the freshness of liveliness of any things with this media people can make sure of absorbing any knowledge or information about any creating thing with the help of organs with the Olfactory communication process.</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200"/>
              </a:spcBef>
              <a:spcAft>
                <a:spcPts val="0"/>
              </a:spcAft>
            </a:pPr>
            <a:r>
              <a:rPr lang="en-US" sz="2000" b="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Touching</a:t>
            </a:r>
            <a:endParaRPr lang="en-US" sz="20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algn="just">
              <a:lnSpc>
                <a:spcPct val="107000"/>
              </a:lnSpc>
              <a:spcBef>
                <a:spcPts val="0"/>
              </a:spcBef>
              <a:spcAft>
                <a:spcPts val="800"/>
              </a:spcAft>
            </a:pPr>
            <a:r>
              <a:rPr lang="en-US" sz="1800" dirty="0">
                <a:solidFill>
                  <a:srgbClr val="202124"/>
                </a:solidFill>
                <a:effectLst/>
                <a:latin typeface="Times New Roman" panose="02020603050405020304" pitchFamily="18" charset="0"/>
                <a:ea typeface="Calibri" panose="020F0502020204030204" pitchFamily="34" charset="0"/>
                <a:cs typeface="Times New Roman" panose="02020603050405020304" pitchFamily="18" charset="0"/>
              </a:rPr>
              <a:t>With the help of touching any object that tried to provide information basically reflects information with the help of our brain. The brain helps us to know and clarify things and objects by touch. Where the brain gets the input through the skin from mechanoreceptors.</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200"/>
              </a:spcBef>
              <a:spcAft>
                <a:spcPts val="0"/>
              </a:spcAft>
            </a:pPr>
            <a:r>
              <a:rPr lang="en-US" sz="2000" b="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Tasting</a:t>
            </a:r>
            <a:endParaRPr lang="en-US" sz="20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algn="just">
              <a:lnSpc>
                <a:spcPct val="107000"/>
              </a:lnSpc>
              <a:spcBef>
                <a:spcPts val="0"/>
              </a:spcBef>
              <a:spcAft>
                <a:spcPts val="800"/>
              </a:spcAft>
            </a:pPr>
            <a:r>
              <a:rPr lang="en-US" sz="1800" dirty="0">
                <a:solidFill>
                  <a:srgbClr val="202124"/>
                </a:solidFill>
                <a:effectLst/>
                <a:latin typeface="Times New Roman" panose="02020603050405020304" pitchFamily="18" charset="0"/>
                <a:ea typeface="Calibri" panose="020F0502020204030204" pitchFamily="34" charset="0"/>
                <a:cs typeface="Times New Roman" panose="02020603050405020304" pitchFamily="18" charset="0"/>
              </a:rPr>
              <a:t>Using the tools like tasting can determine the flavor of the product that included information to ensure consistency. Also tasting is needed to provide information when any new innovation of any product is developed</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(Graham, 2009)</a:t>
            </a:r>
            <a:r>
              <a:rPr lang="en-US" sz="1800" dirty="0">
                <a:solidFill>
                  <a:srgbClr val="202124"/>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7" name="Picture 6">
            <a:extLst>
              <a:ext uri="{FF2B5EF4-FFF2-40B4-BE49-F238E27FC236}">
                <a16:creationId xmlns:a16="http://schemas.microsoft.com/office/drawing/2014/main" id="{6870136B-7B39-177F-0A27-F9239FACE7E2}"/>
              </a:ext>
            </a:extLst>
          </p:cNvPr>
          <p:cNvPicPr>
            <a:picLocks noChangeAspect="1"/>
          </p:cNvPicPr>
          <p:nvPr/>
        </p:nvPicPr>
        <p:blipFill>
          <a:blip r:embed="rId2"/>
          <a:stretch>
            <a:fillRect/>
          </a:stretch>
        </p:blipFill>
        <p:spPr>
          <a:xfrm>
            <a:off x="9188388" y="2330749"/>
            <a:ext cx="2554206" cy="2209258"/>
          </a:xfrm>
          <a:prstGeom prst="rect">
            <a:avLst/>
          </a:prstGeom>
        </p:spPr>
      </p:pic>
    </p:spTree>
    <p:extLst>
      <p:ext uri="{BB962C8B-B14F-4D97-AF65-F5344CB8AC3E}">
        <p14:creationId xmlns:p14="http://schemas.microsoft.com/office/powerpoint/2010/main" val="23691557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 4">
            <a:extLst>
              <a:ext uri="{FF2B5EF4-FFF2-40B4-BE49-F238E27FC236}">
                <a16:creationId xmlns:a16="http://schemas.microsoft.com/office/drawing/2014/main" id="{2120651E-71CF-7EDF-C532-6BEE7A802536}"/>
              </a:ext>
            </a:extLst>
          </p:cNvPr>
          <p:cNvGraphicFramePr>
            <a:graphicFrameLocks noGrp="1"/>
          </p:cNvGraphicFramePr>
          <p:nvPr>
            <p:ph idx="1"/>
            <p:extLst>
              <p:ext uri="{D42A27DB-BD31-4B8C-83A1-F6EECF244321}">
                <p14:modId xmlns:p14="http://schemas.microsoft.com/office/powerpoint/2010/main" val="1783809971"/>
              </p:ext>
            </p:extLst>
          </p:nvPr>
        </p:nvGraphicFramePr>
        <p:xfrm>
          <a:off x="838200" y="1825624"/>
          <a:ext cx="10515600" cy="3463705"/>
        </p:xfrm>
        <a:graphic>
          <a:graphicData uri="http://schemas.openxmlformats.org/drawingml/2006/table">
            <a:tbl>
              <a:tblPr firstRow="1" bandRow="1">
                <a:tableStyleId>{0660B408-B3CF-4A94-85FC-2B1E0A45F4A2}</a:tableStyleId>
              </a:tblPr>
              <a:tblGrid>
                <a:gridCol w="3505200">
                  <a:extLst>
                    <a:ext uri="{9D8B030D-6E8A-4147-A177-3AD203B41FA5}">
                      <a16:colId xmlns:a16="http://schemas.microsoft.com/office/drawing/2014/main" val="3782994527"/>
                    </a:ext>
                  </a:extLst>
                </a:gridCol>
                <a:gridCol w="7010400">
                  <a:extLst>
                    <a:ext uri="{9D8B030D-6E8A-4147-A177-3AD203B41FA5}">
                      <a16:colId xmlns:a16="http://schemas.microsoft.com/office/drawing/2014/main" val="746323461"/>
                    </a:ext>
                  </a:extLst>
                </a:gridCol>
              </a:tblGrid>
              <a:tr h="958336">
                <a:tc gridSpan="2">
                  <a:txBody>
                    <a:bodyPr/>
                    <a:lstStyle/>
                    <a:p>
                      <a:pPr marL="0" algn="ctr" defTabSz="914400" rtl="0" eaLnBrk="1" latinLnBrk="0" hangingPunct="1"/>
                      <a:endParaRPr lang="en-GB" sz="3200" b="1" kern="1200" dirty="0">
                        <a:solidFill>
                          <a:schemeClr val="tx1">
                            <a:lumMod val="85000"/>
                            <a:lumOff val="15000"/>
                          </a:schemeClr>
                        </a:solidFill>
                        <a:effectLst/>
                      </a:endParaRPr>
                    </a:p>
                    <a:p>
                      <a:pPr marL="0" algn="ctr" defTabSz="914400" rtl="0" eaLnBrk="1" latinLnBrk="0" hangingPunct="1"/>
                      <a:r>
                        <a:rPr lang="en-GB" sz="3200" b="1" kern="1200" dirty="0">
                          <a:solidFill>
                            <a:schemeClr val="tx1">
                              <a:lumMod val="85000"/>
                              <a:lumOff val="15000"/>
                            </a:schemeClr>
                          </a:solidFill>
                          <a:effectLst/>
                        </a:rPr>
                        <a:t>3rd presenter </a:t>
                      </a:r>
                    </a:p>
                    <a:p>
                      <a:pPr marL="0" algn="ctr" defTabSz="914400" rtl="0" eaLnBrk="1" latinLnBrk="0" hangingPunct="1"/>
                      <a:endParaRPr lang="en-GB" sz="3200" b="1" i="0" kern="1200" dirty="0">
                        <a:solidFill>
                          <a:schemeClr val="tx1">
                            <a:lumMod val="85000"/>
                            <a:lumOff val="15000"/>
                          </a:schemeClr>
                        </a:solidFill>
                        <a:effectLst/>
                        <a:latin typeface="Arial" panose="020B0604020202020204" pitchFamily="34" charset="0"/>
                        <a:ea typeface="+mn-ea"/>
                        <a:cs typeface="Arial" panose="020B0604020202020204" pitchFamily="34" charset="0"/>
                      </a:endParaRPr>
                    </a:p>
                  </a:txBody>
                  <a:tcPr/>
                </a:tc>
                <a:tc hMerge="1">
                  <a:txBody>
                    <a:bodyPr/>
                    <a:lstStyle/>
                    <a:p>
                      <a:endParaRPr lang="en-GB" dirty="0"/>
                    </a:p>
                  </a:txBody>
                  <a:tcPr/>
                </a:tc>
                <a:extLst>
                  <a:ext uri="{0D108BD9-81ED-4DB2-BD59-A6C34878D82A}">
                    <a16:rowId xmlns:a16="http://schemas.microsoft.com/office/drawing/2014/main" val="1999819629"/>
                  </a:ext>
                </a:extLst>
              </a:tr>
              <a:tr h="950889">
                <a:tc>
                  <a:txBody>
                    <a:bodyPr/>
                    <a:lstStyle/>
                    <a:p>
                      <a:pPr marL="0" algn="l" defTabSz="914400" rtl="0" eaLnBrk="1" latinLnBrk="0" hangingPunct="1"/>
                      <a:r>
                        <a:rPr lang="en-GB" sz="2400" b="0" kern="1200" dirty="0">
                          <a:solidFill>
                            <a:schemeClr val="dk1"/>
                          </a:solidFill>
                          <a:effectLst/>
                        </a:rPr>
                        <a:t>Student’s Full Name</a:t>
                      </a:r>
                      <a:endParaRPr lang="en-GB" sz="2400" b="0" i="0" kern="1200" dirty="0">
                        <a:solidFill>
                          <a:schemeClr val="dk1"/>
                        </a:solidFill>
                        <a:effectLst/>
                        <a:latin typeface="Arial" panose="020B0604020202020204" pitchFamily="34" charset="0"/>
                        <a:ea typeface="+mn-ea"/>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b="0" kern="1200" dirty="0">
                          <a:solidFill>
                            <a:schemeClr val="dk1"/>
                          </a:solidFill>
                          <a:effectLst/>
                        </a:rPr>
                        <a:t>Evdokiya Stefanova</a:t>
                      </a:r>
                    </a:p>
                    <a:p>
                      <a:pPr marL="0" algn="l" defTabSz="914400" rtl="0" eaLnBrk="1" latinLnBrk="0" hangingPunct="1"/>
                      <a:endParaRPr lang="en-GB" sz="2400" b="0" i="0" kern="1200" dirty="0">
                        <a:solidFill>
                          <a:schemeClr val="dk1"/>
                        </a:solidFill>
                        <a:effectLst/>
                        <a:latin typeface="Arial" panose="020B0604020202020204" pitchFamily="34" charset="0"/>
                        <a:ea typeface="+mn-ea"/>
                        <a:cs typeface="Arial" panose="020B0604020202020204" pitchFamily="34" charset="0"/>
                      </a:endParaRPr>
                    </a:p>
                  </a:txBody>
                  <a:tcPr/>
                </a:tc>
                <a:extLst>
                  <a:ext uri="{0D108BD9-81ED-4DB2-BD59-A6C34878D82A}">
                    <a16:rowId xmlns:a16="http://schemas.microsoft.com/office/drawing/2014/main" val="3295953571"/>
                  </a:ext>
                </a:extLst>
              </a:tr>
              <a:tr h="958336">
                <a:tc>
                  <a:txBody>
                    <a:bodyPr/>
                    <a:lstStyle/>
                    <a:p>
                      <a:pPr marL="0" algn="l" defTabSz="914400" rtl="0" eaLnBrk="1" latinLnBrk="0" hangingPunct="1"/>
                      <a:r>
                        <a:rPr lang="en-GB" sz="2400" b="0" kern="1200" dirty="0">
                          <a:solidFill>
                            <a:schemeClr val="dk1"/>
                          </a:solidFill>
                          <a:effectLst/>
                        </a:rPr>
                        <a:t>Student’s ID Number: </a:t>
                      </a:r>
                      <a:endParaRPr lang="en-GB" sz="2400" b="0" i="0" kern="1200" dirty="0">
                        <a:solidFill>
                          <a:schemeClr val="dk1"/>
                        </a:solidFill>
                        <a:effectLst/>
                        <a:latin typeface="Arial" panose="020B0604020202020204" pitchFamily="34" charset="0"/>
                        <a:ea typeface="+mn-ea"/>
                        <a:cs typeface="Arial" panose="020B0604020202020204" pitchFamily="34" charset="0"/>
                      </a:endParaRPr>
                    </a:p>
                  </a:txBody>
                  <a:tcPr/>
                </a:tc>
                <a:tc>
                  <a:txBody>
                    <a:bodyPr/>
                    <a:lstStyle/>
                    <a:p>
                      <a:pPr marL="0" algn="l" defTabSz="914400" rtl="0" eaLnBrk="1" latinLnBrk="0" hangingPunct="1"/>
                      <a:r>
                        <a:rPr lang="en-GB" sz="2400" b="0" kern="1200" dirty="0">
                          <a:solidFill>
                            <a:schemeClr val="dk1"/>
                          </a:solidFill>
                          <a:effectLst/>
                        </a:rPr>
                        <a:t>2018698</a:t>
                      </a:r>
                      <a:endParaRPr lang="en-GB" sz="2400" b="0" i="0" kern="1200" dirty="0">
                        <a:solidFill>
                          <a:schemeClr val="dk1"/>
                        </a:solidFill>
                        <a:effectLst/>
                        <a:latin typeface="Arial" panose="020B0604020202020204" pitchFamily="34" charset="0"/>
                        <a:ea typeface="+mn-ea"/>
                        <a:cs typeface="Arial" panose="020B0604020202020204" pitchFamily="34" charset="0"/>
                      </a:endParaRPr>
                    </a:p>
                  </a:txBody>
                  <a:tcPr/>
                </a:tc>
                <a:extLst>
                  <a:ext uri="{0D108BD9-81ED-4DB2-BD59-A6C34878D82A}">
                    <a16:rowId xmlns:a16="http://schemas.microsoft.com/office/drawing/2014/main" val="359903221"/>
                  </a:ext>
                </a:extLst>
              </a:tr>
            </a:tbl>
          </a:graphicData>
        </a:graphic>
      </p:graphicFrame>
    </p:spTree>
    <p:extLst>
      <p:ext uri="{BB962C8B-B14F-4D97-AF65-F5344CB8AC3E}">
        <p14:creationId xmlns:p14="http://schemas.microsoft.com/office/powerpoint/2010/main" val="892992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44BFB-C7DC-AF68-F9FC-B7A2E67CFA92}"/>
              </a:ext>
            </a:extLst>
          </p:cNvPr>
          <p:cNvSpPr>
            <a:spLocks noGrp="1"/>
          </p:cNvSpPr>
          <p:nvPr>
            <p:ph type="ctrTitle"/>
          </p:nvPr>
        </p:nvSpPr>
        <p:spPr>
          <a:xfrm>
            <a:off x="106326" y="1148316"/>
            <a:ext cx="11632018" cy="712382"/>
          </a:xfrm>
        </p:spPr>
        <p:txBody>
          <a:bodyPr>
            <a:normAutofit fontScale="90000"/>
          </a:bodyPr>
          <a:lstStyle/>
          <a:p>
            <a:r>
              <a:rPr lang="en-GB" sz="4000" dirty="0">
                <a:ln w="0"/>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Barriers to effective communication</a:t>
            </a:r>
            <a:br>
              <a:rPr lang="en-GB" sz="4000" dirty="0">
                <a:ln w="0"/>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br>
            <a:endParaRPr lang="en-GB" sz="4000" dirty="0">
              <a:ln w="0"/>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111C3F65-7865-5675-6601-1D4290E9F434}"/>
              </a:ext>
            </a:extLst>
          </p:cNvPr>
          <p:cNvSpPr>
            <a:spLocks noGrp="1"/>
          </p:cNvSpPr>
          <p:nvPr>
            <p:ph type="subTitle" idx="1"/>
          </p:nvPr>
        </p:nvSpPr>
        <p:spPr>
          <a:xfrm>
            <a:off x="825796" y="1307805"/>
            <a:ext cx="4330996" cy="4529469"/>
          </a:xfrm>
        </p:spPr>
        <p:txBody>
          <a:bodyPr>
            <a:noAutofit/>
          </a:bodyPr>
          <a:lstStyle/>
          <a:p>
            <a:pPr algn="l"/>
            <a:endParaRPr lang="en-GB" dirty="0">
              <a:latin typeface="Arial" panose="020B0604020202020204" pitchFamily="34" charset="0"/>
              <a:cs typeface="Arial" panose="020B0604020202020204" pitchFamily="34" charset="0"/>
            </a:endParaRPr>
          </a:p>
          <a:p>
            <a:pPr algn="l"/>
            <a:endParaRPr lang="en-GB" dirty="0">
              <a:latin typeface="Arial" panose="020B0604020202020204" pitchFamily="34" charset="0"/>
              <a:cs typeface="Arial" panose="020B0604020202020204" pitchFamily="34" charset="0"/>
            </a:endParaRPr>
          </a:p>
          <a:p>
            <a:pPr algn="l"/>
            <a:r>
              <a:rPr lang="en-GB" dirty="0">
                <a:latin typeface="Arial" panose="020B0604020202020204" pitchFamily="34" charset="0"/>
                <a:cs typeface="Arial" panose="020B0604020202020204" pitchFamily="34" charset="0"/>
              </a:rPr>
              <a:t>Communication has many forms, and each of these forms has its individual obstacles. They can be majorly categorized in a few ways such as psychological ,physical, language and systematic barriers.</a:t>
            </a: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126B4894-6768-EB3D-2200-3CD9B481AD92}"/>
              </a:ext>
            </a:extLst>
          </p:cNvPr>
          <p:cNvPicPr>
            <a:picLocks noChangeAspect="1"/>
          </p:cNvPicPr>
          <p:nvPr/>
        </p:nvPicPr>
        <p:blipFill>
          <a:blip r:embed="rId2"/>
          <a:stretch>
            <a:fillRect/>
          </a:stretch>
        </p:blipFill>
        <p:spPr>
          <a:xfrm>
            <a:off x="1108677" y="3097726"/>
            <a:ext cx="10516511" cy="1322947"/>
          </a:xfrm>
          <a:prstGeom prst="rect">
            <a:avLst/>
          </a:prstGeom>
        </p:spPr>
      </p:pic>
      <p:pic>
        <p:nvPicPr>
          <p:cNvPr id="6" name="Picture 5">
            <a:extLst>
              <a:ext uri="{FF2B5EF4-FFF2-40B4-BE49-F238E27FC236}">
                <a16:creationId xmlns:a16="http://schemas.microsoft.com/office/drawing/2014/main" id="{1053EF02-DD6F-C34D-D119-6934D925BF5A}"/>
              </a:ext>
            </a:extLst>
          </p:cNvPr>
          <p:cNvPicPr>
            <a:picLocks noChangeAspect="1"/>
          </p:cNvPicPr>
          <p:nvPr/>
        </p:nvPicPr>
        <p:blipFill>
          <a:blip r:embed="rId3"/>
          <a:stretch>
            <a:fillRect/>
          </a:stretch>
        </p:blipFill>
        <p:spPr>
          <a:xfrm>
            <a:off x="5659745" y="1860698"/>
            <a:ext cx="5462489" cy="3706689"/>
          </a:xfrm>
          <a:prstGeom prst="rect">
            <a:avLst/>
          </a:prstGeom>
        </p:spPr>
      </p:pic>
    </p:spTree>
    <p:extLst>
      <p:ext uri="{BB962C8B-B14F-4D97-AF65-F5344CB8AC3E}">
        <p14:creationId xmlns:p14="http://schemas.microsoft.com/office/powerpoint/2010/main" val="1693625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2DF597-76E1-69EE-9A69-1CA13AB511DC}"/>
              </a:ext>
            </a:extLst>
          </p:cNvPr>
          <p:cNvSpPr>
            <a:spLocks noGrp="1"/>
          </p:cNvSpPr>
          <p:nvPr>
            <p:ph type="title"/>
          </p:nvPr>
        </p:nvSpPr>
        <p:spPr>
          <a:xfrm>
            <a:off x="841248" y="548640"/>
            <a:ext cx="3600860" cy="5431536"/>
          </a:xfrm>
        </p:spPr>
        <p:txBody>
          <a:bodyPr>
            <a:normAutofit/>
          </a:bodyPr>
          <a:lstStyle/>
          <a:p>
            <a:r>
              <a:rPr lang="en-GB" sz="4200">
                <a:latin typeface="Arial" panose="020B0604020202020204" pitchFamily="34" charset="0"/>
                <a:cs typeface="Arial" panose="020B0604020202020204" pitchFamily="34" charset="0"/>
              </a:rPr>
              <a:t>Psychological barriers</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42CD45C-F5D4-19A9-BB37-49BE8C8EA092}"/>
              </a:ext>
            </a:extLst>
          </p:cNvPr>
          <p:cNvSpPr>
            <a:spLocks noGrp="1"/>
          </p:cNvSpPr>
          <p:nvPr>
            <p:ph idx="1"/>
          </p:nvPr>
        </p:nvSpPr>
        <p:spPr>
          <a:xfrm>
            <a:off x="5126418" y="552091"/>
            <a:ext cx="6224335" cy="5431536"/>
          </a:xfrm>
        </p:spPr>
        <p:txBody>
          <a:bodyPr anchor="ctr">
            <a:normAutofit/>
          </a:bodyPr>
          <a:lstStyle/>
          <a:p>
            <a:pPr marL="0" indent="0">
              <a:lnSpc>
                <a:spcPct val="150000"/>
              </a:lnSpc>
              <a:buNone/>
            </a:pPr>
            <a:r>
              <a:rPr lang="en-GB" sz="2200" dirty="0">
                <a:latin typeface="Arial" panose="020B0604020202020204" pitchFamily="34" charset="0"/>
                <a:cs typeface="Arial" panose="020B0604020202020204" pitchFamily="34" charset="0"/>
              </a:rPr>
              <a:t>Filtering is a common psychological barrier in which the sender of the information is deliberately manipulating the message so it is better received by the listener, this can be a </a:t>
            </a:r>
            <a:r>
              <a:rPr lang="en-GB" sz="2200" dirty="0" err="1">
                <a:latin typeface="Arial" panose="020B0604020202020204" pitchFamily="34" charset="0"/>
                <a:cs typeface="Arial" panose="020B0604020202020204" pitchFamily="34" charset="0"/>
              </a:rPr>
              <a:t>self-defense</a:t>
            </a:r>
            <a:r>
              <a:rPr lang="en-GB" sz="2200" dirty="0">
                <a:latin typeface="Arial" panose="020B0604020202020204" pitchFamily="34" charset="0"/>
                <a:cs typeface="Arial" panose="020B0604020202020204" pitchFamily="34" charset="0"/>
              </a:rPr>
              <a:t> mechanism to avoid backlash, for example employees might be hesitant to bring up issues if their boss tends to react aggressively or dismisses their worries.</a:t>
            </a:r>
            <a:br>
              <a:rPr lang="en-GB" sz="2200" dirty="0">
                <a:latin typeface="Arial" panose="020B0604020202020204" pitchFamily="34" charset="0"/>
                <a:cs typeface="Arial" panose="020B0604020202020204" pitchFamily="34" charset="0"/>
              </a:rPr>
            </a:br>
            <a:br>
              <a:rPr lang="en-GB" sz="2200" dirty="0">
                <a:latin typeface="Arial" panose="020B0604020202020204" pitchFamily="34" charset="0"/>
                <a:cs typeface="Arial" panose="020B0604020202020204" pitchFamily="34" charset="0"/>
              </a:rPr>
            </a:br>
            <a:endParaRPr lang="en-GB"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608540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1">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itl 1">
            <a:extLst>
              <a:ext uri="{FF2B5EF4-FFF2-40B4-BE49-F238E27FC236}">
                <a16:creationId xmlns:a16="http://schemas.microsoft.com/office/drawing/2014/main" id="{D064D8B9-348A-18A4-95ED-A3F882C10D75}"/>
              </a:ext>
            </a:extLst>
          </p:cNvPr>
          <p:cNvSpPr>
            <a:spLocks noGrp="1"/>
          </p:cNvSpPr>
          <p:nvPr>
            <p:ph type="title"/>
          </p:nvPr>
        </p:nvSpPr>
        <p:spPr>
          <a:xfrm>
            <a:off x="841248" y="548640"/>
            <a:ext cx="3600860" cy="5431536"/>
          </a:xfrm>
        </p:spPr>
        <p:txBody>
          <a:bodyPr>
            <a:normAutofit/>
          </a:bodyPr>
          <a:lstStyle/>
          <a:p>
            <a:r>
              <a:rPr lang="en-GB" sz="4000" dirty="0">
                <a:ln w="0"/>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Physical barriers</a:t>
            </a:r>
          </a:p>
        </p:txBody>
      </p:sp>
      <p:sp>
        <p:nvSpPr>
          <p:cNvPr id="27"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Dalfan Cynnwys 2">
            <a:extLst>
              <a:ext uri="{FF2B5EF4-FFF2-40B4-BE49-F238E27FC236}">
                <a16:creationId xmlns:a16="http://schemas.microsoft.com/office/drawing/2014/main" id="{7FBAF802-FB10-E18B-C84C-DFA37DF9FFFC}"/>
              </a:ext>
            </a:extLst>
          </p:cNvPr>
          <p:cNvSpPr>
            <a:spLocks noGrp="1"/>
          </p:cNvSpPr>
          <p:nvPr>
            <p:ph idx="1"/>
          </p:nvPr>
        </p:nvSpPr>
        <p:spPr>
          <a:xfrm>
            <a:off x="5126418" y="552091"/>
            <a:ext cx="6224335" cy="5431536"/>
          </a:xfrm>
        </p:spPr>
        <p:txBody>
          <a:bodyPr anchor="ctr">
            <a:normAutofit/>
          </a:bodyPr>
          <a:lstStyle/>
          <a:p>
            <a:pPr marL="0" indent="0">
              <a:lnSpc>
                <a:spcPct val="150000"/>
              </a:lnSpc>
              <a:buNone/>
            </a:pPr>
            <a:r>
              <a:rPr lang="en-GB" sz="2200" dirty="0">
                <a:latin typeface="Arial" panose="020B0604020202020204" pitchFamily="34" charset="0"/>
                <a:cs typeface="Arial" panose="020B0604020202020204" pitchFamily="34" charset="0"/>
              </a:rPr>
              <a:t>Writing through e-mail or talking through a telephone can lead to misunderstandings as people cannot pick-up on the non verbal cues used in language, and lead to the wrong conclusions.</a:t>
            </a: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‘These are </a:t>
            </a:r>
            <a:r>
              <a:rPr lang="en-GB" sz="2200" b="0" i="0" dirty="0">
                <a:effectLst/>
                <a:latin typeface="Arial" panose="020B0604020202020204" pitchFamily="34" charset="0"/>
                <a:cs typeface="Arial" panose="020B0604020202020204" pitchFamily="34" charset="0"/>
              </a:rPr>
              <a:t>social factors that can undermine </a:t>
            </a:r>
            <a:r>
              <a:rPr lang="en-GB" sz="2200" b="0" i="0" dirty="0" err="1">
                <a:effectLst/>
                <a:latin typeface="Arial" panose="020B0604020202020204" pitchFamily="34" charset="0"/>
                <a:cs typeface="Arial" panose="020B0604020202020204" pitchFamily="34" charset="0"/>
              </a:rPr>
              <a:t>veridicality</a:t>
            </a:r>
            <a:r>
              <a:rPr lang="en-GB" sz="2200" b="0" i="0" dirty="0">
                <a:effectLst/>
                <a:latin typeface="Arial" panose="020B0604020202020204" pitchFamily="34" charset="0"/>
                <a:cs typeface="Arial" panose="020B0604020202020204" pitchFamily="34" charset="0"/>
              </a:rPr>
              <a:t> when absent’ says </a:t>
            </a:r>
            <a:r>
              <a:rPr lang="en-GB" sz="2200" b="0" i="0" dirty="0" err="1">
                <a:effectLst/>
                <a:latin typeface="Arial" panose="020B0604020202020204" pitchFamily="34" charset="0"/>
                <a:cs typeface="Arial" panose="020B0604020202020204" pitchFamily="34" charset="0"/>
              </a:rPr>
              <a:t>Depaulo</a:t>
            </a:r>
            <a:r>
              <a:rPr lang="en-GB" sz="2200" b="0" i="0" dirty="0">
                <a:effectLst/>
                <a:latin typeface="Arial" panose="020B0604020202020204" pitchFamily="34" charset="0"/>
                <a:cs typeface="Arial" panose="020B0604020202020204" pitchFamily="34" charset="0"/>
              </a:rPr>
              <a:t> and Friedman (1998)</a:t>
            </a:r>
            <a:br>
              <a:rPr lang="en-GB" sz="2200" b="0" i="0" dirty="0">
                <a:effectLst/>
                <a:latin typeface="Arial" panose="020B0604020202020204" pitchFamily="34" charset="0"/>
                <a:cs typeface="Arial" panose="020B0604020202020204" pitchFamily="34" charset="0"/>
              </a:rPr>
            </a:br>
            <a:br>
              <a:rPr lang="en-GB" sz="2200" b="0" i="0" dirty="0">
                <a:effectLst/>
                <a:latin typeface="Arial" panose="020B0604020202020204" pitchFamily="34" charset="0"/>
                <a:cs typeface="Arial" panose="020B0604020202020204" pitchFamily="34" charset="0"/>
              </a:rPr>
            </a:br>
            <a:endParaRPr lang="en-GB" sz="2200" dirty="0"/>
          </a:p>
        </p:txBody>
      </p:sp>
    </p:spTree>
    <p:extLst>
      <p:ext uri="{BB962C8B-B14F-4D97-AF65-F5344CB8AC3E}">
        <p14:creationId xmlns:p14="http://schemas.microsoft.com/office/powerpoint/2010/main" val="38834843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538A38-89B8-8CB0-12BE-476DE7756F24}"/>
              </a:ext>
            </a:extLst>
          </p:cNvPr>
          <p:cNvSpPr>
            <a:spLocks noGrp="1"/>
          </p:cNvSpPr>
          <p:nvPr>
            <p:ph type="title"/>
          </p:nvPr>
        </p:nvSpPr>
        <p:spPr>
          <a:xfrm>
            <a:off x="572493" y="238539"/>
            <a:ext cx="11018520" cy="1434415"/>
          </a:xfrm>
        </p:spPr>
        <p:txBody>
          <a:bodyPr anchor="b">
            <a:normAutofit/>
          </a:bodyPr>
          <a:lstStyle/>
          <a:p>
            <a:r>
              <a:rPr lang="en-GB" sz="4000" dirty="0">
                <a:ln w="0"/>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Language barrier</a:t>
            </a:r>
          </a:p>
        </p:txBody>
      </p:sp>
      <p:sp>
        <p:nvSpPr>
          <p:cNvPr id="4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0FCE33B-6F16-51D5-FD62-4C6D148DDA17}"/>
              </a:ext>
            </a:extLst>
          </p:cNvPr>
          <p:cNvSpPr>
            <a:spLocks noGrp="1"/>
          </p:cNvSpPr>
          <p:nvPr>
            <p:ph idx="1"/>
          </p:nvPr>
        </p:nvSpPr>
        <p:spPr>
          <a:xfrm>
            <a:off x="572493" y="1335685"/>
            <a:ext cx="6713552" cy="5613094"/>
          </a:xfrm>
        </p:spPr>
        <p:txBody>
          <a:bodyPr anchor="t">
            <a:noAutofit/>
          </a:bodyPr>
          <a:lstStyle/>
          <a:p>
            <a:pPr marL="0" indent="0">
              <a:buNone/>
            </a:pPr>
            <a:endParaRPr lang="en-GB" sz="2400" dirty="0">
              <a:latin typeface="Arial" panose="020B0604020202020204" pitchFamily="34" charset="0"/>
              <a:cs typeface="Arial" panose="020B0604020202020204" pitchFamily="34" charset="0"/>
            </a:endParaRPr>
          </a:p>
          <a:p>
            <a:pPr marL="0" indent="0">
              <a:lnSpc>
                <a:spcPct val="150000"/>
              </a:lnSpc>
              <a:buNone/>
            </a:pPr>
            <a:r>
              <a:rPr lang="en-US" sz="2400" dirty="0">
                <a:latin typeface="Arial" panose="020B0604020202020204" pitchFamily="34" charset="0"/>
                <a:cs typeface="Arial" panose="020B0604020202020204" pitchFamily="34" charset="0"/>
              </a:rPr>
              <a:t>Language barriers exist when persons do not communicate or have equal proficiency in a language.(</a:t>
            </a:r>
            <a:r>
              <a:rPr lang="en-US" sz="2400" b="0" i="0" dirty="0">
                <a:effectLst/>
                <a:latin typeface="Arial" panose="020B0604020202020204" pitchFamily="34" charset="0"/>
                <a:cs typeface="Arial" panose="020B0604020202020204" pitchFamily="34" charset="0"/>
              </a:rPr>
              <a:t>Rani, 2016).</a:t>
            </a:r>
            <a:endParaRPr lang="en-GB" sz="2400" dirty="0">
              <a:latin typeface="Arial" panose="020B0604020202020204" pitchFamily="34" charset="0"/>
              <a:cs typeface="Arial" panose="020B0604020202020204" pitchFamily="34" charset="0"/>
            </a:endParaRPr>
          </a:p>
          <a:p>
            <a:pPr marL="0" indent="0">
              <a:lnSpc>
                <a:spcPct val="150000"/>
              </a:lnSpc>
              <a:buNone/>
            </a:pPr>
            <a:r>
              <a:rPr lang="en-GB" sz="2400" dirty="0">
                <a:latin typeface="Arial" panose="020B0604020202020204" pitchFamily="34" charset="0"/>
                <a:cs typeface="Arial" panose="020B0604020202020204" pitchFamily="34" charset="0"/>
              </a:rPr>
              <a:t>As businesses cater to all types of people, they are bound to encounter people with varying language skills. For this reason it is important that language is inclusive, using easy to understand and follow phrasing, as well as providing local translation if necessary. </a:t>
            </a:r>
          </a:p>
          <a:p>
            <a:pPr marL="0" indent="0">
              <a:buNone/>
            </a:pPr>
            <a:br>
              <a:rPr lang="en-GB" sz="2400" dirty="0">
                <a:latin typeface="Arial" panose="020B0604020202020204" pitchFamily="34" charset="0"/>
                <a:cs typeface="Arial" panose="020B0604020202020204" pitchFamily="34" charset="0"/>
              </a:rPr>
            </a:br>
            <a:br>
              <a:rPr lang="en-GB" sz="2400" dirty="0">
                <a:latin typeface="Arial" panose="020B0604020202020204" pitchFamily="34" charset="0"/>
                <a:cs typeface="Arial" panose="020B0604020202020204" pitchFamily="34" charset="0"/>
              </a:rPr>
            </a:br>
            <a:br>
              <a:rPr lang="en-GB" sz="2400" dirty="0">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p:txBody>
      </p:sp>
      <p:pic>
        <p:nvPicPr>
          <p:cNvPr id="8" name="Llun 7" descr="Llun yn cynnwys testun, tegan, doli&#10;&#10;Wedi cynhyrchu’r disgrifiad yn awtomatig">
            <a:extLst>
              <a:ext uri="{FF2B5EF4-FFF2-40B4-BE49-F238E27FC236}">
                <a16:creationId xmlns:a16="http://schemas.microsoft.com/office/drawing/2014/main" id="{F35B14FC-EA3E-95E9-D80C-39AC264AC644}"/>
              </a:ext>
            </a:extLst>
          </p:cNvPr>
          <p:cNvPicPr>
            <a:picLocks noChangeAspect="1"/>
          </p:cNvPicPr>
          <p:nvPr/>
        </p:nvPicPr>
        <p:blipFill rotWithShape="1">
          <a:blip r:embed="rId2">
            <a:extLst>
              <a:ext uri="{28A0092B-C50C-407E-A947-70E740481C1C}">
                <a14:useLocalDpi xmlns:a14="http://schemas.microsoft.com/office/drawing/2010/main" val="0"/>
              </a:ext>
            </a:extLst>
          </a:blip>
          <a:srcRect l="27583" r="29846" b="-1"/>
          <a:stretch/>
        </p:blipFill>
        <p:spPr>
          <a:xfrm>
            <a:off x="7675658" y="2093976"/>
            <a:ext cx="3941064" cy="4096512"/>
          </a:xfrm>
          <a:prstGeom prst="rect">
            <a:avLst/>
          </a:prstGeom>
        </p:spPr>
      </p:pic>
    </p:spTree>
    <p:extLst>
      <p:ext uri="{BB962C8B-B14F-4D97-AF65-F5344CB8AC3E}">
        <p14:creationId xmlns:p14="http://schemas.microsoft.com/office/powerpoint/2010/main" val="12514619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EAE637-A845-4CA6-8617-6871E1921D9C}"/>
              </a:ext>
            </a:extLst>
          </p:cNvPr>
          <p:cNvSpPr>
            <a:spLocks noGrp="1"/>
          </p:cNvSpPr>
          <p:nvPr>
            <p:ph type="title"/>
          </p:nvPr>
        </p:nvSpPr>
        <p:spPr>
          <a:xfrm>
            <a:off x="5297762" y="329184"/>
            <a:ext cx="6251110" cy="1783080"/>
          </a:xfrm>
        </p:spPr>
        <p:txBody>
          <a:bodyPr anchor="b">
            <a:normAutofit/>
          </a:bodyPr>
          <a:lstStyle/>
          <a:p>
            <a:r>
              <a:rPr lang="en-GB" sz="4000" dirty="0">
                <a:ln w="0"/>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Systematic barriers</a:t>
            </a:r>
          </a:p>
        </p:txBody>
      </p:sp>
      <p:pic>
        <p:nvPicPr>
          <p:cNvPr id="5" name="Picture 4" descr="Web of wires connecting pins">
            <a:extLst>
              <a:ext uri="{FF2B5EF4-FFF2-40B4-BE49-F238E27FC236}">
                <a16:creationId xmlns:a16="http://schemas.microsoft.com/office/drawing/2014/main" id="{90F755A9-7400-BB56-2A26-0B88EB56206B}"/>
              </a:ext>
            </a:extLst>
          </p:cNvPr>
          <p:cNvPicPr>
            <a:picLocks noChangeAspect="1"/>
          </p:cNvPicPr>
          <p:nvPr/>
        </p:nvPicPr>
        <p:blipFill rotWithShape="1">
          <a:blip r:embed="rId2"/>
          <a:srcRect l="20506" r="34162"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A53EDD8-D292-B3D1-38F5-A72E1ADC82DA}"/>
              </a:ext>
            </a:extLst>
          </p:cNvPr>
          <p:cNvSpPr>
            <a:spLocks noGrp="1"/>
          </p:cNvSpPr>
          <p:nvPr>
            <p:ph idx="1"/>
          </p:nvPr>
        </p:nvSpPr>
        <p:spPr>
          <a:xfrm>
            <a:off x="5297762" y="2706624"/>
            <a:ext cx="6251110" cy="3914734"/>
          </a:xfrm>
        </p:spPr>
        <p:txBody>
          <a:bodyPr>
            <a:noAutofit/>
          </a:bodyPr>
          <a:lstStyle/>
          <a:p>
            <a:pPr marL="0" indent="0">
              <a:lnSpc>
                <a:spcPct val="150000"/>
              </a:lnSpc>
              <a:buNone/>
            </a:pPr>
            <a:r>
              <a:rPr lang="en-GB" dirty="0">
                <a:latin typeface="Arial" panose="020B0604020202020204" pitchFamily="34" charset="0"/>
                <a:cs typeface="Arial" panose="020B0604020202020204" pitchFamily="34" charset="0"/>
              </a:rPr>
              <a:t>Systematic barriers are tricky because their effect on hindering communication is hard to examine properly. They are usually inefficient communication structures. </a:t>
            </a: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079767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 4">
            <a:extLst>
              <a:ext uri="{FF2B5EF4-FFF2-40B4-BE49-F238E27FC236}">
                <a16:creationId xmlns:a16="http://schemas.microsoft.com/office/drawing/2014/main" id="{2120651E-71CF-7EDF-C532-6BEE7A802536}"/>
              </a:ext>
            </a:extLst>
          </p:cNvPr>
          <p:cNvGraphicFramePr>
            <a:graphicFrameLocks noGrp="1"/>
          </p:cNvGraphicFramePr>
          <p:nvPr>
            <p:ph idx="1"/>
            <p:extLst>
              <p:ext uri="{D42A27DB-BD31-4B8C-83A1-F6EECF244321}">
                <p14:modId xmlns:p14="http://schemas.microsoft.com/office/powerpoint/2010/main" val="2538287107"/>
              </p:ext>
            </p:extLst>
          </p:nvPr>
        </p:nvGraphicFramePr>
        <p:xfrm>
          <a:off x="838200" y="1825624"/>
          <a:ext cx="10515600" cy="3463705"/>
        </p:xfrm>
        <a:graphic>
          <a:graphicData uri="http://schemas.openxmlformats.org/drawingml/2006/table">
            <a:tbl>
              <a:tblPr firstRow="1" bandRow="1">
                <a:tableStyleId>{0660B408-B3CF-4A94-85FC-2B1E0A45F4A2}</a:tableStyleId>
              </a:tblPr>
              <a:tblGrid>
                <a:gridCol w="3505200">
                  <a:extLst>
                    <a:ext uri="{9D8B030D-6E8A-4147-A177-3AD203B41FA5}">
                      <a16:colId xmlns:a16="http://schemas.microsoft.com/office/drawing/2014/main" val="3782994527"/>
                    </a:ext>
                  </a:extLst>
                </a:gridCol>
                <a:gridCol w="7010400">
                  <a:extLst>
                    <a:ext uri="{9D8B030D-6E8A-4147-A177-3AD203B41FA5}">
                      <a16:colId xmlns:a16="http://schemas.microsoft.com/office/drawing/2014/main" val="746323461"/>
                    </a:ext>
                  </a:extLst>
                </a:gridCol>
              </a:tblGrid>
              <a:tr h="958336">
                <a:tc gridSpan="2">
                  <a:txBody>
                    <a:bodyPr/>
                    <a:lstStyle/>
                    <a:p>
                      <a:pPr marL="0" algn="ctr" defTabSz="914400" rtl="0" eaLnBrk="1" latinLnBrk="0" hangingPunct="1"/>
                      <a:endParaRPr lang="en-GB" sz="3200" b="1" kern="1200" dirty="0">
                        <a:solidFill>
                          <a:schemeClr val="tx1">
                            <a:lumMod val="85000"/>
                            <a:lumOff val="15000"/>
                          </a:schemeClr>
                        </a:solidFill>
                        <a:effectLst/>
                      </a:endParaRPr>
                    </a:p>
                    <a:p>
                      <a:pPr marL="0" algn="ctr" defTabSz="914400" rtl="0" eaLnBrk="1" latinLnBrk="0" hangingPunct="1"/>
                      <a:r>
                        <a:rPr lang="en-GB" sz="3200" b="1" kern="1200" dirty="0">
                          <a:solidFill>
                            <a:schemeClr val="tx1">
                              <a:lumMod val="85000"/>
                              <a:lumOff val="15000"/>
                            </a:schemeClr>
                          </a:solidFill>
                          <a:effectLst/>
                        </a:rPr>
                        <a:t>4th presenter </a:t>
                      </a:r>
                    </a:p>
                    <a:p>
                      <a:pPr marL="0" algn="ctr" defTabSz="914400" rtl="0" eaLnBrk="1" latinLnBrk="0" hangingPunct="1"/>
                      <a:endParaRPr lang="en-GB" sz="3200" b="1" i="0" kern="1200" dirty="0">
                        <a:solidFill>
                          <a:schemeClr val="tx1">
                            <a:lumMod val="85000"/>
                            <a:lumOff val="15000"/>
                          </a:schemeClr>
                        </a:solidFill>
                        <a:effectLst/>
                        <a:latin typeface="Arial" panose="020B0604020202020204" pitchFamily="34" charset="0"/>
                        <a:ea typeface="+mn-ea"/>
                        <a:cs typeface="Arial" panose="020B0604020202020204" pitchFamily="34" charset="0"/>
                      </a:endParaRPr>
                    </a:p>
                  </a:txBody>
                  <a:tcPr/>
                </a:tc>
                <a:tc hMerge="1">
                  <a:txBody>
                    <a:bodyPr/>
                    <a:lstStyle/>
                    <a:p>
                      <a:endParaRPr lang="en-GB" dirty="0"/>
                    </a:p>
                  </a:txBody>
                  <a:tcPr/>
                </a:tc>
                <a:extLst>
                  <a:ext uri="{0D108BD9-81ED-4DB2-BD59-A6C34878D82A}">
                    <a16:rowId xmlns:a16="http://schemas.microsoft.com/office/drawing/2014/main" val="1999819629"/>
                  </a:ext>
                </a:extLst>
              </a:tr>
              <a:tr h="950889">
                <a:tc>
                  <a:txBody>
                    <a:bodyPr/>
                    <a:lstStyle/>
                    <a:p>
                      <a:pPr marL="0" algn="l" defTabSz="914400" rtl="0" eaLnBrk="1" latinLnBrk="0" hangingPunct="1"/>
                      <a:r>
                        <a:rPr lang="en-GB" sz="2400" b="0" kern="1200" dirty="0">
                          <a:solidFill>
                            <a:schemeClr val="dk1"/>
                          </a:solidFill>
                          <a:effectLst/>
                        </a:rPr>
                        <a:t>Student’s Full Name</a:t>
                      </a:r>
                      <a:endParaRPr lang="en-GB" sz="2400" b="0" i="0" kern="1200" dirty="0">
                        <a:solidFill>
                          <a:schemeClr val="dk1"/>
                        </a:solidFill>
                        <a:effectLst/>
                        <a:latin typeface="Arial" panose="020B0604020202020204" pitchFamily="34" charset="0"/>
                        <a:ea typeface="+mn-ea"/>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b="0" kern="1200" dirty="0">
                          <a:solidFill>
                            <a:schemeClr val="dk1"/>
                          </a:solidFill>
                          <a:effectLst/>
                        </a:rPr>
                        <a:t>Mohammed Salim</a:t>
                      </a:r>
                      <a:endParaRPr lang="en-GB" sz="2400" b="0" i="0" kern="1200" dirty="0">
                        <a:solidFill>
                          <a:schemeClr val="dk1"/>
                        </a:solidFill>
                        <a:effectLst/>
                        <a:latin typeface="Arial" panose="020B0604020202020204" pitchFamily="34" charset="0"/>
                        <a:ea typeface="+mn-ea"/>
                        <a:cs typeface="Arial" panose="020B0604020202020204" pitchFamily="34" charset="0"/>
                      </a:endParaRPr>
                    </a:p>
                  </a:txBody>
                  <a:tcPr/>
                </a:tc>
                <a:extLst>
                  <a:ext uri="{0D108BD9-81ED-4DB2-BD59-A6C34878D82A}">
                    <a16:rowId xmlns:a16="http://schemas.microsoft.com/office/drawing/2014/main" val="3295953571"/>
                  </a:ext>
                </a:extLst>
              </a:tr>
              <a:tr h="958336">
                <a:tc>
                  <a:txBody>
                    <a:bodyPr/>
                    <a:lstStyle/>
                    <a:p>
                      <a:pPr marL="0" algn="l" defTabSz="914400" rtl="0" eaLnBrk="1" latinLnBrk="0" hangingPunct="1"/>
                      <a:r>
                        <a:rPr lang="en-GB" sz="2400" b="0" kern="1200" dirty="0">
                          <a:solidFill>
                            <a:schemeClr val="dk1"/>
                          </a:solidFill>
                          <a:effectLst/>
                        </a:rPr>
                        <a:t>Student’s ID Number: </a:t>
                      </a:r>
                      <a:endParaRPr lang="en-GB" sz="2400" b="0" i="0" kern="1200" dirty="0">
                        <a:solidFill>
                          <a:schemeClr val="dk1"/>
                        </a:solidFill>
                        <a:effectLst/>
                        <a:latin typeface="Arial" panose="020B0604020202020204" pitchFamily="34" charset="0"/>
                        <a:ea typeface="+mn-ea"/>
                        <a:cs typeface="Arial" panose="020B0604020202020204" pitchFamily="34" charset="0"/>
                      </a:endParaRPr>
                    </a:p>
                  </a:txBody>
                  <a:tcPr/>
                </a:tc>
                <a:tc>
                  <a:txBody>
                    <a:bodyPr/>
                    <a:lstStyle/>
                    <a:p>
                      <a:pPr marL="0" algn="l" defTabSz="914400" rtl="0" eaLnBrk="1" latinLnBrk="0" hangingPunct="1"/>
                      <a:r>
                        <a:rPr lang="en-GB" sz="2400" b="0" kern="1200" dirty="0">
                          <a:solidFill>
                            <a:schemeClr val="dk1"/>
                          </a:solidFill>
                          <a:effectLst/>
                        </a:rPr>
                        <a:t>1807323</a:t>
                      </a:r>
                      <a:endParaRPr lang="en-GB" sz="2400" b="0" i="0" kern="1200" dirty="0">
                        <a:solidFill>
                          <a:schemeClr val="dk1"/>
                        </a:solidFill>
                        <a:effectLst/>
                        <a:latin typeface="Arial" panose="020B0604020202020204" pitchFamily="34" charset="0"/>
                        <a:ea typeface="+mn-ea"/>
                        <a:cs typeface="Arial" panose="020B0604020202020204" pitchFamily="34" charset="0"/>
                      </a:endParaRPr>
                    </a:p>
                  </a:txBody>
                  <a:tcPr/>
                </a:tc>
                <a:extLst>
                  <a:ext uri="{0D108BD9-81ED-4DB2-BD59-A6C34878D82A}">
                    <a16:rowId xmlns:a16="http://schemas.microsoft.com/office/drawing/2014/main" val="359903221"/>
                  </a:ext>
                </a:extLst>
              </a:tr>
            </a:tbl>
          </a:graphicData>
        </a:graphic>
      </p:graphicFrame>
    </p:spTree>
    <p:extLst>
      <p:ext uri="{BB962C8B-B14F-4D97-AF65-F5344CB8AC3E}">
        <p14:creationId xmlns:p14="http://schemas.microsoft.com/office/powerpoint/2010/main" val="10690212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itl 1">
            <a:extLst>
              <a:ext uri="{FF2B5EF4-FFF2-40B4-BE49-F238E27FC236}">
                <a16:creationId xmlns:a16="http://schemas.microsoft.com/office/drawing/2014/main" id="{A01FFD60-A17A-5211-D7D8-5FD60645BCEF}"/>
              </a:ext>
            </a:extLst>
          </p:cNvPr>
          <p:cNvSpPr>
            <a:spLocks noGrp="1"/>
          </p:cNvSpPr>
          <p:nvPr>
            <p:ph type="title"/>
          </p:nvPr>
        </p:nvSpPr>
        <p:spPr>
          <a:xfrm>
            <a:off x="572493" y="238539"/>
            <a:ext cx="11018520" cy="1434415"/>
          </a:xfrm>
        </p:spPr>
        <p:txBody>
          <a:bodyPr anchor="b">
            <a:normAutofit/>
          </a:bodyPr>
          <a:lstStyle/>
          <a:p>
            <a:r>
              <a:rPr lang="en-GB" sz="4000" dirty="0">
                <a:ln w="0"/>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The Impacts Of Communication​</a:t>
            </a:r>
          </a:p>
        </p:txBody>
      </p:sp>
      <p:sp>
        <p:nvSpPr>
          <p:cNvPr id="1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Dalfan Cynnwys 2">
            <a:extLst>
              <a:ext uri="{FF2B5EF4-FFF2-40B4-BE49-F238E27FC236}">
                <a16:creationId xmlns:a16="http://schemas.microsoft.com/office/drawing/2014/main" id="{D3EAEF04-DE79-1BED-E17C-B75899C66CBF}"/>
              </a:ext>
            </a:extLst>
          </p:cNvPr>
          <p:cNvSpPr>
            <a:spLocks noGrp="1"/>
          </p:cNvSpPr>
          <p:nvPr>
            <p:ph idx="1"/>
          </p:nvPr>
        </p:nvSpPr>
        <p:spPr>
          <a:xfrm>
            <a:off x="572493" y="2071316"/>
            <a:ext cx="6423218" cy="4529856"/>
          </a:xfrm>
        </p:spPr>
        <p:txBody>
          <a:bodyPr anchor="t">
            <a:normAutofit/>
          </a:bodyPr>
          <a:lstStyle/>
          <a:p>
            <a:pPr marL="0" indent="0" rtl="0" fontAlgn="base">
              <a:buNone/>
            </a:pPr>
            <a:endParaRPr lang="en-GB" sz="2200" b="0" i="0" dirty="0">
              <a:effectLst/>
              <a:latin typeface="Segoe UI" panose="020B0502040204020203" pitchFamily="34" charset="0"/>
            </a:endParaRPr>
          </a:p>
          <a:p>
            <a:pPr rtl="0" fontAlgn="base">
              <a:lnSpc>
                <a:spcPct val="150000"/>
              </a:lnSpc>
              <a:buFont typeface="Wingdings" panose="05000000000000000000" pitchFamily="2" charset="2"/>
              <a:buChar char="v"/>
            </a:pPr>
            <a:r>
              <a:rPr lang="en-US" sz="2400" b="0" i="0" u="none" strike="noStrike" dirty="0">
                <a:effectLst/>
                <a:latin typeface="Arial" panose="020B0604020202020204" pitchFamily="34" charset="0"/>
                <a:cs typeface="Arial" panose="020B0604020202020204" pitchFamily="34" charset="0"/>
              </a:rPr>
              <a:t>Making a pleasant work atmosphere where employees feel appreciated, respected, and supported.</a:t>
            </a:r>
          </a:p>
          <a:p>
            <a:pPr rtl="0" fontAlgn="base">
              <a:lnSpc>
                <a:spcPct val="150000"/>
              </a:lnSpc>
              <a:buFont typeface="Wingdings" panose="05000000000000000000" pitchFamily="2" charset="2"/>
              <a:buChar char="v"/>
            </a:pPr>
            <a:r>
              <a:rPr lang="en-GB" sz="2400" b="0" i="0" u="none" strike="noStrike" dirty="0">
                <a:effectLst/>
                <a:latin typeface="Arial" panose="020B0604020202020204" pitchFamily="34" charset="0"/>
                <a:cs typeface="Arial" panose="020B0604020202020204" pitchFamily="34" charset="0"/>
              </a:rPr>
              <a:t> </a:t>
            </a:r>
            <a:r>
              <a:rPr lang="en-US" sz="2400" b="0" i="0" u="none" strike="noStrike" dirty="0">
                <a:effectLst/>
                <a:latin typeface="Arial" panose="020B0604020202020204" pitchFamily="34" charset="0"/>
                <a:cs typeface="Arial" panose="020B0604020202020204" pitchFamily="34" charset="0"/>
              </a:rPr>
              <a:t>Communication helps foster two-way trust cultures. Employees must believe they can rely on their leaders, supervisors, and the system.</a:t>
            </a:r>
            <a:r>
              <a:rPr lang="en-GB" sz="2400" b="0" i="0" u="none" strike="noStrike" dirty="0">
                <a:effectLst/>
                <a:latin typeface="Arial" panose="020B0604020202020204" pitchFamily="34" charset="0"/>
                <a:cs typeface="Arial" panose="020B0604020202020204" pitchFamily="34" charset="0"/>
              </a:rPr>
              <a:t>.(West A.M. &amp; F.J. Dawson , 2012)</a:t>
            </a:r>
            <a:r>
              <a:rPr lang="en-US" sz="2200" b="0" i="0" dirty="0">
                <a:effectLst/>
                <a:latin typeface="Candara" panose="020E0502030303020204" pitchFamily="34" charset="0"/>
              </a:rPr>
              <a:t>​</a:t>
            </a:r>
            <a:endParaRPr lang="en-US" sz="2200" b="0" i="0" dirty="0">
              <a:effectLst/>
              <a:latin typeface="Segoe UI" panose="020B0502040204020203" pitchFamily="34" charset="0"/>
            </a:endParaRPr>
          </a:p>
          <a:p>
            <a:pPr rtl="0" fontAlgn="base"/>
            <a:endParaRPr lang="en-US" sz="2200" b="0" i="0" dirty="0">
              <a:effectLst/>
              <a:latin typeface="Segoe UI" panose="020B0502040204020203" pitchFamily="34" charset="0"/>
            </a:endParaRPr>
          </a:p>
          <a:p>
            <a:pPr marL="0" indent="0">
              <a:buNone/>
            </a:pPr>
            <a:endParaRPr lang="en-GB" sz="2200" dirty="0"/>
          </a:p>
        </p:txBody>
      </p:sp>
      <p:pic>
        <p:nvPicPr>
          <p:cNvPr id="5" name="Llun 4">
            <a:extLst>
              <a:ext uri="{FF2B5EF4-FFF2-40B4-BE49-F238E27FC236}">
                <a16:creationId xmlns:a16="http://schemas.microsoft.com/office/drawing/2014/main" id="{871D3A9B-2C31-4D92-C00F-13C13619C24D}"/>
              </a:ext>
            </a:extLst>
          </p:cNvPr>
          <p:cNvPicPr>
            <a:picLocks noChangeAspect="1"/>
          </p:cNvPicPr>
          <p:nvPr/>
        </p:nvPicPr>
        <p:blipFill rotWithShape="1">
          <a:blip r:embed="rId2">
            <a:extLst>
              <a:ext uri="{28A0092B-C50C-407E-A947-70E740481C1C}">
                <a14:useLocalDpi xmlns:a14="http://schemas.microsoft.com/office/drawing/2010/main" val="0"/>
              </a:ext>
            </a:extLst>
          </a:blip>
          <a:srcRect l="20454" r="19523" b="2"/>
          <a:stretch/>
        </p:blipFill>
        <p:spPr>
          <a:xfrm>
            <a:off x="6995711" y="2071316"/>
            <a:ext cx="4917819" cy="4096512"/>
          </a:xfrm>
          <a:prstGeom prst="rect">
            <a:avLst/>
          </a:prstGeom>
        </p:spPr>
      </p:pic>
    </p:spTree>
    <p:extLst>
      <p:ext uri="{BB962C8B-B14F-4D97-AF65-F5344CB8AC3E}">
        <p14:creationId xmlns:p14="http://schemas.microsoft.com/office/powerpoint/2010/main" val="32559139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itl 1">
            <a:extLst>
              <a:ext uri="{FF2B5EF4-FFF2-40B4-BE49-F238E27FC236}">
                <a16:creationId xmlns:a16="http://schemas.microsoft.com/office/drawing/2014/main" id="{5C844DFE-02AD-E2D7-B037-DAB75C847392}"/>
              </a:ext>
            </a:extLst>
          </p:cNvPr>
          <p:cNvSpPr>
            <a:spLocks noGrp="1"/>
          </p:cNvSpPr>
          <p:nvPr>
            <p:ph type="title"/>
          </p:nvPr>
        </p:nvSpPr>
        <p:spPr>
          <a:xfrm>
            <a:off x="572493" y="238539"/>
            <a:ext cx="11018520" cy="1434415"/>
          </a:xfrm>
        </p:spPr>
        <p:txBody>
          <a:bodyPr anchor="b">
            <a:normAutofit/>
          </a:bodyPr>
          <a:lstStyle/>
          <a:p>
            <a:r>
              <a:rPr lang="en-GB" sz="4000" dirty="0">
                <a:ln w="0"/>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Giving  Information</a:t>
            </a:r>
          </a:p>
        </p:txBody>
      </p:sp>
      <p:sp>
        <p:nvSpPr>
          <p:cNvPr id="1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Dalfan Cynnwys 2">
            <a:extLst>
              <a:ext uri="{FF2B5EF4-FFF2-40B4-BE49-F238E27FC236}">
                <a16:creationId xmlns:a16="http://schemas.microsoft.com/office/drawing/2014/main" id="{725CE548-FFA9-615E-F65E-87FD41E231A3}"/>
              </a:ext>
            </a:extLst>
          </p:cNvPr>
          <p:cNvSpPr>
            <a:spLocks noGrp="1"/>
          </p:cNvSpPr>
          <p:nvPr>
            <p:ph idx="1"/>
          </p:nvPr>
        </p:nvSpPr>
        <p:spPr>
          <a:xfrm>
            <a:off x="572493" y="2071316"/>
            <a:ext cx="6713552" cy="4119172"/>
          </a:xfrm>
        </p:spPr>
        <p:txBody>
          <a:bodyPr anchor="t">
            <a:normAutofit/>
          </a:bodyPr>
          <a:lstStyle/>
          <a:p>
            <a:pPr marL="0" indent="0">
              <a:lnSpc>
                <a:spcPct val="150000"/>
              </a:lnSpc>
              <a:buNone/>
            </a:pPr>
            <a:r>
              <a:rPr lang="en-US" sz="2400" b="0" i="0" u="none" strike="noStrike" dirty="0">
                <a:effectLst/>
                <a:latin typeface="Arial" panose="020B0604020202020204" pitchFamily="34" charset="0"/>
                <a:cs typeface="Arial" panose="020B0604020202020204" pitchFamily="34" charset="0"/>
              </a:rPr>
              <a:t>Giving employees the knowledge they need to do their jobs properly, learning opportunities, feedback to boost their confidence, support, and safety in order to innovate and develop new and better methods of providing patient care.</a:t>
            </a:r>
            <a:r>
              <a:rPr lang="en-GB" sz="2400" b="0" i="0" u="none" strike="noStrike" dirty="0">
                <a:effectLst/>
                <a:latin typeface="Arial" panose="020B0604020202020204" pitchFamily="34" charset="0"/>
                <a:cs typeface="Arial" panose="020B0604020202020204" pitchFamily="34" charset="0"/>
              </a:rPr>
              <a:t>(West A.M. &amp; F.J. Dawson , 2012)</a:t>
            </a:r>
            <a:r>
              <a:rPr lang="en-US" sz="2400" b="0" i="0" dirty="0">
                <a:effectLst/>
                <a:latin typeface="Arial" panose="020B0604020202020204" pitchFamily="34" charset="0"/>
                <a:cs typeface="Arial" panose="020B0604020202020204" pitchFamily="34" charset="0"/>
              </a:rPr>
              <a:t>​</a:t>
            </a:r>
          </a:p>
          <a:p>
            <a:endParaRPr lang="en-GB" sz="2200" dirty="0"/>
          </a:p>
        </p:txBody>
      </p:sp>
      <p:pic>
        <p:nvPicPr>
          <p:cNvPr id="5" name="Llun 4">
            <a:extLst>
              <a:ext uri="{FF2B5EF4-FFF2-40B4-BE49-F238E27FC236}">
                <a16:creationId xmlns:a16="http://schemas.microsoft.com/office/drawing/2014/main" id="{CCCCE8C5-858F-9898-47CA-CDA4D78703E3}"/>
              </a:ext>
            </a:extLst>
          </p:cNvPr>
          <p:cNvPicPr>
            <a:picLocks noChangeAspect="1"/>
          </p:cNvPicPr>
          <p:nvPr/>
        </p:nvPicPr>
        <p:blipFill rotWithShape="1">
          <a:blip r:embed="rId2">
            <a:extLst>
              <a:ext uri="{28A0092B-C50C-407E-A947-70E740481C1C}">
                <a14:useLocalDpi xmlns:a14="http://schemas.microsoft.com/office/drawing/2010/main" val="0"/>
              </a:ext>
            </a:extLst>
          </a:blip>
          <a:srcRect l="6270" t="-5916" r="10495" b="5919"/>
          <a:stretch/>
        </p:blipFill>
        <p:spPr>
          <a:xfrm>
            <a:off x="7675658" y="2093976"/>
            <a:ext cx="4516342" cy="4096512"/>
          </a:xfrm>
          <a:prstGeom prst="rect">
            <a:avLst/>
          </a:prstGeom>
        </p:spPr>
      </p:pic>
    </p:spTree>
    <p:extLst>
      <p:ext uri="{BB962C8B-B14F-4D97-AF65-F5344CB8AC3E}">
        <p14:creationId xmlns:p14="http://schemas.microsoft.com/office/powerpoint/2010/main" val="9623128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itl 1">
            <a:extLst>
              <a:ext uri="{FF2B5EF4-FFF2-40B4-BE49-F238E27FC236}">
                <a16:creationId xmlns:a16="http://schemas.microsoft.com/office/drawing/2014/main" id="{F90B92DB-9741-BF35-182D-E57524F36E66}"/>
              </a:ext>
            </a:extLst>
          </p:cNvPr>
          <p:cNvSpPr>
            <a:spLocks noGrp="1"/>
          </p:cNvSpPr>
          <p:nvPr>
            <p:ph type="title"/>
          </p:nvPr>
        </p:nvSpPr>
        <p:spPr>
          <a:xfrm>
            <a:off x="572493" y="238539"/>
            <a:ext cx="11018520" cy="1434415"/>
          </a:xfrm>
        </p:spPr>
        <p:txBody>
          <a:bodyPr anchor="b">
            <a:normAutofit/>
          </a:bodyPr>
          <a:lstStyle/>
          <a:p>
            <a:r>
              <a:rPr lang="en-GB" sz="4000" dirty="0">
                <a:ln w="0"/>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Motivation and Effective Teamworking</a:t>
            </a:r>
          </a:p>
        </p:txBody>
      </p:sp>
      <p:sp>
        <p:nvSpPr>
          <p:cNvPr id="1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Dalfan Cynnwys 2">
            <a:extLst>
              <a:ext uri="{FF2B5EF4-FFF2-40B4-BE49-F238E27FC236}">
                <a16:creationId xmlns:a16="http://schemas.microsoft.com/office/drawing/2014/main" id="{DC010F7B-224A-B73E-21D4-22D1DCE06223}"/>
              </a:ext>
            </a:extLst>
          </p:cNvPr>
          <p:cNvSpPr>
            <a:spLocks noGrp="1"/>
          </p:cNvSpPr>
          <p:nvPr>
            <p:ph idx="1"/>
          </p:nvPr>
        </p:nvSpPr>
        <p:spPr>
          <a:xfrm>
            <a:off x="572493" y="2071316"/>
            <a:ext cx="6713552" cy="4119172"/>
          </a:xfrm>
        </p:spPr>
        <p:txBody>
          <a:bodyPr anchor="t">
            <a:normAutofit/>
          </a:bodyPr>
          <a:lstStyle/>
          <a:p>
            <a:pPr marL="0" indent="0" rtl="0" fontAlgn="base">
              <a:buNone/>
            </a:pPr>
            <a:r>
              <a:rPr lang="en-US" sz="2400" b="0" i="0" u="none" strike="noStrike" dirty="0">
                <a:effectLst/>
                <a:latin typeface="Arial" panose="020B0604020202020204" pitchFamily="34" charset="0"/>
                <a:cs typeface="Arial" panose="020B0604020202020204" pitchFamily="34" charset="0"/>
              </a:rPr>
              <a:t>Engagement is increased when rituals and rites are widely used to </a:t>
            </a:r>
            <a:r>
              <a:rPr lang="en-US" sz="2400" b="0" i="0" u="none" strike="noStrike" dirty="0" err="1">
                <a:effectLst/>
                <a:latin typeface="Arial" panose="020B0604020202020204" pitchFamily="34" charset="0"/>
                <a:cs typeface="Arial" panose="020B0604020202020204" pitchFamily="34" charset="0"/>
              </a:rPr>
              <a:t>recognise</a:t>
            </a:r>
            <a:r>
              <a:rPr lang="en-US" sz="2400" b="0" i="0" u="none" strike="noStrike" dirty="0">
                <a:effectLst/>
                <a:latin typeface="Arial" panose="020B0604020202020204" pitchFamily="34" charset="0"/>
                <a:cs typeface="Arial" panose="020B0604020202020204" pitchFamily="34" charset="0"/>
              </a:rPr>
              <a:t> contributions and achievement, and when accomplishment and creativity are consistently celebrated (West A.M. &amp; F.J. Dawson , 2012) </a:t>
            </a:r>
            <a:endParaRPr lang="en-US" sz="2400" b="0" i="0" dirty="0">
              <a:effectLst/>
              <a:latin typeface="Arial" panose="020B0604020202020204" pitchFamily="34" charset="0"/>
              <a:cs typeface="Arial" panose="020B0604020202020204" pitchFamily="34" charset="0"/>
            </a:endParaRPr>
          </a:p>
          <a:p>
            <a:pPr marL="0" indent="0" fontAlgn="base">
              <a:buNone/>
            </a:pPr>
            <a:r>
              <a:rPr lang="en-GB" sz="2400" b="0" i="0" dirty="0">
                <a:effectLst/>
                <a:latin typeface="Arial" panose="020B0604020202020204" pitchFamily="34" charset="0"/>
                <a:cs typeface="Arial" panose="020B0604020202020204" pitchFamily="34" charset="0"/>
              </a:rPr>
              <a:t>​</a:t>
            </a:r>
            <a:r>
              <a:rPr lang="en-GB" sz="2400" b="0" i="0" u="none" strike="noStrike" dirty="0">
                <a:effectLst/>
                <a:latin typeface="Arial" panose="020B0604020202020204" pitchFamily="34" charset="0"/>
                <a:cs typeface="Arial" panose="020B0604020202020204" pitchFamily="34" charset="0"/>
              </a:rPr>
              <a:t>Communication impacts employees through positively affecting interpersonal relationships within the organisation and giving a positive outcome as employees feel listened to.  (</a:t>
            </a:r>
            <a:r>
              <a:rPr lang="en-GB" sz="2400" b="0" i="0" u="none" strike="noStrike" dirty="0" err="1">
                <a:effectLst/>
                <a:latin typeface="Arial" panose="020B0604020202020204" pitchFamily="34" charset="0"/>
                <a:cs typeface="Arial" panose="020B0604020202020204" pitchFamily="34" charset="0"/>
              </a:rPr>
              <a:t>D'Aprix</a:t>
            </a:r>
            <a:r>
              <a:rPr lang="en-GB" sz="2400" b="0" i="0" u="none" strike="noStrike" dirty="0">
                <a:effectLst/>
                <a:latin typeface="Arial" panose="020B0604020202020204" pitchFamily="34" charset="0"/>
                <a:cs typeface="Arial" panose="020B0604020202020204" pitchFamily="34" charset="0"/>
              </a:rPr>
              <a:t> 1996)</a:t>
            </a:r>
            <a:r>
              <a:rPr lang="en-US" sz="2400" b="0" i="0" dirty="0">
                <a:effectLst/>
                <a:latin typeface="Arial" panose="020B0604020202020204" pitchFamily="34" charset="0"/>
                <a:cs typeface="Arial" panose="020B0604020202020204" pitchFamily="34" charset="0"/>
              </a:rPr>
              <a:t>​</a:t>
            </a:r>
          </a:p>
          <a:p>
            <a:pPr rtl="0" fontAlgn="base"/>
            <a:endParaRPr lang="en-GB" sz="2200" b="0" i="0" dirty="0">
              <a:effectLst/>
              <a:latin typeface="Segoe UI" panose="020B0502040204020203" pitchFamily="34" charset="0"/>
            </a:endParaRPr>
          </a:p>
          <a:p>
            <a:endParaRPr lang="en-GB" sz="2200" dirty="0"/>
          </a:p>
        </p:txBody>
      </p:sp>
      <p:pic>
        <p:nvPicPr>
          <p:cNvPr id="5" name="Llun 4" descr="Businesswomen celebrating in office">
            <a:extLst>
              <a:ext uri="{FF2B5EF4-FFF2-40B4-BE49-F238E27FC236}">
                <a16:creationId xmlns:a16="http://schemas.microsoft.com/office/drawing/2014/main" id="{25AB638D-A124-0132-5FD4-302C3B195E22}"/>
              </a:ext>
            </a:extLst>
          </p:cNvPr>
          <p:cNvPicPr>
            <a:picLocks noChangeAspect="1"/>
          </p:cNvPicPr>
          <p:nvPr/>
        </p:nvPicPr>
        <p:blipFill rotWithShape="1">
          <a:blip r:embed="rId2">
            <a:extLst>
              <a:ext uri="{28A0092B-C50C-407E-A947-70E740481C1C}">
                <a14:useLocalDpi xmlns:a14="http://schemas.microsoft.com/office/drawing/2010/main" val="0"/>
              </a:ext>
            </a:extLst>
          </a:blip>
          <a:srcRect l="28159" r="11231"/>
          <a:stretch/>
        </p:blipFill>
        <p:spPr>
          <a:xfrm>
            <a:off x="7675658" y="2093976"/>
            <a:ext cx="3941064" cy="4096512"/>
          </a:xfrm>
          <a:prstGeom prst="rect">
            <a:avLst/>
          </a:prstGeom>
        </p:spPr>
      </p:pic>
    </p:spTree>
    <p:extLst>
      <p:ext uri="{BB962C8B-B14F-4D97-AF65-F5344CB8AC3E}">
        <p14:creationId xmlns:p14="http://schemas.microsoft.com/office/powerpoint/2010/main" val="37255582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itl 1">
            <a:extLst>
              <a:ext uri="{FF2B5EF4-FFF2-40B4-BE49-F238E27FC236}">
                <a16:creationId xmlns:a16="http://schemas.microsoft.com/office/drawing/2014/main" id="{81E41220-C6CD-3D34-CE02-BC96A37F2D95}"/>
              </a:ext>
            </a:extLst>
          </p:cNvPr>
          <p:cNvSpPr>
            <a:spLocks noGrp="1"/>
          </p:cNvSpPr>
          <p:nvPr>
            <p:ph type="title"/>
          </p:nvPr>
        </p:nvSpPr>
        <p:spPr>
          <a:xfrm>
            <a:off x="5297762" y="329184"/>
            <a:ext cx="6251110" cy="1783080"/>
          </a:xfrm>
        </p:spPr>
        <p:txBody>
          <a:bodyPr anchor="b">
            <a:normAutofit/>
          </a:bodyPr>
          <a:lstStyle/>
          <a:p>
            <a:r>
              <a:rPr lang="en-GB" sz="4000" dirty="0">
                <a:ln w="0"/>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Benefits of  Communication </a:t>
            </a:r>
          </a:p>
        </p:txBody>
      </p:sp>
      <p:pic>
        <p:nvPicPr>
          <p:cNvPr id="5" name="Picture 4" descr="Top shot of a representation of networks with stick figures.">
            <a:extLst>
              <a:ext uri="{FF2B5EF4-FFF2-40B4-BE49-F238E27FC236}">
                <a16:creationId xmlns:a16="http://schemas.microsoft.com/office/drawing/2014/main" id="{B00A6028-1E53-54BD-63E4-368150591AA1}"/>
              </a:ext>
            </a:extLst>
          </p:cNvPr>
          <p:cNvPicPr>
            <a:picLocks noChangeAspect="1"/>
          </p:cNvPicPr>
          <p:nvPr/>
        </p:nvPicPr>
        <p:blipFill rotWithShape="1">
          <a:blip r:embed="rId2"/>
          <a:srcRect l="39336" r="15503"/>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Dalfan Cynnwys 2">
            <a:extLst>
              <a:ext uri="{FF2B5EF4-FFF2-40B4-BE49-F238E27FC236}">
                <a16:creationId xmlns:a16="http://schemas.microsoft.com/office/drawing/2014/main" id="{973E6489-D0B2-4FC4-758D-64BC76027770}"/>
              </a:ext>
            </a:extLst>
          </p:cNvPr>
          <p:cNvSpPr>
            <a:spLocks noGrp="1"/>
          </p:cNvSpPr>
          <p:nvPr>
            <p:ph idx="1"/>
          </p:nvPr>
        </p:nvSpPr>
        <p:spPr>
          <a:xfrm>
            <a:off x="5297762" y="2706624"/>
            <a:ext cx="6251110" cy="3483864"/>
          </a:xfrm>
        </p:spPr>
        <p:txBody>
          <a:bodyPr>
            <a:normAutofit fontScale="92500" lnSpcReduction="10000"/>
          </a:bodyPr>
          <a:lstStyle/>
          <a:p>
            <a:pPr marL="0" indent="0" rtl="0" fontAlgn="base">
              <a:lnSpc>
                <a:spcPct val="150000"/>
              </a:lnSpc>
              <a:buNone/>
            </a:pPr>
            <a:r>
              <a:rPr lang="en-GB" sz="2400" b="0" i="0" u="none" strike="noStrike" dirty="0">
                <a:effectLst/>
                <a:latin typeface="Arial" panose="020B0604020202020204" pitchFamily="34" charset="0"/>
                <a:cs typeface="Arial" panose="020B0604020202020204" pitchFamily="34" charset="0"/>
              </a:rPr>
              <a:t> Communication is beneficial in the flow of more formal communication among employees at the same level, such as human resources.</a:t>
            </a:r>
            <a:r>
              <a:rPr lang="en-US" sz="2400" b="0" i="0" dirty="0">
                <a:effectLst/>
                <a:latin typeface="Arial" panose="020B0604020202020204" pitchFamily="34" charset="0"/>
                <a:cs typeface="Arial" panose="020B0604020202020204" pitchFamily="34" charset="0"/>
              </a:rPr>
              <a:t>​</a:t>
            </a:r>
            <a:r>
              <a:rPr lang="en-US" sz="2400" dirty="0">
                <a:latin typeface="Arial" panose="020B0604020202020204" pitchFamily="34" charset="0"/>
                <a:cs typeface="Arial" panose="020B0604020202020204" pitchFamily="34" charset="0"/>
              </a:rPr>
              <a:t> </a:t>
            </a:r>
            <a:r>
              <a:rPr lang="en-GB" sz="2400" b="0" i="0" u="none" strike="noStrike" dirty="0">
                <a:effectLst/>
                <a:latin typeface="Arial" panose="020B0604020202020204" pitchFamily="34" charset="0"/>
                <a:cs typeface="Arial" panose="020B0604020202020204" pitchFamily="34" charset="0"/>
              </a:rPr>
              <a:t>Diagonal communication are helpful in providing a fast flow of communication that needs to be delivered quickly as it uses less structured pathways. (</a:t>
            </a:r>
            <a:r>
              <a:rPr lang="en-GB" sz="2400" b="0" i="0" u="none" strike="noStrike" dirty="0" err="1">
                <a:effectLst/>
                <a:latin typeface="Arial" panose="020B0604020202020204" pitchFamily="34" charset="0"/>
                <a:cs typeface="Arial" panose="020B0604020202020204" pitchFamily="34" charset="0"/>
              </a:rPr>
              <a:t>Plez</a:t>
            </a:r>
            <a:r>
              <a:rPr lang="en-GB" sz="2400" b="0" i="0" u="none" strike="noStrike" dirty="0">
                <a:effectLst/>
                <a:latin typeface="Arial" panose="020B0604020202020204" pitchFamily="34" charset="0"/>
                <a:cs typeface="Arial" panose="020B0604020202020204" pitchFamily="34" charset="0"/>
              </a:rPr>
              <a:t>, D. 1952)</a:t>
            </a:r>
            <a:r>
              <a:rPr lang="en-US" sz="2400" b="0" i="0" dirty="0">
                <a:effectLst/>
                <a:latin typeface="Arial" panose="020B0604020202020204" pitchFamily="34" charset="0"/>
                <a:cs typeface="Arial" panose="020B0604020202020204" pitchFamily="34" charset="0"/>
              </a:rPr>
              <a:t>​</a:t>
            </a:r>
          </a:p>
          <a:p>
            <a:endParaRPr lang="en-GB" sz="2200" dirty="0"/>
          </a:p>
        </p:txBody>
      </p:sp>
    </p:spTree>
    <p:extLst>
      <p:ext uri="{BB962C8B-B14F-4D97-AF65-F5344CB8AC3E}">
        <p14:creationId xmlns:p14="http://schemas.microsoft.com/office/powerpoint/2010/main" val="41567835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7518345" y="303591"/>
            <a:ext cx="4335327" cy="5896743"/>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itl 1">
            <a:extLst>
              <a:ext uri="{FF2B5EF4-FFF2-40B4-BE49-F238E27FC236}">
                <a16:creationId xmlns:a16="http://schemas.microsoft.com/office/drawing/2014/main" id="{411D6F94-73B3-275D-D5AF-5C11027B0795}"/>
              </a:ext>
            </a:extLst>
          </p:cNvPr>
          <p:cNvSpPr>
            <a:spLocks noGrp="1"/>
          </p:cNvSpPr>
          <p:nvPr>
            <p:ph type="title"/>
          </p:nvPr>
        </p:nvSpPr>
        <p:spPr>
          <a:xfrm>
            <a:off x="7774377" y="637125"/>
            <a:ext cx="3802276" cy="5256371"/>
          </a:xfrm>
        </p:spPr>
        <p:txBody>
          <a:bodyPr>
            <a:normAutofit/>
          </a:bodyPr>
          <a:lstStyle/>
          <a:p>
            <a:r>
              <a:rPr lang="en-GB" sz="4800">
                <a:solidFill>
                  <a:schemeClr val="bg1"/>
                </a:solidFill>
              </a:rPr>
              <a:t>Conclusions </a:t>
            </a:r>
          </a:p>
        </p:txBody>
      </p:sp>
      <p:graphicFrame>
        <p:nvGraphicFramePr>
          <p:cNvPr id="5" name="Dalfan Cynnwys 2">
            <a:extLst>
              <a:ext uri="{FF2B5EF4-FFF2-40B4-BE49-F238E27FC236}">
                <a16:creationId xmlns:a16="http://schemas.microsoft.com/office/drawing/2014/main" id="{57603CAC-1025-1767-3F9B-FEB46D5BAB58}"/>
              </a:ext>
            </a:extLst>
          </p:cNvPr>
          <p:cNvGraphicFramePr>
            <a:graphicFrameLocks noGrp="1"/>
          </p:cNvGraphicFramePr>
          <p:nvPr>
            <p:ph idx="1"/>
            <p:extLst>
              <p:ext uri="{D42A27DB-BD31-4B8C-83A1-F6EECF244321}">
                <p14:modId xmlns:p14="http://schemas.microsoft.com/office/powerpoint/2010/main" val="1474998071"/>
              </p:ext>
            </p:extLst>
          </p:nvPr>
        </p:nvGraphicFramePr>
        <p:xfrm>
          <a:off x="182880" y="303590"/>
          <a:ext cx="7058446" cy="5896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173118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5C072A24-B3BE-C118-6F40-D24DE2349299}"/>
              </a:ext>
            </a:extLst>
          </p:cNvPr>
          <p:cNvSpPr>
            <a:spLocks noGrp="1"/>
          </p:cNvSpPr>
          <p:nvPr>
            <p:ph type="title"/>
          </p:nvPr>
        </p:nvSpPr>
        <p:spPr/>
        <p:txBody>
          <a:bodyPr/>
          <a:lstStyle/>
          <a:p>
            <a:r>
              <a:rPr lang="en-GB" dirty="0"/>
              <a:t>References </a:t>
            </a:r>
          </a:p>
        </p:txBody>
      </p:sp>
      <p:sp>
        <p:nvSpPr>
          <p:cNvPr id="3" name="Dalfan Cynnwys 2">
            <a:extLst>
              <a:ext uri="{FF2B5EF4-FFF2-40B4-BE49-F238E27FC236}">
                <a16:creationId xmlns:a16="http://schemas.microsoft.com/office/drawing/2014/main" id="{1C0D8B05-1F4E-85D8-F9B4-2403460D2565}"/>
              </a:ext>
            </a:extLst>
          </p:cNvPr>
          <p:cNvSpPr>
            <a:spLocks noGrp="1"/>
          </p:cNvSpPr>
          <p:nvPr>
            <p:ph idx="1"/>
          </p:nvPr>
        </p:nvSpPr>
        <p:spPr>
          <a:xfrm>
            <a:off x="485660" y="1303931"/>
            <a:ext cx="10515600" cy="5188944"/>
          </a:xfrm>
        </p:spPr>
        <p:txBody>
          <a:bodyPr>
            <a:noAutofit/>
          </a:bodyPr>
          <a:lstStyle/>
          <a:p>
            <a:pPr marL="0" indent="0" fontAlgn="base">
              <a:lnSpc>
                <a:spcPct val="160000"/>
              </a:lnSpc>
              <a:buNone/>
            </a:pPr>
            <a:r>
              <a:rPr lang="en-US" sz="1800" dirty="0"/>
              <a:t>Al-</a:t>
            </a:r>
            <a:r>
              <a:rPr lang="en-US" sz="1800" dirty="0" err="1"/>
              <a:t>Fedaghi</a:t>
            </a:r>
            <a:r>
              <a:rPr lang="en-US" sz="1800" dirty="0"/>
              <a:t>, S. (2012) A conceptual foundation for the Shannon-Weaver model of communication. International journal of soft computing, 7(1), pp.12-19.</a:t>
            </a:r>
            <a:endParaRPr lang="en-US" sz="1800" b="0" i="0" dirty="0">
              <a:solidFill>
                <a:srgbClr val="1F2024"/>
              </a:solidFill>
              <a:effectLst/>
              <a:latin typeface="Inter"/>
            </a:endParaRPr>
          </a:p>
          <a:p>
            <a:pPr marL="0" indent="0" fontAlgn="base">
              <a:lnSpc>
                <a:spcPct val="160000"/>
              </a:lnSpc>
              <a:buNone/>
            </a:pPr>
            <a:r>
              <a:rPr lang="en-US" sz="1800" b="0" i="0" dirty="0">
                <a:solidFill>
                  <a:srgbClr val="1F2024"/>
                </a:solidFill>
                <a:effectLst/>
                <a:latin typeface="Inter"/>
              </a:rPr>
              <a:t>Dainton, M. &amp; </a:t>
            </a:r>
            <a:r>
              <a:rPr lang="en-US" sz="1800" b="0" i="0" dirty="0" err="1">
                <a:solidFill>
                  <a:srgbClr val="1F2024"/>
                </a:solidFill>
                <a:effectLst/>
                <a:latin typeface="Inter"/>
              </a:rPr>
              <a:t>Zelley</a:t>
            </a:r>
            <a:r>
              <a:rPr lang="en-US" sz="1800" b="0" i="0" dirty="0">
                <a:solidFill>
                  <a:srgbClr val="1F2024"/>
                </a:solidFill>
                <a:effectLst/>
                <a:latin typeface="Inter"/>
              </a:rPr>
              <a:t>, E.D. (2005) </a:t>
            </a:r>
            <a:r>
              <a:rPr lang="en-US" sz="1800" b="0" i="1" dirty="0">
                <a:solidFill>
                  <a:srgbClr val="1F2024"/>
                </a:solidFill>
                <a:effectLst/>
                <a:latin typeface="Inter"/>
              </a:rPr>
              <a:t>Applying communication theory for professional life: A practical introduction.</a:t>
            </a:r>
            <a:r>
              <a:rPr lang="en-US" sz="1800" b="0" i="0" dirty="0">
                <a:solidFill>
                  <a:srgbClr val="1F2024"/>
                </a:solidFill>
                <a:effectLst/>
                <a:latin typeface="Inter"/>
              </a:rPr>
              <a:t> Thousand Oaks, California: SAGE.</a:t>
            </a:r>
            <a:endParaRPr lang="en-GB" sz="1800" b="0" i="0" u="none" strike="noStrike" dirty="0">
              <a:solidFill>
                <a:srgbClr val="404040"/>
              </a:solidFill>
              <a:effectLst/>
              <a:latin typeface="Arial" panose="020B0604020202020204" pitchFamily="34" charset="0"/>
              <a:cs typeface="Arial" panose="020B0604020202020204" pitchFamily="34" charset="0"/>
            </a:endParaRPr>
          </a:p>
          <a:p>
            <a:pPr marL="0" indent="0" algn="l" rtl="0" fontAlgn="base">
              <a:lnSpc>
                <a:spcPct val="160000"/>
              </a:lnSpc>
              <a:buNone/>
            </a:pPr>
            <a:r>
              <a:rPr lang="en-GB" sz="1800" b="0" i="0" u="none" strike="noStrike" dirty="0" err="1">
                <a:solidFill>
                  <a:srgbClr val="404040"/>
                </a:solidFill>
                <a:effectLst/>
                <a:latin typeface="Arial" panose="020B0604020202020204" pitchFamily="34" charset="0"/>
                <a:cs typeface="Arial" panose="020B0604020202020204" pitchFamily="34" charset="0"/>
              </a:rPr>
              <a:t>D’Aprix</a:t>
            </a:r>
            <a:r>
              <a:rPr lang="en-GB" sz="1800" b="0" i="0" u="none" strike="noStrike" dirty="0">
                <a:solidFill>
                  <a:srgbClr val="404040"/>
                </a:solidFill>
                <a:effectLst/>
                <a:latin typeface="Arial" panose="020B0604020202020204" pitchFamily="34" charset="0"/>
                <a:cs typeface="Arial" panose="020B0604020202020204" pitchFamily="34" charset="0"/>
              </a:rPr>
              <a:t>, R. (1996). Communicating for Change – Connecting the Workplace with the Marketplace. San Francisco: Jossey- Bass Publishers, 1996</a:t>
            </a:r>
            <a:r>
              <a:rPr lang="en-US" sz="1800" b="0" i="0" dirty="0">
                <a:solidFill>
                  <a:srgbClr val="000000"/>
                </a:solidFill>
                <a:effectLst/>
                <a:latin typeface="Arial" panose="020B0604020202020204" pitchFamily="34" charset="0"/>
                <a:cs typeface="Arial" panose="020B0604020202020204" pitchFamily="34" charset="0"/>
              </a:rPr>
              <a:t>​.</a:t>
            </a:r>
          </a:p>
          <a:p>
            <a:pPr marL="0" indent="0" algn="l" rtl="0" fontAlgn="base">
              <a:lnSpc>
                <a:spcPct val="160000"/>
              </a:lnSpc>
              <a:buNone/>
            </a:pPr>
            <a:r>
              <a:rPr lang="en-GB" sz="1800" b="0" i="0" dirty="0" err="1">
                <a:solidFill>
                  <a:srgbClr val="333333"/>
                </a:solidFill>
                <a:effectLst/>
                <a:latin typeface="Arial" panose="020B0604020202020204" pitchFamily="34" charset="0"/>
                <a:cs typeface="Arial" panose="020B0604020202020204" pitchFamily="34" charset="0"/>
              </a:rPr>
              <a:t>Depaulo</a:t>
            </a:r>
            <a:r>
              <a:rPr lang="en-GB" sz="1800" b="0" i="0" dirty="0">
                <a:solidFill>
                  <a:srgbClr val="333333"/>
                </a:solidFill>
                <a:effectLst/>
                <a:latin typeface="Arial" panose="020B0604020202020204" pitchFamily="34" charset="0"/>
                <a:cs typeface="Arial" panose="020B0604020202020204" pitchFamily="34" charset="0"/>
              </a:rPr>
              <a:t>, B. M., &amp; Friedman, H. S. (1998). Nonverbal communication. In D. T. Gilbert, S. T. Fiske, &amp; G</a:t>
            </a:r>
            <a:endParaRPr lang="en-US" sz="1800" b="0" i="0" dirty="0">
              <a:solidFill>
                <a:srgbClr val="000000"/>
              </a:solidFill>
              <a:effectLst/>
              <a:latin typeface="Arial" panose="020B0604020202020204" pitchFamily="34" charset="0"/>
              <a:cs typeface="Arial" panose="020B0604020202020204" pitchFamily="34" charset="0"/>
            </a:endParaRPr>
          </a:p>
          <a:p>
            <a:pPr marL="0" indent="0" fontAlgn="base">
              <a:lnSpc>
                <a:spcPct val="160000"/>
              </a:lnSpc>
              <a:buNone/>
            </a:pPr>
            <a:r>
              <a:rPr lang="en-US" sz="1800" b="0" i="0" u="none" strike="noStrike" dirty="0">
                <a:solidFill>
                  <a:srgbClr val="000000"/>
                </a:solidFill>
                <a:effectLst/>
                <a:latin typeface="Times New Roman" panose="02020603050405020304" pitchFamily="18" charset="0"/>
              </a:rPr>
              <a:t>Graham, I., 2009. </a:t>
            </a:r>
            <a:r>
              <a:rPr lang="en-US" sz="1800" b="0" i="1" u="none" strike="noStrike" dirty="0">
                <a:solidFill>
                  <a:srgbClr val="000000"/>
                </a:solidFill>
                <a:effectLst/>
                <a:latin typeface="Calibri" panose="020F0502020204030204" pitchFamily="34" charset="0"/>
              </a:rPr>
              <a:t>Communication</a:t>
            </a:r>
            <a:r>
              <a:rPr lang="en-US" sz="1800" b="0" i="0" u="none" strike="noStrike" dirty="0">
                <a:solidFill>
                  <a:srgbClr val="000000"/>
                </a:solidFill>
                <a:effectLst/>
                <a:latin typeface="Calibri" panose="020F0502020204030204" pitchFamily="34" charset="0"/>
              </a:rPr>
              <a:t>. Mankato, Minn.: QEB Pub.</a:t>
            </a:r>
            <a:r>
              <a:rPr lang="en-US" sz="1800" b="0" i="0" dirty="0">
                <a:solidFill>
                  <a:srgbClr val="000000"/>
                </a:solidFill>
                <a:effectLst/>
                <a:latin typeface="Calibri" panose="020F0502020204030204" pitchFamily="34" charset="0"/>
              </a:rPr>
              <a:t>​</a:t>
            </a:r>
          </a:p>
          <a:p>
            <a:pPr marL="0" indent="0" fontAlgn="base">
              <a:lnSpc>
                <a:spcPct val="160000"/>
              </a:lnSpc>
              <a:buNone/>
            </a:pPr>
            <a:r>
              <a:rPr lang="en-GB" sz="1800" b="0" i="0" dirty="0" err="1">
                <a:solidFill>
                  <a:srgbClr val="333333"/>
                </a:solidFill>
                <a:effectLst/>
                <a:latin typeface="Arial" panose="020B0604020202020204" pitchFamily="34" charset="0"/>
                <a:cs typeface="Arial" panose="020B0604020202020204" pitchFamily="34" charset="0"/>
              </a:rPr>
              <a:t>Lindzey</a:t>
            </a:r>
            <a:r>
              <a:rPr lang="en-GB" sz="1800" b="0" i="0" dirty="0">
                <a:solidFill>
                  <a:srgbClr val="333333"/>
                </a:solidFill>
                <a:effectLst/>
                <a:latin typeface="Arial" panose="020B0604020202020204" pitchFamily="34" charset="0"/>
                <a:cs typeface="Arial" panose="020B0604020202020204" pitchFamily="34" charset="0"/>
              </a:rPr>
              <a:t> (Eds.), </a:t>
            </a:r>
            <a:r>
              <a:rPr lang="en-GB" sz="1800" b="0" i="1" dirty="0">
                <a:solidFill>
                  <a:srgbClr val="333333"/>
                </a:solidFill>
                <a:effectLst/>
                <a:latin typeface="Arial" panose="020B0604020202020204" pitchFamily="34" charset="0"/>
                <a:cs typeface="Arial" panose="020B0604020202020204" pitchFamily="34" charset="0"/>
              </a:rPr>
              <a:t>The handbook of social psychology</a:t>
            </a:r>
            <a:r>
              <a:rPr lang="en-GB" sz="1800" b="0" i="0" dirty="0">
                <a:solidFill>
                  <a:srgbClr val="333333"/>
                </a:solidFill>
                <a:effectLst/>
                <a:latin typeface="Arial" panose="020B0604020202020204" pitchFamily="34" charset="0"/>
                <a:cs typeface="Arial" panose="020B0604020202020204" pitchFamily="34" charset="0"/>
              </a:rPr>
              <a:t> (pp. 3–40). McGraw-Hill. Available at: </a:t>
            </a:r>
            <a:r>
              <a:rPr lang="en-GB" sz="1800" dirty="0">
                <a:latin typeface="Arial" panose="020B0604020202020204" pitchFamily="34" charset="0"/>
                <a:cs typeface="Arial" panose="020B0604020202020204" pitchFamily="34" charset="0"/>
                <a:hlinkClick r:id="rId2"/>
              </a:rPr>
              <a:t>The handbook of social psychology (Book, 1998) [WorldCat.org]</a:t>
            </a:r>
            <a:r>
              <a:rPr lang="en-GB" sz="1800" dirty="0">
                <a:latin typeface="Arial" panose="020B0604020202020204" pitchFamily="34" charset="0"/>
                <a:cs typeface="Arial" panose="020B0604020202020204" pitchFamily="34" charset="0"/>
              </a:rPr>
              <a:t> Accessed on: 12</a:t>
            </a:r>
            <a:r>
              <a:rPr lang="en-GB" sz="1800" baseline="30000" dirty="0">
                <a:latin typeface="Arial" panose="020B0604020202020204" pitchFamily="34" charset="0"/>
                <a:cs typeface="Arial" panose="020B0604020202020204" pitchFamily="34" charset="0"/>
              </a:rPr>
              <a:t>th</a:t>
            </a:r>
            <a:r>
              <a:rPr lang="en-GB" sz="1800" dirty="0">
                <a:latin typeface="Arial" panose="020B0604020202020204" pitchFamily="34" charset="0"/>
                <a:cs typeface="Arial" panose="020B0604020202020204" pitchFamily="34" charset="0"/>
              </a:rPr>
              <a:t> July 2022</a:t>
            </a:r>
          </a:p>
          <a:p>
            <a:pPr marL="0" indent="0" fontAlgn="base">
              <a:lnSpc>
                <a:spcPct val="160000"/>
              </a:lnSpc>
              <a:buNone/>
            </a:pPr>
            <a:endParaRPr lang="en-GB" sz="1800" b="0" i="0" u="none" strike="noStrike" dirty="0">
              <a:solidFill>
                <a:srgbClr val="404040"/>
              </a:solidFill>
              <a:effectLst/>
              <a:latin typeface="Arial" panose="020B0604020202020204" pitchFamily="34" charset="0"/>
              <a:cs typeface="Arial" panose="020B0604020202020204" pitchFamily="34" charset="0"/>
            </a:endParaRPr>
          </a:p>
          <a:p>
            <a:pPr marL="0" indent="0" algn="l" rtl="0" fontAlgn="base">
              <a:lnSpc>
                <a:spcPct val="160000"/>
              </a:lnSpc>
              <a:buNone/>
            </a:pPr>
            <a:endParaRPr lang="en-US" sz="1800" b="0" i="0" dirty="0">
              <a:solidFill>
                <a:srgbClr val="000000"/>
              </a:solidFill>
              <a:effectLst/>
              <a:latin typeface="Arial" panose="020B0604020202020204" pitchFamily="34" charset="0"/>
              <a:cs typeface="Arial" panose="020B0604020202020204" pitchFamily="34" charset="0"/>
            </a:endParaRPr>
          </a:p>
          <a:p>
            <a:pPr>
              <a:lnSpc>
                <a:spcPct val="160000"/>
              </a:lnSpc>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0651095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lfan Cynnwys 2">
            <a:extLst>
              <a:ext uri="{FF2B5EF4-FFF2-40B4-BE49-F238E27FC236}">
                <a16:creationId xmlns:a16="http://schemas.microsoft.com/office/drawing/2014/main" id="{C692AC61-E3FA-7CD4-B42F-9AE50C77A24E}"/>
              </a:ext>
            </a:extLst>
          </p:cNvPr>
          <p:cNvSpPr>
            <a:spLocks noGrp="1"/>
          </p:cNvSpPr>
          <p:nvPr>
            <p:ph idx="1"/>
          </p:nvPr>
        </p:nvSpPr>
        <p:spPr>
          <a:xfrm>
            <a:off x="838200" y="319489"/>
            <a:ext cx="10515600" cy="5857474"/>
          </a:xfrm>
        </p:spPr>
        <p:txBody>
          <a:bodyPr>
            <a:normAutofit/>
          </a:bodyPr>
          <a:lstStyle/>
          <a:p>
            <a:pPr marL="0" indent="0">
              <a:buNone/>
            </a:pPr>
            <a:endParaRPr lang="en-US" sz="1900" dirty="0">
              <a:solidFill>
                <a:srgbClr val="404040"/>
              </a:solidFill>
              <a:latin typeface="Arial" panose="020B0604020202020204" pitchFamily="34" charset="0"/>
              <a:cs typeface="Arial" panose="020B0604020202020204" pitchFamily="34" charset="0"/>
            </a:endParaRPr>
          </a:p>
          <a:p>
            <a:pPr marL="0" indent="0">
              <a:buNone/>
            </a:pPr>
            <a:endParaRPr lang="en-US" sz="1900" dirty="0">
              <a:solidFill>
                <a:srgbClr val="404040"/>
              </a:solidFill>
              <a:latin typeface="Arial" panose="020B0604020202020204" pitchFamily="34" charset="0"/>
              <a:cs typeface="Arial" panose="020B0604020202020204" pitchFamily="34" charset="0"/>
            </a:endParaRPr>
          </a:p>
          <a:p>
            <a:pPr marL="0" indent="0">
              <a:buNone/>
            </a:pPr>
            <a:r>
              <a:rPr lang="en-US" sz="1900" dirty="0">
                <a:solidFill>
                  <a:srgbClr val="404040"/>
                </a:solidFill>
                <a:latin typeface="Arial" panose="020B0604020202020204" pitchFamily="34" charset="0"/>
                <a:cs typeface="Arial" panose="020B0604020202020204" pitchFamily="34" charset="0"/>
              </a:rPr>
              <a:t>Rani, K.U., (2016) Communication barriers. Journal of </a:t>
            </a:r>
            <a:r>
              <a:rPr lang="en-US" sz="1900" dirty="0" err="1">
                <a:solidFill>
                  <a:srgbClr val="404040"/>
                </a:solidFill>
                <a:latin typeface="Arial" panose="020B0604020202020204" pitchFamily="34" charset="0"/>
                <a:cs typeface="Arial" panose="020B0604020202020204" pitchFamily="34" charset="0"/>
              </a:rPr>
              <a:t>english</a:t>
            </a:r>
            <a:r>
              <a:rPr lang="en-US" sz="1900" dirty="0">
                <a:solidFill>
                  <a:srgbClr val="404040"/>
                </a:solidFill>
                <a:latin typeface="Arial" panose="020B0604020202020204" pitchFamily="34" charset="0"/>
                <a:cs typeface="Arial" panose="020B0604020202020204" pitchFamily="34" charset="0"/>
              </a:rPr>
              <a:t> language and literature, 3(2), pp.74-76. </a:t>
            </a:r>
          </a:p>
          <a:p>
            <a:pPr marL="0" indent="0">
              <a:buNone/>
            </a:pPr>
            <a:r>
              <a:rPr lang="en-US" sz="1900" dirty="0">
                <a:solidFill>
                  <a:srgbClr val="404040"/>
                </a:solidFill>
                <a:latin typeface="Arial" panose="020B0604020202020204" pitchFamily="34" charset="0"/>
                <a:cs typeface="Arial" panose="020B0604020202020204" pitchFamily="34" charset="0"/>
              </a:rPr>
              <a:t>Rogers, E.M. (1994) History of communication study. New York: Free Press.</a:t>
            </a:r>
          </a:p>
          <a:p>
            <a:pPr marL="0" indent="0" algn="l" rtl="0" fontAlgn="base">
              <a:lnSpc>
                <a:spcPct val="160000"/>
              </a:lnSpc>
              <a:buNone/>
            </a:pPr>
            <a:r>
              <a:rPr lang="en-GB" sz="1900" dirty="0" err="1">
                <a:solidFill>
                  <a:srgbClr val="404040"/>
                </a:solidFill>
                <a:latin typeface="Arial" panose="020B0604020202020204" pitchFamily="34" charset="0"/>
                <a:cs typeface="Arial" panose="020B0604020202020204" pitchFamily="34" charset="0"/>
              </a:rPr>
              <a:t>Pelz</a:t>
            </a:r>
            <a:r>
              <a:rPr lang="en-GB" sz="1900" dirty="0">
                <a:solidFill>
                  <a:srgbClr val="404040"/>
                </a:solidFill>
                <a:latin typeface="Arial" panose="020B0604020202020204" pitchFamily="34" charset="0"/>
                <a:cs typeface="Arial" panose="020B0604020202020204" pitchFamily="34" charset="0"/>
              </a:rPr>
              <a:t>, Donald C. (1952). Influence: A Key to Effective Leadership in the First Line Supervisor.</a:t>
            </a:r>
          </a:p>
          <a:p>
            <a:pPr marL="0" indent="0" algn="l" rtl="0" fontAlgn="base">
              <a:lnSpc>
                <a:spcPct val="160000"/>
              </a:lnSpc>
              <a:buNone/>
            </a:pPr>
            <a:r>
              <a:rPr lang="en-GB" sz="1900" dirty="0">
                <a:solidFill>
                  <a:srgbClr val="404040"/>
                </a:solidFill>
                <a:latin typeface="Arial" panose="020B0604020202020204" pitchFamily="34" charset="0"/>
                <a:cs typeface="Arial" panose="020B0604020202020204" pitchFamily="34" charset="0"/>
              </a:rPr>
              <a:t> Personnel, 29, 209#17.</a:t>
            </a:r>
            <a:r>
              <a:rPr lang="en-US" sz="1900" dirty="0">
                <a:solidFill>
                  <a:srgbClr val="404040"/>
                </a:solidFill>
                <a:latin typeface="Arial" panose="020B0604020202020204" pitchFamily="34" charset="0"/>
                <a:cs typeface="Arial" panose="020B0604020202020204" pitchFamily="34" charset="0"/>
              </a:rPr>
              <a:t>​</a:t>
            </a:r>
          </a:p>
          <a:p>
            <a:pPr marL="0" indent="0" algn="l" rtl="0" fontAlgn="base">
              <a:lnSpc>
                <a:spcPct val="160000"/>
              </a:lnSpc>
              <a:buNone/>
            </a:pPr>
            <a:r>
              <a:rPr lang="en-GB" sz="1900" dirty="0">
                <a:solidFill>
                  <a:srgbClr val="404040"/>
                </a:solidFill>
                <a:latin typeface="Arial" panose="020B0604020202020204" pitchFamily="34" charset="0"/>
                <a:cs typeface="Arial" panose="020B0604020202020204" pitchFamily="34" charset="0"/>
              </a:rPr>
              <a:t>West Michael A. &amp; Dawson , F. (2012)  -  Employee engagement and NHS performance University of Sheffield, Lancaster University.</a:t>
            </a:r>
          </a:p>
          <a:p>
            <a:pPr marL="0" indent="0" fontAlgn="base">
              <a:lnSpc>
                <a:spcPct val="160000"/>
              </a:lnSpc>
              <a:buNone/>
            </a:pPr>
            <a:r>
              <a:rPr lang="en-US" sz="1900" dirty="0">
                <a:solidFill>
                  <a:srgbClr val="404040"/>
                </a:solidFill>
                <a:latin typeface="Arial" panose="020B0604020202020204" pitchFamily="34" charset="0"/>
                <a:cs typeface="Arial" panose="020B0604020202020204" pitchFamily="34" charset="0"/>
              </a:rPr>
              <a:t>Wang, J. and Wang, Q., 2013. Body area communications. Singapore: J. Wiley &amp; Sons Singapore.</a:t>
            </a:r>
          </a:p>
          <a:p>
            <a:pPr marL="0" indent="0" algn="l" rtl="0" fontAlgn="base">
              <a:lnSpc>
                <a:spcPct val="160000"/>
              </a:lnSpc>
              <a:buNone/>
            </a:pPr>
            <a:endParaRPr lang="en-GB" sz="2800" b="0" i="0" u="none" strike="noStrike" dirty="0">
              <a:solidFill>
                <a:srgbClr val="404040"/>
              </a:solidFill>
              <a:effectLst/>
              <a:latin typeface="Arial" panose="020B0604020202020204" pitchFamily="34" charset="0"/>
              <a:cs typeface="Arial" panose="020B0604020202020204" pitchFamily="34" charset="0"/>
            </a:endParaRPr>
          </a:p>
          <a:p>
            <a:pPr marL="0" indent="0" algn="just" rtl="0" fontAlgn="base">
              <a:buNone/>
            </a:pPr>
            <a:endParaRPr lang="en-US" b="0" i="0" dirty="0">
              <a:solidFill>
                <a:srgbClr val="000000"/>
              </a:solidFill>
              <a:effectLst/>
              <a:latin typeface="Segoe UI" panose="020B0502040204020203" pitchFamily="34" charset="0"/>
            </a:endParaRP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03243811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alfan Cynnwys 2">
            <a:extLst>
              <a:ext uri="{FF2B5EF4-FFF2-40B4-BE49-F238E27FC236}">
                <a16:creationId xmlns:a16="http://schemas.microsoft.com/office/drawing/2014/main" id="{0B73279B-03E6-E31F-8F9D-4BB699CCAA72}"/>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14726368"/>
      </p:ext>
    </p:extLst>
  </p:cSld>
  <p:clrMapOvr>
    <a:masterClrMapping/>
  </p:clrMapOvr>
</p:sld>
</file>

<file path=ppt/theme/theme1.xml><?xml version="1.0" encoding="utf-8"?>
<a:theme xmlns:a="http://schemas.openxmlformats.org/drawingml/2006/main" name="Thema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1589</Words>
  <Application>Microsoft Office PowerPoint</Application>
  <PresentationFormat>Sgrin Lydan</PresentationFormat>
  <Paragraphs>132</Paragraphs>
  <Slides>28</Slides>
  <Notes>0</Notes>
  <HiddenSlides>0</HiddenSlides>
  <MMClips>0</MMClips>
  <ScaleCrop>false</ScaleCrop>
  <HeadingPairs>
    <vt:vector size="6" baseType="variant">
      <vt:variant>
        <vt:lpstr>Ffontiau a Ddefnyddiwyd</vt:lpstr>
      </vt:variant>
      <vt:variant>
        <vt:i4>8</vt:i4>
      </vt:variant>
      <vt:variant>
        <vt:lpstr>Thema</vt:lpstr>
      </vt:variant>
      <vt:variant>
        <vt:i4>1</vt:i4>
      </vt:variant>
      <vt:variant>
        <vt:lpstr>Teitlau Sleidiau</vt:lpstr>
      </vt:variant>
      <vt:variant>
        <vt:i4>28</vt:i4>
      </vt:variant>
    </vt:vector>
  </HeadingPairs>
  <TitlesOfParts>
    <vt:vector size="37" baseType="lpstr">
      <vt:lpstr>Inter</vt:lpstr>
      <vt:lpstr>Arial</vt:lpstr>
      <vt:lpstr>Calibri</vt:lpstr>
      <vt:lpstr>Calibri Light</vt:lpstr>
      <vt:lpstr>Candara</vt:lpstr>
      <vt:lpstr>Segoe UI</vt:lpstr>
      <vt:lpstr>Times New Roman</vt:lpstr>
      <vt:lpstr>Wingdings</vt:lpstr>
      <vt:lpstr>Thema Office</vt:lpstr>
      <vt:lpstr>Effective Team Working and Communication (BMSW4002) DR: Muhammad Islam  2022 </vt:lpstr>
      <vt:lpstr>Content </vt:lpstr>
      <vt:lpstr>Cyflwyniad PowerPoint</vt:lpstr>
      <vt:lpstr>Introduction</vt:lpstr>
      <vt:lpstr>Classical Theories</vt:lpstr>
      <vt:lpstr>Lasswell’s Model</vt:lpstr>
      <vt:lpstr>Function of communication- Lasswell</vt:lpstr>
      <vt:lpstr>Shannon- Weaver Model </vt:lpstr>
      <vt:lpstr>Cyflwyniad PowerPoint</vt:lpstr>
      <vt:lpstr>Introduction </vt:lpstr>
      <vt:lpstr>Process of Channels​ </vt:lpstr>
      <vt:lpstr>Cyflwyniad PowerPoint</vt:lpstr>
      <vt:lpstr>Cyflwyniad PowerPoint</vt:lpstr>
      <vt:lpstr>Cyflwyniad PowerPoint</vt:lpstr>
      <vt:lpstr>Barriers to effective communication </vt:lpstr>
      <vt:lpstr>Psychological barriers</vt:lpstr>
      <vt:lpstr>Physical barriers</vt:lpstr>
      <vt:lpstr>Language barrier</vt:lpstr>
      <vt:lpstr>Systematic barriers</vt:lpstr>
      <vt:lpstr>Cyflwyniad PowerPoint</vt:lpstr>
      <vt:lpstr>The Impacts Of Communication​</vt:lpstr>
      <vt:lpstr>Giving  Information</vt:lpstr>
      <vt:lpstr>Motivation and Effective Teamworking</vt:lpstr>
      <vt:lpstr>Benefits of  Communication </vt:lpstr>
      <vt:lpstr>Conclusions </vt:lpstr>
      <vt:lpstr>References </vt:lpstr>
      <vt:lpstr>Cyflwyniad PowerPoint</vt:lpstr>
      <vt:lpstr>Cyflwyniad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Cyflwyniad PowerPoint</dc:title>
  <dc:creator>Samir Mhanna (2119514)</dc:creator>
  <cp:lastModifiedBy>Samir Mhanna (2119514)</cp:lastModifiedBy>
  <cp:revision>1</cp:revision>
  <dcterms:created xsi:type="dcterms:W3CDTF">2022-07-20T19:30:08Z</dcterms:created>
  <dcterms:modified xsi:type="dcterms:W3CDTF">2022-07-24T12:12:58Z</dcterms:modified>
</cp:coreProperties>
</file>