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3" r:id="rId5"/>
    <p:sldMasterId id="2147483667" r:id="rId6"/>
    <p:sldMasterId id="2147483728" r:id="rId7"/>
  </p:sldMasterIdLst>
  <p:notesMasterIdLst>
    <p:notesMasterId r:id="rId37"/>
  </p:notesMasterIdLst>
  <p:sldIdLst>
    <p:sldId id="257" r:id="rId8"/>
    <p:sldId id="258" r:id="rId9"/>
    <p:sldId id="259" r:id="rId10"/>
    <p:sldId id="260" r:id="rId11"/>
    <p:sldId id="261" r:id="rId12"/>
    <p:sldId id="262" r:id="rId13"/>
    <p:sldId id="263" r:id="rId14"/>
    <p:sldId id="272" r:id="rId15"/>
    <p:sldId id="264" r:id="rId16"/>
    <p:sldId id="269" r:id="rId17"/>
    <p:sldId id="265" r:id="rId18"/>
    <p:sldId id="271" r:id="rId19"/>
    <p:sldId id="268" r:id="rId20"/>
    <p:sldId id="270" r:id="rId21"/>
    <p:sldId id="266" r:id="rId22"/>
    <p:sldId id="267" r:id="rId23"/>
    <p:sldId id="274" r:id="rId24"/>
    <p:sldId id="273" r:id="rId25"/>
    <p:sldId id="275" r:id="rId26"/>
    <p:sldId id="276" r:id="rId27"/>
    <p:sldId id="277" r:id="rId28"/>
    <p:sldId id="278" r:id="rId29"/>
    <p:sldId id="282" r:id="rId30"/>
    <p:sldId id="283" r:id="rId31"/>
    <p:sldId id="280" r:id="rId32"/>
    <p:sldId id="281" r:id="rId33"/>
    <p:sldId id="284" r:id="rId34"/>
    <p:sldId id="285" r:id="rId35"/>
    <p:sldId id="286"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75" autoAdjust="0"/>
    <p:restoredTop sz="94660"/>
  </p:normalViewPr>
  <p:slideViewPr>
    <p:cSldViewPr snapToGrid="0">
      <p:cViewPr varScale="1">
        <p:scale>
          <a:sx n="62" d="100"/>
          <a:sy n="62" d="100"/>
        </p:scale>
        <p:origin x="90"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viewProps" Target="viewProps.xml"/><Relationship Id="rId21" Type="http://schemas.openxmlformats.org/officeDocument/2006/relationships/slide" Target="slides/slide14.xml"/><Relationship Id="rId34" Type="http://schemas.openxmlformats.org/officeDocument/2006/relationships/slide" Target="slides/slide27.xml"/><Relationship Id="rId42"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brina Elizabeth Rose (2511942)" userId="b58f1d03-cd0d-4350-b330-f5fbb80087a3" providerId="ADAL" clId="{C2F685B4-B057-43FB-81B1-7C4085AE713F}"/>
    <pc:docChg chg="custSel addSld delSld modSld sldOrd addMainMaster delMainMaster modMainMaster">
      <pc:chgData name="Sabrina Elizabeth Rose (2511942)" userId="b58f1d03-cd0d-4350-b330-f5fbb80087a3" providerId="ADAL" clId="{C2F685B4-B057-43FB-81B1-7C4085AE713F}" dt="2025-10-12T17:24:14.692" v="73"/>
      <pc:docMkLst>
        <pc:docMk/>
      </pc:docMkLst>
      <pc:sldChg chg="del">
        <pc:chgData name="Sabrina Elizabeth Rose (2511942)" userId="b58f1d03-cd0d-4350-b330-f5fbb80087a3" providerId="ADAL" clId="{C2F685B4-B057-43FB-81B1-7C4085AE713F}" dt="2025-10-11T18:56:48.157" v="44" actId="2696"/>
        <pc:sldMkLst>
          <pc:docMk/>
          <pc:sldMk cId="708585519" sldId="256"/>
        </pc:sldMkLst>
      </pc:sldChg>
      <pc:sldChg chg="addSp modSp mod setBg">
        <pc:chgData name="Sabrina Elizabeth Rose (2511942)" userId="b58f1d03-cd0d-4350-b330-f5fbb80087a3" providerId="ADAL" clId="{C2F685B4-B057-43FB-81B1-7C4085AE713F}" dt="2025-10-12T11:05:31.220" v="56" actId="26606"/>
        <pc:sldMkLst>
          <pc:docMk/>
          <pc:sldMk cId="207005258" sldId="258"/>
        </pc:sldMkLst>
        <pc:spChg chg="mod">
          <ac:chgData name="Sabrina Elizabeth Rose (2511942)" userId="b58f1d03-cd0d-4350-b330-f5fbb80087a3" providerId="ADAL" clId="{C2F685B4-B057-43FB-81B1-7C4085AE713F}" dt="2025-10-12T11:05:31.220" v="56" actId="26606"/>
          <ac:spMkLst>
            <pc:docMk/>
            <pc:sldMk cId="207005258" sldId="258"/>
            <ac:spMk id="2" creationId="{375E1FDE-C9E1-BFC0-EBAB-B80B09B8E79B}"/>
          </ac:spMkLst>
        </pc:spChg>
        <pc:spChg chg="add">
          <ac:chgData name="Sabrina Elizabeth Rose (2511942)" userId="b58f1d03-cd0d-4350-b330-f5fbb80087a3" providerId="ADAL" clId="{C2F685B4-B057-43FB-81B1-7C4085AE713F}" dt="2025-10-12T11:05:31.220" v="56" actId="26606"/>
          <ac:spMkLst>
            <pc:docMk/>
            <pc:sldMk cId="207005258" sldId="258"/>
            <ac:spMk id="11" creationId="{BACC6370-2D7E-4714-9D71-7542949D7D5D}"/>
          </ac:spMkLst>
        </pc:spChg>
        <pc:spChg chg="add">
          <ac:chgData name="Sabrina Elizabeth Rose (2511942)" userId="b58f1d03-cd0d-4350-b330-f5fbb80087a3" providerId="ADAL" clId="{C2F685B4-B057-43FB-81B1-7C4085AE713F}" dt="2025-10-12T11:05:31.220" v="56" actId="26606"/>
          <ac:spMkLst>
            <pc:docMk/>
            <pc:sldMk cId="207005258" sldId="258"/>
            <ac:spMk id="13" creationId="{F68B3F68-107C-434F-AA38-110D5EA91B85}"/>
          </ac:spMkLst>
        </pc:spChg>
        <pc:spChg chg="add">
          <ac:chgData name="Sabrina Elizabeth Rose (2511942)" userId="b58f1d03-cd0d-4350-b330-f5fbb80087a3" providerId="ADAL" clId="{C2F685B4-B057-43FB-81B1-7C4085AE713F}" dt="2025-10-12T11:05:31.220" v="56" actId="26606"/>
          <ac:spMkLst>
            <pc:docMk/>
            <pc:sldMk cId="207005258" sldId="258"/>
            <ac:spMk id="15" creationId="{AAD0DBB9-1A4B-4391-81D4-CB19F9AB918A}"/>
          </ac:spMkLst>
        </pc:spChg>
        <pc:spChg chg="add">
          <ac:chgData name="Sabrina Elizabeth Rose (2511942)" userId="b58f1d03-cd0d-4350-b330-f5fbb80087a3" providerId="ADAL" clId="{C2F685B4-B057-43FB-81B1-7C4085AE713F}" dt="2025-10-12T11:05:31.220" v="56" actId="26606"/>
          <ac:spMkLst>
            <pc:docMk/>
            <pc:sldMk cId="207005258" sldId="258"/>
            <ac:spMk id="17" creationId="{063BBA22-50EA-4C4D-BE05-F1CE4E63AA56}"/>
          </ac:spMkLst>
        </pc:spChg>
        <pc:graphicFrameChg chg="mod modGraphic">
          <ac:chgData name="Sabrina Elizabeth Rose (2511942)" userId="b58f1d03-cd0d-4350-b330-f5fbb80087a3" providerId="ADAL" clId="{C2F685B4-B057-43FB-81B1-7C4085AE713F}" dt="2025-10-12T11:05:31.220" v="56" actId="26606"/>
          <ac:graphicFrameMkLst>
            <pc:docMk/>
            <pc:sldMk cId="207005258" sldId="258"/>
            <ac:graphicFrameMk id="6" creationId="{F6B2D89B-3CBA-0BCE-F85F-C61893C19CC4}"/>
          </ac:graphicFrameMkLst>
        </pc:graphicFrameChg>
      </pc:sldChg>
      <pc:sldChg chg="addSp modSp mod setBg">
        <pc:chgData name="Sabrina Elizabeth Rose (2511942)" userId="b58f1d03-cd0d-4350-b330-f5fbb80087a3" providerId="ADAL" clId="{C2F685B4-B057-43FB-81B1-7C4085AE713F}" dt="2025-10-12T11:03:52.591" v="51" actId="26606"/>
        <pc:sldMkLst>
          <pc:docMk/>
          <pc:sldMk cId="2011323091" sldId="259"/>
        </pc:sldMkLst>
        <pc:spChg chg="mod">
          <ac:chgData name="Sabrina Elizabeth Rose (2511942)" userId="b58f1d03-cd0d-4350-b330-f5fbb80087a3" providerId="ADAL" clId="{C2F685B4-B057-43FB-81B1-7C4085AE713F}" dt="2025-10-12T11:03:52.591" v="51" actId="26606"/>
          <ac:spMkLst>
            <pc:docMk/>
            <pc:sldMk cId="2011323091" sldId="259"/>
            <ac:spMk id="2" creationId="{D3FE9F87-9E4F-8EE8-9773-A4A9EFF7EEC8}"/>
          </ac:spMkLst>
        </pc:spChg>
        <pc:spChg chg="mod">
          <ac:chgData name="Sabrina Elizabeth Rose (2511942)" userId="b58f1d03-cd0d-4350-b330-f5fbb80087a3" providerId="ADAL" clId="{C2F685B4-B057-43FB-81B1-7C4085AE713F}" dt="2025-10-12T11:03:52.591" v="51" actId="26606"/>
          <ac:spMkLst>
            <pc:docMk/>
            <pc:sldMk cId="2011323091" sldId="259"/>
            <ac:spMk id="3" creationId="{35FF571B-89B7-1842-1077-CF28B90DD326}"/>
          </ac:spMkLst>
        </pc:spChg>
        <pc:spChg chg="add">
          <ac:chgData name="Sabrina Elizabeth Rose (2511942)" userId="b58f1d03-cd0d-4350-b330-f5fbb80087a3" providerId="ADAL" clId="{C2F685B4-B057-43FB-81B1-7C4085AE713F}" dt="2025-10-12T11:03:52.591" v="51" actId="26606"/>
          <ac:spMkLst>
            <pc:docMk/>
            <pc:sldMk cId="2011323091" sldId="259"/>
            <ac:spMk id="9" creationId="{C0763A76-9F1C-4FC5-82B7-DD475DA461B2}"/>
          </ac:spMkLst>
        </pc:spChg>
        <pc:spChg chg="add">
          <ac:chgData name="Sabrina Elizabeth Rose (2511942)" userId="b58f1d03-cd0d-4350-b330-f5fbb80087a3" providerId="ADAL" clId="{C2F685B4-B057-43FB-81B1-7C4085AE713F}" dt="2025-10-12T11:03:52.591" v="51" actId="26606"/>
          <ac:spMkLst>
            <pc:docMk/>
            <pc:sldMk cId="2011323091" sldId="259"/>
            <ac:spMk id="11" creationId="{E81BF4F6-F2CF-4984-9D14-D6966D92F99F}"/>
          </ac:spMkLst>
        </pc:spChg>
        <pc:picChg chg="mod">
          <ac:chgData name="Sabrina Elizabeth Rose (2511942)" userId="b58f1d03-cd0d-4350-b330-f5fbb80087a3" providerId="ADAL" clId="{C2F685B4-B057-43FB-81B1-7C4085AE713F}" dt="2025-10-12T11:03:52.591" v="51" actId="26606"/>
          <ac:picMkLst>
            <pc:docMk/>
            <pc:sldMk cId="2011323091" sldId="259"/>
            <ac:picMk id="4" creationId="{82FEBA90-0CBD-1A7C-9262-502A2BBE8FD4}"/>
          </ac:picMkLst>
        </pc:picChg>
      </pc:sldChg>
      <pc:sldChg chg="addSp delSp modSp mod setBg">
        <pc:chgData name="Sabrina Elizabeth Rose (2511942)" userId="b58f1d03-cd0d-4350-b330-f5fbb80087a3" providerId="ADAL" clId="{C2F685B4-B057-43FB-81B1-7C4085AE713F}" dt="2025-10-12T11:04:16.950" v="52" actId="26606"/>
        <pc:sldMkLst>
          <pc:docMk/>
          <pc:sldMk cId="3236084608" sldId="260"/>
        </pc:sldMkLst>
        <pc:spChg chg="mod">
          <ac:chgData name="Sabrina Elizabeth Rose (2511942)" userId="b58f1d03-cd0d-4350-b330-f5fbb80087a3" providerId="ADAL" clId="{C2F685B4-B057-43FB-81B1-7C4085AE713F}" dt="2025-10-12T11:04:16.950" v="52" actId="26606"/>
          <ac:spMkLst>
            <pc:docMk/>
            <pc:sldMk cId="3236084608" sldId="260"/>
            <ac:spMk id="2" creationId="{04E2D6F8-DDD2-27BA-4E0A-F71F8F9386BF}"/>
          </ac:spMkLst>
        </pc:spChg>
        <pc:spChg chg="del">
          <ac:chgData name="Sabrina Elizabeth Rose (2511942)" userId="b58f1d03-cd0d-4350-b330-f5fbb80087a3" providerId="ADAL" clId="{C2F685B4-B057-43FB-81B1-7C4085AE713F}" dt="2025-10-12T11:04:16.950" v="52" actId="26606"/>
          <ac:spMkLst>
            <pc:docMk/>
            <pc:sldMk cId="3236084608" sldId="260"/>
            <ac:spMk id="3" creationId="{1E2EFB5D-CB70-44D4-81E3-0C798E85F55B}"/>
          </ac:spMkLst>
        </pc:spChg>
        <pc:spChg chg="add">
          <ac:chgData name="Sabrina Elizabeth Rose (2511942)" userId="b58f1d03-cd0d-4350-b330-f5fbb80087a3" providerId="ADAL" clId="{C2F685B4-B057-43FB-81B1-7C4085AE713F}" dt="2025-10-12T11:04:16.950" v="52" actId="26606"/>
          <ac:spMkLst>
            <pc:docMk/>
            <pc:sldMk cId="3236084608" sldId="260"/>
            <ac:spMk id="10" creationId="{D93394DA-E684-47C2-9020-13225823F40A}"/>
          </ac:spMkLst>
        </pc:spChg>
        <pc:graphicFrameChg chg="add">
          <ac:chgData name="Sabrina Elizabeth Rose (2511942)" userId="b58f1d03-cd0d-4350-b330-f5fbb80087a3" providerId="ADAL" clId="{C2F685B4-B057-43FB-81B1-7C4085AE713F}" dt="2025-10-12T11:04:16.950" v="52" actId="26606"/>
          <ac:graphicFrameMkLst>
            <pc:docMk/>
            <pc:sldMk cId="3236084608" sldId="260"/>
            <ac:graphicFrameMk id="5" creationId="{08EA1FD7-A282-062E-DFB0-9C6E93BD74B6}"/>
          </ac:graphicFrameMkLst>
        </pc:graphicFrameChg>
        <pc:picChg chg="add">
          <ac:chgData name="Sabrina Elizabeth Rose (2511942)" userId="b58f1d03-cd0d-4350-b330-f5fbb80087a3" providerId="ADAL" clId="{C2F685B4-B057-43FB-81B1-7C4085AE713F}" dt="2025-10-12T11:04:16.950" v="52" actId="26606"/>
          <ac:picMkLst>
            <pc:docMk/>
            <pc:sldMk cId="3236084608" sldId="260"/>
            <ac:picMk id="6" creationId="{17736852-E786-FD57-A717-37CB6FA7653C}"/>
          </ac:picMkLst>
        </pc:picChg>
      </pc:sldChg>
      <pc:sldChg chg="addSp delSp modSp mod setBg">
        <pc:chgData name="Sabrina Elizabeth Rose (2511942)" userId="b58f1d03-cd0d-4350-b330-f5fbb80087a3" providerId="ADAL" clId="{C2F685B4-B057-43FB-81B1-7C4085AE713F}" dt="2025-10-12T11:04:29.474" v="53" actId="26606"/>
        <pc:sldMkLst>
          <pc:docMk/>
          <pc:sldMk cId="172447783" sldId="261"/>
        </pc:sldMkLst>
        <pc:spChg chg="mod">
          <ac:chgData name="Sabrina Elizabeth Rose (2511942)" userId="b58f1d03-cd0d-4350-b330-f5fbb80087a3" providerId="ADAL" clId="{C2F685B4-B057-43FB-81B1-7C4085AE713F}" dt="2025-10-12T11:04:29.474" v="53" actId="26606"/>
          <ac:spMkLst>
            <pc:docMk/>
            <pc:sldMk cId="172447783" sldId="261"/>
            <ac:spMk id="2" creationId="{A580E309-C02A-F384-E788-B3B4D5F4245C}"/>
          </ac:spMkLst>
        </pc:spChg>
        <pc:spChg chg="del">
          <ac:chgData name="Sabrina Elizabeth Rose (2511942)" userId="b58f1d03-cd0d-4350-b330-f5fbb80087a3" providerId="ADAL" clId="{C2F685B4-B057-43FB-81B1-7C4085AE713F}" dt="2025-10-12T11:04:29.474" v="53" actId="26606"/>
          <ac:spMkLst>
            <pc:docMk/>
            <pc:sldMk cId="172447783" sldId="261"/>
            <ac:spMk id="3" creationId="{F92AD5DC-B0A0-1BF5-1E26-2B3BCFCA2914}"/>
          </ac:spMkLst>
        </pc:spChg>
        <pc:spChg chg="add">
          <ac:chgData name="Sabrina Elizabeth Rose (2511942)" userId="b58f1d03-cd0d-4350-b330-f5fbb80087a3" providerId="ADAL" clId="{C2F685B4-B057-43FB-81B1-7C4085AE713F}" dt="2025-10-12T11:04:29.474" v="53" actId="26606"/>
          <ac:spMkLst>
            <pc:docMk/>
            <pc:sldMk cId="172447783" sldId="261"/>
            <ac:spMk id="9" creationId="{BACC6370-2D7E-4714-9D71-7542949D7D5D}"/>
          </ac:spMkLst>
        </pc:spChg>
        <pc:spChg chg="add">
          <ac:chgData name="Sabrina Elizabeth Rose (2511942)" userId="b58f1d03-cd0d-4350-b330-f5fbb80087a3" providerId="ADAL" clId="{C2F685B4-B057-43FB-81B1-7C4085AE713F}" dt="2025-10-12T11:04:29.474" v="53" actId="26606"/>
          <ac:spMkLst>
            <pc:docMk/>
            <pc:sldMk cId="172447783" sldId="261"/>
            <ac:spMk id="11" creationId="{F68B3F68-107C-434F-AA38-110D5EA91B85}"/>
          </ac:spMkLst>
        </pc:spChg>
        <pc:spChg chg="add">
          <ac:chgData name="Sabrina Elizabeth Rose (2511942)" userId="b58f1d03-cd0d-4350-b330-f5fbb80087a3" providerId="ADAL" clId="{C2F685B4-B057-43FB-81B1-7C4085AE713F}" dt="2025-10-12T11:04:29.474" v="53" actId="26606"/>
          <ac:spMkLst>
            <pc:docMk/>
            <pc:sldMk cId="172447783" sldId="261"/>
            <ac:spMk id="13" creationId="{AAD0DBB9-1A4B-4391-81D4-CB19F9AB918A}"/>
          </ac:spMkLst>
        </pc:spChg>
        <pc:spChg chg="add">
          <ac:chgData name="Sabrina Elizabeth Rose (2511942)" userId="b58f1d03-cd0d-4350-b330-f5fbb80087a3" providerId="ADAL" clId="{C2F685B4-B057-43FB-81B1-7C4085AE713F}" dt="2025-10-12T11:04:29.474" v="53" actId="26606"/>
          <ac:spMkLst>
            <pc:docMk/>
            <pc:sldMk cId="172447783" sldId="261"/>
            <ac:spMk id="15" creationId="{063BBA22-50EA-4C4D-BE05-F1CE4E63AA56}"/>
          </ac:spMkLst>
        </pc:spChg>
        <pc:graphicFrameChg chg="add">
          <ac:chgData name="Sabrina Elizabeth Rose (2511942)" userId="b58f1d03-cd0d-4350-b330-f5fbb80087a3" providerId="ADAL" clId="{C2F685B4-B057-43FB-81B1-7C4085AE713F}" dt="2025-10-12T11:04:29.474" v="53" actId="26606"/>
          <ac:graphicFrameMkLst>
            <pc:docMk/>
            <pc:sldMk cId="172447783" sldId="261"/>
            <ac:graphicFrameMk id="5" creationId="{456D7FBE-38FD-5D2B-F089-9F6F605907EB}"/>
          </ac:graphicFrameMkLst>
        </pc:graphicFrameChg>
      </pc:sldChg>
      <pc:sldChg chg="addSp modSp mod setBg">
        <pc:chgData name="Sabrina Elizabeth Rose (2511942)" userId="b58f1d03-cd0d-4350-b330-f5fbb80087a3" providerId="ADAL" clId="{C2F685B4-B057-43FB-81B1-7C4085AE713F}" dt="2025-10-12T11:04:44.547" v="54" actId="26606"/>
        <pc:sldMkLst>
          <pc:docMk/>
          <pc:sldMk cId="1037054533" sldId="262"/>
        </pc:sldMkLst>
        <pc:spChg chg="mod">
          <ac:chgData name="Sabrina Elizabeth Rose (2511942)" userId="b58f1d03-cd0d-4350-b330-f5fbb80087a3" providerId="ADAL" clId="{C2F685B4-B057-43FB-81B1-7C4085AE713F}" dt="2025-10-12T11:04:44.547" v="54" actId="26606"/>
          <ac:spMkLst>
            <pc:docMk/>
            <pc:sldMk cId="1037054533" sldId="262"/>
            <ac:spMk id="2" creationId="{92279A78-6E01-9B25-CE33-CC99C5BF24B0}"/>
          </ac:spMkLst>
        </pc:spChg>
        <pc:spChg chg="mod">
          <ac:chgData name="Sabrina Elizabeth Rose (2511942)" userId="b58f1d03-cd0d-4350-b330-f5fbb80087a3" providerId="ADAL" clId="{C2F685B4-B057-43FB-81B1-7C4085AE713F}" dt="2025-10-12T11:04:44.547" v="54" actId="26606"/>
          <ac:spMkLst>
            <pc:docMk/>
            <pc:sldMk cId="1037054533" sldId="262"/>
            <ac:spMk id="3" creationId="{A7869B00-EAA1-7795-3E7A-71108263D098}"/>
          </ac:spMkLst>
        </pc:spChg>
        <pc:spChg chg="add">
          <ac:chgData name="Sabrina Elizabeth Rose (2511942)" userId="b58f1d03-cd0d-4350-b330-f5fbb80087a3" providerId="ADAL" clId="{C2F685B4-B057-43FB-81B1-7C4085AE713F}" dt="2025-10-12T11:04:44.547" v="54" actId="26606"/>
          <ac:spMkLst>
            <pc:docMk/>
            <pc:sldMk cId="1037054533" sldId="262"/>
            <ac:spMk id="8" creationId="{907EF6B7-1338-4443-8C46-6A318D952DFD}"/>
          </ac:spMkLst>
        </pc:spChg>
        <pc:spChg chg="add">
          <ac:chgData name="Sabrina Elizabeth Rose (2511942)" userId="b58f1d03-cd0d-4350-b330-f5fbb80087a3" providerId="ADAL" clId="{C2F685B4-B057-43FB-81B1-7C4085AE713F}" dt="2025-10-12T11:04:44.547" v="54" actId="26606"/>
          <ac:spMkLst>
            <pc:docMk/>
            <pc:sldMk cId="1037054533" sldId="262"/>
            <ac:spMk id="10" creationId="{DAAE4CDD-124C-4DCF-9584-B6033B545DD5}"/>
          </ac:spMkLst>
        </pc:spChg>
        <pc:spChg chg="add">
          <ac:chgData name="Sabrina Elizabeth Rose (2511942)" userId="b58f1d03-cd0d-4350-b330-f5fbb80087a3" providerId="ADAL" clId="{C2F685B4-B057-43FB-81B1-7C4085AE713F}" dt="2025-10-12T11:04:44.547" v="54" actId="26606"/>
          <ac:spMkLst>
            <pc:docMk/>
            <pc:sldMk cId="1037054533" sldId="262"/>
            <ac:spMk id="12" creationId="{081E4A58-353D-44AE-B2FC-2A74E2E400F7}"/>
          </ac:spMkLst>
        </pc:spChg>
      </pc:sldChg>
      <pc:sldChg chg="addSp modSp mod setBg">
        <pc:chgData name="Sabrina Elizabeth Rose (2511942)" userId="b58f1d03-cd0d-4350-b330-f5fbb80087a3" providerId="ADAL" clId="{C2F685B4-B057-43FB-81B1-7C4085AE713F}" dt="2025-10-12T11:04:54.666" v="55" actId="26606"/>
        <pc:sldMkLst>
          <pc:docMk/>
          <pc:sldMk cId="3110072218" sldId="263"/>
        </pc:sldMkLst>
        <pc:spChg chg="mod">
          <ac:chgData name="Sabrina Elizabeth Rose (2511942)" userId="b58f1d03-cd0d-4350-b330-f5fbb80087a3" providerId="ADAL" clId="{C2F685B4-B057-43FB-81B1-7C4085AE713F}" dt="2025-10-12T11:04:54.666" v="55" actId="26606"/>
          <ac:spMkLst>
            <pc:docMk/>
            <pc:sldMk cId="3110072218" sldId="263"/>
            <ac:spMk id="2" creationId="{BBD2F82C-7977-AA44-F972-4623962A8B7B}"/>
          </ac:spMkLst>
        </pc:spChg>
        <pc:spChg chg="mod">
          <ac:chgData name="Sabrina Elizabeth Rose (2511942)" userId="b58f1d03-cd0d-4350-b330-f5fbb80087a3" providerId="ADAL" clId="{C2F685B4-B057-43FB-81B1-7C4085AE713F}" dt="2025-10-12T11:04:54.666" v="55" actId="26606"/>
          <ac:spMkLst>
            <pc:docMk/>
            <pc:sldMk cId="3110072218" sldId="263"/>
            <ac:spMk id="3" creationId="{28A3BC46-E456-1B90-6C32-CC2C032D5ADA}"/>
          </ac:spMkLst>
        </pc:spChg>
        <pc:spChg chg="add">
          <ac:chgData name="Sabrina Elizabeth Rose (2511942)" userId="b58f1d03-cd0d-4350-b330-f5fbb80087a3" providerId="ADAL" clId="{C2F685B4-B057-43FB-81B1-7C4085AE713F}" dt="2025-10-12T11:04:54.666" v="55" actId="26606"/>
          <ac:spMkLst>
            <pc:docMk/>
            <pc:sldMk cId="3110072218" sldId="263"/>
            <ac:spMk id="8" creationId="{C2554CA6-288E-4202-BC52-2E5A8F0C0AED}"/>
          </ac:spMkLst>
        </pc:spChg>
        <pc:spChg chg="add">
          <ac:chgData name="Sabrina Elizabeth Rose (2511942)" userId="b58f1d03-cd0d-4350-b330-f5fbb80087a3" providerId="ADAL" clId="{C2F685B4-B057-43FB-81B1-7C4085AE713F}" dt="2025-10-12T11:04:54.666" v="55" actId="26606"/>
          <ac:spMkLst>
            <pc:docMk/>
            <pc:sldMk cId="3110072218" sldId="263"/>
            <ac:spMk id="10" creationId="{B10BB131-AC8E-4A8E-A5D1-36260F720C3B}"/>
          </ac:spMkLst>
        </pc:spChg>
        <pc:spChg chg="add">
          <ac:chgData name="Sabrina Elizabeth Rose (2511942)" userId="b58f1d03-cd0d-4350-b330-f5fbb80087a3" providerId="ADAL" clId="{C2F685B4-B057-43FB-81B1-7C4085AE713F}" dt="2025-10-12T11:04:54.666" v="55" actId="26606"/>
          <ac:spMkLst>
            <pc:docMk/>
            <pc:sldMk cId="3110072218" sldId="263"/>
            <ac:spMk id="12" creationId="{5B7778FC-632E-4DCA-A7CB-0D7731CCF970}"/>
          </ac:spMkLst>
        </pc:spChg>
        <pc:spChg chg="add">
          <ac:chgData name="Sabrina Elizabeth Rose (2511942)" userId="b58f1d03-cd0d-4350-b330-f5fbb80087a3" providerId="ADAL" clId="{C2F685B4-B057-43FB-81B1-7C4085AE713F}" dt="2025-10-12T11:04:54.666" v="55" actId="26606"/>
          <ac:spMkLst>
            <pc:docMk/>
            <pc:sldMk cId="3110072218" sldId="263"/>
            <ac:spMk id="14" creationId="{FA23A907-97FB-4A8F-880A-DD77401C4296}"/>
          </ac:spMkLst>
        </pc:spChg>
      </pc:sldChg>
      <pc:sldChg chg="add ord">
        <pc:chgData name="Sabrina Elizabeth Rose (2511942)" userId="b58f1d03-cd0d-4350-b330-f5fbb80087a3" providerId="ADAL" clId="{C2F685B4-B057-43FB-81B1-7C4085AE713F}" dt="2025-10-11T18:54:04.224" v="29"/>
        <pc:sldMkLst>
          <pc:docMk/>
          <pc:sldMk cId="3106631723" sldId="264"/>
        </pc:sldMkLst>
      </pc:sldChg>
      <pc:sldChg chg="add">
        <pc:chgData name="Sabrina Elizabeth Rose (2511942)" userId="b58f1d03-cd0d-4350-b330-f5fbb80087a3" providerId="ADAL" clId="{C2F685B4-B057-43FB-81B1-7C4085AE713F}" dt="2025-10-11T18:48:07.854" v="3"/>
        <pc:sldMkLst>
          <pc:docMk/>
          <pc:sldMk cId="4126236369" sldId="265"/>
        </pc:sldMkLst>
      </pc:sldChg>
      <pc:sldChg chg="add ord">
        <pc:chgData name="Sabrina Elizabeth Rose (2511942)" userId="b58f1d03-cd0d-4350-b330-f5fbb80087a3" providerId="ADAL" clId="{C2F685B4-B057-43FB-81B1-7C4085AE713F}" dt="2025-10-11T18:52:05.531" v="21"/>
        <pc:sldMkLst>
          <pc:docMk/>
          <pc:sldMk cId="3236843494" sldId="266"/>
        </pc:sldMkLst>
      </pc:sldChg>
      <pc:sldChg chg="add ord">
        <pc:chgData name="Sabrina Elizabeth Rose (2511942)" userId="b58f1d03-cd0d-4350-b330-f5fbb80087a3" providerId="ADAL" clId="{C2F685B4-B057-43FB-81B1-7C4085AE713F}" dt="2025-10-11T18:52:36.277" v="23"/>
        <pc:sldMkLst>
          <pc:docMk/>
          <pc:sldMk cId="1156345291" sldId="267"/>
        </pc:sldMkLst>
      </pc:sldChg>
      <pc:sldChg chg="add">
        <pc:chgData name="Sabrina Elizabeth Rose (2511942)" userId="b58f1d03-cd0d-4350-b330-f5fbb80087a3" providerId="ADAL" clId="{C2F685B4-B057-43FB-81B1-7C4085AE713F}" dt="2025-10-11T18:48:10.935" v="9"/>
        <pc:sldMkLst>
          <pc:docMk/>
          <pc:sldMk cId="1802363688" sldId="268"/>
        </pc:sldMkLst>
      </pc:sldChg>
      <pc:sldChg chg="add ord">
        <pc:chgData name="Sabrina Elizabeth Rose (2511942)" userId="b58f1d03-cd0d-4350-b330-f5fbb80087a3" providerId="ADAL" clId="{C2F685B4-B057-43FB-81B1-7C4085AE713F}" dt="2025-10-11T18:52:46.235" v="25"/>
        <pc:sldMkLst>
          <pc:docMk/>
          <pc:sldMk cId="1577491895" sldId="269"/>
        </pc:sldMkLst>
      </pc:sldChg>
      <pc:sldChg chg="add">
        <pc:chgData name="Sabrina Elizabeth Rose (2511942)" userId="b58f1d03-cd0d-4350-b330-f5fbb80087a3" providerId="ADAL" clId="{C2F685B4-B057-43FB-81B1-7C4085AE713F}" dt="2025-10-11T18:48:11.758" v="13"/>
        <pc:sldMkLst>
          <pc:docMk/>
          <pc:sldMk cId="1125194859" sldId="270"/>
        </pc:sldMkLst>
      </pc:sldChg>
      <pc:sldChg chg="add ord">
        <pc:chgData name="Sabrina Elizabeth Rose (2511942)" userId="b58f1d03-cd0d-4350-b330-f5fbb80087a3" providerId="ADAL" clId="{C2F685B4-B057-43FB-81B1-7C4085AE713F}" dt="2025-10-11T18:53:02.410" v="27"/>
        <pc:sldMkLst>
          <pc:docMk/>
          <pc:sldMk cId="509652788" sldId="271"/>
        </pc:sldMkLst>
      </pc:sldChg>
      <pc:sldChg chg="add ord">
        <pc:chgData name="Sabrina Elizabeth Rose (2511942)" userId="b58f1d03-cd0d-4350-b330-f5fbb80087a3" providerId="ADAL" clId="{C2F685B4-B057-43FB-81B1-7C4085AE713F}" dt="2025-10-11T18:51:52.370" v="19"/>
        <pc:sldMkLst>
          <pc:docMk/>
          <pc:sldMk cId="858242016" sldId="272"/>
        </pc:sldMkLst>
      </pc:sldChg>
      <pc:sldChg chg="add">
        <pc:chgData name="Sabrina Elizabeth Rose (2511942)" userId="b58f1d03-cd0d-4350-b330-f5fbb80087a3" providerId="ADAL" clId="{C2F685B4-B057-43FB-81B1-7C4085AE713F}" dt="2025-10-11T18:55:54.678" v="31"/>
        <pc:sldMkLst>
          <pc:docMk/>
          <pc:sldMk cId="2171668528" sldId="273"/>
        </pc:sldMkLst>
      </pc:sldChg>
      <pc:sldChg chg="add ord">
        <pc:chgData name="Sabrina Elizabeth Rose (2511942)" userId="b58f1d03-cd0d-4350-b330-f5fbb80087a3" providerId="ADAL" clId="{C2F685B4-B057-43FB-81B1-7C4085AE713F}" dt="2025-10-11T18:56:22.517" v="43"/>
        <pc:sldMkLst>
          <pc:docMk/>
          <pc:sldMk cId="1690220766" sldId="274"/>
        </pc:sldMkLst>
      </pc:sldChg>
      <pc:sldChg chg="add">
        <pc:chgData name="Sabrina Elizabeth Rose (2511942)" userId="b58f1d03-cd0d-4350-b330-f5fbb80087a3" providerId="ADAL" clId="{C2F685B4-B057-43FB-81B1-7C4085AE713F}" dt="2025-10-11T18:55:59.375" v="35"/>
        <pc:sldMkLst>
          <pc:docMk/>
          <pc:sldMk cId="1283154622" sldId="275"/>
        </pc:sldMkLst>
      </pc:sldChg>
      <pc:sldChg chg="add">
        <pc:chgData name="Sabrina Elizabeth Rose (2511942)" userId="b58f1d03-cd0d-4350-b330-f5fbb80087a3" providerId="ADAL" clId="{C2F685B4-B057-43FB-81B1-7C4085AE713F}" dt="2025-10-11T18:56:02.643" v="37"/>
        <pc:sldMkLst>
          <pc:docMk/>
          <pc:sldMk cId="1164793086" sldId="276"/>
        </pc:sldMkLst>
      </pc:sldChg>
      <pc:sldChg chg="add">
        <pc:chgData name="Sabrina Elizabeth Rose (2511942)" userId="b58f1d03-cd0d-4350-b330-f5fbb80087a3" providerId="ADAL" clId="{C2F685B4-B057-43FB-81B1-7C4085AE713F}" dt="2025-10-11T18:56:05.937" v="39"/>
        <pc:sldMkLst>
          <pc:docMk/>
          <pc:sldMk cId="3689058781" sldId="277"/>
        </pc:sldMkLst>
      </pc:sldChg>
      <pc:sldChg chg="add">
        <pc:chgData name="Sabrina Elizabeth Rose (2511942)" userId="b58f1d03-cd0d-4350-b330-f5fbb80087a3" providerId="ADAL" clId="{C2F685B4-B057-43FB-81B1-7C4085AE713F}" dt="2025-10-11T18:56:09.427" v="41"/>
        <pc:sldMkLst>
          <pc:docMk/>
          <pc:sldMk cId="1294496427" sldId="278"/>
        </pc:sldMkLst>
      </pc:sldChg>
      <pc:sldChg chg="add del">
        <pc:chgData name="Sabrina Elizabeth Rose (2511942)" userId="b58f1d03-cd0d-4350-b330-f5fbb80087a3" providerId="ADAL" clId="{C2F685B4-B057-43FB-81B1-7C4085AE713F}" dt="2025-10-12T17:23:02.717" v="57" actId="2696"/>
        <pc:sldMkLst>
          <pc:docMk/>
          <pc:sldMk cId="3922527544" sldId="279"/>
        </pc:sldMkLst>
      </pc:sldChg>
      <pc:sldChg chg="add">
        <pc:chgData name="Sabrina Elizabeth Rose (2511942)" userId="b58f1d03-cd0d-4350-b330-f5fbb80087a3" providerId="ADAL" clId="{C2F685B4-B057-43FB-81B1-7C4085AE713F}" dt="2025-10-12T11:03:10.361" v="48"/>
        <pc:sldMkLst>
          <pc:docMk/>
          <pc:sldMk cId="937123828" sldId="280"/>
        </pc:sldMkLst>
      </pc:sldChg>
      <pc:sldChg chg="add">
        <pc:chgData name="Sabrina Elizabeth Rose (2511942)" userId="b58f1d03-cd0d-4350-b330-f5fbb80087a3" providerId="ADAL" clId="{C2F685B4-B057-43FB-81B1-7C4085AE713F}" dt="2025-10-12T11:03:15.711" v="50"/>
        <pc:sldMkLst>
          <pc:docMk/>
          <pc:sldMk cId="3054238873" sldId="281"/>
        </pc:sldMkLst>
      </pc:sldChg>
      <pc:sldChg chg="add ord">
        <pc:chgData name="Sabrina Elizabeth Rose (2511942)" userId="b58f1d03-cd0d-4350-b330-f5fbb80087a3" providerId="ADAL" clId="{C2F685B4-B057-43FB-81B1-7C4085AE713F}" dt="2025-10-12T17:23:27.410" v="61"/>
        <pc:sldMkLst>
          <pc:docMk/>
          <pc:sldMk cId="3816788728" sldId="282"/>
        </pc:sldMkLst>
      </pc:sldChg>
      <pc:sldChg chg="add ord">
        <pc:chgData name="Sabrina Elizabeth Rose (2511942)" userId="b58f1d03-cd0d-4350-b330-f5fbb80087a3" providerId="ADAL" clId="{C2F685B4-B057-43FB-81B1-7C4085AE713F}" dt="2025-10-12T17:23:55.649" v="67"/>
        <pc:sldMkLst>
          <pc:docMk/>
          <pc:sldMk cId="434536478" sldId="283"/>
        </pc:sldMkLst>
      </pc:sldChg>
      <pc:sldChg chg="add">
        <pc:chgData name="Sabrina Elizabeth Rose (2511942)" userId="b58f1d03-cd0d-4350-b330-f5fbb80087a3" providerId="ADAL" clId="{C2F685B4-B057-43FB-81B1-7C4085AE713F}" dt="2025-10-12T17:24:06.480" v="69"/>
        <pc:sldMkLst>
          <pc:docMk/>
          <pc:sldMk cId="902772537" sldId="284"/>
        </pc:sldMkLst>
      </pc:sldChg>
      <pc:sldChg chg="add">
        <pc:chgData name="Sabrina Elizabeth Rose (2511942)" userId="b58f1d03-cd0d-4350-b330-f5fbb80087a3" providerId="ADAL" clId="{C2F685B4-B057-43FB-81B1-7C4085AE713F}" dt="2025-10-12T17:24:09.707" v="71"/>
        <pc:sldMkLst>
          <pc:docMk/>
          <pc:sldMk cId="1933420525" sldId="285"/>
        </pc:sldMkLst>
      </pc:sldChg>
      <pc:sldChg chg="add">
        <pc:chgData name="Sabrina Elizabeth Rose (2511942)" userId="b58f1d03-cd0d-4350-b330-f5fbb80087a3" providerId="ADAL" clId="{C2F685B4-B057-43FB-81B1-7C4085AE713F}" dt="2025-10-12T17:24:14.692" v="73"/>
        <pc:sldMkLst>
          <pc:docMk/>
          <pc:sldMk cId="2648148970" sldId="286"/>
        </pc:sldMkLst>
      </pc:sldChg>
      <pc:sldMasterChg chg="del delSldLayout">
        <pc:chgData name="Sabrina Elizabeth Rose (2511942)" userId="b58f1d03-cd0d-4350-b330-f5fbb80087a3" providerId="ADAL" clId="{C2F685B4-B057-43FB-81B1-7C4085AE713F}" dt="2025-10-11T18:56:48.157" v="44" actId="2696"/>
        <pc:sldMasterMkLst>
          <pc:docMk/>
          <pc:sldMasterMk cId="2088536943" sldId="2147483648"/>
        </pc:sldMasterMkLst>
        <pc:sldLayoutChg chg="del">
          <pc:chgData name="Sabrina Elizabeth Rose (2511942)" userId="b58f1d03-cd0d-4350-b330-f5fbb80087a3" providerId="ADAL" clId="{C2F685B4-B057-43FB-81B1-7C4085AE713F}" dt="2025-10-11T18:56:48.157" v="44" actId="2696"/>
          <pc:sldLayoutMkLst>
            <pc:docMk/>
            <pc:sldMasterMk cId="2088536943" sldId="2147483648"/>
            <pc:sldLayoutMk cId="3737714753" sldId="2147483649"/>
          </pc:sldLayoutMkLst>
        </pc:sldLayoutChg>
        <pc:sldLayoutChg chg="del">
          <pc:chgData name="Sabrina Elizabeth Rose (2511942)" userId="b58f1d03-cd0d-4350-b330-f5fbb80087a3" providerId="ADAL" clId="{C2F685B4-B057-43FB-81B1-7C4085AE713F}" dt="2025-10-11T18:56:48.157" v="44" actId="2696"/>
          <pc:sldLayoutMkLst>
            <pc:docMk/>
            <pc:sldMasterMk cId="2088536943" sldId="2147483648"/>
            <pc:sldLayoutMk cId="2595108667" sldId="2147483650"/>
          </pc:sldLayoutMkLst>
        </pc:sldLayoutChg>
        <pc:sldLayoutChg chg="del">
          <pc:chgData name="Sabrina Elizabeth Rose (2511942)" userId="b58f1d03-cd0d-4350-b330-f5fbb80087a3" providerId="ADAL" clId="{C2F685B4-B057-43FB-81B1-7C4085AE713F}" dt="2025-10-11T18:56:48.157" v="44" actId="2696"/>
          <pc:sldLayoutMkLst>
            <pc:docMk/>
            <pc:sldMasterMk cId="2088536943" sldId="2147483648"/>
            <pc:sldLayoutMk cId="2986457258" sldId="2147483651"/>
          </pc:sldLayoutMkLst>
        </pc:sldLayoutChg>
        <pc:sldLayoutChg chg="del">
          <pc:chgData name="Sabrina Elizabeth Rose (2511942)" userId="b58f1d03-cd0d-4350-b330-f5fbb80087a3" providerId="ADAL" clId="{C2F685B4-B057-43FB-81B1-7C4085AE713F}" dt="2025-10-11T18:56:48.157" v="44" actId="2696"/>
          <pc:sldLayoutMkLst>
            <pc:docMk/>
            <pc:sldMasterMk cId="2088536943" sldId="2147483648"/>
            <pc:sldLayoutMk cId="3512137573" sldId="2147483652"/>
          </pc:sldLayoutMkLst>
        </pc:sldLayoutChg>
        <pc:sldLayoutChg chg="del">
          <pc:chgData name="Sabrina Elizabeth Rose (2511942)" userId="b58f1d03-cd0d-4350-b330-f5fbb80087a3" providerId="ADAL" clId="{C2F685B4-B057-43FB-81B1-7C4085AE713F}" dt="2025-10-11T18:56:48.157" v="44" actId="2696"/>
          <pc:sldLayoutMkLst>
            <pc:docMk/>
            <pc:sldMasterMk cId="2088536943" sldId="2147483648"/>
            <pc:sldLayoutMk cId="1955714978" sldId="2147483653"/>
          </pc:sldLayoutMkLst>
        </pc:sldLayoutChg>
        <pc:sldLayoutChg chg="del">
          <pc:chgData name="Sabrina Elizabeth Rose (2511942)" userId="b58f1d03-cd0d-4350-b330-f5fbb80087a3" providerId="ADAL" clId="{C2F685B4-B057-43FB-81B1-7C4085AE713F}" dt="2025-10-11T18:56:48.157" v="44" actId="2696"/>
          <pc:sldLayoutMkLst>
            <pc:docMk/>
            <pc:sldMasterMk cId="2088536943" sldId="2147483648"/>
            <pc:sldLayoutMk cId="1069699491" sldId="2147483654"/>
          </pc:sldLayoutMkLst>
        </pc:sldLayoutChg>
        <pc:sldLayoutChg chg="del">
          <pc:chgData name="Sabrina Elizabeth Rose (2511942)" userId="b58f1d03-cd0d-4350-b330-f5fbb80087a3" providerId="ADAL" clId="{C2F685B4-B057-43FB-81B1-7C4085AE713F}" dt="2025-10-11T18:56:48.157" v="44" actId="2696"/>
          <pc:sldLayoutMkLst>
            <pc:docMk/>
            <pc:sldMasterMk cId="2088536943" sldId="2147483648"/>
            <pc:sldLayoutMk cId="1840954916" sldId="2147483655"/>
          </pc:sldLayoutMkLst>
        </pc:sldLayoutChg>
        <pc:sldLayoutChg chg="del">
          <pc:chgData name="Sabrina Elizabeth Rose (2511942)" userId="b58f1d03-cd0d-4350-b330-f5fbb80087a3" providerId="ADAL" clId="{C2F685B4-B057-43FB-81B1-7C4085AE713F}" dt="2025-10-11T18:56:48.157" v="44" actId="2696"/>
          <pc:sldLayoutMkLst>
            <pc:docMk/>
            <pc:sldMasterMk cId="2088536943" sldId="2147483648"/>
            <pc:sldLayoutMk cId="4048610499" sldId="2147483656"/>
          </pc:sldLayoutMkLst>
        </pc:sldLayoutChg>
        <pc:sldLayoutChg chg="del">
          <pc:chgData name="Sabrina Elizabeth Rose (2511942)" userId="b58f1d03-cd0d-4350-b330-f5fbb80087a3" providerId="ADAL" clId="{C2F685B4-B057-43FB-81B1-7C4085AE713F}" dt="2025-10-11T18:56:48.157" v="44" actId="2696"/>
          <pc:sldLayoutMkLst>
            <pc:docMk/>
            <pc:sldMasterMk cId="2088536943" sldId="2147483648"/>
            <pc:sldLayoutMk cId="3054173360" sldId="2147483657"/>
          </pc:sldLayoutMkLst>
        </pc:sldLayoutChg>
        <pc:sldLayoutChg chg="del">
          <pc:chgData name="Sabrina Elizabeth Rose (2511942)" userId="b58f1d03-cd0d-4350-b330-f5fbb80087a3" providerId="ADAL" clId="{C2F685B4-B057-43FB-81B1-7C4085AE713F}" dt="2025-10-11T18:56:48.157" v="44" actId="2696"/>
          <pc:sldLayoutMkLst>
            <pc:docMk/>
            <pc:sldMasterMk cId="2088536943" sldId="2147483648"/>
            <pc:sldLayoutMk cId="626192542" sldId="2147483658"/>
          </pc:sldLayoutMkLst>
        </pc:sldLayoutChg>
        <pc:sldLayoutChg chg="del">
          <pc:chgData name="Sabrina Elizabeth Rose (2511942)" userId="b58f1d03-cd0d-4350-b330-f5fbb80087a3" providerId="ADAL" clId="{C2F685B4-B057-43FB-81B1-7C4085AE713F}" dt="2025-10-11T18:56:48.157" v="44" actId="2696"/>
          <pc:sldLayoutMkLst>
            <pc:docMk/>
            <pc:sldMasterMk cId="2088536943" sldId="2147483648"/>
            <pc:sldLayoutMk cId="1241030947" sldId="2147483659"/>
          </pc:sldLayoutMkLst>
        </pc:sldLayoutChg>
      </pc:sldMasterChg>
      <pc:sldMasterChg chg="add addSldLayout modSldLayout">
        <pc:chgData name="Sabrina Elizabeth Rose (2511942)" userId="b58f1d03-cd0d-4350-b330-f5fbb80087a3" providerId="ADAL" clId="{C2F685B4-B057-43FB-81B1-7C4085AE713F}" dt="2025-10-11T18:48:12.585" v="16" actId="27028"/>
        <pc:sldMasterMkLst>
          <pc:docMk/>
          <pc:sldMasterMk cId="2460954070" sldId="2147483663"/>
        </pc:sldMasterMkLst>
        <pc:sldLayoutChg chg="add">
          <pc:chgData name="Sabrina Elizabeth Rose (2511942)" userId="b58f1d03-cd0d-4350-b330-f5fbb80087a3" providerId="ADAL" clId="{C2F685B4-B057-43FB-81B1-7C4085AE713F}" dt="2025-10-11T18:48:07.854" v="2" actId="27028"/>
          <pc:sldLayoutMkLst>
            <pc:docMk/>
            <pc:sldMasterMk cId="2460954070" sldId="2147483663"/>
            <pc:sldLayoutMk cId="1203092039" sldId="2147483664"/>
          </pc:sldLayoutMkLst>
        </pc:sldLayoutChg>
        <pc:sldLayoutChg chg="add replId">
          <pc:chgData name="Sabrina Elizabeth Rose (2511942)" userId="b58f1d03-cd0d-4350-b330-f5fbb80087a3" providerId="ADAL" clId="{C2F685B4-B057-43FB-81B1-7C4085AE713F}" dt="2025-10-11T18:48:07.854" v="2" actId="27028"/>
          <pc:sldLayoutMkLst>
            <pc:docMk/>
            <pc:sldMasterMk cId="2460954070" sldId="2147483663"/>
            <pc:sldLayoutMk cId="949138452" sldId="2147483665"/>
          </pc:sldLayoutMkLst>
        </pc:sldLayoutChg>
        <pc:sldLayoutChg chg="add">
          <pc:chgData name="Sabrina Elizabeth Rose (2511942)" userId="b58f1d03-cd0d-4350-b330-f5fbb80087a3" providerId="ADAL" clId="{C2F685B4-B057-43FB-81B1-7C4085AE713F}" dt="2025-10-11T18:48:12.585" v="16" actId="27028"/>
          <pc:sldLayoutMkLst>
            <pc:docMk/>
            <pc:sldMasterMk cId="2460954070" sldId="2147483663"/>
            <pc:sldLayoutMk cId="2385387890" sldId="2147483666"/>
          </pc:sldLayoutMkLst>
        </pc:sldLayoutChg>
      </pc:sldMasterChg>
      <pc:sldMasterChg chg="add addSldLayout">
        <pc:chgData name="Sabrina Elizabeth Rose (2511942)" userId="b58f1d03-cd0d-4350-b330-f5fbb80087a3" providerId="ADAL" clId="{C2F685B4-B057-43FB-81B1-7C4085AE713F}" dt="2025-10-11T18:55:57.855" v="32" actId="27028"/>
        <pc:sldMasterMkLst>
          <pc:docMk/>
          <pc:sldMasterMk cId="2460954070" sldId="2147483667"/>
        </pc:sldMasterMkLst>
        <pc:sldLayoutChg chg="add">
          <pc:chgData name="Sabrina Elizabeth Rose (2511942)" userId="b58f1d03-cd0d-4350-b330-f5fbb80087a3" providerId="ADAL" clId="{C2F685B4-B057-43FB-81B1-7C4085AE713F}" dt="2025-10-11T18:55:54.678" v="30" actId="27028"/>
          <pc:sldLayoutMkLst>
            <pc:docMk/>
            <pc:sldMasterMk cId="2460954070" sldId="2147483667"/>
            <pc:sldLayoutMk cId="949138452" sldId="2147483668"/>
          </pc:sldLayoutMkLst>
        </pc:sldLayoutChg>
        <pc:sldLayoutChg chg="add">
          <pc:chgData name="Sabrina Elizabeth Rose (2511942)" userId="b58f1d03-cd0d-4350-b330-f5fbb80087a3" providerId="ADAL" clId="{C2F685B4-B057-43FB-81B1-7C4085AE713F}" dt="2025-10-11T18:55:57.855" v="32" actId="27028"/>
          <pc:sldLayoutMkLst>
            <pc:docMk/>
            <pc:sldMasterMk cId="2460954070" sldId="2147483667"/>
            <pc:sldLayoutMk cId="2385387890" sldId="2147483669"/>
          </pc:sldLayoutMkLst>
        </pc:sldLayoutChg>
      </pc:sldMasterChg>
      <pc:sldMasterChg chg="add addSldLayout">
        <pc:chgData name="Sabrina Elizabeth Rose (2511942)" userId="b58f1d03-cd0d-4350-b330-f5fbb80087a3" providerId="ADAL" clId="{C2F685B4-B057-43FB-81B1-7C4085AE713F}" dt="2025-10-12T11:03:10.356" v="47" actId="27028"/>
        <pc:sldMasterMkLst>
          <pc:docMk/>
          <pc:sldMasterMk cId="2409133982" sldId="2147483728"/>
        </pc:sldMasterMkLst>
        <pc:sldLayoutChg chg="add">
          <pc:chgData name="Sabrina Elizabeth Rose (2511942)" userId="b58f1d03-cd0d-4350-b330-f5fbb80087a3" providerId="ADAL" clId="{C2F685B4-B057-43FB-81B1-7C4085AE713F}" dt="2025-10-12T11:03:05.560" v="45" actId="27028"/>
          <pc:sldLayoutMkLst>
            <pc:docMk/>
            <pc:sldMasterMk cId="2409133982" sldId="2147483728"/>
            <pc:sldLayoutMk cId="4196805830" sldId="2147483723"/>
          </pc:sldLayoutMkLst>
        </pc:sldLayoutChg>
        <pc:sldLayoutChg chg="add">
          <pc:chgData name="Sabrina Elizabeth Rose (2511942)" userId="b58f1d03-cd0d-4350-b330-f5fbb80087a3" providerId="ADAL" clId="{C2F685B4-B057-43FB-81B1-7C4085AE713F}" dt="2025-10-12T11:03:10.356" v="47" actId="27028"/>
          <pc:sldLayoutMkLst>
            <pc:docMk/>
            <pc:sldMasterMk cId="2409133982" sldId="2147483728"/>
            <pc:sldLayoutMk cId="131430942" sldId="2147483724"/>
          </pc:sldLayoutMkLst>
        </pc:sldLayoutChg>
      </pc:sldMasterChg>
    </pc:docChg>
  </pc:docChgLst>
</pc:chgInfo>
</file>

<file path=ppt/diagrams/_rels/data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5.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_rels/data6.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5.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_rels/drawing6.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5E89F8-B0FF-4150-92D4-9D4904027EB5}" type="doc">
      <dgm:prSet loTypeId="urn:microsoft.com/office/officeart/2005/8/layout/default" loCatId="list" qsTypeId="urn:microsoft.com/office/officeart/2005/8/quickstyle/simple5" qsCatId="simple" csTypeId="urn:microsoft.com/office/officeart/2005/8/colors/colorful5" csCatId="colorful"/>
      <dgm:spPr/>
      <dgm:t>
        <a:bodyPr/>
        <a:lstStyle/>
        <a:p>
          <a:endParaRPr lang="en-US"/>
        </a:p>
      </dgm:t>
    </dgm:pt>
    <dgm:pt modelId="{2F31C45E-784D-40CA-9443-C2C1181E5E5C}">
      <dgm:prSet/>
      <dgm:spPr/>
      <dgm:t>
        <a:bodyPr/>
        <a:lstStyle/>
        <a:p>
          <a:r>
            <a:rPr lang="en-GB"/>
            <a:t>Simple and easy to use. Basic training, if necessary (NHS,2023)</a:t>
          </a:r>
          <a:endParaRPr lang="en-US"/>
        </a:p>
      </dgm:t>
    </dgm:pt>
    <dgm:pt modelId="{BD2F9780-BAAF-465E-9C6D-3E4CD3E1DA93}" type="parTrans" cxnId="{DBB7B8D6-AA5F-4FF3-AF2C-913BB5ECE6CA}">
      <dgm:prSet/>
      <dgm:spPr/>
      <dgm:t>
        <a:bodyPr/>
        <a:lstStyle/>
        <a:p>
          <a:endParaRPr lang="en-US"/>
        </a:p>
      </dgm:t>
    </dgm:pt>
    <dgm:pt modelId="{A606D17E-3C08-4054-9529-855700240B4C}" type="sibTrans" cxnId="{DBB7B8D6-AA5F-4FF3-AF2C-913BB5ECE6CA}">
      <dgm:prSet/>
      <dgm:spPr/>
      <dgm:t>
        <a:bodyPr/>
        <a:lstStyle/>
        <a:p>
          <a:endParaRPr lang="en-US"/>
        </a:p>
      </dgm:t>
    </dgm:pt>
    <dgm:pt modelId="{AB51FDFF-25DD-4B1D-90C1-1B41DE33E91E}">
      <dgm:prSet/>
      <dgm:spPr/>
      <dgm:t>
        <a:bodyPr/>
        <a:lstStyle/>
        <a:p>
          <a:r>
            <a:rPr lang="en-GB"/>
            <a:t>Clear layout and legible</a:t>
          </a:r>
          <a:endParaRPr lang="en-US"/>
        </a:p>
      </dgm:t>
    </dgm:pt>
    <dgm:pt modelId="{2C498E3C-E698-4042-9D02-50B0952B718A}" type="parTrans" cxnId="{740E09B7-2759-42E7-A17A-36FB44BCFA4F}">
      <dgm:prSet/>
      <dgm:spPr/>
      <dgm:t>
        <a:bodyPr/>
        <a:lstStyle/>
        <a:p>
          <a:endParaRPr lang="en-US"/>
        </a:p>
      </dgm:t>
    </dgm:pt>
    <dgm:pt modelId="{E889EAE2-EED4-49E2-9795-9F8B95441457}" type="sibTrans" cxnId="{740E09B7-2759-42E7-A17A-36FB44BCFA4F}">
      <dgm:prSet/>
      <dgm:spPr/>
      <dgm:t>
        <a:bodyPr/>
        <a:lstStyle/>
        <a:p>
          <a:endParaRPr lang="en-US"/>
        </a:p>
      </dgm:t>
    </dgm:pt>
    <dgm:pt modelId="{7DF78B28-BD81-453E-AC86-E495F1DABE23}">
      <dgm:prSet/>
      <dgm:spPr/>
      <dgm:t>
        <a:bodyPr/>
        <a:lstStyle/>
        <a:p>
          <a:r>
            <a:rPr lang="en-GB"/>
            <a:t>Can be used for various tasks within the company</a:t>
          </a:r>
          <a:endParaRPr lang="en-US"/>
        </a:p>
      </dgm:t>
    </dgm:pt>
    <dgm:pt modelId="{7A9B6A56-ED63-4302-8644-103080C19CEF}" type="parTrans" cxnId="{35EB3D11-4D53-4C1A-93FA-D20CCC06FF0C}">
      <dgm:prSet/>
      <dgm:spPr/>
      <dgm:t>
        <a:bodyPr/>
        <a:lstStyle/>
        <a:p>
          <a:endParaRPr lang="en-US"/>
        </a:p>
      </dgm:t>
    </dgm:pt>
    <dgm:pt modelId="{AD7457B7-3505-42ED-A46A-C2D95F877B32}" type="sibTrans" cxnId="{35EB3D11-4D53-4C1A-93FA-D20CCC06FF0C}">
      <dgm:prSet/>
      <dgm:spPr/>
      <dgm:t>
        <a:bodyPr/>
        <a:lstStyle/>
        <a:p>
          <a:endParaRPr lang="en-US"/>
        </a:p>
      </dgm:t>
    </dgm:pt>
    <dgm:pt modelId="{C4C22DDD-F1F1-47EF-8DC1-B88DB7A9B472}">
      <dgm:prSet/>
      <dgm:spPr/>
      <dgm:t>
        <a:bodyPr/>
        <a:lstStyle/>
        <a:p>
          <a:r>
            <a:rPr lang="en-GB"/>
            <a:t>Saves time instead of writing, less chance of human error</a:t>
          </a:r>
          <a:endParaRPr lang="en-US"/>
        </a:p>
      </dgm:t>
    </dgm:pt>
    <dgm:pt modelId="{2DB80565-9F01-4639-A4A7-ADCBE6929351}" type="parTrans" cxnId="{0258F4B9-E2AF-4D5D-AA96-22FAA169D521}">
      <dgm:prSet/>
      <dgm:spPr/>
      <dgm:t>
        <a:bodyPr/>
        <a:lstStyle/>
        <a:p>
          <a:endParaRPr lang="en-US"/>
        </a:p>
      </dgm:t>
    </dgm:pt>
    <dgm:pt modelId="{EE07CFBF-2B53-4DCF-926B-9E9E2B6F51E4}" type="sibTrans" cxnId="{0258F4B9-E2AF-4D5D-AA96-22FAA169D521}">
      <dgm:prSet/>
      <dgm:spPr/>
      <dgm:t>
        <a:bodyPr/>
        <a:lstStyle/>
        <a:p>
          <a:endParaRPr lang="en-US"/>
        </a:p>
      </dgm:t>
    </dgm:pt>
    <dgm:pt modelId="{1CF3C6F1-9177-4D66-8273-FB1FECB34206}">
      <dgm:prSet/>
      <dgm:spPr/>
      <dgm:t>
        <a:bodyPr/>
        <a:lstStyle/>
        <a:p>
          <a:r>
            <a:rPr lang="en-GB"/>
            <a:t>Secure storage of information</a:t>
          </a:r>
          <a:endParaRPr lang="en-US"/>
        </a:p>
      </dgm:t>
    </dgm:pt>
    <dgm:pt modelId="{52A8A5FB-E002-4DF3-BF91-EB5E7271ADD3}" type="parTrans" cxnId="{F99FF306-A4C3-4479-9AE4-300702281A40}">
      <dgm:prSet/>
      <dgm:spPr/>
      <dgm:t>
        <a:bodyPr/>
        <a:lstStyle/>
        <a:p>
          <a:endParaRPr lang="en-US"/>
        </a:p>
      </dgm:t>
    </dgm:pt>
    <dgm:pt modelId="{70793BD6-3C2E-4537-B051-D1943F386DFC}" type="sibTrans" cxnId="{F99FF306-A4C3-4479-9AE4-300702281A40}">
      <dgm:prSet/>
      <dgm:spPr/>
      <dgm:t>
        <a:bodyPr/>
        <a:lstStyle/>
        <a:p>
          <a:endParaRPr lang="en-US"/>
        </a:p>
      </dgm:t>
    </dgm:pt>
    <dgm:pt modelId="{132E4C54-CBE8-4590-A6F2-354F70A1750F}">
      <dgm:prSet/>
      <dgm:spPr/>
      <dgm:t>
        <a:bodyPr/>
        <a:lstStyle/>
        <a:p>
          <a:r>
            <a:rPr lang="en-GB"/>
            <a:t>Improves quality by enhancing safety and enabling more ‘responsive’ care.  (cambridge.org, 2023)</a:t>
          </a:r>
          <a:endParaRPr lang="en-US"/>
        </a:p>
      </dgm:t>
    </dgm:pt>
    <dgm:pt modelId="{A2D11ABD-C482-4452-8892-607BABE79F65}" type="parTrans" cxnId="{E0E0ECEA-53F3-4FF4-959E-582A6FD36E67}">
      <dgm:prSet/>
      <dgm:spPr/>
      <dgm:t>
        <a:bodyPr/>
        <a:lstStyle/>
        <a:p>
          <a:endParaRPr lang="en-US"/>
        </a:p>
      </dgm:t>
    </dgm:pt>
    <dgm:pt modelId="{14CB376A-0C0C-4044-A5EA-807A57EE4512}" type="sibTrans" cxnId="{E0E0ECEA-53F3-4FF4-959E-582A6FD36E67}">
      <dgm:prSet/>
      <dgm:spPr/>
      <dgm:t>
        <a:bodyPr/>
        <a:lstStyle/>
        <a:p>
          <a:endParaRPr lang="en-US"/>
        </a:p>
      </dgm:t>
    </dgm:pt>
    <dgm:pt modelId="{49155F43-A92A-453F-B1C5-81BEBF15CBA8}" type="pres">
      <dgm:prSet presAssocID="{8E5E89F8-B0FF-4150-92D4-9D4904027EB5}" presName="diagram" presStyleCnt="0">
        <dgm:presLayoutVars>
          <dgm:dir/>
          <dgm:resizeHandles val="exact"/>
        </dgm:presLayoutVars>
      </dgm:prSet>
      <dgm:spPr/>
    </dgm:pt>
    <dgm:pt modelId="{9F759618-0DAB-4BA1-B7DB-6D6192D034DE}" type="pres">
      <dgm:prSet presAssocID="{2F31C45E-784D-40CA-9443-C2C1181E5E5C}" presName="node" presStyleLbl="node1" presStyleIdx="0" presStyleCnt="6">
        <dgm:presLayoutVars>
          <dgm:bulletEnabled val="1"/>
        </dgm:presLayoutVars>
      </dgm:prSet>
      <dgm:spPr/>
    </dgm:pt>
    <dgm:pt modelId="{F91CC30A-15D3-4ECD-BEEF-F9C068A21AAA}" type="pres">
      <dgm:prSet presAssocID="{A606D17E-3C08-4054-9529-855700240B4C}" presName="sibTrans" presStyleCnt="0"/>
      <dgm:spPr/>
    </dgm:pt>
    <dgm:pt modelId="{F4EE878A-2FAD-41A2-8250-90AEC19FDF79}" type="pres">
      <dgm:prSet presAssocID="{AB51FDFF-25DD-4B1D-90C1-1B41DE33E91E}" presName="node" presStyleLbl="node1" presStyleIdx="1" presStyleCnt="6">
        <dgm:presLayoutVars>
          <dgm:bulletEnabled val="1"/>
        </dgm:presLayoutVars>
      </dgm:prSet>
      <dgm:spPr/>
    </dgm:pt>
    <dgm:pt modelId="{D5FD0C19-2CC4-4BCC-83F9-F711E45E1791}" type="pres">
      <dgm:prSet presAssocID="{E889EAE2-EED4-49E2-9795-9F8B95441457}" presName="sibTrans" presStyleCnt="0"/>
      <dgm:spPr/>
    </dgm:pt>
    <dgm:pt modelId="{AD191DDA-5ED5-4DD9-BC90-4F523CD6902D}" type="pres">
      <dgm:prSet presAssocID="{7DF78B28-BD81-453E-AC86-E495F1DABE23}" presName="node" presStyleLbl="node1" presStyleIdx="2" presStyleCnt="6">
        <dgm:presLayoutVars>
          <dgm:bulletEnabled val="1"/>
        </dgm:presLayoutVars>
      </dgm:prSet>
      <dgm:spPr/>
    </dgm:pt>
    <dgm:pt modelId="{CC133C57-9A7E-4D7B-BC7D-D4AD726143CC}" type="pres">
      <dgm:prSet presAssocID="{AD7457B7-3505-42ED-A46A-C2D95F877B32}" presName="sibTrans" presStyleCnt="0"/>
      <dgm:spPr/>
    </dgm:pt>
    <dgm:pt modelId="{48F4C2F9-CD7D-412A-9C8B-F69B107DDD05}" type="pres">
      <dgm:prSet presAssocID="{C4C22DDD-F1F1-47EF-8DC1-B88DB7A9B472}" presName="node" presStyleLbl="node1" presStyleIdx="3" presStyleCnt="6">
        <dgm:presLayoutVars>
          <dgm:bulletEnabled val="1"/>
        </dgm:presLayoutVars>
      </dgm:prSet>
      <dgm:spPr/>
    </dgm:pt>
    <dgm:pt modelId="{FAB71D90-62CE-4C9F-91D3-B0A64BBE32DC}" type="pres">
      <dgm:prSet presAssocID="{EE07CFBF-2B53-4DCF-926B-9E9E2B6F51E4}" presName="sibTrans" presStyleCnt="0"/>
      <dgm:spPr/>
    </dgm:pt>
    <dgm:pt modelId="{90D1D7B1-61C7-405A-BBC0-4A2A4CAEAD04}" type="pres">
      <dgm:prSet presAssocID="{1CF3C6F1-9177-4D66-8273-FB1FECB34206}" presName="node" presStyleLbl="node1" presStyleIdx="4" presStyleCnt="6">
        <dgm:presLayoutVars>
          <dgm:bulletEnabled val="1"/>
        </dgm:presLayoutVars>
      </dgm:prSet>
      <dgm:spPr/>
    </dgm:pt>
    <dgm:pt modelId="{9B4D169E-1964-4246-B835-94D6EFCD034A}" type="pres">
      <dgm:prSet presAssocID="{70793BD6-3C2E-4537-B051-D1943F386DFC}" presName="sibTrans" presStyleCnt="0"/>
      <dgm:spPr/>
    </dgm:pt>
    <dgm:pt modelId="{2A6B617A-FDE7-4E85-AE58-2C4981C7D9FD}" type="pres">
      <dgm:prSet presAssocID="{132E4C54-CBE8-4590-A6F2-354F70A1750F}" presName="node" presStyleLbl="node1" presStyleIdx="5" presStyleCnt="6">
        <dgm:presLayoutVars>
          <dgm:bulletEnabled val="1"/>
        </dgm:presLayoutVars>
      </dgm:prSet>
      <dgm:spPr/>
    </dgm:pt>
  </dgm:ptLst>
  <dgm:cxnLst>
    <dgm:cxn modelId="{F99FF306-A4C3-4479-9AE4-300702281A40}" srcId="{8E5E89F8-B0FF-4150-92D4-9D4904027EB5}" destId="{1CF3C6F1-9177-4D66-8273-FB1FECB34206}" srcOrd="4" destOrd="0" parTransId="{52A8A5FB-E002-4DF3-BF91-EB5E7271ADD3}" sibTransId="{70793BD6-3C2E-4537-B051-D1943F386DFC}"/>
    <dgm:cxn modelId="{35EB3D11-4D53-4C1A-93FA-D20CCC06FF0C}" srcId="{8E5E89F8-B0FF-4150-92D4-9D4904027EB5}" destId="{7DF78B28-BD81-453E-AC86-E495F1DABE23}" srcOrd="2" destOrd="0" parTransId="{7A9B6A56-ED63-4302-8644-103080C19CEF}" sibTransId="{AD7457B7-3505-42ED-A46A-C2D95F877B32}"/>
    <dgm:cxn modelId="{DAF27617-3618-4190-85DF-6BDC6B1F4942}" type="presOf" srcId="{7DF78B28-BD81-453E-AC86-E495F1DABE23}" destId="{AD191DDA-5ED5-4DD9-BC90-4F523CD6902D}" srcOrd="0" destOrd="0" presId="urn:microsoft.com/office/officeart/2005/8/layout/default"/>
    <dgm:cxn modelId="{908FA960-E95C-40DF-BCBA-C85E2F6641ED}" type="presOf" srcId="{8E5E89F8-B0FF-4150-92D4-9D4904027EB5}" destId="{49155F43-A92A-453F-B1C5-81BEBF15CBA8}" srcOrd="0" destOrd="0" presId="urn:microsoft.com/office/officeart/2005/8/layout/default"/>
    <dgm:cxn modelId="{E939124D-B869-4714-894D-27E66F14AAAA}" type="presOf" srcId="{C4C22DDD-F1F1-47EF-8DC1-B88DB7A9B472}" destId="{48F4C2F9-CD7D-412A-9C8B-F69B107DDD05}" srcOrd="0" destOrd="0" presId="urn:microsoft.com/office/officeart/2005/8/layout/default"/>
    <dgm:cxn modelId="{EA0EE381-7179-447E-8648-289D834CFA9D}" type="presOf" srcId="{2F31C45E-784D-40CA-9443-C2C1181E5E5C}" destId="{9F759618-0DAB-4BA1-B7DB-6D6192D034DE}" srcOrd="0" destOrd="0" presId="urn:microsoft.com/office/officeart/2005/8/layout/default"/>
    <dgm:cxn modelId="{E67734A2-DA04-408C-82D4-65C7C1DAFA38}" type="presOf" srcId="{132E4C54-CBE8-4590-A6F2-354F70A1750F}" destId="{2A6B617A-FDE7-4E85-AE58-2C4981C7D9FD}" srcOrd="0" destOrd="0" presId="urn:microsoft.com/office/officeart/2005/8/layout/default"/>
    <dgm:cxn modelId="{7D3B9FB6-CC08-4E7F-A9D6-7E37F47CD28E}" type="presOf" srcId="{1CF3C6F1-9177-4D66-8273-FB1FECB34206}" destId="{90D1D7B1-61C7-405A-BBC0-4A2A4CAEAD04}" srcOrd="0" destOrd="0" presId="urn:microsoft.com/office/officeart/2005/8/layout/default"/>
    <dgm:cxn modelId="{740E09B7-2759-42E7-A17A-36FB44BCFA4F}" srcId="{8E5E89F8-B0FF-4150-92D4-9D4904027EB5}" destId="{AB51FDFF-25DD-4B1D-90C1-1B41DE33E91E}" srcOrd="1" destOrd="0" parTransId="{2C498E3C-E698-4042-9D02-50B0952B718A}" sibTransId="{E889EAE2-EED4-49E2-9795-9F8B95441457}"/>
    <dgm:cxn modelId="{0258F4B9-E2AF-4D5D-AA96-22FAA169D521}" srcId="{8E5E89F8-B0FF-4150-92D4-9D4904027EB5}" destId="{C4C22DDD-F1F1-47EF-8DC1-B88DB7A9B472}" srcOrd="3" destOrd="0" parTransId="{2DB80565-9F01-4639-A4A7-ADCBE6929351}" sibTransId="{EE07CFBF-2B53-4DCF-926B-9E9E2B6F51E4}"/>
    <dgm:cxn modelId="{1AA923CC-56D7-4272-AA06-D7D5A82FB575}" type="presOf" srcId="{AB51FDFF-25DD-4B1D-90C1-1B41DE33E91E}" destId="{F4EE878A-2FAD-41A2-8250-90AEC19FDF79}" srcOrd="0" destOrd="0" presId="urn:microsoft.com/office/officeart/2005/8/layout/default"/>
    <dgm:cxn modelId="{DBB7B8D6-AA5F-4FF3-AF2C-913BB5ECE6CA}" srcId="{8E5E89F8-B0FF-4150-92D4-9D4904027EB5}" destId="{2F31C45E-784D-40CA-9443-C2C1181E5E5C}" srcOrd="0" destOrd="0" parTransId="{BD2F9780-BAAF-465E-9C6D-3E4CD3E1DA93}" sibTransId="{A606D17E-3C08-4054-9529-855700240B4C}"/>
    <dgm:cxn modelId="{E0E0ECEA-53F3-4FF4-959E-582A6FD36E67}" srcId="{8E5E89F8-B0FF-4150-92D4-9D4904027EB5}" destId="{132E4C54-CBE8-4590-A6F2-354F70A1750F}" srcOrd="5" destOrd="0" parTransId="{A2D11ABD-C482-4452-8892-607BABE79F65}" sibTransId="{14CB376A-0C0C-4044-A5EA-807A57EE4512}"/>
    <dgm:cxn modelId="{2BCB6077-6C0E-4413-A094-D74E7B20BB25}" type="presParOf" srcId="{49155F43-A92A-453F-B1C5-81BEBF15CBA8}" destId="{9F759618-0DAB-4BA1-B7DB-6D6192D034DE}" srcOrd="0" destOrd="0" presId="urn:microsoft.com/office/officeart/2005/8/layout/default"/>
    <dgm:cxn modelId="{5716426A-9DB7-4BE2-A8F6-E0AE8ACE8249}" type="presParOf" srcId="{49155F43-A92A-453F-B1C5-81BEBF15CBA8}" destId="{F91CC30A-15D3-4ECD-BEEF-F9C068A21AAA}" srcOrd="1" destOrd="0" presId="urn:microsoft.com/office/officeart/2005/8/layout/default"/>
    <dgm:cxn modelId="{0568BAC8-B899-4E8F-9A4D-984DFD0E1719}" type="presParOf" srcId="{49155F43-A92A-453F-B1C5-81BEBF15CBA8}" destId="{F4EE878A-2FAD-41A2-8250-90AEC19FDF79}" srcOrd="2" destOrd="0" presId="urn:microsoft.com/office/officeart/2005/8/layout/default"/>
    <dgm:cxn modelId="{BA31C9C5-CF9E-497E-ACD3-07BCF64BE9C8}" type="presParOf" srcId="{49155F43-A92A-453F-B1C5-81BEBF15CBA8}" destId="{D5FD0C19-2CC4-4BCC-83F9-F711E45E1791}" srcOrd="3" destOrd="0" presId="urn:microsoft.com/office/officeart/2005/8/layout/default"/>
    <dgm:cxn modelId="{72259A19-BC50-4870-A1BC-AD0CC7CA77C2}" type="presParOf" srcId="{49155F43-A92A-453F-B1C5-81BEBF15CBA8}" destId="{AD191DDA-5ED5-4DD9-BC90-4F523CD6902D}" srcOrd="4" destOrd="0" presId="urn:microsoft.com/office/officeart/2005/8/layout/default"/>
    <dgm:cxn modelId="{027719C1-2FEA-4F88-8D48-6065ECCF5A82}" type="presParOf" srcId="{49155F43-A92A-453F-B1C5-81BEBF15CBA8}" destId="{CC133C57-9A7E-4D7B-BC7D-D4AD726143CC}" srcOrd="5" destOrd="0" presId="urn:microsoft.com/office/officeart/2005/8/layout/default"/>
    <dgm:cxn modelId="{B37C1FEF-55AF-414F-A287-C4C99B5BFB15}" type="presParOf" srcId="{49155F43-A92A-453F-B1C5-81BEBF15CBA8}" destId="{48F4C2F9-CD7D-412A-9C8B-F69B107DDD05}" srcOrd="6" destOrd="0" presId="urn:microsoft.com/office/officeart/2005/8/layout/default"/>
    <dgm:cxn modelId="{7F24FC8C-4F8D-4B3B-8642-EBA9CF871862}" type="presParOf" srcId="{49155F43-A92A-453F-B1C5-81BEBF15CBA8}" destId="{FAB71D90-62CE-4C9F-91D3-B0A64BBE32DC}" srcOrd="7" destOrd="0" presId="urn:microsoft.com/office/officeart/2005/8/layout/default"/>
    <dgm:cxn modelId="{911FEEF5-031D-470E-8F6E-CE3E4E8DDD3C}" type="presParOf" srcId="{49155F43-A92A-453F-B1C5-81BEBF15CBA8}" destId="{90D1D7B1-61C7-405A-BBC0-4A2A4CAEAD04}" srcOrd="8" destOrd="0" presId="urn:microsoft.com/office/officeart/2005/8/layout/default"/>
    <dgm:cxn modelId="{A0264330-BE11-4AC5-97F5-E79671B92999}" type="presParOf" srcId="{49155F43-A92A-453F-B1C5-81BEBF15CBA8}" destId="{9B4D169E-1964-4246-B835-94D6EFCD034A}" srcOrd="9" destOrd="0" presId="urn:microsoft.com/office/officeart/2005/8/layout/default"/>
    <dgm:cxn modelId="{58772DDF-D34C-4146-86C1-25665BE01503}" type="presParOf" srcId="{49155F43-A92A-453F-B1C5-81BEBF15CBA8}" destId="{2A6B617A-FDE7-4E85-AE58-2C4981C7D9FD}"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4C0D01A-D917-47D5-80C4-5E899C348FAD}" type="doc">
      <dgm:prSet loTypeId="urn:microsoft.com/office/officeart/2005/8/layout/hierarchy3" loCatId="hierarchy" qsTypeId="urn:microsoft.com/office/officeart/2005/8/quickstyle/simple1" qsCatId="simple" csTypeId="urn:microsoft.com/office/officeart/2005/8/colors/colorful5" csCatId="colorful"/>
      <dgm:spPr/>
      <dgm:t>
        <a:bodyPr/>
        <a:lstStyle/>
        <a:p>
          <a:endParaRPr lang="en-US"/>
        </a:p>
      </dgm:t>
    </dgm:pt>
    <dgm:pt modelId="{5FB04F8B-C72D-438E-8019-5CB4197F890C}">
      <dgm:prSet/>
      <dgm:spPr/>
      <dgm:t>
        <a:bodyPr/>
        <a:lstStyle/>
        <a:p>
          <a:r>
            <a:rPr lang="en-GB"/>
            <a:t>Staff being digitally incompetent</a:t>
          </a:r>
          <a:endParaRPr lang="en-US"/>
        </a:p>
      </dgm:t>
    </dgm:pt>
    <dgm:pt modelId="{65C5AA4F-C4A4-4CA2-AA3F-E8308F89235D}" type="parTrans" cxnId="{3325FDDA-87CA-4344-81E5-61EA94F26FDC}">
      <dgm:prSet/>
      <dgm:spPr/>
      <dgm:t>
        <a:bodyPr/>
        <a:lstStyle/>
        <a:p>
          <a:endParaRPr lang="en-US"/>
        </a:p>
      </dgm:t>
    </dgm:pt>
    <dgm:pt modelId="{B00A719F-9815-4390-BCCD-E9104ED8D5EB}" type="sibTrans" cxnId="{3325FDDA-87CA-4344-81E5-61EA94F26FDC}">
      <dgm:prSet/>
      <dgm:spPr/>
      <dgm:t>
        <a:bodyPr/>
        <a:lstStyle/>
        <a:p>
          <a:endParaRPr lang="en-US"/>
        </a:p>
      </dgm:t>
    </dgm:pt>
    <dgm:pt modelId="{8B631BD9-51AD-4E18-BFFF-FC6E81698228}">
      <dgm:prSet/>
      <dgm:spPr/>
      <dgm:t>
        <a:bodyPr/>
        <a:lstStyle/>
        <a:p>
          <a:r>
            <a:rPr lang="en-GB"/>
            <a:t>Internet stability to support use (.GOV, 2023)</a:t>
          </a:r>
          <a:endParaRPr lang="en-US"/>
        </a:p>
      </dgm:t>
    </dgm:pt>
    <dgm:pt modelId="{2215917B-3E35-44C9-99D3-D758BD1EBDD5}" type="parTrans" cxnId="{8891BDA4-1A7B-4797-9E7F-8ED63AE4444E}">
      <dgm:prSet/>
      <dgm:spPr/>
      <dgm:t>
        <a:bodyPr/>
        <a:lstStyle/>
        <a:p>
          <a:endParaRPr lang="en-US"/>
        </a:p>
      </dgm:t>
    </dgm:pt>
    <dgm:pt modelId="{8185304B-0C9C-4714-9F57-073BAE2DD85F}" type="sibTrans" cxnId="{8891BDA4-1A7B-4797-9E7F-8ED63AE4444E}">
      <dgm:prSet/>
      <dgm:spPr/>
      <dgm:t>
        <a:bodyPr/>
        <a:lstStyle/>
        <a:p>
          <a:endParaRPr lang="en-US"/>
        </a:p>
      </dgm:t>
    </dgm:pt>
    <dgm:pt modelId="{407C9249-715A-4449-9AAA-AC454DB133A3}" type="pres">
      <dgm:prSet presAssocID="{24C0D01A-D917-47D5-80C4-5E899C348FAD}" presName="diagram" presStyleCnt="0">
        <dgm:presLayoutVars>
          <dgm:chPref val="1"/>
          <dgm:dir/>
          <dgm:animOne val="branch"/>
          <dgm:animLvl val="lvl"/>
          <dgm:resizeHandles/>
        </dgm:presLayoutVars>
      </dgm:prSet>
      <dgm:spPr/>
    </dgm:pt>
    <dgm:pt modelId="{B0D8F101-3114-407C-91FD-D9B08A8FE4B7}" type="pres">
      <dgm:prSet presAssocID="{5FB04F8B-C72D-438E-8019-5CB4197F890C}" presName="root" presStyleCnt="0"/>
      <dgm:spPr/>
    </dgm:pt>
    <dgm:pt modelId="{A9A3FB03-DC5D-4DBC-BB2F-53ADC1145C44}" type="pres">
      <dgm:prSet presAssocID="{5FB04F8B-C72D-438E-8019-5CB4197F890C}" presName="rootComposite" presStyleCnt="0"/>
      <dgm:spPr/>
    </dgm:pt>
    <dgm:pt modelId="{3BF59F2C-83BB-45D6-B3DF-D54E08BA919C}" type="pres">
      <dgm:prSet presAssocID="{5FB04F8B-C72D-438E-8019-5CB4197F890C}" presName="rootText" presStyleLbl="node1" presStyleIdx="0" presStyleCnt="2"/>
      <dgm:spPr/>
    </dgm:pt>
    <dgm:pt modelId="{E520F642-E9DE-4ABB-AD4E-CF9DEA7981CB}" type="pres">
      <dgm:prSet presAssocID="{5FB04F8B-C72D-438E-8019-5CB4197F890C}" presName="rootConnector" presStyleLbl="node1" presStyleIdx="0" presStyleCnt="2"/>
      <dgm:spPr/>
    </dgm:pt>
    <dgm:pt modelId="{D7B1509D-1D0D-4853-AE83-C84DE5D35611}" type="pres">
      <dgm:prSet presAssocID="{5FB04F8B-C72D-438E-8019-5CB4197F890C}" presName="childShape" presStyleCnt="0"/>
      <dgm:spPr/>
    </dgm:pt>
    <dgm:pt modelId="{5EE3B1F6-B2BC-4E43-9913-41498E9BF793}" type="pres">
      <dgm:prSet presAssocID="{8B631BD9-51AD-4E18-BFFF-FC6E81698228}" presName="root" presStyleCnt="0"/>
      <dgm:spPr/>
    </dgm:pt>
    <dgm:pt modelId="{DF09FA07-E40E-469C-A53D-9E2B8E442824}" type="pres">
      <dgm:prSet presAssocID="{8B631BD9-51AD-4E18-BFFF-FC6E81698228}" presName="rootComposite" presStyleCnt="0"/>
      <dgm:spPr/>
    </dgm:pt>
    <dgm:pt modelId="{7052955D-411B-4692-BC32-6FDA2979E73C}" type="pres">
      <dgm:prSet presAssocID="{8B631BD9-51AD-4E18-BFFF-FC6E81698228}" presName="rootText" presStyleLbl="node1" presStyleIdx="1" presStyleCnt="2"/>
      <dgm:spPr/>
    </dgm:pt>
    <dgm:pt modelId="{A7C33607-3BB8-4A4F-BB51-090B15803DA3}" type="pres">
      <dgm:prSet presAssocID="{8B631BD9-51AD-4E18-BFFF-FC6E81698228}" presName="rootConnector" presStyleLbl="node1" presStyleIdx="1" presStyleCnt="2"/>
      <dgm:spPr/>
    </dgm:pt>
    <dgm:pt modelId="{9E9AD36D-5260-4FD8-AD48-C655739A9FAC}" type="pres">
      <dgm:prSet presAssocID="{8B631BD9-51AD-4E18-BFFF-FC6E81698228}" presName="childShape" presStyleCnt="0"/>
      <dgm:spPr/>
    </dgm:pt>
  </dgm:ptLst>
  <dgm:cxnLst>
    <dgm:cxn modelId="{DF35B609-2B1B-4C9B-B87A-6569553C4D2D}" type="presOf" srcId="{8B631BD9-51AD-4E18-BFFF-FC6E81698228}" destId="{A7C33607-3BB8-4A4F-BB51-090B15803DA3}" srcOrd="1" destOrd="0" presId="urn:microsoft.com/office/officeart/2005/8/layout/hierarchy3"/>
    <dgm:cxn modelId="{B956430C-DA21-490C-B5A6-EF9A9262956A}" type="presOf" srcId="{5FB04F8B-C72D-438E-8019-5CB4197F890C}" destId="{E520F642-E9DE-4ABB-AD4E-CF9DEA7981CB}" srcOrd="1" destOrd="0" presId="urn:microsoft.com/office/officeart/2005/8/layout/hierarchy3"/>
    <dgm:cxn modelId="{8891BDA4-1A7B-4797-9E7F-8ED63AE4444E}" srcId="{24C0D01A-D917-47D5-80C4-5E899C348FAD}" destId="{8B631BD9-51AD-4E18-BFFF-FC6E81698228}" srcOrd="1" destOrd="0" parTransId="{2215917B-3E35-44C9-99D3-D758BD1EBDD5}" sibTransId="{8185304B-0C9C-4714-9F57-073BAE2DD85F}"/>
    <dgm:cxn modelId="{3325FDDA-87CA-4344-81E5-61EA94F26FDC}" srcId="{24C0D01A-D917-47D5-80C4-5E899C348FAD}" destId="{5FB04F8B-C72D-438E-8019-5CB4197F890C}" srcOrd="0" destOrd="0" parTransId="{65C5AA4F-C4A4-4CA2-AA3F-E8308F89235D}" sibTransId="{B00A719F-9815-4390-BCCD-E9104ED8D5EB}"/>
    <dgm:cxn modelId="{45A89CE3-6BF9-4452-9421-B716C1ED7ABC}" type="presOf" srcId="{5FB04F8B-C72D-438E-8019-5CB4197F890C}" destId="{3BF59F2C-83BB-45D6-B3DF-D54E08BA919C}" srcOrd="0" destOrd="0" presId="urn:microsoft.com/office/officeart/2005/8/layout/hierarchy3"/>
    <dgm:cxn modelId="{2F6BC5FB-92FB-4F6E-B3BE-429A9C2994A3}" type="presOf" srcId="{8B631BD9-51AD-4E18-BFFF-FC6E81698228}" destId="{7052955D-411B-4692-BC32-6FDA2979E73C}" srcOrd="0" destOrd="0" presId="urn:microsoft.com/office/officeart/2005/8/layout/hierarchy3"/>
    <dgm:cxn modelId="{C03CACFD-F57C-43C0-8774-B6059132561D}" type="presOf" srcId="{24C0D01A-D917-47D5-80C4-5E899C348FAD}" destId="{407C9249-715A-4449-9AAA-AC454DB133A3}" srcOrd="0" destOrd="0" presId="urn:microsoft.com/office/officeart/2005/8/layout/hierarchy3"/>
    <dgm:cxn modelId="{15DD8A1F-C19A-4ED0-B67C-B6ECAC806A54}" type="presParOf" srcId="{407C9249-715A-4449-9AAA-AC454DB133A3}" destId="{B0D8F101-3114-407C-91FD-D9B08A8FE4B7}" srcOrd="0" destOrd="0" presId="urn:microsoft.com/office/officeart/2005/8/layout/hierarchy3"/>
    <dgm:cxn modelId="{569DB2CB-1833-4F50-8700-36963AAA73A9}" type="presParOf" srcId="{B0D8F101-3114-407C-91FD-D9B08A8FE4B7}" destId="{A9A3FB03-DC5D-4DBC-BB2F-53ADC1145C44}" srcOrd="0" destOrd="0" presId="urn:microsoft.com/office/officeart/2005/8/layout/hierarchy3"/>
    <dgm:cxn modelId="{85ED18B9-D37D-4274-AF4C-E6BE6AC150EB}" type="presParOf" srcId="{A9A3FB03-DC5D-4DBC-BB2F-53ADC1145C44}" destId="{3BF59F2C-83BB-45D6-B3DF-D54E08BA919C}" srcOrd="0" destOrd="0" presId="urn:microsoft.com/office/officeart/2005/8/layout/hierarchy3"/>
    <dgm:cxn modelId="{19F3586C-F814-45B3-ADCE-372C301D3ACF}" type="presParOf" srcId="{A9A3FB03-DC5D-4DBC-BB2F-53ADC1145C44}" destId="{E520F642-E9DE-4ABB-AD4E-CF9DEA7981CB}" srcOrd="1" destOrd="0" presId="urn:microsoft.com/office/officeart/2005/8/layout/hierarchy3"/>
    <dgm:cxn modelId="{4ED1D739-F37E-468B-97D9-BC60EFD9FD34}" type="presParOf" srcId="{B0D8F101-3114-407C-91FD-D9B08A8FE4B7}" destId="{D7B1509D-1D0D-4853-AE83-C84DE5D35611}" srcOrd="1" destOrd="0" presId="urn:microsoft.com/office/officeart/2005/8/layout/hierarchy3"/>
    <dgm:cxn modelId="{3A83666C-B68E-4A22-AED6-75F44405C6F5}" type="presParOf" srcId="{407C9249-715A-4449-9AAA-AC454DB133A3}" destId="{5EE3B1F6-B2BC-4E43-9913-41498E9BF793}" srcOrd="1" destOrd="0" presId="urn:microsoft.com/office/officeart/2005/8/layout/hierarchy3"/>
    <dgm:cxn modelId="{DFB2D029-D30F-49D9-A3A4-EC18F18DE278}" type="presParOf" srcId="{5EE3B1F6-B2BC-4E43-9913-41498E9BF793}" destId="{DF09FA07-E40E-469C-A53D-9E2B8E442824}" srcOrd="0" destOrd="0" presId="urn:microsoft.com/office/officeart/2005/8/layout/hierarchy3"/>
    <dgm:cxn modelId="{E3B51C2B-FB26-4558-80D3-79FB0E44795C}" type="presParOf" srcId="{DF09FA07-E40E-469C-A53D-9E2B8E442824}" destId="{7052955D-411B-4692-BC32-6FDA2979E73C}" srcOrd="0" destOrd="0" presId="urn:microsoft.com/office/officeart/2005/8/layout/hierarchy3"/>
    <dgm:cxn modelId="{00BEF922-4F49-4182-8D24-A4D7C7E5E706}" type="presParOf" srcId="{DF09FA07-E40E-469C-A53D-9E2B8E442824}" destId="{A7C33607-3BB8-4A4F-BB51-090B15803DA3}" srcOrd="1" destOrd="0" presId="urn:microsoft.com/office/officeart/2005/8/layout/hierarchy3"/>
    <dgm:cxn modelId="{5F258AC3-573E-431F-B623-EDD243DA714D}" type="presParOf" srcId="{5EE3B1F6-B2BC-4E43-9913-41498E9BF793}" destId="{9E9AD36D-5260-4FD8-AD48-C655739A9FAC}"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DC55DE-40B6-46C2-AF18-C96FFC0F1C2E}"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DB09E716-58FE-4F3B-8135-F65A460FDE89}">
      <dgm:prSet/>
      <dgm:spPr/>
      <dgm:t>
        <a:bodyPr/>
        <a:lstStyle/>
        <a:p>
          <a:pPr algn="ctr">
            <a:lnSpc>
              <a:spcPct val="90000"/>
            </a:lnSpc>
          </a:pPr>
          <a:r>
            <a:rPr lang="en-GB" sz="2700" dirty="0">
              <a:latin typeface="Aptos" panose="020B0004020202020204"/>
              <a:ea typeface="+mn-ea"/>
              <a:cs typeface="+mn-cs"/>
            </a:rPr>
            <a:t>Today I will present on Microsoft Teams-  otherwise known as (MS Teams). What are its benefits and limitation within the  Sunrise Care Home.</a:t>
          </a:r>
          <a:endParaRPr lang="en-US" sz="2700" dirty="0">
            <a:latin typeface="Aptos" panose="020B0004020202020204"/>
            <a:ea typeface="+mn-ea"/>
            <a:cs typeface="+mn-cs"/>
          </a:endParaRPr>
        </a:p>
      </dgm:t>
    </dgm:pt>
    <dgm:pt modelId="{CE743D8A-BFDF-4543-A0BD-BE9A25CC46EE}" type="parTrans" cxnId="{D78D4250-B54C-417E-B1B7-312C57C526C7}">
      <dgm:prSet/>
      <dgm:spPr/>
      <dgm:t>
        <a:bodyPr/>
        <a:lstStyle/>
        <a:p>
          <a:endParaRPr lang="en-US"/>
        </a:p>
      </dgm:t>
    </dgm:pt>
    <dgm:pt modelId="{B1C0C7AC-50C8-487A-B6CD-1936CC2A5C29}" type="sibTrans" cxnId="{D78D4250-B54C-417E-B1B7-312C57C526C7}">
      <dgm:prSet/>
      <dgm:spPr/>
      <dgm:t>
        <a:bodyPr/>
        <a:lstStyle/>
        <a:p>
          <a:endParaRPr lang="en-US"/>
        </a:p>
      </dgm:t>
    </dgm:pt>
    <dgm:pt modelId="{7438AB85-DB17-4DEE-B339-51663DAE03FF}">
      <dgm:prSet/>
      <dgm:spPr/>
      <dgm:t>
        <a:bodyPr/>
        <a:lstStyle/>
        <a:p>
          <a:pPr algn="ctr" rtl="0">
            <a:lnSpc>
              <a:spcPct val="90000"/>
            </a:lnSpc>
          </a:pPr>
          <a:r>
            <a:rPr lang="en-GB" sz="2700" dirty="0">
              <a:latin typeface="Aptos"/>
              <a:ea typeface="+mn-ea"/>
              <a:cs typeface="+mn-cs"/>
            </a:rPr>
            <a:t>I will provide a brief overview about what Microsoft Teams is</a:t>
          </a:r>
          <a:r>
            <a:rPr lang="en-GB" sz="2700" dirty="0">
              <a:latin typeface="Aptos Display" panose="020F0302020204030204"/>
              <a:ea typeface="+mn-ea"/>
              <a:cs typeface="+mn-cs"/>
            </a:rPr>
            <a:t>,</a:t>
          </a:r>
          <a:r>
            <a:rPr lang="en-GB" sz="2700" dirty="0">
              <a:latin typeface="Aptos"/>
              <a:ea typeface="+mn-ea"/>
              <a:cs typeface="+mn-cs"/>
            </a:rPr>
            <a:t> highlighting some of its key features and explaining what each different features offers. </a:t>
          </a:r>
          <a:endParaRPr lang="en-US" sz="2700" dirty="0">
            <a:latin typeface="Aptos" panose="020B0004020202020204"/>
            <a:ea typeface="+mn-ea"/>
            <a:cs typeface="+mn-cs"/>
          </a:endParaRPr>
        </a:p>
      </dgm:t>
    </dgm:pt>
    <dgm:pt modelId="{59CD56C6-9B5E-46FA-A124-77294249E056}" type="parTrans" cxnId="{607F40E6-B3AE-4413-B4F4-8C596219D785}">
      <dgm:prSet/>
      <dgm:spPr/>
      <dgm:t>
        <a:bodyPr/>
        <a:lstStyle/>
        <a:p>
          <a:endParaRPr lang="en-US"/>
        </a:p>
      </dgm:t>
    </dgm:pt>
    <dgm:pt modelId="{5E5EB117-32D9-4BB4-9870-56646B2E62D6}" type="sibTrans" cxnId="{607F40E6-B3AE-4413-B4F4-8C596219D785}">
      <dgm:prSet/>
      <dgm:spPr/>
      <dgm:t>
        <a:bodyPr/>
        <a:lstStyle/>
        <a:p>
          <a:endParaRPr lang="en-US"/>
        </a:p>
      </dgm:t>
    </dgm:pt>
    <dgm:pt modelId="{7482CDF8-1CFB-416B-8A82-16E005D0334F}" type="pres">
      <dgm:prSet presAssocID="{7CDC55DE-40B6-46C2-AF18-C96FFC0F1C2E}" presName="hierChild1" presStyleCnt="0">
        <dgm:presLayoutVars>
          <dgm:chPref val="1"/>
          <dgm:dir/>
          <dgm:animOne val="branch"/>
          <dgm:animLvl val="lvl"/>
          <dgm:resizeHandles/>
        </dgm:presLayoutVars>
      </dgm:prSet>
      <dgm:spPr/>
    </dgm:pt>
    <dgm:pt modelId="{46749EF8-D80D-4549-9583-D64DEDA32B3B}" type="pres">
      <dgm:prSet presAssocID="{DB09E716-58FE-4F3B-8135-F65A460FDE89}" presName="hierRoot1" presStyleCnt="0"/>
      <dgm:spPr/>
    </dgm:pt>
    <dgm:pt modelId="{46AD4E64-8B00-4485-962F-44ED3BC6101C}" type="pres">
      <dgm:prSet presAssocID="{DB09E716-58FE-4F3B-8135-F65A460FDE89}" presName="composite" presStyleCnt="0"/>
      <dgm:spPr/>
    </dgm:pt>
    <dgm:pt modelId="{CC0564AC-4C4C-486C-9043-A606B06F11A6}" type="pres">
      <dgm:prSet presAssocID="{DB09E716-58FE-4F3B-8135-F65A460FDE89}" presName="background" presStyleLbl="node0" presStyleIdx="0" presStyleCnt="2"/>
      <dgm:spPr/>
    </dgm:pt>
    <dgm:pt modelId="{E70B1F32-1074-47A8-9E41-23A4B8E6C9AD}" type="pres">
      <dgm:prSet presAssocID="{DB09E716-58FE-4F3B-8135-F65A460FDE89}" presName="text" presStyleLbl="fgAcc0" presStyleIdx="0" presStyleCnt="2">
        <dgm:presLayoutVars>
          <dgm:chPref val="3"/>
        </dgm:presLayoutVars>
      </dgm:prSet>
      <dgm:spPr/>
    </dgm:pt>
    <dgm:pt modelId="{E1FE9113-BC39-4EEA-85BE-0600CA196141}" type="pres">
      <dgm:prSet presAssocID="{DB09E716-58FE-4F3B-8135-F65A460FDE89}" presName="hierChild2" presStyleCnt="0"/>
      <dgm:spPr/>
    </dgm:pt>
    <dgm:pt modelId="{E154DB86-A592-44A3-9F53-6434F239368A}" type="pres">
      <dgm:prSet presAssocID="{7438AB85-DB17-4DEE-B339-51663DAE03FF}" presName="hierRoot1" presStyleCnt="0"/>
      <dgm:spPr/>
    </dgm:pt>
    <dgm:pt modelId="{E3586EFD-D4DD-4B00-AEAC-2E9C0DEE1062}" type="pres">
      <dgm:prSet presAssocID="{7438AB85-DB17-4DEE-B339-51663DAE03FF}" presName="composite" presStyleCnt="0"/>
      <dgm:spPr/>
    </dgm:pt>
    <dgm:pt modelId="{D12A3C9C-FED7-4085-B515-915D010316A6}" type="pres">
      <dgm:prSet presAssocID="{7438AB85-DB17-4DEE-B339-51663DAE03FF}" presName="background" presStyleLbl="node0" presStyleIdx="1" presStyleCnt="2"/>
      <dgm:spPr/>
    </dgm:pt>
    <dgm:pt modelId="{3611EEEA-A268-484E-BF9A-FCF7DBF0EAF1}" type="pres">
      <dgm:prSet presAssocID="{7438AB85-DB17-4DEE-B339-51663DAE03FF}" presName="text" presStyleLbl="fgAcc0" presStyleIdx="1" presStyleCnt="2">
        <dgm:presLayoutVars>
          <dgm:chPref val="3"/>
        </dgm:presLayoutVars>
      </dgm:prSet>
      <dgm:spPr/>
    </dgm:pt>
    <dgm:pt modelId="{13AFDF33-5809-479C-8B58-F02D690D0B4B}" type="pres">
      <dgm:prSet presAssocID="{7438AB85-DB17-4DEE-B339-51663DAE03FF}" presName="hierChild2" presStyleCnt="0"/>
      <dgm:spPr/>
    </dgm:pt>
  </dgm:ptLst>
  <dgm:cxnLst>
    <dgm:cxn modelId="{D78D4250-B54C-417E-B1B7-312C57C526C7}" srcId="{7CDC55DE-40B6-46C2-AF18-C96FFC0F1C2E}" destId="{DB09E716-58FE-4F3B-8135-F65A460FDE89}" srcOrd="0" destOrd="0" parTransId="{CE743D8A-BFDF-4543-A0BD-BE9A25CC46EE}" sibTransId="{B1C0C7AC-50C8-487A-B6CD-1936CC2A5C29}"/>
    <dgm:cxn modelId="{35FE3AA0-CD4D-46BE-AB7B-F8ECD7E25AAD}" type="presOf" srcId="{DB09E716-58FE-4F3B-8135-F65A460FDE89}" destId="{E70B1F32-1074-47A8-9E41-23A4B8E6C9AD}" srcOrd="0" destOrd="0" presId="urn:microsoft.com/office/officeart/2005/8/layout/hierarchy1"/>
    <dgm:cxn modelId="{607F40E6-B3AE-4413-B4F4-8C596219D785}" srcId="{7CDC55DE-40B6-46C2-AF18-C96FFC0F1C2E}" destId="{7438AB85-DB17-4DEE-B339-51663DAE03FF}" srcOrd="1" destOrd="0" parTransId="{59CD56C6-9B5E-46FA-A124-77294249E056}" sibTransId="{5E5EB117-32D9-4BB4-9870-56646B2E62D6}"/>
    <dgm:cxn modelId="{170279E8-C050-4B15-B94B-A9EFE84F0349}" type="presOf" srcId="{7438AB85-DB17-4DEE-B339-51663DAE03FF}" destId="{3611EEEA-A268-484E-BF9A-FCF7DBF0EAF1}" srcOrd="0" destOrd="0" presId="urn:microsoft.com/office/officeart/2005/8/layout/hierarchy1"/>
    <dgm:cxn modelId="{F7A6E8F7-90C6-4775-9DFF-FF84B324585E}" type="presOf" srcId="{7CDC55DE-40B6-46C2-AF18-C96FFC0F1C2E}" destId="{7482CDF8-1CFB-416B-8A82-16E005D0334F}" srcOrd="0" destOrd="0" presId="urn:microsoft.com/office/officeart/2005/8/layout/hierarchy1"/>
    <dgm:cxn modelId="{52F83453-40A2-4B0A-B88F-6E1E33EF6174}" type="presParOf" srcId="{7482CDF8-1CFB-416B-8A82-16E005D0334F}" destId="{46749EF8-D80D-4549-9583-D64DEDA32B3B}" srcOrd="0" destOrd="0" presId="urn:microsoft.com/office/officeart/2005/8/layout/hierarchy1"/>
    <dgm:cxn modelId="{E8C69682-590D-4891-B333-7B7BBAAE2FA4}" type="presParOf" srcId="{46749EF8-D80D-4549-9583-D64DEDA32B3B}" destId="{46AD4E64-8B00-4485-962F-44ED3BC6101C}" srcOrd="0" destOrd="0" presId="urn:microsoft.com/office/officeart/2005/8/layout/hierarchy1"/>
    <dgm:cxn modelId="{B88FE8E8-74ED-4349-A240-D701570ACD14}" type="presParOf" srcId="{46AD4E64-8B00-4485-962F-44ED3BC6101C}" destId="{CC0564AC-4C4C-486C-9043-A606B06F11A6}" srcOrd="0" destOrd="0" presId="urn:microsoft.com/office/officeart/2005/8/layout/hierarchy1"/>
    <dgm:cxn modelId="{26D6C3C4-C89E-4768-930B-31FB05ECF390}" type="presParOf" srcId="{46AD4E64-8B00-4485-962F-44ED3BC6101C}" destId="{E70B1F32-1074-47A8-9E41-23A4B8E6C9AD}" srcOrd="1" destOrd="0" presId="urn:microsoft.com/office/officeart/2005/8/layout/hierarchy1"/>
    <dgm:cxn modelId="{C59AACB6-7C4D-4ACB-BFA6-996B6DC4A745}" type="presParOf" srcId="{46749EF8-D80D-4549-9583-D64DEDA32B3B}" destId="{E1FE9113-BC39-4EEA-85BE-0600CA196141}" srcOrd="1" destOrd="0" presId="urn:microsoft.com/office/officeart/2005/8/layout/hierarchy1"/>
    <dgm:cxn modelId="{35AD2E87-B15D-4C5E-A209-B8ED45EF3460}" type="presParOf" srcId="{7482CDF8-1CFB-416B-8A82-16E005D0334F}" destId="{E154DB86-A592-44A3-9F53-6434F239368A}" srcOrd="1" destOrd="0" presId="urn:microsoft.com/office/officeart/2005/8/layout/hierarchy1"/>
    <dgm:cxn modelId="{AED54547-7382-4ED1-91C3-09BDC636D31D}" type="presParOf" srcId="{E154DB86-A592-44A3-9F53-6434F239368A}" destId="{E3586EFD-D4DD-4B00-AEAC-2E9C0DEE1062}" srcOrd="0" destOrd="0" presId="urn:microsoft.com/office/officeart/2005/8/layout/hierarchy1"/>
    <dgm:cxn modelId="{EE6880E7-966D-407A-8084-756295F44F43}" type="presParOf" srcId="{E3586EFD-D4DD-4B00-AEAC-2E9C0DEE1062}" destId="{D12A3C9C-FED7-4085-B515-915D010316A6}" srcOrd="0" destOrd="0" presId="urn:microsoft.com/office/officeart/2005/8/layout/hierarchy1"/>
    <dgm:cxn modelId="{7764E008-DD3D-4489-B8D5-C0395CA8896C}" type="presParOf" srcId="{E3586EFD-D4DD-4B00-AEAC-2E9C0DEE1062}" destId="{3611EEEA-A268-484E-BF9A-FCF7DBF0EAF1}" srcOrd="1" destOrd="0" presId="urn:microsoft.com/office/officeart/2005/8/layout/hierarchy1"/>
    <dgm:cxn modelId="{8E091262-822B-4A31-ACD4-EA3A29026754}" type="presParOf" srcId="{E154DB86-A592-44A3-9F53-6434F239368A}" destId="{13AFDF33-5809-479C-8B58-F02D690D0B4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AFD7B-BAF2-4AD9-A391-6F8B09967E67}"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6F505B62-0F2C-4B29-AFB2-A503B4855882}">
      <dgm:prSet custT="1"/>
      <dgm:spPr/>
      <dgm:t>
        <a:bodyPr/>
        <a:lstStyle/>
        <a:p>
          <a:pPr>
            <a:lnSpc>
              <a:spcPct val="100000"/>
            </a:lnSpc>
          </a:pPr>
          <a:r>
            <a:rPr lang="en-GB" sz="1800" b="0" dirty="0"/>
            <a:t>Is a real-time app within Microsoft 365 that facilitates one-on-one chats, group conversations, voice and video calls, and virtual meetings and features like screen  sharing and whiteboards.</a:t>
          </a:r>
          <a:endParaRPr lang="en-US" sz="1800" b="0" dirty="0"/>
        </a:p>
      </dgm:t>
    </dgm:pt>
    <dgm:pt modelId="{562C3D30-09EC-43E6-BC91-5A4C7197AAD2}" type="parTrans" cxnId="{D1A2C0C4-B76E-440E-9E43-8EB60FA8A230}">
      <dgm:prSet/>
      <dgm:spPr/>
      <dgm:t>
        <a:bodyPr/>
        <a:lstStyle/>
        <a:p>
          <a:endParaRPr lang="en-US"/>
        </a:p>
      </dgm:t>
    </dgm:pt>
    <dgm:pt modelId="{AEF10B98-2D56-495B-AE5C-F27C2C9EECC4}" type="sibTrans" cxnId="{D1A2C0C4-B76E-440E-9E43-8EB60FA8A230}">
      <dgm:prSet/>
      <dgm:spPr/>
      <dgm:t>
        <a:bodyPr/>
        <a:lstStyle/>
        <a:p>
          <a:endParaRPr lang="en-US"/>
        </a:p>
      </dgm:t>
    </dgm:pt>
    <dgm:pt modelId="{AF71F812-2A1C-4A9F-87FA-BC206371168D}">
      <dgm:prSet custT="1"/>
      <dgm:spPr/>
      <dgm:t>
        <a:bodyPr/>
        <a:lstStyle/>
        <a:p>
          <a:pPr>
            <a:lnSpc>
              <a:spcPct val="100000"/>
            </a:lnSpc>
          </a:pPr>
          <a:r>
            <a:rPr lang="en-GB" sz="1800" b="0" dirty="0"/>
            <a:t>It offers a collaborative platform for companies to communicate, share files, conduct rich online meetings, and manage tasks efficiently. Its extensive web conferencing integrates virous Microsoft 355 tools to boost productivity.</a:t>
          </a:r>
          <a:endParaRPr lang="en-US" sz="1800" b="0" dirty="0"/>
        </a:p>
      </dgm:t>
    </dgm:pt>
    <dgm:pt modelId="{F5011744-717C-4835-8E19-581C05C03EA6}" type="parTrans" cxnId="{5B768687-0FFC-47CB-A508-CEB64EFAAD9E}">
      <dgm:prSet/>
      <dgm:spPr/>
      <dgm:t>
        <a:bodyPr/>
        <a:lstStyle/>
        <a:p>
          <a:endParaRPr lang="en-US"/>
        </a:p>
      </dgm:t>
    </dgm:pt>
    <dgm:pt modelId="{FE3A5C50-B0D2-4100-BFDC-5B96A114F2CE}" type="sibTrans" cxnId="{5B768687-0FFC-47CB-A508-CEB64EFAAD9E}">
      <dgm:prSet/>
      <dgm:spPr/>
      <dgm:t>
        <a:bodyPr/>
        <a:lstStyle/>
        <a:p>
          <a:endParaRPr lang="en-US"/>
        </a:p>
      </dgm:t>
    </dgm:pt>
    <dgm:pt modelId="{049955D1-7D22-4FF9-B660-349F07FE517C}">
      <dgm:prSet custT="1"/>
      <dgm:spPr/>
      <dgm:t>
        <a:bodyPr/>
        <a:lstStyle/>
        <a:p>
          <a:pPr>
            <a:lnSpc>
              <a:spcPct val="100000"/>
            </a:lnSpc>
          </a:pPr>
          <a:r>
            <a:rPr lang="en-GB" sz="1800" b="0" dirty="0"/>
            <a:t>The platform also supports teamwork through channels, both with and without Microsoft 365 apps, along</a:t>
          </a:r>
          <a:r>
            <a:rPr lang="en-GB" sz="1800" b="0" dirty="0">
              <a:latin typeface="Aptos Display" panose="020F0302020204030204"/>
            </a:rPr>
            <a:t> with </a:t>
          </a:r>
          <a:r>
            <a:rPr lang="en-GB" sz="1800" b="0" dirty="0"/>
            <a:t>customizable notifications and sharing options to manage information effectively.</a:t>
          </a:r>
          <a:endParaRPr lang="en-US" sz="1800" b="0" dirty="0">
            <a:latin typeface="Aptos Display" panose="020F0302020204030204"/>
          </a:endParaRPr>
        </a:p>
      </dgm:t>
    </dgm:pt>
    <dgm:pt modelId="{13D4351C-9C0D-4A59-ADE8-C707317981EA}" type="parTrans" cxnId="{923A8898-B112-4C81-B5F1-EDFBA5670CB9}">
      <dgm:prSet/>
      <dgm:spPr/>
      <dgm:t>
        <a:bodyPr/>
        <a:lstStyle/>
        <a:p>
          <a:endParaRPr lang="en-US"/>
        </a:p>
      </dgm:t>
    </dgm:pt>
    <dgm:pt modelId="{839B10C6-6685-47F4-9D74-7E3ADE97C516}" type="sibTrans" cxnId="{923A8898-B112-4C81-B5F1-EDFBA5670CB9}">
      <dgm:prSet/>
      <dgm:spPr/>
      <dgm:t>
        <a:bodyPr/>
        <a:lstStyle/>
        <a:p>
          <a:endParaRPr lang="en-US"/>
        </a:p>
      </dgm:t>
    </dgm:pt>
    <dgm:pt modelId="{AEE26DFC-A21A-494C-9240-87D0FCDE745E}">
      <dgm:prSet phldr="0"/>
      <dgm:spPr/>
      <dgm:t>
        <a:bodyPr/>
        <a:lstStyle/>
        <a:p>
          <a:pPr>
            <a:lnSpc>
              <a:spcPct val="100000"/>
            </a:lnSpc>
          </a:pPr>
          <a:r>
            <a:rPr lang="en-GB" b="0" i="1" dirty="0">
              <a:latin typeface="Aptos Display" panose="020F0302020204030204"/>
            </a:rPr>
            <a:t>Sanders, C. (2021-23) Chicago: American Bar Association; GP solo p.55-58</a:t>
          </a:r>
        </a:p>
      </dgm:t>
    </dgm:pt>
    <dgm:pt modelId="{84170F97-2009-45ED-B529-251B70A7C0D9}" type="parTrans" cxnId="{66A72F73-ACE1-4555-8522-611779F437E0}">
      <dgm:prSet/>
      <dgm:spPr/>
    </dgm:pt>
    <dgm:pt modelId="{5E733C80-5BBE-4EF7-B9A4-01CDE456D347}" type="sibTrans" cxnId="{66A72F73-ACE1-4555-8522-611779F437E0}">
      <dgm:prSet/>
      <dgm:spPr/>
    </dgm:pt>
    <dgm:pt modelId="{62D14101-CC71-4269-8333-14FF507698E0}" type="pres">
      <dgm:prSet presAssocID="{87FAFD7B-BAF2-4AD9-A391-6F8B09967E67}" presName="root" presStyleCnt="0">
        <dgm:presLayoutVars>
          <dgm:dir/>
          <dgm:resizeHandles val="exact"/>
        </dgm:presLayoutVars>
      </dgm:prSet>
      <dgm:spPr/>
    </dgm:pt>
    <dgm:pt modelId="{3C5B386E-4B9B-49F3-A6B0-68D74850D63B}" type="pres">
      <dgm:prSet presAssocID="{6F505B62-0F2C-4B29-AFB2-A503B4855882}" presName="compNode" presStyleCnt="0"/>
      <dgm:spPr/>
    </dgm:pt>
    <dgm:pt modelId="{3955898D-E14B-43B2-AFD7-E45523A93D47}" type="pres">
      <dgm:prSet presAssocID="{6F505B62-0F2C-4B29-AFB2-A503B4855882}" presName="bgRect" presStyleLbl="bgShp" presStyleIdx="0" presStyleCnt="4"/>
      <dgm:spPr/>
    </dgm:pt>
    <dgm:pt modelId="{7A9F39C8-F216-42D0-9432-45EBD00A336F}" type="pres">
      <dgm:prSet presAssocID="{6F505B62-0F2C-4B29-AFB2-A503B485588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BC352E07-9D83-41D0-BE45-ED74E0FB7DCA}" type="pres">
      <dgm:prSet presAssocID="{6F505B62-0F2C-4B29-AFB2-A503B4855882}" presName="spaceRect" presStyleCnt="0"/>
      <dgm:spPr/>
    </dgm:pt>
    <dgm:pt modelId="{2F4F634B-ED98-454B-941A-15625D7BCF9D}" type="pres">
      <dgm:prSet presAssocID="{6F505B62-0F2C-4B29-AFB2-A503B4855882}" presName="parTx" presStyleLbl="revTx" presStyleIdx="0" presStyleCnt="4">
        <dgm:presLayoutVars>
          <dgm:chMax val="0"/>
          <dgm:chPref val="0"/>
        </dgm:presLayoutVars>
      </dgm:prSet>
      <dgm:spPr/>
    </dgm:pt>
    <dgm:pt modelId="{303BBFBB-12D5-45EA-B51F-32CEDC7DA0FE}" type="pres">
      <dgm:prSet presAssocID="{AEF10B98-2D56-495B-AE5C-F27C2C9EECC4}" presName="sibTrans" presStyleCnt="0"/>
      <dgm:spPr/>
    </dgm:pt>
    <dgm:pt modelId="{4FDCA09B-FABB-4677-8DF4-F488C5196141}" type="pres">
      <dgm:prSet presAssocID="{AF71F812-2A1C-4A9F-87FA-BC206371168D}" presName="compNode" presStyleCnt="0"/>
      <dgm:spPr/>
    </dgm:pt>
    <dgm:pt modelId="{627B83AE-8952-4158-8CBB-8A14E7E1A8F6}" type="pres">
      <dgm:prSet presAssocID="{AF71F812-2A1C-4A9F-87FA-BC206371168D}" presName="bgRect" presStyleLbl="bgShp" presStyleIdx="1" presStyleCnt="4"/>
      <dgm:spPr/>
    </dgm:pt>
    <dgm:pt modelId="{2C318DEA-21EF-49AF-BEC1-B0592B1E2E79}" type="pres">
      <dgm:prSet presAssocID="{AF71F812-2A1C-4A9F-87FA-BC206371168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ard Room"/>
        </a:ext>
      </dgm:extLst>
    </dgm:pt>
    <dgm:pt modelId="{8954025B-46FC-4FB9-A3FD-29173661223E}" type="pres">
      <dgm:prSet presAssocID="{AF71F812-2A1C-4A9F-87FA-BC206371168D}" presName="spaceRect" presStyleCnt="0"/>
      <dgm:spPr/>
    </dgm:pt>
    <dgm:pt modelId="{89DFCF08-39BA-43C0-964A-56BF11482CDE}" type="pres">
      <dgm:prSet presAssocID="{AF71F812-2A1C-4A9F-87FA-BC206371168D}" presName="parTx" presStyleLbl="revTx" presStyleIdx="1" presStyleCnt="4">
        <dgm:presLayoutVars>
          <dgm:chMax val="0"/>
          <dgm:chPref val="0"/>
        </dgm:presLayoutVars>
      </dgm:prSet>
      <dgm:spPr/>
    </dgm:pt>
    <dgm:pt modelId="{1D723049-F336-4C40-9CF6-5BC56EA3183B}" type="pres">
      <dgm:prSet presAssocID="{FE3A5C50-B0D2-4100-BFDC-5B96A114F2CE}" presName="sibTrans" presStyleCnt="0"/>
      <dgm:spPr/>
    </dgm:pt>
    <dgm:pt modelId="{C0719C8A-FC8F-4C98-BB7B-C1D8B45AB58E}" type="pres">
      <dgm:prSet presAssocID="{049955D1-7D22-4FF9-B660-349F07FE517C}" presName="compNode" presStyleCnt="0"/>
      <dgm:spPr/>
    </dgm:pt>
    <dgm:pt modelId="{D39D95B0-E3BE-4619-9E20-774248227D32}" type="pres">
      <dgm:prSet presAssocID="{049955D1-7D22-4FF9-B660-349F07FE517C}" presName="bgRect" presStyleLbl="bgShp" presStyleIdx="2" presStyleCnt="4"/>
      <dgm:spPr/>
    </dgm:pt>
    <dgm:pt modelId="{656BF3CF-6738-4D87-A07A-F0BD9E2D768A}" type="pres">
      <dgm:prSet presAssocID="{049955D1-7D22-4FF9-B660-349F07FE517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wnload from cloud"/>
        </a:ext>
      </dgm:extLst>
    </dgm:pt>
    <dgm:pt modelId="{8E0B4DEF-636D-4D8B-9AF1-6B185D5B6FF0}" type="pres">
      <dgm:prSet presAssocID="{049955D1-7D22-4FF9-B660-349F07FE517C}" presName="spaceRect" presStyleCnt="0"/>
      <dgm:spPr/>
    </dgm:pt>
    <dgm:pt modelId="{4380E861-67CC-4FFE-A44C-437E149CB9AE}" type="pres">
      <dgm:prSet presAssocID="{049955D1-7D22-4FF9-B660-349F07FE517C}" presName="parTx" presStyleLbl="revTx" presStyleIdx="2" presStyleCnt="4">
        <dgm:presLayoutVars>
          <dgm:chMax val="0"/>
          <dgm:chPref val="0"/>
        </dgm:presLayoutVars>
      </dgm:prSet>
      <dgm:spPr/>
    </dgm:pt>
    <dgm:pt modelId="{89009D88-A80F-4E83-933C-5342739074C8}" type="pres">
      <dgm:prSet presAssocID="{839B10C6-6685-47F4-9D74-7E3ADE97C516}" presName="sibTrans" presStyleCnt="0"/>
      <dgm:spPr/>
    </dgm:pt>
    <dgm:pt modelId="{2BE6DDD4-ACD2-4625-A202-8FB79C04BE38}" type="pres">
      <dgm:prSet presAssocID="{AEE26DFC-A21A-494C-9240-87D0FCDE745E}" presName="compNode" presStyleCnt="0"/>
      <dgm:spPr/>
    </dgm:pt>
    <dgm:pt modelId="{C3023187-833C-46BB-97B0-A6CB8747F734}" type="pres">
      <dgm:prSet presAssocID="{AEE26DFC-A21A-494C-9240-87D0FCDE745E}" presName="bgRect" presStyleLbl="bgShp" presStyleIdx="3" presStyleCnt="4"/>
      <dgm:spPr/>
    </dgm:pt>
    <dgm:pt modelId="{C5126C4A-ACA7-474D-90FF-B5B16E768FC1}" type="pres">
      <dgm:prSet presAssocID="{AEE26DFC-A21A-494C-9240-87D0FCDE745E}" presName="iconRect" presStyleLbl="node1" presStyleIdx="3" presStyleCnt="4"/>
      <dgm:spPr/>
    </dgm:pt>
    <dgm:pt modelId="{A91241F5-6FA0-4B69-B1F6-2529C3C60659}" type="pres">
      <dgm:prSet presAssocID="{AEE26DFC-A21A-494C-9240-87D0FCDE745E}" presName="spaceRect" presStyleCnt="0"/>
      <dgm:spPr/>
    </dgm:pt>
    <dgm:pt modelId="{9B2D0CD1-2809-433E-92EF-19B3D2503577}" type="pres">
      <dgm:prSet presAssocID="{AEE26DFC-A21A-494C-9240-87D0FCDE745E}" presName="parTx" presStyleLbl="revTx" presStyleIdx="3" presStyleCnt="4">
        <dgm:presLayoutVars>
          <dgm:chMax val="0"/>
          <dgm:chPref val="0"/>
        </dgm:presLayoutVars>
      </dgm:prSet>
      <dgm:spPr/>
    </dgm:pt>
  </dgm:ptLst>
  <dgm:cxnLst>
    <dgm:cxn modelId="{EC56B22A-4E25-45D4-AC6F-7B12240AB743}" type="presOf" srcId="{87FAFD7B-BAF2-4AD9-A391-6F8B09967E67}" destId="{62D14101-CC71-4269-8333-14FF507698E0}" srcOrd="0" destOrd="0" presId="urn:microsoft.com/office/officeart/2018/2/layout/IconVerticalSolidList"/>
    <dgm:cxn modelId="{DAC5E43C-9071-48C0-809F-58795914EB68}" type="presOf" srcId="{6F505B62-0F2C-4B29-AFB2-A503B4855882}" destId="{2F4F634B-ED98-454B-941A-15625D7BCF9D}" srcOrd="0" destOrd="0" presId="urn:microsoft.com/office/officeart/2018/2/layout/IconVerticalSolidList"/>
    <dgm:cxn modelId="{66A72F73-ACE1-4555-8522-611779F437E0}" srcId="{87FAFD7B-BAF2-4AD9-A391-6F8B09967E67}" destId="{AEE26DFC-A21A-494C-9240-87D0FCDE745E}" srcOrd="3" destOrd="0" parTransId="{84170F97-2009-45ED-B529-251B70A7C0D9}" sibTransId="{5E733C80-5BBE-4EF7-B9A4-01CDE456D347}"/>
    <dgm:cxn modelId="{5B768687-0FFC-47CB-A508-CEB64EFAAD9E}" srcId="{87FAFD7B-BAF2-4AD9-A391-6F8B09967E67}" destId="{AF71F812-2A1C-4A9F-87FA-BC206371168D}" srcOrd="1" destOrd="0" parTransId="{F5011744-717C-4835-8E19-581C05C03EA6}" sibTransId="{FE3A5C50-B0D2-4100-BFDC-5B96A114F2CE}"/>
    <dgm:cxn modelId="{32AE8C91-5324-49F5-9AE1-CC42F1051876}" type="presOf" srcId="{049955D1-7D22-4FF9-B660-349F07FE517C}" destId="{4380E861-67CC-4FFE-A44C-437E149CB9AE}" srcOrd="0" destOrd="0" presId="urn:microsoft.com/office/officeart/2018/2/layout/IconVerticalSolidList"/>
    <dgm:cxn modelId="{73E07C93-9ACA-40CB-B643-309B3ED756F7}" type="presOf" srcId="{AF71F812-2A1C-4A9F-87FA-BC206371168D}" destId="{89DFCF08-39BA-43C0-964A-56BF11482CDE}" srcOrd="0" destOrd="0" presId="urn:microsoft.com/office/officeart/2018/2/layout/IconVerticalSolidList"/>
    <dgm:cxn modelId="{923A8898-B112-4C81-B5F1-EDFBA5670CB9}" srcId="{87FAFD7B-BAF2-4AD9-A391-6F8B09967E67}" destId="{049955D1-7D22-4FF9-B660-349F07FE517C}" srcOrd="2" destOrd="0" parTransId="{13D4351C-9C0D-4A59-ADE8-C707317981EA}" sibTransId="{839B10C6-6685-47F4-9D74-7E3ADE97C516}"/>
    <dgm:cxn modelId="{D1A2C0C4-B76E-440E-9E43-8EB60FA8A230}" srcId="{87FAFD7B-BAF2-4AD9-A391-6F8B09967E67}" destId="{6F505B62-0F2C-4B29-AFB2-A503B4855882}" srcOrd="0" destOrd="0" parTransId="{562C3D30-09EC-43E6-BC91-5A4C7197AAD2}" sibTransId="{AEF10B98-2D56-495B-AE5C-F27C2C9EECC4}"/>
    <dgm:cxn modelId="{3146DED4-8910-44F8-9F80-56CC0AD34212}" type="presOf" srcId="{AEE26DFC-A21A-494C-9240-87D0FCDE745E}" destId="{9B2D0CD1-2809-433E-92EF-19B3D2503577}" srcOrd="0" destOrd="0" presId="urn:microsoft.com/office/officeart/2018/2/layout/IconVerticalSolidList"/>
    <dgm:cxn modelId="{7971CD64-EB9F-4A56-BA84-9AB3779356CC}" type="presParOf" srcId="{62D14101-CC71-4269-8333-14FF507698E0}" destId="{3C5B386E-4B9B-49F3-A6B0-68D74850D63B}" srcOrd="0" destOrd="0" presId="urn:microsoft.com/office/officeart/2018/2/layout/IconVerticalSolidList"/>
    <dgm:cxn modelId="{53682FA8-0061-4176-BCFF-A7B420A39540}" type="presParOf" srcId="{3C5B386E-4B9B-49F3-A6B0-68D74850D63B}" destId="{3955898D-E14B-43B2-AFD7-E45523A93D47}" srcOrd="0" destOrd="0" presId="urn:microsoft.com/office/officeart/2018/2/layout/IconVerticalSolidList"/>
    <dgm:cxn modelId="{A30C4F86-48BB-442E-A655-7F1A69522B60}" type="presParOf" srcId="{3C5B386E-4B9B-49F3-A6B0-68D74850D63B}" destId="{7A9F39C8-F216-42D0-9432-45EBD00A336F}" srcOrd="1" destOrd="0" presId="urn:microsoft.com/office/officeart/2018/2/layout/IconVerticalSolidList"/>
    <dgm:cxn modelId="{B8C9DBC1-09D7-476F-A461-6AACAA27D186}" type="presParOf" srcId="{3C5B386E-4B9B-49F3-A6B0-68D74850D63B}" destId="{BC352E07-9D83-41D0-BE45-ED74E0FB7DCA}" srcOrd="2" destOrd="0" presId="urn:microsoft.com/office/officeart/2018/2/layout/IconVerticalSolidList"/>
    <dgm:cxn modelId="{BE74932E-3285-4FA3-80E7-A42E56AAC3BE}" type="presParOf" srcId="{3C5B386E-4B9B-49F3-A6B0-68D74850D63B}" destId="{2F4F634B-ED98-454B-941A-15625D7BCF9D}" srcOrd="3" destOrd="0" presId="urn:microsoft.com/office/officeart/2018/2/layout/IconVerticalSolidList"/>
    <dgm:cxn modelId="{A01C5C1E-5455-4E27-BEE4-75F31307C5C1}" type="presParOf" srcId="{62D14101-CC71-4269-8333-14FF507698E0}" destId="{303BBFBB-12D5-45EA-B51F-32CEDC7DA0FE}" srcOrd="1" destOrd="0" presId="urn:microsoft.com/office/officeart/2018/2/layout/IconVerticalSolidList"/>
    <dgm:cxn modelId="{F3629911-E0AE-494A-8DF3-99730C0DB3FC}" type="presParOf" srcId="{62D14101-CC71-4269-8333-14FF507698E0}" destId="{4FDCA09B-FABB-4677-8DF4-F488C5196141}" srcOrd="2" destOrd="0" presId="urn:microsoft.com/office/officeart/2018/2/layout/IconVerticalSolidList"/>
    <dgm:cxn modelId="{C51DB2BA-CB50-432C-9C07-B28B127F9577}" type="presParOf" srcId="{4FDCA09B-FABB-4677-8DF4-F488C5196141}" destId="{627B83AE-8952-4158-8CBB-8A14E7E1A8F6}" srcOrd="0" destOrd="0" presId="urn:microsoft.com/office/officeart/2018/2/layout/IconVerticalSolidList"/>
    <dgm:cxn modelId="{D40786E2-C487-4B44-8E80-BEF18FB4E361}" type="presParOf" srcId="{4FDCA09B-FABB-4677-8DF4-F488C5196141}" destId="{2C318DEA-21EF-49AF-BEC1-B0592B1E2E79}" srcOrd="1" destOrd="0" presId="urn:microsoft.com/office/officeart/2018/2/layout/IconVerticalSolidList"/>
    <dgm:cxn modelId="{E8E24CCA-91D1-46C3-9E93-F351C9F7EB96}" type="presParOf" srcId="{4FDCA09B-FABB-4677-8DF4-F488C5196141}" destId="{8954025B-46FC-4FB9-A3FD-29173661223E}" srcOrd="2" destOrd="0" presId="urn:microsoft.com/office/officeart/2018/2/layout/IconVerticalSolidList"/>
    <dgm:cxn modelId="{AFFEC358-FD96-4E01-88C2-A56A2534B723}" type="presParOf" srcId="{4FDCA09B-FABB-4677-8DF4-F488C5196141}" destId="{89DFCF08-39BA-43C0-964A-56BF11482CDE}" srcOrd="3" destOrd="0" presId="urn:microsoft.com/office/officeart/2018/2/layout/IconVerticalSolidList"/>
    <dgm:cxn modelId="{C384B010-78CF-4CBB-97AB-C34D51966029}" type="presParOf" srcId="{62D14101-CC71-4269-8333-14FF507698E0}" destId="{1D723049-F336-4C40-9CF6-5BC56EA3183B}" srcOrd="3" destOrd="0" presId="urn:microsoft.com/office/officeart/2018/2/layout/IconVerticalSolidList"/>
    <dgm:cxn modelId="{F813725E-B461-4E0B-9FD5-2FA687ED47F6}" type="presParOf" srcId="{62D14101-CC71-4269-8333-14FF507698E0}" destId="{C0719C8A-FC8F-4C98-BB7B-C1D8B45AB58E}" srcOrd="4" destOrd="0" presId="urn:microsoft.com/office/officeart/2018/2/layout/IconVerticalSolidList"/>
    <dgm:cxn modelId="{5A1520A8-D1F6-452F-AB52-CA60C55E7EE3}" type="presParOf" srcId="{C0719C8A-FC8F-4C98-BB7B-C1D8B45AB58E}" destId="{D39D95B0-E3BE-4619-9E20-774248227D32}" srcOrd="0" destOrd="0" presId="urn:microsoft.com/office/officeart/2018/2/layout/IconVerticalSolidList"/>
    <dgm:cxn modelId="{4A0FAB82-B3F0-4494-B8B8-2E56431C114D}" type="presParOf" srcId="{C0719C8A-FC8F-4C98-BB7B-C1D8B45AB58E}" destId="{656BF3CF-6738-4D87-A07A-F0BD9E2D768A}" srcOrd="1" destOrd="0" presId="urn:microsoft.com/office/officeart/2018/2/layout/IconVerticalSolidList"/>
    <dgm:cxn modelId="{C78EC47D-3469-4008-8D95-54DDB3A9F3F6}" type="presParOf" srcId="{C0719C8A-FC8F-4C98-BB7B-C1D8B45AB58E}" destId="{8E0B4DEF-636D-4D8B-9AF1-6B185D5B6FF0}" srcOrd="2" destOrd="0" presId="urn:microsoft.com/office/officeart/2018/2/layout/IconVerticalSolidList"/>
    <dgm:cxn modelId="{6C8E50FA-DAE9-45DF-AAE0-3BB5C83A35F9}" type="presParOf" srcId="{C0719C8A-FC8F-4C98-BB7B-C1D8B45AB58E}" destId="{4380E861-67CC-4FFE-A44C-437E149CB9AE}" srcOrd="3" destOrd="0" presId="urn:microsoft.com/office/officeart/2018/2/layout/IconVerticalSolidList"/>
    <dgm:cxn modelId="{438C05A8-482D-477C-AB76-0DDC6A345850}" type="presParOf" srcId="{62D14101-CC71-4269-8333-14FF507698E0}" destId="{89009D88-A80F-4E83-933C-5342739074C8}" srcOrd="5" destOrd="0" presId="urn:microsoft.com/office/officeart/2018/2/layout/IconVerticalSolidList"/>
    <dgm:cxn modelId="{0B809FD3-11D4-445D-916E-B5EC8758FD2A}" type="presParOf" srcId="{62D14101-CC71-4269-8333-14FF507698E0}" destId="{2BE6DDD4-ACD2-4625-A202-8FB79C04BE38}" srcOrd="6" destOrd="0" presId="urn:microsoft.com/office/officeart/2018/2/layout/IconVerticalSolidList"/>
    <dgm:cxn modelId="{A5800C7E-6EF0-4C72-B93E-3CA0D774EEEA}" type="presParOf" srcId="{2BE6DDD4-ACD2-4625-A202-8FB79C04BE38}" destId="{C3023187-833C-46BB-97B0-A6CB8747F734}" srcOrd="0" destOrd="0" presId="urn:microsoft.com/office/officeart/2018/2/layout/IconVerticalSolidList"/>
    <dgm:cxn modelId="{5574C6FB-DB38-4BE1-8DD7-AF46D87C44A8}" type="presParOf" srcId="{2BE6DDD4-ACD2-4625-A202-8FB79C04BE38}" destId="{C5126C4A-ACA7-474D-90FF-B5B16E768FC1}" srcOrd="1" destOrd="0" presId="urn:microsoft.com/office/officeart/2018/2/layout/IconVerticalSolidList"/>
    <dgm:cxn modelId="{63E2F554-D640-4F55-AE11-8BD91F5C3018}" type="presParOf" srcId="{2BE6DDD4-ACD2-4625-A202-8FB79C04BE38}" destId="{A91241F5-6FA0-4B69-B1F6-2529C3C60659}" srcOrd="2" destOrd="0" presId="urn:microsoft.com/office/officeart/2018/2/layout/IconVerticalSolidList"/>
    <dgm:cxn modelId="{F6A98ACD-06EA-423B-93CA-63CA64FE7907}" type="presParOf" srcId="{2BE6DDD4-ACD2-4625-A202-8FB79C04BE38}" destId="{9B2D0CD1-2809-433E-92EF-19B3D250357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0AD04B0-709C-46E6-B12E-DDCD926808B7}"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04258BCF-7130-4540-A748-11387806CD39}">
      <dgm:prSet custT="1"/>
      <dgm:spPr/>
      <dgm:t>
        <a:bodyPr/>
        <a:lstStyle/>
        <a:p>
          <a:pPr>
            <a:lnSpc>
              <a:spcPct val="100000"/>
            </a:lnSpc>
          </a:pPr>
          <a:r>
            <a:rPr lang="en-GB" sz="1800" b="1" dirty="0"/>
            <a:t>Chat</a:t>
          </a:r>
          <a:r>
            <a:rPr lang="en-GB" sz="1800" dirty="0"/>
            <a:t>: will engage in individual or group conversation with media support, including gifts, stickers and flies.</a:t>
          </a:r>
          <a:endParaRPr lang="en-US" sz="1800" dirty="0"/>
        </a:p>
      </dgm:t>
    </dgm:pt>
    <dgm:pt modelId="{3C4602C6-6ECF-47A2-AC04-CEB05BDBD129}" type="parTrans" cxnId="{1F40E337-73ED-481F-A289-335278943F76}">
      <dgm:prSet/>
      <dgm:spPr/>
      <dgm:t>
        <a:bodyPr/>
        <a:lstStyle/>
        <a:p>
          <a:endParaRPr lang="en-US"/>
        </a:p>
      </dgm:t>
    </dgm:pt>
    <dgm:pt modelId="{831BAEE1-1894-44EA-91F7-BF6B967010F6}" type="sibTrans" cxnId="{1F40E337-73ED-481F-A289-335278943F76}">
      <dgm:prSet/>
      <dgm:spPr/>
      <dgm:t>
        <a:bodyPr/>
        <a:lstStyle/>
        <a:p>
          <a:pPr>
            <a:lnSpc>
              <a:spcPct val="100000"/>
            </a:lnSpc>
          </a:pPr>
          <a:endParaRPr lang="en-US"/>
        </a:p>
      </dgm:t>
    </dgm:pt>
    <dgm:pt modelId="{6019D67C-C1B9-4F6B-93A6-057FA39D7D82}">
      <dgm:prSet custT="1"/>
      <dgm:spPr/>
      <dgm:t>
        <a:bodyPr/>
        <a:lstStyle/>
        <a:p>
          <a:pPr>
            <a:lnSpc>
              <a:spcPct val="100000"/>
            </a:lnSpc>
          </a:pPr>
          <a:r>
            <a:rPr lang="en-GB" sz="1800" b="1" dirty="0"/>
            <a:t>Meetings: </a:t>
          </a:r>
          <a:r>
            <a:rPr lang="en-GB" sz="1800" dirty="0"/>
            <a:t>You can schedule and conduct virtual meetings with the options for audio, video, screen sharing, and presentation with tools like – PowerPoint live and Microsoft white board.</a:t>
          </a:r>
          <a:endParaRPr lang="en-US" sz="1800" dirty="0"/>
        </a:p>
      </dgm:t>
    </dgm:pt>
    <dgm:pt modelId="{B7638340-0C77-4B55-8CC1-BA6B077916A7}" type="parTrans" cxnId="{DB448DC7-856D-4150-8724-5CCC9724B8FA}">
      <dgm:prSet/>
      <dgm:spPr/>
      <dgm:t>
        <a:bodyPr/>
        <a:lstStyle/>
        <a:p>
          <a:endParaRPr lang="en-US"/>
        </a:p>
      </dgm:t>
    </dgm:pt>
    <dgm:pt modelId="{B124F746-EC8A-49E9-9AE5-BEE82E882CB5}" type="sibTrans" cxnId="{DB448DC7-856D-4150-8724-5CCC9724B8FA}">
      <dgm:prSet/>
      <dgm:spPr/>
      <dgm:t>
        <a:bodyPr/>
        <a:lstStyle/>
        <a:p>
          <a:pPr>
            <a:lnSpc>
              <a:spcPct val="100000"/>
            </a:lnSpc>
          </a:pPr>
          <a:endParaRPr lang="en-US"/>
        </a:p>
      </dgm:t>
    </dgm:pt>
    <dgm:pt modelId="{AAF6648E-C135-4EA3-9371-B2A5D5D0E197}">
      <dgm:prSet custT="1"/>
      <dgm:spPr/>
      <dgm:t>
        <a:bodyPr/>
        <a:lstStyle/>
        <a:p>
          <a:pPr>
            <a:lnSpc>
              <a:spcPct val="100000"/>
            </a:lnSpc>
          </a:pPr>
          <a:r>
            <a:rPr lang="en-GB" sz="1800" b="1" dirty="0"/>
            <a:t>Live Events&amp; Webinars:  </a:t>
          </a:r>
          <a:r>
            <a:rPr lang="en-GB" sz="1800" dirty="0"/>
            <a:t>Is for larger audience, host large- scale events or webinars with dedicated features for attendees and presenters.</a:t>
          </a:r>
          <a:endParaRPr lang="en-US" sz="1800" dirty="0"/>
        </a:p>
      </dgm:t>
    </dgm:pt>
    <dgm:pt modelId="{352CD38D-1EF8-49DE-B0BC-1713E8ADBE95}" type="parTrans" cxnId="{61A6E94F-C033-49D0-9F98-57A4275BF69D}">
      <dgm:prSet/>
      <dgm:spPr/>
      <dgm:t>
        <a:bodyPr/>
        <a:lstStyle/>
        <a:p>
          <a:endParaRPr lang="en-US"/>
        </a:p>
      </dgm:t>
    </dgm:pt>
    <dgm:pt modelId="{40CC5AC9-999D-4269-9436-41A842D93C67}" type="sibTrans" cxnId="{61A6E94F-C033-49D0-9F98-57A4275BF69D}">
      <dgm:prSet/>
      <dgm:spPr/>
      <dgm:t>
        <a:bodyPr/>
        <a:lstStyle/>
        <a:p>
          <a:pPr>
            <a:lnSpc>
              <a:spcPct val="100000"/>
            </a:lnSpc>
          </a:pPr>
          <a:endParaRPr lang="en-US"/>
        </a:p>
      </dgm:t>
    </dgm:pt>
    <dgm:pt modelId="{11DA62C5-3623-4FF7-8809-F1B5CED15F41}">
      <dgm:prSet custT="1"/>
      <dgm:spPr/>
      <dgm:t>
        <a:bodyPr/>
        <a:lstStyle/>
        <a:p>
          <a:pPr>
            <a:lnSpc>
              <a:spcPct val="100000"/>
            </a:lnSpc>
          </a:pPr>
          <a:r>
            <a:rPr lang="en-GB" sz="1600" b="1" dirty="0"/>
            <a:t>T</a:t>
          </a:r>
          <a:r>
            <a:rPr lang="en-GB" sz="1800" b="1" dirty="0"/>
            <a:t>ogether Mode: </a:t>
          </a:r>
          <a:r>
            <a:rPr lang="en-GB" sz="1800" dirty="0"/>
            <a:t>Experience meetings in a virtual and digitize shared space, making interactions feel more engaging and interactive.</a:t>
          </a:r>
          <a:endParaRPr lang="en-US" sz="1800" dirty="0"/>
        </a:p>
      </dgm:t>
    </dgm:pt>
    <dgm:pt modelId="{E28B19AB-044F-40F0-AF5C-EAA58708318D}" type="parTrans" cxnId="{ED787221-FD06-44DD-A2FB-8FBD951CEB27}">
      <dgm:prSet/>
      <dgm:spPr/>
      <dgm:t>
        <a:bodyPr/>
        <a:lstStyle/>
        <a:p>
          <a:endParaRPr lang="en-US"/>
        </a:p>
      </dgm:t>
    </dgm:pt>
    <dgm:pt modelId="{653D33B8-F451-4D89-9DB2-5EC162AE849D}" type="sibTrans" cxnId="{ED787221-FD06-44DD-A2FB-8FBD951CEB27}">
      <dgm:prSet/>
      <dgm:spPr/>
      <dgm:t>
        <a:bodyPr/>
        <a:lstStyle/>
        <a:p>
          <a:pPr>
            <a:lnSpc>
              <a:spcPct val="100000"/>
            </a:lnSpc>
          </a:pPr>
          <a:endParaRPr lang="en-US"/>
        </a:p>
      </dgm:t>
    </dgm:pt>
    <dgm:pt modelId="{4BC0E146-06E6-44F0-9F41-50AB88F8B892}">
      <dgm:prSet custT="1"/>
      <dgm:spPr/>
      <dgm:t>
        <a:bodyPr/>
        <a:lstStyle/>
        <a:p>
          <a:pPr>
            <a:lnSpc>
              <a:spcPct val="100000"/>
            </a:lnSpc>
          </a:pPr>
          <a:r>
            <a:rPr lang="en-GB" sz="1800" b="1" dirty="0"/>
            <a:t>Channels: </a:t>
          </a:r>
          <a:r>
            <a:rPr lang="en-GB" sz="1800" dirty="0"/>
            <a:t>Is useful for organising conversations and work around specific projects or teams, keeping everyone on the same page.</a:t>
          </a:r>
          <a:endParaRPr lang="en-US" sz="1800" dirty="0"/>
        </a:p>
      </dgm:t>
    </dgm:pt>
    <dgm:pt modelId="{A78D518A-FDDF-4688-AF8D-58C29C50CDA0}" type="parTrans" cxnId="{3BAED839-2DA3-4A82-80CB-1BE7198804B9}">
      <dgm:prSet/>
      <dgm:spPr/>
      <dgm:t>
        <a:bodyPr/>
        <a:lstStyle/>
        <a:p>
          <a:endParaRPr lang="en-US"/>
        </a:p>
      </dgm:t>
    </dgm:pt>
    <dgm:pt modelId="{543AA56D-D21F-4BD8-8E44-F01AFDA935D6}" type="sibTrans" cxnId="{3BAED839-2DA3-4A82-80CB-1BE7198804B9}">
      <dgm:prSet/>
      <dgm:spPr/>
      <dgm:t>
        <a:bodyPr/>
        <a:lstStyle/>
        <a:p>
          <a:pPr>
            <a:lnSpc>
              <a:spcPct val="100000"/>
            </a:lnSpc>
          </a:pPr>
          <a:endParaRPr lang="en-US"/>
        </a:p>
      </dgm:t>
    </dgm:pt>
    <dgm:pt modelId="{7A9F360A-BD26-49CB-ABCC-FAF3988E8B27}">
      <dgm:prSet custT="1"/>
      <dgm:spPr/>
      <dgm:t>
        <a:bodyPr/>
        <a:lstStyle/>
        <a:p>
          <a:pPr>
            <a:lnSpc>
              <a:spcPct val="100000"/>
            </a:lnSpc>
          </a:pPr>
          <a:r>
            <a:rPr lang="en-GB" sz="1800" b="1" dirty="0"/>
            <a:t>File Sharing</a:t>
          </a:r>
          <a:r>
            <a:rPr lang="en-GB" sz="1800" b="0" dirty="0"/>
            <a:t>: </a:t>
          </a:r>
          <a:r>
            <a:rPr lang="en-GB" sz="1800" b="0" dirty="0">
              <a:latin typeface="Aptos Display" panose="020F0302020204030204"/>
            </a:rPr>
            <a:t>seamlessly share and real time collaboration on documents and files within the chats, channels and team meeting recordings.</a:t>
          </a:r>
          <a:endParaRPr lang="en-GB" sz="1800" b="0" dirty="0"/>
        </a:p>
      </dgm:t>
    </dgm:pt>
    <dgm:pt modelId="{5CC4A4FB-5BE1-4EEC-859E-F7AAA0658E2A}" type="parTrans" cxnId="{F2DCC635-C6ED-46EB-8CA1-FF415F175FB8}">
      <dgm:prSet/>
      <dgm:spPr/>
      <dgm:t>
        <a:bodyPr/>
        <a:lstStyle/>
        <a:p>
          <a:endParaRPr lang="en-US"/>
        </a:p>
      </dgm:t>
    </dgm:pt>
    <dgm:pt modelId="{D925B990-D55D-4BA0-A585-28B4AEACCFDD}" type="sibTrans" cxnId="{F2DCC635-C6ED-46EB-8CA1-FF415F175FB8}">
      <dgm:prSet/>
      <dgm:spPr/>
      <dgm:t>
        <a:bodyPr/>
        <a:lstStyle/>
        <a:p>
          <a:endParaRPr lang="en-US"/>
        </a:p>
      </dgm:t>
    </dgm:pt>
    <dgm:pt modelId="{D3CCAFCF-EC6B-4079-87E8-66A766E4EADE}" type="pres">
      <dgm:prSet presAssocID="{00AD04B0-709C-46E6-B12E-DDCD926808B7}" presName="root" presStyleCnt="0">
        <dgm:presLayoutVars>
          <dgm:dir/>
          <dgm:resizeHandles val="exact"/>
        </dgm:presLayoutVars>
      </dgm:prSet>
      <dgm:spPr/>
    </dgm:pt>
    <dgm:pt modelId="{B193C5A7-F847-4586-BD19-7BED21CBA36F}" type="pres">
      <dgm:prSet presAssocID="{00AD04B0-709C-46E6-B12E-DDCD926808B7}" presName="container" presStyleCnt="0">
        <dgm:presLayoutVars>
          <dgm:dir/>
          <dgm:resizeHandles val="exact"/>
        </dgm:presLayoutVars>
      </dgm:prSet>
      <dgm:spPr/>
    </dgm:pt>
    <dgm:pt modelId="{5CD9F4B1-44AA-48AE-9BD2-1AEC07CDB1A0}" type="pres">
      <dgm:prSet presAssocID="{04258BCF-7130-4540-A748-11387806CD39}" presName="compNode" presStyleCnt="0"/>
      <dgm:spPr/>
    </dgm:pt>
    <dgm:pt modelId="{A2B49D13-A7E2-44FF-8B79-03A8F31F7F6E}" type="pres">
      <dgm:prSet presAssocID="{04258BCF-7130-4540-A748-11387806CD39}" presName="iconBgRect" presStyleLbl="bgShp" presStyleIdx="0" presStyleCnt="6"/>
      <dgm:spPr/>
    </dgm:pt>
    <dgm:pt modelId="{4D225295-1B5D-45BC-86E7-4FEE8BD0FB16}" type="pres">
      <dgm:prSet presAssocID="{04258BCF-7130-4540-A748-11387806CD39}"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w"/>
        </a:ext>
      </dgm:extLst>
    </dgm:pt>
    <dgm:pt modelId="{B7FAB7CA-BEC6-42C0-8B2E-15046243B408}" type="pres">
      <dgm:prSet presAssocID="{04258BCF-7130-4540-A748-11387806CD39}" presName="spaceRect" presStyleCnt="0"/>
      <dgm:spPr/>
    </dgm:pt>
    <dgm:pt modelId="{3F5182DB-592B-4EF9-B665-0D3493D3BA0B}" type="pres">
      <dgm:prSet presAssocID="{04258BCF-7130-4540-A748-11387806CD39}" presName="textRect" presStyleLbl="revTx" presStyleIdx="0" presStyleCnt="6">
        <dgm:presLayoutVars>
          <dgm:chMax val="1"/>
          <dgm:chPref val="1"/>
        </dgm:presLayoutVars>
      </dgm:prSet>
      <dgm:spPr/>
    </dgm:pt>
    <dgm:pt modelId="{EB4D35A3-587E-454E-8947-8FBCF5965789}" type="pres">
      <dgm:prSet presAssocID="{831BAEE1-1894-44EA-91F7-BF6B967010F6}" presName="sibTrans" presStyleLbl="sibTrans2D1" presStyleIdx="0" presStyleCnt="0"/>
      <dgm:spPr/>
    </dgm:pt>
    <dgm:pt modelId="{EE0CB584-795E-4038-A37D-10A308766109}" type="pres">
      <dgm:prSet presAssocID="{6019D67C-C1B9-4F6B-93A6-057FA39D7D82}" presName="compNode" presStyleCnt="0"/>
      <dgm:spPr/>
    </dgm:pt>
    <dgm:pt modelId="{57AA7B17-B01C-4184-962A-9C69563FC0A9}" type="pres">
      <dgm:prSet presAssocID="{6019D67C-C1B9-4F6B-93A6-057FA39D7D82}" presName="iconBgRect" presStyleLbl="bgShp" presStyleIdx="1" presStyleCnt="6"/>
      <dgm:spPr/>
    </dgm:pt>
    <dgm:pt modelId="{3F9E541B-D051-4FE9-8DB9-3433D4704D13}" type="pres">
      <dgm:prSet presAssocID="{6019D67C-C1B9-4F6B-93A6-057FA39D7D82}"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eting"/>
        </a:ext>
      </dgm:extLst>
    </dgm:pt>
    <dgm:pt modelId="{97250C51-2849-4F24-82FC-2DA4A01176C2}" type="pres">
      <dgm:prSet presAssocID="{6019D67C-C1B9-4F6B-93A6-057FA39D7D82}" presName="spaceRect" presStyleCnt="0"/>
      <dgm:spPr/>
    </dgm:pt>
    <dgm:pt modelId="{E21206B8-9B81-4A2B-BF86-C2B0A06E34C6}" type="pres">
      <dgm:prSet presAssocID="{6019D67C-C1B9-4F6B-93A6-057FA39D7D82}" presName="textRect" presStyleLbl="revTx" presStyleIdx="1" presStyleCnt="6">
        <dgm:presLayoutVars>
          <dgm:chMax val="1"/>
          <dgm:chPref val="1"/>
        </dgm:presLayoutVars>
      </dgm:prSet>
      <dgm:spPr/>
    </dgm:pt>
    <dgm:pt modelId="{5F255533-3AB2-42CC-A56E-A08036EEE84A}" type="pres">
      <dgm:prSet presAssocID="{B124F746-EC8A-49E9-9AE5-BEE82E882CB5}" presName="sibTrans" presStyleLbl="sibTrans2D1" presStyleIdx="0" presStyleCnt="0"/>
      <dgm:spPr/>
    </dgm:pt>
    <dgm:pt modelId="{30CF25B6-5CAF-446D-BAF8-8215A4E7F6A9}" type="pres">
      <dgm:prSet presAssocID="{AAF6648E-C135-4EA3-9371-B2A5D5D0E197}" presName="compNode" presStyleCnt="0"/>
      <dgm:spPr/>
    </dgm:pt>
    <dgm:pt modelId="{7EB51BFD-85A6-4CAA-81A1-B5FAD93C0287}" type="pres">
      <dgm:prSet presAssocID="{AAF6648E-C135-4EA3-9371-B2A5D5D0E197}" presName="iconBgRect" presStyleLbl="bgShp" presStyleIdx="2" presStyleCnt="6"/>
      <dgm:spPr/>
    </dgm:pt>
    <dgm:pt modelId="{081409F1-FA9F-4E99-98DA-BB619533FB1B}" type="pres">
      <dgm:prSet presAssocID="{AAF6648E-C135-4EA3-9371-B2A5D5D0E197}"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heatre"/>
        </a:ext>
      </dgm:extLst>
    </dgm:pt>
    <dgm:pt modelId="{EFB5E0B3-7104-49B8-BA11-67B90B810EAD}" type="pres">
      <dgm:prSet presAssocID="{AAF6648E-C135-4EA3-9371-B2A5D5D0E197}" presName="spaceRect" presStyleCnt="0"/>
      <dgm:spPr/>
    </dgm:pt>
    <dgm:pt modelId="{63503235-7FD1-4736-ABFE-02B31797B8B1}" type="pres">
      <dgm:prSet presAssocID="{AAF6648E-C135-4EA3-9371-B2A5D5D0E197}" presName="textRect" presStyleLbl="revTx" presStyleIdx="2" presStyleCnt="6">
        <dgm:presLayoutVars>
          <dgm:chMax val="1"/>
          <dgm:chPref val="1"/>
        </dgm:presLayoutVars>
      </dgm:prSet>
      <dgm:spPr/>
    </dgm:pt>
    <dgm:pt modelId="{9257558E-6AC5-4A11-B5F1-C2B820F2D887}" type="pres">
      <dgm:prSet presAssocID="{40CC5AC9-999D-4269-9436-41A842D93C67}" presName="sibTrans" presStyleLbl="sibTrans2D1" presStyleIdx="0" presStyleCnt="0"/>
      <dgm:spPr/>
    </dgm:pt>
    <dgm:pt modelId="{EFAF5EDF-60CB-4AFE-9C7E-899FFC6067F3}" type="pres">
      <dgm:prSet presAssocID="{11DA62C5-3623-4FF7-8809-F1B5CED15F41}" presName="compNode" presStyleCnt="0"/>
      <dgm:spPr/>
    </dgm:pt>
    <dgm:pt modelId="{0ABB3C26-1C8D-4ED2-AD27-7C977EB5E109}" type="pres">
      <dgm:prSet presAssocID="{11DA62C5-3623-4FF7-8809-F1B5CED15F41}" presName="iconBgRect" presStyleLbl="bgShp" presStyleIdx="3" presStyleCnt="6"/>
      <dgm:spPr/>
    </dgm:pt>
    <dgm:pt modelId="{C0B4E1D4-20B9-47E1-B1EB-38A9EA000595}" type="pres">
      <dgm:prSet presAssocID="{11DA62C5-3623-4FF7-8809-F1B5CED15F41}"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hare With Person"/>
        </a:ext>
      </dgm:extLst>
    </dgm:pt>
    <dgm:pt modelId="{8B396DA1-93D8-4CC9-A1ED-4560D08F3331}" type="pres">
      <dgm:prSet presAssocID="{11DA62C5-3623-4FF7-8809-F1B5CED15F41}" presName="spaceRect" presStyleCnt="0"/>
      <dgm:spPr/>
    </dgm:pt>
    <dgm:pt modelId="{958A5BD9-6C94-44E2-A64A-D0F056926DB8}" type="pres">
      <dgm:prSet presAssocID="{11DA62C5-3623-4FF7-8809-F1B5CED15F41}" presName="textRect" presStyleLbl="revTx" presStyleIdx="3" presStyleCnt="6">
        <dgm:presLayoutVars>
          <dgm:chMax val="1"/>
          <dgm:chPref val="1"/>
        </dgm:presLayoutVars>
      </dgm:prSet>
      <dgm:spPr/>
    </dgm:pt>
    <dgm:pt modelId="{B23B03CB-CFF9-4A35-A837-3A18E9AFB82E}" type="pres">
      <dgm:prSet presAssocID="{653D33B8-F451-4D89-9DB2-5EC162AE849D}" presName="sibTrans" presStyleLbl="sibTrans2D1" presStyleIdx="0" presStyleCnt="0"/>
      <dgm:spPr/>
    </dgm:pt>
    <dgm:pt modelId="{5A945E90-719A-4E30-B25F-5531B938D205}" type="pres">
      <dgm:prSet presAssocID="{4BC0E146-06E6-44F0-9F41-50AB88F8B892}" presName="compNode" presStyleCnt="0"/>
      <dgm:spPr/>
    </dgm:pt>
    <dgm:pt modelId="{890F93FF-43CA-4800-AE1D-0E97884CEFD5}" type="pres">
      <dgm:prSet presAssocID="{4BC0E146-06E6-44F0-9F41-50AB88F8B892}" presName="iconBgRect" presStyleLbl="bgShp" presStyleIdx="4" presStyleCnt="6"/>
      <dgm:spPr/>
    </dgm:pt>
    <dgm:pt modelId="{BDE8944C-1498-4668-9237-EF20DB2281E9}" type="pres">
      <dgm:prSet presAssocID="{4BC0E146-06E6-44F0-9F41-50AB88F8B892}"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ierarchy"/>
        </a:ext>
      </dgm:extLst>
    </dgm:pt>
    <dgm:pt modelId="{C4CFC815-3025-4DE6-9986-15EAC940A50E}" type="pres">
      <dgm:prSet presAssocID="{4BC0E146-06E6-44F0-9F41-50AB88F8B892}" presName="spaceRect" presStyleCnt="0"/>
      <dgm:spPr/>
    </dgm:pt>
    <dgm:pt modelId="{2AE2AC91-495E-4F9D-92E1-12FEF93FD6F8}" type="pres">
      <dgm:prSet presAssocID="{4BC0E146-06E6-44F0-9F41-50AB88F8B892}" presName="textRect" presStyleLbl="revTx" presStyleIdx="4" presStyleCnt="6">
        <dgm:presLayoutVars>
          <dgm:chMax val="1"/>
          <dgm:chPref val="1"/>
        </dgm:presLayoutVars>
      </dgm:prSet>
      <dgm:spPr/>
    </dgm:pt>
    <dgm:pt modelId="{64C87920-CB92-4D8E-A62D-3F641C64B59F}" type="pres">
      <dgm:prSet presAssocID="{543AA56D-D21F-4BD8-8E44-F01AFDA935D6}" presName="sibTrans" presStyleLbl="sibTrans2D1" presStyleIdx="0" presStyleCnt="0"/>
      <dgm:spPr/>
    </dgm:pt>
    <dgm:pt modelId="{9F8B1538-47B2-437E-877D-63ACD161B7C5}" type="pres">
      <dgm:prSet presAssocID="{7A9F360A-BD26-49CB-ABCC-FAF3988E8B27}" presName="compNode" presStyleCnt="0"/>
      <dgm:spPr/>
    </dgm:pt>
    <dgm:pt modelId="{E419E1EE-90D1-444E-9954-545C1B743EAA}" type="pres">
      <dgm:prSet presAssocID="{7A9F360A-BD26-49CB-ABCC-FAF3988E8B27}" presName="iconBgRect" presStyleLbl="bgShp" presStyleIdx="5" presStyleCnt="6"/>
      <dgm:spPr/>
    </dgm:pt>
    <dgm:pt modelId="{998D3657-8F63-4911-8044-EA8ACCEDFC70}" type="pres">
      <dgm:prSet presAssocID="{7A9F360A-BD26-49CB-ABCC-FAF3988E8B27}"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Download"/>
        </a:ext>
      </dgm:extLst>
    </dgm:pt>
    <dgm:pt modelId="{89B0FA8A-E745-4A37-8F96-F117C85D7132}" type="pres">
      <dgm:prSet presAssocID="{7A9F360A-BD26-49CB-ABCC-FAF3988E8B27}" presName="spaceRect" presStyleCnt="0"/>
      <dgm:spPr/>
    </dgm:pt>
    <dgm:pt modelId="{688A11DD-910E-4F81-B5FA-595FDDE91C0B}" type="pres">
      <dgm:prSet presAssocID="{7A9F360A-BD26-49CB-ABCC-FAF3988E8B27}" presName="textRect" presStyleLbl="revTx" presStyleIdx="5" presStyleCnt="6">
        <dgm:presLayoutVars>
          <dgm:chMax val="1"/>
          <dgm:chPref val="1"/>
        </dgm:presLayoutVars>
      </dgm:prSet>
      <dgm:spPr/>
    </dgm:pt>
  </dgm:ptLst>
  <dgm:cxnLst>
    <dgm:cxn modelId="{8AD85D00-B4DD-4FD0-B002-113893EBEACA}" type="presOf" srcId="{00AD04B0-709C-46E6-B12E-DDCD926808B7}" destId="{D3CCAFCF-EC6B-4079-87E8-66A766E4EADE}" srcOrd="0" destOrd="0" presId="urn:microsoft.com/office/officeart/2018/2/layout/IconCircleList"/>
    <dgm:cxn modelId="{ED787221-FD06-44DD-A2FB-8FBD951CEB27}" srcId="{00AD04B0-709C-46E6-B12E-DDCD926808B7}" destId="{11DA62C5-3623-4FF7-8809-F1B5CED15F41}" srcOrd="3" destOrd="0" parTransId="{E28B19AB-044F-40F0-AF5C-EAA58708318D}" sibTransId="{653D33B8-F451-4D89-9DB2-5EC162AE849D}"/>
    <dgm:cxn modelId="{F2DCC635-C6ED-46EB-8CA1-FF415F175FB8}" srcId="{00AD04B0-709C-46E6-B12E-DDCD926808B7}" destId="{7A9F360A-BD26-49CB-ABCC-FAF3988E8B27}" srcOrd="5" destOrd="0" parTransId="{5CC4A4FB-5BE1-4EEC-859E-F7AAA0658E2A}" sibTransId="{D925B990-D55D-4BA0-A585-28B4AEACCFDD}"/>
    <dgm:cxn modelId="{1F40E337-73ED-481F-A289-335278943F76}" srcId="{00AD04B0-709C-46E6-B12E-DDCD926808B7}" destId="{04258BCF-7130-4540-A748-11387806CD39}" srcOrd="0" destOrd="0" parTransId="{3C4602C6-6ECF-47A2-AC04-CEB05BDBD129}" sibTransId="{831BAEE1-1894-44EA-91F7-BF6B967010F6}"/>
    <dgm:cxn modelId="{3BAED839-2DA3-4A82-80CB-1BE7198804B9}" srcId="{00AD04B0-709C-46E6-B12E-DDCD926808B7}" destId="{4BC0E146-06E6-44F0-9F41-50AB88F8B892}" srcOrd="4" destOrd="0" parTransId="{A78D518A-FDDF-4688-AF8D-58C29C50CDA0}" sibTransId="{543AA56D-D21F-4BD8-8E44-F01AFDA935D6}"/>
    <dgm:cxn modelId="{4C1BB13C-8979-4795-81F1-B0970621E65E}" type="presOf" srcId="{6019D67C-C1B9-4F6B-93A6-057FA39D7D82}" destId="{E21206B8-9B81-4A2B-BF86-C2B0A06E34C6}" srcOrd="0" destOrd="0" presId="urn:microsoft.com/office/officeart/2018/2/layout/IconCircleList"/>
    <dgm:cxn modelId="{4BB0623D-C5FB-4B91-80DC-D0087C59EF95}" type="presOf" srcId="{543AA56D-D21F-4BD8-8E44-F01AFDA935D6}" destId="{64C87920-CB92-4D8E-A62D-3F641C64B59F}" srcOrd="0" destOrd="0" presId="urn:microsoft.com/office/officeart/2018/2/layout/IconCircleList"/>
    <dgm:cxn modelId="{DAEF196A-5815-4CB1-884B-9C4AC7734482}" type="presOf" srcId="{7A9F360A-BD26-49CB-ABCC-FAF3988E8B27}" destId="{688A11DD-910E-4F81-B5FA-595FDDE91C0B}" srcOrd="0" destOrd="0" presId="urn:microsoft.com/office/officeart/2018/2/layout/IconCircleList"/>
    <dgm:cxn modelId="{9081E04C-1116-48A4-9FAD-154D05D6AB6F}" type="presOf" srcId="{B124F746-EC8A-49E9-9AE5-BEE82E882CB5}" destId="{5F255533-3AB2-42CC-A56E-A08036EEE84A}" srcOrd="0" destOrd="0" presId="urn:microsoft.com/office/officeart/2018/2/layout/IconCircleList"/>
    <dgm:cxn modelId="{8E75316F-D35C-4B62-B58A-0E059CF42157}" type="presOf" srcId="{04258BCF-7130-4540-A748-11387806CD39}" destId="{3F5182DB-592B-4EF9-B665-0D3493D3BA0B}" srcOrd="0" destOrd="0" presId="urn:microsoft.com/office/officeart/2018/2/layout/IconCircleList"/>
    <dgm:cxn modelId="{61A6E94F-C033-49D0-9F98-57A4275BF69D}" srcId="{00AD04B0-709C-46E6-B12E-DDCD926808B7}" destId="{AAF6648E-C135-4EA3-9371-B2A5D5D0E197}" srcOrd="2" destOrd="0" parTransId="{352CD38D-1EF8-49DE-B0BC-1713E8ADBE95}" sibTransId="{40CC5AC9-999D-4269-9436-41A842D93C67}"/>
    <dgm:cxn modelId="{5B89F551-DDD3-4A9F-81CA-4B5BB20189F3}" type="presOf" srcId="{11DA62C5-3623-4FF7-8809-F1B5CED15F41}" destId="{958A5BD9-6C94-44E2-A64A-D0F056926DB8}" srcOrd="0" destOrd="0" presId="urn:microsoft.com/office/officeart/2018/2/layout/IconCircleList"/>
    <dgm:cxn modelId="{FC58F286-A8A6-4493-B011-DD3F6B90B20E}" type="presOf" srcId="{4BC0E146-06E6-44F0-9F41-50AB88F8B892}" destId="{2AE2AC91-495E-4F9D-92E1-12FEF93FD6F8}" srcOrd="0" destOrd="0" presId="urn:microsoft.com/office/officeart/2018/2/layout/IconCircleList"/>
    <dgm:cxn modelId="{309CD187-78B1-4181-9FE1-CCB1E09606D1}" type="presOf" srcId="{831BAEE1-1894-44EA-91F7-BF6B967010F6}" destId="{EB4D35A3-587E-454E-8947-8FBCF5965789}" srcOrd="0" destOrd="0" presId="urn:microsoft.com/office/officeart/2018/2/layout/IconCircleList"/>
    <dgm:cxn modelId="{414E0AAB-9682-415A-A1A8-64C2DF342598}" type="presOf" srcId="{AAF6648E-C135-4EA3-9371-B2A5D5D0E197}" destId="{63503235-7FD1-4736-ABFE-02B31797B8B1}" srcOrd="0" destOrd="0" presId="urn:microsoft.com/office/officeart/2018/2/layout/IconCircleList"/>
    <dgm:cxn modelId="{F44AF8AF-2692-487F-BC4B-C573914423AA}" type="presOf" srcId="{40CC5AC9-999D-4269-9436-41A842D93C67}" destId="{9257558E-6AC5-4A11-B5F1-C2B820F2D887}" srcOrd="0" destOrd="0" presId="urn:microsoft.com/office/officeart/2018/2/layout/IconCircleList"/>
    <dgm:cxn modelId="{386CA0C0-458D-4087-9381-189A5419D492}" type="presOf" srcId="{653D33B8-F451-4D89-9DB2-5EC162AE849D}" destId="{B23B03CB-CFF9-4A35-A837-3A18E9AFB82E}" srcOrd="0" destOrd="0" presId="urn:microsoft.com/office/officeart/2018/2/layout/IconCircleList"/>
    <dgm:cxn modelId="{DB448DC7-856D-4150-8724-5CCC9724B8FA}" srcId="{00AD04B0-709C-46E6-B12E-DDCD926808B7}" destId="{6019D67C-C1B9-4F6B-93A6-057FA39D7D82}" srcOrd="1" destOrd="0" parTransId="{B7638340-0C77-4B55-8CC1-BA6B077916A7}" sibTransId="{B124F746-EC8A-49E9-9AE5-BEE82E882CB5}"/>
    <dgm:cxn modelId="{8F2F45F6-02F5-4235-A11D-6CF91CBE8CC4}" type="presParOf" srcId="{D3CCAFCF-EC6B-4079-87E8-66A766E4EADE}" destId="{B193C5A7-F847-4586-BD19-7BED21CBA36F}" srcOrd="0" destOrd="0" presId="urn:microsoft.com/office/officeart/2018/2/layout/IconCircleList"/>
    <dgm:cxn modelId="{162C1B43-6DEE-4BAC-8BBB-312ED83F91D4}" type="presParOf" srcId="{B193C5A7-F847-4586-BD19-7BED21CBA36F}" destId="{5CD9F4B1-44AA-48AE-9BD2-1AEC07CDB1A0}" srcOrd="0" destOrd="0" presId="urn:microsoft.com/office/officeart/2018/2/layout/IconCircleList"/>
    <dgm:cxn modelId="{2F6CFAFB-DAAB-4395-A35E-909AA9186023}" type="presParOf" srcId="{5CD9F4B1-44AA-48AE-9BD2-1AEC07CDB1A0}" destId="{A2B49D13-A7E2-44FF-8B79-03A8F31F7F6E}" srcOrd="0" destOrd="0" presId="urn:microsoft.com/office/officeart/2018/2/layout/IconCircleList"/>
    <dgm:cxn modelId="{2FA4FC1D-4272-490D-BB0D-DFD58D2BD038}" type="presParOf" srcId="{5CD9F4B1-44AA-48AE-9BD2-1AEC07CDB1A0}" destId="{4D225295-1B5D-45BC-86E7-4FEE8BD0FB16}" srcOrd="1" destOrd="0" presId="urn:microsoft.com/office/officeart/2018/2/layout/IconCircleList"/>
    <dgm:cxn modelId="{D07D406A-E169-4EA9-90FE-7D0C564CE9B3}" type="presParOf" srcId="{5CD9F4B1-44AA-48AE-9BD2-1AEC07CDB1A0}" destId="{B7FAB7CA-BEC6-42C0-8B2E-15046243B408}" srcOrd="2" destOrd="0" presId="urn:microsoft.com/office/officeart/2018/2/layout/IconCircleList"/>
    <dgm:cxn modelId="{8EAE23BA-D91D-4539-9F69-D5BDB1053EEF}" type="presParOf" srcId="{5CD9F4B1-44AA-48AE-9BD2-1AEC07CDB1A0}" destId="{3F5182DB-592B-4EF9-B665-0D3493D3BA0B}" srcOrd="3" destOrd="0" presId="urn:microsoft.com/office/officeart/2018/2/layout/IconCircleList"/>
    <dgm:cxn modelId="{00F80275-35C6-475B-988B-27AA651F31FC}" type="presParOf" srcId="{B193C5A7-F847-4586-BD19-7BED21CBA36F}" destId="{EB4D35A3-587E-454E-8947-8FBCF5965789}" srcOrd="1" destOrd="0" presId="urn:microsoft.com/office/officeart/2018/2/layout/IconCircleList"/>
    <dgm:cxn modelId="{4F57A9BB-E17B-4E35-891B-D317D89BB328}" type="presParOf" srcId="{B193C5A7-F847-4586-BD19-7BED21CBA36F}" destId="{EE0CB584-795E-4038-A37D-10A308766109}" srcOrd="2" destOrd="0" presId="urn:microsoft.com/office/officeart/2018/2/layout/IconCircleList"/>
    <dgm:cxn modelId="{FA034E3F-2604-4A0A-AC49-DA470C309BB5}" type="presParOf" srcId="{EE0CB584-795E-4038-A37D-10A308766109}" destId="{57AA7B17-B01C-4184-962A-9C69563FC0A9}" srcOrd="0" destOrd="0" presId="urn:microsoft.com/office/officeart/2018/2/layout/IconCircleList"/>
    <dgm:cxn modelId="{DEA220C4-2666-4B85-BD76-CFEABEA40DDF}" type="presParOf" srcId="{EE0CB584-795E-4038-A37D-10A308766109}" destId="{3F9E541B-D051-4FE9-8DB9-3433D4704D13}" srcOrd="1" destOrd="0" presId="urn:microsoft.com/office/officeart/2018/2/layout/IconCircleList"/>
    <dgm:cxn modelId="{EC5608D1-ADCB-4559-8F19-093A407EEC34}" type="presParOf" srcId="{EE0CB584-795E-4038-A37D-10A308766109}" destId="{97250C51-2849-4F24-82FC-2DA4A01176C2}" srcOrd="2" destOrd="0" presId="urn:microsoft.com/office/officeart/2018/2/layout/IconCircleList"/>
    <dgm:cxn modelId="{8BF72F2F-A37C-42B2-B653-ED42CB74A3A9}" type="presParOf" srcId="{EE0CB584-795E-4038-A37D-10A308766109}" destId="{E21206B8-9B81-4A2B-BF86-C2B0A06E34C6}" srcOrd="3" destOrd="0" presId="urn:microsoft.com/office/officeart/2018/2/layout/IconCircleList"/>
    <dgm:cxn modelId="{3CF49F82-72AE-4509-8D3D-459259009190}" type="presParOf" srcId="{B193C5A7-F847-4586-BD19-7BED21CBA36F}" destId="{5F255533-3AB2-42CC-A56E-A08036EEE84A}" srcOrd="3" destOrd="0" presId="urn:microsoft.com/office/officeart/2018/2/layout/IconCircleList"/>
    <dgm:cxn modelId="{D404253F-8A52-494D-B47C-D7A0CD04C095}" type="presParOf" srcId="{B193C5A7-F847-4586-BD19-7BED21CBA36F}" destId="{30CF25B6-5CAF-446D-BAF8-8215A4E7F6A9}" srcOrd="4" destOrd="0" presId="urn:microsoft.com/office/officeart/2018/2/layout/IconCircleList"/>
    <dgm:cxn modelId="{D55C0EDC-9C90-4899-9368-BAD652F24A2B}" type="presParOf" srcId="{30CF25B6-5CAF-446D-BAF8-8215A4E7F6A9}" destId="{7EB51BFD-85A6-4CAA-81A1-B5FAD93C0287}" srcOrd="0" destOrd="0" presId="urn:microsoft.com/office/officeart/2018/2/layout/IconCircleList"/>
    <dgm:cxn modelId="{0BB73CF3-9A8D-4380-9D7D-03954D3EFC19}" type="presParOf" srcId="{30CF25B6-5CAF-446D-BAF8-8215A4E7F6A9}" destId="{081409F1-FA9F-4E99-98DA-BB619533FB1B}" srcOrd="1" destOrd="0" presId="urn:microsoft.com/office/officeart/2018/2/layout/IconCircleList"/>
    <dgm:cxn modelId="{EBF3623F-C1BA-4D5A-A8E1-9586D5307B0E}" type="presParOf" srcId="{30CF25B6-5CAF-446D-BAF8-8215A4E7F6A9}" destId="{EFB5E0B3-7104-49B8-BA11-67B90B810EAD}" srcOrd="2" destOrd="0" presId="urn:microsoft.com/office/officeart/2018/2/layout/IconCircleList"/>
    <dgm:cxn modelId="{0F4D7FB3-CA37-4BFC-9EF5-A94BD32F729A}" type="presParOf" srcId="{30CF25B6-5CAF-446D-BAF8-8215A4E7F6A9}" destId="{63503235-7FD1-4736-ABFE-02B31797B8B1}" srcOrd="3" destOrd="0" presId="urn:microsoft.com/office/officeart/2018/2/layout/IconCircleList"/>
    <dgm:cxn modelId="{208583CF-971F-496A-8EB3-B043C497F9D6}" type="presParOf" srcId="{B193C5A7-F847-4586-BD19-7BED21CBA36F}" destId="{9257558E-6AC5-4A11-B5F1-C2B820F2D887}" srcOrd="5" destOrd="0" presId="urn:microsoft.com/office/officeart/2018/2/layout/IconCircleList"/>
    <dgm:cxn modelId="{F0CA1391-C624-46E6-AB45-ACAC3419C353}" type="presParOf" srcId="{B193C5A7-F847-4586-BD19-7BED21CBA36F}" destId="{EFAF5EDF-60CB-4AFE-9C7E-899FFC6067F3}" srcOrd="6" destOrd="0" presId="urn:microsoft.com/office/officeart/2018/2/layout/IconCircleList"/>
    <dgm:cxn modelId="{32F70BF1-902A-4E3B-ABBE-55DE2455385B}" type="presParOf" srcId="{EFAF5EDF-60CB-4AFE-9C7E-899FFC6067F3}" destId="{0ABB3C26-1C8D-4ED2-AD27-7C977EB5E109}" srcOrd="0" destOrd="0" presId="urn:microsoft.com/office/officeart/2018/2/layout/IconCircleList"/>
    <dgm:cxn modelId="{073A807C-71B9-461C-8A4C-DABD7842CD09}" type="presParOf" srcId="{EFAF5EDF-60CB-4AFE-9C7E-899FFC6067F3}" destId="{C0B4E1D4-20B9-47E1-B1EB-38A9EA000595}" srcOrd="1" destOrd="0" presId="urn:microsoft.com/office/officeart/2018/2/layout/IconCircleList"/>
    <dgm:cxn modelId="{164286B5-1287-44D8-A637-CBBC925E18C1}" type="presParOf" srcId="{EFAF5EDF-60CB-4AFE-9C7E-899FFC6067F3}" destId="{8B396DA1-93D8-4CC9-A1ED-4560D08F3331}" srcOrd="2" destOrd="0" presId="urn:microsoft.com/office/officeart/2018/2/layout/IconCircleList"/>
    <dgm:cxn modelId="{A29D9C7C-8B27-4C6C-B8A1-CB9E4C923532}" type="presParOf" srcId="{EFAF5EDF-60CB-4AFE-9C7E-899FFC6067F3}" destId="{958A5BD9-6C94-44E2-A64A-D0F056926DB8}" srcOrd="3" destOrd="0" presId="urn:microsoft.com/office/officeart/2018/2/layout/IconCircleList"/>
    <dgm:cxn modelId="{FAA923C1-076D-428E-89F3-6863C48F25D6}" type="presParOf" srcId="{B193C5A7-F847-4586-BD19-7BED21CBA36F}" destId="{B23B03CB-CFF9-4A35-A837-3A18E9AFB82E}" srcOrd="7" destOrd="0" presId="urn:microsoft.com/office/officeart/2018/2/layout/IconCircleList"/>
    <dgm:cxn modelId="{D5B343FD-EC23-4781-925B-7259F40FB666}" type="presParOf" srcId="{B193C5A7-F847-4586-BD19-7BED21CBA36F}" destId="{5A945E90-719A-4E30-B25F-5531B938D205}" srcOrd="8" destOrd="0" presId="urn:microsoft.com/office/officeart/2018/2/layout/IconCircleList"/>
    <dgm:cxn modelId="{F53CD4B3-0025-45C7-AF37-C2564B8B8C80}" type="presParOf" srcId="{5A945E90-719A-4E30-B25F-5531B938D205}" destId="{890F93FF-43CA-4800-AE1D-0E97884CEFD5}" srcOrd="0" destOrd="0" presId="urn:microsoft.com/office/officeart/2018/2/layout/IconCircleList"/>
    <dgm:cxn modelId="{0B730B9D-4CDA-4B77-894C-F46735078268}" type="presParOf" srcId="{5A945E90-719A-4E30-B25F-5531B938D205}" destId="{BDE8944C-1498-4668-9237-EF20DB2281E9}" srcOrd="1" destOrd="0" presId="urn:microsoft.com/office/officeart/2018/2/layout/IconCircleList"/>
    <dgm:cxn modelId="{0F84EC2D-E035-4649-A0F2-A3E4698C93E8}" type="presParOf" srcId="{5A945E90-719A-4E30-B25F-5531B938D205}" destId="{C4CFC815-3025-4DE6-9986-15EAC940A50E}" srcOrd="2" destOrd="0" presId="urn:microsoft.com/office/officeart/2018/2/layout/IconCircleList"/>
    <dgm:cxn modelId="{618485B1-7C8F-40DE-A592-9FF673165046}" type="presParOf" srcId="{5A945E90-719A-4E30-B25F-5531B938D205}" destId="{2AE2AC91-495E-4F9D-92E1-12FEF93FD6F8}" srcOrd="3" destOrd="0" presId="urn:microsoft.com/office/officeart/2018/2/layout/IconCircleList"/>
    <dgm:cxn modelId="{5E77E895-56C8-4E71-A72F-90B30BB637B5}" type="presParOf" srcId="{B193C5A7-F847-4586-BD19-7BED21CBA36F}" destId="{64C87920-CB92-4D8E-A62D-3F641C64B59F}" srcOrd="9" destOrd="0" presId="urn:microsoft.com/office/officeart/2018/2/layout/IconCircleList"/>
    <dgm:cxn modelId="{1C0CA8B6-4757-4C78-A0D5-CEB850A54BCB}" type="presParOf" srcId="{B193C5A7-F847-4586-BD19-7BED21CBA36F}" destId="{9F8B1538-47B2-437E-877D-63ACD161B7C5}" srcOrd="10" destOrd="0" presId="urn:microsoft.com/office/officeart/2018/2/layout/IconCircleList"/>
    <dgm:cxn modelId="{34B53B40-6B4C-405F-9539-D530B7AB194C}" type="presParOf" srcId="{9F8B1538-47B2-437E-877D-63ACD161B7C5}" destId="{E419E1EE-90D1-444E-9954-545C1B743EAA}" srcOrd="0" destOrd="0" presId="urn:microsoft.com/office/officeart/2018/2/layout/IconCircleList"/>
    <dgm:cxn modelId="{DDBF1349-149D-411E-8789-A2B1BD59459D}" type="presParOf" srcId="{9F8B1538-47B2-437E-877D-63ACD161B7C5}" destId="{998D3657-8F63-4911-8044-EA8ACCEDFC70}" srcOrd="1" destOrd="0" presId="urn:microsoft.com/office/officeart/2018/2/layout/IconCircleList"/>
    <dgm:cxn modelId="{D855AD33-D648-4512-9B30-9F22401FF3F5}" type="presParOf" srcId="{9F8B1538-47B2-437E-877D-63ACD161B7C5}" destId="{89B0FA8A-E745-4A37-8F96-F117C85D7132}" srcOrd="2" destOrd="0" presId="urn:microsoft.com/office/officeart/2018/2/layout/IconCircleList"/>
    <dgm:cxn modelId="{FDB9E937-06D0-4D31-9301-7528CFFF94CE}" type="presParOf" srcId="{9F8B1538-47B2-437E-877D-63ACD161B7C5}" destId="{688A11DD-910E-4F81-B5FA-595FDDE91C0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0C7E44D-1639-4967-9F7C-CDFB7665B19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2681012-EEB2-4593-A127-D1AECA36840C}">
      <dgm:prSet/>
      <dgm:spPr/>
      <dgm:t>
        <a:bodyPr/>
        <a:lstStyle/>
        <a:p>
          <a:r>
            <a:rPr lang="en-GB"/>
            <a:t>Protects resident privacy and dignity</a:t>
          </a:r>
          <a:endParaRPr lang="en-US"/>
        </a:p>
      </dgm:t>
    </dgm:pt>
    <dgm:pt modelId="{6A9BCB06-FF75-4125-B34A-2E580CE991AF}" type="parTrans" cxnId="{23B53664-B174-4AEE-A3E5-4CB3DF3D5952}">
      <dgm:prSet/>
      <dgm:spPr/>
      <dgm:t>
        <a:bodyPr/>
        <a:lstStyle/>
        <a:p>
          <a:endParaRPr lang="en-US"/>
        </a:p>
      </dgm:t>
    </dgm:pt>
    <dgm:pt modelId="{5DC1809A-3789-4389-8181-1AF3F281692A}" type="sibTrans" cxnId="{23B53664-B174-4AEE-A3E5-4CB3DF3D5952}">
      <dgm:prSet/>
      <dgm:spPr/>
      <dgm:t>
        <a:bodyPr/>
        <a:lstStyle/>
        <a:p>
          <a:endParaRPr lang="en-US"/>
        </a:p>
      </dgm:t>
    </dgm:pt>
    <dgm:pt modelId="{C809D203-FE55-4B83-9993-DC9153CABDD1}">
      <dgm:prSet/>
      <dgm:spPr/>
      <dgm:t>
        <a:bodyPr/>
        <a:lstStyle/>
        <a:p>
          <a:r>
            <a:rPr lang="en-GB"/>
            <a:t>Ensures sensitive, personal and medical information remains confidential</a:t>
          </a:r>
          <a:endParaRPr lang="en-US"/>
        </a:p>
      </dgm:t>
    </dgm:pt>
    <dgm:pt modelId="{AD58B2D0-10E0-4CF1-B258-A3C86E946854}" type="parTrans" cxnId="{FA19F0FD-F634-43D4-ABE2-B6004FCDE233}">
      <dgm:prSet/>
      <dgm:spPr/>
      <dgm:t>
        <a:bodyPr/>
        <a:lstStyle/>
        <a:p>
          <a:endParaRPr lang="en-US"/>
        </a:p>
      </dgm:t>
    </dgm:pt>
    <dgm:pt modelId="{6355BB4A-BE1D-4EDA-93EE-47881AA79548}" type="sibTrans" cxnId="{FA19F0FD-F634-43D4-ABE2-B6004FCDE233}">
      <dgm:prSet/>
      <dgm:spPr/>
      <dgm:t>
        <a:bodyPr/>
        <a:lstStyle/>
        <a:p>
          <a:endParaRPr lang="en-US"/>
        </a:p>
      </dgm:t>
    </dgm:pt>
    <dgm:pt modelId="{EE53F0B6-C78D-4C28-9BB2-92AB9FEE340F}">
      <dgm:prSet/>
      <dgm:spPr/>
      <dgm:t>
        <a:bodyPr/>
        <a:lstStyle/>
        <a:p>
          <a:r>
            <a:rPr lang="en-GB"/>
            <a:t>Prevent unauthorised access to resident’s health records, photos or communications </a:t>
          </a:r>
          <a:endParaRPr lang="en-US"/>
        </a:p>
      </dgm:t>
    </dgm:pt>
    <dgm:pt modelId="{AB31EB98-3D1E-42C7-9CBC-87FEF515FC82}" type="parTrans" cxnId="{0F87B11A-B8E2-4A6D-A874-95A6A6577044}">
      <dgm:prSet/>
      <dgm:spPr/>
      <dgm:t>
        <a:bodyPr/>
        <a:lstStyle/>
        <a:p>
          <a:endParaRPr lang="en-US"/>
        </a:p>
      </dgm:t>
    </dgm:pt>
    <dgm:pt modelId="{8ED80979-5748-402B-AAFC-BC40FD6D3BA5}" type="sibTrans" cxnId="{0F87B11A-B8E2-4A6D-A874-95A6A6577044}">
      <dgm:prSet/>
      <dgm:spPr/>
      <dgm:t>
        <a:bodyPr/>
        <a:lstStyle/>
        <a:p>
          <a:endParaRPr lang="en-US"/>
        </a:p>
      </dgm:t>
    </dgm:pt>
    <dgm:pt modelId="{FA7649A2-7B6C-4790-8F8D-37B2E9B1C664}">
      <dgm:prSet/>
      <dgm:spPr/>
      <dgm:t>
        <a:bodyPr/>
        <a:lstStyle/>
        <a:p>
          <a:r>
            <a:rPr lang="en-GB"/>
            <a:t>Supports safe and effective care delivery</a:t>
          </a:r>
          <a:endParaRPr lang="en-US"/>
        </a:p>
      </dgm:t>
    </dgm:pt>
    <dgm:pt modelId="{E39FDA94-4F5A-413C-BB46-BC9D36EE61EE}" type="parTrans" cxnId="{472A7701-6A1F-4774-8600-BF303F035119}">
      <dgm:prSet/>
      <dgm:spPr/>
      <dgm:t>
        <a:bodyPr/>
        <a:lstStyle/>
        <a:p>
          <a:endParaRPr lang="en-US"/>
        </a:p>
      </dgm:t>
    </dgm:pt>
    <dgm:pt modelId="{5CA429A7-DB89-46C7-9B07-C705DAADE255}" type="sibTrans" cxnId="{472A7701-6A1F-4774-8600-BF303F035119}">
      <dgm:prSet/>
      <dgm:spPr/>
      <dgm:t>
        <a:bodyPr/>
        <a:lstStyle/>
        <a:p>
          <a:endParaRPr lang="en-US"/>
        </a:p>
      </dgm:t>
    </dgm:pt>
    <dgm:pt modelId="{A3459168-694A-45B2-BEB7-DC39039E5AD3}" type="pres">
      <dgm:prSet presAssocID="{D0C7E44D-1639-4967-9F7C-CDFB7665B196}" presName="root" presStyleCnt="0">
        <dgm:presLayoutVars>
          <dgm:dir/>
          <dgm:resizeHandles val="exact"/>
        </dgm:presLayoutVars>
      </dgm:prSet>
      <dgm:spPr/>
    </dgm:pt>
    <dgm:pt modelId="{7D3F9EBF-3ABB-4E02-A490-E3FDE275E692}" type="pres">
      <dgm:prSet presAssocID="{D2681012-EEB2-4593-A127-D1AECA36840C}" presName="compNode" presStyleCnt="0"/>
      <dgm:spPr/>
    </dgm:pt>
    <dgm:pt modelId="{191DAABA-D4F4-45D4-89F9-0878F944E401}" type="pres">
      <dgm:prSet presAssocID="{D2681012-EEB2-4593-A127-D1AECA36840C}" presName="bgRect" presStyleLbl="bgShp" presStyleIdx="0" presStyleCnt="4"/>
      <dgm:spPr/>
    </dgm:pt>
    <dgm:pt modelId="{E826BA9B-12BF-42FB-86C3-59E06B4F33FD}" type="pres">
      <dgm:prSet presAssocID="{D2681012-EEB2-4593-A127-D1AECA36840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ock"/>
        </a:ext>
      </dgm:extLst>
    </dgm:pt>
    <dgm:pt modelId="{CEAB74A4-01A6-47F6-9036-413BAD44F981}" type="pres">
      <dgm:prSet presAssocID="{D2681012-EEB2-4593-A127-D1AECA36840C}" presName="spaceRect" presStyleCnt="0"/>
      <dgm:spPr/>
    </dgm:pt>
    <dgm:pt modelId="{E4AC4117-25FB-483F-A7D2-07F33FB63373}" type="pres">
      <dgm:prSet presAssocID="{D2681012-EEB2-4593-A127-D1AECA36840C}" presName="parTx" presStyleLbl="revTx" presStyleIdx="0" presStyleCnt="4">
        <dgm:presLayoutVars>
          <dgm:chMax val="0"/>
          <dgm:chPref val="0"/>
        </dgm:presLayoutVars>
      </dgm:prSet>
      <dgm:spPr/>
    </dgm:pt>
    <dgm:pt modelId="{2C6049A5-1259-47BF-9D9B-BB99F4B444C5}" type="pres">
      <dgm:prSet presAssocID="{5DC1809A-3789-4389-8181-1AF3F281692A}" presName="sibTrans" presStyleCnt="0"/>
      <dgm:spPr/>
    </dgm:pt>
    <dgm:pt modelId="{E847CA77-0009-4549-B6CA-A4BBD74A0846}" type="pres">
      <dgm:prSet presAssocID="{C809D203-FE55-4B83-9993-DC9153CABDD1}" presName="compNode" presStyleCnt="0"/>
      <dgm:spPr/>
    </dgm:pt>
    <dgm:pt modelId="{61A6F059-AEF5-46E0-A4AD-DD0D1A17E6F8}" type="pres">
      <dgm:prSet presAssocID="{C809D203-FE55-4B83-9993-DC9153CABDD1}" presName="bgRect" presStyleLbl="bgShp" presStyleIdx="1" presStyleCnt="4"/>
      <dgm:spPr/>
    </dgm:pt>
    <dgm:pt modelId="{1080823B-3C9F-4830-88B6-F6840510A76B}" type="pres">
      <dgm:prSet presAssocID="{C809D203-FE55-4B83-9993-DC9153CABDD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3934CA1F-70D5-4CA4-9970-106134CA4292}" type="pres">
      <dgm:prSet presAssocID="{C809D203-FE55-4B83-9993-DC9153CABDD1}" presName="spaceRect" presStyleCnt="0"/>
      <dgm:spPr/>
    </dgm:pt>
    <dgm:pt modelId="{20CFFA7E-63D0-4CF3-987A-35F6BD390310}" type="pres">
      <dgm:prSet presAssocID="{C809D203-FE55-4B83-9993-DC9153CABDD1}" presName="parTx" presStyleLbl="revTx" presStyleIdx="1" presStyleCnt="4">
        <dgm:presLayoutVars>
          <dgm:chMax val="0"/>
          <dgm:chPref val="0"/>
        </dgm:presLayoutVars>
      </dgm:prSet>
      <dgm:spPr/>
    </dgm:pt>
    <dgm:pt modelId="{92B6938D-6EAC-499A-960A-6A5AC673B1D2}" type="pres">
      <dgm:prSet presAssocID="{6355BB4A-BE1D-4EDA-93EE-47881AA79548}" presName="sibTrans" presStyleCnt="0"/>
      <dgm:spPr/>
    </dgm:pt>
    <dgm:pt modelId="{46616D44-4BA0-42AB-9283-81A22A04381A}" type="pres">
      <dgm:prSet presAssocID="{EE53F0B6-C78D-4C28-9BB2-92AB9FEE340F}" presName="compNode" presStyleCnt="0"/>
      <dgm:spPr/>
    </dgm:pt>
    <dgm:pt modelId="{63BFAFB3-6125-4102-BBC7-BB8591BA4659}" type="pres">
      <dgm:prSet presAssocID="{EE53F0B6-C78D-4C28-9BB2-92AB9FEE340F}" presName="bgRect" presStyleLbl="bgShp" presStyleIdx="2" presStyleCnt="4"/>
      <dgm:spPr/>
    </dgm:pt>
    <dgm:pt modelId="{570ADF67-ACAA-4D05-AE64-45A137F80FB9}" type="pres">
      <dgm:prSet presAssocID="{EE53F0B6-C78D-4C28-9BB2-92AB9FEE340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pen envelope"/>
        </a:ext>
      </dgm:extLst>
    </dgm:pt>
    <dgm:pt modelId="{E7ADBB10-B65A-4E10-AB0C-145866051A40}" type="pres">
      <dgm:prSet presAssocID="{EE53F0B6-C78D-4C28-9BB2-92AB9FEE340F}" presName="spaceRect" presStyleCnt="0"/>
      <dgm:spPr/>
    </dgm:pt>
    <dgm:pt modelId="{01AB4E8C-888A-42E5-BA0D-9C5CA49DD705}" type="pres">
      <dgm:prSet presAssocID="{EE53F0B6-C78D-4C28-9BB2-92AB9FEE340F}" presName="parTx" presStyleLbl="revTx" presStyleIdx="2" presStyleCnt="4">
        <dgm:presLayoutVars>
          <dgm:chMax val="0"/>
          <dgm:chPref val="0"/>
        </dgm:presLayoutVars>
      </dgm:prSet>
      <dgm:spPr/>
    </dgm:pt>
    <dgm:pt modelId="{308C4DEC-AFFE-41BE-9D37-435076D8C9D9}" type="pres">
      <dgm:prSet presAssocID="{8ED80979-5748-402B-AAFC-BC40FD6D3BA5}" presName="sibTrans" presStyleCnt="0"/>
      <dgm:spPr/>
    </dgm:pt>
    <dgm:pt modelId="{9F9337F3-68EF-456D-8C4B-FC964EF48471}" type="pres">
      <dgm:prSet presAssocID="{FA7649A2-7B6C-4790-8F8D-37B2E9B1C664}" presName="compNode" presStyleCnt="0"/>
      <dgm:spPr/>
    </dgm:pt>
    <dgm:pt modelId="{477B3584-077D-430C-A5AA-7F94EC4A1086}" type="pres">
      <dgm:prSet presAssocID="{FA7649A2-7B6C-4790-8F8D-37B2E9B1C664}" presName="bgRect" presStyleLbl="bgShp" presStyleIdx="3" presStyleCnt="4"/>
      <dgm:spPr/>
    </dgm:pt>
    <dgm:pt modelId="{E842B2ED-F9E5-44F6-BA81-922A72618940}" type="pres">
      <dgm:prSet presAssocID="{FA7649A2-7B6C-4790-8F8D-37B2E9B1C66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edical"/>
        </a:ext>
      </dgm:extLst>
    </dgm:pt>
    <dgm:pt modelId="{FEC1829F-1106-4BB1-8558-6CEB1E0AFB3E}" type="pres">
      <dgm:prSet presAssocID="{FA7649A2-7B6C-4790-8F8D-37B2E9B1C664}" presName="spaceRect" presStyleCnt="0"/>
      <dgm:spPr/>
    </dgm:pt>
    <dgm:pt modelId="{4EA240F0-2D30-40C5-AF1B-E5C4A35DEA8D}" type="pres">
      <dgm:prSet presAssocID="{FA7649A2-7B6C-4790-8F8D-37B2E9B1C664}" presName="parTx" presStyleLbl="revTx" presStyleIdx="3" presStyleCnt="4">
        <dgm:presLayoutVars>
          <dgm:chMax val="0"/>
          <dgm:chPref val="0"/>
        </dgm:presLayoutVars>
      </dgm:prSet>
      <dgm:spPr/>
    </dgm:pt>
  </dgm:ptLst>
  <dgm:cxnLst>
    <dgm:cxn modelId="{472A7701-6A1F-4774-8600-BF303F035119}" srcId="{D0C7E44D-1639-4967-9F7C-CDFB7665B196}" destId="{FA7649A2-7B6C-4790-8F8D-37B2E9B1C664}" srcOrd="3" destOrd="0" parTransId="{E39FDA94-4F5A-413C-BB46-BC9D36EE61EE}" sibTransId="{5CA429A7-DB89-46C7-9B07-C705DAADE255}"/>
    <dgm:cxn modelId="{0F87B11A-B8E2-4A6D-A874-95A6A6577044}" srcId="{D0C7E44D-1639-4967-9F7C-CDFB7665B196}" destId="{EE53F0B6-C78D-4C28-9BB2-92AB9FEE340F}" srcOrd="2" destOrd="0" parTransId="{AB31EB98-3D1E-42C7-9CBC-87FEF515FC82}" sibTransId="{8ED80979-5748-402B-AAFC-BC40FD6D3BA5}"/>
    <dgm:cxn modelId="{9365092D-3408-47C3-BADF-8C0ADA2F16DF}" type="presOf" srcId="{EE53F0B6-C78D-4C28-9BB2-92AB9FEE340F}" destId="{01AB4E8C-888A-42E5-BA0D-9C5CA49DD705}" srcOrd="0" destOrd="0" presId="urn:microsoft.com/office/officeart/2018/2/layout/IconVerticalSolidList"/>
    <dgm:cxn modelId="{35E7DB3C-074F-4053-BFAC-7BCDB8CB96A0}" type="presOf" srcId="{C809D203-FE55-4B83-9993-DC9153CABDD1}" destId="{20CFFA7E-63D0-4CF3-987A-35F6BD390310}" srcOrd="0" destOrd="0" presId="urn:microsoft.com/office/officeart/2018/2/layout/IconVerticalSolidList"/>
    <dgm:cxn modelId="{E600F242-F5E4-414E-99A4-22D0E53ADD8B}" type="presOf" srcId="{D2681012-EEB2-4593-A127-D1AECA36840C}" destId="{E4AC4117-25FB-483F-A7D2-07F33FB63373}" srcOrd="0" destOrd="0" presId="urn:microsoft.com/office/officeart/2018/2/layout/IconVerticalSolidList"/>
    <dgm:cxn modelId="{23B53664-B174-4AEE-A3E5-4CB3DF3D5952}" srcId="{D0C7E44D-1639-4967-9F7C-CDFB7665B196}" destId="{D2681012-EEB2-4593-A127-D1AECA36840C}" srcOrd="0" destOrd="0" parTransId="{6A9BCB06-FF75-4125-B34A-2E580CE991AF}" sibTransId="{5DC1809A-3789-4389-8181-1AF3F281692A}"/>
    <dgm:cxn modelId="{34663872-F2BA-49B9-A4CA-B2BDE12B3A04}" type="presOf" srcId="{D0C7E44D-1639-4967-9F7C-CDFB7665B196}" destId="{A3459168-694A-45B2-BEB7-DC39039E5AD3}" srcOrd="0" destOrd="0" presId="urn:microsoft.com/office/officeart/2018/2/layout/IconVerticalSolidList"/>
    <dgm:cxn modelId="{83FDFCB7-5CF8-490A-A0AF-913EE62D80BB}" type="presOf" srcId="{FA7649A2-7B6C-4790-8F8D-37B2E9B1C664}" destId="{4EA240F0-2D30-40C5-AF1B-E5C4A35DEA8D}" srcOrd="0" destOrd="0" presId="urn:microsoft.com/office/officeart/2018/2/layout/IconVerticalSolidList"/>
    <dgm:cxn modelId="{FA19F0FD-F634-43D4-ABE2-B6004FCDE233}" srcId="{D0C7E44D-1639-4967-9F7C-CDFB7665B196}" destId="{C809D203-FE55-4B83-9993-DC9153CABDD1}" srcOrd="1" destOrd="0" parTransId="{AD58B2D0-10E0-4CF1-B258-A3C86E946854}" sibTransId="{6355BB4A-BE1D-4EDA-93EE-47881AA79548}"/>
    <dgm:cxn modelId="{9F35D06E-4492-4187-A67B-D05D2A5D4AA2}" type="presParOf" srcId="{A3459168-694A-45B2-BEB7-DC39039E5AD3}" destId="{7D3F9EBF-3ABB-4E02-A490-E3FDE275E692}" srcOrd="0" destOrd="0" presId="urn:microsoft.com/office/officeart/2018/2/layout/IconVerticalSolidList"/>
    <dgm:cxn modelId="{03DDAD84-4467-49BA-9F4D-004E920079FA}" type="presParOf" srcId="{7D3F9EBF-3ABB-4E02-A490-E3FDE275E692}" destId="{191DAABA-D4F4-45D4-89F9-0878F944E401}" srcOrd="0" destOrd="0" presId="urn:microsoft.com/office/officeart/2018/2/layout/IconVerticalSolidList"/>
    <dgm:cxn modelId="{6C56F798-22BD-4A5B-9C69-BC1F342D30D8}" type="presParOf" srcId="{7D3F9EBF-3ABB-4E02-A490-E3FDE275E692}" destId="{E826BA9B-12BF-42FB-86C3-59E06B4F33FD}" srcOrd="1" destOrd="0" presId="urn:microsoft.com/office/officeart/2018/2/layout/IconVerticalSolidList"/>
    <dgm:cxn modelId="{321ABDBB-9853-40AA-A9C1-2FFD8F94B77E}" type="presParOf" srcId="{7D3F9EBF-3ABB-4E02-A490-E3FDE275E692}" destId="{CEAB74A4-01A6-47F6-9036-413BAD44F981}" srcOrd="2" destOrd="0" presId="urn:microsoft.com/office/officeart/2018/2/layout/IconVerticalSolidList"/>
    <dgm:cxn modelId="{D430F924-D0F5-45E4-BF2D-A0EB9925BF85}" type="presParOf" srcId="{7D3F9EBF-3ABB-4E02-A490-E3FDE275E692}" destId="{E4AC4117-25FB-483F-A7D2-07F33FB63373}" srcOrd="3" destOrd="0" presId="urn:microsoft.com/office/officeart/2018/2/layout/IconVerticalSolidList"/>
    <dgm:cxn modelId="{E27722B7-20BC-4572-8B4E-755821BE9D6A}" type="presParOf" srcId="{A3459168-694A-45B2-BEB7-DC39039E5AD3}" destId="{2C6049A5-1259-47BF-9D9B-BB99F4B444C5}" srcOrd="1" destOrd="0" presId="urn:microsoft.com/office/officeart/2018/2/layout/IconVerticalSolidList"/>
    <dgm:cxn modelId="{33A64E37-3DC2-4710-88A4-F4476E202632}" type="presParOf" srcId="{A3459168-694A-45B2-BEB7-DC39039E5AD3}" destId="{E847CA77-0009-4549-B6CA-A4BBD74A0846}" srcOrd="2" destOrd="0" presId="urn:microsoft.com/office/officeart/2018/2/layout/IconVerticalSolidList"/>
    <dgm:cxn modelId="{602C5906-B5C4-4014-8E64-CA7A78C699FE}" type="presParOf" srcId="{E847CA77-0009-4549-B6CA-A4BBD74A0846}" destId="{61A6F059-AEF5-46E0-A4AD-DD0D1A17E6F8}" srcOrd="0" destOrd="0" presId="urn:microsoft.com/office/officeart/2018/2/layout/IconVerticalSolidList"/>
    <dgm:cxn modelId="{03DCCF48-CF6B-410A-A1DF-C22B5120225B}" type="presParOf" srcId="{E847CA77-0009-4549-B6CA-A4BBD74A0846}" destId="{1080823B-3C9F-4830-88B6-F6840510A76B}" srcOrd="1" destOrd="0" presId="urn:microsoft.com/office/officeart/2018/2/layout/IconVerticalSolidList"/>
    <dgm:cxn modelId="{15271806-CC06-4616-A411-6F7487AAA01A}" type="presParOf" srcId="{E847CA77-0009-4549-B6CA-A4BBD74A0846}" destId="{3934CA1F-70D5-4CA4-9970-106134CA4292}" srcOrd="2" destOrd="0" presId="urn:microsoft.com/office/officeart/2018/2/layout/IconVerticalSolidList"/>
    <dgm:cxn modelId="{3FFFBDE9-3C64-4D58-8CA9-2343180434C8}" type="presParOf" srcId="{E847CA77-0009-4549-B6CA-A4BBD74A0846}" destId="{20CFFA7E-63D0-4CF3-987A-35F6BD390310}" srcOrd="3" destOrd="0" presId="urn:microsoft.com/office/officeart/2018/2/layout/IconVerticalSolidList"/>
    <dgm:cxn modelId="{7D450654-B682-4CD5-88D4-B7372B090245}" type="presParOf" srcId="{A3459168-694A-45B2-BEB7-DC39039E5AD3}" destId="{92B6938D-6EAC-499A-960A-6A5AC673B1D2}" srcOrd="3" destOrd="0" presId="urn:microsoft.com/office/officeart/2018/2/layout/IconVerticalSolidList"/>
    <dgm:cxn modelId="{44678757-155C-4D5E-9AD6-3BC145594A06}" type="presParOf" srcId="{A3459168-694A-45B2-BEB7-DC39039E5AD3}" destId="{46616D44-4BA0-42AB-9283-81A22A04381A}" srcOrd="4" destOrd="0" presId="urn:microsoft.com/office/officeart/2018/2/layout/IconVerticalSolidList"/>
    <dgm:cxn modelId="{5592ECCF-7727-480A-A804-3075A0A71427}" type="presParOf" srcId="{46616D44-4BA0-42AB-9283-81A22A04381A}" destId="{63BFAFB3-6125-4102-BBC7-BB8591BA4659}" srcOrd="0" destOrd="0" presId="urn:microsoft.com/office/officeart/2018/2/layout/IconVerticalSolidList"/>
    <dgm:cxn modelId="{F515F067-7BFC-44A4-A4A3-278953D52A30}" type="presParOf" srcId="{46616D44-4BA0-42AB-9283-81A22A04381A}" destId="{570ADF67-ACAA-4D05-AE64-45A137F80FB9}" srcOrd="1" destOrd="0" presId="urn:microsoft.com/office/officeart/2018/2/layout/IconVerticalSolidList"/>
    <dgm:cxn modelId="{EB1671EB-1881-41BD-9840-5156AAC55065}" type="presParOf" srcId="{46616D44-4BA0-42AB-9283-81A22A04381A}" destId="{E7ADBB10-B65A-4E10-AB0C-145866051A40}" srcOrd="2" destOrd="0" presId="urn:microsoft.com/office/officeart/2018/2/layout/IconVerticalSolidList"/>
    <dgm:cxn modelId="{18C74701-D992-457D-8C56-911365D154FD}" type="presParOf" srcId="{46616D44-4BA0-42AB-9283-81A22A04381A}" destId="{01AB4E8C-888A-42E5-BA0D-9C5CA49DD705}" srcOrd="3" destOrd="0" presId="urn:microsoft.com/office/officeart/2018/2/layout/IconVerticalSolidList"/>
    <dgm:cxn modelId="{8A425FA8-A6C6-46E8-A8D1-FA96D556BA24}" type="presParOf" srcId="{A3459168-694A-45B2-BEB7-DC39039E5AD3}" destId="{308C4DEC-AFFE-41BE-9D37-435076D8C9D9}" srcOrd="5" destOrd="0" presId="urn:microsoft.com/office/officeart/2018/2/layout/IconVerticalSolidList"/>
    <dgm:cxn modelId="{57489CCD-8793-4EDF-A6EF-66229070001D}" type="presParOf" srcId="{A3459168-694A-45B2-BEB7-DC39039E5AD3}" destId="{9F9337F3-68EF-456D-8C4B-FC964EF48471}" srcOrd="6" destOrd="0" presId="urn:microsoft.com/office/officeart/2018/2/layout/IconVerticalSolidList"/>
    <dgm:cxn modelId="{9753D260-2B3B-4AA2-823C-FDBB32719871}" type="presParOf" srcId="{9F9337F3-68EF-456D-8C4B-FC964EF48471}" destId="{477B3584-077D-430C-A5AA-7F94EC4A1086}" srcOrd="0" destOrd="0" presId="urn:microsoft.com/office/officeart/2018/2/layout/IconVerticalSolidList"/>
    <dgm:cxn modelId="{A66E08E6-5D5D-4444-B2EC-AF47E076F567}" type="presParOf" srcId="{9F9337F3-68EF-456D-8C4B-FC964EF48471}" destId="{E842B2ED-F9E5-44F6-BA81-922A72618940}" srcOrd="1" destOrd="0" presId="urn:microsoft.com/office/officeart/2018/2/layout/IconVerticalSolidList"/>
    <dgm:cxn modelId="{37C774D0-3382-4336-BC17-5EAAC44FF19B}" type="presParOf" srcId="{9F9337F3-68EF-456D-8C4B-FC964EF48471}" destId="{FEC1829F-1106-4BB1-8558-6CEB1E0AFB3E}" srcOrd="2" destOrd="0" presId="urn:microsoft.com/office/officeart/2018/2/layout/IconVerticalSolidList"/>
    <dgm:cxn modelId="{8231C5C5-21CA-4359-9510-6B1A3DD34266}" type="presParOf" srcId="{9F9337F3-68EF-456D-8C4B-FC964EF48471}" destId="{4EA240F0-2D30-40C5-AF1B-E5C4A35DEA8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EA134C8-8639-494A-9B78-F898C735421D}"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49B654E4-3723-471F-9723-C3FBF420595E}">
      <dgm:prSet/>
      <dgm:spPr/>
      <dgm:t>
        <a:bodyPr/>
        <a:lstStyle/>
        <a:p>
          <a:r>
            <a:rPr lang="en-GB"/>
            <a:t>Limited staff digital skills and awareness</a:t>
          </a:r>
          <a:endParaRPr lang="en-US"/>
        </a:p>
      </dgm:t>
    </dgm:pt>
    <dgm:pt modelId="{AADCAEAE-94A0-4C2D-981E-6017C1CC120D}" type="parTrans" cxnId="{B0673740-D201-4344-8C8A-065583AD984B}">
      <dgm:prSet/>
      <dgm:spPr/>
      <dgm:t>
        <a:bodyPr/>
        <a:lstStyle/>
        <a:p>
          <a:endParaRPr lang="en-US"/>
        </a:p>
      </dgm:t>
    </dgm:pt>
    <dgm:pt modelId="{F92E4BD8-E5F8-4741-A1C8-CF7BEDFFEAB9}" type="sibTrans" cxnId="{B0673740-D201-4344-8C8A-065583AD984B}">
      <dgm:prSet/>
      <dgm:spPr/>
      <dgm:t>
        <a:bodyPr/>
        <a:lstStyle/>
        <a:p>
          <a:endParaRPr lang="en-US"/>
        </a:p>
      </dgm:t>
    </dgm:pt>
    <dgm:pt modelId="{B39BCB5D-30CD-43ED-8927-D96F9F2BE75E}">
      <dgm:prSet/>
      <dgm:spPr/>
      <dgm:t>
        <a:bodyPr/>
        <a:lstStyle/>
        <a:p>
          <a:r>
            <a:rPr lang="en-GB"/>
            <a:t>Cost and resource constraints</a:t>
          </a:r>
          <a:endParaRPr lang="en-US"/>
        </a:p>
      </dgm:t>
    </dgm:pt>
    <dgm:pt modelId="{14ED07FA-A5E3-4A7F-963D-4960BBDFFF67}" type="parTrans" cxnId="{66CF027D-4C53-40DA-9839-BF2B5F1D2EE3}">
      <dgm:prSet/>
      <dgm:spPr/>
      <dgm:t>
        <a:bodyPr/>
        <a:lstStyle/>
        <a:p>
          <a:endParaRPr lang="en-US"/>
        </a:p>
      </dgm:t>
    </dgm:pt>
    <dgm:pt modelId="{8FA6B9BB-ACCA-491D-9610-9E287AC8F5C5}" type="sibTrans" cxnId="{66CF027D-4C53-40DA-9839-BF2B5F1D2EE3}">
      <dgm:prSet/>
      <dgm:spPr/>
      <dgm:t>
        <a:bodyPr/>
        <a:lstStyle/>
        <a:p>
          <a:endParaRPr lang="en-US"/>
        </a:p>
      </dgm:t>
    </dgm:pt>
    <dgm:pt modelId="{72739B05-E016-49F4-8E44-BD3BAF7F85D9}">
      <dgm:prSet/>
      <dgm:spPr/>
      <dgm:t>
        <a:bodyPr/>
        <a:lstStyle/>
        <a:p>
          <a:r>
            <a:rPr lang="en-GB"/>
            <a:t>Dependence of technology</a:t>
          </a:r>
          <a:endParaRPr lang="en-US"/>
        </a:p>
      </dgm:t>
    </dgm:pt>
    <dgm:pt modelId="{30C97A57-67B0-47AA-90A2-24FF17A69311}" type="parTrans" cxnId="{F99013C6-BB55-4070-AB61-FC6C428825FB}">
      <dgm:prSet/>
      <dgm:spPr/>
      <dgm:t>
        <a:bodyPr/>
        <a:lstStyle/>
        <a:p>
          <a:endParaRPr lang="en-US"/>
        </a:p>
      </dgm:t>
    </dgm:pt>
    <dgm:pt modelId="{4B2361EA-F330-44D5-947C-5DB92A5AC409}" type="sibTrans" cxnId="{F99013C6-BB55-4070-AB61-FC6C428825FB}">
      <dgm:prSet/>
      <dgm:spPr/>
      <dgm:t>
        <a:bodyPr/>
        <a:lstStyle/>
        <a:p>
          <a:endParaRPr lang="en-US"/>
        </a:p>
      </dgm:t>
    </dgm:pt>
    <dgm:pt modelId="{A7A6587A-ACDF-48B1-8311-13D5337E5F06}">
      <dgm:prSet/>
      <dgm:spPr/>
      <dgm:t>
        <a:bodyPr/>
        <a:lstStyle/>
        <a:p>
          <a:r>
            <a:rPr lang="en-GB"/>
            <a:t>Resistance to change, some staff or residents may prefer traditional (paper-based) methods</a:t>
          </a:r>
          <a:endParaRPr lang="en-US"/>
        </a:p>
      </dgm:t>
    </dgm:pt>
    <dgm:pt modelId="{75F585C6-DA04-4FA2-854E-012241F4A9A3}" type="parTrans" cxnId="{5AA14403-6A09-4C7E-9A77-D27500FD3082}">
      <dgm:prSet/>
      <dgm:spPr/>
      <dgm:t>
        <a:bodyPr/>
        <a:lstStyle/>
        <a:p>
          <a:endParaRPr lang="en-US"/>
        </a:p>
      </dgm:t>
    </dgm:pt>
    <dgm:pt modelId="{AE7401DF-978A-460F-8D52-B3CA2E7E20E3}" type="sibTrans" cxnId="{5AA14403-6A09-4C7E-9A77-D27500FD3082}">
      <dgm:prSet/>
      <dgm:spPr/>
      <dgm:t>
        <a:bodyPr/>
        <a:lstStyle/>
        <a:p>
          <a:endParaRPr lang="en-US"/>
        </a:p>
      </dgm:t>
    </dgm:pt>
    <dgm:pt modelId="{A054203A-95D7-43EF-A41A-017997A7956B}">
      <dgm:prSet/>
      <dgm:spPr/>
      <dgm:t>
        <a:bodyPr/>
        <a:lstStyle/>
        <a:p>
          <a:r>
            <a:rPr lang="en-GB"/>
            <a:t>Balancing privacy with accessibility</a:t>
          </a:r>
          <a:endParaRPr lang="en-US"/>
        </a:p>
      </dgm:t>
    </dgm:pt>
    <dgm:pt modelId="{FBFB9395-C0CA-4262-A8DC-5AD28EDF5E01}" type="parTrans" cxnId="{16B64FA3-CEBD-4F5D-9187-260C0C28DA31}">
      <dgm:prSet/>
      <dgm:spPr/>
      <dgm:t>
        <a:bodyPr/>
        <a:lstStyle/>
        <a:p>
          <a:endParaRPr lang="en-US"/>
        </a:p>
      </dgm:t>
    </dgm:pt>
    <dgm:pt modelId="{A56EB38D-5B2D-4761-98E0-AA0EDE61F69A}" type="sibTrans" cxnId="{16B64FA3-CEBD-4F5D-9187-260C0C28DA31}">
      <dgm:prSet/>
      <dgm:spPr/>
      <dgm:t>
        <a:bodyPr/>
        <a:lstStyle/>
        <a:p>
          <a:endParaRPr lang="en-US"/>
        </a:p>
      </dgm:t>
    </dgm:pt>
    <dgm:pt modelId="{67C47A23-DDCE-4DD6-A7F7-BBD5380BEAC7}">
      <dgm:prSet/>
      <dgm:spPr/>
      <dgm:t>
        <a:bodyPr/>
        <a:lstStyle/>
        <a:p>
          <a:r>
            <a:rPr lang="en-GB"/>
            <a:t>Third party risks</a:t>
          </a:r>
          <a:endParaRPr lang="en-US"/>
        </a:p>
      </dgm:t>
    </dgm:pt>
    <dgm:pt modelId="{1DABA042-B0E8-424F-89B1-39CD524B9C77}" type="parTrans" cxnId="{E0DDC35B-F065-41C8-BCE0-6F6EA2D508AD}">
      <dgm:prSet/>
      <dgm:spPr/>
      <dgm:t>
        <a:bodyPr/>
        <a:lstStyle/>
        <a:p>
          <a:endParaRPr lang="en-US"/>
        </a:p>
      </dgm:t>
    </dgm:pt>
    <dgm:pt modelId="{2AB24AB8-1AEE-4112-8640-97595470CC00}" type="sibTrans" cxnId="{E0DDC35B-F065-41C8-BCE0-6F6EA2D508AD}">
      <dgm:prSet/>
      <dgm:spPr/>
      <dgm:t>
        <a:bodyPr/>
        <a:lstStyle/>
        <a:p>
          <a:endParaRPr lang="en-US"/>
        </a:p>
      </dgm:t>
    </dgm:pt>
    <dgm:pt modelId="{A4542A06-A01B-489E-AF0A-C14AA13F223F}" type="pres">
      <dgm:prSet presAssocID="{FEA134C8-8639-494A-9B78-F898C735421D}" presName="vert0" presStyleCnt="0">
        <dgm:presLayoutVars>
          <dgm:dir/>
          <dgm:animOne val="branch"/>
          <dgm:animLvl val="lvl"/>
        </dgm:presLayoutVars>
      </dgm:prSet>
      <dgm:spPr/>
    </dgm:pt>
    <dgm:pt modelId="{B74392BE-DFD9-4156-B03D-4FDA75FC9515}" type="pres">
      <dgm:prSet presAssocID="{49B654E4-3723-471F-9723-C3FBF420595E}" presName="thickLine" presStyleLbl="alignNode1" presStyleIdx="0" presStyleCnt="6"/>
      <dgm:spPr/>
    </dgm:pt>
    <dgm:pt modelId="{0A8357E9-B0FC-42E7-9CC9-61CEB198BB30}" type="pres">
      <dgm:prSet presAssocID="{49B654E4-3723-471F-9723-C3FBF420595E}" presName="horz1" presStyleCnt="0"/>
      <dgm:spPr/>
    </dgm:pt>
    <dgm:pt modelId="{2D5776F6-152C-42AB-B294-A330EF316D08}" type="pres">
      <dgm:prSet presAssocID="{49B654E4-3723-471F-9723-C3FBF420595E}" presName="tx1" presStyleLbl="revTx" presStyleIdx="0" presStyleCnt="6"/>
      <dgm:spPr/>
    </dgm:pt>
    <dgm:pt modelId="{CEE111A6-2E29-4D54-8C7B-82BAC34EA1BF}" type="pres">
      <dgm:prSet presAssocID="{49B654E4-3723-471F-9723-C3FBF420595E}" presName="vert1" presStyleCnt="0"/>
      <dgm:spPr/>
    </dgm:pt>
    <dgm:pt modelId="{FEE6EFE5-1FE2-44BF-8960-C2CC17F33E60}" type="pres">
      <dgm:prSet presAssocID="{B39BCB5D-30CD-43ED-8927-D96F9F2BE75E}" presName="thickLine" presStyleLbl="alignNode1" presStyleIdx="1" presStyleCnt="6"/>
      <dgm:spPr/>
    </dgm:pt>
    <dgm:pt modelId="{9B0CB079-DCAB-460A-AD9D-8C8569C49BB5}" type="pres">
      <dgm:prSet presAssocID="{B39BCB5D-30CD-43ED-8927-D96F9F2BE75E}" presName="horz1" presStyleCnt="0"/>
      <dgm:spPr/>
    </dgm:pt>
    <dgm:pt modelId="{7772BC77-DB1F-4554-9672-150007E7D97A}" type="pres">
      <dgm:prSet presAssocID="{B39BCB5D-30CD-43ED-8927-D96F9F2BE75E}" presName="tx1" presStyleLbl="revTx" presStyleIdx="1" presStyleCnt="6"/>
      <dgm:spPr/>
    </dgm:pt>
    <dgm:pt modelId="{9FFE4B1F-6DD3-4048-81D4-5C7CDA38EA8C}" type="pres">
      <dgm:prSet presAssocID="{B39BCB5D-30CD-43ED-8927-D96F9F2BE75E}" presName="vert1" presStyleCnt="0"/>
      <dgm:spPr/>
    </dgm:pt>
    <dgm:pt modelId="{6C751F7B-CA06-431C-9F92-2F008562487C}" type="pres">
      <dgm:prSet presAssocID="{72739B05-E016-49F4-8E44-BD3BAF7F85D9}" presName="thickLine" presStyleLbl="alignNode1" presStyleIdx="2" presStyleCnt="6"/>
      <dgm:spPr/>
    </dgm:pt>
    <dgm:pt modelId="{FB32AF14-E904-4D69-B66E-071E934F8F2C}" type="pres">
      <dgm:prSet presAssocID="{72739B05-E016-49F4-8E44-BD3BAF7F85D9}" presName="horz1" presStyleCnt="0"/>
      <dgm:spPr/>
    </dgm:pt>
    <dgm:pt modelId="{0341C3A7-FC80-4239-A23F-FB7D01DFFEF9}" type="pres">
      <dgm:prSet presAssocID="{72739B05-E016-49F4-8E44-BD3BAF7F85D9}" presName="tx1" presStyleLbl="revTx" presStyleIdx="2" presStyleCnt="6"/>
      <dgm:spPr/>
    </dgm:pt>
    <dgm:pt modelId="{2A6C5DB5-4A09-4EAD-ADCA-47F4CDFE45E2}" type="pres">
      <dgm:prSet presAssocID="{72739B05-E016-49F4-8E44-BD3BAF7F85D9}" presName="vert1" presStyleCnt="0"/>
      <dgm:spPr/>
    </dgm:pt>
    <dgm:pt modelId="{5C74BDFA-5723-40FC-A600-CFF8A1D747D6}" type="pres">
      <dgm:prSet presAssocID="{A7A6587A-ACDF-48B1-8311-13D5337E5F06}" presName="thickLine" presStyleLbl="alignNode1" presStyleIdx="3" presStyleCnt="6"/>
      <dgm:spPr/>
    </dgm:pt>
    <dgm:pt modelId="{04156416-98F5-430E-9F54-29560B8B4B1F}" type="pres">
      <dgm:prSet presAssocID="{A7A6587A-ACDF-48B1-8311-13D5337E5F06}" presName="horz1" presStyleCnt="0"/>
      <dgm:spPr/>
    </dgm:pt>
    <dgm:pt modelId="{F80AD6C0-50D2-476E-935D-0841B927DFC7}" type="pres">
      <dgm:prSet presAssocID="{A7A6587A-ACDF-48B1-8311-13D5337E5F06}" presName="tx1" presStyleLbl="revTx" presStyleIdx="3" presStyleCnt="6"/>
      <dgm:spPr/>
    </dgm:pt>
    <dgm:pt modelId="{E6E34720-D4E0-4D78-BC1C-3923087998C1}" type="pres">
      <dgm:prSet presAssocID="{A7A6587A-ACDF-48B1-8311-13D5337E5F06}" presName="vert1" presStyleCnt="0"/>
      <dgm:spPr/>
    </dgm:pt>
    <dgm:pt modelId="{71C85D07-30D7-4F4D-926D-E8DF7CA33A27}" type="pres">
      <dgm:prSet presAssocID="{A054203A-95D7-43EF-A41A-017997A7956B}" presName="thickLine" presStyleLbl="alignNode1" presStyleIdx="4" presStyleCnt="6"/>
      <dgm:spPr/>
    </dgm:pt>
    <dgm:pt modelId="{F2A8E53B-FB40-49E9-B393-E0B9C7EEC571}" type="pres">
      <dgm:prSet presAssocID="{A054203A-95D7-43EF-A41A-017997A7956B}" presName="horz1" presStyleCnt="0"/>
      <dgm:spPr/>
    </dgm:pt>
    <dgm:pt modelId="{49619EA8-B8C9-4698-BB2C-FDF798E04457}" type="pres">
      <dgm:prSet presAssocID="{A054203A-95D7-43EF-A41A-017997A7956B}" presName="tx1" presStyleLbl="revTx" presStyleIdx="4" presStyleCnt="6"/>
      <dgm:spPr/>
    </dgm:pt>
    <dgm:pt modelId="{20A09021-1D2D-4EB7-BD93-FB7E52663C93}" type="pres">
      <dgm:prSet presAssocID="{A054203A-95D7-43EF-A41A-017997A7956B}" presName="vert1" presStyleCnt="0"/>
      <dgm:spPr/>
    </dgm:pt>
    <dgm:pt modelId="{0B437C26-372B-4B87-9DA2-FB4AFAB07F35}" type="pres">
      <dgm:prSet presAssocID="{67C47A23-DDCE-4DD6-A7F7-BBD5380BEAC7}" presName="thickLine" presStyleLbl="alignNode1" presStyleIdx="5" presStyleCnt="6"/>
      <dgm:spPr/>
    </dgm:pt>
    <dgm:pt modelId="{2CDB844A-378D-4346-BEE6-F229C518E7AC}" type="pres">
      <dgm:prSet presAssocID="{67C47A23-DDCE-4DD6-A7F7-BBD5380BEAC7}" presName="horz1" presStyleCnt="0"/>
      <dgm:spPr/>
    </dgm:pt>
    <dgm:pt modelId="{05D17DCC-CEEB-429A-9733-D3516C33A6C1}" type="pres">
      <dgm:prSet presAssocID="{67C47A23-DDCE-4DD6-A7F7-BBD5380BEAC7}" presName="tx1" presStyleLbl="revTx" presStyleIdx="5" presStyleCnt="6"/>
      <dgm:spPr/>
    </dgm:pt>
    <dgm:pt modelId="{7B1671FF-F405-4AA7-831A-E85D22E75DB3}" type="pres">
      <dgm:prSet presAssocID="{67C47A23-DDCE-4DD6-A7F7-BBD5380BEAC7}" presName="vert1" presStyleCnt="0"/>
      <dgm:spPr/>
    </dgm:pt>
  </dgm:ptLst>
  <dgm:cxnLst>
    <dgm:cxn modelId="{5AA14403-6A09-4C7E-9A77-D27500FD3082}" srcId="{FEA134C8-8639-494A-9B78-F898C735421D}" destId="{A7A6587A-ACDF-48B1-8311-13D5337E5F06}" srcOrd="3" destOrd="0" parTransId="{75F585C6-DA04-4FA2-854E-012241F4A9A3}" sibTransId="{AE7401DF-978A-460F-8D52-B3CA2E7E20E3}"/>
    <dgm:cxn modelId="{6E94920B-5411-4571-9321-21288997DA1C}" type="presOf" srcId="{67C47A23-DDCE-4DD6-A7F7-BBD5380BEAC7}" destId="{05D17DCC-CEEB-429A-9733-D3516C33A6C1}" srcOrd="0" destOrd="0" presId="urn:microsoft.com/office/officeart/2008/layout/LinedList"/>
    <dgm:cxn modelId="{B0673740-D201-4344-8C8A-065583AD984B}" srcId="{FEA134C8-8639-494A-9B78-F898C735421D}" destId="{49B654E4-3723-471F-9723-C3FBF420595E}" srcOrd="0" destOrd="0" parTransId="{AADCAEAE-94A0-4C2D-981E-6017C1CC120D}" sibTransId="{F92E4BD8-E5F8-4741-A1C8-CF7BEDFFEAB9}"/>
    <dgm:cxn modelId="{E0DDC35B-F065-41C8-BCE0-6F6EA2D508AD}" srcId="{FEA134C8-8639-494A-9B78-F898C735421D}" destId="{67C47A23-DDCE-4DD6-A7F7-BBD5380BEAC7}" srcOrd="5" destOrd="0" parTransId="{1DABA042-B0E8-424F-89B1-39CD524B9C77}" sibTransId="{2AB24AB8-1AEE-4112-8640-97595470CC00}"/>
    <dgm:cxn modelId="{24EB2E5C-1DF2-473B-9DBB-543202E556B5}" type="presOf" srcId="{72739B05-E016-49F4-8E44-BD3BAF7F85D9}" destId="{0341C3A7-FC80-4239-A23F-FB7D01DFFEF9}" srcOrd="0" destOrd="0" presId="urn:microsoft.com/office/officeart/2008/layout/LinedList"/>
    <dgm:cxn modelId="{BC8CFC64-6796-4CD7-B568-82F6E351936D}" type="presOf" srcId="{FEA134C8-8639-494A-9B78-F898C735421D}" destId="{A4542A06-A01B-489E-AF0A-C14AA13F223F}" srcOrd="0" destOrd="0" presId="urn:microsoft.com/office/officeart/2008/layout/LinedList"/>
    <dgm:cxn modelId="{66CF027D-4C53-40DA-9839-BF2B5F1D2EE3}" srcId="{FEA134C8-8639-494A-9B78-F898C735421D}" destId="{B39BCB5D-30CD-43ED-8927-D96F9F2BE75E}" srcOrd="1" destOrd="0" parTransId="{14ED07FA-A5E3-4A7F-963D-4960BBDFFF67}" sibTransId="{8FA6B9BB-ACCA-491D-9610-9E287AC8F5C5}"/>
    <dgm:cxn modelId="{E5B2C891-35A7-47AB-B583-D4C8CAAA0750}" type="presOf" srcId="{B39BCB5D-30CD-43ED-8927-D96F9F2BE75E}" destId="{7772BC77-DB1F-4554-9672-150007E7D97A}" srcOrd="0" destOrd="0" presId="urn:microsoft.com/office/officeart/2008/layout/LinedList"/>
    <dgm:cxn modelId="{16B64FA3-CEBD-4F5D-9187-260C0C28DA31}" srcId="{FEA134C8-8639-494A-9B78-F898C735421D}" destId="{A054203A-95D7-43EF-A41A-017997A7956B}" srcOrd="4" destOrd="0" parTransId="{FBFB9395-C0CA-4262-A8DC-5AD28EDF5E01}" sibTransId="{A56EB38D-5B2D-4761-98E0-AA0EDE61F69A}"/>
    <dgm:cxn modelId="{F99013C6-BB55-4070-AB61-FC6C428825FB}" srcId="{FEA134C8-8639-494A-9B78-F898C735421D}" destId="{72739B05-E016-49F4-8E44-BD3BAF7F85D9}" srcOrd="2" destOrd="0" parTransId="{30C97A57-67B0-47AA-90A2-24FF17A69311}" sibTransId="{4B2361EA-F330-44D5-947C-5DB92A5AC409}"/>
    <dgm:cxn modelId="{224EDDD2-6668-4C86-91D2-41D91D6C8F92}" type="presOf" srcId="{A054203A-95D7-43EF-A41A-017997A7956B}" destId="{49619EA8-B8C9-4698-BB2C-FDF798E04457}" srcOrd="0" destOrd="0" presId="urn:microsoft.com/office/officeart/2008/layout/LinedList"/>
    <dgm:cxn modelId="{2F3B2BDF-E609-461B-B82A-3A6ED1B1F4D9}" type="presOf" srcId="{49B654E4-3723-471F-9723-C3FBF420595E}" destId="{2D5776F6-152C-42AB-B294-A330EF316D08}" srcOrd="0" destOrd="0" presId="urn:microsoft.com/office/officeart/2008/layout/LinedList"/>
    <dgm:cxn modelId="{4B0E4EEC-D917-463C-A6E1-0E7318B52E15}" type="presOf" srcId="{A7A6587A-ACDF-48B1-8311-13D5337E5F06}" destId="{F80AD6C0-50D2-476E-935D-0841B927DFC7}" srcOrd="0" destOrd="0" presId="urn:microsoft.com/office/officeart/2008/layout/LinedList"/>
    <dgm:cxn modelId="{A5C3938C-96AF-4431-8E4A-21AF3FE46704}" type="presParOf" srcId="{A4542A06-A01B-489E-AF0A-C14AA13F223F}" destId="{B74392BE-DFD9-4156-B03D-4FDA75FC9515}" srcOrd="0" destOrd="0" presId="urn:microsoft.com/office/officeart/2008/layout/LinedList"/>
    <dgm:cxn modelId="{56E50916-FDBA-420D-98CD-A5EE697B6F4D}" type="presParOf" srcId="{A4542A06-A01B-489E-AF0A-C14AA13F223F}" destId="{0A8357E9-B0FC-42E7-9CC9-61CEB198BB30}" srcOrd="1" destOrd="0" presId="urn:microsoft.com/office/officeart/2008/layout/LinedList"/>
    <dgm:cxn modelId="{672F1B77-3C66-4A7D-81E7-89A4524D4887}" type="presParOf" srcId="{0A8357E9-B0FC-42E7-9CC9-61CEB198BB30}" destId="{2D5776F6-152C-42AB-B294-A330EF316D08}" srcOrd="0" destOrd="0" presId="urn:microsoft.com/office/officeart/2008/layout/LinedList"/>
    <dgm:cxn modelId="{9DCFEC91-EEB1-4EF6-855F-99C2CE5A0BB4}" type="presParOf" srcId="{0A8357E9-B0FC-42E7-9CC9-61CEB198BB30}" destId="{CEE111A6-2E29-4D54-8C7B-82BAC34EA1BF}" srcOrd="1" destOrd="0" presId="urn:microsoft.com/office/officeart/2008/layout/LinedList"/>
    <dgm:cxn modelId="{F27A7436-0EC6-4953-B48B-EA2BBCDCBC1A}" type="presParOf" srcId="{A4542A06-A01B-489E-AF0A-C14AA13F223F}" destId="{FEE6EFE5-1FE2-44BF-8960-C2CC17F33E60}" srcOrd="2" destOrd="0" presId="urn:microsoft.com/office/officeart/2008/layout/LinedList"/>
    <dgm:cxn modelId="{5F1AFA0B-A2FA-4C16-8496-49856AF3A491}" type="presParOf" srcId="{A4542A06-A01B-489E-AF0A-C14AA13F223F}" destId="{9B0CB079-DCAB-460A-AD9D-8C8569C49BB5}" srcOrd="3" destOrd="0" presId="urn:microsoft.com/office/officeart/2008/layout/LinedList"/>
    <dgm:cxn modelId="{C23E2943-B18E-472C-A052-84703A596831}" type="presParOf" srcId="{9B0CB079-DCAB-460A-AD9D-8C8569C49BB5}" destId="{7772BC77-DB1F-4554-9672-150007E7D97A}" srcOrd="0" destOrd="0" presId="urn:microsoft.com/office/officeart/2008/layout/LinedList"/>
    <dgm:cxn modelId="{BA1EB2F0-F671-4F2A-95AC-1502D74C1E79}" type="presParOf" srcId="{9B0CB079-DCAB-460A-AD9D-8C8569C49BB5}" destId="{9FFE4B1F-6DD3-4048-81D4-5C7CDA38EA8C}" srcOrd="1" destOrd="0" presId="urn:microsoft.com/office/officeart/2008/layout/LinedList"/>
    <dgm:cxn modelId="{3DBF5308-5F5B-46A5-9205-D68BE6A2D717}" type="presParOf" srcId="{A4542A06-A01B-489E-AF0A-C14AA13F223F}" destId="{6C751F7B-CA06-431C-9F92-2F008562487C}" srcOrd="4" destOrd="0" presId="urn:microsoft.com/office/officeart/2008/layout/LinedList"/>
    <dgm:cxn modelId="{556F252F-ECFF-4521-8296-912A488EA508}" type="presParOf" srcId="{A4542A06-A01B-489E-AF0A-C14AA13F223F}" destId="{FB32AF14-E904-4D69-B66E-071E934F8F2C}" srcOrd="5" destOrd="0" presId="urn:microsoft.com/office/officeart/2008/layout/LinedList"/>
    <dgm:cxn modelId="{310263A8-508C-4312-8E63-2B46B6B4CBF9}" type="presParOf" srcId="{FB32AF14-E904-4D69-B66E-071E934F8F2C}" destId="{0341C3A7-FC80-4239-A23F-FB7D01DFFEF9}" srcOrd="0" destOrd="0" presId="urn:microsoft.com/office/officeart/2008/layout/LinedList"/>
    <dgm:cxn modelId="{0CD45487-610C-42AE-BDDE-FA70EE7A0625}" type="presParOf" srcId="{FB32AF14-E904-4D69-B66E-071E934F8F2C}" destId="{2A6C5DB5-4A09-4EAD-ADCA-47F4CDFE45E2}" srcOrd="1" destOrd="0" presId="urn:microsoft.com/office/officeart/2008/layout/LinedList"/>
    <dgm:cxn modelId="{E8784916-56E4-4760-B6C0-C998D81B26E4}" type="presParOf" srcId="{A4542A06-A01B-489E-AF0A-C14AA13F223F}" destId="{5C74BDFA-5723-40FC-A600-CFF8A1D747D6}" srcOrd="6" destOrd="0" presId="urn:microsoft.com/office/officeart/2008/layout/LinedList"/>
    <dgm:cxn modelId="{FC6B9D49-264E-412D-80E7-16D03E8B890B}" type="presParOf" srcId="{A4542A06-A01B-489E-AF0A-C14AA13F223F}" destId="{04156416-98F5-430E-9F54-29560B8B4B1F}" srcOrd="7" destOrd="0" presId="urn:microsoft.com/office/officeart/2008/layout/LinedList"/>
    <dgm:cxn modelId="{26214CB2-4E58-4C2E-8A51-56D0F44F5E04}" type="presParOf" srcId="{04156416-98F5-430E-9F54-29560B8B4B1F}" destId="{F80AD6C0-50D2-476E-935D-0841B927DFC7}" srcOrd="0" destOrd="0" presId="urn:microsoft.com/office/officeart/2008/layout/LinedList"/>
    <dgm:cxn modelId="{EF09CEA5-DC50-477C-A3FF-AAA894B7C440}" type="presParOf" srcId="{04156416-98F5-430E-9F54-29560B8B4B1F}" destId="{E6E34720-D4E0-4D78-BC1C-3923087998C1}" srcOrd="1" destOrd="0" presId="urn:microsoft.com/office/officeart/2008/layout/LinedList"/>
    <dgm:cxn modelId="{C33AD7C1-8CF8-473C-8DE1-EF63E489DF7D}" type="presParOf" srcId="{A4542A06-A01B-489E-AF0A-C14AA13F223F}" destId="{71C85D07-30D7-4F4D-926D-E8DF7CA33A27}" srcOrd="8" destOrd="0" presId="urn:microsoft.com/office/officeart/2008/layout/LinedList"/>
    <dgm:cxn modelId="{643DABA7-F2B9-4262-8E2C-68A1BCD95941}" type="presParOf" srcId="{A4542A06-A01B-489E-AF0A-C14AA13F223F}" destId="{F2A8E53B-FB40-49E9-B393-E0B9C7EEC571}" srcOrd="9" destOrd="0" presId="urn:microsoft.com/office/officeart/2008/layout/LinedList"/>
    <dgm:cxn modelId="{AC593ADA-7ECB-4DCF-9DEE-6D88EDB6D4FD}" type="presParOf" srcId="{F2A8E53B-FB40-49E9-B393-E0B9C7EEC571}" destId="{49619EA8-B8C9-4698-BB2C-FDF798E04457}" srcOrd="0" destOrd="0" presId="urn:microsoft.com/office/officeart/2008/layout/LinedList"/>
    <dgm:cxn modelId="{006F619E-5F3A-4347-A48F-7C5617A124C6}" type="presParOf" srcId="{F2A8E53B-FB40-49E9-B393-E0B9C7EEC571}" destId="{20A09021-1D2D-4EB7-BD93-FB7E52663C93}" srcOrd="1" destOrd="0" presId="urn:microsoft.com/office/officeart/2008/layout/LinedList"/>
    <dgm:cxn modelId="{6D532BAA-0EED-4910-AF06-1E5B8F4D09DB}" type="presParOf" srcId="{A4542A06-A01B-489E-AF0A-C14AA13F223F}" destId="{0B437C26-372B-4B87-9DA2-FB4AFAB07F35}" srcOrd="10" destOrd="0" presId="urn:microsoft.com/office/officeart/2008/layout/LinedList"/>
    <dgm:cxn modelId="{62DE75BB-B961-46DA-BEC7-AABF9337CCF5}" type="presParOf" srcId="{A4542A06-A01B-489E-AF0A-C14AA13F223F}" destId="{2CDB844A-378D-4346-BEE6-F229C518E7AC}" srcOrd="11" destOrd="0" presId="urn:microsoft.com/office/officeart/2008/layout/LinedList"/>
    <dgm:cxn modelId="{11837E0A-80CB-4FF6-BAAB-6F2C27D93BFB}" type="presParOf" srcId="{2CDB844A-378D-4346-BEE6-F229C518E7AC}" destId="{05D17DCC-CEEB-429A-9733-D3516C33A6C1}" srcOrd="0" destOrd="0" presId="urn:microsoft.com/office/officeart/2008/layout/LinedList"/>
    <dgm:cxn modelId="{316A383E-B1B2-4C84-A592-8B178C92B3C4}" type="presParOf" srcId="{2CDB844A-378D-4346-BEE6-F229C518E7AC}" destId="{7B1671FF-F405-4AA7-831A-E85D22E75DB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759618-0DAB-4BA1-B7DB-6D6192D034DE}">
      <dsp:nvSpPr>
        <dsp:cNvPr id="0" name=""/>
        <dsp:cNvSpPr/>
      </dsp:nvSpPr>
      <dsp:spPr>
        <a:xfrm>
          <a:off x="1099014" y="916"/>
          <a:ext cx="2150816" cy="129048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Simple and easy to use. Basic training, if necessary (NHS,2023)</a:t>
          </a:r>
          <a:endParaRPr lang="en-US" sz="1400" kern="1200"/>
        </a:p>
      </dsp:txBody>
      <dsp:txXfrm>
        <a:off x="1099014" y="916"/>
        <a:ext cx="2150816" cy="1290489"/>
      </dsp:txXfrm>
    </dsp:sp>
    <dsp:sp modelId="{F4EE878A-2FAD-41A2-8250-90AEC19FDF79}">
      <dsp:nvSpPr>
        <dsp:cNvPr id="0" name=""/>
        <dsp:cNvSpPr/>
      </dsp:nvSpPr>
      <dsp:spPr>
        <a:xfrm>
          <a:off x="3464912" y="916"/>
          <a:ext cx="2150816" cy="1290489"/>
        </a:xfrm>
        <a:prstGeom prst="rect">
          <a:avLst/>
        </a:prstGeom>
        <a:gradFill rotWithShape="0">
          <a:gsLst>
            <a:gs pos="0">
              <a:schemeClr val="accent5">
                <a:hueOff val="-2430430"/>
                <a:satOff val="-165"/>
                <a:lumOff val="392"/>
                <a:alphaOff val="0"/>
                <a:satMod val="103000"/>
                <a:lumMod val="102000"/>
                <a:tint val="94000"/>
              </a:schemeClr>
            </a:gs>
            <a:gs pos="50000">
              <a:schemeClr val="accent5">
                <a:hueOff val="-2430430"/>
                <a:satOff val="-165"/>
                <a:lumOff val="392"/>
                <a:alphaOff val="0"/>
                <a:satMod val="110000"/>
                <a:lumMod val="100000"/>
                <a:shade val="100000"/>
              </a:schemeClr>
            </a:gs>
            <a:gs pos="100000">
              <a:schemeClr val="accent5">
                <a:hueOff val="-2430430"/>
                <a:satOff val="-165"/>
                <a:lumOff val="39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Clear layout and legible</a:t>
          </a:r>
          <a:endParaRPr lang="en-US" sz="1400" kern="1200"/>
        </a:p>
      </dsp:txBody>
      <dsp:txXfrm>
        <a:off x="3464912" y="916"/>
        <a:ext cx="2150816" cy="1290489"/>
      </dsp:txXfrm>
    </dsp:sp>
    <dsp:sp modelId="{AD191DDA-5ED5-4DD9-BC90-4F523CD6902D}">
      <dsp:nvSpPr>
        <dsp:cNvPr id="0" name=""/>
        <dsp:cNvSpPr/>
      </dsp:nvSpPr>
      <dsp:spPr>
        <a:xfrm>
          <a:off x="1099014" y="1506487"/>
          <a:ext cx="2150816" cy="1290489"/>
        </a:xfrm>
        <a:prstGeom prst="rect">
          <a:avLst/>
        </a:prstGeom>
        <a:gradFill rotWithShape="0">
          <a:gsLst>
            <a:gs pos="0">
              <a:schemeClr val="accent5">
                <a:hueOff val="-4860860"/>
                <a:satOff val="-330"/>
                <a:lumOff val="784"/>
                <a:alphaOff val="0"/>
                <a:satMod val="103000"/>
                <a:lumMod val="102000"/>
                <a:tint val="94000"/>
              </a:schemeClr>
            </a:gs>
            <a:gs pos="50000">
              <a:schemeClr val="accent5">
                <a:hueOff val="-4860860"/>
                <a:satOff val="-330"/>
                <a:lumOff val="784"/>
                <a:alphaOff val="0"/>
                <a:satMod val="110000"/>
                <a:lumMod val="100000"/>
                <a:shade val="100000"/>
              </a:schemeClr>
            </a:gs>
            <a:gs pos="100000">
              <a:schemeClr val="accent5">
                <a:hueOff val="-4860860"/>
                <a:satOff val="-330"/>
                <a:lumOff val="78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Can be used for various tasks within the company</a:t>
          </a:r>
          <a:endParaRPr lang="en-US" sz="1400" kern="1200"/>
        </a:p>
      </dsp:txBody>
      <dsp:txXfrm>
        <a:off x="1099014" y="1506487"/>
        <a:ext cx="2150816" cy="1290489"/>
      </dsp:txXfrm>
    </dsp:sp>
    <dsp:sp modelId="{48F4C2F9-CD7D-412A-9C8B-F69B107DDD05}">
      <dsp:nvSpPr>
        <dsp:cNvPr id="0" name=""/>
        <dsp:cNvSpPr/>
      </dsp:nvSpPr>
      <dsp:spPr>
        <a:xfrm>
          <a:off x="3464912" y="1506487"/>
          <a:ext cx="2150816" cy="1290489"/>
        </a:xfrm>
        <a:prstGeom prst="rect">
          <a:avLst/>
        </a:prstGeom>
        <a:gradFill rotWithShape="0">
          <a:gsLst>
            <a:gs pos="0">
              <a:schemeClr val="accent5">
                <a:hueOff val="-7291290"/>
                <a:satOff val="-496"/>
                <a:lumOff val="1177"/>
                <a:alphaOff val="0"/>
                <a:satMod val="103000"/>
                <a:lumMod val="102000"/>
                <a:tint val="94000"/>
              </a:schemeClr>
            </a:gs>
            <a:gs pos="50000">
              <a:schemeClr val="accent5">
                <a:hueOff val="-7291290"/>
                <a:satOff val="-496"/>
                <a:lumOff val="1177"/>
                <a:alphaOff val="0"/>
                <a:satMod val="110000"/>
                <a:lumMod val="100000"/>
                <a:shade val="100000"/>
              </a:schemeClr>
            </a:gs>
            <a:gs pos="100000">
              <a:schemeClr val="accent5">
                <a:hueOff val="-7291290"/>
                <a:satOff val="-496"/>
                <a:lumOff val="1177"/>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Saves time instead of writing, less chance of human error</a:t>
          </a:r>
          <a:endParaRPr lang="en-US" sz="1400" kern="1200"/>
        </a:p>
      </dsp:txBody>
      <dsp:txXfrm>
        <a:off x="3464912" y="1506487"/>
        <a:ext cx="2150816" cy="1290489"/>
      </dsp:txXfrm>
    </dsp:sp>
    <dsp:sp modelId="{90D1D7B1-61C7-405A-BBC0-4A2A4CAEAD04}">
      <dsp:nvSpPr>
        <dsp:cNvPr id="0" name=""/>
        <dsp:cNvSpPr/>
      </dsp:nvSpPr>
      <dsp:spPr>
        <a:xfrm>
          <a:off x="1099014" y="3012059"/>
          <a:ext cx="2150816" cy="1290489"/>
        </a:xfrm>
        <a:prstGeom prst="rect">
          <a:avLst/>
        </a:prstGeom>
        <a:gradFill rotWithShape="0">
          <a:gsLst>
            <a:gs pos="0">
              <a:schemeClr val="accent5">
                <a:hueOff val="-9721720"/>
                <a:satOff val="-661"/>
                <a:lumOff val="1569"/>
                <a:alphaOff val="0"/>
                <a:satMod val="103000"/>
                <a:lumMod val="102000"/>
                <a:tint val="94000"/>
              </a:schemeClr>
            </a:gs>
            <a:gs pos="50000">
              <a:schemeClr val="accent5">
                <a:hueOff val="-9721720"/>
                <a:satOff val="-661"/>
                <a:lumOff val="1569"/>
                <a:alphaOff val="0"/>
                <a:satMod val="110000"/>
                <a:lumMod val="100000"/>
                <a:shade val="100000"/>
              </a:schemeClr>
            </a:gs>
            <a:gs pos="100000">
              <a:schemeClr val="accent5">
                <a:hueOff val="-9721720"/>
                <a:satOff val="-661"/>
                <a:lumOff val="1569"/>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Secure storage of information</a:t>
          </a:r>
          <a:endParaRPr lang="en-US" sz="1400" kern="1200"/>
        </a:p>
      </dsp:txBody>
      <dsp:txXfrm>
        <a:off x="1099014" y="3012059"/>
        <a:ext cx="2150816" cy="1290489"/>
      </dsp:txXfrm>
    </dsp:sp>
    <dsp:sp modelId="{2A6B617A-FDE7-4E85-AE58-2C4981C7D9FD}">
      <dsp:nvSpPr>
        <dsp:cNvPr id="0" name=""/>
        <dsp:cNvSpPr/>
      </dsp:nvSpPr>
      <dsp:spPr>
        <a:xfrm>
          <a:off x="3464912" y="3012059"/>
          <a:ext cx="2150816" cy="1290489"/>
        </a:xfrm>
        <a:prstGeom prst="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Improves quality by enhancing safety and enabling more ‘responsive’ care.  (cambridge.org, 2023)</a:t>
          </a:r>
          <a:endParaRPr lang="en-US" sz="1400" kern="1200"/>
        </a:p>
      </dsp:txBody>
      <dsp:txXfrm>
        <a:off x="3464912" y="3012059"/>
        <a:ext cx="2150816" cy="12904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F59F2C-83BB-45D6-B3DF-D54E08BA919C}">
      <dsp:nvSpPr>
        <dsp:cNvPr id="0" name=""/>
        <dsp:cNvSpPr/>
      </dsp:nvSpPr>
      <dsp:spPr>
        <a:xfrm>
          <a:off x="1333" y="882495"/>
          <a:ext cx="4855627" cy="2427813"/>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63500" rIns="95250" bIns="63500" numCol="1" spcCol="1270" anchor="ctr" anchorCtr="0">
          <a:noAutofit/>
        </a:bodyPr>
        <a:lstStyle/>
        <a:p>
          <a:pPr marL="0" lvl="0" indent="0" algn="ctr" defTabSz="2222500">
            <a:lnSpc>
              <a:spcPct val="90000"/>
            </a:lnSpc>
            <a:spcBef>
              <a:spcPct val="0"/>
            </a:spcBef>
            <a:spcAft>
              <a:spcPct val="35000"/>
            </a:spcAft>
            <a:buNone/>
          </a:pPr>
          <a:r>
            <a:rPr lang="en-GB" sz="5000" kern="1200"/>
            <a:t>Staff being digitally incompetent</a:t>
          </a:r>
          <a:endParaRPr lang="en-US" sz="5000" kern="1200"/>
        </a:p>
      </dsp:txBody>
      <dsp:txXfrm>
        <a:off x="72441" y="953603"/>
        <a:ext cx="4713411" cy="2285597"/>
      </dsp:txXfrm>
    </dsp:sp>
    <dsp:sp modelId="{7052955D-411B-4692-BC32-6FDA2979E73C}">
      <dsp:nvSpPr>
        <dsp:cNvPr id="0" name=""/>
        <dsp:cNvSpPr/>
      </dsp:nvSpPr>
      <dsp:spPr>
        <a:xfrm>
          <a:off x="6070867" y="882495"/>
          <a:ext cx="4855627" cy="2427813"/>
        </a:xfrm>
        <a:prstGeom prst="roundRect">
          <a:avLst>
            <a:gd name="adj" fmla="val 100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63500" rIns="95250" bIns="63500" numCol="1" spcCol="1270" anchor="ctr" anchorCtr="0">
          <a:noAutofit/>
        </a:bodyPr>
        <a:lstStyle/>
        <a:p>
          <a:pPr marL="0" lvl="0" indent="0" algn="ctr" defTabSz="2222500">
            <a:lnSpc>
              <a:spcPct val="90000"/>
            </a:lnSpc>
            <a:spcBef>
              <a:spcPct val="0"/>
            </a:spcBef>
            <a:spcAft>
              <a:spcPct val="35000"/>
            </a:spcAft>
            <a:buNone/>
          </a:pPr>
          <a:r>
            <a:rPr lang="en-GB" sz="5000" kern="1200"/>
            <a:t>Internet stability to support use (.GOV, 2023)</a:t>
          </a:r>
          <a:endParaRPr lang="en-US" sz="5000" kern="1200"/>
        </a:p>
      </dsp:txBody>
      <dsp:txXfrm>
        <a:off x="6141975" y="953603"/>
        <a:ext cx="4713411" cy="22855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0564AC-4C4C-486C-9043-A606B06F11A6}">
      <dsp:nvSpPr>
        <dsp:cNvPr id="0" name=""/>
        <dsp:cNvSpPr/>
      </dsp:nvSpPr>
      <dsp:spPr>
        <a:xfrm>
          <a:off x="1333" y="13517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0B1F32-1074-47A8-9E41-23A4B8E6C9AD}">
      <dsp:nvSpPr>
        <dsp:cNvPr id="0" name=""/>
        <dsp:cNvSpPr/>
      </dsp:nvSpPr>
      <dsp:spPr>
        <a:xfrm>
          <a:off x="521579" y="629407"/>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latin typeface="Aptos" panose="020B0004020202020204"/>
              <a:ea typeface="+mn-ea"/>
              <a:cs typeface="+mn-cs"/>
            </a:rPr>
            <a:t>Today I will present on Microsoft Teams-  otherwise known as (MS Teams). What are its benefits and limitation within the  Sunrise Care Home.</a:t>
          </a:r>
          <a:endParaRPr lang="en-US" sz="2700" kern="1200" dirty="0">
            <a:latin typeface="Aptos" panose="020B0004020202020204"/>
            <a:ea typeface="+mn-ea"/>
            <a:cs typeface="+mn-cs"/>
          </a:endParaRPr>
        </a:p>
      </dsp:txBody>
      <dsp:txXfrm>
        <a:off x="608661" y="716489"/>
        <a:ext cx="4508047" cy="2799040"/>
      </dsp:txXfrm>
    </dsp:sp>
    <dsp:sp modelId="{D12A3C9C-FED7-4085-B515-915D010316A6}">
      <dsp:nvSpPr>
        <dsp:cNvPr id="0" name=""/>
        <dsp:cNvSpPr/>
      </dsp:nvSpPr>
      <dsp:spPr>
        <a:xfrm>
          <a:off x="5724037" y="13517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11EEEA-A268-484E-BF9A-FCF7DBF0EAF1}">
      <dsp:nvSpPr>
        <dsp:cNvPr id="0" name=""/>
        <dsp:cNvSpPr/>
      </dsp:nvSpPr>
      <dsp:spPr>
        <a:xfrm>
          <a:off x="6244283" y="629407"/>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rtl="0">
            <a:lnSpc>
              <a:spcPct val="90000"/>
            </a:lnSpc>
            <a:spcBef>
              <a:spcPct val="0"/>
            </a:spcBef>
            <a:spcAft>
              <a:spcPct val="35000"/>
            </a:spcAft>
            <a:buNone/>
          </a:pPr>
          <a:r>
            <a:rPr lang="en-GB" sz="2700" kern="1200" dirty="0">
              <a:latin typeface="Aptos"/>
              <a:ea typeface="+mn-ea"/>
              <a:cs typeface="+mn-cs"/>
            </a:rPr>
            <a:t>I will provide a brief overview about what Microsoft Teams is</a:t>
          </a:r>
          <a:r>
            <a:rPr lang="en-GB" sz="2700" kern="1200" dirty="0">
              <a:latin typeface="Aptos Display" panose="020F0302020204030204"/>
              <a:ea typeface="+mn-ea"/>
              <a:cs typeface="+mn-cs"/>
            </a:rPr>
            <a:t>,</a:t>
          </a:r>
          <a:r>
            <a:rPr lang="en-GB" sz="2700" kern="1200" dirty="0">
              <a:latin typeface="Aptos"/>
              <a:ea typeface="+mn-ea"/>
              <a:cs typeface="+mn-cs"/>
            </a:rPr>
            <a:t> highlighting some of its key features and explaining what each different features offers. </a:t>
          </a:r>
          <a:endParaRPr lang="en-US" sz="2700" kern="1200" dirty="0">
            <a:latin typeface="Aptos" panose="020B0004020202020204"/>
            <a:ea typeface="+mn-ea"/>
            <a:cs typeface="+mn-cs"/>
          </a:endParaRPr>
        </a:p>
      </dsp:txBody>
      <dsp:txXfrm>
        <a:off x="6331365" y="716489"/>
        <a:ext cx="4508047" cy="27990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55898D-E14B-43B2-AFD7-E45523A93D47}">
      <dsp:nvSpPr>
        <dsp:cNvPr id="0" name=""/>
        <dsp:cNvSpPr/>
      </dsp:nvSpPr>
      <dsp:spPr>
        <a:xfrm>
          <a:off x="0" y="6979"/>
          <a:ext cx="7680707" cy="11990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9F39C8-F216-42D0-9432-45EBD00A336F}">
      <dsp:nvSpPr>
        <dsp:cNvPr id="0" name=""/>
        <dsp:cNvSpPr/>
      </dsp:nvSpPr>
      <dsp:spPr>
        <a:xfrm>
          <a:off x="362714" y="276766"/>
          <a:ext cx="660124" cy="6594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F4F634B-ED98-454B-941A-15625D7BCF9D}">
      <dsp:nvSpPr>
        <dsp:cNvPr id="0" name=""/>
        <dsp:cNvSpPr/>
      </dsp:nvSpPr>
      <dsp:spPr>
        <a:xfrm>
          <a:off x="1385552" y="6979"/>
          <a:ext cx="5762612" cy="12002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24" tIns="127024" rIns="127024" bIns="127024" numCol="1" spcCol="1270" anchor="ctr" anchorCtr="0">
          <a:noAutofit/>
        </a:bodyPr>
        <a:lstStyle/>
        <a:p>
          <a:pPr marL="0" lvl="0" indent="0" algn="l" defTabSz="800100">
            <a:lnSpc>
              <a:spcPct val="100000"/>
            </a:lnSpc>
            <a:spcBef>
              <a:spcPct val="0"/>
            </a:spcBef>
            <a:spcAft>
              <a:spcPct val="35000"/>
            </a:spcAft>
            <a:buNone/>
          </a:pPr>
          <a:r>
            <a:rPr lang="en-GB" sz="1800" b="0" kern="1200" dirty="0"/>
            <a:t>Is a real-time app within Microsoft 365 that facilitates one-on-one chats, group conversations, voice and video calls, and virtual meetings and features like screen  sharing and whiteboards.</a:t>
          </a:r>
          <a:endParaRPr lang="en-US" sz="1800" b="0" kern="1200" dirty="0"/>
        </a:p>
      </dsp:txBody>
      <dsp:txXfrm>
        <a:off x="1385552" y="6979"/>
        <a:ext cx="5762612" cy="1200226"/>
      </dsp:txXfrm>
    </dsp:sp>
    <dsp:sp modelId="{627B83AE-8952-4158-8CBB-8A14E7E1A8F6}">
      <dsp:nvSpPr>
        <dsp:cNvPr id="0" name=""/>
        <dsp:cNvSpPr/>
      </dsp:nvSpPr>
      <dsp:spPr>
        <a:xfrm>
          <a:off x="0" y="1435820"/>
          <a:ext cx="7680707" cy="11990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318DEA-21EF-49AF-BEC1-B0592B1E2E79}">
      <dsp:nvSpPr>
        <dsp:cNvPr id="0" name=""/>
        <dsp:cNvSpPr/>
      </dsp:nvSpPr>
      <dsp:spPr>
        <a:xfrm>
          <a:off x="362714" y="1705607"/>
          <a:ext cx="660124" cy="6594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DFCF08-39BA-43C0-964A-56BF11482CDE}">
      <dsp:nvSpPr>
        <dsp:cNvPr id="0" name=""/>
        <dsp:cNvSpPr/>
      </dsp:nvSpPr>
      <dsp:spPr>
        <a:xfrm>
          <a:off x="1385552" y="1435820"/>
          <a:ext cx="5762612" cy="12002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24" tIns="127024" rIns="127024" bIns="127024" numCol="1" spcCol="1270" anchor="ctr" anchorCtr="0">
          <a:noAutofit/>
        </a:bodyPr>
        <a:lstStyle/>
        <a:p>
          <a:pPr marL="0" lvl="0" indent="0" algn="l" defTabSz="800100">
            <a:lnSpc>
              <a:spcPct val="100000"/>
            </a:lnSpc>
            <a:spcBef>
              <a:spcPct val="0"/>
            </a:spcBef>
            <a:spcAft>
              <a:spcPct val="35000"/>
            </a:spcAft>
            <a:buNone/>
          </a:pPr>
          <a:r>
            <a:rPr lang="en-GB" sz="1800" b="0" kern="1200" dirty="0"/>
            <a:t>It offers a collaborative platform for companies to communicate, share files, conduct rich online meetings, and manage tasks efficiently. Its extensive web conferencing integrates virous Microsoft 355 tools to boost productivity.</a:t>
          </a:r>
          <a:endParaRPr lang="en-US" sz="1800" b="0" kern="1200" dirty="0"/>
        </a:p>
      </dsp:txBody>
      <dsp:txXfrm>
        <a:off x="1385552" y="1435820"/>
        <a:ext cx="5762612" cy="1200226"/>
      </dsp:txXfrm>
    </dsp:sp>
    <dsp:sp modelId="{D39D95B0-E3BE-4619-9E20-774248227D32}">
      <dsp:nvSpPr>
        <dsp:cNvPr id="0" name=""/>
        <dsp:cNvSpPr/>
      </dsp:nvSpPr>
      <dsp:spPr>
        <a:xfrm>
          <a:off x="0" y="2864661"/>
          <a:ext cx="7680707" cy="11990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6BF3CF-6738-4D87-A07A-F0BD9E2D768A}">
      <dsp:nvSpPr>
        <dsp:cNvPr id="0" name=""/>
        <dsp:cNvSpPr/>
      </dsp:nvSpPr>
      <dsp:spPr>
        <a:xfrm>
          <a:off x="362714" y="3134449"/>
          <a:ext cx="660124" cy="65948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80E861-67CC-4FFE-A44C-437E149CB9AE}">
      <dsp:nvSpPr>
        <dsp:cNvPr id="0" name=""/>
        <dsp:cNvSpPr/>
      </dsp:nvSpPr>
      <dsp:spPr>
        <a:xfrm>
          <a:off x="1385552" y="2864661"/>
          <a:ext cx="5762612" cy="12002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24" tIns="127024" rIns="127024" bIns="127024" numCol="1" spcCol="1270" anchor="ctr" anchorCtr="0">
          <a:noAutofit/>
        </a:bodyPr>
        <a:lstStyle/>
        <a:p>
          <a:pPr marL="0" lvl="0" indent="0" algn="l" defTabSz="800100">
            <a:lnSpc>
              <a:spcPct val="100000"/>
            </a:lnSpc>
            <a:spcBef>
              <a:spcPct val="0"/>
            </a:spcBef>
            <a:spcAft>
              <a:spcPct val="35000"/>
            </a:spcAft>
            <a:buNone/>
          </a:pPr>
          <a:r>
            <a:rPr lang="en-GB" sz="1800" b="0" kern="1200" dirty="0"/>
            <a:t>The platform also supports teamwork through channels, both with and without Microsoft 365 apps, along</a:t>
          </a:r>
          <a:r>
            <a:rPr lang="en-GB" sz="1800" b="0" kern="1200" dirty="0">
              <a:latin typeface="Aptos Display" panose="020F0302020204030204"/>
            </a:rPr>
            <a:t> with </a:t>
          </a:r>
          <a:r>
            <a:rPr lang="en-GB" sz="1800" b="0" kern="1200" dirty="0"/>
            <a:t>customizable notifications and sharing options to manage information effectively.</a:t>
          </a:r>
          <a:endParaRPr lang="en-US" sz="1800" b="0" kern="1200" dirty="0">
            <a:latin typeface="Aptos Display" panose="020F0302020204030204"/>
          </a:endParaRPr>
        </a:p>
      </dsp:txBody>
      <dsp:txXfrm>
        <a:off x="1385552" y="2864661"/>
        <a:ext cx="5762612" cy="1200226"/>
      </dsp:txXfrm>
    </dsp:sp>
    <dsp:sp modelId="{C3023187-833C-46BB-97B0-A6CB8747F734}">
      <dsp:nvSpPr>
        <dsp:cNvPr id="0" name=""/>
        <dsp:cNvSpPr/>
      </dsp:nvSpPr>
      <dsp:spPr>
        <a:xfrm>
          <a:off x="0" y="4293503"/>
          <a:ext cx="7680707" cy="11990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126C4A-ACA7-474D-90FF-B5B16E768FC1}">
      <dsp:nvSpPr>
        <dsp:cNvPr id="0" name=""/>
        <dsp:cNvSpPr/>
      </dsp:nvSpPr>
      <dsp:spPr>
        <a:xfrm>
          <a:off x="362714" y="4563290"/>
          <a:ext cx="660124" cy="659480"/>
        </a:xfrm>
        <a:prstGeom prst="rect">
          <a:avLst/>
        </a:prstGeom>
        <a:solidFill>
          <a:schemeClr val="accent5">
            <a:hueOff val="-12152150"/>
            <a:satOff val="-826"/>
            <a:lumOff val="1961"/>
            <a:alphaOff val="0"/>
          </a:schemeClr>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2D0CD1-2809-433E-92EF-19B3D2503577}">
      <dsp:nvSpPr>
        <dsp:cNvPr id="0" name=""/>
        <dsp:cNvSpPr/>
      </dsp:nvSpPr>
      <dsp:spPr>
        <a:xfrm>
          <a:off x="1385552" y="4293503"/>
          <a:ext cx="5762612" cy="12002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24" tIns="127024" rIns="127024" bIns="127024" numCol="1" spcCol="1270" anchor="ctr" anchorCtr="0">
          <a:noAutofit/>
        </a:bodyPr>
        <a:lstStyle/>
        <a:p>
          <a:pPr marL="0" lvl="0" indent="0" algn="l" defTabSz="977900">
            <a:lnSpc>
              <a:spcPct val="100000"/>
            </a:lnSpc>
            <a:spcBef>
              <a:spcPct val="0"/>
            </a:spcBef>
            <a:spcAft>
              <a:spcPct val="35000"/>
            </a:spcAft>
            <a:buNone/>
          </a:pPr>
          <a:r>
            <a:rPr lang="en-GB" sz="2200" b="0" i="1" kern="1200" dirty="0">
              <a:latin typeface="Aptos Display" panose="020F0302020204030204"/>
            </a:rPr>
            <a:t>Sanders, C. (2021-23) Chicago: American Bar Association; GP solo p.55-58</a:t>
          </a:r>
        </a:p>
      </dsp:txBody>
      <dsp:txXfrm>
        <a:off x="1385552" y="4293503"/>
        <a:ext cx="5762612" cy="12002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B49D13-A7E2-44FF-8B79-03A8F31F7F6E}">
      <dsp:nvSpPr>
        <dsp:cNvPr id="0" name=""/>
        <dsp:cNvSpPr/>
      </dsp:nvSpPr>
      <dsp:spPr>
        <a:xfrm>
          <a:off x="1828167" y="43977"/>
          <a:ext cx="1132441" cy="113244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225295-1B5D-45BC-86E7-4FEE8BD0FB16}">
      <dsp:nvSpPr>
        <dsp:cNvPr id="0" name=""/>
        <dsp:cNvSpPr/>
      </dsp:nvSpPr>
      <dsp:spPr>
        <a:xfrm>
          <a:off x="2065980" y="281789"/>
          <a:ext cx="656816" cy="65681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5182DB-592B-4EF9-B665-0D3493D3BA0B}">
      <dsp:nvSpPr>
        <dsp:cNvPr id="0" name=""/>
        <dsp:cNvSpPr/>
      </dsp:nvSpPr>
      <dsp:spPr>
        <a:xfrm>
          <a:off x="3203275" y="43977"/>
          <a:ext cx="2669326" cy="113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1" kern="1200" dirty="0"/>
            <a:t>Chat</a:t>
          </a:r>
          <a:r>
            <a:rPr lang="en-GB" sz="1800" kern="1200" dirty="0"/>
            <a:t>: will engage in individual or group conversation with media support, including gifts, stickers and flies.</a:t>
          </a:r>
          <a:endParaRPr lang="en-US" sz="1800" kern="1200" dirty="0"/>
        </a:p>
      </dsp:txBody>
      <dsp:txXfrm>
        <a:off x="3203275" y="43977"/>
        <a:ext cx="2669326" cy="1132441"/>
      </dsp:txXfrm>
    </dsp:sp>
    <dsp:sp modelId="{57AA7B17-B01C-4184-962A-9C69563FC0A9}">
      <dsp:nvSpPr>
        <dsp:cNvPr id="0" name=""/>
        <dsp:cNvSpPr/>
      </dsp:nvSpPr>
      <dsp:spPr>
        <a:xfrm>
          <a:off x="6337711" y="43977"/>
          <a:ext cx="1132441" cy="1132441"/>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9E541B-D051-4FE9-8DB9-3433D4704D13}">
      <dsp:nvSpPr>
        <dsp:cNvPr id="0" name=""/>
        <dsp:cNvSpPr/>
      </dsp:nvSpPr>
      <dsp:spPr>
        <a:xfrm>
          <a:off x="6575524" y="281789"/>
          <a:ext cx="656816" cy="65681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1206B8-9B81-4A2B-BF86-C2B0A06E34C6}">
      <dsp:nvSpPr>
        <dsp:cNvPr id="0" name=""/>
        <dsp:cNvSpPr/>
      </dsp:nvSpPr>
      <dsp:spPr>
        <a:xfrm>
          <a:off x="7712818" y="43977"/>
          <a:ext cx="2669326" cy="113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1" kern="1200" dirty="0"/>
            <a:t>Meetings: </a:t>
          </a:r>
          <a:r>
            <a:rPr lang="en-GB" sz="1800" kern="1200" dirty="0"/>
            <a:t>You can schedule and conduct virtual meetings with the options for audio, video, screen sharing, and presentation with tools like – PowerPoint live and Microsoft white board.</a:t>
          </a:r>
          <a:endParaRPr lang="en-US" sz="1800" kern="1200" dirty="0"/>
        </a:p>
      </dsp:txBody>
      <dsp:txXfrm>
        <a:off x="7712818" y="43977"/>
        <a:ext cx="2669326" cy="1132441"/>
      </dsp:txXfrm>
    </dsp:sp>
    <dsp:sp modelId="{7EB51BFD-85A6-4CAA-81A1-B5FAD93C0287}">
      <dsp:nvSpPr>
        <dsp:cNvPr id="0" name=""/>
        <dsp:cNvSpPr/>
      </dsp:nvSpPr>
      <dsp:spPr>
        <a:xfrm>
          <a:off x="1828167" y="2074141"/>
          <a:ext cx="1132441" cy="1132441"/>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1409F1-FA9F-4E99-98DA-BB619533FB1B}">
      <dsp:nvSpPr>
        <dsp:cNvPr id="0" name=""/>
        <dsp:cNvSpPr/>
      </dsp:nvSpPr>
      <dsp:spPr>
        <a:xfrm>
          <a:off x="2065980" y="2311954"/>
          <a:ext cx="656816" cy="65681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503235-7FD1-4736-ABFE-02B31797B8B1}">
      <dsp:nvSpPr>
        <dsp:cNvPr id="0" name=""/>
        <dsp:cNvSpPr/>
      </dsp:nvSpPr>
      <dsp:spPr>
        <a:xfrm>
          <a:off x="3203275" y="2074141"/>
          <a:ext cx="2669326" cy="113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1" kern="1200" dirty="0"/>
            <a:t>Live Events&amp; Webinars:  </a:t>
          </a:r>
          <a:r>
            <a:rPr lang="en-GB" sz="1800" kern="1200" dirty="0"/>
            <a:t>Is for larger audience, host large- scale events or webinars with dedicated features for attendees and presenters.</a:t>
          </a:r>
          <a:endParaRPr lang="en-US" sz="1800" kern="1200" dirty="0"/>
        </a:p>
      </dsp:txBody>
      <dsp:txXfrm>
        <a:off x="3203275" y="2074141"/>
        <a:ext cx="2669326" cy="1132441"/>
      </dsp:txXfrm>
    </dsp:sp>
    <dsp:sp modelId="{0ABB3C26-1C8D-4ED2-AD27-7C977EB5E109}">
      <dsp:nvSpPr>
        <dsp:cNvPr id="0" name=""/>
        <dsp:cNvSpPr/>
      </dsp:nvSpPr>
      <dsp:spPr>
        <a:xfrm>
          <a:off x="6337711" y="2074141"/>
          <a:ext cx="1132441" cy="1132441"/>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B4E1D4-20B9-47E1-B1EB-38A9EA000595}">
      <dsp:nvSpPr>
        <dsp:cNvPr id="0" name=""/>
        <dsp:cNvSpPr/>
      </dsp:nvSpPr>
      <dsp:spPr>
        <a:xfrm>
          <a:off x="6575524" y="2311954"/>
          <a:ext cx="656816" cy="65681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8A5BD9-6C94-44E2-A64A-D0F056926DB8}">
      <dsp:nvSpPr>
        <dsp:cNvPr id="0" name=""/>
        <dsp:cNvSpPr/>
      </dsp:nvSpPr>
      <dsp:spPr>
        <a:xfrm>
          <a:off x="7712818" y="2074141"/>
          <a:ext cx="2669326" cy="113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b="1" kern="1200" dirty="0"/>
            <a:t>T</a:t>
          </a:r>
          <a:r>
            <a:rPr lang="en-GB" sz="1800" b="1" kern="1200" dirty="0"/>
            <a:t>ogether Mode: </a:t>
          </a:r>
          <a:r>
            <a:rPr lang="en-GB" sz="1800" kern="1200" dirty="0"/>
            <a:t>Experience meetings in a virtual and digitize shared space, making interactions feel more engaging and interactive.</a:t>
          </a:r>
          <a:endParaRPr lang="en-US" sz="1800" kern="1200" dirty="0"/>
        </a:p>
      </dsp:txBody>
      <dsp:txXfrm>
        <a:off x="7712818" y="2074141"/>
        <a:ext cx="2669326" cy="1132441"/>
      </dsp:txXfrm>
    </dsp:sp>
    <dsp:sp modelId="{890F93FF-43CA-4800-AE1D-0E97884CEFD5}">
      <dsp:nvSpPr>
        <dsp:cNvPr id="0" name=""/>
        <dsp:cNvSpPr/>
      </dsp:nvSpPr>
      <dsp:spPr>
        <a:xfrm>
          <a:off x="1828167" y="4104306"/>
          <a:ext cx="1132441" cy="1132441"/>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E8944C-1498-4668-9237-EF20DB2281E9}">
      <dsp:nvSpPr>
        <dsp:cNvPr id="0" name=""/>
        <dsp:cNvSpPr/>
      </dsp:nvSpPr>
      <dsp:spPr>
        <a:xfrm>
          <a:off x="2065980" y="4342119"/>
          <a:ext cx="656816" cy="65681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E2AC91-495E-4F9D-92E1-12FEF93FD6F8}">
      <dsp:nvSpPr>
        <dsp:cNvPr id="0" name=""/>
        <dsp:cNvSpPr/>
      </dsp:nvSpPr>
      <dsp:spPr>
        <a:xfrm>
          <a:off x="3203275" y="4104306"/>
          <a:ext cx="2669326" cy="113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1" kern="1200" dirty="0"/>
            <a:t>Channels: </a:t>
          </a:r>
          <a:r>
            <a:rPr lang="en-GB" sz="1800" kern="1200" dirty="0"/>
            <a:t>Is useful for organising conversations and work around specific projects or teams, keeping everyone on the same page.</a:t>
          </a:r>
          <a:endParaRPr lang="en-US" sz="1800" kern="1200" dirty="0"/>
        </a:p>
      </dsp:txBody>
      <dsp:txXfrm>
        <a:off x="3203275" y="4104306"/>
        <a:ext cx="2669326" cy="1132441"/>
      </dsp:txXfrm>
    </dsp:sp>
    <dsp:sp modelId="{E419E1EE-90D1-444E-9954-545C1B743EAA}">
      <dsp:nvSpPr>
        <dsp:cNvPr id="0" name=""/>
        <dsp:cNvSpPr/>
      </dsp:nvSpPr>
      <dsp:spPr>
        <a:xfrm>
          <a:off x="6337711" y="4104306"/>
          <a:ext cx="1132441" cy="113244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8D3657-8F63-4911-8044-EA8ACCEDFC70}">
      <dsp:nvSpPr>
        <dsp:cNvPr id="0" name=""/>
        <dsp:cNvSpPr/>
      </dsp:nvSpPr>
      <dsp:spPr>
        <a:xfrm>
          <a:off x="6575524" y="4342119"/>
          <a:ext cx="656816" cy="65681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8A11DD-910E-4F81-B5FA-595FDDE91C0B}">
      <dsp:nvSpPr>
        <dsp:cNvPr id="0" name=""/>
        <dsp:cNvSpPr/>
      </dsp:nvSpPr>
      <dsp:spPr>
        <a:xfrm>
          <a:off x="7712818" y="4104306"/>
          <a:ext cx="2669326" cy="113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1" kern="1200" dirty="0"/>
            <a:t>File Sharing</a:t>
          </a:r>
          <a:r>
            <a:rPr lang="en-GB" sz="1800" b="0" kern="1200" dirty="0"/>
            <a:t>: </a:t>
          </a:r>
          <a:r>
            <a:rPr lang="en-GB" sz="1800" b="0" kern="1200" dirty="0">
              <a:latin typeface="Aptos Display" panose="020F0302020204030204"/>
            </a:rPr>
            <a:t>seamlessly share and real time collaboration on documents and files within the chats, channels and team meeting recordings.</a:t>
          </a:r>
          <a:endParaRPr lang="en-GB" sz="1800" b="0" kern="1200" dirty="0"/>
        </a:p>
      </dsp:txBody>
      <dsp:txXfrm>
        <a:off x="7712818" y="4104306"/>
        <a:ext cx="2669326" cy="113244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1DAABA-D4F4-45D4-89F9-0878F944E401}">
      <dsp:nvSpPr>
        <dsp:cNvPr id="0" name=""/>
        <dsp:cNvSpPr/>
      </dsp:nvSpPr>
      <dsp:spPr>
        <a:xfrm>
          <a:off x="0" y="2401"/>
          <a:ext cx="6949440" cy="12172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26BA9B-12BF-42FB-86C3-59E06B4F33FD}">
      <dsp:nvSpPr>
        <dsp:cNvPr id="0" name=""/>
        <dsp:cNvSpPr/>
      </dsp:nvSpPr>
      <dsp:spPr>
        <a:xfrm>
          <a:off x="368211" y="276278"/>
          <a:ext cx="669475" cy="6694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AC4117-25FB-483F-A7D2-07F33FB63373}">
      <dsp:nvSpPr>
        <dsp:cNvPr id="0" name=""/>
        <dsp:cNvSpPr/>
      </dsp:nvSpPr>
      <dsp:spPr>
        <a:xfrm>
          <a:off x="1405898" y="2401"/>
          <a:ext cx="5543541" cy="1217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823" tIns="128823" rIns="128823" bIns="128823" numCol="1" spcCol="1270" anchor="ctr" anchorCtr="0">
          <a:noAutofit/>
        </a:bodyPr>
        <a:lstStyle/>
        <a:p>
          <a:pPr marL="0" lvl="0" indent="0" algn="l" defTabSz="977900">
            <a:lnSpc>
              <a:spcPct val="90000"/>
            </a:lnSpc>
            <a:spcBef>
              <a:spcPct val="0"/>
            </a:spcBef>
            <a:spcAft>
              <a:spcPct val="35000"/>
            </a:spcAft>
            <a:buNone/>
          </a:pPr>
          <a:r>
            <a:rPr lang="en-GB" sz="2200" kern="1200"/>
            <a:t>Protects resident privacy and dignity</a:t>
          </a:r>
          <a:endParaRPr lang="en-US" sz="2200" kern="1200"/>
        </a:p>
      </dsp:txBody>
      <dsp:txXfrm>
        <a:off x="1405898" y="2401"/>
        <a:ext cx="5543541" cy="1217228"/>
      </dsp:txXfrm>
    </dsp:sp>
    <dsp:sp modelId="{61A6F059-AEF5-46E0-A4AD-DD0D1A17E6F8}">
      <dsp:nvSpPr>
        <dsp:cNvPr id="0" name=""/>
        <dsp:cNvSpPr/>
      </dsp:nvSpPr>
      <dsp:spPr>
        <a:xfrm>
          <a:off x="0" y="1523937"/>
          <a:ext cx="6949440" cy="12172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80823B-3C9F-4830-88B6-F6840510A76B}">
      <dsp:nvSpPr>
        <dsp:cNvPr id="0" name=""/>
        <dsp:cNvSpPr/>
      </dsp:nvSpPr>
      <dsp:spPr>
        <a:xfrm>
          <a:off x="368211" y="1797813"/>
          <a:ext cx="669475" cy="6694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0CFFA7E-63D0-4CF3-987A-35F6BD390310}">
      <dsp:nvSpPr>
        <dsp:cNvPr id="0" name=""/>
        <dsp:cNvSpPr/>
      </dsp:nvSpPr>
      <dsp:spPr>
        <a:xfrm>
          <a:off x="1405898" y="1523937"/>
          <a:ext cx="5543541" cy="1217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823" tIns="128823" rIns="128823" bIns="128823" numCol="1" spcCol="1270" anchor="ctr" anchorCtr="0">
          <a:noAutofit/>
        </a:bodyPr>
        <a:lstStyle/>
        <a:p>
          <a:pPr marL="0" lvl="0" indent="0" algn="l" defTabSz="977900">
            <a:lnSpc>
              <a:spcPct val="90000"/>
            </a:lnSpc>
            <a:spcBef>
              <a:spcPct val="0"/>
            </a:spcBef>
            <a:spcAft>
              <a:spcPct val="35000"/>
            </a:spcAft>
            <a:buNone/>
          </a:pPr>
          <a:r>
            <a:rPr lang="en-GB" sz="2200" kern="1200"/>
            <a:t>Ensures sensitive, personal and medical information remains confidential</a:t>
          </a:r>
          <a:endParaRPr lang="en-US" sz="2200" kern="1200"/>
        </a:p>
      </dsp:txBody>
      <dsp:txXfrm>
        <a:off x="1405898" y="1523937"/>
        <a:ext cx="5543541" cy="1217228"/>
      </dsp:txXfrm>
    </dsp:sp>
    <dsp:sp modelId="{63BFAFB3-6125-4102-BBC7-BB8591BA4659}">
      <dsp:nvSpPr>
        <dsp:cNvPr id="0" name=""/>
        <dsp:cNvSpPr/>
      </dsp:nvSpPr>
      <dsp:spPr>
        <a:xfrm>
          <a:off x="0" y="3045472"/>
          <a:ext cx="6949440" cy="12172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0ADF67-ACAA-4D05-AE64-45A137F80FB9}">
      <dsp:nvSpPr>
        <dsp:cNvPr id="0" name=""/>
        <dsp:cNvSpPr/>
      </dsp:nvSpPr>
      <dsp:spPr>
        <a:xfrm>
          <a:off x="368211" y="3319348"/>
          <a:ext cx="669475" cy="6694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AB4E8C-888A-42E5-BA0D-9C5CA49DD705}">
      <dsp:nvSpPr>
        <dsp:cNvPr id="0" name=""/>
        <dsp:cNvSpPr/>
      </dsp:nvSpPr>
      <dsp:spPr>
        <a:xfrm>
          <a:off x="1405898" y="3045472"/>
          <a:ext cx="5543541" cy="1217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823" tIns="128823" rIns="128823" bIns="128823" numCol="1" spcCol="1270" anchor="ctr" anchorCtr="0">
          <a:noAutofit/>
        </a:bodyPr>
        <a:lstStyle/>
        <a:p>
          <a:pPr marL="0" lvl="0" indent="0" algn="l" defTabSz="977900">
            <a:lnSpc>
              <a:spcPct val="90000"/>
            </a:lnSpc>
            <a:spcBef>
              <a:spcPct val="0"/>
            </a:spcBef>
            <a:spcAft>
              <a:spcPct val="35000"/>
            </a:spcAft>
            <a:buNone/>
          </a:pPr>
          <a:r>
            <a:rPr lang="en-GB" sz="2200" kern="1200"/>
            <a:t>Prevent unauthorised access to resident’s health records, photos or communications </a:t>
          </a:r>
          <a:endParaRPr lang="en-US" sz="2200" kern="1200"/>
        </a:p>
      </dsp:txBody>
      <dsp:txXfrm>
        <a:off x="1405898" y="3045472"/>
        <a:ext cx="5543541" cy="1217228"/>
      </dsp:txXfrm>
    </dsp:sp>
    <dsp:sp modelId="{477B3584-077D-430C-A5AA-7F94EC4A1086}">
      <dsp:nvSpPr>
        <dsp:cNvPr id="0" name=""/>
        <dsp:cNvSpPr/>
      </dsp:nvSpPr>
      <dsp:spPr>
        <a:xfrm>
          <a:off x="0" y="4567007"/>
          <a:ext cx="6949440" cy="12172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42B2ED-F9E5-44F6-BA81-922A72618940}">
      <dsp:nvSpPr>
        <dsp:cNvPr id="0" name=""/>
        <dsp:cNvSpPr/>
      </dsp:nvSpPr>
      <dsp:spPr>
        <a:xfrm>
          <a:off x="368211" y="4840884"/>
          <a:ext cx="669475" cy="6694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A240F0-2D30-40C5-AF1B-E5C4A35DEA8D}">
      <dsp:nvSpPr>
        <dsp:cNvPr id="0" name=""/>
        <dsp:cNvSpPr/>
      </dsp:nvSpPr>
      <dsp:spPr>
        <a:xfrm>
          <a:off x="1405898" y="4567007"/>
          <a:ext cx="5543541" cy="1217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823" tIns="128823" rIns="128823" bIns="128823" numCol="1" spcCol="1270" anchor="ctr" anchorCtr="0">
          <a:noAutofit/>
        </a:bodyPr>
        <a:lstStyle/>
        <a:p>
          <a:pPr marL="0" lvl="0" indent="0" algn="l" defTabSz="977900">
            <a:lnSpc>
              <a:spcPct val="90000"/>
            </a:lnSpc>
            <a:spcBef>
              <a:spcPct val="0"/>
            </a:spcBef>
            <a:spcAft>
              <a:spcPct val="35000"/>
            </a:spcAft>
            <a:buNone/>
          </a:pPr>
          <a:r>
            <a:rPr lang="en-GB" sz="2200" kern="1200"/>
            <a:t>Supports safe and effective care delivery</a:t>
          </a:r>
          <a:endParaRPr lang="en-US" sz="2200" kern="1200"/>
        </a:p>
      </dsp:txBody>
      <dsp:txXfrm>
        <a:off x="1405898" y="4567007"/>
        <a:ext cx="5543541" cy="121722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392BE-DFD9-4156-B03D-4FDA75FC9515}">
      <dsp:nvSpPr>
        <dsp:cNvPr id="0" name=""/>
        <dsp:cNvSpPr/>
      </dsp:nvSpPr>
      <dsp:spPr>
        <a:xfrm>
          <a:off x="0" y="2825"/>
          <a:ext cx="694944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5776F6-152C-42AB-B294-A330EF316D08}">
      <dsp:nvSpPr>
        <dsp:cNvPr id="0" name=""/>
        <dsp:cNvSpPr/>
      </dsp:nvSpPr>
      <dsp:spPr>
        <a:xfrm>
          <a:off x="0" y="2825"/>
          <a:ext cx="6949440" cy="9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Limited staff digital skills and awareness</a:t>
          </a:r>
          <a:endParaRPr lang="en-US" sz="2400" kern="1200"/>
        </a:p>
      </dsp:txBody>
      <dsp:txXfrm>
        <a:off x="0" y="2825"/>
        <a:ext cx="6949440" cy="963497"/>
      </dsp:txXfrm>
    </dsp:sp>
    <dsp:sp modelId="{FEE6EFE5-1FE2-44BF-8960-C2CC17F33E60}">
      <dsp:nvSpPr>
        <dsp:cNvPr id="0" name=""/>
        <dsp:cNvSpPr/>
      </dsp:nvSpPr>
      <dsp:spPr>
        <a:xfrm>
          <a:off x="0" y="966323"/>
          <a:ext cx="6949440" cy="0"/>
        </a:xfrm>
        <a:prstGeom prst="line">
          <a:avLst/>
        </a:prstGeom>
        <a:solidFill>
          <a:schemeClr val="accent2">
            <a:hueOff val="-208266"/>
            <a:satOff val="-4326"/>
            <a:lumOff val="-1176"/>
            <a:alphaOff val="0"/>
          </a:schemeClr>
        </a:solidFill>
        <a:ln w="12700" cap="flat" cmpd="sng" algn="ctr">
          <a:solidFill>
            <a:schemeClr val="accent2">
              <a:hueOff val="-208266"/>
              <a:satOff val="-4326"/>
              <a:lumOff val="-11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72BC77-DB1F-4554-9672-150007E7D97A}">
      <dsp:nvSpPr>
        <dsp:cNvPr id="0" name=""/>
        <dsp:cNvSpPr/>
      </dsp:nvSpPr>
      <dsp:spPr>
        <a:xfrm>
          <a:off x="0" y="966323"/>
          <a:ext cx="6949440" cy="9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Cost and resource constraints</a:t>
          </a:r>
          <a:endParaRPr lang="en-US" sz="2400" kern="1200"/>
        </a:p>
      </dsp:txBody>
      <dsp:txXfrm>
        <a:off x="0" y="966323"/>
        <a:ext cx="6949440" cy="963497"/>
      </dsp:txXfrm>
    </dsp:sp>
    <dsp:sp modelId="{6C751F7B-CA06-431C-9F92-2F008562487C}">
      <dsp:nvSpPr>
        <dsp:cNvPr id="0" name=""/>
        <dsp:cNvSpPr/>
      </dsp:nvSpPr>
      <dsp:spPr>
        <a:xfrm>
          <a:off x="0" y="1929821"/>
          <a:ext cx="6949440" cy="0"/>
        </a:xfrm>
        <a:prstGeom prst="line">
          <a:avLst/>
        </a:prstGeom>
        <a:solidFill>
          <a:schemeClr val="accent2">
            <a:hueOff val="-416532"/>
            <a:satOff val="-8652"/>
            <a:lumOff val="-2353"/>
            <a:alphaOff val="0"/>
          </a:schemeClr>
        </a:solidFill>
        <a:ln w="12700" cap="flat" cmpd="sng" algn="ctr">
          <a:solidFill>
            <a:schemeClr val="accent2">
              <a:hueOff val="-416532"/>
              <a:satOff val="-8652"/>
              <a:lumOff val="-235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41C3A7-FC80-4239-A23F-FB7D01DFFEF9}">
      <dsp:nvSpPr>
        <dsp:cNvPr id="0" name=""/>
        <dsp:cNvSpPr/>
      </dsp:nvSpPr>
      <dsp:spPr>
        <a:xfrm>
          <a:off x="0" y="1929821"/>
          <a:ext cx="6949440" cy="9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Dependence of technology</a:t>
          </a:r>
          <a:endParaRPr lang="en-US" sz="2400" kern="1200"/>
        </a:p>
      </dsp:txBody>
      <dsp:txXfrm>
        <a:off x="0" y="1929821"/>
        <a:ext cx="6949440" cy="963497"/>
      </dsp:txXfrm>
    </dsp:sp>
    <dsp:sp modelId="{5C74BDFA-5723-40FC-A600-CFF8A1D747D6}">
      <dsp:nvSpPr>
        <dsp:cNvPr id="0" name=""/>
        <dsp:cNvSpPr/>
      </dsp:nvSpPr>
      <dsp:spPr>
        <a:xfrm>
          <a:off x="0" y="2893319"/>
          <a:ext cx="6949440" cy="0"/>
        </a:xfrm>
        <a:prstGeom prst="line">
          <a:avLst/>
        </a:prstGeom>
        <a:solidFill>
          <a:schemeClr val="accent2">
            <a:hueOff val="-624797"/>
            <a:satOff val="-12979"/>
            <a:lumOff val="-3529"/>
            <a:alphaOff val="0"/>
          </a:schemeClr>
        </a:solidFill>
        <a:ln w="12700" cap="flat" cmpd="sng" algn="ctr">
          <a:solidFill>
            <a:schemeClr val="accent2">
              <a:hueOff val="-624797"/>
              <a:satOff val="-12979"/>
              <a:lumOff val="-352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0AD6C0-50D2-476E-935D-0841B927DFC7}">
      <dsp:nvSpPr>
        <dsp:cNvPr id="0" name=""/>
        <dsp:cNvSpPr/>
      </dsp:nvSpPr>
      <dsp:spPr>
        <a:xfrm>
          <a:off x="0" y="2893318"/>
          <a:ext cx="6949440" cy="9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Resistance to change, some staff or residents may prefer traditional (paper-based) methods</a:t>
          </a:r>
          <a:endParaRPr lang="en-US" sz="2400" kern="1200"/>
        </a:p>
      </dsp:txBody>
      <dsp:txXfrm>
        <a:off x="0" y="2893318"/>
        <a:ext cx="6949440" cy="963497"/>
      </dsp:txXfrm>
    </dsp:sp>
    <dsp:sp modelId="{71C85D07-30D7-4F4D-926D-E8DF7CA33A27}">
      <dsp:nvSpPr>
        <dsp:cNvPr id="0" name=""/>
        <dsp:cNvSpPr/>
      </dsp:nvSpPr>
      <dsp:spPr>
        <a:xfrm>
          <a:off x="0" y="3856816"/>
          <a:ext cx="6949440" cy="0"/>
        </a:xfrm>
        <a:prstGeom prst="line">
          <a:avLst/>
        </a:prstGeom>
        <a:solidFill>
          <a:schemeClr val="accent2">
            <a:hueOff val="-833063"/>
            <a:satOff val="-17305"/>
            <a:lumOff val="-4706"/>
            <a:alphaOff val="0"/>
          </a:schemeClr>
        </a:solidFill>
        <a:ln w="12700" cap="flat" cmpd="sng" algn="ctr">
          <a:solidFill>
            <a:schemeClr val="accent2">
              <a:hueOff val="-833063"/>
              <a:satOff val="-17305"/>
              <a:lumOff val="-47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619EA8-B8C9-4698-BB2C-FDF798E04457}">
      <dsp:nvSpPr>
        <dsp:cNvPr id="0" name=""/>
        <dsp:cNvSpPr/>
      </dsp:nvSpPr>
      <dsp:spPr>
        <a:xfrm>
          <a:off x="0" y="3856816"/>
          <a:ext cx="6949440" cy="9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Balancing privacy with accessibility</a:t>
          </a:r>
          <a:endParaRPr lang="en-US" sz="2400" kern="1200"/>
        </a:p>
      </dsp:txBody>
      <dsp:txXfrm>
        <a:off x="0" y="3856816"/>
        <a:ext cx="6949440" cy="963497"/>
      </dsp:txXfrm>
    </dsp:sp>
    <dsp:sp modelId="{0B437C26-372B-4B87-9DA2-FB4AFAB07F35}">
      <dsp:nvSpPr>
        <dsp:cNvPr id="0" name=""/>
        <dsp:cNvSpPr/>
      </dsp:nvSpPr>
      <dsp:spPr>
        <a:xfrm>
          <a:off x="0" y="4820314"/>
          <a:ext cx="6949440" cy="0"/>
        </a:xfrm>
        <a:prstGeom prst="line">
          <a:avLst/>
        </a:prstGeom>
        <a:solidFill>
          <a:schemeClr val="accent2">
            <a:hueOff val="-1041329"/>
            <a:satOff val="-21631"/>
            <a:lumOff val="-5882"/>
            <a:alphaOff val="0"/>
          </a:schemeClr>
        </a:solidFill>
        <a:ln w="12700" cap="flat" cmpd="sng" algn="ctr">
          <a:solidFill>
            <a:schemeClr val="accent2">
              <a:hueOff val="-1041329"/>
              <a:satOff val="-21631"/>
              <a:lumOff val="-5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D17DCC-CEEB-429A-9733-D3516C33A6C1}">
      <dsp:nvSpPr>
        <dsp:cNvPr id="0" name=""/>
        <dsp:cNvSpPr/>
      </dsp:nvSpPr>
      <dsp:spPr>
        <a:xfrm>
          <a:off x="0" y="4820314"/>
          <a:ext cx="6949440" cy="9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Third party risks</a:t>
          </a:r>
          <a:endParaRPr lang="en-US" sz="2400" kern="1200"/>
        </a:p>
      </dsp:txBody>
      <dsp:txXfrm>
        <a:off x="0" y="4820314"/>
        <a:ext cx="6949440" cy="96349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2E2AE7-B461-4D31-866A-7B4E9481AB4D}" type="datetimeFigureOut">
              <a:rPr lang="en-GB" smtClean="0"/>
              <a:t>11/10/2025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918AF7-DD80-4FD6-83DB-FF79138011F7}" type="slidenum">
              <a:rPr lang="en-GB" smtClean="0"/>
              <a:t>‹#›</a:t>
            </a:fld>
            <a:endParaRPr lang="en-GB"/>
          </a:p>
        </p:txBody>
      </p:sp>
    </p:spTree>
    <p:extLst>
      <p:ext uri="{BB962C8B-B14F-4D97-AF65-F5344CB8AC3E}">
        <p14:creationId xmlns:p14="http://schemas.microsoft.com/office/powerpoint/2010/main" val="478081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918AF7-DD80-4FD6-83DB-FF79138011F7}" type="slidenum">
              <a:rPr lang="en-GB" smtClean="0"/>
              <a:t>8</a:t>
            </a:fld>
            <a:endParaRPr lang="en-GB"/>
          </a:p>
        </p:txBody>
      </p:sp>
    </p:spTree>
    <p:extLst>
      <p:ext uri="{BB962C8B-B14F-4D97-AF65-F5344CB8AC3E}">
        <p14:creationId xmlns:p14="http://schemas.microsoft.com/office/powerpoint/2010/main" val="502565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10/11/2025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10/12/2025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1430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10/12/2025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968058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7.xml"/><Relationship Id="rId1"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11/10/2025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2" r:id="rId1"/>
    <p:sldLayoutId id="214748366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6" r:id="rId1"/>
    <p:sldLayoutId id="2147483664" r:id="rId2"/>
    <p:sldLayoutId id="214748366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11/10/2025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9" r:id="rId1"/>
    <p:sldLayoutId id="214748366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10/12/2025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2409133982"/>
      </p:ext>
    </p:extLst>
  </p:cSld>
  <p:clrMap bg1="lt1" tx1="dk1" bg2="lt2" tx2="dk2" accent1="accent1" accent2="accent2" accent3="accent3" accent4="accent4" accent5="accent5" accent6="accent6" hlink="hlink" folHlink="folHlink"/>
  <p:sldLayoutIdLst>
    <p:sldLayoutId id="2147483724" r:id="rId1"/>
    <p:sldLayoutId id="2147483723" r:id="rId2"/>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www.events.hertfordshire/step2skills/2324-digital-skills-for-work-copy" TargetMode="External"/><Relationship Id="rId2" Type="http://schemas.openxmlformats.org/officeDocument/2006/relationships/hyperlink" Target="http://www.England.nhs.uk/longread/digital-skills-health-informatics-competency-standards-frameworks-and-tools-for-healthcare-professionals/" TargetMode="External"/><Relationship Id="rId1" Type="http://schemas.openxmlformats.org/officeDocument/2006/relationships/slideLayout" Target="../slideLayouts/slideLayout1.xml"/><Relationship Id="rId5" Type="http://schemas.openxmlformats.org/officeDocument/2006/relationships/hyperlink" Target="https://www.cambridge.org/core/journals/journal-of-social-policy/article/technology-and-homecare-in-the-uk-policy-storylines-and-practice/DA9669E0025249E9FF14873F8490F6BDD" TargetMode="External"/><Relationship Id="rId4" Type="http://schemas.openxmlformats.org/officeDocument/2006/relationships/hyperlink" Target="http://www.gov.uk/government/publications/digital-working-in-adult-social-care-what-good-looks-like/digital-working-in-adult-social-care-what-good-looks-like-for-local-authorities-and-care-provider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jpeg"/><Relationship Id="rId1" Type="http://schemas.openxmlformats.org/officeDocument/2006/relationships/slideLayout" Target="../slideLayouts/slideLayout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hyperlink" Target="https://cloudtech24.com/2024/01/benefits-of-microsoft-teams/" TargetMode="External"/><Relationship Id="rId2" Type="http://schemas.openxmlformats.org/officeDocument/2006/relationships/hyperlink" Target="https://www.aztechit.co.uk/blog/microsoft-teams-benefits#:~:text" TargetMode="External"/><Relationship Id="rId1" Type="http://schemas.openxmlformats.org/officeDocument/2006/relationships/slideLayout" Target="../slideLayouts/slideLayout5.xml"/><Relationship Id="rId4" Type="http://schemas.openxmlformats.org/officeDocument/2006/relationships/hyperlink" Target="https://www.jotform.com/blog/microsoft-teams-pros-and-cons/" TargetMode="Externa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s://www.dsptoolkit.nhs.uk" TargetMode="External"/><Relationship Id="rId2" Type="http://schemas.openxmlformats.org/officeDocument/2006/relationships/hyperlink" Target="https://www.cqc.org.uk" TargetMode="External"/><Relationship Id="rId1" Type="http://schemas.openxmlformats.org/officeDocument/2006/relationships/slideLayout" Target="../slideLayouts/slideLayout7.xml"/><Relationship Id="rId4" Type="http://schemas.openxmlformats.org/officeDocument/2006/relationships/hyperlink" Target="https://digital.nhs.uk/data-securi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8264" y="274099"/>
            <a:ext cx="9144000" cy="2013790"/>
          </a:xfrm>
        </p:spPr>
        <p:txBody>
          <a:bodyPr>
            <a:normAutofit fontScale="90000"/>
          </a:bodyPr>
          <a:lstStyle/>
          <a:p>
            <a:r>
              <a:rPr lang="en-GB" sz="3400" b="1"/>
              <a:t>The University of Wales Trinity Saint David </a:t>
            </a:r>
            <a:br>
              <a:rPr lang="en-GB" sz="3400" b="1"/>
            </a:br>
            <a:r>
              <a:rPr lang="en-GB" sz="3400" b="1"/>
              <a:t>Digital skills and research methods(Lchs4007_birm)</a:t>
            </a:r>
            <a:br>
              <a:rPr lang="en-GB" sz="3400" b="1"/>
            </a:br>
            <a:r>
              <a:rPr lang="en-GB" sz="3400" b="1"/>
              <a:t>Component 1</a:t>
            </a:r>
            <a:br>
              <a:rPr lang="en-GB" sz="3400" b="1"/>
            </a:br>
            <a:r>
              <a:rPr lang="en-GB" sz="3400" b="1"/>
              <a:t>Group presentation</a:t>
            </a:r>
          </a:p>
        </p:txBody>
      </p:sp>
      <p:sp>
        <p:nvSpPr>
          <p:cNvPr id="3" name="Subtitle 2"/>
          <p:cNvSpPr>
            <a:spLocks noGrp="1"/>
          </p:cNvSpPr>
          <p:nvPr>
            <p:ph type="subTitle" idx="1"/>
          </p:nvPr>
        </p:nvSpPr>
        <p:spPr>
          <a:xfrm>
            <a:off x="5650301" y="3602039"/>
            <a:ext cx="6340416" cy="2532780"/>
          </a:xfrm>
        </p:spPr>
        <p:txBody>
          <a:bodyPr vert="horz" lIns="91440" tIns="45720" rIns="91440" bIns="45720" rtlCol="0" anchor="t">
            <a:normAutofit fontScale="92500" lnSpcReduction="10000"/>
          </a:bodyPr>
          <a:lstStyle/>
          <a:p>
            <a:r>
              <a:rPr lang="en-GB"/>
              <a:t>Presented by:</a:t>
            </a:r>
          </a:p>
          <a:p>
            <a:r>
              <a:rPr lang="en-GB"/>
              <a:t>Group B</a:t>
            </a:r>
          </a:p>
          <a:p>
            <a:r>
              <a:rPr lang="en-GB"/>
              <a:t>Sabrina Rose 2511942</a:t>
            </a:r>
          </a:p>
          <a:p>
            <a:r>
              <a:rPr lang="en-GB"/>
              <a:t>Tramaine Dorane Graham 2513703</a:t>
            </a:r>
          </a:p>
          <a:p>
            <a:r>
              <a:rPr lang="en-GB" sz="2600"/>
              <a:t>Emmanuel Oppong 2435925</a:t>
            </a:r>
            <a:endParaRPr lang="en-GB"/>
          </a:p>
          <a:p>
            <a:r>
              <a:rPr lang="en-GB"/>
              <a:t>Olabisi Gbadebo </a:t>
            </a:r>
            <a:r>
              <a:rPr lang="en-GB" err="1"/>
              <a:t>Arekemase</a:t>
            </a:r>
            <a:r>
              <a:rPr lang="en-GB"/>
              <a:t> 2506007</a:t>
            </a:r>
          </a:p>
          <a:p>
            <a:endParaRPr lang="en-GB"/>
          </a:p>
        </p:txBody>
      </p:sp>
      <p:sp>
        <p:nvSpPr>
          <p:cNvPr id="4" name="TextBox 3">
            <a:extLst>
              <a:ext uri="{FF2B5EF4-FFF2-40B4-BE49-F238E27FC236}">
                <a16:creationId xmlns:a16="http://schemas.microsoft.com/office/drawing/2014/main" id="{382AB0AD-9427-6388-437B-0DEBD2540626}"/>
              </a:ext>
            </a:extLst>
          </p:cNvPr>
          <p:cNvSpPr txBox="1"/>
          <p:nvPr/>
        </p:nvSpPr>
        <p:spPr>
          <a:xfrm>
            <a:off x="1124597" y="2479807"/>
            <a:ext cx="5287992" cy="14009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00FD7270-8B1C-7F4F-19AB-C49C285D28C6}"/>
              </a:ext>
            </a:extLst>
          </p:cNvPr>
          <p:cNvSpPr txBox="1"/>
          <p:nvPr/>
        </p:nvSpPr>
        <p:spPr>
          <a:xfrm>
            <a:off x="185468" y="5754394"/>
            <a:ext cx="547116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t>Lecturer: Masud Siddiqui</a:t>
            </a:r>
          </a:p>
          <a:p>
            <a:r>
              <a:rPr lang="en-GB" sz="2400"/>
              <a:t>Presented: 13th October 2025</a:t>
            </a:r>
          </a:p>
        </p:txBody>
      </p:sp>
      <p:pic>
        <p:nvPicPr>
          <p:cNvPr id="6" name="Picture 5" descr="digital-skills-for-work-sep-23.x35796cd2.jpg">
            <a:extLst>
              <a:ext uri="{FF2B5EF4-FFF2-40B4-BE49-F238E27FC236}">
                <a16:creationId xmlns:a16="http://schemas.microsoft.com/office/drawing/2014/main" id="{EFC20C22-67CD-8BA6-6824-1E9D82F09919}"/>
              </a:ext>
            </a:extLst>
          </p:cNvPr>
          <p:cNvPicPr>
            <a:picLocks noChangeAspect="1"/>
          </p:cNvPicPr>
          <p:nvPr/>
        </p:nvPicPr>
        <p:blipFill>
          <a:blip r:embed="rId2"/>
          <a:stretch>
            <a:fillRect/>
          </a:stretch>
        </p:blipFill>
        <p:spPr>
          <a:xfrm>
            <a:off x="1126466" y="2628900"/>
            <a:ext cx="3498012" cy="2750389"/>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75E1FDE-C9E1-BFC0-EBAB-B80B09B8E79B}"/>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Speaker plan</a:t>
            </a:r>
          </a:p>
        </p:txBody>
      </p:sp>
      <p:graphicFrame>
        <p:nvGraphicFramePr>
          <p:cNvPr id="6" name="Content Placeholder 5">
            <a:extLst>
              <a:ext uri="{FF2B5EF4-FFF2-40B4-BE49-F238E27FC236}">
                <a16:creationId xmlns:a16="http://schemas.microsoft.com/office/drawing/2014/main" id="{F6B2D89B-3CBA-0BCE-F85F-C61893C19CC4}"/>
              </a:ext>
            </a:extLst>
          </p:cNvPr>
          <p:cNvGraphicFramePr>
            <a:graphicFrameLocks noGrp="1"/>
          </p:cNvGraphicFramePr>
          <p:nvPr>
            <p:ph idx="1"/>
            <p:extLst>
              <p:ext uri="{D42A27DB-BD31-4B8C-83A1-F6EECF244321}">
                <p14:modId xmlns:p14="http://schemas.microsoft.com/office/powerpoint/2010/main" val="3224460317"/>
              </p:ext>
            </p:extLst>
          </p:nvPr>
        </p:nvGraphicFramePr>
        <p:xfrm>
          <a:off x="644056" y="2139724"/>
          <a:ext cx="10927830" cy="4138516"/>
        </p:xfrm>
        <a:graphic>
          <a:graphicData uri="http://schemas.openxmlformats.org/drawingml/2006/table">
            <a:tbl>
              <a:tblPr firstRow="1" bandRow="1">
                <a:tableStyleId>{5C22544A-7EE6-4342-B048-85BDC9FD1C3A}</a:tableStyleId>
              </a:tblPr>
              <a:tblGrid>
                <a:gridCol w="5389692">
                  <a:extLst>
                    <a:ext uri="{9D8B030D-6E8A-4147-A177-3AD203B41FA5}">
                      <a16:colId xmlns:a16="http://schemas.microsoft.com/office/drawing/2014/main" val="1883766009"/>
                    </a:ext>
                  </a:extLst>
                </a:gridCol>
                <a:gridCol w="5538138">
                  <a:extLst>
                    <a:ext uri="{9D8B030D-6E8A-4147-A177-3AD203B41FA5}">
                      <a16:colId xmlns:a16="http://schemas.microsoft.com/office/drawing/2014/main" val="3187365570"/>
                    </a:ext>
                  </a:extLst>
                </a:gridCol>
              </a:tblGrid>
              <a:tr h="680128">
                <a:tc>
                  <a:txBody>
                    <a:bodyPr/>
                    <a:lstStyle/>
                    <a:p>
                      <a:r>
                        <a:rPr lang="en-GB" sz="3600"/>
                        <a:t>Topic</a:t>
                      </a:r>
                    </a:p>
                  </a:txBody>
                  <a:tcPr marL="96245" marR="96245" marT="48122" marB="48122"/>
                </a:tc>
                <a:tc>
                  <a:txBody>
                    <a:bodyPr/>
                    <a:lstStyle/>
                    <a:p>
                      <a:r>
                        <a:rPr lang="en-GB" sz="3600"/>
                        <a:t>Answered by</a:t>
                      </a:r>
                    </a:p>
                  </a:txBody>
                  <a:tcPr marL="96245" marR="96245" marT="48122" marB="48122"/>
                </a:tc>
                <a:extLst>
                  <a:ext uri="{0D108BD9-81ED-4DB2-BD59-A6C34878D82A}">
                    <a16:rowId xmlns:a16="http://schemas.microsoft.com/office/drawing/2014/main" val="3868348513"/>
                  </a:ext>
                </a:extLst>
              </a:tr>
              <a:tr h="968862">
                <a:tc>
                  <a:txBody>
                    <a:bodyPr/>
                    <a:lstStyle/>
                    <a:p>
                      <a:r>
                        <a:rPr lang="en-GB" sz="2700"/>
                        <a:t>The benefits and limitations of MS Excel</a:t>
                      </a:r>
                    </a:p>
                  </a:txBody>
                  <a:tcPr marL="96245" marR="96245" marT="48122" marB="48122"/>
                </a:tc>
                <a:tc>
                  <a:txBody>
                    <a:bodyPr/>
                    <a:lstStyle/>
                    <a:p>
                      <a:r>
                        <a:rPr lang="en-GB" sz="2700"/>
                        <a:t>Sabrina Rose 2511942</a:t>
                      </a:r>
                    </a:p>
                  </a:txBody>
                  <a:tcPr marL="96245" marR="96245" marT="48122" marB="48122"/>
                </a:tc>
                <a:extLst>
                  <a:ext uri="{0D108BD9-81ED-4DB2-BD59-A6C34878D82A}">
                    <a16:rowId xmlns:a16="http://schemas.microsoft.com/office/drawing/2014/main" val="2707001390"/>
                  </a:ext>
                </a:extLst>
              </a:tr>
              <a:tr h="968862">
                <a:tc>
                  <a:txBody>
                    <a:bodyPr/>
                    <a:lstStyle/>
                    <a:p>
                      <a:r>
                        <a:rPr lang="en-GB" sz="2700"/>
                        <a:t>Benefits and limitations of MS teams</a:t>
                      </a:r>
                      <a:r>
                        <a:rPr lang="en-GB" sz="1900"/>
                        <a:t> </a:t>
                      </a:r>
                    </a:p>
                  </a:txBody>
                  <a:tcPr marL="96245" marR="96245" marT="48122" marB="48122"/>
                </a:tc>
                <a:tc>
                  <a:txBody>
                    <a:bodyPr/>
                    <a:lstStyle/>
                    <a:p>
                      <a:r>
                        <a:rPr lang="en-GB" sz="2700"/>
                        <a:t>Tramaine Dorane Graham 2513703</a:t>
                      </a:r>
                    </a:p>
                  </a:txBody>
                  <a:tcPr marL="96245" marR="96245" marT="48122" marB="48122"/>
                </a:tc>
                <a:extLst>
                  <a:ext uri="{0D108BD9-81ED-4DB2-BD59-A6C34878D82A}">
                    <a16:rowId xmlns:a16="http://schemas.microsoft.com/office/drawing/2014/main" val="2847896354"/>
                  </a:ext>
                </a:extLst>
              </a:tr>
              <a:tr h="551802">
                <a:tc>
                  <a:txBody>
                    <a:bodyPr/>
                    <a:lstStyle/>
                    <a:p>
                      <a:r>
                        <a:rPr lang="en-GB" sz="2700"/>
                        <a:t>Impact of limited digital skills</a:t>
                      </a:r>
                    </a:p>
                  </a:txBody>
                  <a:tcPr marL="96245" marR="96245" marT="48122" marB="48122"/>
                </a:tc>
                <a:tc>
                  <a:txBody>
                    <a:bodyPr/>
                    <a:lstStyle/>
                    <a:p>
                      <a:r>
                        <a:rPr lang="en-GB" sz="2700"/>
                        <a:t>Emmanuel Oppong 2435925</a:t>
                      </a:r>
                    </a:p>
                  </a:txBody>
                  <a:tcPr marL="96245" marR="96245" marT="48122" marB="48122"/>
                </a:tc>
                <a:extLst>
                  <a:ext uri="{0D108BD9-81ED-4DB2-BD59-A6C34878D82A}">
                    <a16:rowId xmlns:a16="http://schemas.microsoft.com/office/drawing/2014/main" val="3443909275"/>
                  </a:ext>
                </a:extLst>
              </a:tr>
              <a:tr h="968862">
                <a:tc>
                  <a:txBody>
                    <a:bodyPr/>
                    <a:lstStyle/>
                    <a:p>
                      <a:r>
                        <a:rPr lang="en-GB" sz="2700"/>
                        <a:t>Checklist for digital safety practices</a:t>
                      </a:r>
                    </a:p>
                  </a:txBody>
                  <a:tcPr marL="96245" marR="96245" marT="48122" marB="48122"/>
                </a:tc>
                <a:tc>
                  <a:txBody>
                    <a:bodyPr/>
                    <a:lstStyle/>
                    <a:p>
                      <a:r>
                        <a:rPr lang="en-GB" sz="2700"/>
                        <a:t>Olabisi Gbadebo Arekemase 2506007</a:t>
                      </a:r>
                    </a:p>
                  </a:txBody>
                  <a:tcPr marL="96245" marR="96245" marT="48122" marB="48122"/>
                </a:tc>
                <a:extLst>
                  <a:ext uri="{0D108BD9-81ED-4DB2-BD59-A6C34878D82A}">
                    <a16:rowId xmlns:a16="http://schemas.microsoft.com/office/drawing/2014/main" val="4063752440"/>
                  </a:ext>
                </a:extLst>
              </a:tr>
            </a:tbl>
          </a:graphicData>
        </a:graphic>
      </p:graphicFrame>
    </p:spTree>
    <p:extLst>
      <p:ext uri="{BB962C8B-B14F-4D97-AF65-F5344CB8AC3E}">
        <p14:creationId xmlns:p14="http://schemas.microsoft.com/office/powerpoint/2010/main" val="207005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FE9F87-9E4F-8EE8-9773-A4A9EFF7EEC8}"/>
              </a:ext>
            </a:extLst>
          </p:cNvPr>
          <p:cNvSpPr>
            <a:spLocks noGrp="1"/>
          </p:cNvSpPr>
          <p:nvPr>
            <p:ph type="title"/>
          </p:nvPr>
        </p:nvSpPr>
        <p:spPr>
          <a:xfrm>
            <a:off x="761803" y="350196"/>
            <a:ext cx="4646904" cy="1624520"/>
          </a:xfrm>
        </p:spPr>
        <p:txBody>
          <a:bodyPr anchor="ctr">
            <a:normAutofit/>
          </a:bodyPr>
          <a:lstStyle/>
          <a:p>
            <a:r>
              <a:rPr lang="en-GB" sz="4000" b="1"/>
              <a:t>Introduction</a:t>
            </a:r>
          </a:p>
        </p:txBody>
      </p:sp>
      <p:sp>
        <p:nvSpPr>
          <p:cNvPr id="3" name="Content Placeholder 2">
            <a:extLst>
              <a:ext uri="{FF2B5EF4-FFF2-40B4-BE49-F238E27FC236}">
                <a16:creationId xmlns:a16="http://schemas.microsoft.com/office/drawing/2014/main" id="{35FF571B-89B7-1842-1077-CF28B90DD326}"/>
              </a:ext>
            </a:extLst>
          </p:cNvPr>
          <p:cNvSpPr>
            <a:spLocks noGrp="1"/>
          </p:cNvSpPr>
          <p:nvPr>
            <p:ph idx="1"/>
          </p:nvPr>
        </p:nvSpPr>
        <p:spPr>
          <a:xfrm>
            <a:off x="761802" y="2743200"/>
            <a:ext cx="4646905" cy="3613149"/>
          </a:xfrm>
        </p:spPr>
        <p:txBody>
          <a:bodyPr vert="horz" lIns="91440" tIns="45720" rIns="91440" bIns="45720" rtlCol="0" anchor="ctr">
            <a:normAutofit/>
          </a:bodyPr>
          <a:lstStyle/>
          <a:p>
            <a:pPr marL="457200" indent="-457200"/>
            <a:r>
              <a:rPr lang="en-GB" sz="2000"/>
              <a:t>Definition of digital skills</a:t>
            </a:r>
          </a:p>
          <a:p>
            <a:pPr marL="457200" indent="-457200"/>
            <a:r>
              <a:rPr lang="en-GB" sz="2000"/>
              <a:t>Why are they needed in a care home setting?</a:t>
            </a:r>
          </a:p>
          <a:p>
            <a:pPr marL="457200" indent="-457200"/>
            <a:r>
              <a:rPr lang="en-GB" sz="2000"/>
              <a:t>What will we be discussing today?</a:t>
            </a:r>
          </a:p>
        </p:txBody>
      </p:sp>
      <p:pic>
        <p:nvPicPr>
          <p:cNvPr id="4" name="Picture 3" descr="A doctor and an old person&#10;&#10;AI-generated content may be incorrect.">
            <a:extLst>
              <a:ext uri="{FF2B5EF4-FFF2-40B4-BE49-F238E27FC236}">
                <a16:creationId xmlns:a16="http://schemas.microsoft.com/office/drawing/2014/main" id="{82FEBA90-0CBD-1A7C-9262-502A2BBE8FD4}"/>
              </a:ext>
            </a:extLst>
          </p:cNvPr>
          <p:cNvPicPr>
            <a:picLocks noChangeAspect="1"/>
          </p:cNvPicPr>
          <p:nvPr/>
        </p:nvPicPr>
        <p:blipFill>
          <a:blip r:embed="rId2"/>
          <a:srcRect l="24676" r="15924" b="-2"/>
          <a:stretch>
            <a:fillRect/>
          </a:stretch>
        </p:blipFill>
        <p:spPr>
          <a:xfrm>
            <a:off x="6096000" y="1"/>
            <a:ext cx="6102825" cy="6858000"/>
          </a:xfrm>
          <a:prstGeom prst="rect">
            <a:avLst/>
          </a:prstGeom>
        </p:spPr>
      </p:pic>
    </p:spTree>
    <p:extLst>
      <p:ext uri="{BB962C8B-B14F-4D97-AF65-F5344CB8AC3E}">
        <p14:creationId xmlns:p14="http://schemas.microsoft.com/office/powerpoint/2010/main" val="2011323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93394DA-E684-47C2-9020-13225823F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E2D6F8-DDD2-27BA-4E0A-F71F8F9386BF}"/>
              </a:ext>
            </a:extLst>
          </p:cNvPr>
          <p:cNvSpPr>
            <a:spLocks noGrp="1"/>
          </p:cNvSpPr>
          <p:nvPr>
            <p:ph type="title"/>
          </p:nvPr>
        </p:nvSpPr>
        <p:spPr>
          <a:xfrm>
            <a:off x="838200" y="365125"/>
            <a:ext cx="10515600" cy="1306443"/>
          </a:xfrm>
        </p:spPr>
        <p:txBody>
          <a:bodyPr>
            <a:normAutofit/>
          </a:bodyPr>
          <a:lstStyle/>
          <a:p>
            <a:r>
              <a:rPr lang="en-GB" sz="4000" b="1"/>
              <a:t>What are the benefits of using Ms Excel?</a:t>
            </a:r>
          </a:p>
        </p:txBody>
      </p:sp>
      <p:pic>
        <p:nvPicPr>
          <p:cNvPr id="6" name="Picture 5">
            <a:extLst>
              <a:ext uri="{FF2B5EF4-FFF2-40B4-BE49-F238E27FC236}">
                <a16:creationId xmlns:a16="http://schemas.microsoft.com/office/drawing/2014/main" id="{17736852-E786-FD57-A717-37CB6FA7653C}"/>
              </a:ext>
            </a:extLst>
          </p:cNvPr>
          <p:cNvPicPr>
            <a:picLocks noChangeAspect="1"/>
          </p:cNvPicPr>
          <p:nvPr/>
        </p:nvPicPr>
        <p:blipFill>
          <a:blip r:embed="rId2"/>
          <a:srcRect l="29323" r="25102"/>
          <a:stretch>
            <a:fillRect/>
          </a:stretch>
        </p:blipFill>
        <p:spPr>
          <a:xfrm>
            <a:off x="7989293" y="1904282"/>
            <a:ext cx="3423093" cy="4224808"/>
          </a:xfrm>
          <a:prstGeom prst="rect">
            <a:avLst/>
          </a:prstGeom>
        </p:spPr>
      </p:pic>
      <p:graphicFrame>
        <p:nvGraphicFramePr>
          <p:cNvPr id="5" name="Content Placeholder 2">
            <a:extLst>
              <a:ext uri="{FF2B5EF4-FFF2-40B4-BE49-F238E27FC236}">
                <a16:creationId xmlns:a16="http://schemas.microsoft.com/office/drawing/2014/main" id="{08EA1FD7-A282-062E-DFB0-9C6E93BD74B6}"/>
              </a:ext>
            </a:extLst>
          </p:cNvPr>
          <p:cNvGraphicFramePr>
            <a:graphicFrameLocks noGrp="1"/>
          </p:cNvGraphicFramePr>
          <p:nvPr>
            <p:ph idx="1"/>
            <p:extLst>
              <p:ext uri="{D42A27DB-BD31-4B8C-83A1-F6EECF244321}">
                <p14:modId xmlns:p14="http://schemas.microsoft.com/office/powerpoint/2010/main" val="402947475"/>
              </p:ext>
            </p:extLst>
          </p:nvPr>
        </p:nvGraphicFramePr>
        <p:xfrm>
          <a:off x="838200" y="1825625"/>
          <a:ext cx="6714744" cy="43034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36084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580E309-C02A-F384-E788-B3B4D5F4245C}"/>
              </a:ext>
            </a:extLst>
          </p:cNvPr>
          <p:cNvSpPr>
            <a:spLocks noGrp="1"/>
          </p:cNvSpPr>
          <p:nvPr>
            <p:ph type="title"/>
          </p:nvPr>
        </p:nvSpPr>
        <p:spPr>
          <a:xfrm>
            <a:off x="1371597" y="348865"/>
            <a:ext cx="10044023" cy="877729"/>
          </a:xfrm>
        </p:spPr>
        <p:txBody>
          <a:bodyPr anchor="ctr">
            <a:normAutofit/>
          </a:bodyPr>
          <a:lstStyle/>
          <a:p>
            <a:r>
              <a:rPr lang="en-GB" sz="4000" b="1">
                <a:solidFill>
                  <a:srgbClr val="FFFFFF"/>
                </a:solidFill>
              </a:rPr>
              <a:t>What are the limitations of using Ms Excel?</a:t>
            </a:r>
          </a:p>
        </p:txBody>
      </p:sp>
      <p:graphicFrame>
        <p:nvGraphicFramePr>
          <p:cNvPr id="5" name="Content Placeholder 2">
            <a:extLst>
              <a:ext uri="{FF2B5EF4-FFF2-40B4-BE49-F238E27FC236}">
                <a16:creationId xmlns:a16="http://schemas.microsoft.com/office/drawing/2014/main" id="{456D7FBE-38FD-5D2B-F089-9F6F605907EB}"/>
              </a:ext>
            </a:extLst>
          </p:cNvPr>
          <p:cNvGraphicFramePr>
            <a:graphicFrameLocks noGrp="1"/>
          </p:cNvGraphicFramePr>
          <p:nvPr>
            <p:ph idx="1"/>
            <p:extLst>
              <p:ext uri="{D42A27DB-BD31-4B8C-83A1-F6EECF244321}">
                <p14:modId xmlns:p14="http://schemas.microsoft.com/office/powerpoint/2010/main" val="3090833693"/>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447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279A78-6E01-9B25-CE33-CC99C5BF24B0}"/>
              </a:ext>
            </a:extLst>
          </p:cNvPr>
          <p:cNvSpPr>
            <a:spLocks noGrp="1"/>
          </p:cNvSpPr>
          <p:nvPr>
            <p:ph type="title"/>
          </p:nvPr>
        </p:nvSpPr>
        <p:spPr>
          <a:xfrm>
            <a:off x="686834" y="1153572"/>
            <a:ext cx="3200400" cy="4461163"/>
          </a:xfrm>
        </p:spPr>
        <p:txBody>
          <a:bodyPr>
            <a:normAutofit/>
          </a:bodyPr>
          <a:lstStyle/>
          <a:p>
            <a:r>
              <a:rPr lang="en-GB" b="1">
                <a:solidFill>
                  <a:srgbClr val="FFFFFF"/>
                </a:solidFill>
              </a:rPr>
              <a:t>Summary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7869B00-EAA1-7795-3E7A-71108263D098}"/>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457200" indent="-457200"/>
            <a:r>
              <a:rPr lang="en-GB" dirty="0"/>
              <a:t>Struggles faced with research</a:t>
            </a:r>
          </a:p>
          <a:p>
            <a:pPr marL="457200" indent="-457200"/>
            <a:r>
              <a:rPr lang="en-GB" dirty="0"/>
              <a:t>How can I overcome them?</a:t>
            </a:r>
          </a:p>
          <a:p>
            <a:pPr marL="457200" indent="-457200"/>
            <a:r>
              <a:rPr lang="en-GB" dirty="0"/>
              <a:t>Overall summary of the use of MS Excel in the sunrise care home.</a:t>
            </a:r>
          </a:p>
          <a:p>
            <a:pPr marL="457200" indent="-457200"/>
            <a:endParaRPr lang="en-GB" dirty="0"/>
          </a:p>
          <a:p>
            <a:pPr marL="0" indent="0">
              <a:buNone/>
            </a:pPr>
            <a:r>
              <a:rPr lang="en-GB" dirty="0"/>
              <a:t>Thank you for listening, if there are any questions I would be happy to answer as it could assist with future research.</a:t>
            </a:r>
          </a:p>
          <a:p>
            <a:pPr marL="0" indent="0">
              <a:buNone/>
            </a:pPr>
            <a:r>
              <a:rPr lang="en-GB" dirty="0"/>
              <a:t> I will now hand over to my classmate Tramaine Graham, who will answer the next question.</a:t>
            </a:r>
            <a:endParaRPr lang="en-GB"/>
          </a:p>
        </p:txBody>
      </p:sp>
    </p:spTree>
    <p:extLst>
      <p:ext uri="{BB962C8B-B14F-4D97-AF65-F5344CB8AC3E}">
        <p14:creationId xmlns:p14="http://schemas.microsoft.com/office/powerpoint/2010/main" val="1037054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D2F82C-7977-AA44-F972-4623962A8B7B}"/>
              </a:ext>
            </a:extLst>
          </p:cNvPr>
          <p:cNvSpPr>
            <a:spLocks noGrp="1"/>
          </p:cNvSpPr>
          <p:nvPr>
            <p:ph type="title"/>
          </p:nvPr>
        </p:nvSpPr>
        <p:spPr>
          <a:xfrm>
            <a:off x="1171074" y="1396686"/>
            <a:ext cx="3240506" cy="4064628"/>
          </a:xfrm>
        </p:spPr>
        <p:txBody>
          <a:bodyPr>
            <a:normAutofit/>
          </a:bodyPr>
          <a:lstStyle/>
          <a:p>
            <a:r>
              <a:rPr lang="en-GB" b="1">
                <a:solidFill>
                  <a:srgbClr val="FFFFFF"/>
                </a:solidFill>
              </a:rPr>
              <a:t>Reference list:</a:t>
            </a:r>
            <a:endParaRPr lang="en-GB">
              <a:solidFill>
                <a:srgbClr val="FFFFFF"/>
              </a:solidFill>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8A3BC46-E456-1B90-6C32-CC2C032D5ADA}"/>
              </a:ext>
            </a:extLst>
          </p:cNvPr>
          <p:cNvSpPr>
            <a:spLocks noGrp="1"/>
          </p:cNvSpPr>
          <p:nvPr>
            <p:ph idx="1"/>
          </p:nvPr>
        </p:nvSpPr>
        <p:spPr>
          <a:xfrm>
            <a:off x="5370153" y="1526033"/>
            <a:ext cx="5536397" cy="3935281"/>
          </a:xfrm>
        </p:spPr>
        <p:txBody>
          <a:bodyPr vert="horz" lIns="91440" tIns="45720" rIns="91440" bIns="45720" rtlCol="0">
            <a:normAutofit/>
          </a:bodyPr>
          <a:lstStyle/>
          <a:p>
            <a:r>
              <a:rPr lang="en-GB" sz="1300"/>
              <a:t>NHS England, 'Health England', </a:t>
            </a:r>
            <a:r>
              <a:rPr lang="en-GB" sz="1300" i="1">
                <a:hlinkClick r:id="rId2"/>
              </a:rPr>
              <a:t>www.England.nhs.uk/longread/digital-skills-health-informatics-competency-standards-frameworks-and-tools-for-healthcare-professionals/</a:t>
            </a:r>
            <a:r>
              <a:rPr lang="en-GB" sz="1300"/>
              <a:t>  version 1.2,(Dated 26/05/2023), Date sourced 21/09/2025</a:t>
            </a:r>
          </a:p>
          <a:p>
            <a:r>
              <a:rPr lang="en-GB" sz="1300"/>
              <a:t>(Image), 'Step2Skills' </a:t>
            </a:r>
            <a:r>
              <a:rPr lang="en-GB" sz="1300" i="1">
                <a:hlinkClick r:id="rId3"/>
              </a:rPr>
              <a:t>www.events.hertfordshire/step2skills/2324-digital-skills-for-work-copy</a:t>
            </a:r>
            <a:r>
              <a:rPr lang="en-GB" sz="1300"/>
              <a:t> (Date sourced 21/09/2025)</a:t>
            </a:r>
          </a:p>
          <a:p>
            <a:r>
              <a:rPr lang="en-GB" sz="1300"/>
              <a:t>.GOV 2023, Digital working in adult social care: What good looks like </a:t>
            </a:r>
            <a:r>
              <a:rPr lang="en-GB" sz="1300">
                <a:hlinkClick r:id="rId4"/>
              </a:rPr>
              <a:t>www.gov.uk/government/publications/digital-working-in-adult-social-care-what-good-looks-like/digital-working-in-adult-social-care-what-good-looks-like-for-local-authorities-and-care-providers</a:t>
            </a:r>
            <a:r>
              <a:rPr lang="en-GB" sz="1300"/>
              <a:t>  (Date accessed 29/09/2025)</a:t>
            </a:r>
          </a:p>
          <a:p>
            <a:r>
              <a:rPr lang="en-GB" sz="1300"/>
              <a:t>Cambridge.org, Technology and homecare in the UK: Policy, storylines and practice | Journal of Social Policy </a:t>
            </a:r>
            <a:r>
              <a:rPr lang="en-GB" sz="1300">
                <a:hlinkClick r:id="rId5"/>
              </a:rPr>
              <a:t>https://www.cambridge.org/core/journals/journal-of-social-policy/article/technology-and-homecare-in-the-uk-policy-storylines-and-practice/DA9669E0025249E9FF14873F8490F6BDD</a:t>
            </a:r>
            <a:r>
              <a:rPr lang="en-GB" sz="1300"/>
              <a:t> (Date accessed 03/10/2025)</a:t>
            </a:r>
          </a:p>
          <a:p>
            <a:endParaRPr lang="en-GB" sz="1300"/>
          </a:p>
        </p:txBody>
      </p:sp>
    </p:spTree>
    <p:extLst>
      <p:ext uri="{BB962C8B-B14F-4D97-AF65-F5344CB8AC3E}">
        <p14:creationId xmlns:p14="http://schemas.microsoft.com/office/powerpoint/2010/main" val="3110072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06403" y="857251"/>
            <a:ext cx="5168085" cy="3098061"/>
          </a:xfrm>
        </p:spPr>
        <p:txBody>
          <a:bodyPr anchor="b">
            <a:normAutofit/>
          </a:bodyPr>
          <a:lstStyle/>
          <a:p>
            <a:pPr algn="l"/>
            <a:r>
              <a:rPr lang="en-US" sz="4400" dirty="0">
                <a:solidFill>
                  <a:srgbClr val="FFFFFF"/>
                </a:solidFill>
              </a:rPr>
              <a:t>How using Microsoft Teams, can be used in  Sunrise Care Home. </a:t>
            </a:r>
          </a:p>
        </p:txBody>
      </p:sp>
      <p:sp>
        <p:nvSpPr>
          <p:cNvPr id="39" name="Rectangle 38">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127208" y="4756265"/>
            <a:ext cx="4393278" cy="1244483"/>
          </a:xfrm>
        </p:spPr>
        <p:txBody>
          <a:bodyPr vert="horz" lIns="91440" tIns="45720" rIns="91440" bIns="45720" rtlCol="0" anchor="t">
            <a:normAutofit/>
          </a:bodyPr>
          <a:lstStyle/>
          <a:p>
            <a:pPr algn="l"/>
            <a:r>
              <a:rPr lang="en-US">
                <a:solidFill>
                  <a:srgbClr val="FFFFFF"/>
                </a:solidFill>
              </a:rPr>
              <a:t>Presented by Tramaine Graham</a:t>
            </a:r>
          </a:p>
        </p:txBody>
      </p:sp>
      <p:sp>
        <p:nvSpPr>
          <p:cNvPr id="41" name="Oval 40">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icrosoft-Teams-Logo.png">
            <a:extLst>
              <a:ext uri="{FF2B5EF4-FFF2-40B4-BE49-F238E27FC236}">
                <a16:creationId xmlns:a16="http://schemas.microsoft.com/office/drawing/2014/main" id="{7688959F-B3F4-F2C4-D9B1-935C22D2AE0A}"/>
              </a:ext>
            </a:extLst>
          </p:cNvPr>
          <p:cNvPicPr>
            <a:picLocks noChangeAspect="1"/>
          </p:cNvPicPr>
          <p:nvPr/>
        </p:nvPicPr>
        <p:blipFill>
          <a:blip r:embed="rId3"/>
          <a:stretch>
            <a:fillRect/>
          </a:stretch>
        </p:blipFill>
        <p:spPr>
          <a:xfrm>
            <a:off x="6920559" y="2385066"/>
            <a:ext cx="3737164" cy="2102154"/>
          </a:xfrm>
          <a:prstGeom prst="rect">
            <a:avLst/>
          </a:prstGeom>
        </p:spPr>
      </p:pic>
    </p:spTree>
    <p:extLst>
      <p:ext uri="{BB962C8B-B14F-4D97-AF65-F5344CB8AC3E}">
        <p14:creationId xmlns:p14="http://schemas.microsoft.com/office/powerpoint/2010/main" val="858242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38E922-6BA5-0AD7-C56A-7E712533449A}"/>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                            </a:t>
            </a:r>
            <a:r>
              <a:rPr lang="en-GB" sz="4000" b="1">
                <a:solidFill>
                  <a:srgbClr val="FFFFFF"/>
                </a:solidFill>
              </a:rPr>
              <a:t>Introduction</a:t>
            </a:r>
          </a:p>
        </p:txBody>
      </p:sp>
      <p:graphicFrame>
        <p:nvGraphicFramePr>
          <p:cNvPr id="5" name="Content Placeholder 2">
            <a:extLst>
              <a:ext uri="{FF2B5EF4-FFF2-40B4-BE49-F238E27FC236}">
                <a16:creationId xmlns:a16="http://schemas.microsoft.com/office/drawing/2014/main" id="{0151717B-7DD5-6359-2626-EEF25173C4EE}"/>
              </a:ext>
            </a:extLst>
          </p:cNvPr>
          <p:cNvGraphicFramePr>
            <a:graphicFrameLocks noGrp="1"/>
          </p:cNvGraphicFramePr>
          <p:nvPr>
            <p:ph idx="1"/>
          </p:nvPr>
        </p:nvGraphicFramePr>
        <p:xfrm>
          <a:off x="644056" y="2615979"/>
          <a:ext cx="10927829" cy="37377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66317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79477870-C64A-4E35-8F2F-05B7114F3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AEB575-07E3-35CD-1BAF-72FE96449A86}"/>
              </a:ext>
            </a:extLst>
          </p:cNvPr>
          <p:cNvSpPr>
            <a:spLocks noGrp="1"/>
          </p:cNvSpPr>
          <p:nvPr>
            <p:ph type="title"/>
          </p:nvPr>
        </p:nvSpPr>
        <p:spPr>
          <a:xfrm>
            <a:off x="612648" y="2515"/>
            <a:ext cx="6246024" cy="1331476"/>
          </a:xfrm>
        </p:spPr>
        <p:txBody>
          <a:bodyPr anchor="b">
            <a:normAutofit fontScale="90000"/>
          </a:bodyPr>
          <a:lstStyle/>
          <a:p>
            <a:r>
              <a:rPr lang="en-GB" sz="5200" b="1"/>
              <a:t>                 </a:t>
            </a:r>
            <a:r>
              <a:rPr lang="en-GB" sz="5200" b="1">
                <a:latin typeface="Aptos Display"/>
              </a:rPr>
              <a:t>What</a:t>
            </a:r>
            <a:r>
              <a:rPr lang="en-GB" sz="5200" b="1"/>
              <a:t> is Microsoft Teams </a:t>
            </a:r>
          </a:p>
        </p:txBody>
      </p:sp>
      <p:sp>
        <p:nvSpPr>
          <p:cNvPr id="73" name="!!accent">
            <a:extLst>
              <a:ext uri="{FF2B5EF4-FFF2-40B4-BE49-F238E27FC236}">
                <a16:creationId xmlns:a16="http://schemas.microsoft.com/office/drawing/2014/main" id="{8AEA628B-C8FF-4D0B-B111-F101F580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320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Rectangle 74">
            <a:extLst>
              <a:ext uri="{FF2B5EF4-FFF2-40B4-BE49-F238E27FC236}">
                <a16:creationId xmlns:a16="http://schemas.microsoft.com/office/drawing/2014/main" id="{42663BD0-064C-40FC-A331-F49FCA953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850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44" name="Picture 43">
            <a:extLst>
              <a:ext uri="{FF2B5EF4-FFF2-40B4-BE49-F238E27FC236}">
                <a16:creationId xmlns:a16="http://schemas.microsoft.com/office/drawing/2014/main" id="{E4AA26C9-CC54-7E9A-2F48-6E862F4E733E}"/>
              </a:ext>
            </a:extLst>
          </p:cNvPr>
          <p:cNvPicPr>
            <a:picLocks noChangeAspect="1"/>
          </p:cNvPicPr>
          <p:nvPr/>
        </p:nvPicPr>
        <p:blipFill>
          <a:blip r:embed="rId2"/>
          <a:srcRect l="29558" r="26565" b="-1"/>
          <a:stretch>
            <a:fillRect/>
          </a:stretch>
        </p:blipFill>
        <p:spPr>
          <a:xfrm>
            <a:off x="7684006" y="10"/>
            <a:ext cx="4507993" cy="6857990"/>
          </a:xfrm>
          <a:prstGeom prst="rect">
            <a:avLst/>
          </a:prstGeom>
        </p:spPr>
      </p:pic>
      <p:graphicFrame>
        <p:nvGraphicFramePr>
          <p:cNvPr id="49" name="Content Placeholder 2">
            <a:extLst>
              <a:ext uri="{FF2B5EF4-FFF2-40B4-BE49-F238E27FC236}">
                <a16:creationId xmlns:a16="http://schemas.microsoft.com/office/drawing/2014/main" id="{B2209DFB-0E1D-C68F-3598-6A21FAFDE9C0}"/>
              </a:ext>
            </a:extLst>
          </p:cNvPr>
          <p:cNvGraphicFramePr>
            <a:graphicFrameLocks noGrp="1"/>
          </p:cNvGraphicFramePr>
          <p:nvPr>
            <p:ph idx="1"/>
          </p:nvPr>
        </p:nvGraphicFramePr>
        <p:xfrm>
          <a:off x="2211" y="1354277"/>
          <a:ext cx="7680707" cy="55007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774918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lumMod val="75000"/>
            <a:lumOff val="25000"/>
          </a:schemeClr>
        </a:solidFill>
        <a:effectLst/>
      </p:bgPr>
    </p:bg>
    <p:spTree>
      <p:nvGrpSpPr>
        <p:cNvPr id="1" name=""/>
        <p:cNvGrpSpPr/>
        <p:nvPr/>
      </p:nvGrpSpPr>
      <p:grpSpPr>
        <a:xfrm>
          <a:off x="0" y="0"/>
          <a:ext cx="0" cy="0"/>
          <a:chOff x="0" y="0"/>
          <a:chExt cx="0" cy="0"/>
        </a:xfrm>
      </p:grpSpPr>
      <p:sp>
        <p:nvSpPr>
          <p:cNvPr id="47" name="Freeform: Shape 42">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Freeform: Shape 44">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6C45111-6D85-F6B6-DC61-1A6C9FDDA2CA}"/>
              </a:ext>
            </a:extLst>
          </p:cNvPr>
          <p:cNvSpPr>
            <a:spLocks noGrp="1"/>
          </p:cNvSpPr>
          <p:nvPr>
            <p:ph type="title"/>
          </p:nvPr>
        </p:nvSpPr>
        <p:spPr>
          <a:xfrm>
            <a:off x="804672" y="1412489"/>
            <a:ext cx="2871095" cy="2156621"/>
          </a:xfrm>
        </p:spPr>
        <p:txBody>
          <a:bodyPr anchor="t">
            <a:normAutofit/>
          </a:bodyPr>
          <a:lstStyle/>
          <a:p>
            <a:r>
              <a:rPr lang="en-GB" sz="3600" b="1">
                <a:solidFill>
                  <a:schemeClr val="bg1"/>
                </a:solidFill>
              </a:rPr>
              <a:t>        The Features In Microsoft Teams </a:t>
            </a:r>
          </a:p>
        </p:txBody>
      </p:sp>
      <p:sp>
        <p:nvSpPr>
          <p:cNvPr id="19" name="Content Placeholder 2">
            <a:extLst>
              <a:ext uri="{FF2B5EF4-FFF2-40B4-BE49-F238E27FC236}">
                <a16:creationId xmlns:a16="http://schemas.microsoft.com/office/drawing/2014/main" id="{4BC34921-BE0F-8D6D-A761-8C3C263823B5}"/>
              </a:ext>
            </a:extLst>
          </p:cNvPr>
          <p:cNvSpPr>
            <a:spLocks noGrp="1"/>
          </p:cNvSpPr>
          <p:nvPr>
            <p:ph sz="half" idx="1"/>
          </p:nvPr>
        </p:nvSpPr>
        <p:spPr>
          <a:xfrm>
            <a:off x="5198993" y="1412489"/>
            <a:ext cx="2926080" cy="4875635"/>
          </a:xfrm>
        </p:spPr>
        <p:txBody>
          <a:bodyPr vert="horz" lIns="91440" tIns="45720" rIns="91440" bIns="45720" rtlCol="0" anchor="t">
            <a:noAutofit/>
          </a:bodyPr>
          <a:lstStyle/>
          <a:p>
            <a:pPr marL="457200" indent="-457200"/>
            <a:r>
              <a:rPr lang="en-GB" sz="1800" b="1"/>
              <a:t>File Sharing                                     </a:t>
            </a:r>
          </a:p>
          <a:p>
            <a:pPr marL="457200" indent="-457200"/>
            <a:r>
              <a:rPr lang="en-GB" sz="1800" b="1"/>
              <a:t>Screen Sharing</a:t>
            </a:r>
          </a:p>
          <a:p>
            <a:pPr marL="457200" indent="-457200"/>
            <a:r>
              <a:rPr lang="en-GB" sz="1800" b="1"/>
              <a:t>Security</a:t>
            </a:r>
          </a:p>
          <a:p>
            <a:pPr marL="457200" indent="-457200"/>
            <a:r>
              <a:rPr lang="en-GB" sz="1800" b="1"/>
              <a:t>Video Conferencing           </a:t>
            </a:r>
          </a:p>
          <a:p>
            <a:pPr marL="457200" indent="-457200"/>
            <a:r>
              <a:rPr lang="en-GB" sz="1800" b="1"/>
              <a:t>Teams</a:t>
            </a:r>
          </a:p>
          <a:p>
            <a:pPr marL="457200" indent="-457200"/>
            <a:r>
              <a:rPr lang="en-GB" sz="1800" b="1"/>
              <a:t>Calling </a:t>
            </a:r>
          </a:p>
          <a:p>
            <a:pPr marL="457200" indent="-457200"/>
            <a:r>
              <a:rPr lang="en-GB" sz="1800" b="1"/>
              <a:t>Conversation Threads</a:t>
            </a:r>
          </a:p>
          <a:p>
            <a:pPr marL="457200" indent="-457200"/>
            <a:r>
              <a:rPr lang="en-GB" sz="1800" b="1"/>
              <a:t>External Collaboration</a:t>
            </a:r>
          </a:p>
          <a:p>
            <a:pPr marL="457200" indent="-457200"/>
            <a:r>
              <a:rPr lang="en-GB" sz="1800" b="1"/>
              <a:t>Meeting Join</a:t>
            </a:r>
          </a:p>
          <a:p>
            <a:pPr marL="457200" indent="-457200"/>
            <a:r>
              <a:rPr lang="en-GB" sz="1800" b="1"/>
              <a:t>Reduced Email</a:t>
            </a:r>
          </a:p>
          <a:p>
            <a:pPr marL="457200" indent="-457200"/>
            <a:r>
              <a:rPr lang="en-GB" sz="1800" b="1"/>
              <a:t>Slash Commands</a:t>
            </a:r>
          </a:p>
          <a:p>
            <a:pPr marL="457200" indent="-457200"/>
            <a:endParaRPr lang="en-GB" sz="1800"/>
          </a:p>
          <a:p>
            <a:pPr marL="457200" indent="-457200"/>
            <a:endParaRPr lang="en-GB" sz="1800"/>
          </a:p>
          <a:p>
            <a:pPr marL="0" indent="0">
              <a:buNone/>
            </a:pPr>
            <a:endParaRPr lang="en-GB" sz="1800"/>
          </a:p>
          <a:p>
            <a:pPr marL="457200" indent="-457200"/>
            <a:endParaRPr lang="en-GB" sz="1800"/>
          </a:p>
          <a:p>
            <a:pPr marL="457200" indent="-457200"/>
            <a:endParaRPr lang="en-GB" sz="1800"/>
          </a:p>
          <a:p>
            <a:pPr marL="457200" indent="-457200"/>
            <a:endParaRPr lang="en-GB" sz="1600"/>
          </a:p>
          <a:p>
            <a:pPr marL="457200" indent="-457200"/>
            <a:endParaRPr lang="en-GB" sz="1600"/>
          </a:p>
          <a:p>
            <a:pPr marL="0" indent="0">
              <a:buNone/>
            </a:pPr>
            <a:endParaRPr lang="en-GB" sz="1600"/>
          </a:p>
          <a:p>
            <a:pPr marL="0" indent="0">
              <a:buNone/>
            </a:pPr>
            <a:endParaRPr lang="en-GB" sz="1600"/>
          </a:p>
          <a:p>
            <a:pPr marL="0" indent="0">
              <a:buNone/>
            </a:pPr>
            <a:endParaRPr lang="en-GB" sz="1600"/>
          </a:p>
        </p:txBody>
      </p:sp>
      <p:sp>
        <p:nvSpPr>
          <p:cNvPr id="6" name="Content Placeholder 5">
            <a:extLst>
              <a:ext uri="{FF2B5EF4-FFF2-40B4-BE49-F238E27FC236}">
                <a16:creationId xmlns:a16="http://schemas.microsoft.com/office/drawing/2014/main" id="{D5845323-3EF2-F5BC-95EC-D26B5FD7BC62}"/>
              </a:ext>
            </a:extLst>
          </p:cNvPr>
          <p:cNvSpPr>
            <a:spLocks noGrp="1"/>
          </p:cNvSpPr>
          <p:nvPr>
            <p:ph sz="half" idx="2"/>
          </p:nvPr>
        </p:nvSpPr>
        <p:spPr>
          <a:xfrm>
            <a:off x="8451604" y="1412489"/>
            <a:ext cx="2926080" cy="4875635"/>
          </a:xfrm>
        </p:spPr>
        <p:txBody>
          <a:bodyPr vert="horz" lIns="91440" tIns="45720" rIns="91440" bIns="45720" rtlCol="0" anchor="t">
            <a:noAutofit/>
          </a:bodyPr>
          <a:lstStyle/>
          <a:p>
            <a:r>
              <a:rPr lang="en-GB" sz="1800" b="1"/>
              <a:t>Secure Collaboration</a:t>
            </a:r>
          </a:p>
          <a:p>
            <a:r>
              <a:rPr lang="en-GB" sz="1800" b="1"/>
              <a:t>Group Chats</a:t>
            </a:r>
          </a:p>
          <a:p>
            <a:r>
              <a:rPr lang="en-GB" sz="1800" b="1"/>
              <a:t>Immersive Reader</a:t>
            </a:r>
          </a:p>
          <a:p>
            <a:r>
              <a:rPr lang="en-GB" sz="1800" b="1"/>
              <a:t>Integrations</a:t>
            </a:r>
          </a:p>
          <a:p>
            <a:r>
              <a:rPr lang="en-GB" sz="1800" b="1"/>
              <a:t>Microsoft 365 Intergration</a:t>
            </a:r>
          </a:p>
          <a:p>
            <a:r>
              <a:rPr lang="en-GB" sz="1800" b="1"/>
              <a:t>Teams Chat Notification </a:t>
            </a:r>
          </a:p>
          <a:p>
            <a:r>
              <a:rPr lang="en-GB" sz="1800" b="1"/>
              <a:t>Video Meetings </a:t>
            </a:r>
          </a:p>
          <a:p>
            <a:r>
              <a:rPr lang="en-GB" sz="1800" b="1"/>
              <a:t>Advanced Metting Capabilities </a:t>
            </a:r>
          </a:p>
          <a:p>
            <a:r>
              <a:rPr lang="en-GB" sz="1800" b="1"/>
              <a:t>Together Mode</a:t>
            </a:r>
          </a:p>
          <a:p>
            <a:r>
              <a:rPr lang="en-GB" sz="1800" b="1"/>
              <a:t>AI Tools</a:t>
            </a:r>
          </a:p>
          <a:p>
            <a:r>
              <a:rPr lang="en-GB" sz="1800" b="1"/>
              <a:t>Channels</a:t>
            </a:r>
          </a:p>
          <a:p>
            <a:r>
              <a:rPr lang="en-GB" sz="1800" b="1"/>
              <a:t>Chats</a:t>
            </a:r>
          </a:p>
        </p:txBody>
      </p:sp>
    </p:spTree>
    <p:extLst>
      <p:ext uri="{BB962C8B-B14F-4D97-AF65-F5344CB8AC3E}">
        <p14:creationId xmlns:p14="http://schemas.microsoft.com/office/powerpoint/2010/main" val="4126236369"/>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336F66F8-FBEE-DDEC-A217-0B1520C8CDE2}"/>
              </a:ext>
            </a:extLst>
          </p:cNvPr>
          <p:cNvSpPr>
            <a:spLocks noGrp="1"/>
          </p:cNvSpPr>
          <p:nvPr>
            <p:ph type="title"/>
          </p:nvPr>
        </p:nvSpPr>
        <p:spPr>
          <a:xfrm>
            <a:off x="907030" y="2275"/>
            <a:ext cx="10579608" cy="1188720"/>
          </a:xfrm>
        </p:spPr>
        <p:txBody>
          <a:bodyPr>
            <a:normAutofit/>
          </a:bodyPr>
          <a:lstStyle/>
          <a:p>
            <a:r>
              <a:rPr lang="en-GB" sz="3700" b="1">
                <a:solidFill>
                  <a:schemeClr val="tx2"/>
                </a:solidFill>
              </a:rPr>
              <a:t>Examples of how some of the features can be used. </a:t>
            </a:r>
          </a:p>
        </p:txBody>
      </p:sp>
      <p:grpSp>
        <p:nvGrpSpPr>
          <p:cNvPr id="50" name="Group 49">
            <a:extLst>
              <a:ext uri="{FF2B5EF4-FFF2-40B4-BE49-F238E27FC236}">
                <a16:creationId xmlns:a16="http://schemas.microsoft.com/office/drawing/2014/main" id="{76566969-F813-4CC5-B3E9-363D85B55C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881264" y="-5116"/>
            <a:ext cx="3318648" cy="2490264"/>
            <a:chOff x="-305" y="-1"/>
            <a:chExt cx="3832880" cy="2876136"/>
          </a:xfrm>
        </p:grpSpPr>
        <p:sp>
          <p:nvSpPr>
            <p:cNvPr id="33" name="Freeform: Shape 32">
              <a:extLst>
                <a:ext uri="{FF2B5EF4-FFF2-40B4-BE49-F238E27FC236}">
                  <a16:creationId xmlns:a16="http://schemas.microsoft.com/office/drawing/2014/main" id="{AF8CF66C-45E2-456B-92B0-9E97A331D1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Shape 33">
              <a:extLst>
                <a:ext uri="{FF2B5EF4-FFF2-40B4-BE49-F238E27FC236}">
                  <a16:creationId xmlns:a16="http://schemas.microsoft.com/office/drawing/2014/main" id="{D65D590E-D70D-4D25-B853-D5208F2AA3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6231501E-3F84-4705-A001-13995FA6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Shape 35">
              <a:extLst>
                <a:ext uri="{FF2B5EF4-FFF2-40B4-BE49-F238E27FC236}">
                  <a16:creationId xmlns:a16="http://schemas.microsoft.com/office/drawing/2014/main" id="{552617E4-47FD-4C38-8F70-93BF9B125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3" name="Group 52">
            <a:extLst>
              <a:ext uri="{FF2B5EF4-FFF2-40B4-BE49-F238E27FC236}">
                <a16:creationId xmlns:a16="http://schemas.microsoft.com/office/drawing/2014/main" id="{0217D733-97B6-4C43-AF0C-5E3CB0EA132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07887"/>
            <a:ext cx="2605762" cy="2252847"/>
            <a:chOff x="-305" y="-4155"/>
            <a:chExt cx="2514948" cy="2174333"/>
          </a:xfrm>
        </p:grpSpPr>
        <p:sp>
          <p:nvSpPr>
            <p:cNvPr id="39" name="Freeform: Shape 38">
              <a:extLst>
                <a:ext uri="{FF2B5EF4-FFF2-40B4-BE49-F238E27FC236}">
                  <a16:creationId xmlns:a16="http://schemas.microsoft.com/office/drawing/2014/main" id="{FD288266-7E76-4D4A-BAAC-E233FA013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B697F88A-8624-4BA2-AF06-E6C3A52F03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8CA77163-C052-481C-9DCF-68C23ACAB3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42" name="Freeform: Shape 41">
              <a:extLst>
                <a:ext uri="{FF2B5EF4-FFF2-40B4-BE49-F238E27FC236}">
                  <a16:creationId xmlns:a16="http://schemas.microsoft.com/office/drawing/2014/main" id="{02B425B5-0A0E-4B85-B718-E5DA73431A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54" name="Content Placeholder 2">
            <a:extLst>
              <a:ext uri="{FF2B5EF4-FFF2-40B4-BE49-F238E27FC236}">
                <a16:creationId xmlns:a16="http://schemas.microsoft.com/office/drawing/2014/main" id="{F3209F3B-9DF7-37F8-19F4-4044DBAEEADD}"/>
              </a:ext>
            </a:extLst>
          </p:cNvPr>
          <p:cNvGraphicFramePr>
            <a:graphicFrameLocks noGrp="1"/>
          </p:cNvGraphicFramePr>
          <p:nvPr>
            <p:ph idx="1"/>
          </p:nvPr>
        </p:nvGraphicFramePr>
        <p:xfrm>
          <a:off x="-16032" y="1360868"/>
          <a:ext cx="12210313" cy="5280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9652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85F55C16-BC21-49EF-A4FF-C3155BB93B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9E7BE8-7E5B-D4BE-B486-07B7780A182F}"/>
              </a:ext>
            </a:extLst>
          </p:cNvPr>
          <p:cNvSpPr>
            <a:spLocks noGrp="1"/>
          </p:cNvSpPr>
          <p:nvPr>
            <p:ph type="title"/>
          </p:nvPr>
        </p:nvSpPr>
        <p:spPr>
          <a:xfrm>
            <a:off x="6248400" y="365125"/>
            <a:ext cx="5105398" cy="1543312"/>
          </a:xfrm>
        </p:spPr>
        <p:txBody>
          <a:bodyPr>
            <a:normAutofit/>
          </a:bodyPr>
          <a:lstStyle/>
          <a:p>
            <a:r>
              <a:rPr lang="en-GB" sz="3400"/>
              <a:t>The Benefits and Limitations using Ms Teams in </a:t>
            </a:r>
            <a:r>
              <a:rPr lang="en-GB" sz="3400">
                <a:highlight>
                  <a:srgbClr val="FFFF00"/>
                </a:highlight>
              </a:rPr>
              <a:t>Sunrise</a:t>
            </a:r>
            <a:r>
              <a:rPr lang="en-GB" sz="3400"/>
              <a:t> Care Home.</a:t>
            </a:r>
          </a:p>
        </p:txBody>
      </p:sp>
      <p:sp>
        <p:nvSpPr>
          <p:cNvPr id="26" name="Freeform: Shape 16">
            <a:extLst>
              <a:ext uri="{FF2B5EF4-FFF2-40B4-BE49-F238E27FC236}">
                <a16:creationId xmlns:a16="http://schemas.microsoft.com/office/drawing/2014/main" id="{0C5F069E-AFE6-4825-8945-46F2918A50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6116569" cy="6858000"/>
          </a:xfrm>
          <a:custGeom>
            <a:avLst/>
            <a:gdLst>
              <a:gd name="connsiteX0" fmla="*/ 0 w 6116569"/>
              <a:gd name="connsiteY0" fmla="*/ 0 h 6879321"/>
              <a:gd name="connsiteX1" fmla="*/ 2935851 w 6116569"/>
              <a:gd name="connsiteY1" fmla="*/ 0 h 6879321"/>
              <a:gd name="connsiteX2" fmla="*/ 3238280 w 6116569"/>
              <a:gd name="connsiteY2" fmla="*/ 31980 h 6879321"/>
              <a:gd name="connsiteX3" fmla="*/ 3660541 w 6116569"/>
              <a:gd name="connsiteY3" fmla="*/ 550772 h 6879321"/>
              <a:gd name="connsiteX4" fmla="*/ 3808902 w 6116569"/>
              <a:gd name="connsiteY4" fmla="*/ 589860 h 6879321"/>
              <a:gd name="connsiteX5" fmla="*/ 4413762 w 6116569"/>
              <a:gd name="connsiteY5" fmla="*/ 625393 h 6879321"/>
              <a:gd name="connsiteX6" fmla="*/ 4567830 w 6116569"/>
              <a:gd name="connsiteY6" fmla="*/ 721333 h 6879321"/>
              <a:gd name="connsiteX7" fmla="*/ 4171247 w 6116569"/>
              <a:gd name="connsiteY7" fmla="*/ 792401 h 6879321"/>
              <a:gd name="connsiteX8" fmla="*/ 4376671 w 6116569"/>
              <a:gd name="connsiteY8" fmla="*/ 842148 h 6879321"/>
              <a:gd name="connsiteX9" fmla="*/ 4527887 w 6116569"/>
              <a:gd name="connsiteY9" fmla="*/ 813722 h 6879321"/>
              <a:gd name="connsiteX10" fmla="*/ 4633452 w 6116569"/>
              <a:gd name="connsiteY10" fmla="*/ 799508 h 6879321"/>
              <a:gd name="connsiteX11" fmla="*/ 4947293 w 6116569"/>
              <a:gd name="connsiteY11" fmla="*/ 870576 h 6879321"/>
              <a:gd name="connsiteX12" fmla="*/ 5263988 w 6116569"/>
              <a:gd name="connsiteY12" fmla="*/ 820828 h 6879321"/>
              <a:gd name="connsiteX13" fmla="*/ 5249723 w 6116569"/>
              <a:gd name="connsiteY13" fmla="*/ 895449 h 6879321"/>
              <a:gd name="connsiteX14" fmla="*/ 4744723 w 6116569"/>
              <a:gd name="connsiteY14" fmla="*/ 1197485 h 6879321"/>
              <a:gd name="connsiteX15" fmla="*/ 4767548 w 6116569"/>
              <a:gd name="connsiteY15" fmla="*/ 1346727 h 6879321"/>
              <a:gd name="connsiteX16" fmla="*/ 4539299 w 6116569"/>
              <a:gd name="connsiteY16" fmla="*/ 1421348 h 6879321"/>
              <a:gd name="connsiteX17" fmla="*/ 4607773 w 6116569"/>
              <a:gd name="connsiteY17" fmla="*/ 1485309 h 6879321"/>
              <a:gd name="connsiteX18" fmla="*/ 4579242 w 6116569"/>
              <a:gd name="connsiteY18" fmla="*/ 1535055 h 6879321"/>
              <a:gd name="connsiteX19" fmla="*/ 5278255 w 6116569"/>
              <a:gd name="connsiteY19" fmla="*/ 1609676 h 6879321"/>
              <a:gd name="connsiteX20" fmla="*/ 5771843 w 6116569"/>
              <a:gd name="connsiteY20" fmla="*/ 1630997 h 6879321"/>
              <a:gd name="connsiteX21" fmla="*/ 6105656 w 6116569"/>
              <a:gd name="connsiteY21" fmla="*/ 1748257 h 6879321"/>
              <a:gd name="connsiteX22" fmla="*/ 5691955 w 6116569"/>
              <a:gd name="connsiteY22" fmla="*/ 2167555 h 6879321"/>
              <a:gd name="connsiteX23" fmla="*/ 5475118 w 6116569"/>
              <a:gd name="connsiteY23" fmla="*/ 2348776 h 6879321"/>
              <a:gd name="connsiteX24" fmla="*/ 5826051 w 6116569"/>
              <a:gd name="connsiteY24" fmla="*/ 2291922 h 6879321"/>
              <a:gd name="connsiteX25" fmla="*/ 5552153 w 6116569"/>
              <a:gd name="connsiteY25" fmla="*/ 2597513 h 6879321"/>
              <a:gd name="connsiteX26" fmla="*/ 5603508 w 6116569"/>
              <a:gd name="connsiteY26" fmla="*/ 2647260 h 6879321"/>
              <a:gd name="connsiteX27" fmla="*/ 5700515 w 6116569"/>
              <a:gd name="connsiteY27" fmla="*/ 2679240 h 6879321"/>
              <a:gd name="connsiteX28" fmla="*/ 5246870 w 6116569"/>
              <a:gd name="connsiteY28" fmla="*/ 2888889 h 6879321"/>
              <a:gd name="connsiteX29" fmla="*/ 4836022 w 6116569"/>
              <a:gd name="connsiteY29" fmla="*/ 3169605 h 6879321"/>
              <a:gd name="connsiteX30" fmla="*/ 4736163 w 6116569"/>
              <a:gd name="connsiteY30" fmla="*/ 3233565 h 6879321"/>
              <a:gd name="connsiteX31" fmla="*/ 4853141 w 6116569"/>
              <a:gd name="connsiteY31" fmla="*/ 3233565 h 6879321"/>
              <a:gd name="connsiteX32" fmla="*/ 4944440 w 6116569"/>
              <a:gd name="connsiteY32" fmla="*/ 3226459 h 6879321"/>
              <a:gd name="connsiteX33" fmla="*/ 5109921 w 6116569"/>
              <a:gd name="connsiteY33" fmla="*/ 3283313 h 6879321"/>
              <a:gd name="connsiteX34" fmla="*/ 5694809 w 6116569"/>
              <a:gd name="connsiteY34" fmla="*/ 3141178 h 6879321"/>
              <a:gd name="connsiteX35" fmla="*/ 5566419 w 6116569"/>
              <a:gd name="connsiteY35" fmla="*/ 3301079 h 6879321"/>
              <a:gd name="connsiteX36" fmla="*/ 5415203 w 6116569"/>
              <a:gd name="connsiteY36" fmla="*/ 3397020 h 6879321"/>
              <a:gd name="connsiteX37" fmla="*/ 5612068 w 6116569"/>
              <a:gd name="connsiteY37" fmla="*/ 3432554 h 6879321"/>
              <a:gd name="connsiteX38" fmla="*/ 5206927 w 6116569"/>
              <a:gd name="connsiteY38" fmla="*/ 3599562 h 6879321"/>
              <a:gd name="connsiteX39" fmla="*/ 5301079 w 6116569"/>
              <a:gd name="connsiteY39" fmla="*/ 3723930 h 6879321"/>
              <a:gd name="connsiteX40" fmla="*/ 4507915 w 6116569"/>
              <a:gd name="connsiteY40" fmla="*/ 4306683 h 6879321"/>
              <a:gd name="connsiteX41" fmla="*/ 3982942 w 6116569"/>
              <a:gd name="connsiteY41" fmla="*/ 4587399 h 6879321"/>
              <a:gd name="connsiteX42" fmla="*/ 4185513 w 6116569"/>
              <a:gd name="connsiteY42" fmla="*/ 4541205 h 6879321"/>
              <a:gd name="connsiteX43" fmla="*/ 5212633 w 6116569"/>
              <a:gd name="connsiteY43" fmla="*/ 4455924 h 6879321"/>
              <a:gd name="connsiteX44" fmla="*/ 5312492 w 6116569"/>
              <a:gd name="connsiteY44" fmla="*/ 4473691 h 6879321"/>
              <a:gd name="connsiteX45" fmla="*/ 4596361 w 6116569"/>
              <a:gd name="connsiteY45" fmla="*/ 4818368 h 6879321"/>
              <a:gd name="connsiteX46" fmla="*/ 4873113 w 6116569"/>
              <a:gd name="connsiteY46" fmla="*/ 4885882 h 6879321"/>
              <a:gd name="connsiteX47" fmla="*/ 4935881 w 6116569"/>
              <a:gd name="connsiteY47" fmla="*/ 4914309 h 6879321"/>
              <a:gd name="connsiteX48" fmla="*/ 4873113 w 6116569"/>
              <a:gd name="connsiteY48" fmla="*/ 5003143 h 6879321"/>
              <a:gd name="connsiteX49" fmla="*/ 4721898 w 6116569"/>
              <a:gd name="connsiteY49" fmla="*/ 5095530 h 6879321"/>
              <a:gd name="connsiteX50" fmla="*/ 5132745 w 6116569"/>
              <a:gd name="connsiteY50" fmla="*/ 4949842 h 6879321"/>
              <a:gd name="connsiteX51" fmla="*/ 5101362 w 6116569"/>
              <a:gd name="connsiteY51" fmla="*/ 5081317 h 6879321"/>
              <a:gd name="connsiteX52" fmla="*/ 5138452 w 6116569"/>
              <a:gd name="connsiteY52" fmla="*/ 5198578 h 6879321"/>
              <a:gd name="connsiteX53" fmla="*/ 4904497 w 6116569"/>
              <a:gd name="connsiteY53" fmla="*/ 5362033 h 6879321"/>
              <a:gd name="connsiteX54" fmla="*/ 4579242 w 6116569"/>
              <a:gd name="connsiteY54" fmla="*/ 5674729 h 6879321"/>
              <a:gd name="connsiteX55" fmla="*/ 4253988 w 6116569"/>
              <a:gd name="connsiteY55" fmla="*/ 5884379 h 6879321"/>
              <a:gd name="connsiteX56" fmla="*/ 3985795 w 6116569"/>
              <a:gd name="connsiteY56" fmla="*/ 6069153 h 6879321"/>
              <a:gd name="connsiteX57" fmla="*/ 4231163 w 6116569"/>
              <a:gd name="connsiteY57" fmla="*/ 6030066 h 6879321"/>
              <a:gd name="connsiteX58" fmla="*/ 3814609 w 6116569"/>
              <a:gd name="connsiteY58" fmla="*/ 6317889 h 6879321"/>
              <a:gd name="connsiteX59" fmla="*/ 3751840 w 6116569"/>
              <a:gd name="connsiteY59" fmla="*/ 6339209 h 6879321"/>
              <a:gd name="connsiteX60" fmla="*/ 3089919 w 6116569"/>
              <a:gd name="connsiteY60" fmla="*/ 6563071 h 6879321"/>
              <a:gd name="connsiteX61" fmla="*/ 2961529 w 6116569"/>
              <a:gd name="connsiteY61" fmla="*/ 6662566 h 6879321"/>
              <a:gd name="connsiteX62" fmla="*/ 3107038 w 6116569"/>
              <a:gd name="connsiteY62" fmla="*/ 6673226 h 6879321"/>
              <a:gd name="connsiteX63" fmla="*/ 3594919 w 6116569"/>
              <a:gd name="connsiteY63" fmla="*/ 6591499 h 6879321"/>
              <a:gd name="connsiteX64" fmla="*/ 3261106 w 6116569"/>
              <a:gd name="connsiteY64" fmla="*/ 6726527 h 6879321"/>
              <a:gd name="connsiteX65" fmla="*/ 3620597 w 6116569"/>
              <a:gd name="connsiteY65" fmla="*/ 6740740 h 6879321"/>
              <a:gd name="connsiteX66" fmla="*/ 3703337 w 6116569"/>
              <a:gd name="connsiteY66" fmla="*/ 6826020 h 6879321"/>
              <a:gd name="connsiteX67" fmla="*/ 3689072 w 6116569"/>
              <a:gd name="connsiteY67" fmla="*/ 6879321 h 6879321"/>
              <a:gd name="connsiteX68" fmla="*/ 0 w 6116569"/>
              <a:gd name="connsiteY68" fmla="*/ 6879321 h 687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7" name="Graphic 6" descr="Sunset scene">
            <a:extLst>
              <a:ext uri="{FF2B5EF4-FFF2-40B4-BE49-F238E27FC236}">
                <a16:creationId xmlns:a16="http://schemas.microsoft.com/office/drawing/2014/main" id="{0BE60146-B929-46B7-4DC5-FE9B812E910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01134" y="1918107"/>
            <a:ext cx="3195204" cy="3195204"/>
          </a:xfrm>
          <a:prstGeom prst="rect">
            <a:avLst/>
          </a:prstGeom>
        </p:spPr>
      </p:pic>
      <p:sp>
        <p:nvSpPr>
          <p:cNvPr id="3" name="Content Placeholder 2">
            <a:extLst>
              <a:ext uri="{FF2B5EF4-FFF2-40B4-BE49-F238E27FC236}">
                <a16:creationId xmlns:a16="http://schemas.microsoft.com/office/drawing/2014/main" id="{59737640-0D14-8209-3E81-E71E70B87628}"/>
              </a:ext>
            </a:extLst>
          </p:cNvPr>
          <p:cNvSpPr>
            <a:spLocks noGrp="1"/>
          </p:cNvSpPr>
          <p:nvPr>
            <p:ph idx="1"/>
          </p:nvPr>
        </p:nvSpPr>
        <p:spPr>
          <a:xfrm>
            <a:off x="3794502" y="2122716"/>
            <a:ext cx="8237790" cy="4579318"/>
          </a:xfrm>
        </p:spPr>
        <p:txBody>
          <a:bodyPr vert="horz" lIns="91440" tIns="45720" rIns="91440" bIns="45720" rtlCol="0" anchor="t">
            <a:normAutofit fontScale="92500"/>
          </a:bodyPr>
          <a:lstStyle/>
          <a:p>
            <a:pPr marL="0" indent="0">
              <a:buNone/>
            </a:pPr>
            <a:r>
              <a:rPr lang="en-GB" b="1" dirty="0"/>
              <a:t>Benefits</a:t>
            </a:r>
          </a:p>
          <a:p>
            <a:pPr marL="457200" indent="-457200"/>
            <a:r>
              <a:rPr lang="en-GB" sz="2400" dirty="0"/>
              <a:t>The implementations of Ms Teams can be useful and beneficial at Sunrise care home, can greatly enhance communication and facilitating efficient, reliable transfer and documents and files.</a:t>
            </a:r>
          </a:p>
          <a:p>
            <a:pPr marL="457200" indent="-457200"/>
            <a:r>
              <a:rPr lang="en-GB" sz="2400" dirty="0"/>
              <a:t>It is helpful for the organisation to host large meetings with multiple participants and can schedule and undertake various methods of communication, while offering flexibility and scalability for collaboration with employees and other team members.</a:t>
            </a:r>
          </a:p>
          <a:p>
            <a:pPr marL="457200" indent="-457200"/>
            <a:r>
              <a:rPr lang="en-GB" sz="2400" dirty="0"/>
              <a:t>The platform consolidates communication and teamwork in a single app, seamlessly integrates </a:t>
            </a:r>
          </a:p>
          <a:p>
            <a:pPr marL="457200" indent="-457200"/>
            <a:r>
              <a:rPr lang="en-GB" sz="2400" dirty="0"/>
              <a:t>with Microsoft 365 tools, and includes strong security features, making it a highly suitable choice for Sunrise care home.</a:t>
            </a:r>
          </a:p>
          <a:p>
            <a:pPr marL="0" indent="0">
              <a:buNone/>
            </a:pPr>
            <a:endParaRPr lang="en-GB" sz="2400" dirty="0"/>
          </a:p>
          <a:p>
            <a:pPr marL="0" indent="0">
              <a:buNone/>
            </a:pPr>
            <a:endParaRPr lang="en-GB" sz="2400" b="1" dirty="0">
              <a:ea typeface="+mn-lt"/>
              <a:cs typeface="+mn-lt"/>
            </a:endParaRPr>
          </a:p>
          <a:p>
            <a:pPr marL="0" indent="0">
              <a:buNone/>
            </a:pPr>
            <a:endParaRPr lang="en-GB" sz="1400" b="1"/>
          </a:p>
        </p:txBody>
      </p:sp>
    </p:spTree>
    <p:extLst>
      <p:ext uri="{BB962C8B-B14F-4D97-AF65-F5344CB8AC3E}">
        <p14:creationId xmlns:p14="http://schemas.microsoft.com/office/powerpoint/2010/main" val="1802363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obile device with apps">
            <a:extLst>
              <a:ext uri="{FF2B5EF4-FFF2-40B4-BE49-F238E27FC236}">
                <a16:creationId xmlns:a16="http://schemas.microsoft.com/office/drawing/2014/main" id="{30B96720-2DEC-B998-0A97-07D6CA2D1CF2}"/>
              </a:ext>
            </a:extLst>
          </p:cNvPr>
          <p:cNvPicPr>
            <a:picLocks noChangeAspect="1"/>
          </p:cNvPicPr>
          <p:nvPr/>
        </p:nvPicPr>
        <p:blipFill>
          <a:blip r:embed="rId2"/>
          <a:srcRect l="44831" r="5225" b="-2"/>
          <a:stretch>
            <a:fillRect/>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0DAE3B-C8E2-5975-0531-FBD50AD54D3C}"/>
              </a:ext>
            </a:extLst>
          </p:cNvPr>
          <p:cNvSpPr>
            <a:spLocks noGrp="1"/>
          </p:cNvSpPr>
          <p:nvPr>
            <p:ph type="title"/>
          </p:nvPr>
        </p:nvSpPr>
        <p:spPr>
          <a:xfrm>
            <a:off x="12718" y="328512"/>
            <a:ext cx="6069910" cy="1164021"/>
          </a:xfrm>
        </p:spPr>
        <p:txBody>
          <a:bodyPr anchor="ctr">
            <a:normAutofit/>
          </a:bodyPr>
          <a:lstStyle/>
          <a:p>
            <a:r>
              <a:rPr lang="en-GB" sz="3100"/>
              <a:t>The Benefits and Limitations of Using MS Teams in </a:t>
            </a:r>
            <a:r>
              <a:rPr lang="en-GB" sz="3100">
                <a:highlight>
                  <a:srgbClr val="FFFF00"/>
                </a:highlight>
              </a:rPr>
              <a:t>Sunrise</a:t>
            </a:r>
            <a:r>
              <a:rPr lang="en-GB" sz="3100"/>
              <a:t> Care Home </a:t>
            </a:r>
          </a:p>
        </p:txBody>
      </p:sp>
      <p:sp>
        <p:nvSpPr>
          <p:cNvPr id="3" name="Content Placeholder 2">
            <a:extLst>
              <a:ext uri="{FF2B5EF4-FFF2-40B4-BE49-F238E27FC236}">
                <a16:creationId xmlns:a16="http://schemas.microsoft.com/office/drawing/2014/main" id="{888F5721-BBB8-3265-0083-048C1945B91F}"/>
              </a:ext>
            </a:extLst>
          </p:cNvPr>
          <p:cNvSpPr>
            <a:spLocks noGrp="1"/>
          </p:cNvSpPr>
          <p:nvPr>
            <p:ph idx="1"/>
          </p:nvPr>
        </p:nvSpPr>
        <p:spPr>
          <a:xfrm>
            <a:off x="-199" y="1712537"/>
            <a:ext cx="6085777" cy="6336182"/>
          </a:xfrm>
        </p:spPr>
        <p:txBody>
          <a:bodyPr vert="horz" lIns="91440" tIns="45720" rIns="91440" bIns="45720" rtlCol="0" anchor="ctr">
            <a:normAutofit/>
          </a:bodyPr>
          <a:lstStyle/>
          <a:p>
            <a:pPr marL="0" indent="0">
              <a:buNone/>
            </a:pPr>
            <a:r>
              <a:rPr lang="en-GB" sz="2400" b="1" dirty="0"/>
              <a:t>Limitations</a:t>
            </a:r>
          </a:p>
          <a:p>
            <a:pPr marL="457200" indent="-457200"/>
            <a:r>
              <a:rPr lang="en-GB" sz="2000" dirty="0"/>
              <a:t>A rule of circumstances may arise with restrictions or problematic servers. </a:t>
            </a:r>
          </a:p>
          <a:p>
            <a:pPr marL="457200" indent="-457200"/>
            <a:r>
              <a:rPr lang="en-GB" sz="2000" dirty="0"/>
              <a:t>A steep learning curve and an overwhelming interface pose challenges for new users.</a:t>
            </a:r>
          </a:p>
          <a:p>
            <a:pPr marL="457200" indent="-457200"/>
            <a:r>
              <a:rPr lang="en-GB" sz="2000" dirty="0"/>
              <a:t>There are notable performance issues,, such as slowness, high resource usage, and unreliable message delivery, notification and syncing.</a:t>
            </a:r>
          </a:p>
          <a:p>
            <a:pPr marL="457200" indent="-457200"/>
            <a:r>
              <a:rPr lang="en-GB" sz="2000" dirty="0"/>
              <a:t>Additional drawbacks include poor external user access, file management challenges, limited channels, and susceptibility to internet interference. </a:t>
            </a:r>
          </a:p>
          <a:p>
            <a:pPr marL="457200" indent="-457200"/>
            <a:r>
              <a:rPr lang="en-GB" sz="2000" dirty="0"/>
              <a:t>When you use Teams as Part of a larger Microsoft 365suite, many of the features it offers become redundant, and the solution loses some of its overall value. </a:t>
            </a:r>
          </a:p>
          <a:p>
            <a:pPr marL="0" indent="0">
              <a:buNone/>
            </a:pPr>
            <a:endParaRPr lang="en-GB" sz="1400"/>
          </a:p>
          <a:p>
            <a:pPr marL="0" indent="0">
              <a:buNone/>
            </a:pPr>
            <a:endParaRPr lang="en-GB" sz="1400" b="1" u="sng"/>
          </a:p>
          <a:p>
            <a:pPr marL="0" indent="0">
              <a:buNone/>
            </a:pPr>
            <a:endParaRPr lang="en-GB" sz="1400" u="sng">
              <a:highlight>
                <a:srgbClr val="FFFF00"/>
              </a:highlight>
            </a:endParaRPr>
          </a:p>
          <a:p>
            <a:pPr marL="0" indent="0">
              <a:buNone/>
            </a:pPr>
            <a:endParaRPr lang="en-GB" sz="1400" b="1" u="sng"/>
          </a:p>
          <a:p>
            <a:pPr marL="0" indent="0">
              <a:buNone/>
            </a:pPr>
            <a:endParaRPr lang="en-GB" sz="1400" b="1" u="sng"/>
          </a:p>
        </p:txBody>
      </p:sp>
    </p:spTree>
    <p:extLst>
      <p:ext uri="{BB962C8B-B14F-4D97-AF65-F5344CB8AC3E}">
        <p14:creationId xmlns:p14="http://schemas.microsoft.com/office/powerpoint/2010/main" val="1125194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13656-0502-15FD-4209-032ADF327FD1}"/>
              </a:ext>
            </a:extLst>
          </p:cNvPr>
          <p:cNvSpPr>
            <a:spLocks noGrp="1"/>
          </p:cNvSpPr>
          <p:nvPr>
            <p:ph type="title"/>
          </p:nvPr>
        </p:nvSpPr>
        <p:spPr>
          <a:solidFill>
            <a:schemeClr val="tx2">
              <a:lumMod val="90000"/>
              <a:lumOff val="10000"/>
            </a:schemeClr>
          </a:solidFill>
        </p:spPr>
        <p:txBody>
          <a:bodyPr/>
          <a:lstStyle/>
          <a:p>
            <a:r>
              <a:rPr lang="en-GB" dirty="0"/>
              <a:t>                                 </a:t>
            </a:r>
            <a:r>
              <a:rPr lang="en-GB" b="1">
                <a:solidFill>
                  <a:schemeClr val="bg1"/>
                </a:solidFill>
              </a:rPr>
              <a:t>CONCLUSION</a:t>
            </a:r>
          </a:p>
        </p:txBody>
      </p:sp>
      <p:sp>
        <p:nvSpPr>
          <p:cNvPr id="3" name="Content Placeholder 2">
            <a:extLst>
              <a:ext uri="{FF2B5EF4-FFF2-40B4-BE49-F238E27FC236}">
                <a16:creationId xmlns:a16="http://schemas.microsoft.com/office/drawing/2014/main" id="{8F545B73-F84A-92C5-C949-A2C782D38120}"/>
              </a:ext>
            </a:extLst>
          </p:cNvPr>
          <p:cNvSpPr>
            <a:spLocks noGrp="1"/>
          </p:cNvSpPr>
          <p:nvPr>
            <p:ph idx="1"/>
          </p:nvPr>
        </p:nvSpPr>
        <p:spPr/>
        <p:txBody>
          <a:bodyPr vert="horz" lIns="91440" tIns="45720" rIns="91440" bIns="45720" rtlCol="0" anchor="t">
            <a:normAutofit/>
          </a:bodyPr>
          <a:lstStyle/>
          <a:p>
            <a:pPr marL="0" indent="0">
              <a:buNone/>
            </a:pPr>
            <a:r>
              <a:rPr lang="en-GB"/>
              <a:t>MS Teams was introduced in March 2017.</a:t>
            </a:r>
          </a:p>
          <a:p>
            <a:pPr marL="0" indent="0">
              <a:buNone/>
            </a:pPr>
            <a:r>
              <a:rPr lang="en-GB"/>
              <a:t>Microsoft Teams is designed for people and organisations with busy schedules who cannot meet in person. The platform has proven to be a practical alternative for establishing a virtual and audio process that is not only efficient and reliable but also increases collaboration between employers, employees and companies. </a:t>
            </a:r>
          </a:p>
          <a:p>
            <a:pPr marL="0" indent="0">
              <a:buNone/>
            </a:pPr>
            <a:r>
              <a:rPr lang="en-GB"/>
              <a:t>The primary goal is to ensure that accurate and timely communication is provided and can facilitate a wide range of options on one application. </a:t>
            </a:r>
          </a:p>
        </p:txBody>
      </p:sp>
    </p:spTree>
    <p:extLst>
      <p:ext uri="{BB962C8B-B14F-4D97-AF65-F5344CB8AC3E}">
        <p14:creationId xmlns:p14="http://schemas.microsoft.com/office/powerpoint/2010/main" val="3236843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5298D-5009-F662-7361-825064078466}"/>
              </a:ext>
            </a:extLst>
          </p:cNvPr>
          <p:cNvSpPr>
            <a:spLocks noGrp="1"/>
          </p:cNvSpPr>
          <p:nvPr>
            <p:ph type="title"/>
          </p:nvPr>
        </p:nvSpPr>
        <p:spPr>
          <a:solidFill>
            <a:schemeClr val="tx2">
              <a:lumMod val="90000"/>
              <a:lumOff val="10000"/>
            </a:schemeClr>
          </a:solidFill>
        </p:spPr>
        <p:txBody>
          <a:bodyPr/>
          <a:lstStyle/>
          <a:p>
            <a:r>
              <a:rPr lang="en-GB" b="1" dirty="0">
                <a:solidFill>
                  <a:schemeClr val="bg1"/>
                </a:solidFill>
              </a:rPr>
              <a:t>                                    REFRENCES</a:t>
            </a:r>
            <a:r>
              <a:rPr lang="en-GB" b="1" dirty="0"/>
              <a:t> </a:t>
            </a:r>
            <a:endParaRPr lang="en-GB" b="1" dirty="0">
              <a:latin typeface="Aptos Display"/>
              <a:ea typeface="+mn-lt"/>
              <a:cs typeface="+mn-lt"/>
            </a:endParaRPr>
          </a:p>
        </p:txBody>
      </p:sp>
      <p:sp>
        <p:nvSpPr>
          <p:cNvPr id="3" name="Content Placeholder 2">
            <a:extLst>
              <a:ext uri="{FF2B5EF4-FFF2-40B4-BE49-F238E27FC236}">
                <a16:creationId xmlns:a16="http://schemas.microsoft.com/office/drawing/2014/main" id="{217F7EF7-C780-86A3-70E8-F3E6014B425B}"/>
              </a:ext>
            </a:extLst>
          </p:cNvPr>
          <p:cNvSpPr>
            <a:spLocks noGrp="1"/>
          </p:cNvSpPr>
          <p:nvPr>
            <p:ph idx="1"/>
          </p:nvPr>
        </p:nvSpPr>
        <p:spPr/>
        <p:txBody>
          <a:bodyPr vert="horz" lIns="91440" tIns="45720" rIns="91440" bIns="45720" rtlCol="0" anchor="t">
            <a:normAutofit/>
          </a:bodyPr>
          <a:lstStyle/>
          <a:p>
            <a:pPr marL="0" indent="0">
              <a:buNone/>
            </a:pPr>
            <a:r>
              <a:rPr lang="en-GB" sz="2400" i="1" err="1">
                <a:latin typeface="Aptos Display"/>
              </a:rPr>
              <a:t>aztechIT</a:t>
            </a:r>
            <a:r>
              <a:rPr lang="en-GB" sz="2400" i="1" dirty="0">
                <a:latin typeface="Aptos Display"/>
              </a:rPr>
              <a:t> </a:t>
            </a:r>
            <a:r>
              <a:rPr lang="en-GB" sz="2400" dirty="0"/>
              <a:t>(2024) </a:t>
            </a:r>
            <a:r>
              <a:rPr lang="en-GB" sz="2400" i="1" dirty="0">
                <a:latin typeface="Aptos Display"/>
              </a:rPr>
              <a:t>Benefits of Microsoft Teams for Small Business &amp;</a:t>
            </a:r>
            <a:r>
              <a:rPr lang="en-GB" sz="2400" dirty="0"/>
              <a:t> </a:t>
            </a:r>
            <a:r>
              <a:rPr lang="en-GB" sz="2400" i="1" dirty="0">
                <a:latin typeface="Aptos Display"/>
              </a:rPr>
              <a:t>Enterprise. Available at</a:t>
            </a:r>
            <a:r>
              <a:rPr lang="en-GB" sz="2400" dirty="0"/>
              <a:t>:</a:t>
            </a:r>
            <a:r>
              <a:rPr lang="en-GB" sz="2400" dirty="0">
                <a:ea typeface="+mn-lt"/>
                <a:cs typeface="+mn-lt"/>
              </a:rPr>
              <a:t> </a:t>
            </a:r>
            <a:r>
              <a:rPr lang="en-GB" sz="2400" dirty="0">
                <a:ea typeface="+mn-lt"/>
                <a:cs typeface="+mn-lt"/>
                <a:hlinkClick r:id="rId2"/>
              </a:rPr>
              <a:t>https://www.aztechit.co.uk/blog/microsoft-teams-benefits#:~:text</a:t>
            </a:r>
            <a:r>
              <a:rPr lang="en-US" sz="2400" dirty="0">
                <a:ea typeface="+mn-lt"/>
                <a:cs typeface="+mn-lt"/>
              </a:rPr>
              <a:t> (</a:t>
            </a:r>
            <a:r>
              <a:rPr lang="en-US" sz="2400" i="1" dirty="0">
                <a:latin typeface="Aptos Display"/>
                <a:ea typeface="+mn-lt"/>
                <a:cs typeface="+mn-lt"/>
              </a:rPr>
              <a:t>Accessed: 10 October 2025</a:t>
            </a:r>
            <a:r>
              <a:rPr lang="en-US" sz="2400" dirty="0">
                <a:ea typeface="+mn-lt"/>
                <a:cs typeface="+mn-lt"/>
              </a:rPr>
              <a:t>)</a:t>
            </a:r>
            <a:endParaRPr lang="en-US" sz="2400"/>
          </a:p>
          <a:p>
            <a:pPr marL="0" indent="0">
              <a:buNone/>
            </a:pPr>
            <a:r>
              <a:rPr lang="en-US" sz="2400" i="1" dirty="0">
                <a:latin typeface="Aptos Display"/>
                <a:ea typeface="+mn-lt"/>
                <a:cs typeface="+mn-lt"/>
              </a:rPr>
              <a:t>CloudTech24 What are the Benefits of Using Microsoft Teams in 2024? Available at</a:t>
            </a:r>
            <a:r>
              <a:rPr lang="en-US" sz="2400" dirty="0">
                <a:ea typeface="+mn-lt"/>
                <a:cs typeface="+mn-lt"/>
              </a:rPr>
              <a:t>: </a:t>
            </a:r>
            <a:r>
              <a:rPr lang="en-US" sz="2400" dirty="0">
                <a:ea typeface="+mn-lt"/>
                <a:cs typeface="+mn-lt"/>
                <a:hlinkClick r:id="rId3"/>
              </a:rPr>
              <a:t>https://cloudtech24.com/2024/01/benefits-of-microsoft-teams/</a:t>
            </a:r>
            <a:r>
              <a:rPr lang="en-US" sz="2400" dirty="0">
                <a:ea typeface="+mn-lt"/>
                <a:cs typeface="+mn-lt"/>
              </a:rPr>
              <a:t> (</a:t>
            </a:r>
            <a:r>
              <a:rPr lang="en-US" sz="2400" i="1" dirty="0">
                <a:latin typeface="Aptos Display"/>
                <a:ea typeface="+mn-lt"/>
                <a:cs typeface="+mn-lt"/>
              </a:rPr>
              <a:t>Accessed: 10 October 2025)</a:t>
            </a:r>
            <a:endParaRPr lang="en-US" sz="2400" i="1">
              <a:latin typeface="Aptos Display"/>
            </a:endParaRPr>
          </a:p>
          <a:p>
            <a:pPr marL="0" indent="0">
              <a:buNone/>
            </a:pPr>
            <a:r>
              <a:rPr lang="en-US" sz="2400" i="1" err="1">
                <a:latin typeface="Aptos Display"/>
                <a:ea typeface="+mn-lt"/>
                <a:cs typeface="+mn-lt"/>
              </a:rPr>
              <a:t>Jotform</a:t>
            </a:r>
            <a:r>
              <a:rPr lang="en-US" sz="2400" i="1" dirty="0">
                <a:latin typeface="Aptos Display"/>
                <a:ea typeface="+mn-lt"/>
                <a:cs typeface="+mn-lt"/>
              </a:rPr>
              <a:t> (2025) The pros and cons of Microsoft Teams. Available at:</a:t>
            </a:r>
            <a:r>
              <a:rPr lang="en-US" sz="2400" dirty="0">
                <a:ea typeface="+mn-lt"/>
                <a:cs typeface="+mn-lt"/>
              </a:rPr>
              <a:t> </a:t>
            </a:r>
            <a:r>
              <a:rPr lang="en-US" sz="2400" dirty="0">
                <a:ea typeface="+mn-lt"/>
                <a:cs typeface="+mn-lt"/>
                <a:hlinkClick r:id="rId4"/>
              </a:rPr>
              <a:t>https://www.jotform.com/blog/microsoft-teams-pros-and-cons/</a:t>
            </a:r>
            <a:r>
              <a:rPr lang="en-US" sz="2400" dirty="0">
                <a:ea typeface="+mn-lt"/>
                <a:cs typeface="+mn-lt"/>
              </a:rPr>
              <a:t> (</a:t>
            </a:r>
            <a:r>
              <a:rPr lang="en-US" sz="2400" i="1" dirty="0">
                <a:latin typeface="Aptos Display"/>
                <a:ea typeface="+mn-lt"/>
                <a:cs typeface="+mn-lt"/>
              </a:rPr>
              <a:t>Accessed: 10 October 2025)</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1563452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Floating Numbers And Letters On Top Of A Book">
            <a:extLst>
              <a:ext uri="{FF2B5EF4-FFF2-40B4-BE49-F238E27FC236}">
                <a16:creationId xmlns:a16="http://schemas.microsoft.com/office/drawing/2014/main" id="{479D0C92-2E7E-9FF5-5866-9810C5882FE6}"/>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6250" b="6250"/>
          <a:stretch>
            <a:fill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a:solidFill>
                  <a:srgbClr val="FFFFFF"/>
                </a:solidFill>
              </a:rPr>
              <a:t>DIGITAL LITERACY </a:t>
            </a:r>
            <a:endParaRPr lang="en-US" sz="5200">
              <a:solidFill>
                <a:srgbClr val="FFFFFF"/>
              </a:solidFill>
            </a:endParaRPr>
          </a:p>
        </p:txBody>
      </p:sp>
      <p:sp>
        <p:nvSpPr>
          <p:cNvPr id="3" name="Subtitle 2"/>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vert="horz" lIns="91440" tIns="45720" rIns="91440" bIns="45720" rtlCol="0">
            <a:normAutofit/>
          </a:bodyPr>
          <a:lstStyle/>
          <a:p>
            <a:r>
              <a:rPr lang="en-GB">
                <a:solidFill>
                  <a:srgbClr val="FFFFFF"/>
                </a:solidFill>
              </a:rPr>
              <a:t>ITS IMPORTANCE, IMPACTS AND HOW IT IS MANIFESTED </a:t>
            </a:r>
            <a:endParaRPr lang="en-US">
              <a:solidFill>
                <a:srgbClr val="FFFFFF"/>
              </a:solidFill>
            </a:endParaRPr>
          </a:p>
          <a:p>
            <a:endParaRPr lang="en-GB">
              <a:solidFill>
                <a:srgbClr val="FFFFFF"/>
              </a:solidFill>
            </a:endParaRPr>
          </a:p>
        </p:txBody>
      </p:sp>
    </p:spTree>
    <p:extLst>
      <p:ext uri="{BB962C8B-B14F-4D97-AF65-F5344CB8AC3E}">
        <p14:creationId xmlns:p14="http://schemas.microsoft.com/office/powerpoint/2010/main" val="16902207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5AE84C-4146-0537-E98F-F225EB72E5A1}"/>
              </a:ext>
            </a:extLst>
          </p:cNvPr>
          <p:cNvSpPr>
            <a:spLocks noGrp="1"/>
          </p:cNvSpPr>
          <p:nvPr>
            <p:ph type="title"/>
          </p:nvPr>
        </p:nvSpPr>
        <p:spPr>
          <a:xfrm>
            <a:off x="1389278" y="1233241"/>
            <a:ext cx="3240506" cy="4064628"/>
          </a:xfrm>
        </p:spPr>
        <p:txBody>
          <a:bodyPr>
            <a:normAutofit/>
          </a:bodyPr>
          <a:lstStyle/>
          <a:p>
            <a:r>
              <a:rPr lang="en-GB">
                <a:solidFill>
                  <a:srgbClr val="FFFFFF"/>
                </a:solidFill>
              </a:rPr>
              <a:t>DIGITAL LITERACY </a:t>
            </a:r>
            <a:endParaRPr lang="en-US">
              <a:solidFill>
                <a:srgbClr val="FFFFFF"/>
              </a:solidFill>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9C08A9F1-B748-3866-1A28-5E4E1DE84113}"/>
              </a:ext>
            </a:extLst>
          </p:cNvPr>
          <p:cNvSpPr>
            <a:spLocks noGrp="1"/>
          </p:cNvSpPr>
          <p:nvPr>
            <p:ph idx="1"/>
          </p:nvPr>
        </p:nvSpPr>
        <p:spPr>
          <a:xfrm>
            <a:off x="6096000" y="820880"/>
            <a:ext cx="5257799" cy="4889350"/>
          </a:xfrm>
        </p:spPr>
        <p:txBody>
          <a:bodyPr vert="horz" lIns="91440" tIns="45720" rIns="91440" bIns="45720" rtlCol="0" anchor="t">
            <a:normAutofit/>
          </a:bodyPr>
          <a:lstStyle/>
          <a:p>
            <a:pPr marL="0" indent="0">
              <a:buNone/>
            </a:pPr>
            <a:r>
              <a:rPr lang="en-GB" sz="1800"/>
              <a:t>Digital literacy according to UNESCO institute for statistics(2018) is </a:t>
            </a:r>
            <a:r>
              <a:rPr lang="en-GB" sz="1800" i="1"/>
              <a:t>"the mean to understand basic skills or ability to use computer confidently, safely and effectively, including the ability to use office software such as word processors, email and presentation software". </a:t>
            </a:r>
            <a:r>
              <a:rPr lang="en-GB" sz="1800"/>
              <a:t>In sunrise care home digital literacy include being aware of the privacy/regulatory obligations and recognising cyber risks, and the ability to practically use devices and software to interpret digital records, to follow digital procedure and to adapt when system change. </a:t>
            </a:r>
          </a:p>
          <a:p>
            <a:pPr marL="0" indent="0">
              <a:buNone/>
            </a:pPr>
            <a:r>
              <a:rPr lang="en-GB" sz="1800"/>
              <a:t>Limited digital literacy among the staff of Sunrise can cause concrete risks to residents' safety and quality of care, and can also  slow the flow of work, generate gaps in communications, and gives extra workload of the staffs who are  digitally confident.   </a:t>
            </a:r>
          </a:p>
          <a:p>
            <a:endParaRPr lang="en-GB" sz="180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1716685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CDACA8-714C-6777-6B1D-7EFBF7ABC70A}"/>
              </a:ext>
            </a:extLst>
          </p:cNvPr>
          <p:cNvSpPr>
            <a:spLocks noGrp="1"/>
          </p:cNvSpPr>
          <p:nvPr>
            <p:ph type="title"/>
          </p:nvPr>
        </p:nvSpPr>
        <p:spPr>
          <a:xfrm>
            <a:off x="761800" y="762001"/>
            <a:ext cx="5334197" cy="1708242"/>
          </a:xfrm>
        </p:spPr>
        <p:txBody>
          <a:bodyPr anchor="ctr">
            <a:normAutofit/>
          </a:bodyPr>
          <a:lstStyle/>
          <a:p>
            <a:r>
              <a:rPr lang="en-GB" sz="3700"/>
              <a:t>THE IMPACT OF LIMITED DIGITAL LITERACY ON CARE DELIVERY. </a:t>
            </a:r>
            <a:endParaRPr lang="en-US" sz="3700"/>
          </a:p>
        </p:txBody>
      </p:sp>
      <p:sp>
        <p:nvSpPr>
          <p:cNvPr id="3" name="Content Placeholder 2">
            <a:extLst>
              <a:ext uri="{FF2B5EF4-FFF2-40B4-BE49-F238E27FC236}">
                <a16:creationId xmlns:a16="http://schemas.microsoft.com/office/drawing/2014/main" id="{D658C1CE-7BB7-F370-D11C-C77BB12807AE}"/>
              </a:ext>
            </a:extLst>
          </p:cNvPr>
          <p:cNvSpPr>
            <a:spLocks noGrp="1"/>
          </p:cNvSpPr>
          <p:nvPr>
            <p:ph idx="1"/>
          </p:nvPr>
        </p:nvSpPr>
        <p:spPr>
          <a:xfrm>
            <a:off x="761800" y="2470244"/>
            <a:ext cx="5334197" cy="3769835"/>
          </a:xfrm>
        </p:spPr>
        <p:txBody>
          <a:bodyPr vert="horz" lIns="91440" tIns="45720" rIns="91440" bIns="45720" rtlCol="0" anchor="ctr">
            <a:normAutofit/>
          </a:bodyPr>
          <a:lstStyle/>
          <a:p>
            <a:r>
              <a:rPr lang="en-GB" sz="1300">
                <a:latin typeface="Arial"/>
                <a:cs typeface="Arial"/>
              </a:rPr>
              <a:t>•</a:t>
            </a:r>
            <a:r>
              <a:rPr lang="en-GB" sz="1300"/>
              <a:t>One of the major impacts limited digital literacy have on the residents of Sunrise care home is medication and clinical errors. This is because, when staffs cannot confidently enter or retrieve digital medication charts of patients, it can result in multiple doses or missed doses, and it also makes cross check. </a:t>
            </a:r>
          </a:p>
          <a:p>
            <a:r>
              <a:rPr lang="en-GB" sz="1300">
                <a:latin typeface="Arial"/>
                <a:cs typeface="Arial"/>
              </a:rPr>
              <a:t>•</a:t>
            </a:r>
            <a:r>
              <a:rPr lang="en-GB" sz="1300"/>
              <a:t>Another impacts limited digital literacy have on the residents and staff of Sunrise care home is that it slows down/ cause a delay in clinical decision making and response time. When the up-to-date records of a patient is digitally entered and a staff cannot access it quickly, it can cause harm to residents who are in critical situation. </a:t>
            </a:r>
          </a:p>
          <a:p>
            <a:r>
              <a:rPr lang="en-GB" sz="1300"/>
              <a:t>Limited digital literacy ln care delivery waste staff time and inefficiency. Working manually take time away from direct care; most studies report that staff spend too much time on administrative tasks </a:t>
            </a:r>
          </a:p>
          <a:p>
            <a:r>
              <a:rPr lang="en-GB" sz="1300"/>
              <a:t>Lower quality of person-centred. If a staff at Sunrise care home can't make use of the tools that compile data, plans for caring become less-evidence based and making chages nearly impossible. </a:t>
            </a:r>
          </a:p>
          <a:p>
            <a:endParaRPr lang="en-GB" sz="1300"/>
          </a:p>
          <a:p>
            <a:endParaRPr lang="en-GB" sz="1300"/>
          </a:p>
        </p:txBody>
      </p:sp>
      <p:pic>
        <p:nvPicPr>
          <p:cNvPr id="5" name="Picture 4" descr="Digital financial graph">
            <a:extLst>
              <a:ext uri="{FF2B5EF4-FFF2-40B4-BE49-F238E27FC236}">
                <a16:creationId xmlns:a16="http://schemas.microsoft.com/office/drawing/2014/main" id="{65DB4C05-C276-4CF8-A762-6699713DB01D}"/>
              </a:ext>
            </a:extLst>
          </p:cNvPr>
          <p:cNvPicPr>
            <a:picLocks noChangeAspect="1"/>
          </p:cNvPicPr>
          <p:nvPr/>
        </p:nvPicPr>
        <p:blipFill>
          <a:blip r:embed="rId2"/>
          <a:srcRect l="37410" r="18911" b="7"/>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2831546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84EAEB-D233-30F2-20BB-3FEE9299C7D8}"/>
              </a:ext>
            </a:extLst>
          </p:cNvPr>
          <p:cNvSpPr>
            <a:spLocks noGrp="1"/>
          </p:cNvSpPr>
          <p:nvPr>
            <p:ph type="title"/>
          </p:nvPr>
        </p:nvSpPr>
        <p:spPr>
          <a:xfrm>
            <a:off x="826396" y="586855"/>
            <a:ext cx="4230100" cy="3387497"/>
          </a:xfrm>
        </p:spPr>
        <p:txBody>
          <a:bodyPr anchor="b">
            <a:normAutofit/>
          </a:bodyPr>
          <a:lstStyle/>
          <a:p>
            <a:pPr algn="r"/>
            <a:r>
              <a:rPr lang="en-GB" sz="3700">
                <a:solidFill>
                  <a:srgbClr val="FFFFFF"/>
                </a:solidFill>
              </a:rPr>
              <a:t>IMPACT ON COMMUNICATION. </a:t>
            </a:r>
            <a:endParaRPr lang="en-US" sz="3700">
              <a:solidFill>
                <a:srgbClr val="FFFFFF"/>
              </a:solidFill>
            </a:endParaRPr>
          </a:p>
        </p:txBody>
      </p:sp>
      <p:sp>
        <p:nvSpPr>
          <p:cNvPr id="3" name="Content Placeholder 2">
            <a:extLst>
              <a:ext uri="{FF2B5EF4-FFF2-40B4-BE49-F238E27FC236}">
                <a16:creationId xmlns:a16="http://schemas.microsoft.com/office/drawing/2014/main" id="{7B764237-E795-6AAD-B4AE-C9E776AF433D}"/>
              </a:ext>
            </a:extLst>
          </p:cNvPr>
          <p:cNvSpPr>
            <a:spLocks noGrp="1"/>
          </p:cNvSpPr>
          <p:nvPr>
            <p:ph idx="1"/>
          </p:nvPr>
        </p:nvSpPr>
        <p:spPr>
          <a:xfrm>
            <a:off x="6503158" y="649480"/>
            <a:ext cx="4862447" cy="5546047"/>
          </a:xfrm>
        </p:spPr>
        <p:txBody>
          <a:bodyPr vert="horz" lIns="91440" tIns="45720" rIns="91440" bIns="45720" rtlCol="0" anchor="ctr">
            <a:normAutofit/>
          </a:bodyPr>
          <a:lstStyle/>
          <a:p>
            <a:r>
              <a:rPr lang="en-GB" sz="1400"/>
              <a:t>Missed handovers and fragmented information flow is an impact limited digital literacy have on the staff of Sunrise care room. Digital handovers such as Teams messages, shared shift notes makes it possible for a staff on a different shift know what went on with the residents during their absent and this can only be possible depending on staff knowing and checking how to use these channels. Due to limited digital literacy among staff, some important information and updates will be missed which can cause harm to the residents. </a:t>
            </a:r>
          </a:p>
          <a:p>
            <a:r>
              <a:rPr lang="en-GB" sz="1400"/>
              <a:t>Another impact is the gaps in family communication. Residents in the care home are other people's family who have become the responsibility of the staff, so the family outside the care home needs to know the wellbeing of the residents.</a:t>
            </a:r>
          </a:p>
          <a:p>
            <a:r>
              <a:rPr lang="en-GB" sz="1400"/>
              <a:t> Another impact limited digital literacy have on sunrise care home is the increase reliance on telephone or face to face communication which is not always possible.</a:t>
            </a:r>
          </a:p>
          <a:p>
            <a:r>
              <a:rPr lang="en-GB" sz="1400"/>
              <a:t>Breakdown of multidisciplinary collaboration is also an impact limited digital literacy have on sunrise care home. Staffs low confidence in digital literacy reduces effective participation in multidisciplinary discussions and delays referrals. </a:t>
            </a:r>
          </a:p>
          <a:p>
            <a:endParaRPr lang="en-GB" sz="1400"/>
          </a:p>
          <a:p>
            <a:endParaRPr lang="en-GB" sz="1400"/>
          </a:p>
          <a:p>
            <a:endParaRPr lang="en-GB" sz="1400"/>
          </a:p>
        </p:txBody>
      </p:sp>
    </p:spTree>
    <p:extLst>
      <p:ext uri="{BB962C8B-B14F-4D97-AF65-F5344CB8AC3E}">
        <p14:creationId xmlns:p14="http://schemas.microsoft.com/office/powerpoint/2010/main" val="11647930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A99050EE-26AF-4253-BD50-F0FCD965A8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284" y="575361"/>
            <a:ext cx="5707277" cy="5707277"/>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C727A9-5EA8-5835-472B-6A747D25CB17}"/>
              </a:ext>
            </a:extLst>
          </p:cNvPr>
          <p:cNvSpPr>
            <a:spLocks noGrp="1"/>
          </p:cNvSpPr>
          <p:nvPr>
            <p:ph type="title"/>
          </p:nvPr>
        </p:nvSpPr>
        <p:spPr>
          <a:xfrm>
            <a:off x="838200" y="1748452"/>
            <a:ext cx="4974771" cy="3587786"/>
          </a:xfrm>
        </p:spPr>
        <p:txBody>
          <a:bodyPr>
            <a:normAutofit/>
          </a:bodyPr>
          <a:lstStyle/>
          <a:p>
            <a:pPr algn="ctr"/>
            <a:r>
              <a:rPr lang="en-GB">
                <a:solidFill>
                  <a:schemeClr val="bg1"/>
                </a:solidFill>
              </a:rPr>
              <a:t>IMPACT ON TEAMWORK AND WORKFORCE WELLBEING </a:t>
            </a:r>
            <a:endParaRPr lang="en-US">
              <a:solidFill>
                <a:schemeClr val="bg1"/>
              </a:solidFill>
            </a:endParaRPr>
          </a:p>
        </p:txBody>
      </p:sp>
      <p:grpSp>
        <p:nvGrpSpPr>
          <p:cNvPr id="12"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3117" y="1193254"/>
            <a:ext cx="1291642" cy="429215"/>
            <a:chOff x="2504802" y="1755501"/>
            <a:chExt cx="1598829" cy="531293"/>
          </a:xfrm>
          <a:solidFill>
            <a:schemeClr val="bg1"/>
          </a:solidFill>
        </p:grpSpPr>
        <p:sp>
          <p:nvSpPr>
            <p:cNvPr id="13" name="Freeform: Shape 12">
              <a:extLst>
                <a:ext uri="{FF2B5EF4-FFF2-40B4-BE49-F238E27FC236}">
                  <a16:creationId xmlns:a16="http://schemas.microsoft.com/office/drawing/2014/main" id="{3FE6F571-2BB7-46DA-A3D9-B32ADDC16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A905CC16-753C-4B9F-B3E2-C456795AE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sp>
        <p:nvSpPr>
          <p:cNvPr id="16" name="Graphic 212">
            <a:extLst>
              <a:ext uri="{FF2B5EF4-FFF2-40B4-BE49-F238E27FC236}">
                <a16:creationId xmlns:a16="http://schemas.microsoft.com/office/drawing/2014/main" id="{D0C78466-EB6E-45A0-99A6-A00789ACD9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8" name="Graphic 212">
            <a:extLst>
              <a:ext uri="{FF2B5EF4-FFF2-40B4-BE49-F238E27FC236}">
                <a16:creationId xmlns:a16="http://schemas.microsoft.com/office/drawing/2014/main" id="{E99F76E4-5DFD-4DBE-B042-66FBCD118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0" name="Graphic 4">
            <a:extLst>
              <a:ext uri="{FF2B5EF4-FFF2-40B4-BE49-F238E27FC236}">
                <a16:creationId xmlns:a16="http://schemas.microsoft.com/office/drawing/2014/main" id="{5468B3A9-705E-43C3-A742-0619B0D8F2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solidFill>
        </p:grpSpPr>
        <p:sp>
          <p:nvSpPr>
            <p:cNvPr id="21" name="Freeform: Shape 20">
              <a:extLst>
                <a:ext uri="{FF2B5EF4-FFF2-40B4-BE49-F238E27FC236}">
                  <a16:creationId xmlns:a16="http://schemas.microsoft.com/office/drawing/2014/main" id="{29D439AD-5D67-497C-B831-D17FC3E59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23F54BF2-C71C-45C5-9408-3B5E011B0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BBABE17-DB56-44AB-934B-63C07C79F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CB483D20-A128-4076-AF54-88646172B8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E5EFA818-FDDA-49E9-B11F-E9DC1854A9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EA1F8728-F8F7-4828-A718-A15E7663EA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8DA1F73F-AA1D-41D7-BAAB-292FD94A3E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D9441DEA-C85E-4B9C-A48D-8437854C4C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15EBAA20-1368-4495-8D7C-820FAD8EC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0FB92591-626C-4D2B-A3E6-EC8742D67B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D392448D-513F-4528-9D8D-A151982041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61946BAE-1546-4EA4-A108-A799BF5D2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42A8EC93-6A35-4D37-A8CB-59362BF875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FC3ECA2-E914-4D83-ABF9-B9FFD96E92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712B1108-9AAC-4F10-A64F-0D6963E518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284CDA0C-B2AB-4791-83B1-C053C061D6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F857BF6B-E0CA-49C0-8827-B44CE8B92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6D7B06A7-ADDF-4F27-B11F-08422FC18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E8B0DA6C-71D7-4FCB-AE4C-035E0ADB5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EB078173-ADFB-480D-91A4-4D71C01098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AAA4027A-C97B-4C9A-B04C-EBE2112200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C06DA92D-C6D0-4C7D-98CF-D9576912E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D6601653-3941-4C9B-BD39-62EECE23A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2BC4A394-4FFE-4BFE-9A59-2B624E07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EB4EABA5-FDCF-4F6F-8FF1-6FDFF5058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10F3C940-2320-488A-B24C-AB0A4FB53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F525BA82-37D8-47ED-AFF6-AE57124A4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C2D78955-C80F-4DA3-83AA-D28A5A6FA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BC23DAAC-7C06-4012-8CBB-8E3126B68B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60D19F80-DC80-49EC-8EDD-7889092C18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11F50BB3-EA39-4693-BAE1-1101EF0A41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00EFD45B-69A8-47F6-A5BF-779F7EB49F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9E53C464-7272-4EBC-830B-CB29A96988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B6BF10CE-C2AD-487A-9402-8D5C746EC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1064C7FE-F8EB-47EF-97FA-348A52059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A991C553-06A1-4F26-BBBC-80F7E11E7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BCE9C081-2191-4C84-956E-F106BB015C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292F6F03-BC34-40C6-8F17-7A169CD72F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A5101B80-7351-4F0F-AB7D-3E40B4D266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0570EE1D-95AC-4660-8E96-7C8A36FEB6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385D9A56-2D15-4E0A-B981-E168F09064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28D0BA2F-9273-4EAA-AD17-C4EFE1140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512CC54E-7976-4DC9-984C-45C2A23A7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C8A3FC72-9FF9-41F6-97E0-45A0FEE946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48918C16-C9B6-40D5-93A0-DB547B644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A05612C6-4858-4854-A3D3-90CF1E1C7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A8E88D77-C726-4008-849C-DA7361F885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24CFE7CA-C955-4365-90C3-6272CB9A3C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38B43FC8-B81C-490A-A346-4C6235DA8A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14D0221-0C97-4C71-B535-7506956EF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ED0C44EA-BD25-49A3-9EB8-9D8DED7C19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3C9CCF2-15CC-4F7D-87F5-7FFEBAC9C2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8AA321D8-1D2C-472C-A2DB-EBB74498D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724680C1-4BB5-45DB-A558-82514418C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C94F4CEF-82DD-4CFB-8EE3-4AB115F6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4F186C9C-C620-4426-A674-E40F808F6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8929942C-BA3F-40EF-94DD-4A5C22C5B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D234974B-3555-465B-95A7-1C63CE7386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0E38F9FD-48AC-4C3E-9E75-D1C0B555E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3AA72E26-5C3D-4231-9042-E00AE43E80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6684433D-3C9E-4C19-A801-D51CF3064F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DADB0C3D-A021-4F40-93B3-76B61334F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41781C18-F408-401D-8A86-99FFBB9895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9D958D9F-E4B0-48B1-ADA4-3053AFB5D9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43EFCD46-F0FB-499C-81B9-3508FE5C8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2B6A130F-CB85-4BDA-8DDF-8DAAB2F7D0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9359DA40-CA94-4B1F-9BE6-C800BEEC77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73304FCD-8DAD-4BC8-A16E-84DDCA07FF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BCB4864C-8F67-4BE7-89CC-664EA25EC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845F543D-67FC-4640-A2A1-69DA6D052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DBDB2A9C-60E5-4F7E-BA2B-4DD1595FB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72B10DA2-D88E-4952-BDB5-102E61B4B2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AC5F5BED-3698-4F52-9977-D8CA2DC03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E19CCEBC-AD20-45B2-A751-42B40BB31C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3A978AD9-9A35-4B89-B3BC-61E54AD9EB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77D8C808-AFC9-42DD-B253-0048903791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EECD0BF1-7C64-407E-8306-4C447B1D32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953B0F94-AC35-4CB2-878D-1DC7D68BE9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08EA50C2-BB5F-4368-AA91-67B207C1AB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DE45A7FE-0A45-45F6-8417-EBDA5A12D8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DA8B8DC8-F88C-432E-A8C2-8D13FE874F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D02C5430-233D-49F7-B852-181D2B2F61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76DB286F-9E15-441C-8697-57007B76C1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534DC0EE-15B7-44AE-A7DC-8B5E22688A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4FBE9900-F640-4248-9C4C-EDBE5E00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37FF04AF-F86B-49F8-AAB5-DA696591A1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710DCFEA-4572-47A3-A6BE-7B21F5758C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BA42ED8E-CCC8-478F-9EF4-625B633071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146DF8F4-DF09-4E6C-887F-C9269E56A5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7FF3916E-5C82-4956-A88B-81BFAC91B8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7E5CF7AE-ED45-4AB5-9AEB-56FC964BFA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7CFB132C-BEB1-4897-B1A4-97422811F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4EE49F21-E336-41BC-8256-85A9AB597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C62510EE-BDCD-4393-9AD7-2D0C9A722D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2420F94B-4F00-4C6C-97E3-BA5B5E6871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E712560A-A110-4132-85D5-21BBBFA8C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D1E3102B-23D5-43AE-A67D-583AAA52B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9D5ABE4E-EB80-423C-BBCE-9C1B77D9B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BEB8CCC5-38F5-4892-A00B-14B645BBD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8860175F-F7D5-4464-AD61-5B435528FE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E28C20B0-98AA-4A5B-8CE1-236A3F6CAA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8A56719F-13F0-4B75-8C04-DAACD8FD86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B30555DA-285C-4859-83DE-B16FF6DB13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67AF00E9-C8D6-41C4-9703-5468F51639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D07F88BD-A2E8-4F25-BB43-9372C6C9F3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DFAE35DA-8283-4F4B-8C00-FF8EFE39B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4340DEBE-A255-48E2-B7B2-AE881651C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FE968FB9-507A-4F2E-B346-15995081B1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4DA99BD8-9C2B-46BF-AA27-ED405540D1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50C84F67-D2C2-48DF-8537-DF99C6024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F5CAEB9A-26A6-4FBF-916B-19FC9B0BF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E4DEDE1B-4819-4E4B-849E-330D7DF56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C441B73E-F19C-4313-8F46-F600603B3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014FE805-EF51-4859-A6DF-CF75F9A0F5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624CF2A5-BD9E-4570-8560-063BC70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6BEC415C-7946-43B2-9AC8-348B6B5CD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1B615AD5-3365-43D4-8E16-377A2A2F97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9D184DFD-DD33-491E-90FF-6E4ECA2668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31B62FE1-0262-4B09-ABEA-8AA010137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20C539C6-FAA9-4EBE-93D9-1F946E144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8C6EF3FF-09E5-4099-A49B-CA364A6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B3C5E06F-8F1E-4771-AAE4-B34B1D6A3D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538D5AE9-76CC-4AE4-B026-656EDCB01B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30F1A9B9-52AB-4527-BD4A-1802F7C960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46A57D78-C020-4EEF-971D-0C8802889A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7666D7A3-5ABF-4EDE-A0C5-F2099B2D86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13BC460A-E0FF-4658-A2FD-A3AF4D51D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26467CC2-3AB3-4D37-8323-385B7399F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563A1F58-33CE-4EDF-B902-3F43F69DA2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DDCFAB2F-7E88-4A57-999A-2506A1FE7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571BEB66-3787-441F-BB54-80C05C6F13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641DC095-611E-4979-8664-6C0EB878F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210B9ECF-D859-4919-A9D6-3208548F0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4FBC31D4-7E98-452C-8A87-822DE0432C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E302346C-F328-435B-87ED-447C6F8542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B94F507E-9E94-432E-AE8A-A6CB2C5D05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1FFAC4F0-FD7F-4943-B60E-E276F8B23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A8A5D871-92FD-43C3-BF94-0B524FA7D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6A79A241-1665-453E-ADD4-18892D4F8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81EABE18-4189-4E07-93C9-9B76673E3E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B658A0EE-6F09-4EF7-B5E7-F23A556BD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15EB019C-C95B-4DE3-BD17-DC20F8007A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2948B3ED-79C1-47C8-B712-0BFB5536C3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13387DB9-900B-422D-90F7-C5C7EB5D5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48FDCCF3-E6D6-4CD0-9D47-02FE785C7A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BC14E8F6-33F6-47CE-9A24-EA71D71496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F78CC38F-63FC-4552-B17B-8D79D3C8F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89042823-A002-49CE-B03D-ED1291DC13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96EFC6CE-198B-489B-B1EE-72CE842628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49FEA23D-54D9-45D7-9325-1E2F638C9C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2DB04EE3-370F-49CE-BCFE-C2999C3CF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8BCBCC34-797D-41A8-8AD1-7E03E1BBFF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AFF5C1F8-0EDE-4835-89E6-1FCB2EA39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6171D504-6300-457C-AFCC-064DBB3FC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62ACE739-C8C4-4495-B04C-C3AFC4481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3F4771CD-CDCA-4FFE-8EF5-E42D1781E7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A10C0BFE-A8F9-4E21-9DFD-37A4D26C62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4D8D4EF9-4EF7-4538-A4AE-439F9335E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7E0500AB-5662-43B9-95C2-2EC80CC54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984021AD-A6A2-4CDA-A953-72FBA7598B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FD1FBF47-CAC8-4385-9DC7-C9BB6167E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FBAEE482-005F-4288-8D66-09EA246C4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2C5DCF49-33DE-4AFF-818E-42F59F280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866903F3-208B-46D5-925B-254DC74291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2550D219-E342-4A38-BB89-575C1EE7A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5B5485FC-95D0-4660-9594-2C9BD3B776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2EA358DA-C7E8-4DF8-B7D6-CC582956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7990E8BB-4369-4845-8436-A6F3FE1D1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D6C050C5-1951-434B-A7FE-D271E73F8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grpSp>
      <p:grpSp>
        <p:nvGrpSpPr>
          <p:cNvPr id="191" name="Graphic 4">
            <a:extLst>
              <a:ext uri="{FF2B5EF4-FFF2-40B4-BE49-F238E27FC236}">
                <a16:creationId xmlns:a16="http://schemas.microsoft.com/office/drawing/2014/main" id="{773717CC-ECEE-4ABF-BA61-C59F468017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alpha val="60000"/>
            </a:schemeClr>
          </a:solidFill>
        </p:grpSpPr>
        <p:sp>
          <p:nvSpPr>
            <p:cNvPr id="192" name="Freeform: Shape 191">
              <a:extLst>
                <a:ext uri="{FF2B5EF4-FFF2-40B4-BE49-F238E27FC236}">
                  <a16:creationId xmlns:a16="http://schemas.microsoft.com/office/drawing/2014/main" id="{9A4FAE41-62DF-4B8E-BD66-8EC206E0E3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564C7F1F-5546-40DC-A16B-C9A3E45777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45583216-FC24-4B75-9703-DBEC401FF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2FD0A70D-2E7E-4048-8145-0F45EDBBCE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B703C78E-D176-4455-B7B5-2DB4F418DB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AD23B98E-D1FB-4BD9-BA4A-060BC8266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C1541992-EEDB-4D6B-BDA9-B66E58A17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08072B3B-B852-4186-ACFE-F61425132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7B5DD2CA-BCBA-4F3E-B472-84006768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C7335DFE-05E4-4D45-B035-1D85E7648E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ADCF9375-A092-491A-960D-A4DBB376C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95341599-7E99-490F-9AF8-07EAE5C8D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E1C55EB0-818A-46E6-8D53-550310029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319B036C-5BD8-4F3B-8935-96D50F410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A8445880-106C-4DC8-A250-D132F0D6F3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952AA1DD-5DBE-43CD-9B85-63C7626929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2A412466-ED73-4944-83CE-224B1769C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807E195A-10DB-494C-A547-E1D0C6F616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4CD4AECE-734D-4B90-984F-B2ABFA2B6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2927072E-8001-4AD1-A4C4-2EDBA3BF87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499D6F50-E593-46A3-81D8-73389276B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7A96E600-84B4-452B-AE40-295FC5807E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4" name="Freeform: Shape 213">
              <a:extLst>
                <a:ext uri="{FF2B5EF4-FFF2-40B4-BE49-F238E27FC236}">
                  <a16:creationId xmlns:a16="http://schemas.microsoft.com/office/drawing/2014/main" id="{CBBA17AC-C1AB-4BFC-A051-457275D1D6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5" name="Freeform: Shape 214">
              <a:extLst>
                <a:ext uri="{FF2B5EF4-FFF2-40B4-BE49-F238E27FC236}">
                  <a16:creationId xmlns:a16="http://schemas.microsoft.com/office/drawing/2014/main" id="{488E850C-90D5-4D0F-A57D-7809327EF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6" name="Freeform: Shape 215">
              <a:extLst>
                <a:ext uri="{FF2B5EF4-FFF2-40B4-BE49-F238E27FC236}">
                  <a16:creationId xmlns:a16="http://schemas.microsoft.com/office/drawing/2014/main" id="{9F98D808-AB13-4D8D-B4C5-9D3215346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7" name="Freeform: Shape 216">
              <a:extLst>
                <a:ext uri="{FF2B5EF4-FFF2-40B4-BE49-F238E27FC236}">
                  <a16:creationId xmlns:a16="http://schemas.microsoft.com/office/drawing/2014/main" id="{95AFFBC0-FF37-4117-86FA-21ABDA17AB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8" name="Freeform: Shape 217">
              <a:extLst>
                <a:ext uri="{FF2B5EF4-FFF2-40B4-BE49-F238E27FC236}">
                  <a16:creationId xmlns:a16="http://schemas.microsoft.com/office/drawing/2014/main" id="{ED0AC42A-17B0-4154-968C-CAE2A04C2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9" name="Freeform: Shape 218">
              <a:extLst>
                <a:ext uri="{FF2B5EF4-FFF2-40B4-BE49-F238E27FC236}">
                  <a16:creationId xmlns:a16="http://schemas.microsoft.com/office/drawing/2014/main" id="{4A7A31A0-8490-4B9D-B9CC-7FF28053E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0" name="Freeform: Shape 219">
              <a:extLst>
                <a:ext uri="{FF2B5EF4-FFF2-40B4-BE49-F238E27FC236}">
                  <a16:creationId xmlns:a16="http://schemas.microsoft.com/office/drawing/2014/main" id="{8188899C-6A74-43D8-B36C-F86B278C8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1" name="Freeform: Shape 220">
              <a:extLst>
                <a:ext uri="{FF2B5EF4-FFF2-40B4-BE49-F238E27FC236}">
                  <a16:creationId xmlns:a16="http://schemas.microsoft.com/office/drawing/2014/main" id="{1537EAA6-95B6-4674-A7B9-40F9AB7F59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id="{F4B29507-C08F-4764-B703-0EB33A0FAC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3" name="Freeform: Shape 222">
              <a:extLst>
                <a:ext uri="{FF2B5EF4-FFF2-40B4-BE49-F238E27FC236}">
                  <a16:creationId xmlns:a16="http://schemas.microsoft.com/office/drawing/2014/main" id="{4200E500-6A99-47FC-A30F-FA4C85DA8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9558677C-76AD-451F-AEEE-C5FEE4179C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79E472E5-A81A-44E7-AEBA-C3A593497B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5CD54F54-9E41-4635-A533-6CC6515E13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B22D6F46-74C0-49D9-8CD8-BC125E973D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C6FAA6EC-EDF6-4522-ACD8-8D4F7FF872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5F8364DC-ED1A-482D-A418-7941B199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1896D361-70A8-4528-940B-F306550F8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4D1CB00A-0CE1-4E25-ADCE-9562845F54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E1B6761E-B7C6-4218-B95F-F6DEC0066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CA081177-DAC3-4667-91A1-4CC885D4A1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435007DC-BB8D-43BA-9598-AE79AA262E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46628B8A-02EC-44EF-B52C-5EBAFBCF9C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2DACEC99-8F4C-495C-8EAA-670A3A02ED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C8EFEAD4-1425-4357-9D8A-F326DABC6E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FDA70E94-A082-47D4-B4F8-142AEF1DC3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10E96E8A-1EEA-4F1D-8CFE-12DC9B9E7A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B12D7CC4-A548-4FF7-A6B2-9151CFA9E3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CB3F1C68-B597-4669-87F8-C80124ABE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A57037D2-0958-4F34-815F-C8CA7F86A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30AF3969-3F11-4157-B4B9-33B1314623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51D613E3-18F5-4426-ADEB-DEC123E16B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1DC25548-A3A9-4018-A29B-6972D353F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7EDE6372-94D2-435D-BD43-A20072D807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729575A6-77E2-4199-8F0A-27C89330A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12EB506D-59AD-4011-80F8-36A2BDB95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92FD46FA-14EB-46A2-B4A3-ECD1F49BAC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1CD84E07-49A9-40E3-B34C-91C156C9C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F3090306-C384-44A0-8C38-77397133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3515E97E-31A4-4273-AB55-8EAD74CB9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792F63CA-0494-43E2-A0AA-37C35C832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5389A040-E4CC-4CE7-8B9F-40ECA9ACE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1BA51B23-705C-49BE-B606-8A9B623E0A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B16EF17A-F451-4B5B-9052-33A9116E9D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1B20B7D1-27D7-4E1A-A317-E9E7A105A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1E3FADAF-FD1D-45B2-A40D-EBDD536E7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301257BA-BCE2-4479-A04F-A9DBFAF92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619D0ABC-04D9-405A-A52F-5EEC01762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123AE5C7-608A-47A7-B7A1-55662B70B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957BDA1A-3081-45EB-A31E-3F98EC6DC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683DDA50-C794-4DC5-8297-CFDEB8DCB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FA42024A-A832-4635-9CE6-B968232CE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564D00AA-3E68-4F56-80A0-08D5DFFB6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D988A711-E3E8-4172-AFE1-60E93FF10A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7A89FF34-EE34-461C-A3EF-73AC3801B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80D55E43-BE59-444D-B32B-9C0306A126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639C823F-B16B-4DF7-BA6E-0D832AAB2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2E623C08-172F-41EA-90CB-59ED0D583B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94C0577F-0FF9-47D5-8C6D-FC7B4CC31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30C80E9D-7909-4C52-ACAD-80FF874F99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2B9598CE-4E74-4A54-BAB8-59379D211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E7188EAA-47E1-4B73-8682-C74A0421B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36900E8B-61F2-411F-B29F-A9CDC6E811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0A25598A-334A-487D-9604-4753EAE81E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C8DBE472-045A-491C-AB7C-4153EE2B00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2F6DD374-5D5F-48BB-8135-8F37EE2C2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386B8A5A-00D0-4291-937B-931B3F19CD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89C10BFA-8067-495D-810E-1F4085F7B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51F94E69-8294-4AB3-A457-3BD4ACF085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AD2859C5-45C5-4EE2-8272-0FA7A02353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14AFB321-1B9D-41AF-9686-8C689A3F4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5C4403F4-D893-4E4C-8DFE-E79AE6A62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BA894316-677B-4B51-AF19-0D3FAF96A7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6" name="Freeform: Shape 285">
              <a:extLst>
                <a:ext uri="{FF2B5EF4-FFF2-40B4-BE49-F238E27FC236}">
                  <a16:creationId xmlns:a16="http://schemas.microsoft.com/office/drawing/2014/main" id="{07FDE9AD-8F5A-44B0-AC7E-30148150D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7" name="Freeform: Shape 286">
              <a:extLst>
                <a:ext uri="{FF2B5EF4-FFF2-40B4-BE49-F238E27FC236}">
                  <a16:creationId xmlns:a16="http://schemas.microsoft.com/office/drawing/2014/main" id="{A4D0E6BA-489D-4EA4-994E-225F7D078B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8" name="Freeform: Shape 287">
              <a:extLst>
                <a:ext uri="{FF2B5EF4-FFF2-40B4-BE49-F238E27FC236}">
                  <a16:creationId xmlns:a16="http://schemas.microsoft.com/office/drawing/2014/main" id="{7EDFBCCB-EC92-4860-BBDB-2EC6355FE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9" name="Freeform: Shape 288">
              <a:extLst>
                <a:ext uri="{FF2B5EF4-FFF2-40B4-BE49-F238E27FC236}">
                  <a16:creationId xmlns:a16="http://schemas.microsoft.com/office/drawing/2014/main" id="{459DBA8E-2EB0-4C51-A161-2C595B89D4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0" name="Freeform: Shape 289">
              <a:extLst>
                <a:ext uri="{FF2B5EF4-FFF2-40B4-BE49-F238E27FC236}">
                  <a16:creationId xmlns:a16="http://schemas.microsoft.com/office/drawing/2014/main" id="{FB1BA285-9A95-49B7-A098-F38400D92B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1" name="Freeform: Shape 290">
              <a:extLst>
                <a:ext uri="{FF2B5EF4-FFF2-40B4-BE49-F238E27FC236}">
                  <a16:creationId xmlns:a16="http://schemas.microsoft.com/office/drawing/2014/main" id="{D29C405E-90F5-4AB5-8B5F-3CA2F1815A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2" name="Freeform: Shape 291">
              <a:extLst>
                <a:ext uri="{FF2B5EF4-FFF2-40B4-BE49-F238E27FC236}">
                  <a16:creationId xmlns:a16="http://schemas.microsoft.com/office/drawing/2014/main" id="{F7214FFD-3321-412F-9CA5-4BC6E874F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3" name="Freeform: Shape 292">
              <a:extLst>
                <a:ext uri="{FF2B5EF4-FFF2-40B4-BE49-F238E27FC236}">
                  <a16:creationId xmlns:a16="http://schemas.microsoft.com/office/drawing/2014/main" id="{5F16C3D8-64A1-443D-92A7-EA97518A6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4" name="Freeform: Shape 293">
              <a:extLst>
                <a:ext uri="{FF2B5EF4-FFF2-40B4-BE49-F238E27FC236}">
                  <a16:creationId xmlns:a16="http://schemas.microsoft.com/office/drawing/2014/main" id="{7E4EFAB9-436A-4B6B-A16B-8DA3F614A8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5" name="Freeform: Shape 294">
              <a:extLst>
                <a:ext uri="{FF2B5EF4-FFF2-40B4-BE49-F238E27FC236}">
                  <a16:creationId xmlns:a16="http://schemas.microsoft.com/office/drawing/2014/main" id="{037DDFC3-D7A5-443D-8417-D723296DA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6" name="Freeform: Shape 295">
              <a:extLst>
                <a:ext uri="{FF2B5EF4-FFF2-40B4-BE49-F238E27FC236}">
                  <a16:creationId xmlns:a16="http://schemas.microsoft.com/office/drawing/2014/main" id="{253AC142-F4B4-47E8-BBEE-F7D0F8547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890AAA82-94E2-41D0-AE92-9C87195CC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8" name="Freeform: Shape 297">
              <a:extLst>
                <a:ext uri="{FF2B5EF4-FFF2-40B4-BE49-F238E27FC236}">
                  <a16:creationId xmlns:a16="http://schemas.microsoft.com/office/drawing/2014/main" id="{FD33B856-EF4E-40FC-BDA0-9E26203D0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9" name="Freeform: Shape 298">
              <a:extLst>
                <a:ext uri="{FF2B5EF4-FFF2-40B4-BE49-F238E27FC236}">
                  <a16:creationId xmlns:a16="http://schemas.microsoft.com/office/drawing/2014/main" id="{24AEBF58-C8A2-4D00-9AFB-B5012AEA36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21270E55-4211-4529-BDC3-29B80BDF5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1" name="Freeform: Shape 300">
              <a:extLst>
                <a:ext uri="{FF2B5EF4-FFF2-40B4-BE49-F238E27FC236}">
                  <a16:creationId xmlns:a16="http://schemas.microsoft.com/office/drawing/2014/main" id="{16DD7E91-EFBB-4DD7-B30F-4A13C20BED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2" name="Freeform: Shape 301">
              <a:extLst>
                <a:ext uri="{FF2B5EF4-FFF2-40B4-BE49-F238E27FC236}">
                  <a16:creationId xmlns:a16="http://schemas.microsoft.com/office/drawing/2014/main" id="{96260F31-66FB-4E2C-801E-701C2B859A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3" name="Freeform: Shape 302">
              <a:extLst>
                <a:ext uri="{FF2B5EF4-FFF2-40B4-BE49-F238E27FC236}">
                  <a16:creationId xmlns:a16="http://schemas.microsoft.com/office/drawing/2014/main" id="{B5FEE1C9-3961-4400-AD3E-B5AD93A474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4" name="Freeform: Shape 303">
              <a:extLst>
                <a:ext uri="{FF2B5EF4-FFF2-40B4-BE49-F238E27FC236}">
                  <a16:creationId xmlns:a16="http://schemas.microsoft.com/office/drawing/2014/main" id="{34E1BE05-269F-4A13-99FE-2A973A0E77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05" name="Freeform: Shape 304">
              <a:extLst>
                <a:ext uri="{FF2B5EF4-FFF2-40B4-BE49-F238E27FC236}">
                  <a16:creationId xmlns:a16="http://schemas.microsoft.com/office/drawing/2014/main" id="{2D591FBD-65C6-46C4-AF19-875D652DCF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6" name="Freeform: Shape 305">
              <a:extLst>
                <a:ext uri="{FF2B5EF4-FFF2-40B4-BE49-F238E27FC236}">
                  <a16:creationId xmlns:a16="http://schemas.microsoft.com/office/drawing/2014/main" id="{85F7E635-CB45-4346-BBFB-10FF0576A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7" name="Freeform: Shape 306">
              <a:extLst>
                <a:ext uri="{FF2B5EF4-FFF2-40B4-BE49-F238E27FC236}">
                  <a16:creationId xmlns:a16="http://schemas.microsoft.com/office/drawing/2014/main" id="{3BDAC885-F0B3-4D66-8587-438465298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8" name="Freeform: Shape 307">
              <a:extLst>
                <a:ext uri="{FF2B5EF4-FFF2-40B4-BE49-F238E27FC236}">
                  <a16:creationId xmlns:a16="http://schemas.microsoft.com/office/drawing/2014/main" id="{3427A7E1-71C9-42CC-9CAF-53642DC4D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9" name="Freeform: Shape 308">
              <a:extLst>
                <a:ext uri="{FF2B5EF4-FFF2-40B4-BE49-F238E27FC236}">
                  <a16:creationId xmlns:a16="http://schemas.microsoft.com/office/drawing/2014/main" id="{20BF60C4-2E5D-473E-96B6-D22BB8536F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C4703732-1088-4448-ACC0-D8BD901B2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1" name="Freeform: Shape 310">
              <a:extLst>
                <a:ext uri="{FF2B5EF4-FFF2-40B4-BE49-F238E27FC236}">
                  <a16:creationId xmlns:a16="http://schemas.microsoft.com/office/drawing/2014/main" id="{6777D706-23BF-4962-98D3-D5AE7DF4EC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2" name="Freeform: Shape 311">
              <a:extLst>
                <a:ext uri="{FF2B5EF4-FFF2-40B4-BE49-F238E27FC236}">
                  <a16:creationId xmlns:a16="http://schemas.microsoft.com/office/drawing/2014/main" id="{783FF777-4C59-44D0-9441-2B40E0A70E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3" name="Freeform: Shape 312">
              <a:extLst>
                <a:ext uri="{FF2B5EF4-FFF2-40B4-BE49-F238E27FC236}">
                  <a16:creationId xmlns:a16="http://schemas.microsoft.com/office/drawing/2014/main" id="{2037F33C-65F4-44B6-9CB2-D32D1552C6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4" name="Freeform: Shape 313">
              <a:extLst>
                <a:ext uri="{FF2B5EF4-FFF2-40B4-BE49-F238E27FC236}">
                  <a16:creationId xmlns:a16="http://schemas.microsoft.com/office/drawing/2014/main" id="{E73BA403-F3FD-4D76-A516-5698375D6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0AF0D29B-415A-4327-A4B4-B5DC8F0AC0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6" name="Freeform: Shape 315">
              <a:extLst>
                <a:ext uri="{FF2B5EF4-FFF2-40B4-BE49-F238E27FC236}">
                  <a16:creationId xmlns:a16="http://schemas.microsoft.com/office/drawing/2014/main" id="{374A9388-F55E-4F94-817D-5BFF0B59E7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7" name="Freeform: Shape 316">
              <a:extLst>
                <a:ext uri="{FF2B5EF4-FFF2-40B4-BE49-F238E27FC236}">
                  <a16:creationId xmlns:a16="http://schemas.microsoft.com/office/drawing/2014/main" id="{30C52183-F223-4E0A-B713-C91589CEB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8" name="Freeform: Shape 317">
              <a:extLst>
                <a:ext uri="{FF2B5EF4-FFF2-40B4-BE49-F238E27FC236}">
                  <a16:creationId xmlns:a16="http://schemas.microsoft.com/office/drawing/2014/main" id="{A6BEE030-DC6B-4CB1-A01B-95CC82552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9" name="Freeform: Shape 318">
              <a:extLst>
                <a:ext uri="{FF2B5EF4-FFF2-40B4-BE49-F238E27FC236}">
                  <a16:creationId xmlns:a16="http://schemas.microsoft.com/office/drawing/2014/main" id="{2D41CF67-37BB-443C-85CF-2A05174FD4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0" name="Freeform: Shape 319">
              <a:extLst>
                <a:ext uri="{FF2B5EF4-FFF2-40B4-BE49-F238E27FC236}">
                  <a16:creationId xmlns:a16="http://schemas.microsoft.com/office/drawing/2014/main" id="{65A449CF-396F-45B8-B268-6824A4E89B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9C20A7EF-7013-4D6C-ADD8-868A931DF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F787692C-3BA9-4D4D-82F8-E497797AAE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A6D539D6-A55E-40F5-83AC-A77340524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D4D7922F-CA55-4202-B99F-ED303E7044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4120C846-A602-4B6C-9C07-11D2B0F8A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84B5D527-4684-45F5-84CE-73642492D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7" name="Freeform: Shape 326">
              <a:extLst>
                <a:ext uri="{FF2B5EF4-FFF2-40B4-BE49-F238E27FC236}">
                  <a16:creationId xmlns:a16="http://schemas.microsoft.com/office/drawing/2014/main" id="{FF31CF21-8169-4D45-A115-9CF8D37189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328" name="Freeform: Shape 327">
              <a:extLst>
                <a:ext uri="{FF2B5EF4-FFF2-40B4-BE49-F238E27FC236}">
                  <a16:creationId xmlns:a16="http://schemas.microsoft.com/office/drawing/2014/main" id="{DA8762B9-9CD8-4676-93F5-6C9358A94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9" name="Freeform: Shape 328">
              <a:extLst>
                <a:ext uri="{FF2B5EF4-FFF2-40B4-BE49-F238E27FC236}">
                  <a16:creationId xmlns:a16="http://schemas.microsoft.com/office/drawing/2014/main" id="{A183E80A-70D1-4F52-A92D-D396648CCB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330" name="Freeform: Shape 329">
              <a:extLst>
                <a:ext uri="{FF2B5EF4-FFF2-40B4-BE49-F238E27FC236}">
                  <a16:creationId xmlns:a16="http://schemas.microsoft.com/office/drawing/2014/main" id="{83FBB0F7-E17E-4890-9B66-3625BA1468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31" name="Freeform: Shape 330">
              <a:extLst>
                <a:ext uri="{FF2B5EF4-FFF2-40B4-BE49-F238E27FC236}">
                  <a16:creationId xmlns:a16="http://schemas.microsoft.com/office/drawing/2014/main" id="{708E7BF1-2D4D-44AB-A5CC-0ED91B846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2" name="Freeform: Shape 331">
              <a:extLst>
                <a:ext uri="{FF2B5EF4-FFF2-40B4-BE49-F238E27FC236}">
                  <a16:creationId xmlns:a16="http://schemas.microsoft.com/office/drawing/2014/main" id="{4B468C4E-6F63-4172-AE1F-8965744DBC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3" name="Freeform: Shape 332">
              <a:extLst>
                <a:ext uri="{FF2B5EF4-FFF2-40B4-BE49-F238E27FC236}">
                  <a16:creationId xmlns:a16="http://schemas.microsoft.com/office/drawing/2014/main" id="{974C7149-F567-4D55-8F48-511DCF3A8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34" name="Freeform: Shape 333">
              <a:extLst>
                <a:ext uri="{FF2B5EF4-FFF2-40B4-BE49-F238E27FC236}">
                  <a16:creationId xmlns:a16="http://schemas.microsoft.com/office/drawing/2014/main" id="{54A551FA-7E10-4D28-9A10-B9A06C0780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5" name="Freeform: Shape 334">
              <a:extLst>
                <a:ext uri="{FF2B5EF4-FFF2-40B4-BE49-F238E27FC236}">
                  <a16:creationId xmlns:a16="http://schemas.microsoft.com/office/drawing/2014/main" id="{1D04F3C0-CE2C-4B8D-A5BD-0E994FD8D9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36" name="Freeform: Shape 335">
              <a:extLst>
                <a:ext uri="{FF2B5EF4-FFF2-40B4-BE49-F238E27FC236}">
                  <a16:creationId xmlns:a16="http://schemas.microsoft.com/office/drawing/2014/main" id="{D2EA9230-DD52-48A9-B268-56744EA506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37" name="Freeform: Shape 336">
              <a:extLst>
                <a:ext uri="{FF2B5EF4-FFF2-40B4-BE49-F238E27FC236}">
                  <a16:creationId xmlns:a16="http://schemas.microsoft.com/office/drawing/2014/main" id="{043A05F5-A8CF-4D01-AF12-95D1ECAE4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8" name="Freeform: Shape 337">
              <a:extLst>
                <a:ext uri="{FF2B5EF4-FFF2-40B4-BE49-F238E27FC236}">
                  <a16:creationId xmlns:a16="http://schemas.microsoft.com/office/drawing/2014/main" id="{1F47C6BC-BD1A-4291-B018-05E5A72E4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E5B89844-FD17-4048-A3F5-35E390C6EF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B5593F34-8B0E-4D34-9781-B594E2F5D7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4428E4BB-2263-4D19-8254-C9B54B856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2366216E-6EA2-4872-8370-C5EC22520F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D66F8E3F-BF33-4F99-A1F0-EB5885BF2C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EB506747-ED9D-43EA-BD67-DF7971849E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AC803CE8-FFF7-40EA-AF62-102724C32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7EF6FFCA-06CC-4395-AEB0-425719A42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0D95F285-AAC0-4F32-8665-2677878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8DFCCA2E-BF12-4D26-A5A4-A03387546A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2ABEAC60-6AC3-4D6A-95F9-2E79F6BE00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FA6015B7-49FE-4729-B2F4-585F0F305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D611DEB1-76FE-4625-9449-88E52D15F4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97F031C1-1AA7-4CA7-ADD3-E0577626E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96F5D0CB-22E6-4536-8403-F42527F31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A32718AB-7401-4F66-9C77-E06C3CF7C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85B6B5F1-D1E4-45A3-8117-348D02D2A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534869FD-184C-42DB-B9DA-293DB67E5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7" name="Freeform: Shape 356">
              <a:extLst>
                <a:ext uri="{FF2B5EF4-FFF2-40B4-BE49-F238E27FC236}">
                  <a16:creationId xmlns:a16="http://schemas.microsoft.com/office/drawing/2014/main" id="{A781504F-CAFD-4201-B288-8B4A809B43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58" name="Freeform: Shape 357">
              <a:extLst>
                <a:ext uri="{FF2B5EF4-FFF2-40B4-BE49-F238E27FC236}">
                  <a16:creationId xmlns:a16="http://schemas.microsoft.com/office/drawing/2014/main" id="{D9FC8348-2BA6-4631-8AA7-D63CD898C5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9" name="Freeform: Shape 358">
              <a:extLst>
                <a:ext uri="{FF2B5EF4-FFF2-40B4-BE49-F238E27FC236}">
                  <a16:creationId xmlns:a16="http://schemas.microsoft.com/office/drawing/2014/main" id="{C1AF95A2-64EA-45E2-A43B-1EBD56910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60" name="Freeform: Shape 359">
              <a:extLst>
                <a:ext uri="{FF2B5EF4-FFF2-40B4-BE49-F238E27FC236}">
                  <a16:creationId xmlns:a16="http://schemas.microsoft.com/office/drawing/2014/main" id="{CFC80050-240D-434A-BFCB-DE4DA4FAF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grpSp>
      <p:sp>
        <p:nvSpPr>
          <p:cNvPr id="3" name="Content Placeholder 2">
            <a:extLst>
              <a:ext uri="{FF2B5EF4-FFF2-40B4-BE49-F238E27FC236}">
                <a16:creationId xmlns:a16="http://schemas.microsoft.com/office/drawing/2014/main" id="{1AF3C88C-6401-480A-E8CE-96C5ABDC8EC6}"/>
              </a:ext>
            </a:extLst>
          </p:cNvPr>
          <p:cNvSpPr>
            <a:spLocks noGrp="1"/>
          </p:cNvSpPr>
          <p:nvPr>
            <p:ph idx="1"/>
          </p:nvPr>
        </p:nvSpPr>
        <p:spPr>
          <a:xfrm>
            <a:off x="6477270" y="1130846"/>
            <a:ext cx="4974771" cy="4351338"/>
          </a:xfrm>
        </p:spPr>
        <p:txBody>
          <a:bodyPr vert="horz" lIns="91440" tIns="45720" rIns="91440" bIns="45720" rtlCol="0" anchor="t">
            <a:normAutofit fontScale="92500" lnSpcReduction="10000"/>
          </a:bodyPr>
          <a:lstStyle/>
          <a:p>
            <a:r>
              <a:rPr lang="en-GB" sz="1500">
                <a:solidFill>
                  <a:schemeClr val="bg1"/>
                </a:solidFill>
              </a:rPr>
              <a:t>Unequal workload and digital burden. In the sense that, staff with digital know how will pick up extra administration work and will be shifted around during work to help other colleagues this will increase their workload and make them resent work. Thus, because they are doing too much job for less pay. </a:t>
            </a:r>
          </a:p>
          <a:p>
            <a:r>
              <a:rPr lang="en-GB" sz="1500">
                <a:solidFill>
                  <a:schemeClr val="bg1"/>
                </a:solidFill>
              </a:rPr>
              <a:t>Another impact limited digital literacy have on teamwork is the problem with retention and training. When new systems are introduced without adequate support, staffs feel overwhelmed and are mostly scared to make mistakes. For instance, a carer in sunrise  might accidentally delete an important note or struggle to guide an electronic medication chart, they will lose their confident and not try to use the digital chart if their mistake is not guided but rather criticised. </a:t>
            </a:r>
            <a:r>
              <a:rPr lang="en-GB" sz="1500" i="1">
                <a:solidFill>
                  <a:schemeClr val="bg1"/>
                </a:solidFill>
              </a:rPr>
              <a:t>“Digital change fails when end-users do not feel competent, confident or supported”.(</a:t>
            </a:r>
            <a:r>
              <a:rPr lang="en-GB" sz="1500">
                <a:solidFill>
                  <a:schemeClr val="bg1"/>
                </a:solidFill>
              </a:rPr>
              <a:t>Greenhalgh,2017).</a:t>
            </a:r>
          </a:p>
          <a:p>
            <a:r>
              <a:rPr lang="en-GB" sz="1500">
                <a:solidFill>
                  <a:schemeClr val="bg1"/>
                </a:solidFill>
              </a:rPr>
              <a:t>Inter-professional friction:</a:t>
            </a:r>
          </a:p>
          <a:p>
            <a:r>
              <a:rPr lang="en-GB" sz="1500">
                <a:solidFill>
                  <a:schemeClr val="bg1"/>
                </a:solidFill>
              </a:rPr>
              <a:t>Lower staff morale and </a:t>
            </a:r>
            <a:r>
              <a:rPr lang="en-GB" sz="1500" err="1">
                <a:solidFill>
                  <a:schemeClr val="bg1"/>
                </a:solidFill>
              </a:rPr>
              <a:t>resistnce</a:t>
            </a:r>
            <a:r>
              <a:rPr lang="en-GB" sz="1500">
                <a:solidFill>
                  <a:schemeClr val="bg1"/>
                </a:solidFill>
              </a:rPr>
              <a:t> to technology. </a:t>
            </a:r>
          </a:p>
          <a:p>
            <a:r>
              <a:rPr lang="en-GB"/>
              <a:t>inter</a:t>
            </a:r>
          </a:p>
          <a:p>
            <a:endParaRPr lang="en-GB" sz="1500">
              <a:solidFill>
                <a:schemeClr val="bg1"/>
              </a:solidFill>
            </a:endParaRPr>
          </a:p>
          <a:p>
            <a:endParaRPr lang="en-GB" sz="1500">
              <a:solidFill>
                <a:schemeClr val="bg1"/>
              </a:solidFill>
            </a:endParaRPr>
          </a:p>
        </p:txBody>
      </p:sp>
    </p:spTree>
    <p:extLst>
      <p:ext uri="{BB962C8B-B14F-4D97-AF65-F5344CB8AC3E}">
        <p14:creationId xmlns:p14="http://schemas.microsoft.com/office/powerpoint/2010/main" val="36890587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949E-1A2E-4227-E3E9-CB805763149A}"/>
              </a:ext>
            </a:extLst>
          </p:cNvPr>
          <p:cNvSpPr>
            <a:spLocks noGrp="1"/>
          </p:cNvSpPr>
          <p:nvPr>
            <p:ph type="title"/>
          </p:nvPr>
        </p:nvSpPr>
        <p:spPr/>
        <p:txBody>
          <a:bodyPr/>
          <a:lstStyle/>
          <a:p>
            <a:r>
              <a:rPr lang="en-GB"/>
              <a:t>References </a:t>
            </a:r>
          </a:p>
        </p:txBody>
      </p:sp>
      <p:sp>
        <p:nvSpPr>
          <p:cNvPr id="3" name="Content Placeholder 2">
            <a:extLst>
              <a:ext uri="{FF2B5EF4-FFF2-40B4-BE49-F238E27FC236}">
                <a16:creationId xmlns:a16="http://schemas.microsoft.com/office/drawing/2014/main" id="{ADC02C20-9FE5-56B8-1DA6-5D4CE144C1B4}"/>
              </a:ext>
            </a:extLst>
          </p:cNvPr>
          <p:cNvSpPr>
            <a:spLocks noGrp="1"/>
          </p:cNvSpPr>
          <p:nvPr>
            <p:ph idx="1"/>
          </p:nvPr>
        </p:nvSpPr>
        <p:spPr/>
        <p:txBody>
          <a:bodyPr vert="horz" lIns="91440" tIns="45720" rIns="91440" bIns="45720" rtlCol="0" anchor="t">
            <a:normAutofit/>
          </a:bodyPr>
          <a:lstStyle/>
          <a:p>
            <a:r>
              <a:rPr lang="en-GB">
                <a:ea typeface="+mn-lt"/>
                <a:cs typeface="+mn-lt"/>
              </a:rPr>
              <a:t>UNESCO Institute for Statistics (2018) A global framework of reference on digital literacy skills for indicator 4.4.2. Montreal: UNESCO Institute for Statistics. Available at: https://uis.unesco.org (Accessed: 5 October 2025).</a:t>
            </a:r>
          </a:p>
          <a:p>
            <a:r>
              <a:rPr lang="en-GB">
                <a:ea typeface="+mn-lt"/>
                <a:cs typeface="+mn-lt"/>
              </a:rPr>
              <a:t>Greenhalgh, T., </a:t>
            </a:r>
            <a:r>
              <a:rPr lang="en-GB" err="1">
                <a:ea typeface="+mn-lt"/>
                <a:cs typeface="+mn-lt"/>
              </a:rPr>
              <a:t>Wherton</a:t>
            </a:r>
            <a:r>
              <a:rPr lang="en-GB">
                <a:ea typeface="+mn-lt"/>
                <a:cs typeface="+mn-lt"/>
              </a:rPr>
              <a:t>, J., Papoutsi, C., Lynch, J. and Hughes, G. (2017) Journal of Medical Internet Research, 19(11), e367. Available at: https://www.jmir.org/2017/11/e367/ (Accessed: 10 October 2025).</a:t>
            </a:r>
            <a:endParaRPr lang="en-GB"/>
          </a:p>
          <a:p>
            <a:endParaRPr lang="en-GB"/>
          </a:p>
        </p:txBody>
      </p:sp>
    </p:spTree>
    <p:extLst>
      <p:ext uri="{BB962C8B-B14F-4D97-AF65-F5344CB8AC3E}">
        <p14:creationId xmlns:p14="http://schemas.microsoft.com/office/powerpoint/2010/main" val="12944964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2" name="Rectangle 211">
            <a:extLst>
              <a:ext uri="{FF2B5EF4-FFF2-40B4-BE49-F238E27FC236}">
                <a16:creationId xmlns:a16="http://schemas.microsoft.com/office/drawing/2014/main" id="{C8320351-9FA2-4A26-885B-BB8F3E490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3" name="Rectangle 212">
            <a:extLst>
              <a:ext uri="{FF2B5EF4-FFF2-40B4-BE49-F238E27FC236}">
                <a16:creationId xmlns:a16="http://schemas.microsoft.com/office/drawing/2014/main" id="{68CD2EFB-78C2-4C6E-A6B9-4ED12FAD5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214" name="Picture 213" descr="101010 data lines to infinity">
            <a:extLst>
              <a:ext uri="{FF2B5EF4-FFF2-40B4-BE49-F238E27FC236}">
                <a16:creationId xmlns:a16="http://schemas.microsoft.com/office/drawing/2014/main" id="{FDD7ACF3-2160-EFAE-7C25-CB78D4122E59}"/>
              </a:ext>
            </a:extLst>
          </p:cNvPr>
          <p:cNvPicPr>
            <a:picLocks noChangeAspect="1"/>
          </p:cNvPicPr>
          <p:nvPr/>
        </p:nvPicPr>
        <p:blipFill>
          <a:blip r:embed="rId2">
            <a:alphaModFix amt="60000"/>
          </a:blip>
          <a:srcRect t="13057" r="-2" b="-2"/>
          <a:stretch>
            <a:fillRect/>
          </a:stretch>
        </p:blipFill>
        <p:spPr>
          <a:xfrm>
            <a:off x="-1" y="10"/>
            <a:ext cx="12192001" cy="6857990"/>
          </a:xfrm>
          <a:prstGeom prst="rect">
            <a:avLst/>
          </a:prstGeom>
        </p:spPr>
      </p:pic>
      <p:sp>
        <p:nvSpPr>
          <p:cNvPr id="2" name="Title 1"/>
          <p:cNvSpPr>
            <a:spLocks noGrp="1"/>
          </p:cNvSpPr>
          <p:nvPr>
            <p:ph type="ctrTitle"/>
          </p:nvPr>
        </p:nvSpPr>
        <p:spPr>
          <a:xfrm>
            <a:off x="841248" y="600427"/>
            <a:ext cx="10301723" cy="4449358"/>
          </a:xfrm>
        </p:spPr>
        <p:txBody>
          <a:bodyPr>
            <a:normAutofit/>
          </a:bodyPr>
          <a:lstStyle/>
          <a:p>
            <a:pPr algn="l"/>
            <a:r>
              <a:rPr lang="en-GB" sz="8200" b="1" dirty="0">
                <a:solidFill>
                  <a:srgbClr val="FFFFFF"/>
                </a:solidFill>
              </a:rPr>
              <a:t>Digital Safety Practices in Sunrise Care Home.</a:t>
            </a:r>
          </a:p>
        </p:txBody>
      </p:sp>
    </p:spTree>
    <p:extLst>
      <p:ext uri="{BB962C8B-B14F-4D97-AF65-F5344CB8AC3E}">
        <p14:creationId xmlns:p14="http://schemas.microsoft.com/office/powerpoint/2010/main" val="38167887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2111A128-0678-FA20-F979-393485ADB507}"/>
              </a:ext>
            </a:extLst>
          </p:cNvPr>
          <p:cNvSpPr>
            <a:spLocks noGrp="1"/>
          </p:cNvSpPr>
          <p:nvPr>
            <p:ph type="ctrTitle"/>
          </p:nvPr>
        </p:nvSpPr>
        <p:spPr>
          <a:xfrm>
            <a:off x="1314824" y="735106"/>
            <a:ext cx="10053763" cy="2928470"/>
          </a:xfrm>
        </p:spPr>
        <p:txBody>
          <a:bodyPr anchor="b">
            <a:normAutofit/>
          </a:bodyPr>
          <a:lstStyle/>
          <a:p>
            <a:pPr algn="l"/>
            <a:br>
              <a:rPr lang="en-GB" sz="4800" dirty="0"/>
            </a:br>
            <a:r>
              <a:rPr lang="en-GB" sz="5400" b="1" dirty="0"/>
              <a:t>INTRODUCTION</a:t>
            </a:r>
            <a:r>
              <a:rPr lang="en-GB" sz="4800" dirty="0">
                <a:solidFill>
                  <a:srgbClr val="FFFFFF"/>
                </a:solidFill>
              </a:rPr>
              <a:t> </a:t>
            </a:r>
          </a:p>
        </p:txBody>
      </p:sp>
      <p:sp>
        <p:nvSpPr>
          <p:cNvPr id="3" name="Content Placeholder 2">
            <a:extLst>
              <a:ext uri="{FF2B5EF4-FFF2-40B4-BE49-F238E27FC236}">
                <a16:creationId xmlns:a16="http://schemas.microsoft.com/office/drawing/2014/main" id="{4FCB3225-D3ED-229B-7601-9E3A942226F5}"/>
              </a:ext>
            </a:extLst>
          </p:cNvPr>
          <p:cNvSpPr>
            <a:spLocks noGrp="1"/>
          </p:cNvSpPr>
          <p:nvPr>
            <p:ph type="subTitle" idx="1"/>
          </p:nvPr>
        </p:nvSpPr>
        <p:spPr>
          <a:xfrm>
            <a:off x="1327936" y="4552377"/>
            <a:ext cx="10040070" cy="1776705"/>
          </a:xfrm>
        </p:spPr>
        <p:txBody>
          <a:bodyPr vert="horz" lIns="91440" tIns="45720" rIns="91440" bIns="45720" rtlCol="0" anchor="ctr">
            <a:normAutofit/>
          </a:bodyPr>
          <a:lstStyle/>
          <a:p>
            <a:pPr algn="l"/>
            <a:r>
              <a:rPr lang="en-GB" sz="2000" b="1" dirty="0"/>
              <a:t>Today I will be presenting about the Digital Safety and Practices. Covering secure logins, email safety, and safe document and storage.</a:t>
            </a:r>
          </a:p>
          <a:p>
            <a:pPr algn="l"/>
            <a:endParaRPr lang="en-GB" sz="2000" b="1" dirty="0"/>
          </a:p>
          <a:p>
            <a:pPr algn="l"/>
            <a:r>
              <a:rPr lang="en-GB" sz="2000" b="1" dirty="0"/>
              <a:t>By Olabisi Gbadebo </a:t>
            </a:r>
            <a:r>
              <a:rPr lang="en-GB" sz="2000" b="1" err="1"/>
              <a:t>Arekemase</a:t>
            </a:r>
            <a:endParaRPr lang="en-GB" sz="2000" b="1"/>
          </a:p>
          <a:p>
            <a:pPr algn="l"/>
            <a:endParaRPr lang="en-GB" sz="2000" b="1" dirty="0"/>
          </a:p>
        </p:txBody>
      </p:sp>
    </p:spTree>
    <p:extLst>
      <p:ext uri="{BB962C8B-B14F-4D97-AF65-F5344CB8AC3E}">
        <p14:creationId xmlns:p14="http://schemas.microsoft.com/office/powerpoint/2010/main" val="4345364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D8290C-A6E7-4B4A-EF5E-8A18958139AB}"/>
              </a:ext>
            </a:extLst>
          </p:cNvPr>
          <p:cNvSpPr>
            <a:spLocks noGrp="1"/>
          </p:cNvSpPr>
          <p:nvPr>
            <p:ph type="title"/>
          </p:nvPr>
        </p:nvSpPr>
        <p:spPr>
          <a:xfrm>
            <a:off x="612649" y="548638"/>
            <a:ext cx="3493008" cy="5788152"/>
          </a:xfrm>
        </p:spPr>
        <p:txBody>
          <a:bodyPr anchor="ctr">
            <a:normAutofit/>
          </a:bodyPr>
          <a:lstStyle/>
          <a:p>
            <a:r>
              <a:rPr lang="en-GB" sz="4000"/>
              <a:t>Benefits:</a:t>
            </a:r>
          </a:p>
        </p:txBody>
      </p:sp>
      <p:graphicFrame>
        <p:nvGraphicFramePr>
          <p:cNvPr id="5" name="Content Placeholder 2">
            <a:extLst>
              <a:ext uri="{FF2B5EF4-FFF2-40B4-BE49-F238E27FC236}">
                <a16:creationId xmlns:a16="http://schemas.microsoft.com/office/drawing/2014/main" id="{ACD959BF-CD66-009D-F359-6F39FB193F3E}"/>
              </a:ext>
            </a:extLst>
          </p:cNvPr>
          <p:cNvGraphicFramePr>
            <a:graphicFrameLocks noGrp="1"/>
          </p:cNvGraphicFramePr>
          <p:nvPr>
            <p:ph idx="1"/>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71238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D0FB69-A626-C558-0228-769C59E0E082}"/>
              </a:ext>
            </a:extLst>
          </p:cNvPr>
          <p:cNvSpPr>
            <a:spLocks noGrp="1"/>
          </p:cNvSpPr>
          <p:nvPr>
            <p:ph type="title"/>
          </p:nvPr>
        </p:nvSpPr>
        <p:spPr>
          <a:xfrm>
            <a:off x="612649" y="548638"/>
            <a:ext cx="3493008" cy="5788152"/>
          </a:xfrm>
        </p:spPr>
        <p:txBody>
          <a:bodyPr anchor="ctr">
            <a:normAutofit/>
          </a:bodyPr>
          <a:lstStyle/>
          <a:p>
            <a:r>
              <a:rPr lang="en-GB" sz="4000"/>
              <a:t>limitations</a:t>
            </a:r>
          </a:p>
        </p:txBody>
      </p:sp>
      <p:graphicFrame>
        <p:nvGraphicFramePr>
          <p:cNvPr id="5" name="Content Placeholder 2">
            <a:extLst>
              <a:ext uri="{FF2B5EF4-FFF2-40B4-BE49-F238E27FC236}">
                <a16:creationId xmlns:a16="http://schemas.microsoft.com/office/drawing/2014/main" id="{610A61E8-64EB-FAB3-0461-B4901C5EAC6A}"/>
              </a:ext>
            </a:extLst>
          </p:cNvPr>
          <p:cNvGraphicFramePr>
            <a:graphicFrameLocks noGrp="1"/>
          </p:cNvGraphicFramePr>
          <p:nvPr>
            <p:ph idx="1"/>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42388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DA3D0-7BE5-DA6F-1090-00C1B0950DFF}"/>
              </a:ext>
            </a:extLst>
          </p:cNvPr>
          <p:cNvSpPr>
            <a:spLocks noGrp="1"/>
          </p:cNvSpPr>
          <p:nvPr>
            <p:ph type="title"/>
          </p:nvPr>
        </p:nvSpPr>
        <p:spPr/>
        <p:txBody>
          <a:bodyPr/>
          <a:lstStyle/>
          <a:p>
            <a:r>
              <a:rPr lang="en-GB" b="1" dirty="0"/>
              <a:t>                                    Checklist</a:t>
            </a:r>
          </a:p>
        </p:txBody>
      </p:sp>
      <p:sp>
        <p:nvSpPr>
          <p:cNvPr id="3" name="Content Placeholder 2">
            <a:extLst>
              <a:ext uri="{FF2B5EF4-FFF2-40B4-BE49-F238E27FC236}">
                <a16:creationId xmlns:a16="http://schemas.microsoft.com/office/drawing/2014/main" id="{98BCA63C-7BBE-A521-4E6C-2C3DB120366B}"/>
              </a:ext>
            </a:extLst>
          </p:cNvPr>
          <p:cNvSpPr>
            <a:spLocks noGrp="1"/>
          </p:cNvSpPr>
          <p:nvPr>
            <p:ph idx="1"/>
          </p:nvPr>
        </p:nvSpPr>
        <p:spPr/>
        <p:txBody>
          <a:bodyPr vert="horz" lIns="91440" tIns="45720" rIns="91440" bIns="45720" rtlCol="0" anchor="t">
            <a:normAutofit/>
          </a:bodyPr>
          <a:lstStyle/>
          <a:p>
            <a:r>
              <a:rPr lang="en-GB" dirty="0"/>
              <a:t>Data protection &amp; confidentiality. For example, all resident's records are stored digitally that are encrypted and password protected.</a:t>
            </a:r>
            <a:endParaRPr lang="en-US" dirty="0"/>
          </a:p>
          <a:p>
            <a:r>
              <a:rPr lang="en-GB" dirty="0"/>
              <a:t>Access to care records is restricted to authorised personal only.</a:t>
            </a:r>
          </a:p>
          <a:p>
            <a:r>
              <a:rPr lang="en-GB" dirty="0"/>
              <a:t>Staff use individual login credential.</a:t>
            </a:r>
          </a:p>
          <a:p>
            <a:r>
              <a:rPr lang="en-GB" dirty="0"/>
              <a:t>Device and network security .</a:t>
            </a:r>
          </a:p>
          <a:p>
            <a:r>
              <a:rPr lang="en-GB" dirty="0"/>
              <a:t>Password protection and Authentication.</a:t>
            </a:r>
          </a:p>
          <a:p>
            <a:r>
              <a:rPr lang="en-GB" dirty="0"/>
              <a:t>Email and communication safety.</a:t>
            </a:r>
          </a:p>
          <a:p>
            <a:r>
              <a:rPr lang="en-GB" dirty="0"/>
              <a:t>Incident management.</a:t>
            </a:r>
          </a:p>
        </p:txBody>
      </p:sp>
    </p:spTree>
    <p:extLst>
      <p:ext uri="{BB962C8B-B14F-4D97-AF65-F5344CB8AC3E}">
        <p14:creationId xmlns:p14="http://schemas.microsoft.com/office/powerpoint/2010/main" val="9027725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A83C2-5964-EDFA-B7A0-C4EA6CD5B508}"/>
              </a:ext>
            </a:extLst>
          </p:cNvPr>
          <p:cNvSpPr>
            <a:spLocks noGrp="1"/>
          </p:cNvSpPr>
          <p:nvPr>
            <p:ph type="title"/>
          </p:nvPr>
        </p:nvSpPr>
        <p:spPr/>
        <p:txBody>
          <a:bodyPr/>
          <a:lstStyle/>
          <a:p>
            <a:r>
              <a:rPr lang="en-GB" b="1" dirty="0"/>
              <a:t>Conclusion</a:t>
            </a:r>
          </a:p>
        </p:txBody>
      </p:sp>
      <p:sp>
        <p:nvSpPr>
          <p:cNvPr id="3" name="Content Placeholder 2">
            <a:extLst>
              <a:ext uri="{FF2B5EF4-FFF2-40B4-BE49-F238E27FC236}">
                <a16:creationId xmlns:a16="http://schemas.microsoft.com/office/drawing/2014/main" id="{F8ED05EB-AC5E-1C6A-EF26-40842D4D3E42}"/>
              </a:ext>
            </a:extLst>
          </p:cNvPr>
          <p:cNvSpPr>
            <a:spLocks noGrp="1"/>
          </p:cNvSpPr>
          <p:nvPr>
            <p:ph idx="1"/>
          </p:nvPr>
        </p:nvSpPr>
        <p:spPr/>
        <p:txBody>
          <a:bodyPr vert="horz" lIns="91440" tIns="45720" rIns="91440" bIns="45720" rtlCol="0" anchor="t">
            <a:normAutofit/>
          </a:bodyPr>
          <a:lstStyle/>
          <a:p>
            <a:r>
              <a:rPr lang="en-GB" dirty="0"/>
              <a:t>Digital safety in Sunrise Care Home summarises that residents personal and health information, staff data, and organisations system are protected from misuse, loss, or cyber threats.</a:t>
            </a:r>
            <a:endParaRPr lang="en-US" dirty="0"/>
          </a:p>
          <a:p>
            <a:r>
              <a:rPr lang="en-GB" dirty="0"/>
              <a:t> This checklist outline the key areas and is equipped with advanced monitoring and the Maintenace of good digital practice.</a:t>
            </a:r>
          </a:p>
          <a:p>
            <a:r>
              <a:rPr lang="en-GB" dirty="0"/>
              <a:t>In summary effective digital safety in a Sunrise care home protects resident's privacy, ensures compliance with data protection laws, efficient care delivery.</a:t>
            </a:r>
          </a:p>
        </p:txBody>
      </p:sp>
    </p:spTree>
    <p:extLst>
      <p:ext uri="{BB962C8B-B14F-4D97-AF65-F5344CB8AC3E}">
        <p14:creationId xmlns:p14="http://schemas.microsoft.com/office/powerpoint/2010/main" val="19334205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C3254-8402-8B0B-27FD-0ECC61ECCF44}"/>
              </a:ext>
            </a:extLst>
          </p:cNvPr>
          <p:cNvSpPr>
            <a:spLocks noGrp="1"/>
          </p:cNvSpPr>
          <p:nvPr>
            <p:ph type="title"/>
          </p:nvPr>
        </p:nvSpPr>
        <p:spPr/>
        <p:txBody>
          <a:bodyPr/>
          <a:lstStyle/>
          <a:p>
            <a:r>
              <a:rPr lang="en-GB" b="1" dirty="0"/>
              <a:t>REFRENCES</a:t>
            </a:r>
          </a:p>
        </p:txBody>
      </p:sp>
      <p:sp>
        <p:nvSpPr>
          <p:cNvPr id="3" name="Content Placeholder 2">
            <a:extLst>
              <a:ext uri="{FF2B5EF4-FFF2-40B4-BE49-F238E27FC236}">
                <a16:creationId xmlns:a16="http://schemas.microsoft.com/office/drawing/2014/main" id="{74D50488-EE1C-0879-A54F-C6D485D25ABC}"/>
              </a:ext>
            </a:extLst>
          </p:cNvPr>
          <p:cNvSpPr>
            <a:spLocks noGrp="1"/>
          </p:cNvSpPr>
          <p:nvPr>
            <p:ph idx="1"/>
          </p:nvPr>
        </p:nvSpPr>
        <p:spPr/>
        <p:txBody>
          <a:bodyPr vert="horz" lIns="91440" tIns="45720" rIns="91440" bIns="45720" rtlCol="0" anchor="t">
            <a:normAutofit/>
          </a:bodyPr>
          <a:lstStyle/>
          <a:p>
            <a:pPr marL="0" indent="0">
              <a:buNone/>
            </a:pPr>
            <a:r>
              <a:rPr lang="en-GB" i="1" dirty="0">
                <a:latin typeface="Calibri"/>
                <a:ea typeface="Calibri"/>
                <a:cs typeface="Calibri"/>
              </a:rPr>
              <a:t>Care Quality Commission (2023) How we regulate Guidance on data Security and information Governance in Care Services, London: CQC Available at: </a:t>
            </a:r>
            <a:r>
              <a:rPr lang="en-GB" i="1" dirty="0">
                <a:latin typeface="Calibri"/>
                <a:ea typeface="Calibri"/>
                <a:cs typeface="Calibri"/>
                <a:hlinkClick r:id="rId2"/>
              </a:rPr>
              <a:t>https://www.cqc.org.uk</a:t>
            </a:r>
            <a:r>
              <a:rPr lang="en-GB" i="1" dirty="0">
                <a:latin typeface="Calibri"/>
                <a:ea typeface="Calibri"/>
                <a:cs typeface="Calibri"/>
              </a:rPr>
              <a:t> (Accessed </a:t>
            </a:r>
            <a:r>
              <a:rPr lang="en-GB" i="1">
                <a:latin typeface="Calibri"/>
                <a:ea typeface="Calibri"/>
                <a:cs typeface="Calibri"/>
              </a:rPr>
              <a:t> 8 October 2025)</a:t>
            </a:r>
            <a:endParaRPr lang="en-GB" i="1" dirty="0">
              <a:latin typeface="Calibri"/>
              <a:ea typeface="Calibri"/>
              <a:cs typeface="Calibri"/>
            </a:endParaRPr>
          </a:p>
          <a:p>
            <a:pPr marL="0" indent="0">
              <a:buNone/>
            </a:pPr>
            <a:r>
              <a:rPr lang="en-GB" i="1" dirty="0">
                <a:latin typeface="Calibri"/>
                <a:ea typeface="Calibri"/>
                <a:cs typeface="Calibri"/>
              </a:rPr>
              <a:t>Department of Health and Social Care (2023) Data Security and Protection Toolkit Guidance, London DHSE Available at: </a:t>
            </a:r>
            <a:r>
              <a:rPr lang="en-GB" i="1" dirty="0">
                <a:latin typeface="Calibri"/>
                <a:ea typeface="Calibri"/>
                <a:cs typeface="Calibri"/>
                <a:hlinkClick r:id="rId3"/>
              </a:rPr>
              <a:t>https://www.dsptoolkit.nhs.uk</a:t>
            </a:r>
            <a:r>
              <a:rPr lang="en-GB" i="1">
                <a:latin typeface="Calibri"/>
                <a:ea typeface="Calibri"/>
                <a:cs typeface="Calibri"/>
              </a:rPr>
              <a:t> (Accessed 8 October 2025)</a:t>
            </a:r>
          </a:p>
          <a:p>
            <a:pPr marL="0" indent="0">
              <a:buNone/>
            </a:pPr>
            <a:r>
              <a:rPr lang="en-GB" i="1" dirty="0">
                <a:latin typeface="Calibri"/>
                <a:ea typeface="Calibri"/>
                <a:cs typeface="Calibri"/>
              </a:rPr>
              <a:t>NHS Digital (2023) Dat Security Standards for Health and Social Care Leads: NHS digital Available at: </a:t>
            </a:r>
            <a:r>
              <a:rPr lang="en-GB" i="1" dirty="0">
                <a:latin typeface="Calibri"/>
                <a:ea typeface="Calibri"/>
                <a:cs typeface="Calibri"/>
                <a:hlinkClick r:id="rId4"/>
              </a:rPr>
              <a:t>https://digital.nhs.uk/data-security</a:t>
            </a:r>
            <a:r>
              <a:rPr lang="en-GB" i="1" dirty="0">
                <a:latin typeface="Calibri"/>
                <a:ea typeface="Calibri"/>
                <a:cs typeface="Calibri"/>
              </a:rPr>
              <a:t> </a:t>
            </a:r>
            <a:r>
              <a:rPr lang="en-GB" i="1">
                <a:latin typeface="Calibri"/>
                <a:ea typeface="Calibri"/>
                <a:cs typeface="Calibri"/>
              </a:rPr>
              <a:t>(Accessed 8 October 2025)</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6481489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9" ma:contentTypeDescription="Create a new document." ma:contentTypeScope="" ma:versionID="30a0ea0a4fdb1b5445c5cc89dbf3c8ac">
  <xsd:schema xmlns:xsd="http://www.w3.org/2001/XMLSchema" xmlns:xs="http://www.w3.org/2001/XMLSchema" xmlns:p="http://schemas.microsoft.com/office/2006/metadata/properties" xmlns:ns3="3ef5847a-e696-4fee-a2c0-6c3f87568321" targetNamespace="http://schemas.microsoft.com/office/2006/metadata/properties" ma:root="true" ma:fieldsID="7b7066bd2a08d44dbe79a0be42e17be7"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SystemTags" minOccurs="0"/>
                <xsd:element ref="ns3:MediaServiceOCR" minOccurs="0"/>
                <xsd:element ref="ns3:MediaServiceGenerationTime" minOccurs="0"/>
                <xsd:element ref="ns3:MediaServiceEventHashCode"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_activity" ma:index="16"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3ef5847a-e696-4fee-a2c0-6c3f87568321" xsi:nil="true"/>
  </documentManagement>
</p:properties>
</file>

<file path=customXml/itemProps1.xml><?xml version="1.0" encoding="utf-8"?>
<ds:datastoreItem xmlns:ds="http://schemas.openxmlformats.org/officeDocument/2006/customXml" ds:itemID="{03B76A93-03AF-4570-ADA0-96C3385F3A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6E0DCD-3724-493C-96B9-6A51DC19B653}">
  <ds:schemaRefs>
    <ds:schemaRef ds:uri="http://schemas.microsoft.com/sharepoint/v3/contenttype/forms"/>
  </ds:schemaRefs>
</ds:datastoreItem>
</file>

<file path=customXml/itemProps3.xml><?xml version="1.0" encoding="utf-8"?>
<ds:datastoreItem xmlns:ds="http://schemas.openxmlformats.org/officeDocument/2006/customXml" ds:itemID="{9485D47F-E392-414E-82DD-17B6901BED58}">
  <ds:schemaRefs>
    <ds:schemaRef ds:uri="http://schemas.microsoft.com/office/2006/documentManagement/types"/>
    <ds:schemaRef ds:uri="http://schemas.microsoft.com/office/2006/metadata/properties"/>
    <ds:schemaRef ds:uri="3ef5847a-e696-4fee-a2c0-6c3f87568321"/>
    <ds:schemaRef ds:uri="http://purl.org/dc/elements/1.1/"/>
    <ds:schemaRef ds:uri="http://schemas.microsoft.com/office/infopath/2007/PartnerControls"/>
    <ds:schemaRef ds:uri="http://purl.org/dc/term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1359</TotalTime>
  <Words>2405</Words>
  <Application>Microsoft Office PowerPoint</Application>
  <PresentationFormat>Widescreen</PresentationFormat>
  <Paragraphs>189</Paragraphs>
  <Slides>29</Slides>
  <Notes>1</Notes>
  <HiddenSlides>0</HiddenSlides>
  <MMClips>1</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29</vt:i4>
      </vt:variant>
    </vt:vector>
  </HeadingPairs>
  <TitlesOfParts>
    <vt:vector size="38" baseType="lpstr">
      <vt:lpstr>Aptos</vt:lpstr>
      <vt:lpstr>Aptos Display</vt:lpstr>
      <vt:lpstr>Arial</vt:lpstr>
      <vt:lpstr>Calibri</vt:lpstr>
      <vt:lpstr>Neue Haas Grotesk Text Pro</vt:lpstr>
      <vt:lpstr>office theme</vt:lpstr>
      <vt:lpstr>office theme</vt:lpstr>
      <vt:lpstr>office theme</vt:lpstr>
      <vt:lpstr>VanillaVTI</vt:lpstr>
      <vt:lpstr>The University of Wales Trinity Saint David  Digital skills and research methods(Lchs4007_birm) Component 1 Group presentation</vt:lpstr>
      <vt:lpstr>Speaker plan</vt:lpstr>
      <vt:lpstr>Introduction</vt:lpstr>
      <vt:lpstr>What are the benefits of using Ms Excel?</vt:lpstr>
      <vt:lpstr>What are the limitations of using Ms Excel?</vt:lpstr>
      <vt:lpstr>Summary</vt:lpstr>
      <vt:lpstr>Reference list:</vt:lpstr>
      <vt:lpstr>How using Microsoft Teams, can be used in  Sunrise Care Home. </vt:lpstr>
      <vt:lpstr>                            Introduction</vt:lpstr>
      <vt:lpstr>                 What is Microsoft Teams </vt:lpstr>
      <vt:lpstr>        The Features In Microsoft Teams </vt:lpstr>
      <vt:lpstr>Examples of how some of the features can be used. </vt:lpstr>
      <vt:lpstr>The Benefits and Limitations using Ms Teams in Sunrise Care Home.</vt:lpstr>
      <vt:lpstr>The Benefits and Limitations of Using MS Teams in Sunrise Care Home </vt:lpstr>
      <vt:lpstr>                                 CONCLUSION</vt:lpstr>
      <vt:lpstr>                                    REFRENCES </vt:lpstr>
      <vt:lpstr>DIGITAL LITERACY </vt:lpstr>
      <vt:lpstr>DIGITAL LITERACY </vt:lpstr>
      <vt:lpstr>THE IMPACT OF LIMITED DIGITAL LITERACY ON CARE DELIVERY. </vt:lpstr>
      <vt:lpstr>IMPACT ON COMMUNICATION. </vt:lpstr>
      <vt:lpstr>IMPACT ON TEAMWORK AND WORKFORCE WELLBEING </vt:lpstr>
      <vt:lpstr>References </vt:lpstr>
      <vt:lpstr>Digital Safety Practices in Sunrise Care Home.</vt:lpstr>
      <vt:lpstr> INTRODUCTION </vt:lpstr>
      <vt:lpstr>Benefits:</vt:lpstr>
      <vt:lpstr>limitations</vt:lpstr>
      <vt:lpstr>                                    Checklist</vt:lpstr>
      <vt:lpstr>Conclusion</vt:lpstr>
      <vt:lpstr>REFRENCES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Sabrina Elizabeth Rose (2511942)</dc:creator>
  <cp:lastModifiedBy>Sabrina Elizabeth Rose (2511942)</cp:lastModifiedBy>
  <cp:revision>1</cp:revision>
  <dcterms:created xsi:type="dcterms:W3CDTF">2025-10-11T18:44:52Z</dcterms:created>
  <dcterms:modified xsi:type="dcterms:W3CDTF">2025-10-12T17:24:18Z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