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67" r:id="rId3"/>
    <p:sldId id="265" r:id="rId4"/>
    <p:sldId id="26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F3A4-258E-4262-AC02-52E3DA6ADE8A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E2D4CD92-53FD-485A-93C0-EA384565978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9029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F3A4-258E-4262-AC02-52E3DA6ADE8A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CD92-53FD-485A-93C0-EA3845659788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4352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F3A4-258E-4262-AC02-52E3DA6ADE8A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CD92-53FD-485A-93C0-EA384565978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8184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F3A4-258E-4262-AC02-52E3DA6ADE8A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CD92-53FD-485A-93C0-EA3845659788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2936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F3A4-258E-4262-AC02-52E3DA6ADE8A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CD92-53FD-485A-93C0-EA3845659788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440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F3A4-258E-4262-AC02-52E3DA6ADE8A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CD92-53FD-485A-93C0-EA3845659788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9444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F3A4-258E-4262-AC02-52E3DA6ADE8A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CD92-53FD-485A-93C0-EA38456597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184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F3A4-258E-4262-AC02-52E3DA6ADE8A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CD92-53FD-485A-93C0-EA3845659788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2062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187F3A4-258E-4262-AC02-52E3DA6ADE8A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CD92-53FD-485A-93C0-EA3845659788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7457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F3A4-258E-4262-AC02-52E3DA6ADE8A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CD92-53FD-485A-93C0-EA3845659788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8831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F3A4-258E-4262-AC02-52E3DA6ADE8A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CD92-53FD-485A-93C0-EA384565978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8935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87F3A4-258E-4262-AC02-52E3DA6ADE8A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2D4CD92-53FD-485A-93C0-EA3845659788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3195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F712E-79A3-E1FE-A23A-EB9D877A01A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 err="1"/>
              <a:t>Hr</a:t>
            </a:r>
            <a:r>
              <a:rPr lang="en-US" sz="3600" b="1" dirty="0"/>
              <a:t> skills development at amazon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BD8AC8-930A-FB3B-C103-C5A35B96B0B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NAME: </a:t>
            </a:r>
            <a:r>
              <a:rPr lang="en-US" dirty="0" err="1"/>
              <a:t>sharanpreet</a:t>
            </a:r>
            <a:r>
              <a:rPr lang="en-US" dirty="0"/>
              <a:t> </a:t>
            </a:r>
            <a:r>
              <a:rPr lang="en-US" dirty="0" err="1"/>
              <a:t>singh</a:t>
            </a:r>
            <a:r>
              <a:rPr lang="en-US" dirty="0"/>
              <a:t> </a:t>
            </a:r>
            <a:r>
              <a:rPr lang="en-US" dirty="0" err="1"/>
              <a:t>saini</a:t>
            </a:r>
            <a:endParaRPr lang="en-US" dirty="0"/>
          </a:p>
          <a:p>
            <a:pPr algn="ctr"/>
            <a:r>
              <a:rPr lang="en-US" dirty="0"/>
              <a:t>Student no: 2227837</a:t>
            </a:r>
          </a:p>
        </p:txBody>
      </p:sp>
      <p:pic>
        <p:nvPicPr>
          <p:cNvPr id="1026" name="Picture 2" descr="Amazon Logo and symbol, meaning, history, PNG, brand">
            <a:extLst>
              <a:ext uri="{FF2B5EF4-FFF2-40B4-BE49-F238E27FC236}">
                <a16:creationId xmlns:a16="http://schemas.microsoft.com/office/drawing/2014/main" id="{08BDB9CB-C001-B8B1-1A77-1BF8B490FC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325" y="-2125241"/>
            <a:ext cx="109728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7350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AAD55C-49A4-C5BD-D712-DBF20D2020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3600" dirty="0"/>
              <a:t>https://youtu.be/FKSREoqMXtk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8F47A0B-C5C7-8DED-8640-3A42E42D5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 link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92407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4AD3F-222B-5027-DCCE-35AACABF5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EE297-F0B1-9DF4-341D-755A46681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9603275" cy="3450613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Amazon (2023), About Amazone, [online]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All Departments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https://us.amazon.com/b?node=19126035011 </a:t>
            </a:r>
            <a:endParaRPr lang="en-KE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Asbari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Purwanto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A., Ong, F.,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Mustikasiwi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Maesaroh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Mustofa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... &amp;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Andriyani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Y. (2020). Impact of hard skills, soft skills and organizational culture: Lecturer innovation competencies as mediating.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EduPsyCouns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Journal of Education, Psychology and Counseling, 2(1), 101-121.</a:t>
            </a:r>
            <a:endParaRPr lang="en-KE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Benedict, C., Hahn, A.L.,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Diefenbach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M.A. and Ford, J.S., 2019. Recruitment via social media: advantages and potential biases. 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health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p.2055207619867223.</a:t>
            </a:r>
            <a:endParaRPr lang="en-KE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Darmawan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D.,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Mardikaningsih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R.,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Sinambela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A., Arifin, S., Putra, A. R.,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Hariani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... &amp;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Issalillah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F. (2020). The quality of human resources, job performance and employee loyalty. International Journal of Psychosocial Rehabilitation, 24(3), 2580-2592.</a:t>
            </a:r>
            <a:endParaRPr lang="en-KE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Dhanpat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N., Buthelezi, Z. P., Joe, M. R.,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Maphela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T. V., &amp; </a:t>
            </a: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Shongwe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N. (2020). Industry 4.0: The role of human resource professionals. SA Journal of Human Resource Management, 18(1), 1-11.</a:t>
            </a:r>
            <a:endParaRPr lang="en-KE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Kamalaveni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Ramesh, S., &amp; Vetrivel, T. (2019). A review of literature on employee retention. International Journal of Innovative Research in Management Studies (IJIRMS), 4(4), 1-10.</a:t>
            </a:r>
            <a:endParaRPr lang="en-KE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Maisiri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W., Darwish, H. and Van Dyk, L., 2019. An investigation of industry 4.0 skills requirements. 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South African Journal of Industrial Engineering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30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(3), pp.90-105.</a:t>
            </a:r>
            <a:endParaRPr lang="en-KE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KE" sz="13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0102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91D29-1622-6102-8729-05DD2B917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C2618C-6127-5B15-FF65-B48D9E2DC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Malott, K., 2020. Human Resources Management PAC minutes November 6, 2020.</a:t>
            </a:r>
            <a:endParaRPr lang="en-KE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Mousa, M.,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Massoud</a:t>
            </a: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H.K. and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Ayoubi</a:t>
            </a: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R.M., 2020. Gender, diversity management perceptions, workplace happiness and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citizenship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Employee Relations: The International Journal, 42(6), pp.1249-1269</a:t>
            </a:r>
            <a:endParaRPr lang="en-KE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Onyeador</a:t>
            </a: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I. N., Hudson, S. K. T., &amp; Lewis Jr, N. A. (2021). Moving beyond implicit bias training: Policy insights for increasing organizational diversity. Policy Insights from the Behavioral and Brain Sciences, 8(1), 19-26.</a:t>
            </a:r>
            <a:endParaRPr lang="en-KE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RocketReach</a:t>
            </a: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2023. </a:t>
            </a:r>
            <a:r>
              <a:rPr lang="en-US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Find email, phone, social media for 450M+ professionals</a:t>
            </a: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https://rocketreach.co/amazon-hr-department_b5c61fe0f42e0c48 </a:t>
            </a:r>
            <a:endParaRPr lang="en-KE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Spychała</a:t>
            </a: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Goliński</a:t>
            </a: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Szafrański</a:t>
            </a: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&amp;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Graczyk-Kucharska</a:t>
            </a: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(2019, May). Competency models as modern tools in the recruitment process of employees. In European Conference on Intangibles and Intellectual Capital (pp. 282-XIV). Academic Conferences International Limited.</a:t>
            </a:r>
            <a:endParaRPr lang="en-KE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Stollhans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S., 2016. </a:t>
            </a:r>
            <a:r>
              <a:rPr lang="en-GB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Learning by teaching. Developing transferable skills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(pp. 161-164). Research-publishing. net.</a:t>
            </a:r>
            <a:endParaRPr lang="en-KE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Van </a:t>
            </a:r>
            <a:r>
              <a:rPr lang="en-GB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Laar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E., Van </a:t>
            </a:r>
            <a:r>
              <a:rPr lang="en-GB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Deursen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A.J., Van Dijk, J.A. and de </a:t>
            </a:r>
            <a:r>
              <a:rPr lang="en-GB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Haan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J., 2020. Determinants of 21st-century skills and 21st-century digital skills for workers: A systematic literature review. </a:t>
            </a:r>
            <a:r>
              <a:rPr lang="en-GB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Sage Open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p.2158244019900176.</a:t>
            </a:r>
            <a:endParaRPr lang="en-KE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517784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459</TotalTime>
  <Words>606</Words>
  <Application>Microsoft Office PowerPoint</Application>
  <PresentationFormat>Widescreen</PresentationFormat>
  <Paragraphs>21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Gill Sans MT</vt:lpstr>
      <vt:lpstr>Times New Roman</vt:lpstr>
      <vt:lpstr>Gallery</vt:lpstr>
      <vt:lpstr>Hr skills development at amazon</vt:lpstr>
      <vt:lpstr>Presentation link</vt:lpstr>
      <vt:lpstr>reference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 skills development at amazon</dc:title>
  <cp:lastModifiedBy>soniya</cp:lastModifiedBy>
  <cp:revision>2</cp:revision>
  <dcterms:created xsi:type="dcterms:W3CDTF">2023-06-22T14:17:46Z</dcterms:created>
  <dcterms:modified xsi:type="dcterms:W3CDTF">2023-07-13T19:04:37Z</dcterms:modified>
</cp:coreProperties>
</file>