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5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6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7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8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9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0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1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1"/>
  </p:notesMasterIdLst>
  <p:sldIdLst>
    <p:sldId id="256" r:id="rId2"/>
    <p:sldId id="381" r:id="rId3"/>
    <p:sldId id="382" r:id="rId4"/>
    <p:sldId id="304" r:id="rId5"/>
    <p:sldId id="288" r:id="rId6"/>
    <p:sldId id="377" r:id="rId7"/>
    <p:sldId id="380" r:id="rId8"/>
    <p:sldId id="301" r:id="rId9"/>
    <p:sldId id="286" r:id="rId10"/>
    <p:sldId id="280" r:id="rId11"/>
    <p:sldId id="383" r:id="rId12"/>
    <p:sldId id="379" r:id="rId13"/>
    <p:sldId id="262" r:id="rId14"/>
    <p:sldId id="298" r:id="rId15"/>
    <p:sldId id="303" r:id="rId16"/>
    <p:sldId id="372" r:id="rId17"/>
    <p:sldId id="376" r:id="rId18"/>
    <p:sldId id="384" r:id="rId19"/>
    <p:sldId id="378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811"/>
    <p:restoredTop sz="70159"/>
  </p:normalViewPr>
  <p:slideViewPr>
    <p:cSldViewPr snapToGrid="0" snapToObjects="1">
      <p:cViewPr varScale="1">
        <p:scale>
          <a:sx n="106" d="100"/>
          <a:sy n="106" d="100"/>
        </p:scale>
        <p:origin x="109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image" Target="../media/image7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image" Target="../media/image7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2DF93E-9F1B-45C3-9FA6-12DCAF1E566E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B7BFD49-4C94-4D4E-8B91-95FA1D360798}">
      <dgm:prSet/>
      <dgm:spPr/>
      <dgm:t>
        <a:bodyPr/>
        <a:lstStyle/>
        <a:p>
          <a:r>
            <a:rPr lang="en-US" dirty="0"/>
            <a:t>To critically </a:t>
          </a:r>
          <a:r>
            <a:rPr lang="en-US" dirty="0" err="1"/>
            <a:t>analyse</a:t>
          </a:r>
          <a:r>
            <a:rPr lang="en-US" dirty="0"/>
            <a:t> the requirements of the police and crime scene investigators at different scenes</a:t>
          </a:r>
        </a:p>
      </dgm:t>
    </dgm:pt>
    <dgm:pt modelId="{1F977FF7-7762-478F-A3D7-501F8AD98DF9}" type="parTrans" cxnId="{16FB9168-F4B7-4C35-8035-8BAA30940847}">
      <dgm:prSet/>
      <dgm:spPr/>
      <dgm:t>
        <a:bodyPr/>
        <a:lstStyle/>
        <a:p>
          <a:endParaRPr lang="en-US"/>
        </a:p>
      </dgm:t>
    </dgm:pt>
    <dgm:pt modelId="{76EFD595-0163-4A80-A5B3-55B360FDA676}" type="sibTrans" cxnId="{16FB9168-F4B7-4C35-8035-8BAA30940847}">
      <dgm:prSet/>
      <dgm:spPr/>
      <dgm:t>
        <a:bodyPr/>
        <a:lstStyle/>
        <a:p>
          <a:endParaRPr lang="en-US"/>
        </a:p>
      </dgm:t>
    </dgm:pt>
    <dgm:pt modelId="{8AF40CA1-6470-4BC3-92DD-1CC07F176E5B}">
      <dgm:prSet/>
      <dgm:spPr/>
      <dgm:t>
        <a:bodyPr/>
        <a:lstStyle/>
        <a:p>
          <a:r>
            <a:rPr lang="en-US"/>
            <a:t>To understand the importance of the chain of evidence</a:t>
          </a:r>
        </a:p>
      </dgm:t>
    </dgm:pt>
    <dgm:pt modelId="{DC6A365E-0918-4678-A26F-296DC4DF6028}" type="parTrans" cxnId="{DB4345F1-0D29-498F-9A1A-BB99F2ACE662}">
      <dgm:prSet/>
      <dgm:spPr/>
      <dgm:t>
        <a:bodyPr/>
        <a:lstStyle/>
        <a:p>
          <a:endParaRPr lang="en-US"/>
        </a:p>
      </dgm:t>
    </dgm:pt>
    <dgm:pt modelId="{4F75462E-C317-41BE-AE83-80762F216695}" type="sibTrans" cxnId="{DB4345F1-0D29-498F-9A1A-BB99F2ACE662}">
      <dgm:prSet/>
      <dgm:spPr/>
      <dgm:t>
        <a:bodyPr/>
        <a:lstStyle/>
        <a:p>
          <a:endParaRPr lang="en-US"/>
        </a:p>
      </dgm:t>
    </dgm:pt>
    <dgm:pt modelId="{8EFD5A6D-233C-4DAC-8DDB-9E648ED8A26E}">
      <dgm:prSet/>
      <dgm:spPr/>
      <dgm:t>
        <a:bodyPr/>
        <a:lstStyle/>
        <a:p>
          <a:r>
            <a:rPr lang="en-US"/>
            <a:t>To understand the importance of suspect considerations </a:t>
          </a:r>
        </a:p>
      </dgm:t>
    </dgm:pt>
    <dgm:pt modelId="{69BB6CD7-A082-46BE-AF3E-38D5243291A9}" type="parTrans" cxnId="{377AE5FC-E724-4CA7-ADA3-6885A4F6C90B}">
      <dgm:prSet/>
      <dgm:spPr/>
      <dgm:t>
        <a:bodyPr/>
        <a:lstStyle/>
        <a:p>
          <a:endParaRPr lang="en-US"/>
        </a:p>
      </dgm:t>
    </dgm:pt>
    <dgm:pt modelId="{52BE7A22-DF25-487C-B1C8-99DB6AFF205C}" type="sibTrans" cxnId="{377AE5FC-E724-4CA7-ADA3-6885A4F6C90B}">
      <dgm:prSet/>
      <dgm:spPr/>
      <dgm:t>
        <a:bodyPr/>
        <a:lstStyle/>
        <a:p>
          <a:endParaRPr lang="en-US"/>
        </a:p>
      </dgm:t>
    </dgm:pt>
    <dgm:pt modelId="{D4A5A80B-9264-4F60-BDFB-BA68AF8BA522}">
      <dgm:prSet/>
      <dgm:spPr/>
      <dgm:t>
        <a:bodyPr/>
        <a:lstStyle/>
        <a:p>
          <a:r>
            <a:rPr lang="en-US"/>
            <a:t>To understand the the main stages of the </a:t>
          </a:r>
          <a:r>
            <a:rPr lang="en-GB"/>
            <a:t>Investigative and Evidential Evaluation Cycle</a:t>
          </a:r>
          <a:endParaRPr lang="en-US"/>
        </a:p>
      </dgm:t>
    </dgm:pt>
    <dgm:pt modelId="{6A59A044-ADA9-4B11-B243-E7B54DEA1608}" type="parTrans" cxnId="{89C2BDEA-5FE4-453C-A82A-63FB8F8DCCDC}">
      <dgm:prSet/>
      <dgm:spPr/>
      <dgm:t>
        <a:bodyPr/>
        <a:lstStyle/>
        <a:p>
          <a:endParaRPr lang="en-US"/>
        </a:p>
      </dgm:t>
    </dgm:pt>
    <dgm:pt modelId="{2F835A24-BAED-45DB-A2E1-002F4B409BDB}" type="sibTrans" cxnId="{89C2BDEA-5FE4-453C-A82A-63FB8F8DCCDC}">
      <dgm:prSet/>
      <dgm:spPr/>
      <dgm:t>
        <a:bodyPr/>
        <a:lstStyle/>
        <a:p>
          <a:endParaRPr lang="en-US"/>
        </a:p>
      </dgm:t>
    </dgm:pt>
    <dgm:pt modelId="{BDD6EA31-7AA2-644E-B499-CCDE4A0E8ABE}" type="pres">
      <dgm:prSet presAssocID="{DA2DF93E-9F1B-45C3-9FA6-12DCAF1E566E}" presName="diagram" presStyleCnt="0">
        <dgm:presLayoutVars>
          <dgm:dir/>
          <dgm:resizeHandles val="exact"/>
        </dgm:presLayoutVars>
      </dgm:prSet>
      <dgm:spPr/>
    </dgm:pt>
    <dgm:pt modelId="{2F5B8147-1FA8-4C4D-B8F0-0FBC7364815A}" type="pres">
      <dgm:prSet presAssocID="{2B7BFD49-4C94-4D4E-8B91-95FA1D360798}" presName="node" presStyleLbl="node1" presStyleIdx="0" presStyleCnt="4">
        <dgm:presLayoutVars>
          <dgm:bulletEnabled val="1"/>
        </dgm:presLayoutVars>
      </dgm:prSet>
      <dgm:spPr/>
    </dgm:pt>
    <dgm:pt modelId="{51A98F32-DD13-9441-848C-376878E988CD}" type="pres">
      <dgm:prSet presAssocID="{76EFD595-0163-4A80-A5B3-55B360FDA676}" presName="sibTrans" presStyleCnt="0"/>
      <dgm:spPr/>
    </dgm:pt>
    <dgm:pt modelId="{F1698C5A-3E7E-8045-BFB1-68FE8BF5F0CD}" type="pres">
      <dgm:prSet presAssocID="{8AF40CA1-6470-4BC3-92DD-1CC07F176E5B}" presName="node" presStyleLbl="node1" presStyleIdx="1" presStyleCnt="4">
        <dgm:presLayoutVars>
          <dgm:bulletEnabled val="1"/>
        </dgm:presLayoutVars>
      </dgm:prSet>
      <dgm:spPr/>
    </dgm:pt>
    <dgm:pt modelId="{1DBDD46D-BDAE-8543-9544-CDDF1A4D1A06}" type="pres">
      <dgm:prSet presAssocID="{4F75462E-C317-41BE-AE83-80762F216695}" presName="sibTrans" presStyleCnt="0"/>
      <dgm:spPr/>
    </dgm:pt>
    <dgm:pt modelId="{BF2DA545-BFA0-8B47-A84B-1F0439DA1728}" type="pres">
      <dgm:prSet presAssocID="{8EFD5A6D-233C-4DAC-8DDB-9E648ED8A26E}" presName="node" presStyleLbl="node1" presStyleIdx="2" presStyleCnt="4">
        <dgm:presLayoutVars>
          <dgm:bulletEnabled val="1"/>
        </dgm:presLayoutVars>
      </dgm:prSet>
      <dgm:spPr/>
    </dgm:pt>
    <dgm:pt modelId="{4729A0DA-F562-0D4A-B39F-8AA0970BFBCF}" type="pres">
      <dgm:prSet presAssocID="{52BE7A22-DF25-487C-B1C8-99DB6AFF205C}" presName="sibTrans" presStyleCnt="0"/>
      <dgm:spPr/>
    </dgm:pt>
    <dgm:pt modelId="{3C996529-D5B2-6D4F-B960-F06C06CE597F}" type="pres">
      <dgm:prSet presAssocID="{D4A5A80B-9264-4F60-BDFB-BA68AF8BA522}" presName="node" presStyleLbl="node1" presStyleIdx="3" presStyleCnt="4">
        <dgm:presLayoutVars>
          <dgm:bulletEnabled val="1"/>
        </dgm:presLayoutVars>
      </dgm:prSet>
      <dgm:spPr/>
    </dgm:pt>
  </dgm:ptLst>
  <dgm:cxnLst>
    <dgm:cxn modelId="{3BFA4C2D-3C54-A44D-A26F-4A77D4D15016}" type="presOf" srcId="{8AF40CA1-6470-4BC3-92DD-1CC07F176E5B}" destId="{F1698C5A-3E7E-8045-BFB1-68FE8BF5F0CD}" srcOrd="0" destOrd="0" presId="urn:microsoft.com/office/officeart/2005/8/layout/default"/>
    <dgm:cxn modelId="{16FB9168-F4B7-4C35-8035-8BAA30940847}" srcId="{DA2DF93E-9F1B-45C3-9FA6-12DCAF1E566E}" destId="{2B7BFD49-4C94-4D4E-8B91-95FA1D360798}" srcOrd="0" destOrd="0" parTransId="{1F977FF7-7762-478F-A3D7-501F8AD98DF9}" sibTransId="{76EFD595-0163-4A80-A5B3-55B360FDA676}"/>
    <dgm:cxn modelId="{433E11C6-F4B0-FA4D-8D81-C70BA27AC343}" type="presOf" srcId="{8EFD5A6D-233C-4DAC-8DDB-9E648ED8A26E}" destId="{BF2DA545-BFA0-8B47-A84B-1F0439DA1728}" srcOrd="0" destOrd="0" presId="urn:microsoft.com/office/officeart/2005/8/layout/default"/>
    <dgm:cxn modelId="{037D91D3-4E7F-FF45-8CC7-8B603952A127}" type="presOf" srcId="{2B7BFD49-4C94-4D4E-8B91-95FA1D360798}" destId="{2F5B8147-1FA8-4C4D-B8F0-0FBC7364815A}" srcOrd="0" destOrd="0" presId="urn:microsoft.com/office/officeart/2005/8/layout/default"/>
    <dgm:cxn modelId="{76A0BBD5-8F72-BB4B-8080-F5BFE741B2F8}" type="presOf" srcId="{D4A5A80B-9264-4F60-BDFB-BA68AF8BA522}" destId="{3C996529-D5B2-6D4F-B960-F06C06CE597F}" srcOrd="0" destOrd="0" presId="urn:microsoft.com/office/officeart/2005/8/layout/default"/>
    <dgm:cxn modelId="{89C2BDEA-5FE4-453C-A82A-63FB8F8DCCDC}" srcId="{DA2DF93E-9F1B-45C3-9FA6-12DCAF1E566E}" destId="{D4A5A80B-9264-4F60-BDFB-BA68AF8BA522}" srcOrd="3" destOrd="0" parTransId="{6A59A044-ADA9-4B11-B243-E7B54DEA1608}" sibTransId="{2F835A24-BAED-45DB-A2E1-002F4B409BDB}"/>
    <dgm:cxn modelId="{36AC51EC-0532-7A49-A30F-2033A52375AC}" type="presOf" srcId="{DA2DF93E-9F1B-45C3-9FA6-12DCAF1E566E}" destId="{BDD6EA31-7AA2-644E-B499-CCDE4A0E8ABE}" srcOrd="0" destOrd="0" presId="urn:microsoft.com/office/officeart/2005/8/layout/default"/>
    <dgm:cxn modelId="{DB4345F1-0D29-498F-9A1A-BB99F2ACE662}" srcId="{DA2DF93E-9F1B-45C3-9FA6-12DCAF1E566E}" destId="{8AF40CA1-6470-4BC3-92DD-1CC07F176E5B}" srcOrd="1" destOrd="0" parTransId="{DC6A365E-0918-4678-A26F-296DC4DF6028}" sibTransId="{4F75462E-C317-41BE-AE83-80762F216695}"/>
    <dgm:cxn modelId="{377AE5FC-E724-4CA7-ADA3-6885A4F6C90B}" srcId="{DA2DF93E-9F1B-45C3-9FA6-12DCAF1E566E}" destId="{8EFD5A6D-233C-4DAC-8DDB-9E648ED8A26E}" srcOrd="2" destOrd="0" parTransId="{69BB6CD7-A082-46BE-AF3E-38D5243291A9}" sibTransId="{52BE7A22-DF25-487C-B1C8-99DB6AFF205C}"/>
    <dgm:cxn modelId="{CF4A5F19-E357-1245-8DEE-DE767D897BE5}" type="presParOf" srcId="{BDD6EA31-7AA2-644E-B499-CCDE4A0E8ABE}" destId="{2F5B8147-1FA8-4C4D-B8F0-0FBC7364815A}" srcOrd="0" destOrd="0" presId="urn:microsoft.com/office/officeart/2005/8/layout/default"/>
    <dgm:cxn modelId="{67343A4F-3FD2-B14A-A17B-EF623ED79A1B}" type="presParOf" srcId="{BDD6EA31-7AA2-644E-B499-CCDE4A0E8ABE}" destId="{51A98F32-DD13-9441-848C-376878E988CD}" srcOrd="1" destOrd="0" presId="urn:microsoft.com/office/officeart/2005/8/layout/default"/>
    <dgm:cxn modelId="{4A3EF432-8624-6A46-BD31-3783159A71FB}" type="presParOf" srcId="{BDD6EA31-7AA2-644E-B499-CCDE4A0E8ABE}" destId="{F1698C5A-3E7E-8045-BFB1-68FE8BF5F0CD}" srcOrd="2" destOrd="0" presId="urn:microsoft.com/office/officeart/2005/8/layout/default"/>
    <dgm:cxn modelId="{4D3C3D8C-A867-0740-B854-8A92CAD707D1}" type="presParOf" srcId="{BDD6EA31-7AA2-644E-B499-CCDE4A0E8ABE}" destId="{1DBDD46D-BDAE-8543-9544-CDDF1A4D1A06}" srcOrd="3" destOrd="0" presId="urn:microsoft.com/office/officeart/2005/8/layout/default"/>
    <dgm:cxn modelId="{4066286A-1413-C84A-AEFE-ABCAB61C3566}" type="presParOf" srcId="{BDD6EA31-7AA2-644E-B499-CCDE4A0E8ABE}" destId="{BF2DA545-BFA0-8B47-A84B-1F0439DA1728}" srcOrd="4" destOrd="0" presId="urn:microsoft.com/office/officeart/2005/8/layout/default"/>
    <dgm:cxn modelId="{E36E2AB9-43E3-F942-8245-04945B5699E3}" type="presParOf" srcId="{BDD6EA31-7AA2-644E-B499-CCDE4A0E8ABE}" destId="{4729A0DA-F562-0D4A-B39F-8AA0970BFBCF}" srcOrd="5" destOrd="0" presId="urn:microsoft.com/office/officeart/2005/8/layout/default"/>
    <dgm:cxn modelId="{5A9D3CDC-B2BF-404F-8534-9FC126169393}" type="presParOf" srcId="{BDD6EA31-7AA2-644E-B499-CCDE4A0E8ABE}" destId="{3C996529-D5B2-6D4F-B960-F06C06CE597F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03129C5-F70B-411A-8786-8631584D7EE8}" type="doc">
      <dgm:prSet loTypeId="urn:microsoft.com/office/officeart/2005/8/layout/process5" loCatId="process" qsTypeId="urn:microsoft.com/office/officeart/2005/8/quickstyle/simple1" qsCatId="simple" csTypeId="urn:microsoft.com/office/officeart/2005/8/colors/accent4_3" csCatId="accent4" phldr="1"/>
      <dgm:spPr/>
      <dgm:t>
        <a:bodyPr/>
        <a:lstStyle/>
        <a:p>
          <a:endParaRPr lang="en-US"/>
        </a:p>
      </dgm:t>
    </dgm:pt>
    <dgm:pt modelId="{7A9ACA36-36D0-4CEF-A278-12A7E8B900F1}">
      <dgm:prSet phldrT="[Text]" custT="1"/>
      <dgm:spPr/>
      <dgm:t>
        <a:bodyPr/>
        <a:lstStyle/>
        <a:p>
          <a:r>
            <a:rPr lang="en-US" sz="2400"/>
            <a:t>Managing scenes</a:t>
          </a:r>
          <a:endParaRPr lang="en-US" sz="2400" dirty="0"/>
        </a:p>
      </dgm:t>
    </dgm:pt>
    <dgm:pt modelId="{CE6BD69D-98CD-47B2-8E2C-BC5FB578EEE6}" type="parTrans" cxnId="{5C11FFE8-D39A-4734-BEB9-9327181A5BF4}">
      <dgm:prSet/>
      <dgm:spPr/>
      <dgm:t>
        <a:bodyPr/>
        <a:lstStyle/>
        <a:p>
          <a:endParaRPr lang="en-US"/>
        </a:p>
      </dgm:t>
    </dgm:pt>
    <dgm:pt modelId="{AAB1E665-F32A-41C4-8BFD-9276E68BF149}" type="sibTrans" cxnId="{5C11FFE8-D39A-4734-BEB9-9327181A5BF4}">
      <dgm:prSet/>
      <dgm:spPr/>
      <dgm:t>
        <a:bodyPr/>
        <a:lstStyle/>
        <a:p>
          <a:endParaRPr lang="en-US"/>
        </a:p>
      </dgm:t>
    </dgm:pt>
    <dgm:pt modelId="{0C2B9860-603D-442F-BD1B-44CAAE76E091}">
      <dgm:prSet phldrT="[Text]" custT="1"/>
      <dgm:spPr/>
      <dgm:t>
        <a:bodyPr/>
        <a:lstStyle/>
        <a:p>
          <a:r>
            <a:rPr lang="en-US" sz="2400"/>
            <a:t>Identifying scenes</a:t>
          </a:r>
          <a:endParaRPr lang="en-US" sz="2400" dirty="0"/>
        </a:p>
      </dgm:t>
    </dgm:pt>
    <dgm:pt modelId="{5A1595A3-7A91-4D91-87CB-69E2711C3E8E}" type="parTrans" cxnId="{67D69F46-B216-478B-930B-1CD6D0ED36D6}">
      <dgm:prSet/>
      <dgm:spPr/>
      <dgm:t>
        <a:bodyPr/>
        <a:lstStyle/>
        <a:p>
          <a:endParaRPr lang="en-US"/>
        </a:p>
      </dgm:t>
    </dgm:pt>
    <dgm:pt modelId="{E8E2F2E9-B30A-48A5-B51B-09359DD08FE8}" type="sibTrans" cxnId="{67D69F46-B216-478B-930B-1CD6D0ED36D6}">
      <dgm:prSet/>
      <dgm:spPr/>
      <dgm:t>
        <a:bodyPr/>
        <a:lstStyle/>
        <a:p>
          <a:endParaRPr lang="en-US"/>
        </a:p>
      </dgm:t>
    </dgm:pt>
    <dgm:pt modelId="{BA69BCF8-CB48-4FD6-A2AA-9DF05CA9F35B}">
      <dgm:prSet phldrT="[Text]" custT="1"/>
      <dgm:spPr/>
      <dgm:t>
        <a:bodyPr/>
        <a:lstStyle/>
        <a:p>
          <a:r>
            <a:rPr lang="en-US" sz="2400"/>
            <a:t>Securing the scene</a:t>
          </a:r>
          <a:endParaRPr lang="en-US" sz="2400" dirty="0"/>
        </a:p>
      </dgm:t>
    </dgm:pt>
    <dgm:pt modelId="{1F086E52-0116-468E-8D0F-627E5ADE3123}" type="parTrans" cxnId="{B3800F76-12BE-4AC6-A367-441E6A93D2E3}">
      <dgm:prSet/>
      <dgm:spPr/>
      <dgm:t>
        <a:bodyPr/>
        <a:lstStyle/>
        <a:p>
          <a:endParaRPr lang="en-US"/>
        </a:p>
      </dgm:t>
    </dgm:pt>
    <dgm:pt modelId="{30D902C7-9243-48CF-BF44-395D59BFDE0D}" type="sibTrans" cxnId="{B3800F76-12BE-4AC6-A367-441E6A93D2E3}">
      <dgm:prSet/>
      <dgm:spPr/>
      <dgm:t>
        <a:bodyPr/>
        <a:lstStyle/>
        <a:p>
          <a:endParaRPr lang="en-US"/>
        </a:p>
      </dgm:t>
    </dgm:pt>
    <dgm:pt modelId="{847C8199-E421-462E-8EAE-317F443DF6FD}">
      <dgm:prSet phldrT="[Text]" custT="1"/>
      <dgm:spPr/>
      <dgm:t>
        <a:bodyPr/>
        <a:lstStyle/>
        <a:p>
          <a:r>
            <a:rPr lang="en-US" sz="2400"/>
            <a:t>Cross-contamination</a:t>
          </a:r>
          <a:endParaRPr lang="en-US" sz="2400" dirty="0"/>
        </a:p>
      </dgm:t>
    </dgm:pt>
    <dgm:pt modelId="{64E19E37-A36A-433D-8CB9-EE1653A9CEB9}" type="parTrans" cxnId="{37E20255-32C6-4868-9DF4-A8EEF0E10ACB}">
      <dgm:prSet/>
      <dgm:spPr/>
      <dgm:t>
        <a:bodyPr/>
        <a:lstStyle/>
        <a:p>
          <a:endParaRPr lang="en-US"/>
        </a:p>
      </dgm:t>
    </dgm:pt>
    <dgm:pt modelId="{C24262C3-2D9B-41ED-A992-2AD44B8CFB5A}" type="sibTrans" cxnId="{37E20255-32C6-4868-9DF4-A8EEF0E10ACB}">
      <dgm:prSet/>
      <dgm:spPr/>
      <dgm:t>
        <a:bodyPr/>
        <a:lstStyle/>
        <a:p>
          <a:endParaRPr lang="en-US"/>
        </a:p>
      </dgm:t>
    </dgm:pt>
    <dgm:pt modelId="{5A1B8113-881A-4C0A-BC74-8ED8849AE122}">
      <dgm:prSet phldrT="[Text]" custT="1"/>
      <dgm:spPr/>
      <dgm:t>
        <a:bodyPr/>
        <a:lstStyle/>
        <a:p>
          <a:r>
            <a:rPr lang="en-US" sz="2400"/>
            <a:t>Preserving the scene</a:t>
          </a:r>
          <a:endParaRPr lang="en-US" sz="2400" dirty="0"/>
        </a:p>
      </dgm:t>
    </dgm:pt>
    <dgm:pt modelId="{C1E6AF6A-1145-4610-B6C8-1F17A7D71B86}" type="parTrans" cxnId="{E7E8F388-8630-45B7-ACB8-DBD474BC3F60}">
      <dgm:prSet/>
      <dgm:spPr/>
      <dgm:t>
        <a:bodyPr/>
        <a:lstStyle/>
        <a:p>
          <a:endParaRPr lang="en-US"/>
        </a:p>
      </dgm:t>
    </dgm:pt>
    <dgm:pt modelId="{265A88CD-1650-4BCD-B3BD-06C56251DFA8}" type="sibTrans" cxnId="{E7E8F388-8630-45B7-ACB8-DBD474BC3F60}">
      <dgm:prSet/>
      <dgm:spPr/>
      <dgm:t>
        <a:bodyPr/>
        <a:lstStyle/>
        <a:p>
          <a:endParaRPr lang="en-US"/>
        </a:p>
      </dgm:t>
    </dgm:pt>
    <dgm:pt modelId="{55A7B400-08FE-47AC-8685-8583B9C43B05}">
      <dgm:prSet phldrT="[Text]" custT="1"/>
      <dgm:spPr/>
      <dgm:t>
        <a:bodyPr/>
        <a:lstStyle/>
        <a:p>
          <a:r>
            <a:rPr lang="en-US" sz="2400"/>
            <a:t>Searching &amp; examining the scene</a:t>
          </a:r>
          <a:endParaRPr lang="en-US" sz="2400" dirty="0"/>
        </a:p>
      </dgm:t>
    </dgm:pt>
    <dgm:pt modelId="{496B6A98-78FC-4FA1-9DA0-E1941AF9B692}" type="parTrans" cxnId="{32824E24-5355-4FD5-9085-9FC57236AA34}">
      <dgm:prSet/>
      <dgm:spPr/>
      <dgm:t>
        <a:bodyPr/>
        <a:lstStyle/>
        <a:p>
          <a:endParaRPr lang="en-US"/>
        </a:p>
      </dgm:t>
    </dgm:pt>
    <dgm:pt modelId="{A49CB2AC-2451-4BEB-AB64-34E99B44EC8B}" type="sibTrans" cxnId="{32824E24-5355-4FD5-9085-9FC57236AA34}">
      <dgm:prSet/>
      <dgm:spPr/>
      <dgm:t>
        <a:bodyPr/>
        <a:lstStyle/>
        <a:p>
          <a:endParaRPr lang="en-US"/>
        </a:p>
      </dgm:t>
    </dgm:pt>
    <dgm:pt modelId="{EC9CDD61-D80D-40B0-A12A-619DDF8967C7}">
      <dgm:prSet phldrT="[Text]" custT="1"/>
      <dgm:spPr/>
      <dgm:t>
        <a:bodyPr/>
        <a:lstStyle/>
        <a:p>
          <a:r>
            <a:rPr lang="en-US" sz="2400" dirty="0"/>
            <a:t>Releasing the scene</a:t>
          </a:r>
        </a:p>
      </dgm:t>
    </dgm:pt>
    <dgm:pt modelId="{7B07AF71-050C-46AF-A175-0B8DF2B284F5}" type="parTrans" cxnId="{52092C60-A87B-445C-A02C-BDE80CA11717}">
      <dgm:prSet/>
      <dgm:spPr/>
      <dgm:t>
        <a:bodyPr/>
        <a:lstStyle/>
        <a:p>
          <a:endParaRPr lang="en-US"/>
        </a:p>
      </dgm:t>
    </dgm:pt>
    <dgm:pt modelId="{6AC40B8E-F048-4B5B-9B95-14B9C0E5A974}" type="sibTrans" cxnId="{52092C60-A87B-445C-A02C-BDE80CA11717}">
      <dgm:prSet/>
      <dgm:spPr/>
      <dgm:t>
        <a:bodyPr/>
        <a:lstStyle/>
        <a:p>
          <a:endParaRPr lang="en-US"/>
        </a:p>
      </dgm:t>
    </dgm:pt>
    <dgm:pt modelId="{283A5242-BA7C-45C0-96F8-263497354133}" type="pres">
      <dgm:prSet presAssocID="{003129C5-F70B-411A-8786-8631584D7EE8}" presName="diagram" presStyleCnt="0">
        <dgm:presLayoutVars>
          <dgm:dir/>
          <dgm:resizeHandles val="exact"/>
        </dgm:presLayoutVars>
      </dgm:prSet>
      <dgm:spPr/>
    </dgm:pt>
    <dgm:pt modelId="{87EB233A-2F59-4D86-83E5-17B5F1A495CE}" type="pres">
      <dgm:prSet presAssocID="{7A9ACA36-36D0-4CEF-A278-12A7E8B900F1}" presName="node" presStyleLbl="node1" presStyleIdx="0" presStyleCnt="7">
        <dgm:presLayoutVars>
          <dgm:bulletEnabled val="1"/>
        </dgm:presLayoutVars>
      </dgm:prSet>
      <dgm:spPr/>
    </dgm:pt>
    <dgm:pt modelId="{0CF7FA28-4467-4B9B-B738-AC33E8D88EF9}" type="pres">
      <dgm:prSet presAssocID="{AAB1E665-F32A-41C4-8BFD-9276E68BF149}" presName="sibTrans" presStyleLbl="sibTrans2D1" presStyleIdx="0" presStyleCnt="6"/>
      <dgm:spPr/>
    </dgm:pt>
    <dgm:pt modelId="{A5135F2A-44A9-4BCB-B694-FFF2F2046901}" type="pres">
      <dgm:prSet presAssocID="{AAB1E665-F32A-41C4-8BFD-9276E68BF149}" presName="connectorText" presStyleLbl="sibTrans2D1" presStyleIdx="0" presStyleCnt="6"/>
      <dgm:spPr/>
    </dgm:pt>
    <dgm:pt modelId="{3473D717-27C9-4E0C-9D84-3DDC9F38BEB7}" type="pres">
      <dgm:prSet presAssocID="{0C2B9860-603D-442F-BD1B-44CAAE76E091}" presName="node" presStyleLbl="node1" presStyleIdx="1" presStyleCnt="7">
        <dgm:presLayoutVars>
          <dgm:bulletEnabled val="1"/>
        </dgm:presLayoutVars>
      </dgm:prSet>
      <dgm:spPr/>
    </dgm:pt>
    <dgm:pt modelId="{61C679A1-7FA3-49E8-BD85-146D26903E99}" type="pres">
      <dgm:prSet presAssocID="{E8E2F2E9-B30A-48A5-B51B-09359DD08FE8}" presName="sibTrans" presStyleLbl="sibTrans2D1" presStyleIdx="1" presStyleCnt="6"/>
      <dgm:spPr/>
    </dgm:pt>
    <dgm:pt modelId="{42B6ED68-D43C-4529-9882-BB067AEBA14B}" type="pres">
      <dgm:prSet presAssocID="{E8E2F2E9-B30A-48A5-B51B-09359DD08FE8}" presName="connectorText" presStyleLbl="sibTrans2D1" presStyleIdx="1" presStyleCnt="6"/>
      <dgm:spPr/>
    </dgm:pt>
    <dgm:pt modelId="{A9B541DD-8892-4F93-946E-EB0300D54095}" type="pres">
      <dgm:prSet presAssocID="{BA69BCF8-CB48-4FD6-A2AA-9DF05CA9F35B}" presName="node" presStyleLbl="node1" presStyleIdx="2" presStyleCnt="7">
        <dgm:presLayoutVars>
          <dgm:bulletEnabled val="1"/>
        </dgm:presLayoutVars>
      </dgm:prSet>
      <dgm:spPr/>
    </dgm:pt>
    <dgm:pt modelId="{0D0E8ABE-D01B-49B7-9BAA-F64C535F9633}" type="pres">
      <dgm:prSet presAssocID="{30D902C7-9243-48CF-BF44-395D59BFDE0D}" presName="sibTrans" presStyleLbl="sibTrans2D1" presStyleIdx="2" presStyleCnt="6"/>
      <dgm:spPr/>
    </dgm:pt>
    <dgm:pt modelId="{179E1E07-8D95-49F1-82E7-316CAFD1D3A2}" type="pres">
      <dgm:prSet presAssocID="{30D902C7-9243-48CF-BF44-395D59BFDE0D}" presName="connectorText" presStyleLbl="sibTrans2D1" presStyleIdx="2" presStyleCnt="6"/>
      <dgm:spPr/>
    </dgm:pt>
    <dgm:pt modelId="{B27EA9DE-D266-4A1D-8E98-F21162ADBD54}" type="pres">
      <dgm:prSet presAssocID="{847C8199-E421-462E-8EAE-317F443DF6FD}" presName="node" presStyleLbl="node1" presStyleIdx="3" presStyleCnt="7">
        <dgm:presLayoutVars>
          <dgm:bulletEnabled val="1"/>
        </dgm:presLayoutVars>
      </dgm:prSet>
      <dgm:spPr/>
    </dgm:pt>
    <dgm:pt modelId="{D6BF2B0D-98F9-4414-86E9-71A94CB52B35}" type="pres">
      <dgm:prSet presAssocID="{C24262C3-2D9B-41ED-A992-2AD44B8CFB5A}" presName="sibTrans" presStyleLbl="sibTrans2D1" presStyleIdx="3" presStyleCnt="6"/>
      <dgm:spPr/>
    </dgm:pt>
    <dgm:pt modelId="{01327DD9-4F01-4663-9F80-BF4810EBAF70}" type="pres">
      <dgm:prSet presAssocID="{C24262C3-2D9B-41ED-A992-2AD44B8CFB5A}" presName="connectorText" presStyleLbl="sibTrans2D1" presStyleIdx="3" presStyleCnt="6"/>
      <dgm:spPr/>
    </dgm:pt>
    <dgm:pt modelId="{EE08893C-9347-4B22-80A3-69D9D026F2BB}" type="pres">
      <dgm:prSet presAssocID="{5A1B8113-881A-4C0A-BC74-8ED8849AE122}" presName="node" presStyleLbl="node1" presStyleIdx="4" presStyleCnt="7">
        <dgm:presLayoutVars>
          <dgm:bulletEnabled val="1"/>
        </dgm:presLayoutVars>
      </dgm:prSet>
      <dgm:spPr/>
    </dgm:pt>
    <dgm:pt modelId="{AE51C0E5-A6F9-41FD-A109-D416D2FC4ABB}" type="pres">
      <dgm:prSet presAssocID="{265A88CD-1650-4BCD-B3BD-06C56251DFA8}" presName="sibTrans" presStyleLbl="sibTrans2D1" presStyleIdx="4" presStyleCnt="6"/>
      <dgm:spPr/>
    </dgm:pt>
    <dgm:pt modelId="{36A5B82F-5784-4159-8B98-47E549100E5B}" type="pres">
      <dgm:prSet presAssocID="{265A88CD-1650-4BCD-B3BD-06C56251DFA8}" presName="connectorText" presStyleLbl="sibTrans2D1" presStyleIdx="4" presStyleCnt="6"/>
      <dgm:spPr/>
    </dgm:pt>
    <dgm:pt modelId="{30EA1019-65F0-4E89-BE5D-4A93FDF495B1}" type="pres">
      <dgm:prSet presAssocID="{55A7B400-08FE-47AC-8685-8583B9C43B05}" presName="node" presStyleLbl="node1" presStyleIdx="5" presStyleCnt="7">
        <dgm:presLayoutVars>
          <dgm:bulletEnabled val="1"/>
        </dgm:presLayoutVars>
      </dgm:prSet>
      <dgm:spPr/>
    </dgm:pt>
    <dgm:pt modelId="{EF334878-9423-418D-B51C-3014861677F0}" type="pres">
      <dgm:prSet presAssocID="{A49CB2AC-2451-4BEB-AB64-34E99B44EC8B}" presName="sibTrans" presStyleLbl="sibTrans2D1" presStyleIdx="5" presStyleCnt="6"/>
      <dgm:spPr/>
    </dgm:pt>
    <dgm:pt modelId="{A6372FC7-A9AE-4EEB-8E10-75ADCAEE5FF0}" type="pres">
      <dgm:prSet presAssocID="{A49CB2AC-2451-4BEB-AB64-34E99B44EC8B}" presName="connectorText" presStyleLbl="sibTrans2D1" presStyleIdx="5" presStyleCnt="6"/>
      <dgm:spPr/>
    </dgm:pt>
    <dgm:pt modelId="{FFF2687B-9263-4AB9-87F3-34971C0AD21B}" type="pres">
      <dgm:prSet presAssocID="{EC9CDD61-D80D-40B0-A12A-619DDF8967C7}" presName="node" presStyleLbl="node1" presStyleIdx="6" presStyleCnt="7">
        <dgm:presLayoutVars>
          <dgm:bulletEnabled val="1"/>
        </dgm:presLayoutVars>
      </dgm:prSet>
      <dgm:spPr/>
    </dgm:pt>
  </dgm:ptLst>
  <dgm:cxnLst>
    <dgm:cxn modelId="{D8515713-03C4-4C45-808A-8CD54F22E4D4}" type="presOf" srcId="{AAB1E665-F32A-41C4-8BFD-9276E68BF149}" destId="{0CF7FA28-4467-4B9B-B738-AC33E8D88EF9}" srcOrd="0" destOrd="0" presId="urn:microsoft.com/office/officeart/2005/8/layout/process5"/>
    <dgm:cxn modelId="{32824E24-5355-4FD5-9085-9FC57236AA34}" srcId="{003129C5-F70B-411A-8786-8631584D7EE8}" destId="{55A7B400-08FE-47AC-8685-8583B9C43B05}" srcOrd="5" destOrd="0" parTransId="{496B6A98-78FC-4FA1-9DA0-E1941AF9B692}" sibTransId="{A49CB2AC-2451-4BEB-AB64-34E99B44EC8B}"/>
    <dgm:cxn modelId="{5826FB24-65C2-460A-A1D1-8E15193C584E}" type="presOf" srcId="{EC9CDD61-D80D-40B0-A12A-619DDF8967C7}" destId="{FFF2687B-9263-4AB9-87F3-34971C0AD21B}" srcOrd="0" destOrd="0" presId="urn:microsoft.com/office/officeart/2005/8/layout/process5"/>
    <dgm:cxn modelId="{4E7E162F-7896-4886-88F4-92E666EAD0F2}" type="presOf" srcId="{A49CB2AC-2451-4BEB-AB64-34E99B44EC8B}" destId="{EF334878-9423-418D-B51C-3014861677F0}" srcOrd="0" destOrd="0" presId="urn:microsoft.com/office/officeart/2005/8/layout/process5"/>
    <dgm:cxn modelId="{22059846-5E13-45C2-99F3-B2CAE6F33479}" type="presOf" srcId="{30D902C7-9243-48CF-BF44-395D59BFDE0D}" destId="{179E1E07-8D95-49F1-82E7-316CAFD1D3A2}" srcOrd="1" destOrd="0" presId="urn:microsoft.com/office/officeart/2005/8/layout/process5"/>
    <dgm:cxn modelId="{67D69F46-B216-478B-930B-1CD6D0ED36D6}" srcId="{003129C5-F70B-411A-8786-8631584D7EE8}" destId="{0C2B9860-603D-442F-BD1B-44CAAE76E091}" srcOrd="1" destOrd="0" parTransId="{5A1595A3-7A91-4D91-87CB-69E2711C3E8E}" sibTransId="{E8E2F2E9-B30A-48A5-B51B-09359DD08FE8}"/>
    <dgm:cxn modelId="{37E20255-32C6-4868-9DF4-A8EEF0E10ACB}" srcId="{003129C5-F70B-411A-8786-8631584D7EE8}" destId="{847C8199-E421-462E-8EAE-317F443DF6FD}" srcOrd="3" destOrd="0" parTransId="{64E19E37-A36A-433D-8CB9-EE1653A9CEB9}" sibTransId="{C24262C3-2D9B-41ED-A992-2AD44B8CFB5A}"/>
    <dgm:cxn modelId="{F5895E56-0F04-4497-A133-41A7DCDF6EFE}" type="presOf" srcId="{C24262C3-2D9B-41ED-A992-2AD44B8CFB5A}" destId="{D6BF2B0D-98F9-4414-86E9-71A94CB52B35}" srcOrd="0" destOrd="0" presId="urn:microsoft.com/office/officeart/2005/8/layout/process5"/>
    <dgm:cxn modelId="{E877055E-D5A5-4743-BAD4-8269166B1805}" type="presOf" srcId="{265A88CD-1650-4BCD-B3BD-06C56251DFA8}" destId="{36A5B82F-5784-4159-8B98-47E549100E5B}" srcOrd="1" destOrd="0" presId="urn:microsoft.com/office/officeart/2005/8/layout/process5"/>
    <dgm:cxn modelId="{52092C60-A87B-445C-A02C-BDE80CA11717}" srcId="{003129C5-F70B-411A-8786-8631584D7EE8}" destId="{EC9CDD61-D80D-40B0-A12A-619DDF8967C7}" srcOrd="6" destOrd="0" parTransId="{7B07AF71-050C-46AF-A175-0B8DF2B284F5}" sibTransId="{6AC40B8E-F048-4B5B-9B95-14B9C0E5A974}"/>
    <dgm:cxn modelId="{B3800F76-12BE-4AC6-A367-441E6A93D2E3}" srcId="{003129C5-F70B-411A-8786-8631584D7EE8}" destId="{BA69BCF8-CB48-4FD6-A2AA-9DF05CA9F35B}" srcOrd="2" destOrd="0" parTransId="{1F086E52-0116-468E-8D0F-627E5ADE3123}" sibTransId="{30D902C7-9243-48CF-BF44-395D59BFDE0D}"/>
    <dgm:cxn modelId="{78BA1F7B-AAE6-4F9F-801A-8511D0E8E70B}" type="presOf" srcId="{E8E2F2E9-B30A-48A5-B51B-09359DD08FE8}" destId="{42B6ED68-D43C-4529-9882-BB067AEBA14B}" srcOrd="1" destOrd="0" presId="urn:microsoft.com/office/officeart/2005/8/layout/process5"/>
    <dgm:cxn modelId="{A87D3F7D-C2CA-4CC1-A05E-F1AD8B532E29}" type="presOf" srcId="{265A88CD-1650-4BCD-B3BD-06C56251DFA8}" destId="{AE51C0E5-A6F9-41FD-A109-D416D2FC4ABB}" srcOrd="0" destOrd="0" presId="urn:microsoft.com/office/officeart/2005/8/layout/process5"/>
    <dgm:cxn modelId="{30F1C883-8D1F-4190-AE5B-DAA5C3719A69}" type="presOf" srcId="{30D902C7-9243-48CF-BF44-395D59BFDE0D}" destId="{0D0E8ABE-D01B-49B7-9BAA-F64C535F9633}" srcOrd="0" destOrd="0" presId="urn:microsoft.com/office/officeart/2005/8/layout/process5"/>
    <dgm:cxn modelId="{14220184-0EBA-4101-BD96-A6E436B23870}" type="presOf" srcId="{AAB1E665-F32A-41C4-8BFD-9276E68BF149}" destId="{A5135F2A-44A9-4BCB-B694-FFF2F2046901}" srcOrd="1" destOrd="0" presId="urn:microsoft.com/office/officeart/2005/8/layout/process5"/>
    <dgm:cxn modelId="{E7E8F388-8630-45B7-ACB8-DBD474BC3F60}" srcId="{003129C5-F70B-411A-8786-8631584D7EE8}" destId="{5A1B8113-881A-4C0A-BC74-8ED8849AE122}" srcOrd="4" destOrd="0" parTransId="{C1E6AF6A-1145-4610-B6C8-1F17A7D71B86}" sibTransId="{265A88CD-1650-4BCD-B3BD-06C56251DFA8}"/>
    <dgm:cxn modelId="{616D048A-5C19-4923-8464-7354B0BBA0F0}" type="presOf" srcId="{C24262C3-2D9B-41ED-A992-2AD44B8CFB5A}" destId="{01327DD9-4F01-4663-9F80-BF4810EBAF70}" srcOrd="1" destOrd="0" presId="urn:microsoft.com/office/officeart/2005/8/layout/process5"/>
    <dgm:cxn modelId="{A827C999-1B8A-438F-BA14-8F82D9F6E71A}" type="presOf" srcId="{003129C5-F70B-411A-8786-8631584D7EE8}" destId="{283A5242-BA7C-45C0-96F8-263497354133}" srcOrd="0" destOrd="0" presId="urn:microsoft.com/office/officeart/2005/8/layout/process5"/>
    <dgm:cxn modelId="{6C2395A8-F282-4400-AB9D-54E3545B91B4}" type="presOf" srcId="{5A1B8113-881A-4C0A-BC74-8ED8849AE122}" destId="{EE08893C-9347-4B22-80A3-69D9D026F2BB}" srcOrd="0" destOrd="0" presId="urn:microsoft.com/office/officeart/2005/8/layout/process5"/>
    <dgm:cxn modelId="{00E21DAE-6132-4D9A-B0D2-9AF2DB9972C7}" type="presOf" srcId="{7A9ACA36-36D0-4CEF-A278-12A7E8B900F1}" destId="{87EB233A-2F59-4D86-83E5-17B5F1A495CE}" srcOrd="0" destOrd="0" presId="urn:microsoft.com/office/officeart/2005/8/layout/process5"/>
    <dgm:cxn modelId="{5609D4AF-B1A3-4829-829D-FF60C554A5D5}" type="presOf" srcId="{0C2B9860-603D-442F-BD1B-44CAAE76E091}" destId="{3473D717-27C9-4E0C-9D84-3DDC9F38BEB7}" srcOrd="0" destOrd="0" presId="urn:microsoft.com/office/officeart/2005/8/layout/process5"/>
    <dgm:cxn modelId="{37728BBD-192B-424D-BD89-50FBFBF5B9E4}" type="presOf" srcId="{55A7B400-08FE-47AC-8685-8583B9C43B05}" destId="{30EA1019-65F0-4E89-BE5D-4A93FDF495B1}" srcOrd="0" destOrd="0" presId="urn:microsoft.com/office/officeart/2005/8/layout/process5"/>
    <dgm:cxn modelId="{4FB505CD-8705-428E-9BF8-3599569684BD}" type="presOf" srcId="{BA69BCF8-CB48-4FD6-A2AA-9DF05CA9F35B}" destId="{A9B541DD-8892-4F93-946E-EB0300D54095}" srcOrd="0" destOrd="0" presId="urn:microsoft.com/office/officeart/2005/8/layout/process5"/>
    <dgm:cxn modelId="{5C11FFE8-D39A-4734-BEB9-9327181A5BF4}" srcId="{003129C5-F70B-411A-8786-8631584D7EE8}" destId="{7A9ACA36-36D0-4CEF-A278-12A7E8B900F1}" srcOrd="0" destOrd="0" parTransId="{CE6BD69D-98CD-47B2-8E2C-BC5FB578EEE6}" sibTransId="{AAB1E665-F32A-41C4-8BFD-9276E68BF149}"/>
    <dgm:cxn modelId="{5B611EEA-DA33-488E-BE89-E4E563D148C5}" type="presOf" srcId="{E8E2F2E9-B30A-48A5-B51B-09359DD08FE8}" destId="{61C679A1-7FA3-49E8-BD85-146D26903E99}" srcOrd="0" destOrd="0" presId="urn:microsoft.com/office/officeart/2005/8/layout/process5"/>
    <dgm:cxn modelId="{48C8C7EC-2261-4081-A615-C5CADF1D0202}" type="presOf" srcId="{A49CB2AC-2451-4BEB-AB64-34E99B44EC8B}" destId="{A6372FC7-A9AE-4EEB-8E10-75ADCAEE5FF0}" srcOrd="1" destOrd="0" presId="urn:microsoft.com/office/officeart/2005/8/layout/process5"/>
    <dgm:cxn modelId="{4DF3E8FD-5A25-485A-8CFE-576749EE83B8}" type="presOf" srcId="{847C8199-E421-462E-8EAE-317F443DF6FD}" destId="{B27EA9DE-D266-4A1D-8E98-F21162ADBD54}" srcOrd="0" destOrd="0" presId="urn:microsoft.com/office/officeart/2005/8/layout/process5"/>
    <dgm:cxn modelId="{7D33F3AA-231D-4552-BBDF-68ED9FDE66B9}" type="presParOf" srcId="{283A5242-BA7C-45C0-96F8-263497354133}" destId="{87EB233A-2F59-4D86-83E5-17B5F1A495CE}" srcOrd="0" destOrd="0" presId="urn:microsoft.com/office/officeart/2005/8/layout/process5"/>
    <dgm:cxn modelId="{F9AC7538-01A6-4083-B506-D0B11808D2F7}" type="presParOf" srcId="{283A5242-BA7C-45C0-96F8-263497354133}" destId="{0CF7FA28-4467-4B9B-B738-AC33E8D88EF9}" srcOrd="1" destOrd="0" presId="urn:microsoft.com/office/officeart/2005/8/layout/process5"/>
    <dgm:cxn modelId="{F82AC1F2-25C0-429C-AAA3-25F4714DB10D}" type="presParOf" srcId="{0CF7FA28-4467-4B9B-B738-AC33E8D88EF9}" destId="{A5135F2A-44A9-4BCB-B694-FFF2F2046901}" srcOrd="0" destOrd="0" presId="urn:microsoft.com/office/officeart/2005/8/layout/process5"/>
    <dgm:cxn modelId="{EF48648C-7301-4DDF-844E-D356C33F12A7}" type="presParOf" srcId="{283A5242-BA7C-45C0-96F8-263497354133}" destId="{3473D717-27C9-4E0C-9D84-3DDC9F38BEB7}" srcOrd="2" destOrd="0" presId="urn:microsoft.com/office/officeart/2005/8/layout/process5"/>
    <dgm:cxn modelId="{7C6DFE97-2F36-4328-813B-9548EC923A25}" type="presParOf" srcId="{283A5242-BA7C-45C0-96F8-263497354133}" destId="{61C679A1-7FA3-49E8-BD85-146D26903E99}" srcOrd="3" destOrd="0" presId="urn:microsoft.com/office/officeart/2005/8/layout/process5"/>
    <dgm:cxn modelId="{9434ED61-A5EB-45AB-9BEE-A2598813E7C8}" type="presParOf" srcId="{61C679A1-7FA3-49E8-BD85-146D26903E99}" destId="{42B6ED68-D43C-4529-9882-BB067AEBA14B}" srcOrd="0" destOrd="0" presId="urn:microsoft.com/office/officeart/2005/8/layout/process5"/>
    <dgm:cxn modelId="{240E1755-40BE-4364-81B3-2CC08A1CA9D2}" type="presParOf" srcId="{283A5242-BA7C-45C0-96F8-263497354133}" destId="{A9B541DD-8892-4F93-946E-EB0300D54095}" srcOrd="4" destOrd="0" presId="urn:microsoft.com/office/officeart/2005/8/layout/process5"/>
    <dgm:cxn modelId="{0A186FFF-40E4-4E3B-8A04-039A5C7FA90B}" type="presParOf" srcId="{283A5242-BA7C-45C0-96F8-263497354133}" destId="{0D0E8ABE-D01B-49B7-9BAA-F64C535F9633}" srcOrd="5" destOrd="0" presId="urn:microsoft.com/office/officeart/2005/8/layout/process5"/>
    <dgm:cxn modelId="{3052560C-389C-4175-BE09-A5E86BADA4CD}" type="presParOf" srcId="{0D0E8ABE-D01B-49B7-9BAA-F64C535F9633}" destId="{179E1E07-8D95-49F1-82E7-316CAFD1D3A2}" srcOrd="0" destOrd="0" presId="urn:microsoft.com/office/officeart/2005/8/layout/process5"/>
    <dgm:cxn modelId="{F268D920-FF35-424F-8FCD-241FCD27C560}" type="presParOf" srcId="{283A5242-BA7C-45C0-96F8-263497354133}" destId="{B27EA9DE-D266-4A1D-8E98-F21162ADBD54}" srcOrd="6" destOrd="0" presId="urn:microsoft.com/office/officeart/2005/8/layout/process5"/>
    <dgm:cxn modelId="{47DE2F78-DC69-49A5-AD00-593578E074EC}" type="presParOf" srcId="{283A5242-BA7C-45C0-96F8-263497354133}" destId="{D6BF2B0D-98F9-4414-86E9-71A94CB52B35}" srcOrd="7" destOrd="0" presId="urn:microsoft.com/office/officeart/2005/8/layout/process5"/>
    <dgm:cxn modelId="{B5C51AD5-3F92-43E1-8E01-2AA48132C402}" type="presParOf" srcId="{D6BF2B0D-98F9-4414-86E9-71A94CB52B35}" destId="{01327DD9-4F01-4663-9F80-BF4810EBAF70}" srcOrd="0" destOrd="0" presId="urn:microsoft.com/office/officeart/2005/8/layout/process5"/>
    <dgm:cxn modelId="{AFFD5C5F-70E1-4244-BC71-7AF63E22193D}" type="presParOf" srcId="{283A5242-BA7C-45C0-96F8-263497354133}" destId="{EE08893C-9347-4B22-80A3-69D9D026F2BB}" srcOrd="8" destOrd="0" presId="urn:microsoft.com/office/officeart/2005/8/layout/process5"/>
    <dgm:cxn modelId="{BC4ADFD8-4499-4A07-AE03-07956F97DBD3}" type="presParOf" srcId="{283A5242-BA7C-45C0-96F8-263497354133}" destId="{AE51C0E5-A6F9-41FD-A109-D416D2FC4ABB}" srcOrd="9" destOrd="0" presId="urn:microsoft.com/office/officeart/2005/8/layout/process5"/>
    <dgm:cxn modelId="{076EE452-12C0-4979-8EA1-96D2471B4CF6}" type="presParOf" srcId="{AE51C0E5-A6F9-41FD-A109-D416D2FC4ABB}" destId="{36A5B82F-5784-4159-8B98-47E549100E5B}" srcOrd="0" destOrd="0" presId="urn:microsoft.com/office/officeart/2005/8/layout/process5"/>
    <dgm:cxn modelId="{FE0B5209-4A02-48F2-BDD7-0E0925135D6F}" type="presParOf" srcId="{283A5242-BA7C-45C0-96F8-263497354133}" destId="{30EA1019-65F0-4E89-BE5D-4A93FDF495B1}" srcOrd="10" destOrd="0" presId="urn:microsoft.com/office/officeart/2005/8/layout/process5"/>
    <dgm:cxn modelId="{48D89AFB-8B68-4513-891C-1205DF6B689E}" type="presParOf" srcId="{283A5242-BA7C-45C0-96F8-263497354133}" destId="{EF334878-9423-418D-B51C-3014861677F0}" srcOrd="11" destOrd="0" presId="urn:microsoft.com/office/officeart/2005/8/layout/process5"/>
    <dgm:cxn modelId="{8C7D3144-1B61-4876-B538-850C52984C34}" type="presParOf" srcId="{EF334878-9423-418D-B51C-3014861677F0}" destId="{A6372FC7-A9AE-4EEB-8E10-75ADCAEE5FF0}" srcOrd="0" destOrd="0" presId="urn:microsoft.com/office/officeart/2005/8/layout/process5"/>
    <dgm:cxn modelId="{B427611D-CF10-422D-BC8A-AF95DC2A282A}" type="presParOf" srcId="{283A5242-BA7C-45C0-96F8-263497354133}" destId="{FFF2687B-9263-4AB9-87F3-34971C0AD21B}" srcOrd="12" destOrd="0" presId="urn:microsoft.com/office/officeart/2005/8/layout/process5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25DC87C-8563-4B51-A713-6D63C6D74CDE}" type="doc">
      <dgm:prSet loTypeId="urn:microsoft.com/office/officeart/2005/8/layout/radial4" loCatId="relationship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en-US"/>
        </a:p>
      </dgm:t>
    </dgm:pt>
    <dgm:pt modelId="{9E4F5C24-BD2F-43BF-AF14-016FA08423D3}">
      <dgm:prSet phldrT="[Text]"/>
      <dgm:spPr/>
      <dgm:t>
        <a:bodyPr/>
        <a:lstStyle/>
        <a:p>
          <a:r>
            <a:rPr lang="en-US" b="1"/>
            <a:t>CAP</a:t>
          </a:r>
          <a:endParaRPr lang="en-US" b="1" dirty="0"/>
        </a:p>
      </dgm:t>
    </dgm:pt>
    <dgm:pt modelId="{ED942AD8-6F90-4D61-8F90-7B714A6C8F7E}" type="parTrans" cxnId="{842EE638-38F8-491B-BF88-D691BA353413}">
      <dgm:prSet/>
      <dgm:spPr/>
      <dgm:t>
        <a:bodyPr/>
        <a:lstStyle/>
        <a:p>
          <a:endParaRPr lang="en-US"/>
        </a:p>
      </dgm:t>
    </dgm:pt>
    <dgm:pt modelId="{94254E46-CD96-496C-A6E5-259E8037328B}" type="sibTrans" cxnId="{842EE638-38F8-491B-BF88-D691BA353413}">
      <dgm:prSet/>
      <dgm:spPr/>
      <dgm:t>
        <a:bodyPr/>
        <a:lstStyle/>
        <a:p>
          <a:endParaRPr lang="en-US"/>
        </a:p>
      </dgm:t>
    </dgm:pt>
    <dgm:pt modelId="{53D069BE-BD7F-417F-B8FC-3530B1371A36}">
      <dgm:prSet phldrT="[Text]" custT="1"/>
      <dgm:spPr/>
      <dgm:t>
        <a:bodyPr/>
        <a:lstStyle/>
        <a:p>
          <a:r>
            <a:rPr lang="en-US" sz="3600" b="1" i="1" u="sng"/>
            <a:t>C</a:t>
          </a:r>
          <a:r>
            <a:rPr lang="en-US" sz="2400"/>
            <a:t>ommon</a:t>
          </a:r>
          <a:endParaRPr lang="en-US" sz="2400" dirty="0"/>
        </a:p>
      </dgm:t>
    </dgm:pt>
    <dgm:pt modelId="{C092546D-31D9-4905-AFA1-164B2F8CC641}" type="parTrans" cxnId="{F5078289-3332-455F-9C3B-37F1A65B9FCA}">
      <dgm:prSet/>
      <dgm:spPr/>
      <dgm:t>
        <a:bodyPr/>
        <a:lstStyle/>
        <a:p>
          <a:endParaRPr lang="en-US"/>
        </a:p>
      </dgm:t>
    </dgm:pt>
    <dgm:pt modelId="{969655CA-90CC-46AE-9D47-642CCA7767B5}" type="sibTrans" cxnId="{F5078289-3332-455F-9C3B-37F1A65B9FCA}">
      <dgm:prSet/>
      <dgm:spPr/>
      <dgm:t>
        <a:bodyPr/>
        <a:lstStyle/>
        <a:p>
          <a:endParaRPr lang="en-US"/>
        </a:p>
      </dgm:t>
    </dgm:pt>
    <dgm:pt modelId="{1FEAA2C7-86F4-41B1-801A-B2B1E3ED6A32}">
      <dgm:prSet phldrT="[Text]" custT="1"/>
      <dgm:spPr/>
      <dgm:t>
        <a:bodyPr/>
        <a:lstStyle/>
        <a:p>
          <a:r>
            <a:rPr lang="en-US" sz="3600" b="1" i="1" u="sng"/>
            <a:t>A</a:t>
          </a:r>
          <a:r>
            <a:rPr lang="en-US" sz="2400"/>
            <a:t>pproach</a:t>
          </a:r>
          <a:endParaRPr lang="en-US" sz="2400" dirty="0"/>
        </a:p>
      </dgm:t>
    </dgm:pt>
    <dgm:pt modelId="{8B575A7B-86CE-4322-A31C-C6B0B2528668}" type="parTrans" cxnId="{141D61D6-F98F-426D-9834-E4A8656CDE36}">
      <dgm:prSet/>
      <dgm:spPr/>
      <dgm:t>
        <a:bodyPr/>
        <a:lstStyle/>
        <a:p>
          <a:endParaRPr lang="en-US"/>
        </a:p>
      </dgm:t>
    </dgm:pt>
    <dgm:pt modelId="{7660B731-6A70-4161-87F1-8BD171C0495C}" type="sibTrans" cxnId="{141D61D6-F98F-426D-9834-E4A8656CDE36}">
      <dgm:prSet/>
      <dgm:spPr/>
      <dgm:t>
        <a:bodyPr/>
        <a:lstStyle/>
        <a:p>
          <a:endParaRPr lang="en-US"/>
        </a:p>
      </dgm:t>
    </dgm:pt>
    <dgm:pt modelId="{0D01EFCF-94A2-4BA8-A417-0B5F9B6D725A}">
      <dgm:prSet phldrT="[Text]" custT="1"/>
      <dgm:spPr/>
      <dgm:t>
        <a:bodyPr/>
        <a:lstStyle/>
        <a:p>
          <a:r>
            <a:rPr lang="en-US" sz="3600" b="1" i="1" u="sng"/>
            <a:t>P</a:t>
          </a:r>
          <a:r>
            <a:rPr lang="en-US" sz="2400"/>
            <a:t>ath</a:t>
          </a:r>
          <a:endParaRPr lang="en-US" sz="2400" dirty="0"/>
        </a:p>
      </dgm:t>
    </dgm:pt>
    <dgm:pt modelId="{CF3504D8-FE6C-4862-B719-1260FBB410A6}" type="parTrans" cxnId="{695F2F2A-95F1-4986-9538-7A0F6551E1F0}">
      <dgm:prSet/>
      <dgm:spPr/>
      <dgm:t>
        <a:bodyPr/>
        <a:lstStyle/>
        <a:p>
          <a:endParaRPr lang="en-US"/>
        </a:p>
      </dgm:t>
    </dgm:pt>
    <dgm:pt modelId="{FDE46270-A377-4708-A30A-6DACC52D67AB}" type="sibTrans" cxnId="{695F2F2A-95F1-4986-9538-7A0F6551E1F0}">
      <dgm:prSet/>
      <dgm:spPr/>
      <dgm:t>
        <a:bodyPr/>
        <a:lstStyle/>
        <a:p>
          <a:endParaRPr lang="en-US"/>
        </a:p>
      </dgm:t>
    </dgm:pt>
    <dgm:pt modelId="{6AFDFF20-3D23-4D07-8CE2-7775168EE498}" type="pres">
      <dgm:prSet presAssocID="{825DC87C-8563-4B51-A713-6D63C6D74CDE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6A1E79E7-FF01-4382-8A94-86D61ADF55F7}" type="pres">
      <dgm:prSet presAssocID="{9E4F5C24-BD2F-43BF-AF14-016FA08423D3}" presName="centerShape" presStyleLbl="node0" presStyleIdx="0" presStyleCnt="1"/>
      <dgm:spPr/>
    </dgm:pt>
    <dgm:pt modelId="{C4AB4441-2D3D-4CBC-A5B0-0565C7CBBC90}" type="pres">
      <dgm:prSet presAssocID="{C092546D-31D9-4905-AFA1-164B2F8CC641}" presName="parTrans" presStyleLbl="bgSibTrans2D1" presStyleIdx="0" presStyleCnt="3"/>
      <dgm:spPr/>
    </dgm:pt>
    <dgm:pt modelId="{2F56AAB0-3382-4570-A059-297DA7A6BF63}" type="pres">
      <dgm:prSet presAssocID="{53D069BE-BD7F-417F-B8FC-3530B1371A36}" presName="node" presStyleLbl="node1" presStyleIdx="0" presStyleCnt="3">
        <dgm:presLayoutVars>
          <dgm:bulletEnabled val="1"/>
        </dgm:presLayoutVars>
      </dgm:prSet>
      <dgm:spPr/>
    </dgm:pt>
    <dgm:pt modelId="{1C2B80E1-24B7-42C1-BB59-21A60CEA8980}" type="pres">
      <dgm:prSet presAssocID="{8B575A7B-86CE-4322-A31C-C6B0B2528668}" presName="parTrans" presStyleLbl="bgSibTrans2D1" presStyleIdx="1" presStyleCnt="3"/>
      <dgm:spPr/>
    </dgm:pt>
    <dgm:pt modelId="{CBA8B23C-F23B-45EB-A8F1-24ED05DCE51B}" type="pres">
      <dgm:prSet presAssocID="{1FEAA2C7-86F4-41B1-801A-B2B1E3ED6A32}" presName="node" presStyleLbl="node1" presStyleIdx="1" presStyleCnt="3" custRadScaleRad="99828" custRadScaleInc="5920">
        <dgm:presLayoutVars>
          <dgm:bulletEnabled val="1"/>
        </dgm:presLayoutVars>
      </dgm:prSet>
      <dgm:spPr/>
    </dgm:pt>
    <dgm:pt modelId="{93A2443F-9616-4AE7-99A3-50BE90986B84}" type="pres">
      <dgm:prSet presAssocID="{CF3504D8-FE6C-4862-B719-1260FBB410A6}" presName="parTrans" presStyleLbl="bgSibTrans2D1" presStyleIdx="2" presStyleCnt="3"/>
      <dgm:spPr/>
    </dgm:pt>
    <dgm:pt modelId="{56CA7B3C-BA8D-4FC2-AD96-F48121C2A61C}" type="pres">
      <dgm:prSet presAssocID="{0D01EFCF-94A2-4BA8-A417-0B5F9B6D725A}" presName="node" presStyleLbl="node1" presStyleIdx="2" presStyleCnt="3">
        <dgm:presLayoutVars>
          <dgm:bulletEnabled val="1"/>
        </dgm:presLayoutVars>
      </dgm:prSet>
      <dgm:spPr/>
    </dgm:pt>
  </dgm:ptLst>
  <dgm:cxnLst>
    <dgm:cxn modelId="{695F2F2A-95F1-4986-9538-7A0F6551E1F0}" srcId="{9E4F5C24-BD2F-43BF-AF14-016FA08423D3}" destId="{0D01EFCF-94A2-4BA8-A417-0B5F9B6D725A}" srcOrd="2" destOrd="0" parTransId="{CF3504D8-FE6C-4862-B719-1260FBB410A6}" sibTransId="{FDE46270-A377-4708-A30A-6DACC52D67AB}"/>
    <dgm:cxn modelId="{842EE638-38F8-491B-BF88-D691BA353413}" srcId="{825DC87C-8563-4B51-A713-6D63C6D74CDE}" destId="{9E4F5C24-BD2F-43BF-AF14-016FA08423D3}" srcOrd="0" destOrd="0" parTransId="{ED942AD8-6F90-4D61-8F90-7B714A6C8F7E}" sibTransId="{94254E46-CD96-496C-A6E5-259E8037328B}"/>
    <dgm:cxn modelId="{FDA8CD40-9E0A-4C3E-B0C7-5BC29BAEB115}" type="presOf" srcId="{9E4F5C24-BD2F-43BF-AF14-016FA08423D3}" destId="{6A1E79E7-FF01-4382-8A94-86D61ADF55F7}" srcOrd="0" destOrd="0" presId="urn:microsoft.com/office/officeart/2005/8/layout/radial4"/>
    <dgm:cxn modelId="{8E329E4B-0B50-4390-9B54-21B5B6339983}" type="presOf" srcId="{CF3504D8-FE6C-4862-B719-1260FBB410A6}" destId="{93A2443F-9616-4AE7-99A3-50BE90986B84}" srcOrd="0" destOrd="0" presId="urn:microsoft.com/office/officeart/2005/8/layout/radial4"/>
    <dgm:cxn modelId="{7EA7764F-C8ED-4EBC-9BFE-BA8971AD4E69}" type="presOf" srcId="{0D01EFCF-94A2-4BA8-A417-0B5F9B6D725A}" destId="{56CA7B3C-BA8D-4FC2-AD96-F48121C2A61C}" srcOrd="0" destOrd="0" presId="urn:microsoft.com/office/officeart/2005/8/layout/radial4"/>
    <dgm:cxn modelId="{F5078289-3332-455F-9C3B-37F1A65B9FCA}" srcId="{9E4F5C24-BD2F-43BF-AF14-016FA08423D3}" destId="{53D069BE-BD7F-417F-B8FC-3530B1371A36}" srcOrd="0" destOrd="0" parTransId="{C092546D-31D9-4905-AFA1-164B2F8CC641}" sibTransId="{969655CA-90CC-46AE-9D47-642CCA7767B5}"/>
    <dgm:cxn modelId="{FCBB678E-6E8A-4944-8469-214F79F7BAD1}" type="presOf" srcId="{825DC87C-8563-4B51-A713-6D63C6D74CDE}" destId="{6AFDFF20-3D23-4D07-8CE2-7775168EE498}" srcOrd="0" destOrd="0" presId="urn:microsoft.com/office/officeart/2005/8/layout/radial4"/>
    <dgm:cxn modelId="{D7CDC7BA-9FAE-40F2-BA35-4883C72D24B8}" type="presOf" srcId="{8B575A7B-86CE-4322-A31C-C6B0B2528668}" destId="{1C2B80E1-24B7-42C1-BB59-21A60CEA8980}" srcOrd="0" destOrd="0" presId="urn:microsoft.com/office/officeart/2005/8/layout/radial4"/>
    <dgm:cxn modelId="{141D61D6-F98F-426D-9834-E4A8656CDE36}" srcId="{9E4F5C24-BD2F-43BF-AF14-016FA08423D3}" destId="{1FEAA2C7-86F4-41B1-801A-B2B1E3ED6A32}" srcOrd="1" destOrd="0" parTransId="{8B575A7B-86CE-4322-A31C-C6B0B2528668}" sibTransId="{7660B731-6A70-4161-87F1-8BD171C0495C}"/>
    <dgm:cxn modelId="{F56089E5-CB15-455A-BE86-311D149E3F6A}" type="presOf" srcId="{1FEAA2C7-86F4-41B1-801A-B2B1E3ED6A32}" destId="{CBA8B23C-F23B-45EB-A8F1-24ED05DCE51B}" srcOrd="0" destOrd="0" presId="urn:microsoft.com/office/officeart/2005/8/layout/radial4"/>
    <dgm:cxn modelId="{8EC0ECEC-C158-4A20-A493-EB94F9B2F1ED}" type="presOf" srcId="{C092546D-31D9-4905-AFA1-164B2F8CC641}" destId="{C4AB4441-2D3D-4CBC-A5B0-0565C7CBBC90}" srcOrd="0" destOrd="0" presId="urn:microsoft.com/office/officeart/2005/8/layout/radial4"/>
    <dgm:cxn modelId="{3F987DF3-031A-4D0D-AAA3-912B81446878}" type="presOf" srcId="{53D069BE-BD7F-417F-B8FC-3530B1371A36}" destId="{2F56AAB0-3382-4570-A059-297DA7A6BF63}" srcOrd="0" destOrd="0" presId="urn:microsoft.com/office/officeart/2005/8/layout/radial4"/>
    <dgm:cxn modelId="{10C9FA6D-5983-491E-952F-A159AC852188}" type="presParOf" srcId="{6AFDFF20-3D23-4D07-8CE2-7775168EE498}" destId="{6A1E79E7-FF01-4382-8A94-86D61ADF55F7}" srcOrd="0" destOrd="0" presId="urn:microsoft.com/office/officeart/2005/8/layout/radial4"/>
    <dgm:cxn modelId="{0FB28E5A-5A32-43DF-B6D2-2C4332744815}" type="presParOf" srcId="{6AFDFF20-3D23-4D07-8CE2-7775168EE498}" destId="{C4AB4441-2D3D-4CBC-A5B0-0565C7CBBC90}" srcOrd="1" destOrd="0" presId="urn:microsoft.com/office/officeart/2005/8/layout/radial4"/>
    <dgm:cxn modelId="{82AE0F1C-C267-4B58-80D1-25B3AEF22FC4}" type="presParOf" srcId="{6AFDFF20-3D23-4D07-8CE2-7775168EE498}" destId="{2F56AAB0-3382-4570-A059-297DA7A6BF63}" srcOrd="2" destOrd="0" presId="urn:microsoft.com/office/officeart/2005/8/layout/radial4"/>
    <dgm:cxn modelId="{15BCF471-7720-469E-B5C8-03491761F40D}" type="presParOf" srcId="{6AFDFF20-3D23-4D07-8CE2-7775168EE498}" destId="{1C2B80E1-24B7-42C1-BB59-21A60CEA8980}" srcOrd="3" destOrd="0" presId="urn:microsoft.com/office/officeart/2005/8/layout/radial4"/>
    <dgm:cxn modelId="{92049F7B-08D8-4B3F-81A3-C567B602097D}" type="presParOf" srcId="{6AFDFF20-3D23-4D07-8CE2-7775168EE498}" destId="{CBA8B23C-F23B-45EB-A8F1-24ED05DCE51B}" srcOrd="4" destOrd="0" presId="urn:microsoft.com/office/officeart/2005/8/layout/radial4"/>
    <dgm:cxn modelId="{5D486BBC-FE93-489A-BE8F-164427F08EC4}" type="presParOf" srcId="{6AFDFF20-3D23-4D07-8CE2-7775168EE498}" destId="{93A2443F-9616-4AE7-99A3-50BE90986B84}" srcOrd="5" destOrd="0" presId="urn:microsoft.com/office/officeart/2005/8/layout/radial4"/>
    <dgm:cxn modelId="{449A3566-DCD1-455C-89C6-5F857DD46D50}" type="presParOf" srcId="{6AFDFF20-3D23-4D07-8CE2-7775168EE498}" destId="{56CA7B3C-BA8D-4FC2-AD96-F48121C2A61C}" srcOrd="6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2886436-8B00-4807-9DF8-0862677096A6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FB3E6F24-2DFE-4032-8D4C-767A03B446EA}">
      <dgm:prSet/>
      <dgm:spPr/>
      <dgm:t>
        <a:bodyPr/>
        <a:lstStyle/>
        <a:p>
          <a:r>
            <a:rPr lang="en-GB" b="1" i="0"/>
            <a:t>Crime </a:t>
          </a:r>
          <a:r>
            <a:rPr lang="en-GB" b="1"/>
            <a:t>S</a:t>
          </a:r>
          <a:r>
            <a:rPr lang="en-GB" b="1" i="0"/>
            <a:t>cene </a:t>
          </a:r>
          <a:r>
            <a:rPr lang="en-GB" b="1"/>
            <a:t>I</a:t>
          </a:r>
          <a:r>
            <a:rPr lang="en-GB" b="1" i="0"/>
            <a:t>nvestigation</a:t>
          </a:r>
          <a:endParaRPr lang="en-US"/>
        </a:p>
      </dgm:t>
    </dgm:pt>
    <dgm:pt modelId="{41FD1F7E-B75E-47E3-8510-7CFB2DD2D369}" type="parTrans" cxnId="{3450D5FF-4188-467B-B0FE-9AB50C988B5F}">
      <dgm:prSet/>
      <dgm:spPr/>
      <dgm:t>
        <a:bodyPr/>
        <a:lstStyle/>
        <a:p>
          <a:endParaRPr lang="en-US"/>
        </a:p>
      </dgm:t>
    </dgm:pt>
    <dgm:pt modelId="{18A081F0-156A-4059-86E5-169BBA4BBDD0}" type="sibTrans" cxnId="{3450D5FF-4188-467B-B0FE-9AB50C988B5F}">
      <dgm:prSet/>
      <dgm:spPr/>
      <dgm:t>
        <a:bodyPr/>
        <a:lstStyle/>
        <a:p>
          <a:endParaRPr lang="en-US"/>
        </a:p>
      </dgm:t>
    </dgm:pt>
    <dgm:pt modelId="{DF225A52-BE21-47A5-AF3F-0F9AB008A5AA}">
      <dgm:prSet/>
      <dgm:spPr/>
      <dgm:t>
        <a:bodyPr/>
        <a:lstStyle/>
        <a:p>
          <a:r>
            <a:rPr lang="en-GB" b="0" i="0" dirty="0"/>
            <a:t>The specific circumstances that a </a:t>
          </a:r>
          <a:r>
            <a:rPr lang="en-GB" b="0" i="0" dirty="0">
              <a:solidFill>
                <a:srgbClr val="FF0000"/>
              </a:solidFill>
            </a:rPr>
            <a:t>crime scene investigator (CSI) </a:t>
          </a:r>
          <a:r>
            <a:rPr lang="en-GB" b="0" i="0" dirty="0"/>
            <a:t>encounters at a crime scene dictate the approach required. </a:t>
          </a:r>
          <a:endParaRPr lang="en-US" dirty="0"/>
        </a:p>
      </dgm:t>
    </dgm:pt>
    <dgm:pt modelId="{AB040DBD-FC0F-4CDF-BC44-64C60BD1DDEF}" type="parTrans" cxnId="{9996CDAB-FEAD-4A5B-9787-D5EFC042311D}">
      <dgm:prSet/>
      <dgm:spPr/>
      <dgm:t>
        <a:bodyPr/>
        <a:lstStyle/>
        <a:p>
          <a:endParaRPr lang="en-US"/>
        </a:p>
      </dgm:t>
    </dgm:pt>
    <dgm:pt modelId="{A21F0E1E-FB46-4660-BDFB-5E4437F377C8}" type="sibTrans" cxnId="{9996CDAB-FEAD-4A5B-9787-D5EFC042311D}">
      <dgm:prSet/>
      <dgm:spPr/>
      <dgm:t>
        <a:bodyPr/>
        <a:lstStyle/>
        <a:p>
          <a:endParaRPr lang="en-US"/>
        </a:p>
      </dgm:t>
    </dgm:pt>
    <dgm:pt modelId="{BF95E3F7-83C6-4AD1-A2DA-621449749118}">
      <dgm:prSet/>
      <dgm:spPr/>
      <dgm:t>
        <a:bodyPr/>
        <a:lstStyle/>
        <a:p>
          <a:r>
            <a:rPr lang="en-GB" b="0" i="0" dirty="0"/>
            <a:t>The forensic approach to a volume crime scene varies from that of a major crime scene.</a:t>
          </a:r>
          <a:endParaRPr lang="en-US" dirty="0"/>
        </a:p>
      </dgm:t>
    </dgm:pt>
    <dgm:pt modelId="{714AD3DC-405F-4BFC-9D84-C013BCAE0F57}" type="parTrans" cxnId="{1A9C95A2-178B-4F46-907C-D59008CB0B35}">
      <dgm:prSet/>
      <dgm:spPr/>
      <dgm:t>
        <a:bodyPr/>
        <a:lstStyle/>
        <a:p>
          <a:endParaRPr lang="en-US"/>
        </a:p>
      </dgm:t>
    </dgm:pt>
    <dgm:pt modelId="{7691D68B-2AC3-41A0-AE9E-6982FF1D3FF3}" type="sibTrans" cxnId="{1A9C95A2-178B-4F46-907C-D59008CB0B35}">
      <dgm:prSet/>
      <dgm:spPr/>
      <dgm:t>
        <a:bodyPr/>
        <a:lstStyle/>
        <a:p>
          <a:endParaRPr lang="en-US"/>
        </a:p>
      </dgm:t>
    </dgm:pt>
    <dgm:pt modelId="{9B4ABA43-429C-4E01-AB48-E07DF48265DE}">
      <dgm:prSet/>
      <dgm:spPr/>
      <dgm:t>
        <a:bodyPr/>
        <a:lstStyle/>
        <a:p>
          <a:r>
            <a:rPr lang="en-GB" dirty="0"/>
            <a:t>However, similar p</a:t>
          </a:r>
          <a:r>
            <a:rPr lang="en-GB" b="0" i="0" dirty="0"/>
            <a:t>rocesses are implemented…</a:t>
          </a:r>
          <a:endParaRPr lang="en-US" dirty="0"/>
        </a:p>
      </dgm:t>
    </dgm:pt>
    <dgm:pt modelId="{C66C2FB8-BAC2-41CB-9D29-48F601729103}" type="parTrans" cxnId="{91B72E81-D7A1-4B0D-AEF6-1148834A6F62}">
      <dgm:prSet/>
      <dgm:spPr/>
      <dgm:t>
        <a:bodyPr/>
        <a:lstStyle/>
        <a:p>
          <a:endParaRPr lang="en-US"/>
        </a:p>
      </dgm:t>
    </dgm:pt>
    <dgm:pt modelId="{FD402EF3-4DD7-4BE8-8278-566D208ABAEB}" type="sibTrans" cxnId="{91B72E81-D7A1-4B0D-AEF6-1148834A6F62}">
      <dgm:prSet/>
      <dgm:spPr/>
      <dgm:t>
        <a:bodyPr/>
        <a:lstStyle/>
        <a:p>
          <a:endParaRPr lang="en-US"/>
        </a:p>
      </dgm:t>
    </dgm:pt>
    <dgm:pt modelId="{C00D8F6A-6178-44A8-9654-7B486A0A74F1}">
      <dgm:prSet/>
      <dgm:spPr/>
      <dgm:t>
        <a:bodyPr/>
        <a:lstStyle/>
        <a:p>
          <a:r>
            <a:rPr lang="en-GB" b="0" i="0" dirty="0"/>
            <a:t>Serious or major cases – </a:t>
          </a:r>
          <a:br>
            <a:rPr lang="en-GB" b="0" i="0" dirty="0"/>
          </a:br>
          <a:r>
            <a:rPr lang="en-GB" b="0" i="0" dirty="0"/>
            <a:t>a formal strategy for the forensic response is compiled by a forensic manager in consultation with, and agreed by, the senior investigating officer. </a:t>
          </a:r>
          <a:endParaRPr lang="en-US" dirty="0"/>
        </a:p>
      </dgm:t>
    </dgm:pt>
    <dgm:pt modelId="{99921B7A-1AE4-4031-A569-9B0DAD3F93E3}" type="parTrans" cxnId="{4CB88749-4912-49C8-9A1C-FBB09345D732}">
      <dgm:prSet/>
      <dgm:spPr/>
      <dgm:t>
        <a:bodyPr/>
        <a:lstStyle/>
        <a:p>
          <a:endParaRPr lang="en-US"/>
        </a:p>
      </dgm:t>
    </dgm:pt>
    <dgm:pt modelId="{CF2C9FA0-4F50-455A-B883-0E0BD9ED5AA2}" type="sibTrans" cxnId="{4CB88749-4912-49C8-9A1C-FBB09345D732}">
      <dgm:prSet/>
      <dgm:spPr/>
      <dgm:t>
        <a:bodyPr/>
        <a:lstStyle/>
        <a:p>
          <a:endParaRPr lang="en-US"/>
        </a:p>
      </dgm:t>
    </dgm:pt>
    <dgm:pt modelId="{663DEC27-259F-43F3-AB46-D863116B5770}">
      <dgm:prSet/>
      <dgm:spPr/>
      <dgm:t>
        <a:bodyPr/>
        <a:lstStyle/>
        <a:p>
          <a:r>
            <a:rPr lang="en-GB" b="0" i="0" dirty="0"/>
            <a:t>The strategy includes identifying:</a:t>
          </a:r>
          <a:endParaRPr lang="en-US" dirty="0"/>
        </a:p>
      </dgm:t>
    </dgm:pt>
    <dgm:pt modelId="{B707A1B7-8455-47A8-A199-98B9FBE8DC92}" type="parTrans" cxnId="{30FEC13B-C80F-44A5-A7B4-DCFB319C0F0A}">
      <dgm:prSet/>
      <dgm:spPr/>
      <dgm:t>
        <a:bodyPr/>
        <a:lstStyle/>
        <a:p>
          <a:endParaRPr lang="en-US"/>
        </a:p>
      </dgm:t>
    </dgm:pt>
    <dgm:pt modelId="{1C380998-0B13-4B0B-A00C-BE804B570171}" type="sibTrans" cxnId="{30FEC13B-C80F-44A5-A7B4-DCFB319C0F0A}">
      <dgm:prSet/>
      <dgm:spPr/>
      <dgm:t>
        <a:bodyPr/>
        <a:lstStyle/>
        <a:p>
          <a:endParaRPr lang="en-US"/>
        </a:p>
      </dgm:t>
    </dgm:pt>
    <dgm:pt modelId="{9496B17D-9CE4-4678-859B-3C5F89160C5B}">
      <dgm:prSet/>
      <dgm:spPr/>
      <dgm:t>
        <a:bodyPr/>
        <a:lstStyle/>
        <a:p>
          <a:r>
            <a:rPr lang="en-GB" b="0" i="0" dirty="0"/>
            <a:t> Health, safety and security issues and establishing the dimensions of the scene</a:t>
          </a:r>
          <a:endParaRPr lang="en-US" dirty="0"/>
        </a:p>
      </dgm:t>
    </dgm:pt>
    <dgm:pt modelId="{F8E7E0B4-4FCA-472D-AE44-8FEE006AF5CC}" type="parTrans" cxnId="{390018BD-EC4D-41EF-816E-110F3B950925}">
      <dgm:prSet/>
      <dgm:spPr/>
      <dgm:t>
        <a:bodyPr/>
        <a:lstStyle/>
        <a:p>
          <a:endParaRPr lang="en-US"/>
        </a:p>
      </dgm:t>
    </dgm:pt>
    <dgm:pt modelId="{257AAA49-3BD0-49AF-B7FE-18250CF73284}" type="sibTrans" cxnId="{390018BD-EC4D-41EF-816E-110F3B950925}">
      <dgm:prSet/>
      <dgm:spPr/>
      <dgm:t>
        <a:bodyPr/>
        <a:lstStyle/>
        <a:p>
          <a:endParaRPr lang="en-US"/>
        </a:p>
      </dgm:t>
    </dgm:pt>
    <dgm:pt modelId="{65BF5252-8696-4EC2-B7BA-F0EF72CC298A}">
      <dgm:prSet/>
      <dgm:spPr/>
      <dgm:t>
        <a:bodyPr/>
        <a:lstStyle/>
        <a:p>
          <a:r>
            <a:rPr lang="en-GB" b="0" i="0" dirty="0"/>
            <a:t>Coordinating and communicating with relevant personnel</a:t>
          </a:r>
          <a:endParaRPr lang="en-US" dirty="0"/>
        </a:p>
      </dgm:t>
    </dgm:pt>
    <dgm:pt modelId="{8490D008-7695-42DB-8B7F-188E32EEB82B}" type="parTrans" cxnId="{4053DCB0-F0C0-4CD5-BAB4-FD8BD08AA548}">
      <dgm:prSet/>
      <dgm:spPr/>
      <dgm:t>
        <a:bodyPr/>
        <a:lstStyle/>
        <a:p>
          <a:endParaRPr lang="en-US"/>
        </a:p>
      </dgm:t>
    </dgm:pt>
    <dgm:pt modelId="{52398337-76B9-485F-B498-DC873337844D}" type="sibTrans" cxnId="{4053DCB0-F0C0-4CD5-BAB4-FD8BD08AA548}">
      <dgm:prSet/>
      <dgm:spPr/>
      <dgm:t>
        <a:bodyPr/>
        <a:lstStyle/>
        <a:p>
          <a:endParaRPr lang="en-US"/>
        </a:p>
      </dgm:t>
    </dgm:pt>
    <dgm:pt modelId="{7826D932-5F16-43B1-8EB5-2655DD3C7523}">
      <dgm:prSet/>
      <dgm:spPr/>
      <dgm:t>
        <a:bodyPr/>
        <a:lstStyle/>
        <a:p>
          <a:r>
            <a:rPr lang="en-GB" b="0" i="0" dirty="0"/>
            <a:t>An initial walk-through of the scene identifying key areas of interest</a:t>
          </a:r>
          <a:endParaRPr lang="en-US" dirty="0"/>
        </a:p>
      </dgm:t>
    </dgm:pt>
    <dgm:pt modelId="{6825BF95-0E87-4D85-9ED1-1910AFD58757}" type="parTrans" cxnId="{1E1D9B82-25E6-4C52-B4D3-384BAE2A4A0F}">
      <dgm:prSet/>
      <dgm:spPr/>
      <dgm:t>
        <a:bodyPr/>
        <a:lstStyle/>
        <a:p>
          <a:endParaRPr lang="en-US"/>
        </a:p>
      </dgm:t>
    </dgm:pt>
    <dgm:pt modelId="{3CBCA06E-ABD0-426E-811F-D11EE05A31D3}" type="sibTrans" cxnId="{1E1D9B82-25E6-4C52-B4D3-384BAE2A4A0F}">
      <dgm:prSet/>
      <dgm:spPr/>
      <dgm:t>
        <a:bodyPr/>
        <a:lstStyle/>
        <a:p>
          <a:endParaRPr lang="en-US"/>
        </a:p>
      </dgm:t>
    </dgm:pt>
    <dgm:pt modelId="{B25C17FD-DAD2-4BFD-86B8-23B409A73970}">
      <dgm:prSet/>
      <dgm:spPr/>
      <dgm:t>
        <a:bodyPr/>
        <a:lstStyle/>
        <a:p>
          <a:r>
            <a:rPr lang="en-GB" b="0" i="0" dirty="0"/>
            <a:t>Documenting and recording the scene at all stages of the examination process</a:t>
          </a:r>
          <a:endParaRPr lang="en-US" dirty="0"/>
        </a:p>
      </dgm:t>
    </dgm:pt>
    <dgm:pt modelId="{C319C6E6-D292-4826-812F-9125E5F6FA6D}" type="parTrans" cxnId="{D89D872F-65AF-4740-85B6-24F117420F84}">
      <dgm:prSet/>
      <dgm:spPr/>
      <dgm:t>
        <a:bodyPr/>
        <a:lstStyle/>
        <a:p>
          <a:endParaRPr lang="en-US"/>
        </a:p>
      </dgm:t>
    </dgm:pt>
    <dgm:pt modelId="{6BD95A21-B60C-4EB0-80AE-874DE210E72D}" type="sibTrans" cxnId="{D89D872F-65AF-4740-85B6-24F117420F84}">
      <dgm:prSet/>
      <dgm:spPr/>
      <dgm:t>
        <a:bodyPr/>
        <a:lstStyle/>
        <a:p>
          <a:endParaRPr lang="en-US"/>
        </a:p>
      </dgm:t>
    </dgm:pt>
    <dgm:pt modelId="{9765DCB5-4DC1-498B-AEB8-556D8A59950A}">
      <dgm:prSet/>
      <dgm:spPr/>
      <dgm:t>
        <a:bodyPr/>
        <a:lstStyle/>
        <a:p>
          <a:r>
            <a:rPr lang="en-GB" b="0" i="0" dirty="0"/>
            <a:t>Recovering and recording material of interest using appropriate specialists and techniques</a:t>
          </a:r>
          <a:endParaRPr lang="en-US" dirty="0"/>
        </a:p>
      </dgm:t>
    </dgm:pt>
    <dgm:pt modelId="{A9A7532C-886C-4F6E-891F-0CB44A70726C}" type="parTrans" cxnId="{6BF949B4-11CF-48D5-BA71-66556BCFD4C0}">
      <dgm:prSet/>
      <dgm:spPr/>
      <dgm:t>
        <a:bodyPr/>
        <a:lstStyle/>
        <a:p>
          <a:endParaRPr lang="en-US"/>
        </a:p>
      </dgm:t>
    </dgm:pt>
    <dgm:pt modelId="{3B1F5783-FB2E-488A-8B98-AA0ED5EDB3EE}" type="sibTrans" cxnId="{6BF949B4-11CF-48D5-BA71-66556BCFD4C0}">
      <dgm:prSet/>
      <dgm:spPr/>
      <dgm:t>
        <a:bodyPr/>
        <a:lstStyle/>
        <a:p>
          <a:endParaRPr lang="en-US"/>
        </a:p>
      </dgm:t>
    </dgm:pt>
    <dgm:pt modelId="{9F963828-E677-4B29-9447-C9F77B92B9D8}">
      <dgm:prSet/>
      <dgm:spPr/>
      <dgm:t>
        <a:bodyPr/>
        <a:lstStyle/>
        <a:p>
          <a:r>
            <a:rPr lang="en-GB" b="0" i="0" dirty="0"/>
            <a:t>A secondary walk-through of the scene and a review.</a:t>
          </a:r>
          <a:endParaRPr lang="en-US" dirty="0"/>
        </a:p>
      </dgm:t>
    </dgm:pt>
    <dgm:pt modelId="{AB29E471-E0D7-4B43-A4F8-91E473998194}" type="parTrans" cxnId="{4FF391ED-376C-459D-9FF3-F7F6DC406972}">
      <dgm:prSet/>
      <dgm:spPr/>
      <dgm:t>
        <a:bodyPr/>
        <a:lstStyle/>
        <a:p>
          <a:endParaRPr lang="en-US"/>
        </a:p>
      </dgm:t>
    </dgm:pt>
    <dgm:pt modelId="{EB868299-B21A-4679-AB11-27B653D65FC4}" type="sibTrans" cxnId="{4FF391ED-376C-459D-9FF3-F7F6DC406972}">
      <dgm:prSet/>
      <dgm:spPr/>
      <dgm:t>
        <a:bodyPr/>
        <a:lstStyle/>
        <a:p>
          <a:endParaRPr lang="en-US"/>
        </a:p>
      </dgm:t>
    </dgm:pt>
    <dgm:pt modelId="{0E29DA3B-9675-234F-89CF-F107309F3015}" type="pres">
      <dgm:prSet presAssocID="{72886436-8B00-4807-9DF8-0862677096A6}" presName="Name0" presStyleCnt="0">
        <dgm:presLayoutVars>
          <dgm:dir/>
          <dgm:resizeHandles val="exact"/>
        </dgm:presLayoutVars>
      </dgm:prSet>
      <dgm:spPr/>
    </dgm:pt>
    <dgm:pt modelId="{CCFD9B1E-FE72-CC43-896A-244084EDD16F}" type="pres">
      <dgm:prSet presAssocID="{FB3E6F24-2DFE-4032-8D4C-767A03B446EA}" presName="node" presStyleLbl="node1" presStyleIdx="0" presStyleCnt="12">
        <dgm:presLayoutVars>
          <dgm:bulletEnabled val="1"/>
        </dgm:presLayoutVars>
      </dgm:prSet>
      <dgm:spPr/>
    </dgm:pt>
    <dgm:pt modelId="{81380EF8-B2DF-8640-9AB2-FB1A5F7CBECC}" type="pres">
      <dgm:prSet presAssocID="{18A081F0-156A-4059-86E5-169BBA4BBDD0}" presName="sibTrans" presStyleLbl="sibTrans1D1" presStyleIdx="0" presStyleCnt="11"/>
      <dgm:spPr/>
    </dgm:pt>
    <dgm:pt modelId="{3FB37253-81A5-BB43-8CD3-76438674E55B}" type="pres">
      <dgm:prSet presAssocID="{18A081F0-156A-4059-86E5-169BBA4BBDD0}" presName="connectorText" presStyleLbl="sibTrans1D1" presStyleIdx="0" presStyleCnt="11"/>
      <dgm:spPr/>
    </dgm:pt>
    <dgm:pt modelId="{4F31E648-883D-0546-8636-5916525237DF}" type="pres">
      <dgm:prSet presAssocID="{DF225A52-BE21-47A5-AF3F-0F9AB008A5AA}" presName="node" presStyleLbl="node1" presStyleIdx="1" presStyleCnt="12">
        <dgm:presLayoutVars>
          <dgm:bulletEnabled val="1"/>
        </dgm:presLayoutVars>
      </dgm:prSet>
      <dgm:spPr/>
    </dgm:pt>
    <dgm:pt modelId="{1A17BD1F-BC3D-DA45-B067-3D6AC6E0C7CA}" type="pres">
      <dgm:prSet presAssocID="{A21F0E1E-FB46-4660-BDFB-5E4437F377C8}" presName="sibTrans" presStyleLbl="sibTrans1D1" presStyleIdx="1" presStyleCnt="11"/>
      <dgm:spPr/>
    </dgm:pt>
    <dgm:pt modelId="{60AC1624-55B8-FD42-BC45-5A42FFDC5882}" type="pres">
      <dgm:prSet presAssocID="{A21F0E1E-FB46-4660-BDFB-5E4437F377C8}" presName="connectorText" presStyleLbl="sibTrans1D1" presStyleIdx="1" presStyleCnt="11"/>
      <dgm:spPr/>
    </dgm:pt>
    <dgm:pt modelId="{EA763E92-88D1-0A45-9BB4-929F323282D5}" type="pres">
      <dgm:prSet presAssocID="{BF95E3F7-83C6-4AD1-A2DA-621449749118}" presName="node" presStyleLbl="node1" presStyleIdx="2" presStyleCnt="12">
        <dgm:presLayoutVars>
          <dgm:bulletEnabled val="1"/>
        </dgm:presLayoutVars>
      </dgm:prSet>
      <dgm:spPr/>
    </dgm:pt>
    <dgm:pt modelId="{A108B811-51ED-FB44-A0F4-E37268D9461D}" type="pres">
      <dgm:prSet presAssocID="{7691D68B-2AC3-41A0-AE9E-6982FF1D3FF3}" presName="sibTrans" presStyleLbl="sibTrans1D1" presStyleIdx="2" presStyleCnt="11"/>
      <dgm:spPr/>
    </dgm:pt>
    <dgm:pt modelId="{4277B13F-3AFF-F44E-A525-96A4D8AC8471}" type="pres">
      <dgm:prSet presAssocID="{7691D68B-2AC3-41A0-AE9E-6982FF1D3FF3}" presName="connectorText" presStyleLbl="sibTrans1D1" presStyleIdx="2" presStyleCnt="11"/>
      <dgm:spPr/>
    </dgm:pt>
    <dgm:pt modelId="{A88AFE67-A990-BF43-ADDF-25B9FB87815B}" type="pres">
      <dgm:prSet presAssocID="{9B4ABA43-429C-4E01-AB48-E07DF48265DE}" presName="node" presStyleLbl="node1" presStyleIdx="3" presStyleCnt="12">
        <dgm:presLayoutVars>
          <dgm:bulletEnabled val="1"/>
        </dgm:presLayoutVars>
      </dgm:prSet>
      <dgm:spPr/>
    </dgm:pt>
    <dgm:pt modelId="{859CBA37-CD3A-F440-9B31-E849E751213D}" type="pres">
      <dgm:prSet presAssocID="{FD402EF3-4DD7-4BE8-8278-566D208ABAEB}" presName="sibTrans" presStyleLbl="sibTrans1D1" presStyleIdx="3" presStyleCnt="11"/>
      <dgm:spPr/>
    </dgm:pt>
    <dgm:pt modelId="{CDA11E14-E029-744B-9935-BF7B1E6871A5}" type="pres">
      <dgm:prSet presAssocID="{FD402EF3-4DD7-4BE8-8278-566D208ABAEB}" presName="connectorText" presStyleLbl="sibTrans1D1" presStyleIdx="3" presStyleCnt="11"/>
      <dgm:spPr/>
    </dgm:pt>
    <dgm:pt modelId="{50DC1A5E-5A37-324B-B833-9B8CDB35C9A1}" type="pres">
      <dgm:prSet presAssocID="{C00D8F6A-6178-44A8-9654-7B486A0A74F1}" presName="node" presStyleLbl="node1" presStyleIdx="4" presStyleCnt="12">
        <dgm:presLayoutVars>
          <dgm:bulletEnabled val="1"/>
        </dgm:presLayoutVars>
      </dgm:prSet>
      <dgm:spPr/>
    </dgm:pt>
    <dgm:pt modelId="{E100FFB9-12E1-0B4E-82B2-01270455C8D8}" type="pres">
      <dgm:prSet presAssocID="{CF2C9FA0-4F50-455A-B883-0E0BD9ED5AA2}" presName="sibTrans" presStyleLbl="sibTrans1D1" presStyleIdx="4" presStyleCnt="11"/>
      <dgm:spPr/>
    </dgm:pt>
    <dgm:pt modelId="{60486644-5532-E64A-8621-3BC71F5465E7}" type="pres">
      <dgm:prSet presAssocID="{CF2C9FA0-4F50-455A-B883-0E0BD9ED5AA2}" presName="connectorText" presStyleLbl="sibTrans1D1" presStyleIdx="4" presStyleCnt="11"/>
      <dgm:spPr/>
    </dgm:pt>
    <dgm:pt modelId="{7B3D23A1-C70F-E54E-9E0A-684865504733}" type="pres">
      <dgm:prSet presAssocID="{663DEC27-259F-43F3-AB46-D863116B5770}" presName="node" presStyleLbl="node1" presStyleIdx="5" presStyleCnt="12">
        <dgm:presLayoutVars>
          <dgm:bulletEnabled val="1"/>
        </dgm:presLayoutVars>
      </dgm:prSet>
      <dgm:spPr/>
    </dgm:pt>
    <dgm:pt modelId="{EC5E20C8-1BF0-8349-A620-7050E76CF81B}" type="pres">
      <dgm:prSet presAssocID="{1C380998-0B13-4B0B-A00C-BE804B570171}" presName="sibTrans" presStyleLbl="sibTrans1D1" presStyleIdx="5" presStyleCnt="11"/>
      <dgm:spPr/>
    </dgm:pt>
    <dgm:pt modelId="{49D2DC0A-A498-FC43-B18C-DAFEB71FE973}" type="pres">
      <dgm:prSet presAssocID="{1C380998-0B13-4B0B-A00C-BE804B570171}" presName="connectorText" presStyleLbl="sibTrans1D1" presStyleIdx="5" presStyleCnt="11"/>
      <dgm:spPr/>
    </dgm:pt>
    <dgm:pt modelId="{290E3414-87CE-C747-A3A6-1EDFB6ACE439}" type="pres">
      <dgm:prSet presAssocID="{9496B17D-9CE4-4678-859B-3C5F89160C5B}" presName="node" presStyleLbl="node1" presStyleIdx="6" presStyleCnt="12">
        <dgm:presLayoutVars>
          <dgm:bulletEnabled val="1"/>
        </dgm:presLayoutVars>
      </dgm:prSet>
      <dgm:spPr/>
    </dgm:pt>
    <dgm:pt modelId="{48F88E7E-8330-E442-8B55-4E4EC9EC7DBF}" type="pres">
      <dgm:prSet presAssocID="{257AAA49-3BD0-49AF-B7FE-18250CF73284}" presName="sibTrans" presStyleLbl="sibTrans1D1" presStyleIdx="6" presStyleCnt="11"/>
      <dgm:spPr/>
    </dgm:pt>
    <dgm:pt modelId="{879CC35E-D39C-ED40-A2D8-B4038EE16E34}" type="pres">
      <dgm:prSet presAssocID="{257AAA49-3BD0-49AF-B7FE-18250CF73284}" presName="connectorText" presStyleLbl="sibTrans1D1" presStyleIdx="6" presStyleCnt="11"/>
      <dgm:spPr/>
    </dgm:pt>
    <dgm:pt modelId="{0A378587-729C-1843-9EDC-EED04066F512}" type="pres">
      <dgm:prSet presAssocID="{65BF5252-8696-4EC2-B7BA-F0EF72CC298A}" presName="node" presStyleLbl="node1" presStyleIdx="7" presStyleCnt="12">
        <dgm:presLayoutVars>
          <dgm:bulletEnabled val="1"/>
        </dgm:presLayoutVars>
      </dgm:prSet>
      <dgm:spPr/>
    </dgm:pt>
    <dgm:pt modelId="{43D672CA-019A-E04B-9552-9DF4E83DA67D}" type="pres">
      <dgm:prSet presAssocID="{52398337-76B9-485F-B498-DC873337844D}" presName="sibTrans" presStyleLbl="sibTrans1D1" presStyleIdx="7" presStyleCnt="11"/>
      <dgm:spPr/>
    </dgm:pt>
    <dgm:pt modelId="{CEE1F3B1-DA7C-234F-901A-260E775B85CF}" type="pres">
      <dgm:prSet presAssocID="{52398337-76B9-485F-B498-DC873337844D}" presName="connectorText" presStyleLbl="sibTrans1D1" presStyleIdx="7" presStyleCnt="11"/>
      <dgm:spPr/>
    </dgm:pt>
    <dgm:pt modelId="{666FE3E6-72C7-2644-B9B1-8C19A9AC4225}" type="pres">
      <dgm:prSet presAssocID="{7826D932-5F16-43B1-8EB5-2655DD3C7523}" presName="node" presStyleLbl="node1" presStyleIdx="8" presStyleCnt="12">
        <dgm:presLayoutVars>
          <dgm:bulletEnabled val="1"/>
        </dgm:presLayoutVars>
      </dgm:prSet>
      <dgm:spPr/>
    </dgm:pt>
    <dgm:pt modelId="{59ED0C69-C847-BE47-8047-FB169B3222EB}" type="pres">
      <dgm:prSet presAssocID="{3CBCA06E-ABD0-426E-811F-D11EE05A31D3}" presName="sibTrans" presStyleLbl="sibTrans1D1" presStyleIdx="8" presStyleCnt="11"/>
      <dgm:spPr/>
    </dgm:pt>
    <dgm:pt modelId="{2D454C6D-FC91-1A43-A079-141878647874}" type="pres">
      <dgm:prSet presAssocID="{3CBCA06E-ABD0-426E-811F-D11EE05A31D3}" presName="connectorText" presStyleLbl="sibTrans1D1" presStyleIdx="8" presStyleCnt="11"/>
      <dgm:spPr/>
    </dgm:pt>
    <dgm:pt modelId="{F9151834-74C3-B348-ABCA-21EAA863CFCE}" type="pres">
      <dgm:prSet presAssocID="{B25C17FD-DAD2-4BFD-86B8-23B409A73970}" presName="node" presStyleLbl="node1" presStyleIdx="9" presStyleCnt="12">
        <dgm:presLayoutVars>
          <dgm:bulletEnabled val="1"/>
        </dgm:presLayoutVars>
      </dgm:prSet>
      <dgm:spPr/>
    </dgm:pt>
    <dgm:pt modelId="{7B10259F-8433-E249-A614-F88D8AB1CF2C}" type="pres">
      <dgm:prSet presAssocID="{6BD95A21-B60C-4EB0-80AE-874DE210E72D}" presName="sibTrans" presStyleLbl="sibTrans1D1" presStyleIdx="9" presStyleCnt="11"/>
      <dgm:spPr/>
    </dgm:pt>
    <dgm:pt modelId="{3D85D734-E385-D74E-8923-CDD331A81D38}" type="pres">
      <dgm:prSet presAssocID="{6BD95A21-B60C-4EB0-80AE-874DE210E72D}" presName="connectorText" presStyleLbl="sibTrans1D1" presStyleIdx="9" presStyleCnt="11"/>
      <dgm:spPr/>
    </dgm:pt>
    <dgm:pt modelId="{BE10A02C-774A-154D-AC47-F06BA628AA43}" type="pres">
      <dgm:prSet presAssocID="{9765DCB5-4DC1-498B-AEB8-556D8A59950A}" presName="node" presStyleLbl="node1" presStyleIdx="10" presStyleCnt="12">
        <dgm:presLayoutVars>
          <dgm:bulletEnabled val="1"/>
        </dgm:presLayoutVars>
      </dgm:prSet>
      <dgm:spPr/>
    </dgm:pt>
    <dgm:pt modelId="{643307D3-3BF4-D34C-AB32-3D1D37AC64C5}" type="pres">
      <dgm:prSet presAssocID="{3B1F5783-FB2E-488A-8B98-AA0ED5EDB3EE}" presName="sibTrans" presStyleLbl="sibTrans1D1" presStyleIdx="10" presStyleCnt="11"/>
      <dgm:spPr/>
    </dgm:pt>
    <dgm:pt modelId="{F6FF0523-5B6C-3D43-BD1D-E75EF190E48A}" type="pres">
      <dgm:prSet presAssocID="{3B1F5783-FB2E-488A-8B98-AA0ED5EDB3EE}" presName="connectorText" presStyleLbl="sibTrans1D1" presStyleIdx="10" presStyleCnt="11"/>
      <dgm:spPr/>
    </dgm:pt>
    <dgm:pt modelId="{7E97032A-BAF5-F745-A1C7-513DD51E05AB}" type="pres">
      <dgm:prSet presAssocID="{9F963828-E677-4B29-9447-C9F77B92B9D8}" presName="node" presStyleLbl="node1" presStyleIdx="11" presStyleCnt="12">
        <dgm:presLayoutVars>
          <dgm:bulletEnabled val="1"/>
        </dgm:presLayoutVars>
      </dgm:prSet>
      <dgm:spPr/>
    </dgm:pt>
  </dgm:ptLst>
  <dgm:cxnLst>
    <dgm:cxn modelId="{4ABE8301-9590-244B-A10F-6C073B186A64}" type="presOf" srcId="{65BF5252-8696-4EC2-B7BA-F0EF72CC298A}" destId="{0A378587-729C-1843-9EDC-EED04066F512}" srcOrd="0" destOrd="0" presId="urn:microsoft.com/office/officeart/2016/7/layout/RepeatingBendingProcessNew"/>
    <dgm:cxn modelId="{0CDF5B06-0D67-3E40-B07B-9FDBFF611A9D}" type="presOf" srcId="{3CBCA06E-ABD0-426E-811F-D11EE05A31D3}" destId="{2D454C6D-FC91-1A43-A079-141878647874}" srcOrd="1" destOrd="0" presId="urn:microsoft.com/office/officeart/2016/7/layout/RepeatingBendingProcessNew"/>
    <dgm:cxn modelId="{99D00E09-1E43-5E49-A401-74CB7603DB90}" type="presOf" srcId="{1C380998-0B13-4B0B-A00C-BE804B570171}" destId="{49D2DC0A-A498-FC43-B18C-DAFEB71FE973}" srcOrd="1" destOrd="0" presId="urn:microsoft.com/office/officeart/2016/7/layout/RepeatingBendingProcessNew"/>
    <dgm:cxn modelId="{040BBB0C-ED40-4241-B8B8-27CC583B0AB9}" type="presOf" srcId="{9496B17D-9CE4-4678-859B-3C5F89160C5B}" destId="{290E3414-87CE-C747-A3A6-1EDFB6ACE439}" srcOrd="0" destOrd="0" presId="urn:microsoft.com/office/officeart/2016/7/layout/RepeatingBendingProcessNew"/>
    <dgm:cxn modelId="{04CF670D-CBFE-9245-BCDA-B22D65A9B78A}" type="presOf" srcId="{9B4ABA43-429C-4E01-AB48-E07DF48265DE}" destId="{A88AFE67-A990-BF43-ADDF-25B9FB87815B}" srcOrd="0" destOrd="0" presId="urn:microsoft.com/office/officeart/2016/7/layout/RepeatingBendingProcessNew"/>
    <dgm:cxn modelId="{99B0F80F-9FCD-A14C-8A76-031FB194BCD3}" type="presOf" srcId="{7826D932-5F16-43B1-8EB5-2655DD3C7523}" destId="{666FE3E6-72C7-2644-B9B1-8C19A9AC4225}" srcOrd="0" destOrd="0" presId="urn:microsoft.com/office/officeart/2016/7/layout/RepeatingBendingProcessNew"/>
    <dgm:cxn modelId="{1CCD2017-1670-4E45-81C7-E15C7BCFF793}" type="presOf" srcId="{6BD95A21-B60C-4EB0-80AE-874DE210E72D}" destId="{7B10259F-8433-E249-A614-F88D8AB1CF2C}" srcOrd="0" destOrd="0" presId="urn:microsoft.com/office/officeart/2016/7/layout/RepeatingBendingProcessNew"/>
    <dgm:cxn modelId="{9DDB721E-43F9-4B41-ABA7-924B6754C6EB}" type="presOf" srcId="{52398337-76B9-485F-B498-DC873337844D}" destId="{43D672CA-019A-E04B-9552-9DF4E83DA67D}" srcOrd="0" destOrd="0" presId="urn:microsoft.com/office/officeart/2016/7/layout/RepeatingBendingProcessNew"/>
    <dgm:cxn modelId="{6F95A121-965C-574F-8E96-DBF6B2313FA6}" type="presOf" srcId="{A21F0E1E-FB46-4660-BDFB-5E4437F377C8}" destId="{1A17BD1F-BC3D-DA45-B067-3D6AC6E0C7CA}" srcOrd="0" destOrd="0" presId="urn:microsoft.com/office/officeart/2016/7/layout/RepeatingBendingProcessNew"/>
    <dgm:cxn modelId="{8A6D8623-2860-AB4C-A09C-043D91A62D2D}" type="presOf" srcId="{FD402EF3-4DD7-4BE8-8278-566D208ABAEB}" destId="{CDA11E14-E029-744B-9935-BF7B1E6871A5}" srcOrd="1" destOrd="0" presId="urn:microsoft.com/office/officeart/2016/7/layout/RepeatingBendingProcessNew"/>
    <dgm:cxn modelId="{D89D872F-65AF-4740-85B6-24F117420F84}" srcId="{72886436-8B00-4807-9DF8-0862677096A6}" destId="{B25C17FD-DAD2-4BFD-86B8-23B409A73970}" srcOrd="9" destOrd="0" parTransId="{C319C6E6-D292-4826-812F-9125E5F6FA6D}" sibTransId="{6BD95A21-B60C-4EB0-80AE-874DE210E72D}"/>
    <dgm:cxn modelId="{30FEC13B-C80F-44A5-A7B4-DCFB319C0F0A}" srcId="{72886436-8B00-4807-9DF8-0862677096A6}" destId="{663DEC27-259F-43F3-AB46-D863116B5770}" srcOrd="5" destOrd="0" parTransId="{B707A1B7-8455-47A8-A199-98B9FBE8DC92}" sibTransId="{1C380998-0B13-4B0B-A00C-BE804B570171}"/>
    <dgm:cxn modelId="{564C053E-0FB9-7D43-9288-B117C2B8D436}" type="presOf" srcId="{9F963828-E677-4B29-9447-C9F77B92B9D8}" destId="{7E97032A-BAF5-F745-A1C7-513DD51E05AB}" srcOrd="0" destOrd="0" presId="urn:microsoft.com/office/officeart/2016/7/layout/RepeatingBendingProcessNew"/>
    <dgm:cxn modelId="{17E33B40-F981-3440-ADAD-8BC0728691A2}" type="presOf" srcId="{3CBCA06E-ABD0-426E-811F-D11EE05A31D3}" destId="{59ED0C69-C847-BE47-8047-FB169B3222EB}" srcOrd="0" destOrd="0" presId="urn:microsoft.com/office/officeart/2016/7/layout/RepeatingBendingProcessNew"/>
    <dgm:cxn modelId="{CBF75449-487F-8D4D-8367-250D8E073624}" type="presOf" srcId="{257AAA49-3BD0-49AF-B7FE-18250CF73284}" destId="{879CC35E-D39C-ED40-A2D8-B4038EE16E34}" srcOrd="1" destOrd="0" presId="urn:microsoft.com/office/officeart/2016/7/layout/RepeatingBendingProcessNew"/>
    <dgm:cxn modelId="{4CB88749-4912-49C8-9A1C-FBB09345D732}" srcId="{72886436-8B00-4807-9DF8-0862677096A6}" destId="{C00D8F6A-6178-44A8-9654-7B486A0A74F1}" srcOrd="4" destOrd="0" parTransId="{99921B7A-1AE4-4031-A569-9B0DAD3F93E3}" sibTransId="{CF2C9FA0-4F50-455A-B883-0E0BD9ED5AA2}"/>
    <dgm:cxn modelId="{78D1664F-D1FC-074A-8B23-6A645E455CAA}" type="presOf" srcId="{CF2C9FA0-4F50-455A-B883-0E0BD9ED5AA2}" destId="{E100FFB9-12E1-0B4E-82B2-01270455C8D8}" srcOrd="0" destOrd="0" presId="urn:microsoft.com/office/officeart/2016/7/layout/RepeatingBendingProcessNew"/>
    <dgm:cxn modelId="{F225B54F-7973-F643-A6F4-7D52BF25F52D}" type="presOf" srcId="{6BD95A21-B60C-4EB0-80AE-874DE210E72D}" destId="{3D85D734-E385-D74E-8923-CDD331A81D38}" srcOrd="1" destOrd="0" presId="urn:microsoft.com/office/officeart/2016/7/layout/RepeatingBendingProcessNew"/>
    <dgm:cxn modelId="{6D197555-BDE3-A94C-9BFD-94893B5FC2BF}" type="presOf" srcId="{3B1F5783-FB2E-488A-8B98-AA0ED5EDB3EE}" destId="{F6FF0523-5B6C-3D43-BD1D-E75EF190E48A}" srcOrd="1" destOrd="0" presId="urn:microsoft.com/office/officeart/2016/7/layout/RepeatingBendingProcessNew"/>
    <dgm:cxn modelId="{3E8D8B5C-246A-8E45-B7C6-28B33C58DB76}" type="presOf" srcId="{9765DCB5-4DC1-498B-AEB8-556D8A59950A}" destId="{BE10A02C-774A-154D-AC47-F06BA628AA43}" srcOrd="0" destOrd="0" presId="urn:microsoft.com/office/officeart/2016/7/layout/RepeatingBendingProcessNew"/>
    <dgm:cxn modelId="{E7035E6A-9ABA-2C43-B8A7-E2A0034A9A3F}" type="presOf" srcId="{52398337-76B9-485F-B498-DC873337844D}" destId="{CEE1F3B1-DA7C-234F-901A-260E775B85CF}" srcOrd="1" destOrd="0" presId="urn:microsoft.com/office/officeart/2016/7/layout/RepeatingBendingProcessNew"/>
    <dgm:cxn modelId="{20996C6A-E3FB-924F-8116-24BBCE3BE7C6}" type="presOf" srcId="{FB3E6F24-2DFE-4032-8D4C-767A03B446EA}" destId="{CCFD9B1E-FE72-CC43-896A-244084EDD16F}" srcOrd="0" destOrd="0" presId="urn:microsoft.com/office/officeart/2016/7/layout/RepeatingBendingProcessNew"/>
    <dgm:cxn modelId="{5BAF9B78-4E84-A949-A377-EB95D2A922DF}" type="presOf" srcId="{CF2C9FA0-4F50-455A-B883-0E0BD9ED5AA2}" destId="{60486644-5532-E64A-8621-3BC71F5465E7}" srcOrd="1" destOrd="0" presId="urn:microsoft.com/office/officeart/2016/7/layout/RepeatingBendingProcessNew"/>
    <dgm:cxn modelId="{91B72E81-D7A1-4B0D-AEF6-1148834A6F62}" srcId="{72886436-8B00-4807-9DF8-0862677096A6}" destId="{9B4ABA43-429C-4E01-AB48-E07DF48265DE}" srcOrd="3" destOrd="0" parTransId="{C66C2FB8-BAC2-41CB-9D29-48F601729103}" sibTransId="{FD402EF3-4DD7-4BE8-8278-566D208ABAEB}"/>
    <dgm:cxn modelId="{DA684281-5DD0-D645-9476-715AF78A3D4D}" type="presOf" srcId="{A21F0E1E-FB46-4660-BDFB-5E4437F377C8}" destId="{60AC1624-55B8-FD42-BC45-5A42FFDC5882}" srcOrd="1" destOrd="0" presId="urn:microsoft.com/office/officeart/2016/7/layout/RepeatingBendingProcessNew"/>
    <dgm:cxn modelId="{1E1D9B82-25E6-4C52-B4D3-384BAE2A4A0F}" srcId="{72886436-8B00-4807-9DF8-0862677096A6}" destId="{7826D932-5F16-43B1-8EB5-2655DD3C7523}" srcOrd="8" destOrd="0" parTransId="{6825BF95-0E87-4D85-9ED1-1910AFD58757}" sibTransId="{3CBCA06E-ABD0-426E-811F-D11EE05A31D3}"/>
    <dgm:cxn modelId="{C0796E8A-858F-FA46-BFEF-AD358F88D665}" type="presOf" srcId="{72886436-8B00-4807-9DF8-0862677096A6}" destId="{0E29DA3B-9675-234F-89CF-F107309F3015}" srcOrd="0" destOrd="0" presId="urn:microsoft.com/office/officeart/2016/7/layout/RepeatingBendingProcessNew"/>
    <dgm:cxn modelId="{6F64699F-58D5-9C41-8BF8-D53AF59EB0E4}" type="presOf" srcId="{7691D68B-2AC3-41A0-AE9E-6982FF1D3FF3}" destId="{A108B811-51ED-FB44-A0F4-E37268D9461D}" srcOrd="0" destOrd="0" presId="urn:microsoft.com/office/officeart/2016/7/layout/RepeatingBendingProcessNew"/>
    <dgm:cxn modelId="{1A9C95A2-178B-4F46-907C-D59008CB0B35}" srcId="{72886436-8B00-4807-9DF8-0862677096A6}" destId="{BF95E3F7-83C6-4AD1-A2DA-621449749118}" srcOrd="2" destOrd="0" parTransId="{714AD3DC-405F-4BFC-9D84-C013BCAE0F57}" sibTransId="{7691D68B-2AC3-41A0-AE9E-6982FF1D3FF3}"/>
    <dgm:cxn modelId="{374E52A5-9022-6D4B-8910-287D4C7DC7D5}" type="presOf" srcId="{7691D68B-2AC3-41A0-AE9E-6982FF1D3FF3}" destId="{4277B13F-3AFF-F44E-A525-96A4D8AC8471}" srcOrd="1" destOrd="0" presId="urn:microsoft.com/office/officeart/2016/7/layout/RepeatingBendingProcessNew"/>
    <dgm:cxn modelId="{F58307A9-7578-0D47-BCBE-4A6688ADAD97}" type="presOf" srcId="{257AAA49-3BD0-49AF-B7FE-18250CF73284}" destId="{48F88E7E-8330-E442-8B55-4E4EC9EC7DBF}" srcOrd="0" destOrd="0" presId="urn:microsoft.com/office/officeart/2016/7/layout/RepeatingBendingProcessNew"/>
    <dgm:cxn modelId="{9996CDAB-FEAD-4A5B-9787-D5EFC042311D}" srcId="{72886436-8B00-4807-9DF8-0862677096A6}" destId="{DF225A52-BE21-47A5-AF3F-0F9AB008A5AA}" srcOrd="1" destOrd="0" parTransId="{AB040DBD-FC0F-4CDF-BC44-64C60BD1DDEF}" sibTransId="{A21F0E1E-FB46-4660-BDFB-5E4437F377C8}"/>
    <dgm:cxn modelId="{4053DCB0-F0C0-4CD5-BAB4-FD8BD08AA548}" srcId="{72886436-8B00-4807-9DF8-0862677096A6}" destId="{65BF5252-8696-4EC2-B7BA-F0EF72CC298A}" srcOrd="7" destOrd="0" parTransId="{8490D008-7695-42DB-8B7F-188E32EEB82B}" sibTransId="{52398337-76B9-485F-B498-DC873337844D}"/>
    <dgm:cxn modelId="{6BF949B4-11CF-48D5-BA71-66556BCFD4C0}" srcId="{72886436-8B00-4807-9DF8-0862677096A6}" destId="{9765DCB5-4DC1-498B-AEB8-556D8A59950A}" srcOrd="10" destOrd="0" parTransId="{A9A7532C-886C-4F6E-891F-0CB44A70726C}" sibTransId="{3B1F5783-FB2E-488A-8B98-AA0ED5EDB3EE}"/>
    <dgm:cxn modelId="{886ED1B5-4D5C-A947-99C5-88F091ED4AA8}" type="presOf" srcId="{18A081F0-156A-4059-86E5-169BBA4BBDD0}" destId="{3FB37253-81A5-BB43-8CD3-76438674E55B}" srcOrd="1" destOrd="0" presId="urn:microsoft.com/office/officeart/2016/7/layout/RepeatingBendingProcessNew"/>
    <dgm:cxn modelId="{5CC5D1B5-8486-F540-8E63-DD55DA56EA7E}" type="presOf" srcId="{FD402EF3-4DD7-4BE8-8278-566D208ABAEB}" destId="{859CBA37-CD3A-F440-9B31-E849E751213D}" srcOrd="0" destOrd="0" presId="urn:microsoft.com/office/officeart/2016/7/layout/RepeatingBendingProcessNew"/>
    <dgm:cxn modelId="{9CA976BC-C656-A648-86CA-426EB364563C}" type="presOf" srcId="{C00D8F6A-6178-44A8-9654-7B486A0A74F1}" destId="{50DC1A5E-5A37-324B-B833-9B8CDB35C9A1}" srcOrd="0" destOrd="0" presId="urn:microsoft.com/office/officeart/2016/7/layout/RepeatingBendingProcessNew"/>
    <dgm:cxn modelId="{390018BD-EC4D-41EF-816E-110F3B950925}" srcId="{72886436-8B00-4807-9DF8-0862677096A6}" destId="{9496B17D-9CE4-4678-859B-3C5F89160C5B}" srcOrd="6" destOrd="0" parTransId="{F8E7E0B4-4FCA-472D-AE44-8FEE006AF5CC}" sibTransId="{257AAA49-3BD0-49AF-B7FE-18250CF73284}"/>
    <dgm:cxn modelId="{16389FCB-7B3E-3740-B47D-728B89146378}" type="presOf" srcId="{BF95E3F7-83C6-4AD1-A2DA-621449749118}" destId="{EA763E92-88D1-0A45-9BB4-929F323282D5}" srcOrd="0" destOrd="0" presId="urn:microsoft.com/office/officeart/2016/7/layout/RepeatingBendingProcessNew"/>
    <dgm:cxn modelId="{6570C7CE-24F1-A244-BA8E-C68A2ADC4EC6}" type="presOf" srcId="{B25C17FD-DAD2-4BFD-86B8-23B409A73970}" destId="{F9151834-74C3-B348-ABCA-21EAA863CFCE}" srcOrd="0" destOrd="0" presId="urn:microsoft.com/office/officeart/2016/7/layout/RepeatingBendingProcessNew"/>
    <dgm:cxn modelId="{15D2ABCF-7F3D-6E44-9CF9-9E57AD408EB2}" type="presOf" srcId="{3B1F5783-FB2E-488A-8B98-AA0ED5EDB3EE}" destId="{643307D3-3BF4-D34C-AB32-3D1D37AC64C5}" srcOrd="0" destOrd="0" presId="urn:microsoft.com/office/officeart/2016/7/layout/RepeatingBendingProcessNew"/>
    <dgm:cxn modelId="{DCA2ABDE-64D3-914F-8FAA-36C51D78A248}" type="presOf" srcId="{DF225A52-BE21-47A5-AF3F-0F9AB008A5AA}" destId="{4F31E648-883D-0546-8636-5916525237DF}" srcOrd="0" destOrd="0" presId="urn:microsoft.com/office/officeart/2016/7/layout/RepeatingBendingProcessNew"/>
    <dgm:cxn modelId="{6BEFAFE1-34D5-0846-90E3-EE7FB8542172}" type="presOf" srcId="{1C380998-0B13-4B0B-A00C-BE804B570171}" destId="{EC5E20C8-1BF0-8349-A620-7050E76CF81B}" srcOrd="0" destOrd="0" presId="urn:microsoft.com/office/officeart/2016/7/layout/RepeatingBendingProcessNew"/>
    <dgm:cxn modelId="{4FF391ED-376C-459D-9FF3-F7F6DC406972}" srcId="{72886436-8B00-4807-9DF8-0862677096A6}" destId="{9F963828-E677-4B29-9447-C9F77B92B9D8}" srcOrd="11" destOrd="0" parTransId="{AB29E471-E0D7-4B43-A4F8-91E473998194}" sibTransId="{EB868299-B21A-4679-AB11-27B653D65FC4}"/>
    <dgm:cxn modelId="{090D93F1-F467-E74B-81BA-B71E44E4241B}" type="presOf" srcId="{18A081F0-156A-4059-86E5-169BBA4BBDD0}" destId="{81380EF8-B2DF-8640-9AB2-FB1A5F7CBECC}" srcOrd="0" destOrd="0" presId="urn:microsoft.com/office/officeart/2016/7/layout/RepeatingBendingProcessNew"/>
    <dgm:cxn modelId="{96E433FC-7F7F-6746-AC4A-10E73057C5D0}" type="presOf" srcId="{663DEC27-259F-43F3-AB46-D863116B5770}" destId="{7B3D23A1-C70F-E54E-9E0A-684865504733}" srcOrd="0" destOrd="0" presId="urn:microsoft.com/office/officeart/2016/7/layout/RepeatingBendingProcessNew"/>
    <dgm:cxn modelId="{3450D5FF-4188-467B-B0FE-9AB50C988B5F}" srcId="{72886436-8B00-4807-9DF8-0862677096A6}" destId="{FB3E6F24-2DFE-4032-8D4C-767A03B446EA}" srcOrd="0" destOrd="0" parTransId="{41FD1F7E-B75E-47E3-8510-7CFB2DD2D369}" sibTransId="{18A081F0-156A-4059-86E5-169BBA4BBDD0}"/>
    <dgm:cxn modelId="{5CDE2E2D-54AE-FA44-B284-55911A6AF2F0}" type="presParOf" srcId="{0E29DA3B-9675-234F-89CF-F107309F3015}" destId="{CCFD9B1E-FE72-CC43-896A-244084EDD16F}" srcOrd="0" destOrd="0" presId="urn:microsoft.com/office/officeart/2016/7/layout/RepeatingBendingProcessNew"/>
    <dgm:cxn modelId="{C54C5471-C418-434E-B590-167373DEF28F}" type="presParOf" srcId="{0E29DA3B-9675-234F-89CF-F107309F3015}" destId="{81380EF8-B2DF-8640-9AB2-FB1A5F7CBECC}" srcOrd="1" destOrd="0" presId="urn:microsoft.com/office/officeart/2016/7/layout/RepeatingBendingProcessNew"/>
    <dgm:cxn modelId="{2B8250F9-0AAD-8F40-95D1-C6286EDD579C}" type="presParOf" srcId="{81380EF8-B2DF-8640-9AB2-FB1A5F7CBECC}" destId="{3FB37253-81A5-BB43-8CD3-76438674E55B}" srcOrd="0" destOrd="0" presId="urn:microsoft.com/office/officeart/2016/7/layout/RepeatingBendingProcessNew"/>
    <dgm:cxn modelId="{3CDF18D9-11C4-8F4A-AB45-679E080957AF}" type="presParOf" srcId="{0E29DA3B-9675-234F-89CF-F107309F3015}" destId="{4F31E648-883D-0546-8636-5916525237DF}" srcOrd="2" destOrd="0" presId="urn:microsoft.com/office/officeart/2016/7/layout/RepeatingBendingProcessNew"/>
    <dgm:cxn modelId="{98166326-D29D-A04E-BAAE-513145CE6E9C}" type="presParOf" srcId="{0E29DA3B-9675-234F-89CF-F107309F3015}" destId="{1A17BD1F-BC3D-DA45-B067-3D6AC6E0C7CA}" srcOrd="3" destOrd="0" presId="urn:microsoft.com/office/officeart/2016/7/layout/RepeatingBendingProcessNew"/>
    <dgm:cxn modelId="{C1840313-0B72-4149-8350-F604FD0916AC}" type="presParOf" srcId="{1A17BD1F-BC3D-DA45-B067-3D6AC6E0C7CA}" destId="{60AC1624-55B8-FD42-BC45-5A42FFDC5882}" srcOrd="0" destOrd="0" presId="urn:microsoft.com/office/officeart/2016/7/layout/RepeatingBendingProcessNew"/>
    <dgm:cxn modelId="{0035DD6B-F818-7941-8C3F-30EAC306A612}" type="presParOf" srcId="{0E29DA3B-9675-234F-89CF-F107309F3015}" destId="{EA763E92-88D1-0A45-9BB4-929F323282D5}" srcOrd="4" destOrd="0" presId="urn:microsoft.com/office/officeart/2016/7/layout/RepeatingBendingProcessNew"/>
    <dgm:cxn modelId="{7F49C5E3-C1A5-AE4D-B58F-970B3017A216}" type="presParOf" srcId="{0E29DA3B-9675-234F-89CF-F107309F3015}" destId="{A108B811-51ED-FB44-A0F4-E37268D9461D}" srcOrd="5" destOrd="0" presId="urn:microsoft.com/office/officeart/2016/7/layout/RepeatingBendingProcessNew"/>
    <dgm:cxn modelId="{151DB8BA-4F42-F741-B7E7-47F00ABE8311}" type="presParOf" srcId="{A108B811-51ED-FB44-A0F4-E37268D9461D}" destId="{4277B13F-3AFF-F44E-A525-96A4D8AC8471}" srcOrd="0" destOrd="0" presId="urn:microsoft.com/office/officeart/2016/7/layout/RepeatingBendingProcessNew"/>
    <dgm:cxn modelId="{10D23CED-E0FE-D348-B12B-FC6CD4BAE72D}" type="presParOf" srcId="{0E29DA3B-9675-234F-89CF-F107309F3015}" destId="{A88AFE67-A990-BF43-ADDF-25B9FB87815B}" srcOrd="6" destOrd="0" presId="urn:microsoft.com/office/officeart/2016/7/layout/RepeatingBendingProcessNew"/>
    <dgm:cxn modelId="{1E519D47-0D16-B04E-8153-B4220BC33CC5}" type="presParOf" srcId="{0E29DA3B-9675-234F-89CF-F107309F3015}" destId="{859CBA37-CD3A-F440-9B31-E849E751213D}" srcOrd="7" destOrd="0" presId="urn:microsoft.com/office/officeart/2016/7/layout/RepeatingBendingProcessNew"/>
    <dgm:cxn modelId="{8206A74B-2218-6A44-A87D-F682AF1762F7}" type="presParOf" srcId="{859CBA37-CD3A-F440-9B31-E849E751213D}" destId="{CDA11E14-E029-744B-9935-BF7B1E6871A5}" srcOrd="0" destOrd="0" presId="urn:microsoft.com/office/officeart/2016/7/layout/RepeatingBendingProcessNew"/>
    <dgm:cxn modelId="{E57270AB-F7DE-4B42-9E8E-04F524443A69}" type="presParOf" srcId="{0E29DA3B-9675-234F-89CF-F107309F3015}" destId="{50DC1A5E-5A37-324B-B833-9B8CDB35C9A1}" srcOrd="8" destOrd="0" presId="urn:microsoft.com/office/officeart/2016/7/layout/RepeatingBendingProcessNew"/>
    <dgm:cxn modelId="{F71518DB-D52E-8141-B43F-5D492A21BA78}" type="presParOf" srcId="{0E29DA3B-9675-234F-89CF-F107309F3015}" destId="{E100FFB9-12E1-0B4E-82B2-01270455C8D8}" srcOrd="9" destOrd="0" presId="urn:microsoft.com/office/officeart/2016/7/layout/RepeatingBendingProcessNew"/>
    <dgm:cxn modelId="{F058C30C-02B4-BA44-97E1-AA4B4EE8C467}" type="presParOf" srcId="{E100FFB9-12E1-0B4E-82B2-01270455C8D8}" destId="{60486644-5532-E64A-8621-3BC71F5465E7}" srcOrd="0" destOrd="0" presId="urn:microsoft.com/office/officeart/2016/7/layout/RepeatingBendingProcessNew"/>
    <dgm:cxn modelId="{38065A65-E4DB-A44A-8287-CF54B6F03DA3}" type="presParOf" srcId="{0E29DA3B-9675-234F-89CF-F107309F3015}" destId="{7B3D23A1-C70F-E54E-9E0A-684865504733}" srcOrd="10" destOrd="0" presId="urn:microsoft.com/office/officeart/2016/7/layout/RepeatingBendingProcessNew"/>
    <dgm:cxn modelId="{E755940A-1568-FB4E-B202-4341A0B47005}" type="presParOf" srcId="{0E29DA3B-9675-234F-89CF-F107309F3015}" destId="{EC5E20C8-1BF0-8349-A620-7050E76CF81B}" srcOrd="11" destOrd="0" presId="urn:microsoft.com/office/officeart/2016/7/layout/RepeatingBendingProcessNew"/>
    <dgm:cxn modelId="{B0E5FD81-C0A9-3C44-8C70-57789B145247}" type="presParOf" srcId="{EC5E20C8-1BF0-8349-A620-7050E76CF81B}" destId="{49D2DC0A-A498-FC43-B18C-DAFEB71FE973}" srcOrd="0" destOrd="0" presId="urn:microsoft.com/office/officeart/2016/7/layout/RepeatingBendingProcessNew"/>
    <dgm:cxn modelId="{A3A4D36B-FCBE-4347-A6AE-AB0786DBC03A}" type="presParOf" srcId="{0E29DA3B-9675-234F-89CF-F107309F3015}" destId="{290E3414-87CE-C747-A3A6-1EDFB6ACE439}" srcOrd="12" destOrd="0" presId="urn:microsoft.com/office/officeart/2016/7/layout/RepeatingBendingProcessNew"/>
    <dgm:cxn modelId="{01D083B7-52D8-BC42-9329-DE1BDE65004B}" type="presParOf" srcId="{0E29DA3B-9675-234F-89CF-F107309F3015}" destId="{48F88E7E-8330-E442-8B55-4E4EC9EC7DBF}" srcOrd="13" destOrd="0" presId="urn:microsoft.com/office/officeart/2016/7/layout/RepeatingBendingProcessNew"/>
    <dgm:cxn modelId="{2BB8982D-E7E8-5649-BF56-F1EA43F9683F}" type="presParOf" srcId="{48F88E7E-8330-E442-8B55-4E4EC9EC7DBF}" destId="{879CC35E-D39C-ED40-A2D8-B4038EE16E34}" srcOrd="0" destOrd="0" presId="urn:microsoft.com/office/officeart/2016/7/layout/RepeatingBendingProcessNew"/>
    <dgm:cxn modelId="{43D1021F-F74A-E443-B623-E47457B6EBAD}" type="presParOf" srcId="{0E29DA3B-9675-234F-89CF-F107309F3015}" destId="{0A378587-729C-1843-9EDC-EED04066F512}" srcOrd="14" destOrd="0" presId="urn:microsoft.com/office/officeart/2016/7/layout/RepeatingBendingProcessNew"/>
    <dgm:cxn modelId="{88E6172E-B56F-6D4A-8AAC-769F98B0D4CF}" type="presParOf" srcId="{0E29DA3B-9675-234F-89CF-F107309F3015}" destId="{43D672CA-019A-E04B-9552-9DF4E83DA67D}" srcOrd="15" destOrd="0" presId="urn:microsoft.com/office/officeart/2016/7/layout/RepeatingBendingProcessNew"/>
    <dgm:cxn modelId="{1FB77E58-9E12-EE4E-83B6-F97A9E0ED143}" type="presParOf" srcId="{43D672CA-019A-E04B-9552-9DF4E83DA67D}" destId="{CEE1F3B1-DA7C-234F-901A-260E775B85CF}" srcOrd="0" destOrd="0" presId="urn:microsoft.com/office/officeart/2016/7/layout/RepeatingBendingProcessNew"/>
    <dgm:cxn modelId="{57186A14-E411-3442-809A-1C0CCFB680C2}" type="presParOf" srcId="{0E29DA3B-9675-234F-89CF-F107309F3015}" destId="{666FE3E6-72C7-2644-B9B1-8C19A9AC4225}" srcOrd="16" destOrd="0" presId="urn:microsoft.com/office/officeart/2016/7/layout/RepeatingBendingProcessNew"/>
    <dgm:cxn modelId="{D9DDAFDB-DA80-0447-AAB5-AB389D39D5D3}" type="presParOf" srcId="{0E29DA3B-9675-234F-89CF-F107309F3015}" destId="{59ED0C69-C847-BE47-8047-FB169B3222EB}" srcOrd="17" destOrd="0" presId="urn:microsoft.com/office/officeart/2016/7/layout/RepeatingBendingProcessNew"/>
    <dgm:cxn modelId="{380CB9EB-5EA3-1F4E-AB2A-00D5B0481908}" type="presParOf" srcId="{59ED0C69-C847-BE47-8047-FB169B3222EB}" destId="{2D454C6D-FC91-1A43-A079-141878647874}" srcOrd="0" destOrd="0" presId="urn:microsoft.com/office/officeart/2016/7/layout/RepeatingBendingProcessNew"/>
    <dgm:cxn modelId="{0525E0D4-28FD-A543-A6F9-56B437482B88}" type="presParOf" srcId="{0E29DA3B-9675-234F-89CF-F107309F3015}" destId="{F9151834-74C3-B348-ABCA-21EAA863CFCE}" srcOrd="18" destOrd="0" presId="urn:microsoft.com/office/officeart/2016/7/layout/RepeatingBendingProcessNew"/>
    <dgm:cxn modelId="{EC0EE1EA-4151-8D42-B60E-80D43D5DCA3E}" type="presParOf" srcId="{0E29DA3B-9675-234F-89CF-F107309F3015}" destId="{7B10259F-8433-E249-A614-F88D8AB1CF2C}" srcOrd="19" destOrd="0" presId="urn:microsoft.com/office/officeart/2016/7/layout/RepeatingBendingProcessNew"/>
    <dgm:cxn modelId="{C4765683-2449-8D4E-A0E6-E87DBCC1D7E3}" type="presParOf" srcId="{7B10259F-8433-E249-A614-F88D8AB1CF2C}" destId="{3D85D734-E385-D74E-8923-CDD331A81D38}" srcOrd="0" destOrd="0" presId="urn:microsoft.com/office/officeart/2016/7/layout/RepeatingBendingProcessNew"/>
    <dgm:cxn modelId="{E13E961C-2679-5C4E-AB90-34FE2A0C1B5C}" type="presParOf" srcId="{0E29DA3B-9675-234F-89CF-F107309F3015}" destId="{BE10A02C-774A-154D-AC47-F06BA628AA43}" srcOrd="20" destOrd="0" presId="urn:microsoft.com/office/officeart/2016/7/layout/RepeatingBendingProcessNew"/>
    <dgm:cxn modelId="{E57C847B-D72C-E743-BC85-0B7672AE1FA2}" type="presParOf" srcId="{0E29DA3B-9675-234F-89CF-F107309F3015}" destId="{643307D3-3BF4-D34C-AB32-3D1D37AC64C5}" srcOrd="21" destOrd="0" presId="urn:microsoft.com/office/officeart/2016/7/layout/RepeatingBendingProcessNew"/>
    <dgm:cxn modelId="{415D5D35-FDCD-474F-8E73-865A40C8BA19}" type="presParOf" srcId="{643307D3-3BF4-D34C-AB32-3D1D37AC64C5}" destId="{F6FF0523-5B6C-3D43-BD1D-E75EF190E48A}" srcOrd="0" destOrd="0" presId="urn:microsoft.com/office/officeart/2016/7/layout/RepeatingBendingProcessNew"/>
    <dgm:cxn modelId="{6F60CCEE-E4E2-C74C-A745-B9DA2E976993}" type="presParOf" srcId="{0E29DA3B-9675-234F-89CF-F107309F3015}" destId="{7E97032A-BAF5-F745-A1C7-513DD51E05AB}" srcOrd="2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7E08BEE-B552-44A3-A7C5-D9B58C3CDEC1}" type="doc">
      <dgm:prSet loTypeId="urn:microsoft.com/office/officeart/2005/8/layout/bProcess4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9407DCA-96EF-48C1-AA45-7E012DBF41D8}">
      <dgm:prSet phldrT="[Text]" custT="1"/>
      <dgm:spPr>
        <a:xfrm>
          <a:off x="585112" y="363"/>
          <a:ext cx="1901031" cy="1140618"/>
        </a:xfrm>
        <a:prstGeom prst="roundRect">
          <a:avLst>
            <a:gd name="adj" fmla="val 10000"/>
          </a:avLst>
        </a:prstGeom>
      </dgm:spPr>
      <dgm:t>
        <a:bodyPr/>
        <a:lstStyle/>
        <a:p>
          <a:r>
            <a:rPr lang="en-US" sz="2000">
              <a:latin typeface="Calibri" panose="020F0502020204030204"/>
              <a:ea typeface="+mn-ea"/>
              <a:cs typeface="+mn-cs"/>
            </a:rPr>
            <a:t>Information obtained from initial call</a:t>
          </a:r>
          <a:endParaRPr lang="en-US" sz="2000" dirty="0">
            <a:latin typeface="Calibri" panose="020F0502020204030204"/>
            <a:ea typeface="+mn-ea"/>
            <a:cs typeface="+mn-cs"/>
          </a:endParaRPr>
        </a:p>
      </dgm:t>
    </dgm:pt>
    <dgm:pt modelId="{2C120CA4-6A15-4A93-BD4E-809CEE92F581}" type="parTrans" cxnId="{1A32E935-265D-44B5-A1A3-71B4CA3348A6}">
      <dgm:prSet/>
      <dgm:spPr/>
      <dgm:t>
        <a:bodyPr/>
        <a:lstStyle/>
        <a:p>
          <a:endParaRPr lang="en-US"/>
        </a:p>
      </dgm:t>
    </dgm:pt>
    <dgm:pt modelId="{37794720-7F5F-4E01-BCB9-AF34C42DEC17}" type="sibTrans" cxnId="{1A32E935-265D-44B5-A1A3-71B4CA3348A6}">
      <dgm:prSet/>
      <dgm:spPr>
        <a:xfrm rot="5400000">
          <a:off x="260852" y="907563"/>
          <a:ext cx="1417353" cy="171092"/>
        </a:xfrm>
        <a:prstGeom prst="rect">
          <a:avLst/>
        </a:prstGeom>
      </dgm:spPr>
      <dgm:t>
        <a:bodyPr/>
        <a:lstStyle/>
        <a:p>
          <a:endParaRPr lang="en-US"/>
        </a:p>
      </dgm:t>
    </dgm:pt>
    <dgm:pt modelId="{9EBD6E56-1D66-4E84-9A29-379997B52E75}">
      <dgm:prSet phldrT="[Text]" custT="1"/>
      <dgm:spPr>
        <a:xfrm>
          <a:off x="585112" y="1426137"/>
          <a:ext cx="1901031" cy="1140618"/>
        </a:xfrm>
        <a:prstGeom prst="roundRect">
          <a:avLst>
            <a:gd name="adj" fmla="val 10000"/>
          </a:avLst>
        </a:prstGeom>
      </dgm:spPr>
      <dgm:t>
        <a:bodyPr/>
        <a:lstStyle/>
        <a:p>
          <a:r>
            <a:rPr lang="en-US" sz="2000">
              <a:latin typeface="Calibri" panose="020F0502020204030204"/>
              <a:ea typeface="+mn-ea"/>
              <a:cs typeface="+mn-cs"/>
            </a:rPr>
            <a:t>Information from police systems</a:t>
          </a:r>
          <a:endParaRPr lang="en-US" sz="2000" dirty="0">
            <a:latin typeface="Calibri" panose="020F0502020204030204"/>
            <a:ea typeface="+mn-ea"/>
            <a:cs typeface="+mn-cs"/>
          </a:endParaRPr>
        </a:p>
      </dgm:t>
    </dgm:pt>
    <dgm:pt modelId="{E496DD8E-CB4C-407F-92D5-823E7559E462}" type="parTrans" cxnId="{E9F827DC-C981-432D-B8AE-0A4D4A335CF9}">
      <dgm:prSet/>
      <dgm:spPr/>
      <dgm:t>
        <a:bodyPr/>
        <a:lstStyle/>
        <a:p>
          <a:endParaRPr lang="en-US"/>
        </a:p>
      </dgm:t>
    </dgm:pt>
    <dgm:pt modelId="{B548F435-A7DC-46B8-8BA8-CF863B4206E3}" type="sibTrans" cxnId="{E9F827DC-C981-432D-B8AE-0A4D4A335CF9}">
      <dgm:prSet/>
      <dgm:spPr>
        <a:xfrm rot="5400000">
          <a:off x="260852" y="2333337"/>
          <a:ext cx="1417353" cy="171092"/>
        </a:xfrm>
        <a:prstGeom prst="rect">
          <a:avLst/>
        </a:prstGeom>
      </dgm:spPr>
      <dgm:t>
        <a:bodyPr/>
        <a:lstStyle/>
        <a:p>
          <a:endParaRPr lang="en-US"/>
        </a:p>
      </dgm:t>
    </dgm:pt>
    <dgm:pt modelId="{16565916-0A21-4C05-A52C-EF2FC025380E}">
      <dgm:prSet phldrT="[Text]" custT="1"/>
      <dgm:spPr>
        <a:xfrm>
          <a:off x="585112" y="2851910"/>
          <a:ext cx="1901031" cy="1140618"/>
        </a:xfrm>
        <a:prstGeom prst="roundRect">
          <a:avLst>
            <a:gd name="adj" fmla="val 10000"/>
          </a:avLst>
        </a:prstGeom>
      </dgm:spPr>
      <dgm:t>
        <a:bodyPr/>
        <a:lstStyle/>
        <a:p>
          <a:r>
            <a:rPr lang="en-US" sz="2000">
              <a:latin typeface="Calibri" panose="020F0502020204030204"/>
              <a:ea typeface="+mn-ea"/>
              <a:cs typeface="+mn-cs"/>
            </a:rPr>
            <a:t>Information from officer attending</a:t>
          </a:r>
          <a:endParaRPr lang="en-US" sz="2000" dirty="0">
            <a:latin typeface="Calibri" panose="020F0502020204030204"/>
            <a:ea typeface="+mn-ea"/>
            <a:cs typeface="+mn-cs"/>
          </a:endParaRPr>
        </a:p>
      </dgm:t>
    </dgm:pt>
    <dgm:pt modelId="{31DAEE66-675F-4CBF-B078-47434D4208AC}" type="parTrans" cxnId="{3D74DEBF-AF3E-47D9-895D-82397D73270C}">
      <dgm:prSet/>
      <dgm:spPr/>
      <dgm:t>
        <a:bodyPr/>
        <a:lstStyle/>
        <a:p>
          <a:endParaRPr lang="en-US"/>
        </a:p>
      </dgm:t>
    </dgm:pt>
    <dgm:pt modelId="{942842AA-9159-4C6D-911B-F0E14948129F}" type="sibTrans" cxnId="{3D74DEBF-AF3E-47D9-895D-82397D73270C}">
      <dgm:prSet/>
      <dgm:spPr>
        <a:xfrm rot="5400000">
          <a:off x="260852" y="3759110"/>
          <a:ext cx="1417353" cy="171092"/>
        </a:xfrm>
        <a:prstGeom prst="rect">
          <a:avLst/>
        </a:prstGeom>
      </dgm:spPr>
      <dgm:t>
        <a:bodyPr/>
        <a:lstStyle/>
        <a:p>
          <a:endParaRPr lang="en-US"/>
        </a:p>
      </dgm:t>
    </dgm:pt>
    <dgm:pt modelId="{E6074F13-881E-4F27-A0E7-DF3745094E0D}">
      <dgm:prSet phldrT="[Text]" custT="1"/>
      <dgm:spPr>
        <a:xfrm>
          <a:off x="585112" y="4277684"/>
          <a:ext cx="1901031" cy="1140618"/>
        </a:xfrm>
        <a:prstGeom prst="roundRect">
          <a:avLst>
            <a:gd name="adj" fmla="val 10000"/>
          </a:avLst>
        </a:prstGeom>
      </dgm:spPr>
      <dgm:t>
        <a:bodyPr/>
        <a:lstStyle/>
        <a:p>
          <a:r>
            <a:rPr lang="en-US" sz="2000">
              <a:latin typeface="Calibri" panose="020F0502020204030204"/>
              <a:ea typeface="+mn-ea"/>
              <a:cs typeface="+mn-cs"/>
            </a:rPr>
            <a:t>Information provided by 1</a:t>
          </a:r>
          <a:r>
            <a:rPr lang="en-US" sz="2000" baseline="30000">
              <a:latin typeface="Calibri" panose="020F0502020204030204"/>
              <a:ea typeface="+mn-ea"/>
              <a:cs typeface="+mn-cs"/>
            </a:rPr>
            <a:t>st</a:t>
          </a:r>
          <a:r>
            <a:rPr lang="en-US" sz="2000">
              <a:latin typeface="Calibri" panose="020F0502020204030204"/>
              <a:ea typeface="+mn-ea"/>
              <a:cs typeface="+mn-cs"/>
            </a:rPr>
            <a:t> witness</a:t>
          </a:r>
          <a:endParaRPr lang="en-US" sz="2000" dirty="0">
            <a:latin typeface="Calibri" panose="020F0502020204030204"/>
            <a:ea typeface="+mn-ea"/>
            <a:cs typeface="+mn-cs"/>
          </a:endParaRPr>
        </a:p>
      </dgm:t>
    </dgm:pt>
    <dgm:pt modelId="{02E52479-0EBA-45F7-A529-4A1EE77A57FD}" type="parTrans" cxnId="{87262FCF-BC74-48C2-9846-3BA185CB2B1F}">
      <dgm:prSet/>
      <dgm:spPr/>
      <dgm:t>
        <a:bodyPr/>
        <a:lstStyle/>
        <a:p>
          <a:endParaRPr lang="en-US"/>
        </a:p>
      </dgm:t>
    </dgm:pt>
    <dgm:pt modelId="{92CD8DA3-330C-4FC4-B6A7-2EB102AA4F1C}" type="sibTrans" cxnId="{87262FCF-BC74-48C2-9846-3BA185CB2B1F}">
      <dgm:prSet/>
      <dgm:spPr>
        <a:xfrm>
          <a:off x="973738" y="4471997"/>
          <a:ext cx="2519951" cy="171092"/>
        </a:xfrm>
        <a:prstGeom prst="rect">
          <a:avLst/>
        </a:prstGeom>
      </dgm:spPr>
      <dgm:t>
        <a:bodyPr/>
        <a:lstStyle/>
        <a:p>
          <a:endParaRPr lang="en-US"/>
        </a:p>
      </dgm:t>
    </dgm:pt>
    <dgm:pt modelId="{1F288954-B98B-4850-9D53-57ECBF1F59E1}">
      <dgm:prSet phldrT="[Text]" custT="1"/>
      <dgm:spPr>
        <a:xfrm>
          <a:off x="3113484" y="4277684"/>
          <a:ext cx="1901031" cy="1140618"/>
        </a:xfrm>
        <a:prstGeom prst="roundRect">
          <a:avLst>
            <a:gd name="adj" fmla="val 10000"/>
          </a:avLst>
        </a:prstGeom>
      </dgm:spPr>
      <dgm:t>
        <a:bodyPr/>
        <a:lstStyle/>
        <a:p>
          <a:r>
            <a:rPr lang="en-US" sz="2000">
              <a:latin typeface="Calibri" panose="020F0502020204030204"/>
              <a:ea typeface="+mn-ea"/>
              <a:cs typeface="+mn-cs"/>
            </a:rPr>
            <a:t>Info provided by victim (1</a:t>
          </a:r>
          <a:r>
            <a:rPr lang="en-US" sz="2000" baseline="30000">
              <a:latin typeface="Calibri" panose="020F0502020204030204"/>
              <a:ea typeface="+mn-ea"/>
              <a:cs typeface="+mn-cs"/>
            </a:rPr>
            <a:t>st</a:t>
          </a:r>
          <a:r>
            <a:rPr lang="en-US" sz="2000">
              <a:latin typeface="Calibri" panose="020F0502020204030204"/>
              <a:ea typeface="+mn-ea"/>
              <a:cs typeface="+mn-cs"/>
            </a:rPr>
            <a:t> account)</a:t>
          </a:r>
          <a:endParaRPr lang="en-US" sz="2000" dirty="0">
            <a:latin typeface="Calibri" panose="020F0502020204030204"/>
            <a:ea typeface="+mn-ea"/>
            <a:cs typeface="+mn-cs"/>
          </a:endParaRPr>
        </a:p>
      </dgm:t>
    </dgm:pt>
    <dgm:pt modelId="{7DC864A7-9C51-4634-B869-2449A10D1F33}" type="parTrans" cxnId="{AFD08741-0E49-4936-A4C1-CD871E1D46F0}">
      <dgm:prSet/>
      <dgm:spPr/>
      <dgm:t>
        <a:bodyPr/>
        <a:lstStyle/>
        <a:p>
          <a:endParaRPr lang="en-US"/>
        </a:p>
      </dgm:t>
    </dgm:pt>
    <dgm:pt modelId="{3816BF67-AA17-4E78-B951-D1BF6B313529}" type="sibTrans" cxnId="{AFD08741-0E49-4936-A4C1-CD871E1D46F0}">
      <dgm:prSet/>
      <dgm:spPr>
        <a:xfrm rot="16200000">
          <a:off x="2789223" y="3759110"/>
          <a:ext cx="1417353" cy="171092"/>
        </a:xfrm>
        <a:prstGeom prst="rect">
          <a:avLst/>
        </a:prstGeom>
      </dgm:spPr>
      <dgm:t>
        <a:bodyPr/>
        <a:lstStyle/>
        <a:p>
          <a:endParaRPr lang="en-US"/>
        </a:p>
      </dgm:t>
    </dgm:pt>
    <dgm:pt modelId="{0AAEDA6B-BA8B-4C79-89F7-EB41EE8B88ED}">
      <dgm:prSet phldrT="[Text]" custT="1"/>
      <dgm:spPr>
        <a:xfrm>
          <a:off x="3113484" y="2851910"/>
          <a:ext cx="1901031" cy="1140618"/>
        </a:xfrm>
        <a:prstGeom prst="roundRect">
          <a:avLst>
            <a:gd name="adj" fmla="val 10000"/>
          </a:avLst>
        </a:prstGeom>
      </dgm:spPr>
      <dgm:t>
        <a:bodyPr/>
        <a:lstStyle/>
        <a:p>
          <a:r>
            <a:rPr lang="en-US" sz="2000">
              <a:latin typeface="Calibri" panose="020F0502020204030204"/>
              <a:ea typeface="+mn-ea"/>
              <a:cs typeface="+mn-cs"/>
            </a:rPr>
            <a:t>Evidence collected at scene (exhibits)</a:t>
          </a:r>
          <a:endParaRPr lang="en-US" sz="2000" dirty="0">
            <a:latin typeface="Calibri" panose="020F0502020204030204"/>
            <a:ea typeface="+mn-ea"/>
            <a:cs typeface="+mn-cs"/>
          </a:endParaRPr>
        </a:p>
      </dgm:t>
    </dgm:pt>
    <dgm:pt modelId="{3D155EAE-6F01-4A28-A80F-36B7C811B3A7}" type="parTrans" cxnId="{E0391469-9311-40AE-B3DA-B5744D7F0300}">
      <dgm:prSet/>
      <dgm:spPr/>
      <dgm:t>
        <a:bodyPr/>
        <a:lstStyle/>
        <a:p>
          <a:endParaRPr lang="en-US"/>
        </a:p>
      </dgm:t>
    </dgm:pt>
    <dgm:pt modelId="{8301CE59-D8D6-4053-8276-841B1D48A07A}" type="sibTrans" cxnId="{E0391469-9311-40AE-B3DA-B5744D7F0300}">
      <dgm:prSet/>
      <dgm:spPr>
        <a:xfrm rot="16200000">
          <a:off x="2789223" y="2333337"/>
          <a:ext cx="1417353" cy="171092"/>
        </a:xfrm>
        <a:prstGeom prst="rect">
          <a:avLst/>
        </a:prstGeom>
      </dgm:spPr>
      <dgm:t>
        <a:bodyPr/>
        <a:lstStyle/>
        <a:p>
          <a:endParaRPr lang="en-US"/>
        </a:p>
      </dgm:t>
    </dgm:pt>
    <dgm:pt modelId="{A2A3DA45-8D9B-4050-91E4-7C3F27C05E52}">
      <dgm:prSet phldrT="[Text]" custT="1"/>
      <dgm:spPr>
        <a:xfrm>
          <a:off x="3113484" y="1426137"/>
          <a:ext cx="1901031" cy="1140618"/>
        </a:xfrm>
        <a:prstGeom prst="roundRect">
          <a:avLst>
            <a:gd name="adj" fmla="val 10000"/>
          </a:avLst>
        </a:prstGeom>
      </dgm:spPr>
      <dgm:t>
        <a:bodyPr/>
        <a:lstStyle/>
        <a:p>
          <a:r>
            <a:rPr lang="en-US" sz="2000">
              <a:latin typeface="Calibri" panose="020F0502020204030204"/>
              <a:ea typeface="+mn-ea"/>
              <a:cs typeface="+mn-cs"/>
            </a:rPr>
            <a:t>Evidence from CSI in attendance</a:t>
          </a:r>
          <a:endParaRPr lang="en-US" sz="2000" dirty="0">
            <a:latin typeface="Calibri" panose="020F0502020204030204"/>
            <a:ea typeface="+mn-ea"/>
            <a:cs typeface="+mn-cs"/>
          </a:endParaRPr>
        </a:p>
      </dgm:t>
    </dgm:pt>
    <dgm:pt modelId="{E13E4986-BF6B-44C1-98DC-668AA5DEBF26}" type="parTrans" cxnId="{C68EC5B6-F6B9-4739-B440-984011A50EDC}">
      <dgm:prSet/>
      <dgm:spPr/>
      <dgm:t>
        <a:bodyPr/>
        <a:lstStyle/>
        <a:p>
          <a:endParaRPr lang="en-US"/>
        </a:p>
      </dgm:t>
    </dgm:pt>
    <dgm:pt modelId="{336EF6E9-EA7D-431D-BFD7-87FD57825F21}" type="sibTrans" cxnId="{C68EC5B6-F6B9-4739-B440-984011A50EDC}">
      <dgm:prSet/>
      <dgm:spPr>
        <a:xfrm rot="16200000">
          <a:off x="2789223" y="907563"/>
          <a:ext cx="1417353" cy="171092"/>
        </a:xfrm>
        <a:prstGeom prst="rect">
          <a:avLst/>
        </a:prstGeom>
      </dgm:spPr>
      <dgm:t>
        <a:bodyPr/>
        <a:lstStyle/>
        <a:p>
          <a:endParaRPr lang="en-US"/>
        </a:p>
      </dgm:t>
    </dgm:pt>
    <dgm:pt modelId="{4722DD0C-2355-4DC0-93FB-E5E223894B1F}">
      <dgm:prSet phldrT="[Text]" custT="1"/>
      <dgm:spPr>
        <a:xfrm>
          <a:off x="3113484" y="363"/>
          <a:ext cx="1901031" cy="1140618"/>
        </a:xfrm>
        <a:prstGeom prst="roundRect">
          <a:avLst>
            <a:gd name="adj" fmla="val 10000"/>
          </a:avLst>
        </a:prstGeom>
      </dgm:spPr>
      <dgm:t>
        <a:bodyPr/>
        <a:lstStyle/>
        <a:p>
          <a:r>
            <a:rPr lang="en-US" sz="2000">
              <a:latin typeface="Calibri" panose="020F0502020204030204"/>
              <a:ea typeface="+mn-ea"/>
              <a:cs typeface="+mn-cs"/>
            </a:rPr>
            <a:t>Suspect information &amp; intelligence</a:t>
          </a:r>
          <a:endParaRPr lang="en-US" sz="2000" dirty="0">
            <a:latin typeface="Calibri" panose="020F0502020204030204"/>
            <a:ea typeface="+mn-ea"/>
            <a:cs typeface="+mn-cs"/>
          </a:endParaRPr>
        </a:p>
      </dgm:t>
    </dgm:pt>
    <dgm:pt modelId="{9FA81088-042E-4649-97BA-83F7918E92B2}" type="parTrans" cxnId="{1A183502-872F-4416-8F6E-27883FB64CD3}">
      <dgm:prSet/>
      <dgm:spPr/>
      <dgm:t>
        <a:bodyPr/>
        <a:lstStyle/>
        <a:p>
          <a:endParaRPr lang="en-US"/>
        </a:p>
      </dgm:t>
    </dgm:pt>
    <dgm:pt modelId="{1EC27701-A625-4EB2-BB6C-B4887084B103}" type="sibTrans" cxnId="{1A183502-872F-4416-8F6E-27883FB64CD3}">
      <dgm:prSet/>
      <dgm:spPr>
        <a:xfrm>
          <a:off x="3502110" y="194677"/>
          <a:ext cx="2519951" cy="171092"/>
        </a:xfrm>
        <a:prstGeom prst="rect">
          <a:avLst/>
        </a:prstGeom>
      </dgm:spPr>
      <dgm:t>
        <a:bodyPr/>
        <a:lstStyle/>
        <a:p>
          <a:endParaRPr lang="en-US"/>
        </a:p>
      </dgm:t>
    </dgm:pt>
    <dgm:pt modelId="{006EAAB9-399A-410F-8D2F-74E1F4937D35}">
      <dgm:prSet phldrT="[Text]"/>
      <dgm:spPr>
        <a:xfrm>
          <a:off x="5641855" y="363"/>
          <a:ext cx="1901031" cy="1140618"/>
        </a:xfrm>
        <a:prstGeom prst="roundRect">
          <a:avLst>
            <a:gd name="adj" fmla="val 10000"/>
          </a:avLst>
        </a:prstGeom>
      </dgm:spPr>
      <dgm:t>
        <a:bodyPr/>
        <a:lstStyle/>
        <a:p>
          <a:r>
            <a:rPr lang="en-US">
              <a:latin typeface="Calibri" panose="020F0502020204030204"/>
              <a:ea typeface="+mn-ea"/>
              <a:cs typeface="+mn-cs"/>
            </a:rPr>
            <a:t>Plan to locate &amp; manage suspect</a:t>
          </a:r>
          <a:endParaRPr lang="en-US" dirty="0">
            <a:latin typeface="Calibri" panose="020F0502020204030204"/>
            <a:ea typeface="+mn-ea"/>
            <a:cs typeface="+mn-cs"/>
          </a:endParaRPr>
        </a:p>
      </dgm:t>
    </dgm:pt>
    <dgm:pt modelId="{226841C8-44C2-4358-BA6F-A6D2B3D70AFE}" type="parTrans" cxnId="{6E0703F6-D0A0-4EDF-AADC-F64A83010630}">
      <dgm:prSet/>
      <dgm:spPr/>
      <dgm:t>
        <a:bodyPr/>
        <a:lstStyle/>
        <a:p>
          <a:endParaRPr lang="en-US"/>
        </a:p>
      </dgm:t>
    </dgm:pt>
    <dgm:pt modelId="{CE010AEA-8180-4B06-967D-F8595BFCE3D4}" type="sibTrans" cxnId="{6E0703F6-D0A0-4EDF-AADC-F64A83010630}">
      <dgm:prSet/>
      <dgm:spPr>
        <a:xfrm rot="5400000">
          <a:off x="5317595" y="907563"/>
          <a:ext cx="1417353" cy="171092"/>
        </a:xfrm>
        <a:prstGeom prst="rect">
          <a:avLst/>
        </a:prstGeom>
      </dgm:spPr>
      <dgm:t>
        <a:bodyPr/>
        <a:lstStyle/>
        <a:p>
          <a:endParaRPr lang="en-US"/>
        </a:p>
      </dgm:t>
    </dgm:pt>
    <dgm:pt modelId="{0C6ECD49-D414-49AF-A043-F78F74AF9DEA}">
      <dgm:prSet phldrT="[Text]"/>
      <dgm:spPr>
        <a:xfrm>
          <a:off x="5641855" y="1426137"/>
          <a:ext cx="1901031" cy="1140618"/>
        </a:xfrm>
        <a:prstGeom prst="roundRect">
          <a:avLst>
            <a:gd name="adj" fmla="val 10000"/>
          </a:avLst>
        </a:prstGeom>
      </dgm:spPr>
      <dgm:t>
        <a:bodyPr/>
        <a:lstStyle/>
        <a:p>
          <a:r>
            <a:rPr lang="en-US" dirty="0">
              <a:latin typeface="Calibri" panose="020F0502020204030204"/>
              <a:ea typeface="+mn-ea"/>
              <a:cs typeface="+mn-cs"/>
            </a:rPr>
            <a:t>Complete crime report</a:t>
          </a:r>
        </a:p>
      </dgm:t>
    </dgm:pt>
    <dgm:pt modelId="{DFB68EAE-C894-4C16-86A8-F6EE34BC07FC}" type="parTrans" cxnId="{79BF2B23-C455-48F1-B7F9-E9034755161F}">
      <dgm:prSet/>
      <dgm:spPr/>
      <dgm:t>
        <a:bodyPr/>
        <a:lstStyle/>
        <a:p>
          <a:endParaRPr lang="en-US"/>
        </a:p>
      </dgm:t>
    </dgm:pt>
    <dgm:pt modelId="{FF080F09-03E5-4994-9188-D325EBF424B7}" type="sibTrans" cxnId="{79BF2B23-C455-48F1-B7F9-E9034755161F}">
      <dgm:prSet/>
      <dgm:spPr>
        <a:xfrm rot="5400000">
          <a:off x="5317595" y="2333337"/>
          <a:ext cx="1417353" cy="171092"/>
        </a:xfrm>
        <a:prstGeom prst="rect">
          <a:avLst/>
        </a:prstGeom>
      </dgm:spPr>
      <dgm:t>
        <a:bodyPr/>
        <a:lstStyle/>
        <a:p>
          <a:endParaRPr lang="en-US"/>
        </a:p>
      </dgm:t>
    </dgm:pt>
    <dgm:pt modelId="{24185F08-73B1-424F-8134-06383571B5DE}">
      <dgm:prSet phldrT="[Text]"/>
      <dgm:spPr>
        <a:xfrm>
          <a:off x="5641855" y="2851910"/>
          <a:ext cx="1901031" cy="1140618"/>
        </a:xfrm>
        <a:prstGeom prst="roundRect">
          <a:avLst>
            <a:gd name="adj" fmla="val 10000"/>
          </a:avLst>
        </a:prstGeom>
      </dgm:spPr>
      <dgm:t>
        <a:bodyPr/>
        <a:lstStyle/>
        <a:p>
          <a:r>
            <a:rPr lang="en-US">
              <a:latin typeface="Calibri" panose="020F0502020204030204"/>
              <a:ea typeface="+mn-ea"/>
              <a:cs typeface="+mn-cs"/>
            </a:rPr>
            <a:t>Consider multi-agency approach</a:t>
          </a:r>
          <a:endParaRPr lang="en-US" dirty="0">
            <a:latin typeface="Calibri" panose="020F0502020204030204"/>
            <a:ea typeface="+mn-ea"/>
            <a:cs typeface="+mn-cs"/>
          </a:endParaRPr>
        </a:p>
      </dgm:t>
    </dgm:pt>
    <dgm:pt modelId="{7CA42CD7-9B36-4A6E-933E-F4C120E8ADC9}" type="parTrans" cxnId="{A71877A7-F7C5-4B96-82E4-3CECEC011377}">
      <dgm:prSet/>
      <dgm:spPr/>
      <dgm:t>
        <a:bodyPr/>
        <a:lstStyle/>
        <a:p>
          <a:endParaRPr lang="en-US"/>
        </a:p>
      </dgm:t>
    </dgm:pt>
    <dgm:pt modelId="{793CB86D-E7FD-46E6-91FB-0ED322E0A63A}" type="sibTrans" cxnId="{A71877A7-F7C5-4B96-82E4-3CECEC011377}">
      <dgm:prSet/>
      <dgm:spPr>
        <a:xfrm rot="5400000">
          <a:off x="5317595" y="3759110"/>
          <a:ext cx="1417353" cy="171092"/>
        </a:xfrm>
        <a:prstGeom prst="rect">
          <a:avLst/>
        </a:prstGeom>
      </dgm:spPr>
      <dgm:t>
        <a:bodyPr/>
        <a:lstStyle/>
        <a:p>
          <a:endParaRPr lang="en-US"/>
        </a:p>
      </dgm:t>
    </dgm:pt>
    <dgm:pt modelId="{6028196C-344C-43A1-B9F3-147F7D252D43}">
      <dgm:prSet phldrT="[Text]" custT="1"/>
      <dgm:spPr>
        <a:xfrm>
          <a:off x="5641855" y="4277684"/>
          <a:ext cx="1901031" cy="1140618"/>
        </a:xfrm>
        <a:prstGeom prst="roundRect">
          <a:avLst>
            <a:gd name="adj" fmla="val 10000"/>
          </a:avLst>
        </a:prstGeom>
      </dgm:spPr>
      <dgm:t>
        <a:bodyPr/>
        <a:lstStyle/>
        <a:p>
          <a:r>
            <a:rPr lang="en-US" sz="2000">
              <a:latin typeface="Calibri" panose="020F0502020204030204"/>
              <a:ea typeface="+mn-ea"/>
              <a:cs typeface="+mn-cs"/>
            </a:rPr>
            <a:t>Consider future action- ie searches, interview, file prep</a:t>
          </a:r>
          <a:endParaRPr lang="en-US" sz="2000" dirty="0">
            <a:latin typeface="Calibri" panose="020F0502020204030204"/>
            <a:ea typeface="+mn-ea"/>
            <a:cs typeface="+mn-cs"/>
          </a:endParaRPr>
        </a:p>
      </dgm:t>
    </dgm:pt>
    <dgm:pt modelId="{9121A95B-6C26-431A-BBBE-9C4E8EF3E2F3}" type="parTrans" cxnId="{43F9EAF8-7A3B-4B85-B051-34ABA52FB0FB}">
      <dgm:prSet/>
      <dgm:spPr/>
      <dgm:t>
        <a:bodyPr/>
        <a:lstStyle/>
        <a:p>
          <a:endParaRPr lang="en-US"/>
        </a:p>
      </dgm:t>
    </dgm:pt>
    <dgm:pt modelId="{3C47A097-1527-4329-86BE-0200C6181BB2}" type="sibTrans" cxnId="{43F9EAF8-7A3B-4B85-B051-34ABA52FB0FB}">
      <dgm:prSet/>
      <dgm:spPr/>
      <dgm:t>
        <a:bodyPr/>
        <a:lstStyle/>
        <a:p>
          <a:endParaRPr lang="en-US"/>
        </a:p>
      </dgm:t>
    </dgm:pt>
    <dgm:pt modelId="{DB6A169C-176B-4F36-B2A7-F402D6F967A1}" type="pres">
      <dgm:prSet presAssocID="{67E08BEE-B552-44A3-A7C5-D9B58C3CDEC1}" presName="Name0" presStyleCnt="0">
        <dgm:presLayoutVars>
          <dgm:dir/>
          <dgm:resizeHandles/>
        </dgm:presLayoutVars>
      </dgm:prSet>
      <dgm:spPr/>
    </dgm:pt>
    <dgm:pt modelId="{3CD80273-244B-41FB-B974-67921513C9A6}" type="pres">
      <dgm:prSet presAssocID="{49407DCA-96EF-48C1-AA45-7E012DBF41D8}" presName="compNode" presStyleCnt="0"/>
      <dgm:spPr/>
    </dgm:pt>
    <dgm:pt modelId="{5A5CCD81-56C3-4E34-A053-F6CA9008F317}" type="pres">
      <dgm:prSet presAssocID="{49407DCA-96EF-48C1-AA45-7E012DBF41D8}" presName="dummyConnPt" presStyleCnt="0"/>
      <dgm:spPr/>
    </dgm:pt>
    <dgm:pt modelId="{2D83DF38-1E7D-4A79-A54D-808AB0934908}" type="pres">
      <dgm:prSet presAssocID="{49407DCA-96EF-48C1-AA45-7E012DBF41D8}" presName="node" presStyleLbl="node1" presStyleIdx="0" presStyleCnt="12" custScaleX="127679">
        <dgm:presLayoutVars>
          <dgm:bulletEnabled val="1"/>
        </dgm:presLayoutVars>
      </dgm:prSet>
      <dgm:spPr/>
    </dgm:pt>
    <dgm:pt modelId="{B60316E1-A0CD-4E08-AC86-C5CECD5B513A}" type="pres">
      <dgm:prSet presAssocID="{37794720-7F5F-4E01-BCB9-AF34C42DEC17}" presName="sibTrans" presStyleLbl="bgSibTrans2D1" presStyleIdx="0" presStyleCnt="11"/>
      <dgm:spPr/>
    </dgm:pt>
    <dgm:pt modelId="{2B26F7FC-9662-4D09-A457-5DB77E5E6785}" type="pres">
      <dgm:prSet presAssocID="{9EBD6E56-1D66-4E84-9A29-379997B52E75}" presName="compNode" presStyleCnt="0"/>
      <dgm:spPr/>
    </dgm:pt>
    <dgm:pt modelId="{35A1EEE4-738F-4B97-BFEB-1B3895CAEE4C}" type="pres">
      <dgm:prSet presAssocID="{9EBD6E56-1D66-4E84-9A29-379997B52E75}" presName="dummyConnPt" presStyleCnt="0"/>
      <dgm:spPr/>
    </dgm:pt>
    <dgm:pt modelId="{043A3AAB-C933-439D-BCD4-4718F59C0CFC}" type="pres">
      <dgm:prSet presAssocID="{9EBD6E56-1D66-4E84-9A29-379997B52E75}" presName="node" presStyleLbl="node1" presStyleIdx="1" presStyleCnt="12" custScaleX="124911">
        <dgm:presLayoutVars>
          <dgm:bulletEnabled val="1"/>
        </dgm:presLayoutVars>
      </dgm:prSet>
      <dgm:spPr/>
    </dgm:pt>
    <dgm:pt modelId="{024EFAC4-4D99-4A1E-BF15-C25D5F8FED6E}" type="pres">
      <dgm:prSet presAssocID="{B548F435-A7DC-46B8-8BA8-CF863B4206E3}" presName="sibTrans" presStyleLbl="bgSibTrans2D1" presStyleIdx="1" presStyleCnt="11"/>
      <dgm:spPr/>
    </dgm:pt>
    <dgm:pt modelId="{5984C476-3F9B-434B-9665-3BCDFB53DAB1}" type="pres">
      <dgm:prSet presAssocID="{16565916-0A21-4C05-A52C-EF2FC025380E}" presName="compNode" presStyleCnt="0"/>
      <dgm:spPr/>
    </dgm:pt>
    <dgm:pt modelId="{5F27D2E8-18A2-4E16-BE25-04911DEDD876}" type="pres">
      <dgm:prSet presAssocID="{16565916-0A21-4C05-A52C-EF2FC025380E}" presName="dummyConnPt" presStyleCnt="0"/>
      <dgm:spPr/>
    </dgm:pt>
    <dgm:pt modelId="{9A9BF8F1-91AC-4A56-B096-A821E5EACEE2}" type="pres">
      <dgm:prSet presAssocID="{16565916-0A21-4C05-A52C-EF2FC025380E}" presName="node" presStyleLbl="node1" presStyleIdx="2" presStyleCnt="12" custScaleX="124911">
        <dgm:presLayoutVars>
          <dgm:bulletEnabled val="1"/>
        </dgm:presLayoutVars>
      </dgm:prSet>
      <dgm:spPr/>
    </dgm:pt>
    <dgm:pt modelId="{14914E43-5338-477F-B9C3-27B223D427D6}" type="pres">
      <dgm:prSet presAssocID="{942842AA-9159-4C6D-911B-F0E14948129F}" presName="sibTrans" presStyleLbl="bgSibTrans2D1" presStyleIdx="2" presStyleCnt="11"/>
      <dgm:spPr/>
    </dgm:pt>
    <dgm:pt modelId="{76E29541-0FBF-4246-8F79-B9FB2D8B0B33}" type="pres">
      <dgm:prSet presAssocID="{E6074F13-881E-4F27-A0E7-DF3745094E0D}" presName="compNode" presStyleCnt="0"/>
      <dgm:spPr/>
    </dgm:pt>
    <dgm:pt modelId="{75FAF2CB-6BA0-44BF-AA70-C9D6671AE73D}" type="pres">
      <dgm:prSet presAssocID="{E6074F13-881E-4F27-A0E7-DF3745094E0D}" presName="dummyConnPt" presStyleCnt="0"/>
      <dgm:spPr/>
    </dgm:pt>
    <dgm:pt modelId="{44AE3097-2618-48A5-A768-9AB705C7E323}" type="pres">
      <dgm:prSet presAssocID="{E6074F13-881E-4F27-A0E7-DF3745094E0D}" presName="node" presStyleLbl="node1" presStyleIdx="3" presStyleCnt="12" custScaleX="119375">
        <dgm:presLayoutVars>
          <dgm:bulletEnabled val="1"/>
        </dgm:presLayoutVars>
      </dgm:prSet>
      <dgm:spPr/>
    </dgm:pt>
    <dgm:pt modelId="{1B9E751B-8298-4E74-A1A1-311C9EC298D2}" type="pres">
      <dgm:prSet presAssocID="{92CD8DA3-330C-4FC4-B6A7-2EB102AA4F1C}" presName="sibTrans" presStyleLbl="bgSibTrans2D1" presStyleIdx="3" presStyleCnt="11"/>
      <dgm:spPr/>
    </dgm:pt>
    <dgm:pt modelId="{12A75514-C750-4F01-ABE4-247BE0B09D1F}" type="pres">
      <dgm:prSet presAssocID="{1F288954-B98B-4850-9D53-57ECBF1F59E1}" presName="compNode" presStyleCnt="0"/>
      <dgm:spPr/>
    </dgm:pt>
    <dgm:pt modelId="{6EB65B76-D44A-425B-9290-B0AAAB1BCCFC}" type="pres">
      <dgm:prSet presAssocID="{1F288954-B98B-4850-9D53-57ECBF1F59E1}" presName="dummyConnPt" presStyleCnt="0"/>
      <dgm:spPr/>
    </dgm:pt>
    <dgm:pt modelId="{DFA30D8B-9AB0-481A-806C-D43E2C3A1512}" type="pres">
      <dgm:prSet presAssocID="{1F288954-B98B-4850-9D53-57ECBF1F59E1}" presName="node" presStyleLbl="node1" presStyleIdx="4" presStyleCnt="12" custScaleX="129463">
        <dgm:presLayoutVars>
          <dgm:bulletEnabled val="1"/>
        </dgm:presLayoutVars>
      </dgm:prSet>
      <dgm:spPr/>
    </dgm:pt>
    <dgm:pt modelId="{02406E35-719E-4C36-8806-B11B1AC077B9}" type="pres">
      <dgm:prSet presAssocID="{3816BF67-AA17-4E78-B951-D1BF6B313529}" presName="sibTrans" presStyleLbl="bgSibTrans2D1" presStyleIdx="4" presStyleCnt="11"/>
      <dgm:spPr/>
    </dgm:pt>
    <dgm:pt modelId="{5FEC030A-DF1E-4DD4-8F9B-D85557D219CD}" type="pres">
      <dgm:prSet presAssocID="{0AAEDA6B-BA8B-4C79-89F7-EB41EE8B88ED}" presName="compNode" presStyleCnt="0"/>
      <dgm:spPr/>
    </dgm:pt>
    <dgm:pt modelId="{309CEFBB-573A-4E44-89AA-17B95A041224}" type="pres">
      <dgm:prSet presAssocID="{0AAEDA6B-BA8B-4C79-89F7-EB41EE8B88ED}" presName="dummyConnPt" presStyleCnt="0"/>
      <dgm:spPr/>
    </dgm:pt>
    <dgm:pt modelId="{2BCDBFB8-5752-4DAC-9292-D8A7E56D5200}" type="pres">
      <dgm:prSet presAssocID="{0AAEDA6B-BA8B-4C79-89F7-EB41EE8B88ED}" presName="node" presStyleLbl="node1" presStyleIdx="5" presStyleCnt="12" custScaleX="132231">
        <dgm:presLayoutVars>
          <dgm:bulletEnabled val="1"/>
        </dgm:presLayoutVars>
      </dgm:prSet>
      <dgm:spPr/>
    </dgm:pt>
    <dgm:pt modelId="{C21A33FF-D11F-47E5-91A1-DED9E5D3A6F6}" type="pres">
      <dgm:prSet presAssocID="{8301CE59-D8D6-4053-8276-841B1D48A07A}" presName="sibTrans" presStyleLbl="bgSibTrans2D1" presStyleIdx="5" presStyleCnt="11"/>
      <dgm:spPr/>
    </dgm:pt>
    <dgm:pt modelId="{E7511057-D69A-4C64-A4A7-1E7A034B38CC}" type="pres">
      <dgm:prSet presAssocID="{A2A3DA45-8D9B-4050-91E4-7C3F27C05E52}" presName="compNode" presStyleCnt="0"/>
      <dgm:spPr/>
    </dgm:pt>
    <dgm:pt modelId="{8924E7E0-9726-4083-9F8E-955A99B09514}" type="pres">
      <dgm:prSet presAssocID="{A2A3DA45-8D9B-4050-91E4-7C3F27C05E52}" presName="dummyConnPt" presStyleCnt="0"/>
      <dgm:spPr/>
    </dgm:pt>
    <dgm:pt modelId="{03F532BE-B3BF-49FE-B7AB-943778684D67}" type="pres">
      <dgm:prSet presAssocID="{A2A3DA45-8D9B-4050-91E4-7C3F27C05E52}" presName="node" presStyleLbl="node1" presStyleIdx="6" presStyleCnt="12" custScaleX="134999">
        <dgm:presLayoutVars>
          <dgm:bulletEnabled val="1"/>
        </dgm:presLayoutVars>
      </dgm:prSet>
      <dgm:spPr/>
    </dgm:pt>
    <dgm:pt modelId="{0116E63E-5F3F-4A18-9F0F-EFE71CE30ABA}" type="pres">
      <dgm:prSet presAssocID="{336EF6E9-EA7D-431D-BFD7-87FD57825F21}" presName="sibTrans" presStyleLbl="bgSibTrans2D1" presStyleIdx="6" presStyleCnt="11"/>
      <dgm:spPr/>
    </dgm:pt>
    <dgm:pt modelId="{B01386D7-2881-4851-A1BB-E2F63720A1B4}" type="pres">
      <dgm:prSet presAssocID="{4722DD0C-2355-4DC0-93FB-E5E223894B1F}" presName="compNode" presStyleCnt="0"/>
      <dgm:spPr/>
    </dgm:pt>
    <dgm:pt modelId="{D9C82081-2253-474B-826D-607C6BD8E634}" type="pres">
      <dgm:prSet presAssocID="{4722DD0C-2355-4DC0-93FB-E5E223894B1F}" presName="dummyConnPt" presStyleCnt="0"/>
      <dgm:spPr/>
    </dgm:pt>
    <dgm:pt modelId="{3E23C7A6-D091-4020-865A-0B1338806610}" type="pres">
      <dgm:prSet presAssocID="{4722DD0C-2355-4DC0-93FB-E5E223894B1F}" presName="node" presStyleLbl="node1" presStyleIdx="7" presStyleCnt="12" custScaleX="132231">
        <dgm:presLayoutVars>
          <dgm:bulletEnabled val="1"/>
        </dgm:presLayoutVars>
      </dgm:prSet>
      <dgm:spPr/>
    </dgm:pt>
    <dgm:pt modelId="{3DE66A17-7A49-4C2B-9DA6-F085BAFC0B3F}" type="pres">
      <dgm:prSet presAssocID="{1EC27701-A625-4EB2-BB6C-B4887084B103}" presName="sibTrans" presStyleLbl="bgSibTrans2D1" presStyleIdx="7" presStyleCnt="11"/>
      <dgm:spPr/>
    </dgm:pt>
    <dgm:pt modelId="{E4346111-29CF-4F36-A6D0-48CB7FAB0E97}" type="pres">
      <dgm:prSet presAssocID="{006EAAB9-399A-410F-8D2F-74E1F4937D35}" presName="compNode" presStyleCnt="0"/>
      <dgm:spPr/>
    </dgm:pt>
    <dgm:pt modelId="{E249EEA4-885A-45D7-99FD-9D4685326D9D}" type="pres">
      <dgm:prSet presAssocID="{006EAAB9-399A-410F-8D2F-74E1F4937D35}" presName="dummyConnPt" presStyleCnt="0"/>
      <dgm:spPr/>
    </dgm:pt>
    <dgm:pt modelId="{0E86FD3E-B8E1-4C86-B740-19A8B7BACC13}" type="pres">
      <dgm:prSet presAssocID="{006EAAB9-399A-410F-8D2F-74E1F4937D35}" presName="node" presStyleLbl="node1" presStyleIdx="8" presStyleCnt="12" custScaleX="136336">
        <dgm:presLayoutVars>
          <dgm:bulletEnabled val="1"/>
        </dgm:presLayoutVars>
      </dgm:prSet>
      <dgm:spPr/>
    </dgm:pt>
    <dgm:pt modelId="{84A051C4-FBD8-40A1-8A58-78B001EB0A8F}" type="pres">
      <dgm:prSet presAssocID="{CE010AEA-8180-4B06-967D-F8595BFCE3D4}" presName="sibTrans" presStyleLbl="bgSibTrans2D1" presStyleIdx="8" presStyleCnt="11"/>
      <dgm:spPr/>
    </dgm:pt>
    <dgm:pt modelId="{C1E4B407-68AC-4FF0-BE05-832080A6B76C}" type="pres">
      <dgm:prSet presAssocID="{0C6ECD49-D414-49AF-A043-F78F74AF9DEA}" presName="compNode" presStyleCnt="0"/>
      <dgm:spPr/>
    </dgm:pt>
    <dgm:pt modelId="{51BB46D2-F0D8-4E7F-9430-C6F985598404}" type="pres">
      <dgm:prSet presAssocID="{0C6ECD49-D414-49AF-A043-F78F74AF9DEA}" presName="dummyConnPt" presStyleCnt="0"/>
      <dgm:spPr/>
    </dgm:pt>
    <dgm:pt modelId="{F23AE5DF-437C-45FE-8DA4-6AAD04349F0D}" type="pres">
      <dgm:prSet presAssocID="{0C6ECD49-D414-49AF-A043-F78F74AF9DEA}" presName="node" presStyleLbl="node1" presStyleIdx="9" presStyleCnt="12" custScaleX="133569">
        <dgm:presLayoutVars>
          <dgm:bulletEnabled val="1"/>
        </dgm:presLayoutVars>
      </dgm:prSet>
      <dgm:spPr/>
    </dgm:pt>
    <dgm:pt modelId="{1D2AD03E-9731-49FE-A8F9-037CE37D7AE5}" type="pres">
      <dgm:prSet presAssocID="{FF080F09-03E5-4994-9188-D325EBF424B7}" presName="sibTrans" presStyleLbl="bgSibTrans2D1" presStyleIdx="9" presStyleCnt="11"/>
      <dgm:spPr/>
    </dgm:pt>
    <dgm:pt modelId="{9EE09982-9E21-403A-85D8-FC55E9B40653}" type="pres">
      <dgm:prSet presAssocID="{24185F08-73B1-424F-8134-06383571B5DE}" presName="compNode" presStyleCnt="0"/>
      <dgm:spPr/>
    </dgm:pt>
    <dgm:pt modelId="{E7A8EB7A-819A-4FE9-9722-08BE2407C3DC}" type="pres">
      <dgm:prSet presAssocID="{24185F08-73B1-424F-8134-06383571B5DE}" presName="dummyConnPt" presStyleCnt="0"/>
      <dgm:spPr/>
    </dgm:pt>
    <dgm:pt modelId="{FC5C35D5-4365-4B6F-B8E8-0EE620BB619C}" type="pres">
      <dgm:prSet presAssocID="{24185F08-73B1-424F-8134-06383571B5DE}" presName="node" presStyleLbl="node1" presStyleIdx="10" presStyleCnt="12" custScaleX="130801">
        <dgm:presLayoutVars>
          <dgm:bulletEnabled val="1"/>
        </dgm:presLayoutVars>
      </dgm:prSet>
      <dgm:spPr/>
    </dgm:pt>
    <dgm:pt modelId="{018C0345-39F4-405A-9F38-F128C9FAA427}" type="pres">
      <dgm:prSet presAssocID="{793CB86D-E7FD-46E6-91FB-0ED322E0A63A}" presName="sibTrans" presStyleLbl="bgSibTrans2D1" presStyleIdx="10" presStyleCnt="11"/>
      <dgm:spPr/>
    </dgm:pt>
    <dgm:pt modelId="{9626CF64-E984-4698-95E1-09E82193230F}" type="pres">
      <dgm:prSet presAssocID="{6028196C-344C-43A1-B9F3-147F7D252D43}" presName="compNode" presStyleCnt="0"/>
      <dgm:spPr/>
    </dgm:pt>
    <dgm:pt modelId="{C40B8CDC-438B-4517-BFBF-169C7C7EC017}" type="pres">
      <dgm:prSet presAssocID="{6028196C-344C-43A1-B9F3-147F7D252D43}" presName="dummyConnPt" presStyleCnt="0"/>
      <dgm:spPr/>
    </dgm:pt>
    <dgm:pt modelId="{0948C36A-DD2B-49FF-8AE4-567A9602D1B8}" type="pres">
      <dgm:prSet presAssocID="{6028196C-344C-43A1-B9F3-147F7D252D43}" presName="node" presStyleLbl="node1" presStyleIdx="11" presStyleCnt="12" custScaleX="146799" custScaleY="97356">
        <dgm:presLayoutVars>
          <dgm:bulletEnabled val="1"/>
        </dgm:presLayoutVars>
      </dgm:prSet>
      <dgm:spPr/>
    </dgm:pt>
  </dgm:ptLst>
  <dgm:cxnLst>
    <dgm:cxn modelId="{1A183502-872F-4416-8F6E-27883FB64CD3}" srcId="{67E08BEE-B552-44A3-A7C5-D9B58C3CDEC1}" destId="{4722DD0C-2355-4DC0-93FB-E5E223894B1F}" srcOrd="7" destOrd="0" parTransId="{9FA81088-042E-4649-97BA-83F7918E92B2}" sibTransId="{1EC27701-A625-4EB2-BB6C-B4887084B103}"/>
    <dgm:cxn modelId="{4CDC810E-FA6A-4E3B-BF8A-7EAF690AA6D7}" type="presOf" srcId="{336EF6E9-EA7D-431D-BFD7-87FD57825F21}" destId="{0116E63E-5F3F-4A18-9F0F-EFE71CE30ABA}" srcOrd="0" destOrd="0" presId="urn:microsoft.com/office/officeart/2005/8/layout/bProcess4"/>
    <dgm:cxn modelId="{1B82F91C-A844-4A52-BE78-450891D2C562}" type="presOf" srcId="{CE010AEA-8180-4B06-967D-F8595BFCE3D4}" destId="{84A051C4-FBD8-40A1-8A58-78B001EB0A8F}" srcOrd="0" destOrd="0" presId="urn:microsoft.com/office/officeart/2005/8/layout/bProcess4"/>
    <dgm:cxn modelId="{79BF2B23-C455-48F1-B7F9-E9034755161F}" srcId="{67E08BEE-B552-44A3-A7C5-D9B58C3CDEC1}" destId="{0C6ECD49-D414-49AF-A043-F78F74AF9DEA}" srcOrd="9" destOrd="0" parTransId="{DFB68EAE-C894-4C16-86A8-F6EE34BC07FC}" sibTransId="{FF080F09-03E5-4994-9188-D325EBF424B7}"/>
    <dgm:cxn modelId="{58866126-2333-4BAA-A99A-FF42B1AE3326}" type="presOf" srcId="{006EAAB9-399A-410F-8D2F-74E1F4937D35}" destId="{0E86FD3E-B8E1-4C86-B740-19A8B7BACC13}" srcOrd="0" destOrd="0" presId="urn:microsoft.com/office/officeart/2005/8/layout/bProcess4"/>
    <dgm:cxn modelId="{747D8829-9D99-4DC2-B22A-B200FD7FAADA}" type="presOf" srcId="{67E08BEE-B552-44A3-A7C5-D9B58C3CDEC1}" destId="{DB6A169C-176B-4F36-B2A7-F402D6F967A1}" srcOrd="0" destOrd="0" presId="urn:microsoft.com/office/officeart/2005/8/layout/bProcess4"/>
    <dgm:cxn modelId="{23D6B52C-D90E-459F-91A1-E357E2DBC759}" type="presOf" srcId="{6028196C-344C-43A1-B9F3-147F7D252D43}" destId="{0948C36A-DD2B-49FF-8AE4-567A9602D1B8}" srcOrd="0" destOrd="0" presId="urn:microsoft.com/office/officeart/2005/8/layout/bProcess4"/>
    <dgm:cxn modelId="{6B690230-1D48-4F6C-B1AA-B791B571C3C6}" type="presOf" srcId="{9EBD6E56-1D66-4E84-9A29-379997B52E75}" destId="{043A3AAB-C933-439D-BCD4-4718F59C0CFC}" srcOrd="0" destOrd="0" presId="urn:microsoft.com/office/officeart/2005/8/layout/bProcess4"/>
    <dgm:cxn modelId="{F6FE2C31-705A-490B-AF64-08BE3735EBB9}" type="presOf" srcId="{24185F08-73B1-424F-8134-06383571B5DE}" destId="{FC5C35D5-4365-4B6F-B8E8-0EE620BB619C}" srcOrd="0" destOrd="0" presId="urn:microsoft.com/office/officeart/2005/8/layout/bProcess4"/>
    <dgm:cxn modelId="{1A32E935-265D-44B5-A1A3-71B4CA3348A6}" srcId="{67E08BEE-B552-44A3-A7C5-D9B58C3CDEC1}" destId="{49407DCA-96EF-48C1-AA45-7E012DBF41D8}" srcOrd="0" destOrd="0" parTransId="{2C120CA4-6A15-4A93-BD4E-809CEE92F581}" sibTransId="{37794720-7F5F-4E01-BCB9-AF34C42DEC17}"/>
    <dgm:cxn modelId="{E428AC37-A644-410F-AB5A-E19F1DCEE90F}" type="presOf" srcId="{3816BF67-AA17-4E78-B951-D1BF6B313529}" destId="{02406E35-719E-4C36-8806-B11B1AC077B9}" srcOrd="0" destOrd="0" presId="urn:microsoft.com/office/officeart/2005/8/layout/bProcess4"/>
    <dgm:cxn modelId="{AFD08741-0E49-4936-A4C1-CD871E1D46F0}" srcId="{67E08BEE-B552-44A3-A7C5-D9B58C3CDEC1}" destId="{1F288954-B98B-4850-9D53-57ECBF1F59E1}" srcOrd="4" destOrd="0" parTransId="{7DC864A7-9C51-4634-B869-2449A10D1F33}" sibTransId="{3816BF67-AA17-4E78-B951-D1BF6B313529}"/>
    <dgm:cxn modelId="{2795B246-C6EE-4E1B-B105-9449C0F19928}" type="presOf" srcId="{0C6ECD49-D414-49AF-A043-F78F74AF9DEA}" destId="{F23AE5DF-437C-45FE-8DA4-6AAD04349F0D}" srcOrd="0" destOrd="0" presId="urn:microsoft.com/office/officeart/2005/8/layout/bProcess4"/>
    <dgm:cxn modelId="{D1C8CA4D-E02F-4EE6-B347-BC29FF533C6A}" type="presOf" srcId="{92CD8DA3-330C-4FC4-B6A7-2EB102AA4F1C}" destId="{1B9E751B-8298-4E74-A1A1-311C9EC298D2}" srcOrd="0" destOrd="0" presId="urn:microsoft.com/office/officeart/2005/8/layout/bProcess4"/>
    <dgm:cxn modelId="{181AD35A-584B-42B6-9BB5-D148C9BB41E9}" type="presOf" srcId="{49407DCA-96EF-48C1-AA45-7E012DBF41D8}" destId="{2D83DF38-1E7D-4A79-A54D-808AB0934908}" srcOrd="0" destOrd="0" presId="urn:microsoft.com/office/officeart/2005/8/layout/bProcess4"/>
    <dgm:cxn modelId="{E0391469-9311-40AE-B3DA-B5744D7F0300}" srcId="{67E08BEE-B552-44A3-A7C5-D9B58C3CDEC1}" destId="{0AAEDA6B-BA8B-4C79-89F7-EB41EE8B88ED}" srcOrd="5" destOrd="0" parTransId="{3D155EAE-6F01-4A28-A80F-36B7C811B3A7}" sibTransId="{8301CE59-D8D6-4053-8276-841B1D48A07A}"/>
    <dgm:cxn modelId="{1FCD1072-9C04-4041-9F2A-7B7EFCE55E5E}" type="presOf" srcId="{B548F435-A7DC-46B8-8BA8-CF863B4206E3}" destId="{024EFAC4-4D99-4A1E-BF15-C25D5F8FED6E}" srcOrd="0" destOrd="0" presId="urn:microsoft.com/office/officeart/2005/8/layout/bProcess4"/>
    <dgm:cxn modelId="{7F270B7D-29F0-4D37-9AEF-982DFADFF831}" type="presOf" srcId="{37794720-7F5F-4E01-BCB9-AF34C42DEC17}" destId="{B60316E1-A0CD-4E08-AC86-C5CECD5B513A}" srcOrd="0" destOrd="0" presId="urn:microsoft.com/office/officeart/2005/8/layout/bProcess4"/>
    <dgm:cxn modelId="{BDDC4C88-57C8-4E2E-99D8-B8071046A147}" type="presOf" srcId="{4722DD0C-2355-4DC0-93FB-E5E223894B1F}" destId="{3E23C7A6-D091-4020-865A-0B1338806610}" srcOrd="0" destOrd="0" presId="urn:microsoft.com/office/officeart/2005/8/layout/bProcess4"/>
    <dgm:cxn modelId="{FA7A7B89-F032-4198-ADAF-0A979A44FE0D}" type="presOf" srcId="{1EC27701-A625-4EB2-BB6C-B4887084B103}" destId="{3DE66A17-7A49-4C2B-9DA6-F085BAFC0B3F}" srcOrd="0" destOrd="0" presId="urn:microsoft.com/office/officeart/2005/8/layout/bProcess4"/>
    <dgm:cxn modelId="{ABF1A58C-3F44-420B-9B18-6B216A93CD0F}" type="presOf" srcId="{0AAEDA6B-BA8B-4C79-89F7-EB41EE8B88ED}" destId="{2BCDBFB8-5752-4DAC-9292-D8A7E56D5200}" srcOrd="0" destOrd="0" presId="urn:microsoft.com/office/officeart/2005/8/layout/bProcess4"/>
    <dgm:cxn modelId="{DD6AE49D-02F3-4583-AD2D-802A867531A8}" type="presOf" srcId="{8301CE59-D8D6-4053-8276-841B1D48A07A}" destId="{C21A33FF-D11F-47E5-91A1-DED9E5D3A6F6}" srcOrd="0" destOrd="0" presId="urn:microsoft.com/office/officeart/2005/8/layout/bProcess4"/>
    <dgm:cxn modelId="{A71877A7-F7C5-4B96-82E4-3CECEC011377}" srcId="{67E08BEE-B552-44A3-A7C5-D9B58C3CDEC1}" destId="{24185F08-73B1-424F-8134-06383571B5DE}" srcOrd="10" destOrd="0" parTransId="{7CA42CD7-9B36-4A6E-933E-F4C120E8ADC9}" sibTransId="{793CB86D-E7FD-46E6-91FB-0ED322E0A63A}"/>
    <dgm:cxn modelId="{C68EC5B6-F6B9-4739-B440-984011A50EDC}" srcId="{67E08BEE-B552-44A3-A7C5-D9B58C3CDEC1}" destId="{A2A3DA45-8D9B-4050-91E4-7C3F27C05E52}" srcOrd="6" destOrd="0" parTransId="{E13E4986-BF6B-44C1-98DC-668AA5DEBF26}" sibTransId="{336EF6E9-EA7D-431D-BFD7-87FD57825F21}"/>
    <dgm:cxn modelId="{8643DBBF-A267-45E3-9125-A6255E2278C0}" type="presOf" srcId="{793CB86D-E7FD-46E6-91FB-0ED322E0A63A}" destId="{018C0345-39F4-405A-9F38-F128C9FAA427}" srcOrd="0" destOrd="0" presId="urn:microsoft.com/office/officeart/2005/8/layout/bProcess4"/>
    <dgm:cxn modelId="{3D74DEBF-AF3E-47D9-895D-82397D73270C}" srcId="{67E08BEE-B552-44A3-A7C5-D9B58C3CDEC1}" destId="{16565916-0A21-4C05-A52C-EF2FC025380E}" srcOrd="2" destOrd="0" parTransId="{31DAEE66-675F-4CBF-B078-47434D4208AC}" sibTransId="{942842AA-9159-4C6D-911B-F0E14948129F}"/>
    <dgm:cxn modelId="{87262FCF-BC74-48C2-9846-3BA185CB2B1F}" srcId="{67E08BEE-B552-44A3-A7C5-D9B58C3CDEC1}" destId="{E6074F13-881E-4F27-A0E7-DF3745094E0D}" srcOrd="3" destOrd="0" parTransId="{02E52479-0EBA-45F7-A529-4A1EE77A57FD}" sibTransId="{92CD8DA3-330C-4FC4-B6A7-2EB102AA4F1C}"/>
    <dgm:cxn modelId="{01B47CCF-BD21-4F53-B35F-79DE0C858645}" type="presOf" srcId="{942842AA-9159-4C6D-911B-F0E14948129F}" destId="{14914E43-5338-477F-B9C3-27B223D427D6}" srcOrd="0" destOrd="0" presId="urn:microsoft.com/office/officeart/2005/8/layout/bProcess4"/>
    <dgm:cxn modelId="{E9F827DC-C981-432D-B8AE-0A4D4A335CF9}" srcId="{67E08BEE-B552-44A3-A7C5-D9B58C3CDEC1}" destId="{9EBD6E56-1D66-4E84-9A29-379997B52E75}" srcOrd="1" destOrd="0" parTransId="{E496DD8E-CB4C-407F-92D5-823E7559E462}" sibTransId="{B548F435-A7DC-46B8-8BA8-CF863B4206E3}"/>
    <dgm:cxn modelId="{A03552DD-5A2F-4D14-81AC-5367FD4CC81A}" type="presOf" srcId="{1F288954-B98B-4850-9D53-57ECBF1F59E1}" destId="{DFA30D8B-9AB0-481A-806C-D43E2C3A1512}" srcOrd="0" destOrd="0" presId="urn:microsoft.com/office/officeart/2005/8/layout/bProcess4"/>
    <dgm:cxn modelId="{01B56DE5-98A0-42FF-958A-E3FAEB195A08}" type="presOf" srcId="{16565916-0A21-4C05-A52C-EF2FC025380E}" destId="{9A9BF8F1-91AC-4A56-B096-A821E5EACEE2}" srcOrd="0" destOrd="0" presId="urn:microsoft.com/office/officeart/2005/8/layout/bProcess4"/>
    <dgm:cxn modelId="{2D404AEC-5655-4C46-92CD-33E5FED26DFA}" type="presOf" srcId="{E6074F13-881E-4F27-A0E7-DF3745094E0D}" destId="{44AE3097-2618-48A5-A768-9AB705C7E323}" srcOrd="0" destOrd="0" presId="urn:microsoft.com/office/officeart/2005/8/layout/bProcess4"/>
    <dgm:cxn modelId="{155209ED-A8C4-43D8-84B3-59B3E390987E}" type="presOf" srcId="{FF080F09-03E5-4994-9188-D325EBF424B7}" destId="{1D2AD03E-9731-49FE-A8F9-037CE37D7AE5}" srcOrd="0" destOrd="0" presId="urn:microsoft.com/office/officeart/2005/8/layout/bProcess4"/>
    <dgm:cxn modelId="{6E0703F6-D0A0-4EDF-AADC-F64A83010630}" srcId="{67E08BEE-B552-44A3-A7C5-D9B58C3CDEC1}" destId="{006EAAB9-399A-410F-8D2F-74E1F4937D35}" srcOrd="8" destOrd="0" parTransId="{226841C8-44C2-4358-BA6F-A6D2B3D70AFE}" sibTransId="{CE010AEA-8180-4B06-967D-F8595BFCE3D4}"/>
    <dgm:cxn modelId="{43F9EAF8-7A3B-4B85-B051-34ABA52FB0FB}" srcId="{67E08BEE-B552-44A3-A7C5-D9B58C3CDEC1}" destId="{6028196C-344C-43A1-B9F3-147F7D252D43}" srcOrd="11" destOrd="0" parTransId="{9121A95B-6C26-431A-BBBE-9C4E8EF3E2F3}" sibTransId="{3C47A097-1527-4329-86BE-0200C6181BB2}"/>
    <dgm:cxn modelId="{8A6E50FC-7690-4431-AAE4-5F99246747F4}" type="presOf" srcId="{A2A3DA45-8D9B-4050-91E4-7C3F27C05E52}" destId="{03F532BE-B3BF-49FE-B7AB-943778684D67}" srcOrd="0" destOrd="0" presId="urn:microsoft.com/office/officeart/2005/8/layout/bProcess4"/>
    <dgm:cxn modelId="{33D9BE3E-F0D7-4321-834C-FA072841A426}" type="presParOf" srcId="{DB6A169C-176B-4F36-B2A7-F402D6F967A1}" destId="{3CD80273-244B-41FB-B974-67921513C9A6}" srcOrd="0" destOrd="0" presId="urn:microsoft.com/office/officeart/2005/8/layout/bProcess4"/>
    <dgm:cxn modelId="{051F89CF-20F9-49CB-B530-2590068630AB}" type="presParOf" srcId="{3CD80273-244B-41FB-B974-67921513C9A6}" destId="{5A5CCD81-56C3-4E34-A053-F6CA9008F317}" srcOrd="0" destOrd="0" presId="urn:microsoft.com/office/officeart/2005/8/layout/bProcess4"/>
    <dgm:cxn modelId="{E1AF0498-7D08-4205-935B-8A93938F1094}" type="presParOf" srcId="{3CD80273-244B-41FB-B974-67921513C9A6}" destId="{2D83DF38-1E7D-4A79-A54D-808AB0934908}" srcOrd="1" destOrd="0" presId="urn:microsoft.com/office/officeart/2005/8/layout/bProcess4"/>
    <dgm:cxn modelId="{58C26993-3B28-40DE-8CE7-CD466B9F931D}" type="presParOf" srcId="{DB6A169C-176B-4F36-B2A7-F402D6F967A1}" destId="{B60316E1-A0CD-4E08-AC86-C5CECD5B513A}" srcOrd="1" destOrd="0" presId="urn:microsoft.com/office/officeart/2005/8/layout/bProcess4"/>
    <dgm:cxn modelId="{B44FDF0D-8DB5-4496-8362-88A85CBD469A}" type="presParOf" srcId="{DB6A169C-176B-4F36-B2A7-F402D6F967A1}" destId="{2B26F7FC-9662-4D09-A457-5DB77E5E6785}" srcOrd="2" destOrd="0" presId="urn:microsoft.com/office/officeart/2005/8/layout/bProcess4"/>
    <dgm:cxn modelId="{C76F39A2-5291-4A63-890A-81324764CF65}" type="presParOf" srcId="{2B26F7FC-9662-4D09-A457-5DB77E5E6785}" destId="{35A1EEE4-738F-4B97-BFEB-1B3895CAEE4C}" srcOrd="0" destOrd="0" presId="urn:microsoft.com/office/officeart/2005/8/layout/bProcess4"/>
    <dgm:cxn modelId="{F4216514-2D19-4A6C-806A-4E523B9C0147}" type="presParOf" srcId="{2B26F7FC-9662-4D09-A457-5DB77E5E6785}" destId="{043A3AAB-C933-439D-BCD4-4718F59C0CFC}" srcOrd="1" destOrd="0" presId="urn:microsoft.com/office/officeart/2005/8/layout/bProcess4"/>
    <dgm:cxn modelId="{811C6D7B-35CE-4F24-8972-FA873FD0DBE9}" type="presParOf" srcId="{DB6A169C-176B-4F36-B2A7-F402D6F967A1}" destId="{024EFAC4-4D99-4A1E-BF15-C25D5F8FED6E}" srcOrd="3" destOrd="0" presId="urn:microsoft.com/office/officeart/2005/8/layout/bProcess4"/>
    <dgm:cxn modelId="{03953C4D-45FC-493C-B755-9D25F12CA5FC}" type="presParOf" srcId="{DB6A169C-176B-4F36-B2A7-F402D6F967A1}" destId="{5984C476-3F9B-434B-9665-3BCDFB53DAB1}" srcOrd="4" destOrd="0" presId="urn:microsoft.com/office/officeart/2005/8/layout/bProcess4"/>
    <dgm:cxn modelId="{D2D09A8A-1DEA-42D3-A5F7-98E1D5190AE2}" type="presParOf" srcId="{5984C476-3F9B-434B-9665-3BCDFB53DAB1}" destId="{5F27D2E8-18A2-4E16-BE25-04911DEDD876}" srcOrd="0" destOrd="0" presId="urn:microsoft.com/office/officeart/2005/8/layout/bProcess4"/>
    <dgm:cxn modelId="{106D464C-B145-43A3-8FC0-E83C5A7F9495}" type="presParOf" srcId="{5984C476-3F9B-434B-9665-3BCDFB53DAB1}" destId="{9A9BF8F1-91AC-4A56-B096-A821E5EACEE2}" srcOrd="1" destOrd="0" presId="urn:microsoft.com/office/officeart/2005/8/layout/bProcess4"/>
    <dgm:cxn modelId="{51F0C9B1-94A8-4BF9-BD00-DD8F89DA93F8}" type="presParOf" srcId="{DB6A169C-176B-4F36-B2A7-F402D6F967A1}" destId="{14914E43-5338-477F-B9C3-27B223D427D6}" srcOrd="5" destOrd="0" presId="urn:microsoft.com/office/officeart/2005/8/layout/bProcess4"/>
    <dgm:cxn modelId="{201DBEB7-52E9-4400-A71E-3065BBFC1299}" type="presParOf" srcId="{DB6A169C-176B-4F36-B2A7-F402D6F967A1}" destId="{76E29541-0FBF-4246-8F79-B9FB2D8B0B33}" srcOrd="6" destOrd="0" presId="urn:microsoft.com/office/officeart/2005/8/layout/bProcess4"/>
    <dgm:cxn modelId="{0A3935A2-9DB2-453A-BB77-248E8353A163}" type="presParOf" srcId="{76E29541-0FBF-4246-8F79-B9FB2D8B0B33}" destId="{75FAF2CB-6BA0-44BF-AA70-C9D6671AE73D}" srcOrd="0" destOrd="0" presId="urn:microsoft.com/office/officeart/2005/8/layout/bProcess4"/>
    <dgm:cxn modelId="{383522CD-D2A5-4CC3-90E1-227C06453A96}" type="presParOf" srcId="{76E29541-0FBF-4246-8F79-B9FB2D8B0B33}" destId="{44AE3097-2618-48A5-A768-9AB705C7E323}" srcOrd="1" destOrd="0" presId="urn:microsoft.com/office/officeart/2005/8/layout/bProcess4"/>
    <dgm:cxn modelId="{10201AA9-307F-4660-A08C-6A2549F51AF9}" type="presParOf" srcId="{DB6A169C-176B-4F36-B2A7-F402D6F967A1}" destId="{1B9E751B-8298-4E74-A1A1-311C9EC298D2}" srcOrd="7" destOrd="0" presId="urn:microsoft.com/office/officeart/2005/8/layout/bProcess4"/>
    <dgm:cxn modelId="{EBA16785-BB17-4656-91CA-271B712E72B2}" type="presParOf" srcId="{DB6A169C-176B-4F36-B2A7-F402D6F967A1}" destId="{12A75514-C750-4F01-ABE4-247BE0B09D1F}" srcOrd="8" destOrd="0" presId="urn:microsoft.com/office/officeart/2005/8/layout/bProcess4"/>
    <dgm:cxn modelId="{544ACF1F-F9F1-4010-92B9-8AC991A6CD92}" type="presParOf" srcId="{12A75514-C750-4F01-ABE4-247BE0B09D1F}" destId="{6EB65B76-D44A-425B-9290-B0AAAB1BCCFC}" srcOrd="0" destOrd="0" presId="urn:microsoft.com/office/officeart/2005/8/layout/bProcess4"/>
    <dgm:cxn modelId="{2F9C0560-F762-4ABE-8D7A-644A0A711A69}" type="presParOf" srcId="{12A75514-C750-4F01-ABE4-247BE0B09D1F}" destId="{DFA30D8B-9AB0-481A-806C-D43E2C3A1512}" srcOrd="1" destOrd="0" presId="urn:microsoft.com/office/officeart/2005/8/layout/bProcess4"/>
    <dgm:cxn modelId="{7C39DE9B-D226-4162-880B-BE831BF3F4F9}" type="presParOf" srcId="{DB6A169C-176B-4F36-B2A7-F402D6F967A1}" destId="{02406E35-719E-4C36-8806-B11B1AC077B9}" srcOrd="9" destOrd="0" presId="urn:microsoft.com/office/officeart/2005/8/layout/bProcess4"/>
    <dgm:cxn modelId="{A3BA3835-1051-48C0-A66C-96C5F03E80A5}" type="presParOf" srcId="{DB6A169C-176B-4F36-B2A7-F402D6F967A1}" destId="{5FEC030A-DF1E-4DD4-8F9B-D85557D219CD}" srcOrd="10" destOrd="0" presId="urn:microsoft.com/office/officeart/2005/8/layout/bProcess4"/>
    <dgm:cxn modelId="{344336EF-7D03-4E5E-9CAD-0479A8D5D18D}" type="presParOf" srcId="{5FEC030A-DF1E-4DD4-8F9B-D85557D219CD}" destId="{309CEFBB-573A-4E44-89AA-17B95A041224}" srcOrd="0" destOrd="0" presId="urn:microsoft.com/office/officeart/2005/8/layout/bProcess4"/>
    <dgm:cxn modelId="{EC599E32-BBA2-4CB9-BA31-62588F5B8CF9}" type="presParOf" srcId="{5FEC030A-DF1E-4DD4-8F9B-D85557D219CD}" destId="{2BCDBFB8-5752-4DAC-9292-D8A7E56D5200}" srcOrd="1" destOrd="0" presId="urn:microsoft.com/office/officeart/2005/8/layout/bProcess4"/>
    <dgm:cxn modelId="{E8CC5690-C8C4-4275-B790-811EE325AD4F}" type="presParOf" srcId="{DB6A169C-176B-4F36-B2A7-F402D6F967A1}" destId="{C21A33FF-D11F-47E5-91A1-DED9E5D3A6F6}" srcOrd="11" destOrd="0" presId="urn:microsoft.com/office/officeart/2005/8/layout/bProcess4"/>
    <dgm:cxn modelId="{9401B3F4-481E-4DB2-A186-87FD79EF4DEE}" type="presParOf" srcId="{DB6A169C-176B-4F36-B2A7-F402D6F967A1}" destId="{E7511057-D69A-4C64-A4A7-1E7A034B38CC}" srcOrd="12" destOrd="0" presId="urn:microsoft.com/office/officeart/2005/8/layout/bProcess4"/>
    <dgm:cxn modelId="{0C096882-10BF-4829-9700-8330E6CFFE92}" type="presParOf" srcId="{E7511057-D69A-4C64-A4A7-1E7A034B38CC}" destId="{8924E7E0-9726-4083-9F8E-955A99B09514}" srcOrd="0" destOrd="0" presId="urn:microsoft.com/office/officeart/2005/8/layout/bProcess4"/>
    <dgm:cxn modelId="{E33B6F82-D5B7-4AB2-92E7-D6C6801B0EA7}" type="presParOf" srcId="{E7511057-D69A-4C64-A4A7-1E7A034B38CC}" destId="{03F532BE-B3BF-49FE-B7AB-943778684D67}" srcOrd="1" destOrd="0" presId="urn:microsoft.com/office/officeart/2005/8/layout/bProcess4"/>
    <dgm:cxn modelId="{7965D530-E8F3-4534-8B2E-98E9B16A6E36}" type="presParOf" srcId="{DB6A169C-176B-4F36-B2A7-F402D6F967A1}" destId="{0116E63E-5F3F-4A18-9F0F-EFE71CE30ABA}" srcOrd="13" destOrd="0" presId="urn:microsoft.com/office/officeart/2005/8/layout/bProcess4"/>
    <dgm:cxn modelId="{724236C3-80E2-4D5B-B833-6B9792C3D303}" type="presParOf" srcId="{DB6A169C-176B-4F36-B2A7-F402D6F967A1}" destId="{B01386D7-2881-4851-A1BB-E2F63720A1B4}" srcOrd="14" destOrd="0" presId="urn:microsoft.com/office/officeart/2005/8/layout/bProcess4"/>
    <dgm:cxn modelId="{75FA5567-D4BE-4500-BFB5-48757AA76C37}" type="presParOf" srcId="{B01386D7-2881-4851-A1BB-E2F63720A1B4}" destId="{D9C82081-2253-474B-826D-607C6BD8E634}" srcOrd="0" destOrd="0" presId="urn:microsoft.com/office/officeart/2005/8/layout/bProcess4"/>
    <dgm:cxn modelId="{5F008D3B-5B7C-473E-AB16-86A8C7D61115}" type="presParOf" srcId="{B01386D7-2881-4851-A1BB-E2F63720A1B4}" destId="{3E23C7A6-D091-4020-865A-0B1338806610}" srcOrd="1" destOrd="0" presId="urn:microsoft.com/office/officeart/2005/8/layout/bProcess4"/>
    <dgm:cxn modelId="{69A972A0-9967-4D65-B24C-2F7E32EBBA6F}" type="presParOf" srcId="{DB6A169C-176B-4F36-B2A7-F402D6F967A1}" destId="{3DE66A17-7A49-4C2B-9DA6-F085BAFC0B3F}" srcOrd="15" destOrd="0" presId="urn:microsoft.com/office/officeart/2005/8/layout/bProcess4"/>
    <dgm:cxn modelId="{6F229702-2EF6-411A-B0B3-DE5D69D24997}" type="presParOf" srcId="{DB6A169C-176B-4F36-B2A7-F402D6F967A1}" destId="{E4346111-29CF-4F36-A6D0-48CB7FAB0E97}" srcOrd="16" destOrd="0" presId="urn:microsoft.com/office/officeart/2005/8/layout/bProcess4"/>
    <dgm:cxn modelId="{23132F25-FBBB-435C-AC5E-ABB613839CD0}" type="presParOf" srcId="{E4346111-29CF-4F36-A6D0-48CB7FAB0E97}" destId="{E249EEA4-885A-45D7-99FD-9D4685326D9D}" srcOrd="0" destOrd="0" presId="urn:microsoft.com/office/officeart/2005/8/layout/bProcess4"/>
    <dgm:cxn modelId="{0D179E55-7B61-41F5-B955-5004DBEB968D}" type="presParOf" srcId="{E4346111-29CF-4F36-A6D0-48CB7FAB0E97}" destId="{0E86FD3E-B8E1-4C86-B740-19A8B7BACC13}" srcOrd="1" destOrd="0" presId="urn:microsoft.com/office/officeart/2005/8/layout/bProcess4"/>
    <dgm:cxn modelId="{A08DCB11-D718-43D5-95A3-913950BC239E}" type="presParOf" srcId="{DB6A169C-176B-4F36-B2A7-F402D6F967A1}" destId="{84A051C4-FBD8-40A1-8A58-78B001EB0A8F}" srcOrd="17" destOrd="0" presId="urn:microsoft.com/office/officeart/2005/8/layout/bProcess4"/>
    <dgm:cxn modelId="{340C686A-07E2-4422-8ECB-C9A92F2C76BB}" type="presParOf" srcId="{DB6A169C-176B-4F36-B2A7-F402D6F967A1}" destId="{C1E4B407-68AC-4FF0-BE05-832080A6B76C}" srcOrd="18" destOrd="0" presId="urn:microsoft.com/office/officeart/2005/8/layout/bProcess4"/>
    <dgm:cxn modelId="{C595987E-6DB5-40F6-A36C-719CA74D2B4E}" type="presParOf" srcId="{C1E4B407-68AC-4FF0-BE05-832080A6B76C}" destId="{51BB46D2-F0D8-4E7F-9430-C6F985598404}" srcOrd="0" destOrd="0" presId="urn:microsoft.com/office/officeart/2005/8/layout/bProcess4"/>
    <dgm:cxn modelId="{9706B9D3-2EF5-464D-B900-CBA87E3E38B2}" type="presParOf" srcId="{C1E4B407-68AC-4FF0-BE05-832080A6B76C}" destId="{F23AE5DF-437C-45FE-8DA4-6AAD04349F0D}" srcOrd="1" destOrd="0" presId="urn:microsoft.com/office/officeart/2005/8/layout/bProcess4"/>
    <dgm:cxn modelId="{611D7AC6-4B52-4446-ADB3-B70905D0F7EF}" type="presParOf" srcId="{DB6A169C-176B-4F36-B2A7-F402D6F967A1}" destId="{1D2AD03E-9731-49FE-A8F9-037CE37D7AE5}" srcOrd="19" destOrd="0" presId="urn:microsoft.com/office/officeart/2005/8/layout/bProcess4"/>
    <dgm:cxn modelId="{491D42AB-C216-42AF-8F92-8F101BBA3BF8}" type="presParOf" srcId="{DB6A169C-176B-4F36-B2A7-F402D6F967A1}" destId="{9EE09982-9E21-403A-85D8-FC55E9B40653}" srcOrd="20" destOrd="0" presId="urn:microsoft.com/office/officeart/2005/8/layout/bProcess4"/>
    <dgm:cxn modelId="{EAE31534-F2DA-40BA-B7CB-CA431F96EFA1}" type="presParOf" srcId="{9EE09982-9E21-403A-85D8-FC55E9B40653}" destId="{E7A8EB7A-819A-4FE9-9722-08BE2407C3DC}" srcOrd="0" destOrd="0" presId="urn:microsoft.com/office/officeart/2005/8/layout/bProcess4"/>
    <dgm:cxn modelId="{9D553DA0-C9E3-4091-B49A-159F120FB7F5}" type="presParOf" srcId="{9EE09982-9E21-403A-85D8-FC55E9B40653}" destId="{FC5C35D5-4365-4B6F-B8E8-0EE620BB619C}" srcOrd="1" destOrd="0" presId="urn:microsoft.com/office/officeart/2005/8/layout/bProcess4"/>
    <dgm:cxn modelId="{8FD01207-FD4E-4CDA-BBD6-9083B18B0208}" type="presParOf" srcId="{DB6A169C-176B-4F36-B2A7-F402D6F967A1}" destId="{018C0345-39F4-405A-9F38-F128C9FAA427}" srcOrd="21" destOrd="0" presId="urn:microsoft.com/office/officeart/2005/8/layout/bProcess4"/>
    <dgm:cxn modelId="{3EB50023-9DC6-4C3B-AA6A-23588E73041D}" type="presParOf" srcId="{DB6A169C-176B-4F36-B2A7-F402D6F967A1}" destId="{9626CF64-E984-4698-95E1-09E82193230F}" srcOrd="22" destOrd="0" presId="urn:microsoft.com/office/officeart/2005/8/layout/bProcess4"/>
    <dgm:cxn modelId="{F9EBDC44-89A1-4802-9505-204161500D1E}" type="presParOf" srcId="{9626CF64-E984-4698-95E1-09E82193230F}" destId="{C40B8CDC-438B-4517-BFBF-169C7C7EC017}" srcOrd="0" destOrd="0" presId="urn:microsoft.com/office/officeart/2005/8/layout/bProcess4"/>
    <dgm:cxn modelId="{9C94BFD5-DDC1-4C86-9774-CCA7C6D09F9D}" type="presParOf" srcId="{9626CF64-E984-4698-95E1-09E82193230F}" destId="{0948C36A-DD2B-49FF-8AE4-567A9602D1B8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4CEC07F-7E82-49DB-9932-D65F8F4A76BB}" type="doc">
      <dgm:prSet loTypeId="urn:microsoft.com/office/officeart/2005/8/layout/pList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123F08C-488C-4DFF-9CA4-9393D96344E2}">
      <dgm:prSet phldrT="[Text]" custT="1"/>
      <dgm:spPr/>
      <dgm:t>
        <a:bodyPr/>
        <a:lstStyle/>
        <a:p>
          <a:r>
            <a:rPr lang="en-US" sz="2200" b="1" i="1" dirty="0">
              <a:solidFill>
                <a:schemeClr val="accent6"/>
              </a:solidFill>
            </a:rPr>
            <a:t>Where</a:t>
          </a:r>
          <a:r>
            <a:rPr lang="en-US" sz="2200" dirty="0">
              <a:solidFill>
                <a:schemeClr val="accent6"/>
              </a:solidFill>
            </a:rPr>
            <a:t> it was found</a:t>
          </a:r>
        </a:p>
      </dgm:t>
    </dgm:pt>
    <dgm:pt modelId="{92F1DE89-71F8-48C1-B5D5-A9F4C938FD60}" type="parTrans" cxnId="{F927833A-9FC0-49ED-B98B-A1EB81C76E41}">
      <dgm:prSet/>
      <dgm:spPr/>
      <dgm:t>
        <a:bodyPr/>
        <a:lstStyle/>
        <a:p>
          <a:endParaRPr lang="en-US"/>
        </a:p>
      </dgm:t>
    </dgm:pt>
    <dgm:pt modelId="{AD69A411-7978-47AD-9A72-E04E039FEA7A}" type="sibTrans" cxnId="{F927833A-9FC0-49ED-B98B-A1EB81C76E41}">
      <dgm:prSet/>
      <dgm:spPr/>
      <dgm:t>
        <a:bodyPr/>
        <a:lstStyle/>
        <a:p>
          <a:endParaRPr lang="en-US"/>
        </a:p>
      </dgm:t>
    </dgm:pt>
    <dgm:pt modelId="{551C2C1A-9BB9-4415-8AF9-4A2FDA72EBDC}">
      <dgm:prSet phldrT="[Text]" custT="1"/>
      <dgm:spPr/>
      <dgm:t>
        <a:bodyPr/>
        <a:lstStyle/>
        <a:p>
          <a:r>
            <a:rPr lang="en-US" sz="2200" b="1" i="1" dirty="0">
              <a:solidFill>
                <a:schemeClr val="accent6"/>
              </a:solidFill>
            </a:rPr>
            <a:t>Where</a:t>
          </a:r>
          <a:r>
            <a:rPr lang="en-US" sz="2200" dirty="0">
              <a:solidFill>
                <a:schemeClr val="accent6"/>
              </a:solidFill>
            </a:rPr>
            <a:t> it was seized</a:t>
          </a:r>
        </a:p>
      </dgm:t>
    </dgm:pt>
    <dgm:pt modelId="{8434B92E-0560-4089-95D9-8FFA25752F6D}" type="parTrans" cxnId="{C4812916-2243-4D7C-A9C3-0366F3FFCEF1}">
      <dgm:prSet/>
      <dgm:spPr/>
      <dgm:t>
        <a:bodyPr/>
        <a:lstStyle/>
        <a:p>
          <a:endParaRPr lang="en-US"/>
        </a:p>
      </dgm:t>
    </dgm:pt>
    <dgm:pt modelId="{DD8CE1BE-D219-4AD5-ACFF-1E157BB46280}" type="sibTrans" cxnId="{C4812916-2243-4D7C-A9C3-0366F3FFCEF1}">
      <dgm:prSet/>
      <dgm:spPr/>
      <dgm:t>
        <a:bodyPr/>
        <a:lstStyle/>
        <a:p>
          <a:endParaRPr lang="en-US"/>
        </a:p>
      </dgm:t>
    </dgm:pt>
    <dgm:pt modelId="{0C41E064-745B-4293-ADEF-2D888ACC4868}">
      <dgm:prSet phldrT="[Text]" custT="1"/>
      <dgm:spPr/>
      <dgm:t>
        <a:bodyPr/>
        <a:lstStyle/>
        <a:p>
          <a:r>
            <a:rPr lang="en-US" sz="2200" dirty="0">
              <a:solidFill>
                <a:schemeClr val="accent6"/>
              </a:solidFill>
            </a:rPr>
            <a:t>The </a:t>
          </a:r>
          <a:r>
            <a:rPr lang="en-US" sz="2200" b="1" i="1" dirty="0">
              <a:solidFill>
                <a:schemeClr val="accent6"/>
              </a:solidFill>
            </a:rPr>
            <a:t>time</a:t>
          </a:r>
          <a:r>
            <a:rPr lang="en-US" sz="2200" dirty="0">
              <a:solidFill>
                <a:schemeClr val="accent6"/>
              </a:solidFill>
            </a:rPr>
            <a:t> of seizure</a:t>
          </a:r>
        </a:p>
      </dgm:t>
    </dgm:pt>
    <dgm:pt modelId="{5A72B26B-FD9A-47D1-8358-390825A17574}" type="parTrans" cxnId="{1FF3842A-BCF0-4F94-AB65-070421F319D4}">
      <dgm:prSet/>
      <dgm:spPr/>
      <dgm:t>
        <a:bodyPr/>
        <a:lstStyle/>
        <a:p>
          <a:endParaRPr lang="en-US"/>
        </a:p>
      </dgm:t>
    </dgm:pt>
    <dgm:pt modelId="{664AD172-9057-4BA7-B8CA-95DA61CB0318}" type="sibTrans" cxnId="{1FF3842A-BCF0-4F94-AB65-070421F319D4}">
      <dgm:prSet/>
      <dgm:spPr/>
      <dgm:t>
        <a:bodyPr/>
        <a:lstStyle/>
        <a:p>
          <a:endParaRPr lang="en-US"/>
        </a:p>
      </dgm:t>
    </dgm:pt>
    <dgm:pt modelId="{811A9619-F649-4F40-8ADB-E0EF70AD5B5A}">
      <dgm:prSet phldrT="[Text]" custT="1"/>
      <dgm:spPr/>
      <dgm:t>
        <a:bodyPr/>
        <a:lstStyle/>
        <a:p>
          <a:r>
            <a:rPr lang="en-US" sz="2200" dirty="0">
              <a:solidFill>
                <a:schemeClr val="accent6"/>
              </a:solidFill>
            </a:rPr>
            <a:t>The </a:t>
          </a:r>
          <a:r>
            <a:rPr lang="en-US" sz="2200" b="1" i="1" dirty="0">
              <a:solidFill>
                <a:schemeClr val="accent6"/>
              </a:solidFill>
            </a:rPr>
            <a:t>date</a:t>
          </a:r>
          <a:r>
            <a:rPr lang="en-US" sz="2200" dirty="0">
              <a:solidFill>
                <a:schemeClr val="accent6"/>
              </a:solidFill>
            </a:rPr>
            <a:t> of  seizure</a:t>
          </a:r>
        </a:p>
      </dgm:t>
    </dgm:pt>
    <dgm:pt modelId="{E0A8C1D7-58D5-48A8-BE48-8B6FEC254337}" type="parTrans" cxnId="{E8D18FC6-F585-4D05-BC44-038AC09543B5}">
      <dgm:prSet/>
      <dgm:spPr/>
      <dgm:t>
        <a:bodyPr/>
        <a:lstStyle/>
        <a:p>
          <a:endParaRPr lang="en-US"/>
        </a:p>
      </dgm:t>
    </dgm:pt>
    <dgm:pt modelId="{5E5B3788-76CE-4166-A360-D491870B5474}" type="sibTrans" cxnId="{E8D18FC6-F585-4D05-BC44-038AC09543B5}">
      <dgm:prSet/>
      <dgm:spPr/>
      <dgm:t>
        <a:bodyPr/>
        <a:lstStyle/>
        <a:p>
          <a:endParaRPr lang="en-US"/>
        </a:p>
      </dgm:t>
    </dgm:pt>
    <dgm:pt modelId="{6AFBEFA4-6014-4FA7-ACEA-8C045F2EB5C8}">
      <dgm:prSet phldrT="[Text]" custT="1"/>
      <dgm:spPr/>
      <dgm:t>
        <a:bodyPr/>
        <a:lstStyle/>
        <a:p>
          <a:r>
            <a:rPr lang="en-US" sz="2300" b="1" i="1" dirty="0">
              <a:solidFill>
                <a:schemeClr val="accent6"/>
              </a:solidFill>
            </a:rPr>
            <a:t>Whom</a:t>
          </a:r>
          <a:r>
            <a:rPr lang="en-US" sz="2300" dirty="0">
              <a:solidFill>
                <a:schemeClr val="accent6"/>
              </a:solidFill>
            </a:rPr>
            <a:t> it was seized by &amp; what was done with it after seizure</a:t>
          </a:r>
        </a:p>
      </dgm:t>
    </dgm:pt>
    <dgm:pt modelId="{29C1778B-12A1-46C6-85E0-D2A09FD2227B}" type="parTrans" cxnId="{1968B898-D3C4-4DAE-B868-0B2586E37622}">
      <dgm:prSet/>
      <dgm:spPr/>
      <dgm:t>
        <a:bodyPr/>
        <a:lstStyle/>
        <a:p>
          <a:endParaRPr lang="en-US"/>
        </a:p>
      </dgm:t>
    </dgm:pt>
    <dgm:pt modelId="{CF21ACAB-E4C1-4C98-A535-F68548C0EDFB}" type="sibTrans" cxnId="{1968B898-D3C4-4DAE-B868-0B2586E37622}">
      <dgm:prSet/>
      <dgm:spPr/>
      <dgm:t>
        <a:bodyPr/>
        <a:lstStyle/>
        <a:p>
          <a:endParaRPr lang="en-US"/>
        </a:p>
      </dgm:t>
    </dgm:pt>
    <dgm:pt modelId="{F88191B7-F9A0-4BBD-8130-46127FD1C0FE}" type="pres">
      <dgm:prSet presAssocID="{44CEC07F-7E82-49DB-9932-D65F8F4A76BB}" presName="Name0" presStyleCnt="0">
        <dgm:presLayoutVars>
          <dgm:dir/>
          <dgm:resizeHandles val="exact"/>
        </dgm:presLayoutVars>
      </dgm:prSet>
      <dgm:spPr/>
    </dgm:pt>
    <dgm:pt modelId="{FA3E97B5-250A-4D81-8BE3-1E0AC6C15D4A}" type="pres">
      <dgm:prSet presAssocID="{0123F08C-488C-4DFF-9CA4-9393D96344E2}" presName="compNode" presStyleCnt="0"/>
      <dgm:spPr/>
    </dgm:pt>
    <dgm:pt modelId="{ED82BC42-57B6-4314-A5DD-73B440D23552}" type="pres">
      <dgm:prSet presAssocID="{0123F08C-488C-4DFF-9CA4-9393D96344E2}" presName="pictRect" presStyleLbl="node1" presStyleIdx="0" presStyleCnt="5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A05D41D5-2956-41EA-8187-B6C7FF0EC84F}" type="pres">
      <dgm:prSet presAssocID="{0123F08C-488C-4DFF-9CA4-9393D96344E2}" presName="textRect" presStyleLbl="revTx" presStyleIdx="0" presStyleCnt="5" custLinFactNeighborX="1186" custLinFactNeighborY="10590">
        <dgm:presLayoutVars>
          <dgm:bulletEnabled val="1"/>
        </dgm:presLayoutVars>
      </dgm:prSet>
      <dgm:spPr/>
    </dgm:pt>
    <dgm:pt modelId="{7BB8DBC0-EC67-4FC2-91BD-654E6AFE8D5B}" type="pres">
      <dgm:prSet presAssocID="{AD69A411-7978-47AD-9A72-E04E039FEA7A}" presName="sibTrans" presStyleLbl="sibTrans2D1" presStyleIdx="0" presStyleCnt="0"/>
      <dgm:spPr/>
    </dgm:pt>
    <dgm:pt modelId="{942C3D35-5CE1-4864-98B9-E22E516AD28C}" type="pres">
      <dgm:prSet presAssocID="{551C2C1A-9BB9-4415-8AF9-4A2FDA72EBDC}" presName="compNode" presStyleCnt="0"/>
      <dgm:spPr/>
    </dgm:pt>
    <dgm:pt modelId="{22845CD0-3CE0-4463-9880-0CA4AFD78B15}" type="pres">
      <dgm:prSet presAssocID="{551C2C1A-9BB9-4415-8AF9-4A2FDA72EBDC}" presName="pictRect" presStyleLbl="node1" presStyleIdx="1" presStyleCnt="5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3D89DA4C-C8BF-4424-8BE1-2D6333AA1D4F}" type="pres">
      <dgm:prSet presAssocID="{551C2C1A-9BB9-4415-8AF9-4A2FDA72EBDC}" presName="textRect" presStyleLbl="revTx" presStyleIdx="1" presStyleCnt="5" custLinFactNeighborX="7299" custLinFactNeighborY="23301">
        <dgm:presLayoutVars>
          <dgm:bulletEnabled val="1"/>
        </dgm:presLayoutVars>
      </dgm:prSet>
      <dgm:spPr/>
    </dgm:pt>
    <dgm:pt modelId="{388DD391-3F4E-4544-8F8B-88F4388BFA79}" type="pres">
      <dgm:prSet presAssocID="{DD8CE1BE-D219-4AD5-ACFF-1E157BB46280}" presName="sibTrans" presStyleLbl="sibTrans2D1" presStyleIdx="0" presStyleCnt="0"/>
      <dgm:spPr/>
    </dgm:pt>
    <dgm:pt modelId="{BA95C82C-3CB9-41B6-9625-7AF2878A1DCB}" type="pres">
      <dgm:prSet presAssocID="{0C41E064-745B-4293-ADEF-2D888ACC4868}" presName="compNode" presStyleCnt="0"/>
      <dgm:spPr/>
    </dgm:pt>
    <dgm:pt modelId="{8DA6170D-44BF-4E92-BEA8-13D1133E79EC}" type="pres">
      <dgm:prSet presAssocID="{0C41E064-745B-4293-ADEF-2D888ACC4868}" presName="pictRect" presStyleLbl="node1" presStyleIdx="2" presStyleCnt="5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AFE78CB9-4027-48CB-B4A9-4578DEA652D1}" type="pres">
      <dgm:prSet presAssocID="{0C41E064-745B-4293-ADEF-2D888ACC4868}" presName="textRect" presStyleLbl="revTx" presStyleIdx="2" presStyleCnt="5" custLinFactNeighborX="-2132" custLinFactNeighborY="23301">
        <dgm:presLayoutVars>
          <dgm:bulletEnabled val="1"/>
        </dgm:presLayoutVars>
      </dgm:prSet>
      <dgm:spPr/>
    </dgm:pt>
    <dgm:pt modelId="{D2C7AB1E-FA06-4BB5-A615-C55D04E57EB3}" type="pres">
      <dgm:prSet presAssocID="{664AD172-9057-4BA7-B8CA-95DA61CB0318}" presName="sibTrans" presStyleLbl="sibTrans2D1" presStyleIdx="0" presStyleCnt="0"/>
      <dgm:spPr/>
    </dgm:pt>
    <dgm:pt modelId="{EE2F5905-F30E-475A-99B1-5E055205DDB5}" type="pres">
      <dgm:prSet presAssocID="{811A9619-F649-4F40-8ADB-E0EF70AD5B5A}" presName="compNode" presStyleCnt="0"/>
      <dgm:spPr/>
    </dgm:pt>
    <dgm:pt modelId="{758E484B-F31B-4272-9DEC-4AFD472E4569}" type="pres">
      <dgm:prSet presAssocID="{811A9619-F649-4F40-8ADB-E0EF70AD5B5A}" presName="pictRect" presStyleLbl="node1" presStyleIdx="3" presStyleCnt="5"/>
      <dgm:spPr>
        <a:blipFill rotWithShape="1">
          <a:blip xmlns:r="http://schemas.openxmlformats.org/officeDocument/2006/relationships" r:embed="rId4"/>
          <a:stretch>
            <a:fillRect/>
          </a:stretch>
        </a:blipFill>
      </dgm:spPr>
    </dgm:pt>
    <dgm:pt modelId="{6C3FCC8B-6215-4939-BC87-A0F94AB00C16}" type="pres">
      <dgm:prSet presAssocID="{811A9619-F649-4F40-8ADB-E0EF70AD5B5A}" presName="textRect" presStyleLbl="revTx" presStyleIdx="3" presStyleCnt="5" custLinFactNeighborX="1148" custLinFactNeighborY="23301">
        <dgm:presLayoutVars>
          <dgm:bulletEnabled val="1"/>
        </dgm:presLayoutVars>
      </dgm:prSet>
      <dgm:spPr/>
    </dgm:pt>
    <dgm:pt modelId="{D5296E65-D7EC-458C-9321-B921E9F545D6}" type="pres">
      <dgm:prSet presAssocID="{5E5B3788-76CE-4166-A360-D491870B5474}" presName="sibTrans" presStyleLbl="sibTrans2D1" presStyleIdx="0" presStyleCnt="0"/>
      <dgm:spPr/>
    </dgm:pt>
    <dgm:pt modelId="{0DFBBFF2-DC20-4D68-9F70-963DB864A0F8}" type="pres">
      <dgm:prSet presAssocID="{6AFBEFA4-6014-4FA7-ACEA-8C045F2EB5C8}" presName="compNode" presStyleCnt="0"/>
      <dgm:spPr/>
    </dgm:pt>
    <dgm:pt modelId="{BE38A284-E252-42BA-A399-E419617F6845}" type="pres">
      <dgm:prSet presAssocID="{6AFBEFA4-6014-4FA7-ACEA-8C045F2EB5C8}" presName="pictRect" presStyleLbl="node1" presStyleIdx="4" presStyleCnt="5"/>
      <dgm:spPr>
        <a:blipFill rotWithShape="1">
          <a:blip xmlns:r="http://schemas.openxmlformats.org/officeDocument/2006/relationships" r:embed="rId5"/>
          <a:stretch>
            <a:fillRect/>
          </a:stretch>
        </a:blipFill>
      </dgm:spPr>
    </dgm:pt>
    <dgm:pt modelId="{72659CC6-0D2B-4FE8-91C7-7A81D001575F}" type="pres">
      <dgm:prSet presAssocID="{6AFBEFA4-6014-4FA7-ACEA-8C045F2EB5C8}" presName="textRect" presStyleLbl="revTx" presStyleIdx="4" presStyleCnt="5" custScaleX="459290" custScaleY="78448">
        <dgm:presLayoutVars>
          <dgm:bulletEnabled val="1"/>
        </dgm:presLayoutVars>
      </dgm:prSet>
      <dgm:spPr/>
    </dgm:pt>
  </dgm:ptLst>
  <dgm:cxnLst>
    <dgm:cxn modelId="{E1111B04-27B3-4274-823A-BB2B56810280}" type="presOf" srcId="{551C2C1A-9BB9-4415-8AF9-4A2FDA72EBDC}" destId="{3D89DA4C-C8BF-4424-8BE1-2D6333AA1D4F}" srcOrd="0" destOrd="0" presId="urn:microsoft.com/office/officeart/2005/8/layout/pList1"/>
    <dgm:cxn modelId="{C4812916-2243-4D7C-A9C3-0366F3FFCEF1}" srcId="{44CEC07F-7E82-49DB-9932-D65F8F4A76BB}" destId="{551C2C1A-9BB9-4415-8AF9-4A2FDA72EBDC}" srcOrd="1" destOrd="0" parTransId="{8434B92E-0560-4089-95D9-8FFA25752F6D}" sibTransId="{DD8CE1BE-D219-4AD5-ACFF-1E157BB46280}"/>
    <dgm:cxn modelId="{2CEC1917-1AA3-4F6A-B444-C8EB0CA0A1E5}" type="presOf" srcId="{DD8CE1BE-D219-4AD5-ACFF-1E157BB46280}" destId="{388DD391-3F4E-4544-8F8B-88F4388BFA79}" srcOrd="0" destOrd="0" presId="urn:microsoft.com/office/officeart/2005/8/layout/pList1"/>
    <dgm:cxn modelId="{F1917A24-FC21-4BDD-8058-3823B4F15AA1}" type="presOf" srcId="{AD69A411-7978-47AD-9A72-E04E039FEA7A}" destId="{7BB8DBC0-EC67-4FC2-91BD-654E6AFE8D5B}" srcOrd="0" destOrd="0" presId="urn:microsoft.com/office/officeart/2005/8/layout/pList1"/>
    <dgm:cxn modelId="{1FF3842A-BCF0-4F94-AB65-070421F319D4}" srcId="{44CEC07F-7E82-49DB-9932-D65F8F4A76BB}" destId="{0C41E064-745B-4293-ADEF-2D888ACC4868}" srcOrd="2" destOrd="0" parTransId="{5A72B26B-FD9A-47D1-8358-390825A17574}" sibTransId="{664AD172-9057-4BA7-B8CA-95DA61CB0318}"/>
    <dgm:cxn modelId="{CF215037-DC52-49F8-B273-E21CE49B9424}" type="presOf" srcId="{6AFBEFA4-6014-4FA7-ACEA-8C045F2EB5C8}" destId="{72659CC6-0D2B-4FE8-91C7-7A81D001575F}" srcOrd="0" destOrd="0" presId="urn:microsoft.com/office/officeart/2005/8/layout/pList1"/>
    <dgm:cxn modelId="{A9C14738-DD2D-4ED4-86F6-3B5A06123FAD}" type="presOf" srcId="{664AD172-9057-4BA7-B8CA-95DA61CB0318}" destId="{D2C7AB1E-FA06-4BB5-A615-C55D04E57EB3}" srcOrd="0" destOrd="0" presId="urn:microsoft.com/office/officeart/2005/8/layout/pList1"/>
    <dgm:cxn modelId="{F927833A-9FC0-49ED-B98B-A1EB81C76E41}" srcId="{44CEC07F-7E82-49DB-9932-D65F8F4A76BB}" destId="{0123F08C-488C-4DFF-9CA4-9393D96344E2}" srcOrd="0" destOrd="0" parTransId="{92F1DE89-71F8-48C1-B5D5-A9F4C938FD60}" sibTransId="{AD69A411-7978-47AD-9A72-E04E039FEA7A}"/>
    <dgm:cxn modelId="{D4A36941-DD2B-45CD-BAC3-E92EEFB55745}" type="presOf" srcId="{811A9619-F649-4F40-8ADB-E0EF70AD5B5A}" destId="{6C3FCC8B-6215-4939-BC87-A0F94AB00C16}" srcOrd="0" destOrd="0" presId="urn:microsoft.com/office/officeart/2005/8/layout/pList1"/>
    <dgm:cxn modelId="{6890C360-D67B-4373-A5FF-8D4F4269E1D1}" type="presOf" srcId="{0C41E064-745B-4293-ADEF-2D888ACC4868}" destId="{AFE78CB9-4027-48CB-B4A9-4578DEA652D1}" srcOrd="0" destOrd="0" presId="urn:microsoft.com/office/officeart/2005/8/layout/pList1"/>
    <dgm:cxn modelId="{1968B898-D3C4-4DAE-B868-0B2586E37622}" srcId="{44CEC07F-7E82-49DB-9932-D65F8F4A76BB}" destId="{6AFBEFA4-6014-4FA7-ACEA-8C045F2EB5C8}" srcOrd="4" destOrd="0" parTransId="{29C1778B-12A1-46C6-85E0-D2A09FD2227B}" sibTransId="{CF21ACAB-E4C1-4C98-A535-F68548C0EDFB}"/>
    <dgm:cxn modelId="{397F40BA-6469-4531-975C-3F5B7C269AF9}" type="presOf" srcId="{44CEC07F-7E82-49DB-9932-D65F8F4A76BB}" destId="{F88191B7-F9A0-4BBD-8130-46127FD1C0FE}" srcOrd="0" destOrd="0" presId="urn:microsoft.com/office/officeart/2005/8/layout/pList1"/>
    <dgm:cxn modelId="{136B45C6-23D0-417B-A35C-85EB07C97C1C}" type="presOf" srcId="{5E5B3788-76CE-4166-A360-D491870B5474}" destId="{D5296E65-D7EC-458C-9321-B921E9F545D6}" srcOrd="0" destOrd="0" presId="urn:microsoft.com/office/officeart/2005/8/layout/pList1"/>
    <dgm:cxn modelId="{E8D18FC6-F585-4D05-BC44-038AC09543B5}" srcId="{44CEC07F-7E82-49DB-9932-D65F8F4A76BB}" destId="{811A9619-F649-4F40-8ADB-E0EF70AD5B5A}" srcOrd="3" destOrd="0" parTransId="{E0A8C1D7-58D5-48A8-BE48-8B6FEC254337}" sibTransId="{5E5B3788-76CE-4166-A360-D491870B5474}"/>
    <dgm:cxn modelId="{66066AC9-A28A-47FB-983D-D36BCBD1522B}" type="presOf" srcId="{0123F08C-488C-4DFF-9CA4-9393D96344E2}" destId="{A05D41D5-2956-41EA-8187-B6C7FF0EC84F}" srcOrd="0" destOrd="0" presId="urn:microsoft.com/office/officeart/2005/8/layout/pList1"/>
    <dgm:cxn modelId="{8627F062-3DD3-42A5-9D4B-71C2E4166FE1}" type="presParOf" srcId="{F88191B7-F9A0-4BBD-8130-46127FD1C0FE}" destId="{FA3E97B5-250A-4D81-8BE3-1E0AC6C15D4A}" srcOrd="0" destOrd="0" presId="urn:microsoft.com/office/officeart/2005/8/layout/pList1"/>
    <dgm:cxn modelId="{8A6F7C70-4FE9-4759-A409-4EA64021432C}" type="presParOf" srcId="{FA3E97B5-250A-4D81-8BE3-1E0AC6C15D4A}" destId="{ED82BC42-57B6-4314-A5DD-73B440D23552}" srcOrd="0" destOrd="0" presId="urn:microsoft.com/office/officeart/2005/8/layout/pList1"/>
    <dgm:cxn modelId="{C10F9570-F677-444A-B243-31EDF7343650}" type="presParOf" srcId="{FA3E97B5-250A-4D81-8BE3-1E0AC6C15D4A}" destId="{A05D41D5-2956-41EA-8187-B6C7FF0EC84F}" srcOrd="1" destOrd="0" presId="urn:microsoft.com/office/officeart/2005/8/layout/pList1"/>
    <dgm:cxn modelId="{86C02F10-8613-45F9-A1D1-283EEEC4B3D2}" type="presParOf" srcId="{F88191B7-F9A0-4BBD-8130-46127FD1C0FE}" destId="{7BB8DBC0-EC67-4FC2-91BD-654E6AFE8D5B}" srcOrd="1" destOrd="0" presId="urn:microsoft.com/office/officeart/2005/8/layout/pList1"/>
    <dgm:cxn modelId="{1A7277B9-F840-4AE4-A2C3-06766BF2960C}" type="presParOf" srcId="{F88191B7-F9A0-4BBD-8130-46127FD1C0FE}" destId="{942C3D35-5CE1-4864-98B9-E22E516AD28C}" srcOrd="2" destOrd="0" presId="urn:microsoft.com/office/officeart/2005/8/layout/pList1"/>
    <dgm:cxn modelId="{B724F40A-053B-4137-A4DF-4FFC5675FEE7}" type="presParOf" srcId="{942C3D35-5CE1-4864-98B9-E22E516AD28C}" destId="{22845CD0-3CE0-4463-9880-0CA4AFD78B15}" srcOrd="0" destOrd="0" presId="urn:microsoft.com/office/officeart/2005/8/layout/pList1"/>
    <dgm:cxn modelId="{437ECB65-A0EC-454D-A06A-213572C14062}" type="presParOf" srcId="{942C3D35-5CE1-4864-98B9-E22E516AD28C}" destId="{3D89DA4C-C8BF-4424-8BE1-2D6333AA1D4F}" srcOrd="1" destOrd="0" presId="urn:microsoft.com/office/officeart/2005/8/layout/pList1"/>
    <dgm:cxn modelId="{294CA282-9239-4482-A70B-6BF7B3A3912A}" type="presParOf" srcId="{F88191B7-F9A0-4BBD-8130-46127FD1C0FE}" destId="{388DD391-3F4E-4544-8F8B-88F4388BFA79}" srcOrd="3" destOrd="0" presId="urn:microsoft.com/office/officeart/2005/8/layout/pList1"/>
    <dgm:cxn modelId="{3F521C0F-1458-4D5A-8680-B8FDF627F98B}" type="presParOf" srcId="{F88191B7-F9A0-4BBD-8130-46127FD1C0FE}" destId="{BA95C82C-3CB9-41B6-9625-7AF2878A1DCB}" srcOrd="4" destOrd="0" presId="urn:microsoft.com/office/officeart/2005/8/layout/pList1"/>
    <dgm:cxn modelId="{470D7390-2623-47E9-B20F-EC402399A442}" type="presParOf" srcId="{BA95C82C-3CB9-41B6-9625-7AF2878A1DCB}" destId="{8DA6170D-44BF-4E92-BEA8-13D1133E79EC}" srcOrd="0" destOrd="0" presId="urn:microsoft.com/office/officeart/2005/8/layout/pList1"/>
    <dgm:cxn modelId="{FF9CA38C-E04D-4F8A-A01B-37C8E910427E}" type="presParOf" srcId="{BA95C82C-3CB9-41B6-9625-7AF2878A1DCB}" destId="{AFE78CB9-4027-48CB-B4A9-4578DEA652D1}" srcOrd="1" destOrd="0" presId="urn:microsoft.com/office/officeart/2005/8/layout/pList1"/>
    <dgm:cxn modelId="{0BF7985D-3225-4799-A444-7A42AEA64507}" type="presParOf" srcId="{F88191B7-F9A0-4BBD-8130-46127FD1C0FE}" destId="{D2C7AB1E-FA06-4BB5-A615-C55D04E57EB3}" srcOrd="5" destOrd="0" presId="urn:microsoft.com/office/officeart/2005/8/layout/pList1"/>
    <dgm:cxn modelId="{BCE5DC65-1570-42A2-9CBF-E0DA0519B9D7}" type="presParOf" srcId="{F88191B7-F9A0-4BBD-8130-46127FD1C0FE}" destId="{EE2F5905-F30E-475A-99B1-5E055205DDB5}" srcOrd="6" destOrd="0" presId="urn:microsoft.com/office/officeart/2005/8/layout/pList1"/>
    <dgm:cxn modelId="{8017A5B6-E6DE-45EB-84BB-6B9115E564FD}" type="presParOf" srcId="{EE2F5905-F30E-475A-99B1-5E055205DDB5}" destId="{758E484B-F31B-4272-9DEC-4AFD472E4569}" srcOrd="0" destOrd="0" presId="urn:microsoft.com/office/officeart/2005/8/layout/pList1"/>
    <dgm:cxn modelId="{3769AAE0-EFA8-4A08-A4A5-4FA8558BB6AE}" type="presParOf" srcId="{EE2F5905-F30E-475A-99B1-5E055205DDB5}" destId="{6C3FCC8B-6215-4939-BC87-A0F94AB00C16}" srcOrd="1" destOrd="0" presId="urn:microsoft.com/office/officeart/2005/8/layout/pList1"/>
    <dgm:cxn modelId="{9C0B7C94-31DC-43C0-891C-14CB5EAF64BF}" type="presParOf" srcId="{F88191B7-F9A0-4BBD-8130-46127FD1C0FE}" destId="{D5296E65-D7EC-458C-9321-B921E9F545D6}" srcOrd="7" destOrd="0" presId="urn:microsoft.com/office/officeart/2005/8/layout/pList1"/>
    <dgm:cxn modelId="{51D4660D-A84A-4C82-A416-C9BD07281DA0}" type="presParOf" srcId="{F88191B7-F9A0-4BBD-8130-46127FD1C0FE}" destId="{0DFBBFF2-DC20-4D68-9F70-963DB864A0F8}" srcOrd="8" destOrd="0" presId="urn:microsoft.com/office/officeart/2005/8/layout/pList1"/>
    <dgm:cxn modelId="{1A12A4A2-3BF9-43B1-A7D2-E025BF22123B}" type="presParOf" srcId="{0DFBBFF2-DC20-4D68-9F70-963DB864A0F8}" destId="{BE38A284-E252-42BA-A399-E419617F6845}" srcOrd="0" destOrd="0" presId="urn:microsoft.com/office/officeart/2005/8/layout/pList1"/>
    <dgm:cxn modelId="{B17B04E7-24C6-4F20-9EAC-3D7AB0BC31E9}" type="presParOf" srcId="{0DFBBFF2-DC20-4D68-9F70-963DB864A0F8}" destId="{72659CC6-0D2B-4FE8-91C7-7A81D001575F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881A4A8-15A5-4A8E-A657-2AD6A535E504}" type="doc">
      <dgm:prSet loTypeId="urn:microsoft.com/office/officeart/2005/8/layout/hProcess7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1CBD6CF-516F-4900-849C-657D572B6E50}">
      <dgm:prSet phldrT="[Text]" custT="1"/>
      <dgm:spPr/>
      <dgm:t>
        <a:bodyPr/>
        <a:lstStyle/>
        <a:p>
          <a:r>
            <a:rPr lang="en-US" sz="2800" b="1" i="1" dirty="0"/>
            <a:t>Suspect present</a:t>
          </a:r>
        </a:p>
      </dgm:t>
    </dgm:pt>
    <dgm:pt modelId="{028EC709-C35D-4A7E-959B-EE0F65DA070E}" type="parTrans" cxnId="{526FDA4C-4B09-4543-8FE8-01D228616696}">
      <dgm:prSet/>
      <dgm:spPr/>
      <dgm:t>
        <a:bodyPr/>
        <a:lstStyle/>
        <a:p>
          <a:endParaRPr lang="en-US"/>
        </a:p>
      </dgm:t>
    </dgm:pt>
    <dgm:pt modelId="{32212F89-2057-49EE-930F-8AC253DE4E94}" type="sibTrans" cxnId="{526FDA4C-4B09-4543-8FE8-01D228616696}">
      <dgm:prSet/>
      <dgm:spPr/>
      <dgm:t>
        <a:bodyPr/>
        <a:lstStyle/>
        <a:p>
          <a:endParaRPr lang="en-US"/>
        </a:p>
      </dgm:t>
    </dgm:pt>
    <dgm:pt modelId="{46C7D4B8-DC61-42AD-B670-C4D112E7E73D}">
      <dgm:prSet phldrT="[Text]" custT="1"/>
      <dgm:spPr/>
      <dgm:t>
        <a:bodyPr/>
        <a:lstStyle/>
        <a:p>
          <a:r>
            <a:rPr lang="en-US" sz="2400" dirty="0"/>
            <a:t>Identification of suspects</a:t>
          </a:r>
        </a:p>
        <a:p>
          <a:r>
            <a:rPr lang="en-US" sz="2400" dirty="0"/>
            <a:t>Arrest – yes or no</a:t>
          </a:r>
        </a:p>
        <a:p>
          <a:r>
            <a:rPr lang="en-US" sz="2400" dirty="0"/>
            <a:t>Managing the scene &amp; a suspect</a:t>
          </a:r>
        </a:p>
        <a:p>
          <a:r>
            <a:rPr lang="en-US" sz="2400" dirty="0"/>
            <a:t>Cross contamination</a:t>
          </a:r>
        </a:p>
      </dgm:t>
    </dgm:pt>
    <dgm:pt modelId="{A3870E63-4985-4931-8D8E-8C046026904D}" type="parTrans" cxnId="{EC6D295F-424B-42BF-B7C2-8C9C10DD27B2}">
      <dgm:prSet/>
      <dgm:spPr/>
      <dgm:t>
        <a:bodyPr/>
        <a:lstStyle/>
        <a:p>
          <a:endParaRPr lang="en-US"/>
        </a:p>
      </dgm:t>
    </dgm:pt>
    <dgm:pt modelId="{1CA33DD9-4260-48CF-86C5-7918B68B0E67}" type="sibTrans" cxnId="{EC6D295F-424B-42BF-B7C2-8C9C10DD27B2}">
      <dgm:prSet/>
      <dgm:spPr/>
      <dgm:t>
        <a:bodyPr/>
        <a:lstStyle/>
        <a:p>
          <a:endParaRPr lang="en-US"/>
        </a:p>
      </dgm:t>
    </dgm:pt>
    <dgm:pt modelId="{2BF0FAA8-93AA-4B08-A900-3472BA0EFA36}">
      <dgm:prSet phldrT="[Text]" custT="1"/>
      <dgm:spPr/>
      <dgm:t>
        <a:bodyPr/>
        <a:lstStyle/>
        <a:p>
          <a:r>
            <a:rPr lang="en-US" sz="2800" b="1" i="1"/>
            <a:t>Suspect not present</a:t>
          </a:r>
          <a:endParaRPr lang="en-US" sz="2800" b="1" i="1" dirty="0"/>
        </a:p>
      </dgm:t>
    </dgm:pt>
    <dgm:pt modelId="{D9EFB367-76B2-475F-B569-1FF641B70103}" type="parTrans" cxnId="{840C82B3-E411-45A9-9826-147EECAB9122}">
      <dgm:prSet/>
      <dgm:spPr/>
      <dgm:t>
        <a:bodyPr/>
        <a:lstStyle/>
        <a:p>
          <a:endParaRPr lang="en-US"/>
        </a:p>
      </dgm:t>
    </dgm:pt>
    <dgm:pt modelId="{9B224B81-5985-4733-8AD7-A6A388DD54BB}" type="sibTrans" cxnId="{840C82B3-E411-45A9-9826-147EECAB9122}">
      <dgm:prSet/>
      <dgm:spPr/>
      <dgm:t>
        <a:bodyPr/>
        <a:lstStyle/>
        <a:p>
          <a:endParaRPr lang="en-US"/>
        </a:p>
      </dgm:t>
    </dgm:pt>
    <dgm:pt modelId="{3D472A60-1539-4D75-BDC7-6D6EC894649F}">
      <dgm:prSet phldrT="[Text]" custT="1"/>
      <dgm:spPr/>
      <dgm:t>
        <a:bodyPr/>
        <a:lstStyle/>
        <a:p>
          <a:r>
            <a:rPr lang="en-US" sz="2400"/>
            <a:t>Identification of suspects</a:t>
          </a:r>
        </a:p>
        <a:p>
          <a:r>
            <a:rPr lang="en-US" sz="2400"/>
            <a:t>Risk assessment</a:t>
          </a:r>
        </a:p>
        <a:p>
          <a:r>
            <a:rPr lang="en-US" sz="2400"/>
            <a:t>Circulate details</a:t>
          </a:r>
        </a:p>
        <a:p>
          <a:r>
            <a:rPr lang="en-US" sz="2400"/>
            <a:t>Cross contamination</a:t>
          </a:r>
          <a:endParaRPr lang="en-US" sz="2400" dirty="0"/>
        </a:p>
      </dgm:t>
    </dgm:pt>
    <dgm:pt modelId="{7D7D4344-CDD1-4925-9EDB-AC4251E47327}" type="parTrans" cxnId="{DE27064D-F448-4CA7-9CA0-0468E7205538}">
      <dgm:prSet/>
      <dgm:spPr/>
      <dgm:t>
        <a:bodyPr/>
        <a:lstStyle/>
        <a:p>
          <a:endParaRPr lang="en-US"/>
        </a:p>
      </dgm:t>
    </dgm:pt>
    <dgm:pt modelId="{C3618DA5-BA8C-4C7C-A5A9-2F02A70BCE87}" type="sibTrans" cxnId="{DE27064D-F448-4CA7-9CA0-0468E7205538}">
      <dgm:prSet/>
      <dgm:spPr/>
      <dgm:t>
        <a:bodyPr/>
        <a:lstStyle/>
        <a:p>
          <a:endParaRPr lang="en-US"/>
        </a:p>
      </dgm:t>
    </dgm:pt>
    <dgm:pt modelId="{3CA996B7-E9AC-406D-A3F5-5802D34BA9C9}" type="pres">
      <dgm:prSet presAssocID="{A881A4A8-15A5-4A8E-A657-2AD6A535E504}" presName="Name0" presStyleCnt="0">
        <dgm:presLayoutVars>
          <dgm:dir/>
          <dgm:animLvl val="lvl"/>
          <dgm:resizeHandles val="exact"/>
        </dgm:presLayoutVars>
      </dgm:prSet>
      <dgm:spPr/>
    </dgm:pt>
    <dgm:pt modelId="{49830F97-CDB8-411C-A114-391FC9F8BCF8}" type="pres">
      <dgm:prSet presAssocID="{31CBD6CF-516F-4900-849C-657D572B6E50}" presName="compositeNode" presStyleCnt="0">
        <dgm:presLayoutVars>
          <dgm:bulletEnabled val="1"/>
        </dgm:presLayoutVars>
      </dgm:prSet>
      <dgm:spPr/>
    </dgm:pt>
    <dgm:pt modelId="{85D63C9B-FC45-4F24-A89E-1BF745D9CE3B}" type="pres">
      <dgm:prSet presAssocID="{31CBD6CF-516F-4900-849C-657D572B6E50}" presName="bgRect" presStyleLbl="node1" presStyleIdx="0" presStyleCnt="2"/>
      <dgm:spPr/>
    </dgm:pt>
    <dgm:pt modelId="{0C9966B4-6273-4EF4-99F9-70D68D8A799E}" type="pres">
      <dgm:prSet presAssocID="{31CBD6CF-516F-4900-849C-657D572B6E50}" presName="parentNode" presStyleLbl="node1" presStyleIdx="0" presStyleCnt="2">
        <dgm:presLayoutVars>
          <dgm:chMax val="0"/>
          <dgm:bulletEnabled val="1"/>
        </dgm:presLayoutVars>
      </dgm:prSet>
      <dgm:spPr/>
    </dgm:pt>
    <dgm:pt modelId="{CF02C79E-256F-4E63-B409-2F72555778E4}" type="pres">
      <dgm:prSet presAssocID="{31CBD6CF-516F-4900-849C-657D572B6E50}" presName="childNode" presStyleLbl="node1" presStyleIdx="0" presStyleCnt="2">
        <dgm:presLayoutVars>
          <dgm:bulletEnabled val="1"/>
        </dgm:presLayoutVars>
      </dgm:prSet>
      <dgm:spPr/>
    </dgm:pt>
    <dgm:pt modelId="{8628B301-0106-4728-877D-963353410608}" type="pres">
      <dgm:prSet presAssocID="{32212F89-2057-49EE-930F-8AC253DE4E94}" presName="hSp" presStyleCnt="0"/>
      <dgm:spPr/>
    </dgm:pt>
    <dgm:pt modelId="{9A215646-D8B9-42AF-B40C-932113F0C063}" type="pres">
      <dgm:prSet presAssocID="{32212F89-2057-49EE-930F-8AC253DE4E94}" presName="vProcSp" presStyleCnt="0"/>
      <dgm:spPr/>
    </dgm:pt>
    <dgm:pt modelId="{8E30C35A-A181-44B1-8292-EA3987E14764}" type="pres">
      <dgm:prSet presAssocID="{32212F89-2057-49EE-930F-8AC253DE4E94}" presName="vSp1" presStyleCnt="0"/>
      <dgm:spPr/>
    </dgm:pt>
    <dgm:pt modelId="{23CAC000-7B4D-45AE-BF05-6B0F83BB962D}" type="pres">
      <dgm:prSet presAssocID="{32212F89-2057-49EE-930F-8AC253DE4E94}" presName="simulatedConn" presStyleLbl="solidFgAcc1" presStyleIdx="0" presStyleCnt="1"/>
      <dgm:spPr/>
    </dgm:pt>
    <dgm:pt modelId="{8F7ED875-E14E-42CC-B873-38FFBF7F3625}" type="pres">
      <dgm:prSet presAssocID="{32212F89-2057-49EE-930F-8AC253DE4E94}" presName="vSp2" presStyleCnt="0"/>
      <dgm:spPr/>
    </dgm:pt>
    <dgm:pt modelId="{57BDBD92-C1B4-41BA-AD6F-2974C55F48E6}" type="pres">
      <dgm:prSet presAssocID="{32212F89-2057-49EE-930F-8AC253DE4E94}" presName="sibTrans" presStyleCnt="0"/>
      <dgm:spPr/>
    </dgm:pt>
    <dgm:pt modelId="{07428016-A4C4-41E9-86DE-73F0047C6FA1}" type="pres">
      <dgm:prSet presAssocID="{2BF0FAA8-93AA-4B08-A900-3472BA0EFA36}" presName="compositeNode" presStyleCnt="0">
        <dgm:presLayoutVars>
          <dgm:bulletEnabled val="1"/>
        </dgm:presLayoutVars>
      </dgm:prSet>
      <dgm:spPr/>
    </dgm:pt>
    <dgm:pt modelId="{ACD36DFF-B767-46CB-A28C-4919411C60E8}" type="pres">
      <dgm:prSet presAssocID="{2BF0FAA8-93AA-4B08-A900-3472BA0EFA36}" presName="bgRect" presStyleLbl="node1" presStyleIdx="1" presStyleCnt="2" custLinFactNeighborX="159" custLinFactNeighborY="4105"/>
      <dgm:spPr/>
    </dgm:pt>
    <dgm:pt modelId="{EBDFEC2C-4EA5-4CDB-831E-D42E90226220}" type="pres">
      <dgm:prSet presAssocID="{2BF0FAA8-93AA-4B08-A900-3472BA0EFA36}" presName="parentNode" presStyleLbl="node1" presStyleIdx="1" presStyleCnt="2">
        <dgm:presLayoutVars>
          <dgm:chMax val="0"/>
          <dgm:bulletEnabled val="1"/>
        </dgm:presLayoutVars>
      </dgm:prSet>
      <dgm:spPr/>
    </dgm:pt>
    <dgm:pt modelId="{3027FA07-8ED9-4CAA-998F-9E36843030EE}" type="pres">
      <dgm:prSet presAssocID="{2BF0FAA8-93AA-4B08-A900-3472BA0EFA36}" presName="childNode" presStyleLbl="node1" presStyleIdx="1" presStyleCnt="2">
        <dgm:presLayoutVars>
          <dgm:bulletEnabled val="1"/>
        </dgm:presLayoutVars>
      </dgm:prSet>
      <dgm:spPr/>
    </dgm:pt>
  </dgm:ptLst>
  <dgm:cxnLst>
    <dgm:cxn modelId="{EC1B2E0C-FC5E-4D1B-9A21-58F6932CB431}" type="presOf" srcId="{31CBD6CF-516F-4900-849C-657D572B6E50}" destId="{85D63C9B-FC45-4F24-A89E-1BF745D9CE3B}" srcOrd="0" destOrd="0" presId="urn:microsoft.com/office/officeart/2005/8/layout/hProcess7"/>
    <dgm:cxn modelId="{4C550D15-E132-48E9-B232-A11699E5771B}" type="presOf" srcId="{31CBD6CF-516F-4900-849C-657D572B6E50}" destId="{0C9966B4-6273-4EF4-99F9-70D68D8A799E}" srcOrd="1" destOrd="0" presId="urn:microsoft.com/office/officeart/2005/8/layout/hProcess7"/>
    <dgm:cxn modelId="{18ABE435-AFE8-4231-B67B-A1281AAE27BF}" type="presOf" srcId="{46C7D4B8-DC61-42AD-B670-C4D112E7E73D}" destId="{CF02C79E-256F-4E63-B409-2F72555778E4}" srcOrd="0" destOrd="0" presId="urn:microsoft.com/office/officeart/2005/8/layout/hProcess7"/>
    <dgm:cxn modelId="{526FDA4C-4B09-4543-8FE8-01D228616696}" srcId="{A881A4A8-15A5-4A8E-A657-2AD6A535E504}" destId="{31CBD6CF-516F-4900-849C-657D572B6E50}" srcOrd="0" destOrd="0" parTransId="{028EC709-C35D-4A7E-959B-EE0F65DA070E}" sibTransId="{32212F89-2057-49EE-930F-8AC253DE4E94}"/>
    <dgm:cxn modelId="{DE27064D-F448-4CA7-9CA0-0468E7205538}" srcId="{2BF0FAA8-93AA-4B08-A900-3472BA0EFA36}" destId="{3D472A60-1539-4D75-BDC7-6D6EC894649F}" srcOrd="0" destOrd="0" parTransId="{7D7D4344-CDD1-4925-9EDB-AC4251E47327}" sibTransId="{C3618DA5-BA8C-4C7C-A5A9-2F02A70BCE87}"/>
    <dgm:cxn modelId="{EC6D295F-424B-42BF-B7C2-8C9C10DD27B2}" srcId="{31CBD6CF-516F-4900-849C-657D572B6E50}" destId="{46C7D4B8-DC61-42AD-B670-C4D112E7E73D}" srcOrd="0" destOrd="0" parTransId="{A3870E63-4985-4931-8D8E-8C046026904D}" sibTransId="{1CA33DD9-4260-48CF-86C5-7918B68B0E67}"/>
    <dgm:cxn modelId="{9AFB1F9C-FA6A-400F-91D5-5A0E8607054A}" type="presOf" srcId="{3D472A60-1539-4D75-BDC7-6D6EC894649F}" destId="{3027FA07-8ED9-4CAA-998F-9E36843030EE}" srcOrd="0" destOrd="0" presId="urn:microsoft.com/office/officeart/2005/8/layout/hProcess7"/>
    <dgm:cxn modelId="{06B118A2-1435-4BF2-977B-8593E04B938E}" type="presOf" srcId="{2BF0FAA8-93AA-4B08-A900-3472BA0EFA36}" destId="{EBDFEC2C-4EA5-4CDB-831E-D42E90226220}" srcOrd="1" destOrd="0" presId="urn:microsoft.com/office/officeart/2005/8/layout/hProcess7"/>
    <dgm:cxn modelId="{840C82B3-E411-45A9-9826-147EECAB9122}" srcId="{A881A4A8-15A5-4A8E-A657-2AD6A535E504}" destId="{2BF0FAA8-93AA-4B08-A900-3472BA0EFA36}" srcOrd="1" destOrd="0" parTransId="{D9EFB367-76B2-475F-B569-1FF641B70103}" sibTransId="{9B224B81-5985-4733-8AD7-A6A388DD54BB}"/>
    <dgm:cxn modelId="{E5C115E0-6D1D-4891-817D-9D5D427B995E}" type="presOf" srcId="{A881A4A8-15A5-4A8E-A657-2AD6A535E504}" destId="{3CA996B7-E9AC-406D-A3F5-5802D34BA9C9}" srcOrd="0" destOrd="0" presId="urn:microsoft.com/office/officeart/2005/8/layout/hProcess7"/>
    <dgm:cxn modelId="{07EB0BEA-7701-41E8-BF26-F9D8AB197A3C}" type="presOf" srcId="{2BF0FAA8-93AA-4B08-A900-3472BA0EFA36}" destId="{ACD36DFF-B767-46CB-A28C-4919411C60E8}" srcOrd="0" destOrd="0" presId="urn:microsoft.com/office/officeart/2005/8/layout/hProcess7"/>
    <dgm:cxn modelId="{1C53DC48-DD5E-4A4C-A2C7-07D4A5F2176D}" type="presParOf" srcId="{3CA996B7-E9AC-406D-A3F5-5802D34BA9C9}" destId="{49830F97-CDB8-411C-A114-391FC9F8BCF8}" srcOrd="0" destOrd="0" presId="urn:microsoft.com/office/officeart/2005/8/layout/hProcess7"/>
    <dgm:cxn modelId="{E2FAA128-E0F2-4444-BF9D-7C1697200002}" type="presParOf" srcId="{49830F97-CDB8-411C-A114-391FC9F8BCF8}" destId="{85D63C9B-FC45-4F24-A89E-1BF745D9CE3B}" srcOrd="0" destOrd="0" presId="urn:microsoft.com/office/officeart/2005/8/layout/hProcess7"/>
    <dgm:cxn modelId="{9D1F0DCA-429E-4ABD-8253-96ABDE8CA913}" type="presParOf" srcId="{49830F97-CDB8-411C-A114-391FC9F8BCF8}" destId="{0C9966B4-6273-4EF4-99F9-70D68D8A799E}" srcOrd="1" destOrd="0" presId="urn:microsoft.com/office/officeart/2005/8/layout/hProcess7"/>
    <dgm:cxn modelId="{C88E5F31-D2AD-4D4C-BB58-E2094BF2DDBD}" type="presParOf" srcId="{49830F97-CDB8-411C-A114-391FC9F8BCF8}" destId="{CF02C79E-256F-4E63-B409-2F72555778E4}" srcOrd="2" destOrd="0" presId="urn:microsoft.com/office/officeart/2005/8/layout/hProcess7"/>
    <dgm:cxn modelId="{F98ABD03-4584-4A35-8E9D-D85D5511275B}" type="presParOf" srcId="{3CA996B7-E9AC-406D-A3F5-5802D34BA9C9}" destId="{8628B301-0106-4728-877D-963353410608}" srcOrd="1" destOrd="0" presId="urn:microsoft.com/office/officeart/2005/8/layout/hProcess7"/>
    <dgm:cxn modelId="{1D2EBAB0-4028-4B09-AC6D-FC1B3948D84A}" type="presParOf" srcId="{3CA996B7-E9AC-406D-A3F5-5802D34BA9C9}" destId="{9A215646-D8B9-42AF-B40C-932113F0C063}" srcOrd="2" destOrd="0" presId="urn:microsoft.com/office/officeart/2005/8/layout/hProcess7"/>
    <dgm:cxn modelId="{507D0B6D-60AE-4493-B117-5A20DB2DB898}" type="presParOf" srcId="{9A215646-D8B9-42AF-B40C-932113F0C063}" destId="{8E30C35A-A181-44B1-8292-EA3987E14764}" srcOrd="0" destOrd="0" presId="urn:microsoft.com/office/officeart/2005/8/layout/hProcess7"/>
    <dgm:cxn modelId="{A3C9610F-EB8D-4766-B70C-6FD42AB5FCA1}" type="presParOf" srcId="{9A215646-D8B9-42AF-B40C-932113F0C063}" destId="{23CAC000-7B4D-45AE-BF05-6B0F83BB962D}" srcOrd="1" destOrd="0" presId="urn:microsoft.com/office/officeart/2005/8/layout/hProcess7"/>
    <dgm:cxn modelId="{5BC85E14-46C0-4238-A590-139C63FE16C0}" type="presParOf" srcId="{9A215646-D8B9-42AF-B40C-932113F0C063}" destId="{8F7ED875-E14E-42CC-B873-38FFBF7F3625}" srcOrd="2" destOrd="0" presId="urn:microsoft.com/office/officeart/2005/8/layout/hProcess7"/>
    <dgm:cxn modelId="{E3B4715E-D0FA-44EA-B652-22126D61B6AF}" type="presParOf" srcId="{3CA996B7-E9AC-406D-A3F5-5802D34BA9C9}" destId="{57BDBD92-C1B4-41BA-AD6F-2974C55F48E6}" srcOrd="3" destOrd="0" presId="urn:microsoft.com/office/officeart/2005/8/layout/hProcess7"/>
    <dgm:cxn modelId="{E803515B-DF98-40EE-9F80-96FEA6F0E775}" type="presParOf" srcId="{3CA996B7-E9AC-406D-A3F5-5802D34BA9C9}" destId="{07428016-A4C4-41E9-86DE-73F0047C6FA1}" srcOrd="4" destOrd="0" presId="urn:microsoft.com/office/officeart/2005/8/layout/hProcess7"/>
    <dgm:cxn modelId="{9D2C5093-C64A-411F-A0D9-C1CCA3D44EA5}" type="presParOf" srcId="{07428016-A4C4-41E9-86DE-73F0047C6FA1}" destId="{ACD36DFF-B767-46CB-A28C-4919411C60E8}" srcOrd="0" destOrd="0" presId="urn:microsoft.com/office/officeart/2005/8/layout/hProcess7"/>
    <dgm:cxn modelId="{EFADA44F-35BB-4547-B723-3F9BDF68AC15}" type="presParOf" srcId="{07428016-A4C4-41E9-86DE-73F0047C6FA1}" destId="{EBDFEC2C-4EA5-4CDB-831E-D42E90226220}" srcOrd="1" destOrd="0" presId="urn:microsoft.com/office/officeart/2005/8/layout/hProcess7"/>
    <dgm:cxn modelId="{25B47241-AE0E-4302-872C-E678F4A21AF0}" type="presParOf" srcId="{07428016-A4C4-41E9-86DE-73F0047C6FA1}" destId="{3027FA07-8ED9-4CAA-998F-9E36843030EE}" srcOrd="2" destOrd="0" presId="urn:microsoft.com/office/officeart/2005/8/layout/hProcess7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90E41C4-C29A-4AF0-8A65-01F186CC3275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114E8F0-B0A1-4537-AFEA-7D4EB541512B}">
      <dgm:prSet/>
      <dgm:spPr/>
      <dgm:t>
        <a:bodyPr/>
        <a:lstStyle/>
        <a:p>
          <a:r>
            <a:rPr lang="en-US"/>
            <a:t>Group 1: Case assessment/Information requirements  (Page 7 onwards)</a:t>
          </a:r>
        </a:p>
      </dgm:t>
    </dgm:pt>
    <dgm:pt modelId="{8D2E0221-FE5F-43E8-93F9-1F96ED3767CB}" type="parTrans" cxnId="{930F9BD5-C07F-4DED-A087-C25A11C8D697}">
      <dgm:prSet/>
      <dgm:spPr/>
      <dgm:t>
        <a:bodyPr/>
        <a:lstStyle/>
        <a:p>
          <a:endParaRPr lang="en-US"/>
        </a:p>
      </dgm:t>
    </dgm:pt>
    <dgm:pt modelId="{03D98B53-78ED-45DE-AC7E-9C58DCDA2298}" type="sibTrans" cxnId="{930F9BD5-C07F-4DED-A087-C25A11C8D697}">
      <dgm:prSet/>
      <dgm:spPr/>
      <dgm:t>
        <a:bodyPr/>
        <a:lstStyle/>
        <a:p>
          <a:endParaRPr lang="en-US"/>
        </a:p>
      </dgm:t>
    </dgm:pt>
    <dgm:pt modelId="{1035E83D-5793-43CC-A9E7-79181BD17413}">
      <dgm:prSet/>
      <dgm:spPr/>
      <dgm:t>
        <a:bodyPr/>
        <a:lstStyle/>
        <a:p>
          <a:r>
            <a:rPr lang="en-US" dirty="0"/>
            <a:t>Group 2: Health and Safety / Assessment at the scene (Page 9 onwards)</a:t>
          </a:r>
        </a:p>
      </dgm:t>
    </dgm:pt>
    <dgm:pt modelId="{556CE96B-9CAA-4A5E-9CF8-23523A0003A1}" type="parTrans" cxnId="{39CAB192-B1FA-47BE-BBC0-07B6012E45CA}">
      <dgm:prSet/>
      <dgm:spPr/>
      <dgm:t>
        <a:bodyPr/>
        <a:lstStyle/>
        <a:p>
          <a:endParaRPr lang="en-US"/>
        </a:p>
      </dgm:t>
    </dgm:pt>
    <dgm:pt modelId="{8AB13C09-0B25-4D57-A804-4B3BBA02CC1E}" type="sibTrans" cxnId="{39CAB192-B1FA-47BE-BBC0-07B6012E45CA}">
      <dgm:prSet/>
      <dgm:spPr/>
      <dgm:t>
        <a:bodyPr/>
        <a:lstStyle/>
        <a:p>
          <a:endParaRPr lang="en-US"/>
        </a:p>
      </dgm:t>
    </dgm:pt>
    <dgm:pt modelId="{6D57E063-103A-45FF-BFA3-149087B90FFF}">
      <dgm:prSet/>
      <dgm:spPr/>
      <dgm:t>
        <a:bodyPr/>
        <a:lstStyle/>
        <a:p>
          <a:r>
            <a:rPr lang="en-US"/>
            <a:t>Group 3: Undertaking the scene examination / Scene preservation </a:t>
          </a:r>
          <a:br>
            <a:rPr lang="en-US"/>
          </a:br>
          <a:r>
            <a:rPr lang="en-US"/>
            <a:t>(Page 11 onwards)</a:t>
          </a:r>
        </a:p>
      </dgm:t>
    </dgm:pt>
    <dgm:pt modelId="{E4054F76-505A-4849-A203-28FB1ACABC43}" type="parTrans" cxnId="{FE4DECF1-679B-448E-B946-283501D3F5CB}">
      <dgm:prSet/>
      <dgm:spPr/>
      <dgm:t>
        <a:bodyPr/>
        <a:lstStyle/>
        <a:p>
          <a:endParaRPr lang="en-US"/>
        </a:p>
      </dgm:t>
    </dgm:pt>
    <dgm:pt modelId="{F247A114-6505-49B5-A5EE-CA08F5600576}" type="sibTrans" cxnId="{FE4DECF1-679B-448E-B946-283501D3F5CB}">
      <dgm:prSet/>
      <dgm:spPr/>
      <dgm:t>
        <a:bodyPr/>
        <a:lstStyle/>
        <a:p>
          <a:endParaRPr lang="en-US"/>
        </a:p>
      </dgm:t>
    </dgm:pt>
    <dgm:pt modelId="{B9289381-6CBC-4A6E-A0D8-6508B276AB54}">
      <dgm:prSet/>
      <dgm:spPr/>
      <dgm:t>
        <a:bodyPr/>
        <a:lstStyle/>
        <a:p>
          <a:r>
            <a:rPr lang="en-US"/>
            <a:t>Group 4: Searching the crime scene / Recording the crime scene </a:t>
          </a:r>
          <a:br>
            <a:rPr lang="en-US"/>
          </a:br>
          <a:r>
            <a:rPr lang="en-US"/>
            <a:t>(Page 13 onwards) </a:t>
          </a:r>
        </a:p>
      </dgm:t>
    </dgm:pt>
    <dgm:pt modelId="{A75A9342-1641-401E-99B4-2A0034C7FED8}" type="parTrans" cxnId="{D97006BB-2C2C-4225-A568-54C5A4139BE8}">
      <dgm:prSet/>
      <dgm:spPr/>
      <dgm:t>
        <a:bodyPr/>
        <a:lstStyle/>
        <a:p>
          <a:endParaRPr lang="en-US"/>
        </a:p>
      </dgm:t>
    </dgm:pt>
    <dgm:pt modelId="{EF5C9026-4590-4516-95B4-AC4F7F817D35}" type="sibTrans" cxnId="{D97006BB-2C2C-4225-A568-54C5A4139BE8}">
      <dgm:prSet/>
      <dgm:spPr/>
      <dgm:t>
        <a:bodyPr/>
        <a:lstStyle/>
        <a:p>
          <a:endParaRPr lang="en-US"/>
        </a:p>
      </dgm:t>
    </dgm:pt>
    <dgm:pt modelId="{48EBD7A1-62EA-42FF-AA31-156EE6763B49}">
      <dgm:prSet/>
      <dgm:spPr/>
      <dgm:t>
        <a:bodyPr/>
        <a:lstStyle/>
        <a:p>
          <a:r>
            <a:rPr lang="en-US"/>
            <a:t>Group 5: Recovery of forensic evidence from the crime scene / Preservation and packaging (Page 15 onwards) </a:t>
          </a:r>
        </a:p>
      </dgm:t>
    </dgm:pt>
    <dgm:pt modelId="{6EF52809-277E-4BF5-B841-F3F4A9D20E3C}" type="parTrans" cxnId="{7284BF96-7E57-48AE-8E67-4484F2459C15}">
      <dgm:prSet/>
      <dgm:spPr/>
      <dgm:t>
        <a:bodyPr/>
        <a:lstStyle/>
        <a:p>
          <a:endParaRPr lang="en-US"/>
        </a:p>
      </dgm:t>
    </dgm:pt>
    <dgm:pt modelId="{D60603E2-8CE9-42DC-8B30-45C55A27DC2D}" type="sibTrans" cxnId="{7284BF96-7E57-48AE-8E67-4484F2459C15}">
      <dgm:prSet/>
      <dgm:spPr/>
      <dgm:t>
        <a:bodyPr/>
        <a:lstStyle/>
        <a:p>
          <a:endParaRPr lang="en-US"/>
        </a:p>
      </dgm:t>
    </dgm:pt>
    <dgm:pt modelId="{189EE620-8A69-4BA5-A8F3-747D9515091C}">
      <dgm:prSet/>
      <dgm:spPr/>
      <dgm:t>
        <a:bodyPr/>
        <a:lstStyle/>
        <a:p>
          <a:r>
            <a:rPr lang="en-US"/>
            <a:t>Group 6:  Labelling and documentation / Transport (Page 16 onwards) </a:t>
          </a:r>
        </a:p>
      </dgm:t>
    </dgm:pt>
    <dgm:pt modelId="{8262C925-1A10-4C07-BCDF-6A17AEE28676}" type="parTrans" cxnId="{9EB9EFD5-23F9-4AE1-8D05-51095191811F}">
      <dgm:prSet/>
      <dgm:spPr/>
      <dgm:t>
        <a:bodyPr/>
        <a:lstStyle/>
        <a:p>
          <a:endParaRPr lang="en-US"/>
        </a:p>
      </dgm:t>
    </dgm:pt>
    <dgm:pt modelId="{DC8EC3E6-C978-4ED2-9450-FD3DAB311277}" type="sibTrans" cxnId="{9EB9EFD5-23F9-4AE1-8D05-51095191811F}">
      <dgm:prSet/>
      <dgm:spPr/>
      <dgm:t>
        <a:bodyPr/>
        <a:lstStyle/>
        <a:p>
          <a:endParaRPr lang="en-US"/>
        </a:p>
      </dgm:t>
    </dgm:pt>
    <dgm:pt modelId="{9CBDD34A-725E-401E-92FA-A1FF6AAFB58D}">
      <dgm:prSet/>
      <dgm:spPr/>
      <dgm:t>
        <a:bodyPr/>
        <a:lstStyle/>
        <a:p>
          <a:r>
            <a:rPr lang="en-US"/>
            <a:t>Group 7: Review scene findings and order further examinations/ Report findings (Page 19 onwards) </a:t>
          </a:r>
        </a:p>
      </dgm:t>
    </dgm:pt>
    <dgm:pt modelId="{8AEBE35E-296F-408B-BC04-7F59B22071D7}" type="parTrans" cxnId="{A856006F-4D63-4104-959A-F786F0378557}">
      <dgm:prSet/>
      <dgm:spPr/>
      <dgm:t>
        <a:bodyPr/>
        <a:lstStyle/>
        <a:p>
          <a:endParaRPr lang="en-US"/>
        </a:p>
      </dgm:t>
    </dgm:pt>
    <dgm:pt modelId="{1DF93E55-8710-4C9B-8BB1-7D67CD4B87AB}" type="sibTrans" cxnId="{A856006F-4D63-4104-959A-F786F0378557}">
      <dgm:prSet/>
      <dgm:spPr/>
      <dgm:t>
        <a:bodyPr/>
        <a:lstStyle/>
        <a:p>
          <a:endParaRPr lang="en-US"/>
        </a:p>
      </dgm:t>
    </dgm:pt>
    <dgm:pt modelId="{5CE5FB29-0A6A-064B-8C51-AAA0A42A62D1}" type="pres">
      <dgm:prSet presAssocID="{490E41C4-C29A-4AF0-8A65-01F186CC3275}" presName="vert0" presStyleCnt="0">
        <dgm:presLayoutVars>
          <dgm:dir/>
          <dgm:animOne val="branch"/>
          <dgm:animLvl val="lvl"/>
        </dgm:presLayoutVars>
      </dgm:prSet>
      <dgm:spPr/>
    </dgm:pt>
    <dgm:pt modelId="{0F032937-5552-7244-9985-156F178B0102}" type="pres">
      <dgm:prSet presAssocID="{1114E8F0-B0A1-4537-AFEA-7D4EB541512B}" presName="thickLine" presStyleLbl="alignNode1" presStyleIdx="0" presStyleCnt="7"/>
      <dgm:spPr/>
    </dgm:pt>
    <dgm:pt modelId="{301EDFC3-AD4C-8744-9DFA-F8B3EBAC020C}" type="pres">
      <dgm:prSet presAssocID="{1114E8F0-B0A1-4537-AFEA-7D4EB541512B}" presName="horz1" presStyleCnt="0"/>
      <dgm:spPr/>
    </dgm:pt>
    <dgm:pt modelId="{B2EAAF97-0896-C74E-88DA-127424926C5B}" type="pres">
      <dgm:prSet presAssocID="{1114E8F0-B0A1-4537-AFEA-7D4EB541512B}" presName="tx1" presStyleLbl="revTx" presStyleIdx="0" presStyleCnt="7"/>
      <dgm:spPr/>
    </dgm:pt>
    <dgm:pt modelId="{0AA88BEC-DE90-054D-9422-5C40C1DF838F}" type="pres">
      <dgm:prSet presAssocID="{1114E8F0-B0A1-4537-AFEA-7D4EB541512B}" presName="vert1" presStyleCnt="0"/>
      <dgm:spPr/>
    </dgm:pt>
    <dgm:pt modelId="{443A71D3-0281-0942-A4A2-7CB8D8DD4533}" type="pres">
      <dgm:prSet presAssocID="{1035E83D-5793-43CC-A9E7-79181BD17413}" presName="thickLine" presStyleLbl="alignNode1" presStyleIdx="1" presStyleCnt="7"/>
      <dgm:spPr/>
    </dgm:pt>
    <dgm:pt modelId="{6422B070-857C-8444-86A0-CC00AAA17E49}" type="pres">
      <dgm:prSet presAssocID="{1035E83D-5793-43CC-A9E7-79181BD17413}" presName="horz1" presStyleCnt="0"/>
      <dgm:spPr/>
    </dgm:pt>
    <dgm:pt modelId="{322CFB4C-DAEA-B243-B577-52C969144932}" type="pres">
      <dgm:prSet presAssocID="{1035E83D-5793-43CC-A9E7-79181BD17413}" presName="tx1" presStyleLbl="revTx" presStyleIdx="1" presStyleCnt="7"/>
      <dgm:spPr/>
    </dgm:pt>
    <dgm:pt modelId="{552E42CF-F9AB-C643-9F95-9434EE2C0771}" type="pres">
      <dgm:prSet presAssocID="{1035E83D-5793-43CC-A9E7-79181BD17413}" presName="vert1" presStyleCnt="0"/>
      <dgm:spPr/>
    </dgm:pt>
    <dgm:pt modelId="{0AFD7179-07F3-CB41-909A-707F50F506D3}" type="pres">
      <dgm:prSet presAssocID="{6D57E063-103A-45FF-BFA3-149087B90FFF}" presName="thickLine" presStyleLbl="alignNode1" presStyleIdx="2" presStyleCnt="7"/>
      <dgm:spPr/>
    </dgm:pt>
    <dgm:pt modelId="{71C49C38-D8EF-054C-AD19-265ED851FCD5}" type="pres">
      <dgm:prSet presAssocID="{6D57E063-103A-45FF-BFA3-149087B90FFF}" presName="horz1" presStyleCnt="0"/>
      <dgm:spPr/>
    </dgm:pt>
    <dgm:pt modelId="{FA372DB9-7A06-9846-ACEC-4FAD52130C74}" type="pres">
      <dgm:prSet presAssocID="{6D57E063-103A-45FF-BFA3-149087B90FFF}" presName="tx1" presStyleLbl="revTx" presStyleIdx="2" presStyleCnt="7"/>
      <dgm:spPr/>
    </dgm:pt>
    <dgm:pt modelId="{AAA88ABD-4B7E-684D-A647-E201F7B7A755}" type="pres">
      <dgm:prSet presAssocID="{6D57E063-103A-45FF-BFA3-149087B90FFF}" presName="vert1" presStyleCnt="0"/>
      <dgm:spPr/>
    </dgm:pt>
    <dgm:pt modelId="{CB5E53DB-7902-9F40-9617-757DDEE34103}" type="pres">
      <dgm:prSet presAssocID="{B9289381-6CBC-4A6E-A0D8-6508B276AB54}" presName="thickLine" presStyleLbl="alignNode1" presStyleIdx="3" presStyleCnt="7"/>
      <dgm:spPr/>
    </dgm:pt>
    <dgm:pt modelId="{067D8324-37FA-FC43-B0FD-31F22A374A61}" type="pres">
      <dgm:prSet presAssocID="{B9289381-6CBC-4A6E-A0D8-6508B276AB54}" presName="horz1" presStyleCnt="0"/>
      <dgm:spPr/>
    </dgm:pt>
    <dgm:pt modelId="{92EAF6D3-4A7D-B94F-BEC4-8D7F4036E615}" type="pres">
      <dgm:prSet presAssocID="{B9289381-6CBC-4A6E-A0D8-6508B276AB54}" presName="tx1" presStyleLbl="revTx" presStyleIdx="3" presStyleCnt="7"/>
      <dgm:spPr/>
    </dgm:pt>
    <dgm:pt modelId="{48490A8F-7B2B-E242-B86C-122E5F550D8D}" type="pres">
      <dgm:prSet presAssocID="{B9289381-6CBC-4A6E-A0D8-6508B276AB54}" presName="vert1" presStyleCnt="0"/>
      <dgm:spPr/>
    </dgm:pt>
    <dgm:pt modelId="{9BCE4F38-539F-A747-88FC-4055CACF884D}" type="pres">
      <dgm:prSet presAssocID="{48EBD7A1-62EA-42FF-AA31-156EE6763B49}" presName="thickLine" presStyleLbl="alignNode1" presStyleIdx="4" presStyleCnt="7"/>
      <dgm:spPr/>
    </dgm:pt>
    <dgm:pt modelId="{9DEF8760-6E49-5647-9E9A-BFC23D12B18E}" type="pres">
      <dgm:prSet presAssocID="{48EBD7A1-62EA-42FF-AA31-156EE6763B49}" presName="horz1" presStyleCnt="0"/>
      <dgm:spPr/>
    </dgm:pt>
    <dgm:pt modelId="{4540AA26-222C-0B47-990F-BBA19FBB866B}" type="pres">
      <dgm:prSet presAssocID="{48EBD7A1-62EA-42FF-AA31-156EE6763B49}" presName="tx1" presStyleLbl="revTx" presStyleIdx="4" presStyleCnt="7"/>
      <dgm:spPr/>
    </dgm:pt>
    <dgm:pt modelId="{884217FB-DEB1-E740-8183-49BF6785F1D7}" type="pres">
      <dgm:prSet presAssocID="{48EBD7A1-62EA-42FF-AA31-156EE6763B49}" presName="vert1" presStyleCnt="0"/>
      <dgm:spPr/>
    </dgm:pt>
    <dgm:pt modelId="{ADAF13A7-4E0B-0F4A-9806-253453611687}" type="pres">
      <dgm:prSet presAssocID="{189EE620-8A69-4BA5-A8F3-747D9515091C}" presName="thickLine" presStyleLbl="alignNode1" presStyleIdx="5" presStyleCnt="7"/>
      <dgm:spPr/>
    </dgm:pt>
    <dgm:pt modelId="{7AA78557-CB9C-C841-836F-A0939802EA16}" type="pres">
      <dgm:prSet presAssocID="{189EE620-8A69-4BA5-A8F3-747D9515091C}" presName="horz1" presStyleCnt="0"/>
      <dgm:spPr/>
    </dgm:pt>
    <dgm:pt modelId="{E76EAD77-655B-DD41-9B12-D5E9E1703714}" type="pres">
      <dgm:prSet presAssocID="{189EE620-8A69-4BA5-A8F3-747D9515091C}" presName="tx1" presStyleLbl="revTx" presStyleIdx="5" presStyleCnt="7"/>
      <dgm:spPr/>
    </dgm:pt>
    <dgm:pt modelId="{112DAC90-1B5C-1441-B96E-9FC7CBBF3735}" type="pres">
      <dgm:prSet presAssocID="{189EE620-8A69-4BA5-A8F3-747D9515091C}" presName="vert1" presStyleCnt="0"/>
      <dgm:spPr/>
    </dgm:pt>
    <dgm:pt modelId="{32D2B495-5DE9-9C45-8EBB-91C11C696872}" type="pres">
      <dgm:prSet presAssocID="{9CBDD34A-725E-401E-92FA-A1FF6AAFB58D}" presName="thickLine" presStyleLbl="alignNode1" presStyleIdx="6" presStyleCnt="7"/>
      <dgm:spPr/>
    </dgm:pt>
    <dgm:pt modelId="{888DC3CA-1C2D-D348-AC33-8E635AB93979}" type="pres">
      <dgm:prSet presAssocID="{9CBDD34A-725E-401E-92FA-A1FF6AAFB58D}" presName="horz1" presStyleCnt="0"/>
      <dgm:spPr/>
    </dgm:pt>
    <dgm:pt modelId="{6643A08F-07E4-8546-8B89-A42BE742F799}" type="pres">
      <dgm:prSet presAssocID="{9CBDD34A-725E-401E-92FA-A1FF6AAFB58D}" presName="tx1" presStyleLbl="revTx" presStyleIdx="6" presStyleCnt="7"/>
      <dgm:spPr/>
    </dgm:pt>
    <dgm:pt modelId="{4D947837-3D03-6840-A090-106C9C125C4F}" type="pres">
      <dgm:prSet presAssocID="{9CBDD34A-725E-401E-92FA-A1FF6AAFB58D}" presName="vert1" presStyleCnt="0"/>
      <dgm:spPr/>
    </dgm:pt>
  </dgm:ptLst>
  <dgm:cxnLst>
    <dgm:cxn modelId="{A12B7B02-6B60-A143-BBC7-A967C4AFCD5E}" type="presOf" srcId="{9CBDD34A-725E-401E-92FA-A1FF6AAFB58D}" destId="{6643A08F-07E4-8546-8B89-A42BE742F799}" srcOrd="0" destOrd="0" presId="urn:microsoft.com/office/officeart/2008/layout/LinedList"/>
    <dgm:cxn modelId="{17808D07-C42A-B147-9FF2-A3B9A72158EF}" type="presOf" srcId="{6D57E063-103A-45FF-BFA3-149087B90FFF}" destId="{FA372DB9-7A06-9846-ACEC-4FAD52130C74}" srcOrd="0" destOrd="0" presId="urn:microsoft.com/office/officeart/2008/layout/LinedList"/>
    <dgm:cxn modelId="{21265C62-7D62-264B-A420-32F2253F4595}" type="presOf" srcId="{B9289381-6CBC-4A6E-A0D8-6508B276AB54}" destId="{92EAF6D3-4A7D-B94F-BEC4-8D7F4036E615}" srcOrd="0" destOrd="0" presId="urn:microsoft.com/office/officeart/2008/layout/LinedList"/>
    <dgm:cxn modelId="{A856006F-4D63-4104-959A-F786F0378557}" srcId="{490E41C4-C29A-4AF0-8A65-01F186CC3275}" destId="{9CBDD34A-725E-401E-92FA-A1FF6AAFB58D}" srcOrd="6" destOrd="0" parTransId="{8AEBE35E-296F-408B-BC04-7F59B22071D7}" sibTransId="{1DF93E55-8710-4C9B-8BB1-7D67CD4B87AB}"/>
    <dgm:cxn modelId="{39CAB192-B1FA-47BE-BBC0-07B6012E45CA}" srcId="{490E41C4-C29A-4AF0-8A65-01F186CC3275}" destId="{1035E83D-5793-43CC-A9E7-79181BD17413}" srcOrd="1" destOrd="0" parTransId="{556CE96B-9CAA-4A5E-9CF8-23523A0003A1}" sibTransId="{8AB13C09-0B25-4D57-A804-4B3BBA02CC1E}"/>
    <dgm:cxn modelId="{2D790795-9380-9A46-949A-6966C8CEDA93}" type="presOf" srcId="{189EE620-8A69-4BA5-A8F3-747D9515091C}" destId="{E76EAD77-655B-DD41-9B12-D5E9E1703714}" srcOrd="0" destOrd="0" presId="urn:microsoft.com/office/officeart/2008/layout/LinedList"/>
    <dgm:cxn modelId="{7284BF96-7E57-48AE-8E67-4484F2459C15}" srcId="{490E41C4-C29A-4AF0-8A65-01F186CC3275}" destId="{48EBD7A1-62EA-42FF-AA31-156EE6763B49}" srcOrd="4" destOrd="0" parTransId="{6EF52809-277E-4BF5-B841-F3F4A9D20E3C}" sibTransId="{D60603E2-8CE9-42DC-8B30-45C55A27DC2D}"/>
    <dgm:cxn modelId="{A252259B-435D-6849-B093-445371A29B40}" type="presOf" srcId="{48EBD7A1-62EA-42FF-AA31-156EE6763B49}" destId="{4540AA26-222C-0B47-990F-BBA19FBB866B}" srcOrd="0" destOrd="0" presId="urn:microsoft.com/office/officeart/2008/layout/LinedList"/>
    <dgm:cxn modelId="{A9095CB8-0B16-E54F-83E1-FA8F24023053}" type="presOf" srcId="{490E41C4-C29A-4AF0-8A65-01F186CC3275}" destId="{5CE5FB29-0A6A-064B-8C51-AAA0A42A62D1}" srcOrd="0" destOrd="0" presId="urn:microsoft.com/office/officeart/2008/layout/LinedList"/>
    <dgm:cxn modelId="{D97006BB-2C2C-4225-A568-54C5A4139BE8}" srcId="{490E41C4-C29A-4AF0-8A65-01F186CC3275}" destId="{B9289381-6CBC-4A6E-A0D8-6508B276AB54}" srcOrd="3" destOrd="0" parTransId="{A75A9342-1641-401E-99B4-2A0034C7FED8}" sibTransId="{EF5C9026-4590-4516-95B4-AC4F7F817D35}"/>
    <dgm:cxn modelId="{50E1ECBD-3634-7046-89EF-4CB13B928A2B}" type="presOf" srcId="{1035E83D-5793-43CC-A9E7-79181BD17413}" destId="{322CFB4C-DAEA-B243-B577-52C969144932}" srcOrd="0" destOrd="0" presId="urn:microsoft.com/office/officeart/2008/layout/LinedList"/>
    <dgm:cxn modelId="{92D501BE-6FB3-1948-8630-EA52C83DC8E5}" type="presOf" srcId="{1114E8F0-B0A1-4537-AFEA-7D4EB541512B}" destId="{B2EAAF97-0896-C74E-88DA-127424926C5B}" srcOrd="0" destOrd="0" presId="urn:microsoft.com/office/officeart/2008/layout/LinedList"/>
    <dgm:cxn modelId="{930F9BD5-C07F-4DED-A087-C25A11C8D697}" srcId="{490E41C4-C29A-4AF0-8A65-01F186CC3275}" destId="{1114E8F0-B0A1-4537-AFEA-7D4EB541512B}" srcOrd="0" destOrd="0" parTransId="{8D2E0221-FE5F-43E8-93F9-1F96ED3767CB}" sibTransId="{03D98B53-78ED-45DE-AC7E-9C58DCDA2298}"/>
    <dgm:cxn modelId="{9EB9EFD5-23F9-4AE1-8D05-51095191811F}" srcId="{490E41C4-C29A-4AF0-8A65-01F186CC3275}" destId="{189EE620-8A69-4BA5-A8F3-747D9515091C}" srcOrd="5" destOrd="0" parTransId="{8262C925-1A10-4C07-BCDF-6A17AEE28676}" sibTransId="{DC8EC3E6-C978-4ED2-9450-FD3DAB311277}"/>
    <dgm:cxn modelId="{FE4DECF1-679B-448E-B946-283501D3F5CB}" srcId="{490E41C4-C29A-4AF0-8A65-01F186CC3275}" destId="{6D57E063-103A-45FF-BFA3-149087B90FFF}" srcOrd="2" destOrd="0" parTransId="{E4054F76-505A-4849-A203-28FB1ACABC43}" sibTransId="{F247A114-6505-49B5-A5EE-CA08F5600576}"/>
    <dgm:cxn modelId="{8489475C-0359-9440-97B4-8ACEA44F5492}" type="presParOf" srcId="{5CE5FB29-0A6A-064B-8C51-AAA0A42A62D1}" destId="{0F032937-5552-7244-9985-156F178B0102}" srcOrd="0" destOrd="0" presId="urn:microsoft.com/office/officeart/2008/layout/LinedList"/>
    <dgm:cxn modelId="{70F85359-A335-9347-AD29-ABF912AB67E0}" type="presParOf" srcId="{5CE5FB29-0A6A-064B-8C51-AAA0A42A62D1}" destId="{301EDFC3-AD4C-8744-9DFA-F8B3EBAC020C}" srcOrd="1" destOrd="0" presId="urn:microsoft.com/office/officeart/2008/layout/LinedList"/>
    <dgm:cxn modelId="{75EC926F-B566-6C4C-95F1-DCBED5F8884F}" type="presParOf" srcId="{301EDFC3-AD4C-8744-9DFA-F8B3EBAC020C}" destId="{B2EAAF97-0896-C74E-88DA-127424926C5B}" srcOrd="0" destOrd="0" presId="urn:microsoft.com/office/officeart/2008/layout/LinedList"/>
    <dgm:cxn modelId="{6A980FA1-1A61-1E4C-B0E8-BA903648E5A8}" type="presParOf" srcId="{301EDFC3-AD4C-8744-9DFA-F8B3EBAC020C}" destId="{0AA88BEC-DE90-054D-9422-5C40C1DF838F}" srcOrd="1" destOrd="0" presId="urn:microsoft.com/office/officeart/2008/layout/LinedList"/>
    <dgm:cxn modelId="{6231B11F-7CE3-1449-BF3F-EC593CB6C8B8}" type="presParOf" srcId="{5CE5FB29-0A6A-064B-8C51-AAA0A42A62D1}" destId="{443A71D3-0281-0942-A4A2-7CB8D8DD4533}" srcOrd="2" destOrd="0" presId="urn:microsoft.com/office/officeart/2008/layout/LinedList"/>
    <dgm:cxn modelId="{E334CB2A-3B8B-5A4F-A318-5494336CCD2C}" type="presParOf" srcId="{5CE5FB29-0A6A-064B-8C51-AAA0A42A62D1}" destId="{6422B070-857C-8444-86A0-CC00AAA17E49}" srcOrd="3" destOrd="0" presId="urn:microsoft.com/office/officeart/2008/layout/LinedList"/>
    <dgm:cxn modelId="{75CEF5C3-AFF5-6542-BF43-ACB67F0261A7}" type="presParOf" srcId="{6422B070-857C-8444-86A0-CC00AAA17E49}" destId="{322CFB4C-DAEA-B243-B577-52C969144932}" srcOrd="0" destOrd="0" presId="urn:microsoft.com/office/officeart/2008/layout/LinedList"/>
    <dgm:cxn modelId="{70649E9E-E205-5845-8A15-C8D1AB9B992A}" type="presParOf" srcId="{6422B070-857C-8444-86A0-CC00AAA17E49}" destId="{552E42CF-F9AB-C643-9F95-9434EE2C0771}" srcOrd="1" destOrd="0" presId="urn:microsoft.com/office/officeart/2008/layout/LinedList"/>
    <dgm:cxn modelId="{2C202470-0D8C-CC41-B8DD-173BC8A19D1A}" type="presParOf" srcId="{5CE5FB29-0A6A-064B-8C51-AAA0A42A62D1}" destId="{0AFD7179-07F3-CB41-909A-707F50F506D3}" srcOrd="4" destOrd="0" presId="urn:microsoft.com/office/officeart/2008/layout/LinedList"/>
    <dgm:cxn modelId="{2B9FCCEE-A63E-704E-B652-EC598F64A571}" type="presParOf" srcId="{5CE5FB29-0A6A-064B-8C51-AAA0A42A62D1}" destId="{71C49C38-D8EF-054C-AD19-265ED851FCD5}" srcOrd="5" destOrd="0" presId="urn:microsoft.com/office/officeart/2008/layout/LinedList"/>
    <dgm:cxn modelId="{5EB59EB9-E3DB-4340-BAF2-957C1D262F86}" type="presParOf" srcId="{71C49C38-D8EF-054C-AD19-265ED851FCD5}" destId="{FA372DB9-7A06-9846-ACEC-4FAD52130C74}" srcOrd="0" destOrd="0" presId="urn:microsoft.com/office/officeart/2008/layout/LinedList"/>
    <dgm:cxn modelId="{B391BFAB-56B4-DA45-8BB0-A4DDDA90F72C}" type="presParOf" srcId="{71C49C38-D8EF-054C-AD19-265ED851FCD5}" destId="{AAA88ABD-4B7E-684D-A647-E201F7B7A755}" srcOrd="1" destOrd="0" presId="urn:microsoft.com/office/officeart/2008/layout/LinedList"/>
    <dgm:cxn modelId="{3DC7408E-9080-1644-8326-DA3C659979BB}" type="presParOf" srcId="{5CE5FB29-0A6A-064B-8C51-AAA0A42A62D1}" destId="{CB5E53DB-7902-9F40-9617-757DDEE34103}" srcOrd="6" destOrd="0" presId="urn:microsoft.com/office/officeart/2008/layout/LinedList"/>
    <dgm:cxn modelId="{7EC70EBB-02AC-4C42-84DB-C209AE44DB4B}" type="presParOf" srcId="{5CE5FB29-0A6A-064B-8C51-AAA0A42A62D1}" destId="{067D8324-37FA-FC43-B0FD-31F22A374A61}" srcOrd="7" destOrd="0" presId="urn:microsoft.com/office/officeart/2008/layout/LinedList"/>
    <dgm:cxn modelId="{9B68A565-274D-0C4F-8AAF-0D108681616B}" type="presParOf" srcId="{067D8324-37FA-FC43-B0FD-31F22A374A61}" destId="{92EAF6D3-4A7D-B94F-BEC4-8D7F4036E615}" srcOrd="0" destOrd="0" presId="urn:microsoft.com/office/officeart/2008/layout/LinedList"/>
    <dgm:cxn modelId="{64683509-B69E-F84F-9584-2C8856F50E78}" type="presParOf" srcId="{067D8324-37FA-FC43-B0FD-31F22A374A61}" destId="{48490A8F-7B2B-E242-B86C-122E5F550D8D}" srcOrd="1" destOrd="0" presId="urn:microsoft.com/office/officeart/2008/layout/LinedList"/>
    <dgm:cxn modelId="{0477CBB9-4DEC-0146-9239-C496EF17B665}" type="presParOf" srcId="{5CE5FB29-0A6A-064B-8C51-AAA0A42A62D1}" destId="{9BCE4F38-539F-A747-88FC-4055CACF884D}" srcOrd="8" destOrd="0" presId="urn:microsoft.com/office/officeart/2008/layout/LinedList"/>
    <dgm:cxn modelId="{7728332C-7467-EE45-86A5-3AD28FA351E6}" type="presParOf" srcId="{5CE5FB29-0A6A-064B-8C51-AAA0A42A62D1}" destId="{9DEF8760-6E49-5647-9E9A-BFC23D12B18E}" srcOrd="9" destOrd="0" presId="urn:microsoft.com/office/officeart/2008/layout/LinedList"/>
    <dgm:cxn modelId="{E150A4CC-90B0-4C48-B5F4-8A1D7DCF925F}" type="presParOf" srcId="{9DEF8760-6E49-5647-9E9A-BFC23D12B18E}" destId="{4540AA26-222C-0B47-990F-BBA19FBB866B}" srcOrd="0" destOrd="0" presId="urn:microsoft.com/office/officeart/2008/layout/LinedList"/>
    <dgm:cxn modelId="{ADB172D2-D884-9649-AD29-02D60D34F2EB}" type="presParOf" srcId="{9DEF8760-6E49-5647-9E9A-BFC23D12B18E}" destId="{884217FB-DEB1-E740-8183-49BF6785F1D7}" srcOrd="1" destOrd="0" presId="urn:microsoft.com/office/officeart/2008/layout/LinedList"/>
    <dgm:cxn modelId="{2E5E98EC-60D3-FE4B-8D24-AA67BDD036D8}" type="presParOf" srcId="{5CE5FB29-0A6A-064B-8C51-AAA0A42A62D1}" destId="{ADAF13A7-4E0B-0F4A-9806-253453611687}" srcOrd="10" destOrd="0" presId="urn:microsoft.com/office/officeart/2008/layout/LinedList"/>
    <dgm:cxn modelId="{9F0DD3F0-E94E-CB47-89B3-744D35CBCCF9}" type="presParOf" srcId="{5CE5FB29-0A6A-064B-8C51-AAA0A42A62D1}" destId="{7AA78557-CB9C-C841-836F-A0939802EA16}" srcOrd="11" destOrd="0" presId="urn:microsoft.com/office/officeart/2008/layout/LinedList"/>
    <dgm:cxn modelId="{3E7FADF1-CCE5-E94C-81D5-4DA1CE1F2477}" type="presParOf" srcId="{7AA78557-CB9C-C841-836F-A0939802EA16}" destId="{E76EAD77-655B-DD41-9B12-D5E9E1703714}" srcOrd="0" destOrd="0" presId="urn:microsoft.com/office/officeart/2008/layout/LinedList"/>
    <dgm:cxn modelId="{C879565A-060B-8041-B67A-052F367FCD39}" type="presParOf" srcId="{7AA78557-CB9C-C841-836F-A0939802EA16}" destId="{112DAC90-1B5C-1441-B96E-9FC7CBBF3735}" srcOrd="1" destOrd="0" presId="urn:microsoft.com/office/officeart/2008/layout/LinedList"/>
    <dgm:cxn modelId="{AFF78D48-9996-2748-A124-06E416B4E311}" type="presParOf" srcId="{5CE5FB29-0A6A-064B-8C51-AAA0A42A62D1}" destId="{32D2B495-5DE9-9C45-8EBB-91C11C696872}" srcOrd="12" destOrd="0" presId="urn:microsoft.com/office/officeart/2008/layout/LinedList"/>
    <dgm:cxn modelId="{2196C584-C319-324D-AA3D-794D2B753CC1}" type="presParOf" srcId="{5CE5FB29-0A6A-064B-8C51-AAA0A42A62D1}" destId="{888DC3CA-1C2D-D348-AC33-8E635AB93979}" srcOrd="13" destOrd="0" presId="urn:microsoft.com/office/officeart/2008/layout/LinedList"/>
    <dgm:cxn modelId="{416A6FF3-18C8-F548-8295-9B76342C0984}" type="presParOf" srcId="{888DC3CA-1C2D-D348-AC33-8E635AB93979}" destId="{6643A08F-07E4-8546-8B89-A42BE742F799}" srcOrd="0" destOrd="0" presId="urn:microsoft.com/office/officeart/2008/layout/LinedList"/>
    <dgm:cxn modelId="{7C234728-F1BC-DC4F-8CD3-06FF8F99115D}" type="presParOf" srcId="{888DC3CA-1C2D-D348-AC33-8E635AB93979}" destId="{4D947837-3D03-6840-A090-106C9C125C4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656653B-1639-4875-A1BB-7DC2DA67835A}" type="doc">
      <dgm:prSet loTypeId="urn:microsoft.com/office/officeart/2005/8/layout/matrix1" loCatId="matrix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848F41D-45BD-47E7-BD04-752CCD076594}">
      <dgm:prSet phldrT="[Text]" custT="1"/>
      <dgm:spPr/>
      <dgm:t>
        <a:bodyPr/>
        <a:lstStyle/>
        <a:p>
          <a:r>
            <a:rPr lang="en-US" sz="2400" dirty="0"/>
            <a:t>Investigative Strategies</a:t>
          </a:r>
        </a:p>
      </dgm:t>
    </dgm:pt>
    <dgm:pt modelId="{4B3353BB-D586-49A5-A36C-A9949839933D}" type="parTrans" cxnId="{49984A4C-A979-4420-BCC9-7F617C5596D2}">
      <dgm:prSet/>
      <dgm:spPr/>
      <dgm:t>
        <a:bodyPr/>
        <a:lstStyle/>
        <a:p>
          <a:endParaRPr lang="en-US"/>
        </a:p>
      </dgm:t>
    </dgm:pt>
    <dgm:pt modelId="{8DCEB614-CA05-48D1-A712-224A0A266204}" type="sibTrans" cxnId="{49984A4C-A979-4420-BCC9-7F617C5596D2}">
      <dgm:prSet/>
      <dgm:spPr/>
      <dgm:t>
        <a:bodyPr/>
        <a:lstStyle/>
        <a:p>
          <a:endParaRPr lang="en-US"/>
        </a:p>
      </dgm:t>
    </dgm:pt>
    <dgm:pt modelId="{A322D47B-7593-47CB-8006-8F350DBDA9DF}">
      <dgm:prSet phldrT="[Text]" custT="1"/>
      <dgm:spPr/>
      <dgm:t>
        <a:bodyPr/>
        <a:lstStyle/>
        <a:p>
          <a:r>
            <a:rPr lang="en-US" sz="2400" b="1" i="1"/>
            <a:t>Identifying</a:t>
          </a:r>
          <a:r>
            <a:rPr lang="en-US" sz="2400"/>
            <a:t> a line of enquiry to pursue</a:t>
          </a:r>
          <a:endParaRPr lang="en-US" sz="2400" dirty="0"/>
        </a:p>
      </dgm:t>
    </dgm:pt>
    <dgm:pt modelId="{80101573-A468-4824-BE18-3BAA95F20139}" type="parTrans" cxnId="{7BE9E237-204B-4A2D-92A1-4B634B990A52}">
      <dgm:prSet/>
      <dgm:spPr/>
      <dgm:t>
        <a:bodyPr/>
        <a:lstStyle/>
        <a:p>
          <a:endParaRPr lang="en-US"/>
        </a:p>
      </dgm:t>
    </dgm:pt>
    <dgm:pt modelId="{52F5A8EF-7A96-4FD8-AA4C-B9D33166FCE6}" type="sibTrans" cxnId="{7BE9E237-204B-4A2D-92A1-4B634B990A52}">
      <dgm:prSet/>
      <dgm:spPr/>
      <dgm:t>
        <a:bodyPr/>
        <a:lstStyle/>
        <a:p>
          <a:endParaRPr lang="en-US"/>
        </a:p>
      </dgm:t>
    </dgm:pt>
    <dgm:pt modelId="{85200ED7-1B29-48E0-8F9C-5130CC66ED7B}">
      <dgm:prSet phldrT="[Text]" custT="1"/>
      <dgm:spPr/>
      <dgm:t>
        <a:bodyPr/>
        <a:lstStyle/>
        <a:p>
          <a:r>
            <a:rPr lang="en-US" sz="2400" b="1" i="1"/>
            <a:t>Determining </a:t>
          </a:r>
          <a:r>
            <a:rPr lang="en-US" sz="2400"/>
            <a:t>the objective of pursuing a particular line of enquiry</a:t>
          </a:r>
          <a:endParaRPr lang="en-US" sz="2400" dirty="0"/>
        </a:p>
      </dgm:t>
    </dgm:pt>
    <dgm:pt modelId="{E6ACA336-FFA0-4DF7-BA02-48EBD4793888}" type="parTrans" cxnId="{31D83A1A-5A87-48D3-887F-CCF2EE4783A7}">
      <dgm:prSet/>
      <dgm:spPr/>
      <dgm:t>
        <a:bodyPr/>
        <a:lstStyle/>
        <a:p>
          <a:endParaRPr lang="en-US"/>
        </a:p>
      </dgm:t>
    </dgm:pt>
    <dgm:pt modelId="{C550A0D7-592A-4057-9662-220B28FD7BC4}" type="sibTrans" cxnId="{31D83A1A-5A87-48D3-887F-CCF2EE4783A7}">
      <dgm:prSet/>
      <dgm:spPr/>
      <dgm:t>
        <a:bodyPr/>
        <a:lstStyle/>
        <a:p>
          <a:endParaRPr lang="en-US"/>
        </a:p>
      </dgm:t>
    </dgm:pt>
    <dgm:pt modelId="{14718694-0384-47C9-B4AD-853BD1763C61}">
      <dgm:prSet phldrT="[Text]" custT="1"/>
      <dgm:spPr/>
      <dgm:t>
        <a:bodyPr/>
        <a:lstStyle/>
        <a:p>
          <a:r>
            <a:rPr lang="en-US" sz="2400" b="1" i="1" dirty="0"/>
            <a:t>Identifying</a:t>
          </a:r>
          <a:r>
            <a:rPr lang="en-US" sz="2400" dirty="0"/>
            <a:t> the investigative action(s) necessary to efficiently achieve that objective taking into account resources, priorities &amp; proportionality</a:t>
          </a:r>
        </a:p>
      </dgm:t>
    </dgm:pt>
    <dgm:pt modelId="{A4DA9F1E-531D-4B96-9CEE-125EB0BD73D9}" type="parTrans" cxnId="{F8F53D9C-D95D-430B-9EBB-79C936B805B0}">
      <dgm:prSet/>
      <dgm:spPr/>
      <dgm:t>
        <a:bodyPr/>
        <a:lstStyle/>
        <a:p>
          <a:endParaRPr lang="en-US"/>
        </a:p>
      </dgm:t>
    </dgm:pt>
    <dgm:pt modelId="{8BBC5028-0CA0-4260-803A-707D15AEA436}" type="sibTrans" cxnId="{F8F53D9C-D95D-430B-9EBB-79C936B805B0}">
      <dgm:prSet/>
      <dgm:spPr/>
      <dgm:t>
        <a:bodyPr/>
        <a:lstStyle/>
        <a:p>
          <a:endParaRPr lang="en-US"/>
        </a:p>
      </dgm:t>
    </dgm:pt>
    <dgm:pt modelId="{CA5342B4-D396-4755-98F0-5DF4B5F9021B}">
      <dgm:prSet phldrT="[Text]" custT="1"/>
      <dgm:spPr/>
      <dgm:t>
        <a:bodyPr/>
        <a:lstStyle/>
        <a:p>
          <a:r>
            <a:rPr lang="en-US" sz="2400" b="1" i="1"/>
            <a:t>Conducting</a:t>
          </a:r>
          <a:r>
            <a:rPr lang="en-US" sz="2400"/>
            <a:t> the investigative action &amp; gathering the maximum amount of material which may generate further lines of enquiry</a:t>
          </a:r>
          <a:endParaRPr lang="en-US" sz="2400" dirty="0"/>
        </a:p>
      </dgm:t>
    </dgm:pt>
    <dgm:pt modelId="{5EF834A7-8455-4BB9-90C8-7EA98E7AB116}" type="parTrans" cxnId="{CDB8F74C-D0B4-428C-B17C-0BE12C5FB422}">
      <dgm:prSet/>
      <dgm:spPr/>
      <dgm:t>
        <a:bodyPr/>
        <a:lstStyle/>
        <a:p>
          <a:endParaRPr lang="en-US"/>
        </a:p>
      </dgm:t>
    </dgm:pt>
    <dgm:pt modelId="{C9D87B5A-D394-46B3-A445-437CB323E223}" type="sibTrans" cxnId="{CDB8F74C-D0B4-428C-B17C-0BE12C5FB422}">
      <dgm:prSet/>
      <dgm:spPr/>
      <dgm:t>
        <a:bodyPr/>
        <a:lstStyle/>
        <a:p>
          <a:endParaRPr lang="en-US"/>
        </a:p>
      </dgm:t>
    </dgm:pt>
    <dgm:pt modelId="{7CF7A3E4-50D0-4550-BC98-F9397E9D9FF6}" type="pres">
      <dgm:prSet presAssocID="{5656653B-1639-4875-A1BB-7DC2DA67835A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44D91739-5118-4C64-B462-8D657D505AFB}" type="pres">
      <dgm:prSet presAssocID="{5656653B-1639-4875-A1BB-7DC2DA67835A}" presName="matrix" presStyleCnt="0"/>
      <dgm:spPr/>
    </dgm:pt>
    <dgm:pt modelId="{F61682CD-A2C1-4D56-939B-E13B400E91F1}" type="pres">
      <dgm:prSet presAssocID="{5656653B-1639-4875-A1BB-7DC2DA67835A}" presName="tile1" presStyleLbl="node1" presStyleIdx="0" presStyleCnt="4"/>
      <dgm:spPr/>
    </dgm:pt>
    <dgm:pt modelId="{93EAADF6-50DC-4476-BF0E-39001A4BDF59}" type="pres">
      <dgm:prSet presAssocID="{5656653B-1639-4875-A1BB-7DC2DA67835A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B75CF95F-5500-490A-852E-E51C72AE2481}" type="pres">
      <dgm:prSet presAssocID="{5656653B-1639-4875-A1BB-7DC2DA67835A}" presName="tile2" presStyleLbl="node1" presStyleIdx="1" presStyleCnt="4"/>
      <dgm:spPr/>
    </dgm:pt>
    <dgm:pt modelId="{CFD31EF6-47A5-4C39-A3B1-89A10064784F}" type="pres">
      <dgm:prSet presAssocID="{5656653B-1639-4875-A1BB-7DC2DA67835A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0CA56AFE-2462-45F5-A215-19C7C5F9114A}" type="pres">
      <dgm:prSet presAssocID="{5656653B-1639-4875-A1BB-7DC2DA67835A}" presName="tile3" presStyleLbl="node1" presStyleIdx="2" presStyleCnt="4"/>
      <dgm:spPr/>
    </dgm:pt>
    <dgm:pt modelId="{103BB64A-BEFC-42B6-8215-7CCBFC8DA6B7}" type="pres">
      <dgm:prSet presAssocID="{5656653B-1639-4875-A1BB-7DC2DA67835A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44972B86-9451-44DF-A4F0-84233DA580CE}" type="pres">
      <dgm:prSet presAssocID="{5656653B-1639-4875-A1BB-7DC2DA67835A}" presName="tile4" presStyleLbl="node1" presStyleIdx="3" presStyleCnt="4"/>
      <dgm:spPr/>
    </dgm:pt>
    <dgm:pt modelId="{D78FEA7A-52C2-417D-8293-F7D6A070D8AD}" type="pres">
      <dgm:prSet presAssocID="{5656653B-1639-4875-A1BB-7DC2DA67835A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F28DE75D-4E06-43B3-8B8F-6114D95E3BB1}" type="pres">
      <dgm:prSet presAssocID="{5656653B-1639-4875-A1BB-7DC2DA67835A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A9EFBC11-9647-4698-B110-B1774BFFAB9F}" type="presOf" srcId="{CA5342B4-D396-4755-98F0-5DF4B5F9021B}" destId="{D78FEA7A-52C2-417D-8293-F7D6A070D8AD}" srcOrd="1" destOrd="0" presId="urn:microsoft.com/office/officeart/2005/8/layout/matrix1"/>
    <dgm:cxn modelId="{31D83A1A-5A87-48D3-887F-CCF2EE4783A7}" srcId="{A848F41D-45BD-47E7-BD04-752CCD076594}" destId="{85200ED7-1B29-48E0-8F9C-5130CC66ED7B}" srcOrd="1" destOrd="0" parTransId="{E6ACA336-FFA0-4DF7-BA02-48EBD4793888}" sibTransId="{C550A0D7-592A-4057-9662-220B28FD7BC4}"/>
    <dgm:cxn modelId="{7BE9E237-204B-4A2D-92A1-4B634B990A52}" srcId="{A848F41D-45BD-47E7-BD04-752CCD076594}" destId="{A322D47B-7593-47CB-8006-8F350DBDA9DF}" srcOrd="0" destOrd="0" parTransId="{80101573-A468-4824-BE18-3BAA95F20139}" sibTransId="{52F5A8EF-7A96-4FD8-AA4C-B9D33166FCE6}"/>
    <dgm:cxn modelId="{C485A04A-AF73-4ADD-8603-D67FCF429B9A}" type="presOf" srcId="{CA5342B4-D396-4755-98F0-5DF4B5F9021B}" destId="{44972B86-9451-44DF-A4F0-84233DA580CE}" srcOrd="0" destOrd="0" presId="urn:microsoft.com/office/officeart/2005/8/layout/matrix1"/>
    <dgm:cxn modelId="{49984A4C-A979-4420-BCC9-7F617C5596D2}" srcId="{5656653B-1639-4875-A1BB-7DC2DA67835A}" destId="{A848F41D-45BD-47E7-BD04-752CCD076594}" srcOrd="0" destOrd="0" parTransId="{4B3353BB-D586-49A5-A36C-A9949839933D}" sibTransId="{8DCEB614-CA05-48D1-A712-224A0A266204}"/>
    <dgm:cxn modelId="{CDB8F74C-D0B4-428C-B17C-0BE12C5FB422}" srcId="{A848F41D-45BD-47E7-BD04-752CCD076594}" destId="{CA5342B4-D396-4755-98F0-5DF4B5F9021B}" srcOrd="3" destOrd="0" parTransId="{5EF834A7-8455-4BB9-90C8-7EA98E7AB116}" sibTransId="{C9D87B5A-D394-46B3-A445-437CB323E223}"/>
    <dgm:cxn modelId="{4B625A63-0D68-4541-98F4-D1362E7BC3BA}" type="presOf" srcId="{5656653B-1639-4875-A1BB-7DC2DA67835A}" destId="{7CF7A3E4-50D0-4550-BC98-F9397E9D9FF6}" srcOrd="0" destOrd="0" presId="urn:microsoft.com/office/officeart/2005/8/layout/matrix1"/>
    <dgm:cxn modelId="{3D68726E-462B-40C4-86F6-3E57027E6AEC}" type="presOf" srcId="{A848F41D-45BD-47E7-BD04-752CCD076594}" destId="{F28DE75D-4E06-43B3-8B8F-6114D95E3BB1}" srcOrd="0" destOrd="0" presId="urn:microsoft.com/office/officeart/2005/8/layout/matrix1"/>
    <dgm:cxn modelId="{3A153599-0293-44D0-838F-3DC06F38058B}" type="presOf" srcId="{A322D47B-7593-47CB-8006-8F350DBDA9DF}" destId="{F61682CD-A2C1-4D56-939B-E13B400E91F1}" srcOrd="0" destOrd="0" presId="urn:microsoft.com/office/officeart/2005/8/layout/matrix1"/>
    <dgm:cxn modelId="{F8F53D9C-D95D-430B-9EBB-79C936B805B0}" srcId="{A848F41D-45BD-47E7-BD04-752CCD076594}" destId="{14718694-0384-47C9-B4AD-853BD1763C61}" srcOrd="2" destOrd="0" parTransId="{A4DA9F1E-531D-4B96-9CEE-125EB0BD73D9}" sibTransId="{8BBC5028-0CA0-4260-803A-707D15AEA436}"/>
    <dgm:cxn modelId="{5263EBA5-195D-4A77-8FEF-F6113C6B5FB6}" type="presOf" srcId="{14718694-0384-47C9-B4AD-853BD1763C61}" destId="{103BB64A-BEFC-42B6-8215-7CCBFC8DA6B7}" srcOrd="1" destOrd="0" presId="urn:microsoft.com/office/officeart/2005/8/layout/matrix1"/>
    <dgm:cxn modelId="{3CBC6FCD-8C68-4AF4-A055-FE04CD99F097}" type="presOf" srcId="{85200ED7-1B29-48E0-8F9C-5130CC66ED7B}" destId="{B75CF95F-5500-490A-852E-E51C72AE2481}" srcOrd="0" destOrd="0" presId="urn:microsoft.com/office/officeart/2005/8/layout/matrix1"/>
    <dgm:cxn modelId="{39B127DE-1643-4C9D-B601-D5DAC8E0D9D8}" type="presOf" srcId="{14718694-0384-47C9-B4AD-853BD1763C61}" destId="{0CA56AFE-2462-45F5-A215-19C7C5F9114A}" srcOrd="0" destOrd="0" presId="urn:microsoft.com/office/officeart/2005/8/layout/matrix1"/>
    <dgm:cxn modelId="{77F5F7E2-56D8-411D-B3D4-8F04A71C29D1}" type="presOf" srcId="{85200ED7-1B29-48E0-8F9C-5130CC66ED7B}" destId="{CFD31EF6-47A5-4C39-A3B1-89A10064784F}" srcOrd="1" destOrd="0" presId="urn:microsoft.com/office/officeart/2005/8/layout/matrix1"/>
    <dgm:cxn modelId="{26B41CF5-4FDF-4209-94A9-04C37EB6EEFC}" type="presOf" srcId="{A322D47B-7593-47CB-8006-8F350DBDA9DF}" destId="{93EAADF6-50DC-4476-BF0E-39001A4BDF59}" srcOrd="1" destOrd="0" presId="urn:microsoft.com/office/officeart/2005/8/layout/matrix1"/>
    <dgm:cxn modelId="{DC2BB032-74EC-4485-A566-AA811A7868B8}" type="presParOf" srcId="{7CF7A3E4-50D0-4550-BC98-F9397E9D9FF6}" destId="{44D91739-5118-4C64-B462-8D657D505AFB}" srcOrd="0" destOrd="0" presId="urn:microsoft.com/office/officeart/2005/8/layout/matrix1"/>
    <dgm:cxn modelId="{2EEC50AC-CD0A-45AF-8369-2A41C4D0F9B9}" type="presParOf" srcId="{44D91739-5118-4C64-B462-8D657D505AFB}" destId="{F61682CD-A2C1-4D56-939B-E13B400E91F1}" srcOrd="0" destOrd="0" presId="urn:microsoft.com/office/officeart/2005/8/layout/matrix1"/>
    <dgm:cxn modelId="{467EBC0B-1FEB-4CB8-BA74-8474C16FFFDB}" type="presParOf" srcId="{44D91739-5118-4C64-B462-8D657D505AFB}" destId="{93EAADF6-50DC-4476-BF0E-39001A4BDF59}" srcOrd="1" destOrd="0" presId="urn:microsoft.com/office/officeart/2005/8/layout/matrix1"/>
    <dgm:cxn modelId="{40F01DA9-A8A1-47F0-B5D7-E47EBC01B4FB}" type="presParOf" srcId="{44D91739-5118-4C64-B462-8D657D505AFB}" destId="{B75CF95F-5500-490A-852E-E51C72AE2481}" srcOrd="2" destOrd="0" presId="urn:microsoft.com/office/officeart/2005/8/layout/matrix1"/>
    <dgm:cxn modelId="{EFCDE13E-BA37-4170-B8C7-A95DD8E746F8}" type="presParOf" srcId="{44D91739-5118-4C64-B462-8D657D505AFB}" destId="{CFD31EF6-47A5-4C39-A3B1-89A10064784F}" srcOrd="3" destOrd="0" presId="urn:microsoft.com/office/officeart/2005/8/layout/matrix1"/>
    <dgm:cxn modelId="{E6798D95-2B1C-4AE5-AD5E-7184EA5270F8}" type="presParOf" srcId="{44D91739-5118-4C64-B462-8D657D505AFB}" destId="{0CA56AFE-2462-45F5-A215-19C7C5F9114A}" srcOrd="4" destOrd="0" presId="urn:microsoft.com/office/officeart/2005/8/layout/matrix1"/>
    <dgm:cxn modelId="{361B4FB0-C19C-45ED-B411-6FBF7AFB00F3}" type="presParOf" srcId="{44D91739-5118-4C64-B462-8D657D505AFB}" destId="{103BB64A-BEFC-42B6-8215-7CCBFC8DA6B7}" srcOrd="5" destOrd="0" presId="urn:microsoft.com/office/officeart/2005/8/layout/matrix1"/>
    <dgm:cxn modelId="{B6B662AB-680C-40CC-8944-8A3E79939E0E}" type="presParOf" srcId="{44D91739-5118-4C64-B462-8D657D505AFB}" destId="{44972B86-9451-44DF-A4F0-84233DA580CE}" srcOrd="6" destOrd="0" presId="urn:microsoft.com/office/officeart/2005/8/layout/matrix1"/>
    <dgm:cxn modelId="{DD6A621C-9403-4879-BF9F-CA31FB448AC5}" type="presParOf" srcId="{44D91739-5118-4C64-B462-8D657D505AFB}" destId="{D78FEA7A-52C2-417D-8293-F7D6A070D8AD}" srcOrd="7" destOrd="0" presId="urn:microsoft.com/office/officeart/2005/8/layout/matrix1"/>
    <dgm:cxn modelId="{47DA5A4C-0724-4726-AF77-25F321595936}" type="presParOf" srcId="{7CF7A3E4-50D0-4550-BC98-F9397E9D9FF6}" destId="{F28DE75D-4E06-43B3-8B8F-6114D95E3BB1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7783D9C-914A-4FF9-B4D0-AF22893EB0B3}" type="doc">
      <dgm:prSet loTypeId="urn:microsoft.com/office/officeart/2005/8/layout/cycle5" loCatId="cycle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5AFEFD8-BB2B-462A-8AEA-D998B5F92E2C}">
      <dgm:prSet phldrT="[Text]"/>
      <dgm:spPr>
        <a:xfrm>
          <a:off x="2721144" y="530"/>
          <a:ext cx="1528197" cy="993328"/>
        </a:xfrm>
        <a:prstGeom prst="roundRect">
          <a:avLst/>
        </a:prstGeom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/>
        <a:lstStyle/>
        <a:p>
          <a:r>
            <a:rPr lang="en-US">
              <a:latin typeface="Calibri" panose="020F0502020204030204"/>
              <a:ea typeface="+mn-ea"/>
              <a:cs typeface="+mn-cs"/>
            </a:rPr>
            <a:t>Establish current position</a:t>
          </a:r>
          <a:endParaRPr lang="en-US" dirty="0">
            <a:latin typeface="Calibri" panose="020F0502020204030204"/>
            <a:ea typeface="+mn-ea"/>
            <a:cs typeface="+mn-cs"/>
          </a:endParaRPr>
        </a:p>
      </dgm:t>
    </dgm:pt>
    <dgm:pt modelId="{CA957027-E62A-4386-8671-FCE36F455F6E}" type="parTrans" cxnId="{E17051DA-29C4-4773-A91C-D510845C9B2A}">
      <dgm:prSet/>
      <dgm:spPr/>
      <dgm:t>
        <a:bodyPr/>
        <a:lstStyle/>
        <a:p>
          <a:endParaRPr lang="en-US"/>
        </a:p>
      </dgm:t>
    </dgm:pt>
    <dgm:pt modelId="{33D2F85F-8994-4A45-9C9C-DDE5D8D5ECB2}" type="sibTrans" cxnId="{E17051DA-29C4-4773-A91C-D510845C9B2A}">
      <dgm:prSet/>
      <dgm:spPr>
        <a:xfrm>
          <a:off x="1843753" y="497194"/>
          <a:ext cx="3282979" cy="3282979"/>
        </a:xfrm>
        <a:custGeom>
          <a:avLst/>
          <a:gdLst/>
          <a:ahLst/>
          <a:cxnLst/>
          <a:rect l="0" t="0" r="0" b="0"/>
          <a:pathLst>
            <a:path>
              <a:moveTo>
                <a:pt x="2616664" y="321064"/>
              </a:moveTo>
              <a:arcTo wR="1641489" hR="1641489" stAng="18386821" swAng="1634160"/>
            </a:path>
          </a:pathLst>
        </a:custGeom>
      </dgm:spPr>
      <dgm:t>
        <a:bodyPr/>
        <a:lstStyle/>
        <a:p>
          <a:endParaRPr lang="en-US"/>
        </a:p>
      </dgm:t>
    </dgm:pt>
    <dgm:pt modelId="{D8C427D8-29D7-481E-856C-77E46C12C4FA}">
      <dgm:prSet phldrT="[Text]"/>
      <dgm:spPr>
        <a:xfrm>
          <a:off x="4362633" y="1642020"/>
          <a:ext cx="1528197" cy="993328"/>
        </a:xfrm>
        <a:prstGeom prst="roundRect">
          <a:avLst/>
        </a:prstGeom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/>
        <a:lstStyle/>
        <a:p>
          <a:r>
            <a:rPr lang="en-US">
              <a:latin typeface="Calibri" panose="020F0502020204030204"/>
              <a:ea typeface="+mn-ea"/>
              <a:cs typeface="+mn-cs"/>
            </a:rPr>
            <a:t>Analyse</a:t>
          </a:r>
          <a:endParaRPr lang="en-US" dirty="0">
            <a:latin typeface="Calibri" panose="020F0502020204030204"/>
            <a:ea typeface="+mn-ea"/>
            <a:cs typeface="+mn-cs"/>
          </a:endParaRPr>
        </a:p>
      </dgm:t>
    </dgm:pt>
    <dgm:pt modelId="{2A0566FD-C814-4309-86A0-B890C8564A08}" type="parTrans" cxnId="{2690934A-45CF-4808-9727-96808F4064D7}">
      <dgm:prSet/>
      <dgm:spPr/>
      <dgm:t>
        <a:bodyPr/>
        <a:lstStyle/>
        <a:p>
          <a:endParaRPr lang="en-US"/>
        </a:p>
      </dgm:t>
    </dgm:pt>
    <dgm:pt modelId="{4542EDC0-7799-41CE-A515-B835C7219539}" type="sibTrans" cxnId="{2690934A-45CF-4808-9727-96808F4064D7}">
      <dgm:prSet/>
      <dgm:spPr>
        <a:xfrm>
          <a:off x="1843753" y="497194"/>
          <a:ext cx="3282979" cy="3282979"/>
        </a:xfrm>
        <a:custGeom>
          <a:avLst/>
          <a:gdLst/>
          <a:ahLst/>
          <a:cxnLst/>
          <a:rect l="0" t="0" r="0" b="0"/>
          <a:pathLst>
            <a:path>
              <a:moveTo>
                <a:pt x="3112846" y="2369222"/>
              </a:moveTo>
              <a:arcTo wR="1641489" hR="1641489" stAng="1579019" swAng="1634160"/>
            </a:path>
          </a:pathLst>
        </a:custGeom>
      </dgm:spPr>
      <dgm:t>
        <a:bodyPr/>
        <a:lstStyle/>
        <a:p>
          <a:endParaRPr lang="en-US"/>
        </a:p>
      </dgm:t>
    </dgm:pt>
    <dgm:pt modelId="{E89E4F20-B487-43E5-94F2-55725FF8C98E}">
      <dgm:prSet phldrT="[Text]"/>
      <dgm:spPr>
        <a:xfrm>
          <a:off x="2721144" y="3283509"/>
          <a:ext cx="1528197" cy="993328"/>
        </a:xfrm>
        <a:prstGeom prst="roundRect">
          <a:avLst/>
        </a:prstGeom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/>
        <a:lstStyle/>
        <a:p>
          <a:r>
            <a:rPr lang="en-US">
              <a:latin typeface="Calibri" panose="020F0502020204030204"/>
              <a:ea typeface="+mn-ea"/>
              <a:cs typeface="+mn-cs"/>
            </a:rPr>
            <a:t>Identify actions</a:t>
          </a:r>
          <a:endParaRPr lang="en-US" dirty="0">
            <a:latin typeface="Calibri" panose="020F0502020204030204"/>
            <a:ea typeface="+mn-ea"/>
            <a:cs typeface="+mn-cs"/>
          </a:endParaRPr>
        </a:p>
      </dgm:t>
    </dgm:pt>
    <dgm:pt modelId="{B734AFFD-457E-40F4-A6F9-CBCC6A0F886B}" type="parTrans" cxnId="{ACA8959A-ACCD-4F24-8E78-0147DBA80983}">
      <dgm:prSet/>
      <dgm:spPr/>
      <dgm:t>
        <a:bodyPr/>
        <a:lstStyle/>
        <a:p>
          <a:endParaRPr lang="en-US"/>
        </a:p>
      </dgm:t>
    </dgm:pt>
    <dgm:pt modelId="{680E0139-FFD4-4185-AA19-E9DC8F14322E}" type="sibTrans" cxnId="{ACA8959A-ACCD-4F24-8E78-0147DBA80983}">
      <dgm:prSet/>
      <dgm:spPr>
        <a:xfrm>
          <a:off x="1843753" y="497194"/>
          <a:ext cx="3282979" cy="3282979"/>
        </a:xfrm>
        <a:custGeom>
          <a:avLst/>
          <a:gdLst/>
          <a:ahLst/>
          <a:cxnLst/>
          <a:rect l="0" t="0" r="0" b="0"/>
          <a:pathLst>
            <a:path>
              <a:moveTo>
                <a:pt x="666314" y="2961914"/>
              </a:moveTo>
              <a:arcTo wR="1641489" hR="1641489" stAng="7586821" swAng="1634160"/>
            </a:path>
          </a:pathLst>
        </a:custGeom>
      </dgm:spPr>
      <dgm:t>
        <a:bodyPr/>
        <a:lstStyle/>
        <a:p>
          <a:endParaRPr lang="en-US"/>
        </a:p>
      </dgm:t>
    </dgm:pt>
    <dgm:pt modelId="{8C6A97B5-EF7F-436D-B31E-7AA8B2C28DA8}">
      <dgm:prSet phldrT="[Text]"/>
      <dgm:spPr>
        <a:xfrm>
          <a:off x="1079654" y="1642020"/>
          <a:ext cx="1528197" cy="993328"/>
        </a:xfrm>
        <a:prstGeom prst="roundRect">
          <a:avLst/>
        </a:prstGeom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/>
        <a:lstStyle/>
        <a:p>
          <a:r>
            <a:rPr lang="en-US">
              <a:latin typeface="Calibri" panose="020F0502020204030204"/>
              <a:ea typeface="+mn-ea"/>
              <a:cs typeface="+mn-cs"/>
            </a:rPr>
            <a:t>Take action</a:t>
          </a:r>
          <a:endParaRPr lang="en-US" dirty="0">
            <a:latin typeface="Calibri" panose="020F0502020204030204"/>
            <a:ea typeface="+mn-ea"/>
            <a:cs typeface="+mn-cs"/>
          </a:endParaRPr>
        </a:p>
      </dgm:t>
    </dgm:pt>
    <dgm:pt modelId="{09F5BF85-9809-48B0-9A17-B9B0855EA424}" type="parTrans" cxnId="{0FBD7809-D53D-4627-B38C-72DD0030CBA0}">
      <dgm:prSet/>
      <dgm:spPr/>
      <dgm:t>
        <a:bodyPr/>
        <a:lstStyle/>
        <a:p>
          <a:endParaRPr lang="en-US"/>
        </a:p>
      </dgm:t>
    </dgm:pt>
    <dgm:pt modelId="{398A0762-90D6-4617-8CB9-A16ADCBB1B2F}" type="sibTrans" cxnId="{0FBD7809-D53D-4627-B38C-72DD0030CBA0}">
      <dgm:prSet/>
      <dgm:spPr>
        <a:xfrm>
          <a:off x="1843753" y="497194"/>
          <a:ext cx="3282979" cy="3282979"/>
        </a:xfrm>
        <a:custGeom>
          <a:avLst/>
          <a:gdLst/>
          <a:ahLst/>
          <a:cxnLst/>
          <a:rect l="0" t="0" r="0" b="0"/>
          <a:pathLst>
            <a:path>
              <a:moveTo>
                <a:pt x="170132" y="913756"/>
              </a:moveTo>
              <a:arcTo wR="1641489" hR="1641489" stAng="12379019" swAng="1634160"/>
            </a:path>
          </a:pathLst>
        </a:custGeom>
      </dgm:spPr>
      <dgm:t>
        <a:bodyPr/>
        <a:lstStyle/>
        <a:p>
          <a:endParaRPr lang="en-US"/>
        </a:p>
      </dgm:t>
    </dgm:pt>
    <dgm:pt modelId="{8DCA525B-7423-41E4-85ED-BCF482F38E49}" type="pres">
      <dgm:prSet presAssocID="{F7783D9C-914A-4FF9-B4D0-AF22893EB0B3}" presName="cycle" presStyleCnt="0">
        <dgm:presLayoutVars>
          <dgm:dir/>
          <dgm:resizeHandles val="exact"/>
        </dgm:presLayoutVars>
      </dgm:prSet>
      <dgm:spPr/>
    </dgm:pt>
    <dgm:pt modelId="{EF6CA6FC-FD2A-4512-A392-551D8DE150CD}" type="pres">
      <dgm:prSet presAssocID="{15AFEFD8-BB2B-462A-8AEA-D998B5F92E2C}" presName="node" presStyleLbl="node1" presStyleIdx="0" presStyleCnt="4">
        <dgm:presLayoutVars>
          <dgm:bulletEnabled val="1"/>
        </dgm:presLayoutVars>
      </dgm:prSet>
      <dgm:spPr/>
    </dgm:pt>
    <dgm:pt modelId="{9349B59D-A567-42F6-93C0-BB875646A162}" type="pres">
      <dgm:prSet presAssocID="{15AFEFD8-BB2B-462A-8AEA-D998B5F92E2C}" presName="spNode" presStyleCnt="0"/>
      <dgm:spPr/>
    </dgm:pt>
    <dgm:pt modelId="{CFBB5B8D-454B-48EC-A185-210442C376F6}" type="pres">
      <dgm:prSet presAssocID="{33D2F85F-8994-4A45-9C9C-DDE5D8D5ECB2}" presName="sibTrans" presStyleLbl="sibTrans1D1" presStyleIdx="0" presStyleCnt="4"/>
      <dgm:spPr/>
    </dgm:pt>
    <dgm:pt modelId="{3038B6BD-182E-4AD6-991F-9954EE6091D7}" type="pres">
      <dgm:prSet presAssocID="{D8C427D8-29D7-481E-856C-77E46C12C4FA}" presName="node" presStyleLbl="node1" presStyleIdx="1" presStyleCnt="4">
        <dgm:presLayoutVars>
          <dgm:bulletEnabled val="1"/>
        </dgm:presLayoutVars>
      </dgm:prSet>
      <dgm:spPr/>
    </dgm:pt>
    <dgm:pt modelId="{AEB6E325-9CE2-4BC1-87B1-C6AF20436123}" type="pres">
      <dgm:prSet presAssocID="{D8C427D8-29D7-481E-856C-77E46C12C4FA}" presName="spNode" presStyleCnt="0"/>
      <dgm:spPr/>
    </dgm:pt>
    <dgm:pt modelId="{26D13A40-64C2-4586-A930-910A07FD30AA}" type="pres">
      <dgm:prSet presAssocID="{4542EDC0-7799-41CE-A515-B835C7219539}" presName="sibTrans" presStyleLbl="sibTrans1D1" presStyleIdx="1" presStyleCnt="4"/>
      <dgm:spPr/>
    </dgm:pt>
    <dgm:pt modelId="{2F0F79D6-6CCC-4F60-9377-5CA4E811441D}" type="pres">
      <dgm:prSet presAssocID="{E89E4F20-B487-43E5-94F2-55725FF8C98E}" presName="node" presStyleLbl="node1" presStyleIdx="2" presStyleCnt="4">
        <dgm:presLayoutVars>
          <dgm:bulletEnabled val="1"/>
        </dgm:presLayoutVars>
      </dgm:prSet>
      <dgm:spPr/>
    </dgm:pt>
    <dgm:pt modelId="{6CDA5BE6-BEAE-4C34-BCBB-7936C74EE5BB}" type="pres">
      <dgm:prSet presAssocID="{E89E4F20-B487-43E5-94F2-55725FF8C98E}" presName="spNode" presStyleCnt="0"/>
      <dgm:spPr/>
    </dgm:pt>
    <dgm:pt modelId="{89BE8398-DF42-4ABA-9F06-A42E3CEE640F}" type="pres">
      <dgm:prSet presAssocID="{680E0139-FFD4-4185-AA19-E9DC8F14322E}" presName="sibTrans" presStyleLbl="sibTrans1D1" presStyleIdx="2" presStyleCnt="4"/>
      <dgm:spPr/>
    </dgm:pt>
    <dgm:pt modelId="{EAEC6384-BDE6-403E-B431-AE17D86369B0}" type="pres">
      <dgm:prSet presAssocID="{8C6A97B5-EF7F-436D-B31E-7AA8B2C28DA8}" presName="node" presStyleLbl="node1" presStyleIdx="3" presStyleCnt="4">
        <dgm:presLayoutVars>
          <dgm:bulletEnabled val="1"/>
        </dgm:presLayoutVars>
      </dgm:prSet>
      <dgm:spPr/>
    </dgm:pt>
    <dgm:pt modelId="{A651E81E-CDEF-44A4-BC27-BEA778ECE691}" type="pres">
      <dgm:prSet presAssocID="{8C6A97B5-EF7F-436D-B31E-7AA8B2C28DA8}" presName="spNode" presStyleCnt="0"/>
      <dgm:spPr/>
    </dgm:pt>
    <dgm:pt modelId="{0D41E380-8CE1-4BD7-B47D-1F82333F37CF}" type="pres">
      <dgm:prSet presAssocID="{398A0762-90D6-4617-8CB9-A16ADCBB1B2F}" presName="sibTrans" presStyleLbl="sibTrans1D1" presStyleIdx="3" presStyleCnt="4"/>
      <dgm:spPr/>
    </dgm:pt>
  </dgm:ptLst>
  <dgm:cxnLst>
    <dgm:cxn modelId="{0FBD7809-D53D-4627-B38C-72DD0030CBA0}" srcId="{F7783D9C-914A-4FF9-B4D0-AF22893EB0B3}" destId="{8C6A97B5-EF7F-436D-B31E-7AA8B2C28DA8}" srcOrd="3" destOrd="0" parTransId="{09F5BF85-9809-48B0-9A17-B9B0855EA424}" sibTransId="{398A0762-90D6-4617-8CB9-A16ADCBB1B2F}"/>
    <dgm:cxn modelId="{A102FC26-B84C-4EC7-B356-692974D62E84}" type="presOf" srcId="{D8C427D8-29D7-481E-856C-77E46C12C4FA}" destId="{3038B6BD-182E-4AD6-991F-9954EE6091D7}" srcOrd="0" destOrd="0" presId="urn:microsoft.com/office/officeart/2005/8/layout/cycle5"/>
    <dgm:cxn modelId="{A6BF1338-334B-4582-A173-00E9DD5E0B41}" type="presOf" srcId="{33D2F85F-8994-4A45-9C9C-DDE5D8D5ECB2}" destId="{CFBB5B8D-454B-48EC-A185-210442C376F6}" srcOrd="0" destOrd="0" presId="urn:microsoft.com/office/officeart/2005/8/layout/cycle5"/>
    <dgm:cxn modelId="{2690934A-45CF-4808-9727-96808F4064D7}" srcId="{F7783D9C-914A-4FF9-B4D0-AF22893EB0B3}" destId="{D8C427D8-29D7-481E-856C-77E46C12C4FA}" srcOrd="1" destOrd="0" parTransId="{2A0566FD-C814-4309-86A0-B890C8564A08}" sibTransId="{4542EDC0-7799-41CE-A515-B835C7219539}"/>
    <dgm:cxn modelId="{A4906352-30BF-4A27-B3C5-B17DD13C651B}" type="presOf" srcId="{15AFEFD8-BB2B-462A-8AEA-D998B5F92E2C}" destId="{EF6CA6FC-FD2A-4512-A392-551D8DE150CD}" srcOrd="0" destOrd="0" presId="urn:microsoft.com/office/officeart/2005/8/layout/cycle5"/>
    <dgm:cxn modelId="{50FC7F5E-169C-450A-8595-CB82B8F3C830}" type="presOf" srcId="{398A0762-90D6-4617-8CB9-A16ADCBB1B2F}" destId="{0D41E380-8CE1-4BD7-B47D-1F82333F37CF}" srcOrd="0" destOrd="0" presId="urn:microsoft.com/office/officeart/2005/8/layout/cycle5"/>
    <dgm:cxn modelId="{C0870A63-A1DC-45CA-8940-455D3FECF43D}" type="presOf" srcId="{F7783D9C-914A-4FF9-B4D0-AF22893EB0B3}" destId="{8DCA525B-7423-41E4-85ED-BCF482F38E49}" srcOrd="0" destOrd="0" presId="urn:microsoft.com/office/officeart/2005/8/layout/cycle5"/>
    <dgm:cxn modelId="{5C827377-31BD-47E2-9178-78C7C06C1D44}" type="presOf" srcId="{680E0139-FFD4-4185-AA19-E9DC8F14322E}" destId="{89BE8398-DF42-4ABA-9F06-A42E3CEE640F}" srcOrd="0" destOrd="0" presId="urn:microsoft.com/office/officeart/2005/8/layout/cycle5"/>
    <dgm:cxn modelId="{7C98F27C-D804-4006-A2D9-931E252A4340}" type="presOf" srcId="{E89E4F20-B487-43E5-94F2-55725FF8C98E}" destId="{2F0F79D6-6CCC-4F60-9377-5CA4E811441D}" srcOrd="0" destOrd="0" presId="urn:microsoft.com/office/officeart/2005/8/layout/cycle5"/>
    <dgm:cxn modelId="{ACA8959A-ACCD-4F24-8E78-0147DBA80983}" srcId="{F7783D9C-914A-4FF9-B4D0-AF22893EB0B3}" destId="{E89E4F20-B487-43E5-94F2-55725FF8C98E}" srcOrd="2" destOrd="0" parTransId="{B734AFFD-457E-40F4-A6F9-CBCC6A0F886B}" sibTransId="{680E0139-FFD4-4185-AA19-E9DC8F14322E}"/>
    <dgm:cxn modelId="{763E77D2-9847-4A96-94AF-AE65FB16928E}" type="presOf" srcId="{8C6A97B5-EF7F-436D-B31E-7AA8B2C28DA8}" destId="{EAEC6384-BDE6-403E-B431-AE17D86369B0}" srcOrd="0" destOrd="0" presId="urn:microsoft.com/office/officeart/2005/8/layout/cycle5"/>
    <dgm:cxn modelId="{E17051DA-29C4-4773-A91C-D510845C9B2A}" srcId="{F7783D9C-914A-4FF9-B4D0-AF22893EB0B3}" destId="{15AFEFD8-BB2B-462A-8AEA-D998B5F92E2C}" srcOrd="0" destOrd="0" parTransId="{CA957027-E62A-4386-8671-FCE36F455F6E}" sibTransId="{33D2F85F-8994-4A45-9C9C-DDE5D8D5ECB2}"/>
    <dgm:cxn modelId="{A5FD55F0-AFAA-4B65-8993-E088BBD94D00}" type="presOf" srcId="{4542EDC0-7799-41CE-A515-B835C7219539}" destId="{26D13A40-64C2-4586-A930-910A07FD30AA}" srcOrd="0" destOrd="0" presId="urn:microsoft.com/office/officeart/2005/8/layout/cycle5"/>
    <dgm:cxn modelId="{486E6925-4C54-49A0-A251-FCE146AF0C61}" type="presParOf" srcId="{8DCA525B-7423-41E4-85ED-BCF482F38E49}" destId="{EF6CA6FC-FD2A-4512-A392-551D8DE150CD}" srcOrd="0" destOrd="0" presId="urn:microsoft.com/office/officeart/2005/8/layout/cycle5"/>
    <dgm:cxn modelId="{FD3006B1-89A5-45F7-B9F0-4F802C8F6957}" type="presParOf" srcId="{8DCA525B-7423-41E4-85ED-BCF482F38E49}" destId="{9349B59D-A567-42F6-93C0-BB875646A162}" srcOrd="1" destOrd="0" presId="urn:microsoft.com/office/officeart/2005/8/layout/cycle5"/>
    <dgm:cxn modelId="{10B8BEE6-C231-4C94-840C-5838E1709C95}" type="presParOf" srcId="{8DCA525B-7423-41E4-85ED-BCF482F38E49}" destId="{CFBB5B8D-454B-48EC-A185-210442C376F6}" srcOrd="2" destOrd="0" presId="urn:microsoft.com/office/officeart/2005/8/layout/cycle5"/>
    <dgm:cxn modelId="{82F919AB-0710-4C26-AC55-B4A065926126}" type="presParOf" srcId="{8DCA525B-7423-41E4-85ED-BCF482F38E49}" destId="{3038B6BD-182E-4AD6-991F-9954EE6091D7}" srcOrd="3" destOrd="0" presId="urn:microsoft.com/office/officeart/2005/8/layout/cycle5"/>
    <dgm:cxn modelId="{2A298AAA-9242-4EA1-B453-2CB5A9514AB8}" type="presParOf" srcId="{8DCA525B-7423-41E4-85ED-BCF482F38E49}" destId="{AEB6E325-9CE2-4BC1-87B1-C6AF20436123}" srcOrd="4" destOrd="0" presId="urn:microsoft.com/office/officeart/2005/8/layout/cycle5"/>
    <dgm:cxn modelId="{51775F4C-22B5-40BD-8F31-D834267D3E60}" type="presParOf" srcId="{8DCA525B-7423-41E4-85ED-BCF482F38E49}" destId="{26D13A40-64C2-4586-A930-910A07FD30AA}" srcOrd="5" destOrd="0" presId="urn:microsoft.com/office/officeart/2005/8/layout/cycle5"/>
    <dgm:cxn modelId="{A61ED388-97F2-4DCC-A2EA-5B01624DB889}" type="presParOf" srcId="{8DCA525B-7423-41E4-85ED-BCF482F38E49}" destId="{2F0F79D6-6CCC-4F60-9377-5CA4E811441D}" srcOrd="6" destOrd="0" presId="urn:microsoft.com/office/officeart/2005/8/layout/cycle5"/>
    <dgm:cxn modelId="{6D9C4AE5-FCD0-454B-8E7D-A8566DBCA74C}" type="presParOf" srcId="{8DCA525B-7423-41E4-85ED-BCF482F38E49}" destId="{6CDA5BE6-BEAE-4C34-BCBB-7936C74EE5BB}" srcOrd="7" destOrd="0" presId="urn:microsoft.com/office/officeart/2005/8/layout/cycle5"/>
    <dgm:cxn modelId="{23157549-751A-4882-B843-559B7F7639A6}" type="presParOf" srcId="{8DCA525B-7423-41E4-85ED-BCF482F38E49}" destId="{89BE8398-DF42-4ABA-9F06-A42E3CEE640F}" srcOrd="8" destOrd="0" presId="urn:microsoft.com/office/officeart/2005/8/layout/cycle5"/>
    <dgm:cxn modelId="{4F25CED9-28B2-434A-948C-C8892DE51284}" type="presParOf" srcId="{8DCA525B-7423-41E4-85ED-BCF482F38E49}" destId="{EAEC6384-BDE6-403E-B431-AE17D86369B0}" srcOrd="9" destOrd="0" presId="urn:microsoft.com/office/officeart/2005/8/layout/cycle5"/>
    <dgm:cxn modelId="{BDB01088-429E-4ABC-B173-847C4D77EED8}" type="presParOf" srcId="{8DCA525B-7423-41E4-85ED-BCF482F38E49}" destId="{A651E81E-CDEF-44A4-BC27-BEA778ECE691}" srcOrd="10" destOrd="0" presId="urn:microsoft.com/office/officeart/2005/8/layout/cycle5"/>
    <dgm:cxn modelId="{BDFFC5F3-1B79-4DDB-9987-DE59C91DE044}" type="presParOf" srcId="{8DCA525B-7423-41E4-85ED-BCF482F38E49}" destId="{0D41E380-8CE1-4BD7-B47D-1F82333F37CF}" srcOrd="11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E024EB0B-A296-4264-BB95-270AE71EA7A2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45784FB-6DF7-4BB7-9413-8BFBA5D989B8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400" dirty="0">
              <a:solidFill>
                <a:schemeClr val="tx1"/>
              </a:solidFill>
            </a:rPr>
            <a:t>Crime Scene Investigators</a:t>
          </a:r>
        </a:p>
      </dgm:t>
    </dgm:pt>
    <dgm:pt modelId="{59792D8E-335B-4D47-B314-2E77B09F6237}" type="parTrans" cxnId="{20234885-CE0C-4973-B5E2-43DE81AC562A}">
      <dgm:prSet/>
      <dgm:spPr/>
      <dgm:t>
        <a:bodyPr/>
        <a:lstStyle/>
        <a:p>
          <a:endParaRPr lang="en-US"/>
        </a:p>
      </dgm:t>
    </dgm:pt>
    <dgm:pt modelId="{13829FAB-23C0-46F9-AEC1-35D3D1291729}" type="sibTrans" cxnId="{20234885-CE0C-4973-B5E2-43DE81AC562A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CF7CD9EE-C4D6-47BE-B9FE-18F6642C3421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400" dirty="0">
              <a:solidFill>
                <a:schemeClr val="tx1"/>
              </a:solidFill>
            </a:rPr>
            <a:t>Collision Investigation Unit</a:t>
          </a:r>
        </a:p>
      </dgm:t>
    </dgm:pt>
    <dgm:pt modelId="{7ED5B591-6C6D-4CBC-9376-9BD7E06F606B}" type="parTrans" cxnId="{33CD70D4-CDDE-43F6-9363-DACDE791C939}">
      <dgm:prSet/>
      <dgm:spPr/>
      <dgm:t>
        <a:bodyPr/>
        <a:lstStyle/>
        <a:p>
          <a:endParaRPr lang="en-US"/>
        </a:p>
      </dgm:t>
    </dgm:pt>
    <dgm:pt modelId="{81B2F6D8-4B7A-4F02-AC4C-D77C6AC0D38A}" type="sibTrans" cxnId="{33CD70D4-CDDE-43F6-9363-DACDE791C939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0572E5C3-2BBA-4643-B9DD-52227FACE0A3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400" dirty="0">
              <a:solidFill>
                <a:schemeClr val="tx1"/>
              </a:solidFill>
            </a:rPr>
            <a:t>Crown Prosecution Service</a:t>
          </a:r>
        </a:p>
      </dgm:t>
    </dgm:pt>
    <dgm:pt modelId="{A9F1837A-1563-4BF9-9687-38AE1FF09443}" type="parTrans" cxnId="{47DEAEA5-CAAD-4F7F-8A4B-0ECA61AAD680}">
      <dgm:prSet/>
      <dgm:spPr/>
      <dgm:t>
        <a:bodyPr/>
        <a:lstStyle/>
        <a:p>
          <a:endParaRPr lang="en-US"/>
        </a:p>
      </dgm:t>
    </dgm:pt>
    <dgm:pt modelId="{BB96EFB4-5D84-4D6D-B074-6682BA1FC523}" type="sibTrans" cxnId="{47DEAEA5-CAAD-4F7F-8A4B-0ECA61AAD680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46780116-6CF6-48D8-9D57-FAE6215C4AF8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400" dirty="0">
              <a:solidFill>
                <a:schemeClr val="tx1"/>
              </a:solidFill>
            </a:rPr>
            <a:t>Social services</a:t>
          </a:r>
        </a:p>
      </dgm:t>
    </dgm:pt>
    <dgm:pt modelId="{C5CCBE99-925B-4FE9-B480-3F6352B836FE}" type="parTrans" cxnId="{87776764-F22B-401B-B73B-C4CE89818600}">
      <dgm:prSet/>
      <dgm:spPr/>
      <dgm:t>
        <a:bodyPr/>
        <a:lstStyle/>
        <a:p>
          <a:endParaRPr lang="en-US"/>
        </a:p>
      </dgm:t>
    </dgm:pt>
    <dgm:pt modelId="{7D67D924-0DAD-42A6-A0D2-E1A967E8E17B}" type="sibTrans" cxnId="{87776764-F22B-401B-B73B-C4CE89818600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E07C0236-FFB7-4B06-95CA-8DCB2B8247E9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400" dirty="0">
              <a:solidFill>
                <a:schemeClr val="tx1"/>
              </a:solidFill>
            </a:rPr>
            <a:t>Detectives</a:t>
          </a:r>
        </a:p>
      </dgm:t>
    </dgm:pt>
    <dgm:pt modelId="{09FEFA2B-6713-4562-BF04-A8E1EF37CE58}" type="parTrans" cxnId="{1308C6C3-32A9-4324-81A4-CA342DEEFDAE}">
      <dgm:prSet/>
      <dgm:spPr/>
      <dgm:t>
        <a:bodyPr/>
        <a:lstStyle/>
        <a:p>
          <a:endParaRPr lang="en-US"/>
        </a:p>
      </dgm:t>
    </dgm:pt>
    <dgm:pt modelId="{E11931C5-5751-41E3-8F1E-37A93B6D954A}" type="sibTrans" cxnId="{1308C6C3-32A9-4324-81A4-CA342DEEFDAE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5279B09B-9E27-4997-AF88-C3655A0B1A22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400" dirty="0">
              <a:solidFill>
                <a:schemeClr val="tx1"/>
              </a:solidFill>
            </a:rPr>
            <a:t>Phone providers</a:t>
          </a:r>
        </a:p>
      </dgm:t>
    </dgm:pt>
    <dgm:pt modelId="{B62320CA-96BF-468C-9F08-06583A241965}" type="parTrans" cxnId="{AC07C998-9633-4970-BD7C-6E25E5FDF538}">
      <dgm:prSet/>
      <dgm:spPr/>
      <dgm:t>
        <a:bodyPr/>
        <a:lstStyle/>
        <a:p>
          <a:endParaRPr lang="en-US"/>
        </a:p>
      </dgm:t>
    </dgm:pt>
    <dgm:pt modelId="{895C31C3-EFEA-4FDB-9006-4DEB617BAE75}" type="sibTrans" cxnId="{AC07C998-9633-4970-BD7C-6E25E5FDF538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7AAFBD84-221C-4155-B7E9-48DFA2CD3E6B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400" dirty="0">
              <a:solidFill>
                <a:schemeClr val="tx1"/>
              </a:solidFill>
            </a:rPr>
            <a:t>Dog Handlers</a:t>
          </a:r>
        </a:p>
      </dgm:t>
    </dgm:pt>
    <dgm:pt modelId="{A223D953-AB5D-4BDC-A74B-1CE0A32F6222}" type="parTrans" cxnId="{041DEC5D-C377-4079-AD47-708D2AC35FCE}">
      <dgm:prSet/>
      <dgm:spPr/>
      <dgm:t>
        <a:bodyPr/>
        <a:lstStyle/>
        <a:p>
          <a:endParaRPr lang="en-US"/>
        </a:p>
      </dgm:t>
    </dgm:pt>
    <dgm:pt modelId="{D44B868E-09EB-4DF8-AF8C-B4062C00296C}" type="sibTrans" cxnId="{041DEC5D-C377-4079-AD47-708D2AC35FCE}">
      <dgm:prSet/>
      <dgm:spPr/>
      <dgm:t>
        <a:bodyPr/>
        <a:lstStyle/>
        <a:p>
          <a:endParaRPr lang="en-US"/>
        </a:p>
      </dgm:t>
    </dgm:pt>
    <dgm:pt modelId="{168F07D1-5A2F-4B4C-809E-05E63057F590}" type="pres">
      <dgm:prSet presAssocID="{E024EB0B-A296-4264-BB95-270AE71EA7A2}" presName="diagram" presStyleCnt="0">
        <dgm:presLayoutVars>
          <dgm:dir/>
          <dgm:resizeHandles val="exact"/>
        </dgm:presLayoutVars>
      </dgm:prSet>
      <dgm:spPr/>
    </dgm:pt>
    <dgm:pt modelId="{B1085534-0FE1-4DE2-BBFF-2C7A613881F7}" type="pres">
      <dgm:prSet presAssocID="{E45784FB-6DF7-4BB7-9413-8BFBA5D989B8}" presName="node" presStyleLbl="node1" presStyleIdx="0" presStyleCnt="7">
        <dgm:presLayoutVars>
          <dgm:bulletEnabled val="1"/>
        </dgm:presLayoutVars>
      </dgm:prSet>
      <dgm:spPr/>
    </dgm:pt>
    <dgm:pt modelId="{7AA7B3AF-D7CB-40BC-A593-85B0934E2D01}" type="pres">
      <dgm:prSet presAssocID="{13829FAB-23C0-46F9-AEC1-35D3D1291729}" presName="sibTrans" presStyleLbl="sibTrans2D1" presStyleIdx="0" presStyleCnt="6"/>
      <dgm:spPr/>
    </dgm:pt>
    <dgm:pt modelId="{B8044E9C-796C-4F5A-986A-DD866ABB3B9E}" type="pres">
      <dgm:prSet presAssocID="{13829FAB-23C0-46F9-AEC1-35D3D1291729}" presName="connectorText" presStyleLbl="sibTrans2D1" presStyleIdx="0" presStyleCnt="6"/>
      <dgm:spPr/>
    </dgm:pt>
    <dgm:pt modelId="{1B69FE72-1B4F-4AF8-9100-1BF35A039AC7}" type="pres">
      <dgm:prSet presAssocID="{CF7CD9EE-C4D6-47BE-B9FE-18F6642C3421}" presName="node" presStyleLbl="node1" presStyleIdx="1" presStyleCnt="7">
        <dgm:presLayoutVars>
          <dgm:bulletEnabled val="1"/>
        </dgm:presLayoutVars>
      </dgm:prSet>
      <dgm:spPr/>
    </dgm:pt>
    <dgm:pt modelId="{C92A5F6B-ED43-4135-A4EB-049217574885}" type="pres">
      <dgm:prSet presAssocID="{81B2F6D8-4B7A-4F02-AC4C-D77C6AC0D38A}" presName="sibTrans" presStyleLbl="sibTrans2D1" presStyleIdx="1" presStyleCnt="6"/>
      <dgm:spPr/>
    </dgm:pt>
    <dgm:pt modelId="{8C7C005C-4C16-4585-85D4-CCBD9C5CDE33}" type="pres">
      <dgm:prSet presAssocID="{81B2F6D8-4B7A-4F02-AC4C-D77C6AC0D38A}" presName="connectorText" presStyleLbl="sibTrans2D1" presStyleIdx="1" presStyleCnt="6"/>
      <dgm:spPr/>
    </dgm:pt>
    <dgm:pt modelId="{F6793995-355F-49C4-A797-CA043AEC8883}" type="pres">
      <dgm:prSet presAssocID="{0572E5C3-2BBA-4643-B9DD-52227FACE0A3}" presName="node" presStyleLbl="node1" presStyleIdx="2" presStyleCnt="7">
        <dgm:presLayoutVars>
          <dgm:bulletEnabled val="1"/>
        </dgm:presLayoutVars>
      </dgm:prSet>
      <dgm:spPr/>
    </dgm:pt>
    <dgm:pt modelId="{76AD7C85-553D-4466-887F-7B19018F6635}" type="pres">
      <dgm:prSet presAssocID="{BB96EFB4-5D84-4D6D-B074-6682BA1FC523}" presName="sibTrans" presStyleLbl="sibTrans2D1" presStyleIdx="2" presStyleCnt="6"/>
      <dgm:spPr/>
    </dgm:pt>
    <dgm:pt modelId="{8F5C172A-96E4-4F7E-8B01-FAF5F8C05DFE}" type="pres">
      <dgm:prSet presAssocID="{BB96EFB4-5D84-4D6D-B074-6682BA1FC523}" presName="connectorText" presStyleLbl="sibTrans2D1" presStyleIdx="2" presStyleCnt="6"/>
      <dgm:spPr/>
    </dgm:pt>
    <dgm:pt modelId="{C0297278-F40C-4E2B-B1CA-B295A728C5A4}" type="pres">
      <dgm:prSet presAssocID="{46780116-6CF6-48D8-9D57-FAE6215C4AF8}" presName="node" presStyleLbl="node1" presStyleIdx="3" presStyleCnt="7">
        <dgm:presLayoutVars>
          <dgm:bulletEnabled val="1"/>
        </dgm:presLayoutVars>
      </dgm:prSet>
      <dgm:spPr/>
    </dgm:pt>
    <dgm:pt modelId="{C8D956DD-DF2A-4795-B834-8C00C0B222AE}" type="pres">
      <dgm:prSet presAssocID="{7D67D924-0DAD-42A6-A0D2-E1A967E8E17B}" presName="sibTrans" presStyleLbl="sibTrans2D1" presStyleIdx="3" presStyleCnt="6"/>
      <dgm:spPr/>
    </dgm:pt>
    <dgm:pt modelId="{67430E33-7BED-4E59-834E-83E3FFC87D68}" type="pres">
      <dgm:prSet presAssocID="{7D67D924-0DAD-42A6-A0D2-E1A967E8E17B}" presName="connectorText" presStyleLbl="sibTrans2D1" presStyleIdx="3" presStyleCnt="6"/>
      <dgm:spPr/>
    </dgm:pt>
    <dgm:pt modelId="{FC073A07-CC35-40C4-A03C-34DB095020EE}" type="pres">
      <dgm:prSet presAssocID="{E07C0236-FFB7-4B06-95CA-8DCB2B8247E9}" presName="node" presStyleLbl="node1" presStyleIdx="4" presStyleCnt="7">
        <dgm:presLayoutVars>
          <dgm:bulletEnabled val="1"/>
        </dgm:presLayoutVars>
      </dgm:prSet>
      <dgm:spPr/>
    </dgm:pt>
    <dgm:pt modelId="{669B6DC1-5472-4BF6-BE4A-87CDFF5C9BA4}" type="pres">
      <dgm:prSet presAssocID="{E11931C5-5751-41E3-8F1E-37A93B6D954A}" presName="sibTrans" presStyleLbl="sibTrans2D1" presStyleIdx="4" presStyleCnt="6"/>
      <dgm:spPr/>
    </dgm:pt>
    <dgm:pt modelId="{73BAAE27-EF60-4D47-8FD5-7BBBF7CB5047}" type="pres">
      <dgm:prSet presAssocID="{E11931C5-5751-41E3-8F1E-37A93B6D954A}" presName="connectorText" presStyleLbl="sibTrans2D1" presStyleIdx="4" presStyleCnt="6"/>
      <dgm:spPr/>
    </dgm:pt>
    <dgm:pt modelId="{66B3A591-23DD-4E16-A229-E283706234CE}" type="pres">
      <dgm:prSet presAssocID="{5279B09B-9E27-4997-AF88-C3655A0B1A22}" presName="node" presStyleLbl="node1" presStyleIdx="5" presStyleCnt="7">
        <dgm:presLayoutVars>
          <dgm:bulletEnabled val="1"/>
        </dgm:presLayoutVars>
      </dgm:prSet>
      <dgm:spPr/>
    </dgm:pt>
    <dgm:pt modelId="{4D7E1860-4AE5-4F2C-8381-6A6F19905B80}" type="pres">
      <dgm:prSet presAssocID="{895C31C3-EFEA-4FDB-9006-4DEB617BAE75}" presName="sibTrans" presStyleLbl="sibTrans2D1" presStyleIdx="5" presStyleCnt="6"/>
      <dgm:spPr/>
    </dgm:pt>
    <dgm:pt modelId="{26E83BB5-C17E-498E-9AA1-BD6DDFF8FFDE}" type="pres">
      <dgm:prSet presAssocID="{895C31C3-EFEA-4FDB-9006-4DEB617BAE75}" presName="connectorText" presStyleLbl="sibTrans2D1" presStyleIdx="5" presStyleCnt="6"/>
      <dgm:spPr/>
    </dgm:pt>
    <dgm:pt modelId="{D4DC3D11-FF78-429D-BF21-3D9565449D60}" type="pres">
      <dgm:prSet presAssocID="{7AAFBD84-221C-4155-B7E9-48DFA2CD3E6B}" presName="node" presStyleLbl="node1" presStyleIdx="6" presStyleCnt="7">
        <dgm:presLayoutVars>
          <dgm:bulletEnabled val="1"/>
        </dgm:presLayoutVars>
      </dgm:prSet>
      <dgm:spPr/>
    </dgm:pt>
  </dgm:ptLst>
  <dgm:cxnLst>
    <dgm:cxn modelId="{80A74C31-F081-4F77-A033-A262F01A0694}" type="presOf" srcId="{7D67D924-0DAD-42A6-A0D2-E1A967E8E17B}" destId="{67430E33-7BED-4E59-834E-83E3FFC87D68}" srcOrd="1" destOrd="0" presId="urn:microsoft.com/office/officeart/2005/8/layout/process5"/>
    <dgm:cxn modelId="{06CAC846-088B-4B04-8857-51517EA33C3C}" type="presOf" srcId="{E45784FB-6DF7-4BB7-9413-8BFBA5D989B8}" destId="{B1085534-0FE1-4DE2-BBFF-2C7A613881F7}" srcOrd="0" destOrd="0" presId="urn:microsoft.com/office/officeart/2005/8/layout/process5"/>
    <dgm:cxn modelId="{0CD74D4C-5D5B-4D76-9B03-DA5FCCCC78B0}" type="presOf" srcId="{E024EB0B-A296-4264-BB95-270AE71EA7A2}" destId="{168F07D1-5A2F-4B4C-809E-05E63057F590}" srcOrd="0" destOrd="0" presId="urn:microsoft.com/office/officeart/2005/8/layout/process5"/>
    <dgm:cxn modelId="{3419E84C-7CCD-4618-BD4F-17594173C79B}" type="presOf" srcId="{13829FAB-23C0-46F9-AEC1-35D3D1291729}" destId="{7AA7B3AF-D7CB-40BC-A593-85B0934E2D01}" srcOrd="0" destOrd="0" presId="urn:microsoft.com/office/officeart/2005/8/layout/process5"/>
    <dgm:cxn modelId="{5BC81B4E-B67C-4C89-8B0F-48E5EA1C8973}" type="presOf" srcId="{E07C0236-FFB7-4B06-95CA-8DCB2B8247E9}" destId="{FC073A07-CC35-40C4-A03C-34DB095020EE}" srcOrd="0" destOrd="0" presId="urn:microsoft.com/office/officeart/2005/8/layout/process5"/>
    <dgm:cxn modelId="{041DEC5D-C377-4079-AD47-708D2AC35FCE}" srcId="{E024EB0B-A296-4264-BB95-270AE71EA7A2}" destId="{7AAFBD84-221C-4155-B7E9-48DFA2CD3E6B}" srcOrd="6" destOrd="0" parTransId="{A223D953-AB5D-4BDC-A74B-1CE0A32F6222}" sibTransId="{D44B868E-09EB-4DF8-AF8C-B4062C00296C}"/>
    <dgm:cxn modelId="{87776764-F22B-401B-B73B-C4CE89818600}" srcId="{E024EB0B-A296-4264-BB95-270AE71EA7A2}" destId="{46780116-6CF6-48D8-9D57-FAE6215C4AF8}" srcOrd="3" destOrd="0" parTransId="{C5CCBE99-925B-4FE9-B480-3F6352B836FE}" sibTransId="{7D67D924-0DAD-42A6-A0D2-E1A967E8E17B}"/>
    <dgm:cxn modelId="{FF0EA467-62E6-4877-9AC8-3F6172FFB7C0}" type="presOf" srcId="{CF7CD9EE-C4D6-47BE-B9FE-18F6642C3421}" destId="{1B69FE72-1B4F-4AF8-9100-1BF35A039AC7}" srcOrd="0" destOrd="0" presId="urn:microsoft.com/office/officeart/2005/8/layout/process5"/>
    <dgm:cxn modelId="{B0E7007C-9358-4B0D-8577-E50120B921E2}" type="presOf" srcId="{E11931C5-5751-41E3-8F1E-37A93B6D954A}" destId="{73BAAE27-EF60-4D47-8FD5-7BBBF7CB5047}" srcOrd="1" destOrd="0" presId="urn:microsoft.com/office/officeart/2005/8/layout/process5"/>
    <dgm:cxn modelId="{CE004F84-D8E8-493B-B5D1-7D44D4D47179}" type="presOf" srcId="{895C31C3-EFEA-4FDB-9006-4DEB617BAE75}" destId="{4D7E1860-4AE5-4F2C-8381-6A6F19905B80}" srcOrd="0" destOrd="0" presId="urn:microsoft.com/office/officeart/2005/8/layout/process5"/>
    <dgm:cxn modelId="{FCE51085-66FF-4DF3-8D23-8BBD49627DDA}" type="presOf" srcId="{81B2F6D8-4B7A-4F02-AC4C-D77C6AC0D38A}" destId="{C92A5F6B-ED43-4135-A4EB-049217574885}" srcOrd="0" destOrd="0" presId="urn:microsoft.com/office/officeart/2005/8/layout/process5"/>
    <dgm:cxn modelId="{20234885-CE0C-4973-B5E2-43DE81AC562A}" srcId="{E024EB0B-A296-4264-BB95-270AE71EA7A2}" destId="{E45784FB-6DF7-4BB7-9413-8BFBA5D989B8}" srcOrd="0" destOrd="0" parTransId="{59792D8E-335B-4D47-B314-2E77B09F6237}" sibTransId="{13829FAB-23C0-46F9-AEC1-35D3D1291729}"/>
    <dgm:cxn modelId="{D1CFDA90-2383-49E6-A62D-D626CF02341D}" type="presOf" srcId="{E11931C5-5751-41E3-8F1E-37A93B6D954A}" destId="{669B6DC1-5472-4BF6-BE4A-87CDFF5C9BA4}" srcOrd="0" destOrd="0" presId="urn:microsoft.com/office/officeart/2005/8/layout/process5"/>
    <dgm:cxn modelId="{AC07C998-9633-4970-BD7C-6E25E5FDF538}" srcId="{E024EB0B-A296-4264-BB95-270AE71EA7A2}" destId="{5279B09B-9E27-4997-AF88-C3655A0B1A22}" srcOrd="5" destOrd="0" parTransId="{B62320CA-96BF-468C-9F08-06583A241965}" sibTransId="{895C31C3-EFEA-4FDB-9006-4DEB617BAE75}"/>
    <dgm:cxn modelId="{964D7C9F-E50E-4582-A88A-CEA49C435778}" type="presOf" srcId="{BB96EFB4-5D84-4D6D-B074-6682BA1FC523}" destId="{8F5C172A-96E4-4F7E-8B01-FAF5F8C05DFE}" srcOrd="1" destOrd="0" presId="urn:microsoft.com/office/officeart/2005/8/layout/process5"/>
    <dgm:cxn modelId="{47DEAEA5-CAAD-4F7F-8A4B-0ECA61AAD680}" srcId="{E024EB0B-A296-4264-BB95-270AE71EA7A2}" destId="{0572E5C3-2BBA-4643-B9DD-52227FACE0A3}" srcOrd="2" destOrd="0" parTransId="{A9F1837A-1563-4BF9-9687-38AE1FF09443}" sibTransId="{BB96EFB4-5D84-4D6D-B074-6682BA1FC523}"/>
    <dgm:cxn modelId="{0D7073A9-6AC9-4F2D-9B8A-708FC31B8E09}" type="presOf" srcId="{0572E5C3-2BBA-4643-B9DD-52227FACE0A3}" destId="{F6793995-355F-49C4-A797-CA043AEC8883}" srcOrd="0" destOrd="0" presId="urn:microsoft.com/office/officeart/2005/8/layout/process5"/>
    <dgm:cxn modelId="{9C5999AA-A452-4C66-AA3B-5C501466F6D2}" type="presOf" srcId="{5279B09B-9E27-4997-AF88-C3655A0B1A22}" destId="{66B3A591-23DD-4E16-A229-E283706234CE}" srcOrd="0" destOrd="0" presId="urn:microsoft.com/office/officeart/2005/8/layout/process5"/>
    <dgm:cxn modelId="{36B57FBE-56C2-4A4E-8CD0-35F2E8D8AD35}" type="presOf" srcId="{13829FAB-23C0-46F9-AEC1-35D3D1291729}" destId="{B8044E9C-796C-4F5A-986A-DD866ABB3B9E}" srcOrd="1" destOrd="0" presId="urn:microsoft.com/office/officeart/2005/8/layout/process5"/>
    <dgm:cxn modelId="{1308C6C3-32A9-4324-81A4-CA342DEEFDAE}" srcId="{E024EB0B-A296-4264-BB95-270AE71EA7A2}" destId="{E07C0236-FFB7-4B06-95CA-8DCB2B8247E9}" srcOrd="4" destOrd="0" parTransId="{09FEFA2B-6713-4562-BF04-A8E1EF37CE58}" sibTransId="{E11931C5-5751-41E3-8F1E-37A93B6D954A}"/>
    <dgm:cxn modelId="{831486CD-C78F-41C6-9613-12436030CDD3}" type="presOf" srcId="{46780116-6CF6-48D8-9D57-FAE6215C4AF8}" destId="{C0297278-F40C-4E2B-B1CA-B295A728C5A4}" srcOrd="0" destOrd="0" presId="urn:microsoft.com/office/officeart/2005/8/layout/process5"/>
    <dgm:cxn modelId="{A419CFCF-F45E-4770-96E1-6E841757E1C4}" type="presOf" srcId="{7AAFBD84-221C-4155-B7E9-48DFA2CD3E6B}" destId="{D4DC3D11-FF78-429D-BF21-3D9565449D60}" srcOrd="0" destOrd="0" presId="urn:microsoft.com/office/officeart/2005/8/layout/process5"/>
    <dgm:cxn modelId="{33CD70D4-CDDE-43F6-9363-DACDE791C939}" srcId="{E024EB0B-A296-4264-BB95-270AE71EA7A2}" destId="{CF7CD9EE-C4D6-47BE-B9FE-18F6642C3421}" srcOrd="1" destOrd="0" parTransId="{7ED5B591-6C6D-4CBC-9376-9BD7E06F606B}" sibTransId="{81B2F6D8-4B7A-4F02-AC4C-D77C6AC0D38A}"/>
    <dgm:cxn modelId="{1D535EDC-8AE2-4CFF-B532-20CDFD4E1474}" type="presOf" srcId="{81B2F6D8-4B7A-4F02-AC4C-D77C6AC0D38A}" destId="{8C7C005C-4C16-4585-85D4-CCBD9C5CDE33}" srcOrd="1" destOrd="0" presId="urn:microsoft.com/office/officeart/2005/8/layout/process5"/>
    <dgm:cxn modelId="{1B8FACDE-F56F-4890-88A5-120A1E856D51}" type="presOf" srcId="{BB96EFB4-5D84-4D6D-B074-6682BA1FC523}" destId="{76AD7C85-553D-4466-887F-7B19018F6635}" srcOrd="0" destOrd="0" presId="urn:microsoft.com/office/officeart/2005/8/layout/process5"/>
    <dgm:cxn modelId="{2886ADE6-6B62-41A2-BE03-4E6A969CF914}" type="presOf" srcId="{7D67D924-0DAD-42A6-A0D2-E1A967E8E17B}" destId="{C8D956DD-DF2A-4795-B834-8C00C0B222AE}" srcOrd="0" destOrd="0" presId="urn:microsoft.com/office/officeart/2005/8/layout/process5"/>
    <dgm:cxn modelId="{262D38E8-E016-4B84-8D86-86C78911119C}" type="presOf" srcId="{895C31C3-EFEA-4FDB-9006-4DEB617BAE75}" destId="{26E83BB5-C17E-498E-9AA1-BD6DDFF8FFDE}" srcOrd="1" destOrd="0" presId="urn:microsoft.com/office/officeart/2005/8/layout/process5"/>
    <dgm:cxn modelId="{518533DB-DE3E-4C5F-A7E9-0405525BE364}" type="presParOf" srcId="{168F07D1-5A2F-4B4C-809E-05E63057F590}" destId="{B1085534-0FE1-4DE2-BBFF-2C7A613881F7}" srcOrd="0" destOrd="0" presId="urn:microsoft.com/office/officeart/2005/8/layout/process5"/>
    <dgm:cxn modelId="{3CDB8C64-73D1-4869-A4C3-81441F2179C3}" type="presParOf" srcId="{168F07D1-5A2F-4B4C-809E-05E63057F590}" destId="{7AA7B3AF-D7CB-40BC-A593-85B0934E2D01}" srcOrd="1" destOrd="0" presId="urn:microsoft.com/office/officeart/2005/8/layout/process5"/>
    <dgm:cxn modelId="{861F4DA5-D067-4512-81ED-EECF94CA7824}" type="presParOf" srcId="{7AA7B3AF-D7CB-40BC-A593-85B0934E2D01}" destId="{B8044E9C-796C-4F5A-986A-DD866ABB3B9E}" srcOrd="0" destOrd="0" presId="urn:microsoft.com/office/officeart/2005/8/layout/process5"/>
    <dgm:cxn modelId="{2BD9749C-1E17-4A36-AEDF-2E462E9865AE}" type="presParOf" srcId="{168F07D1-5A2F-4B4C-809E-05E63057F590}" destId="{1B69FE72-1B4F-4AF8-9100-1BF35A039AC7}" srcOrd="2" destOrd="0" presId="urn:microsoft.com/office/officeart/2005/8/layout/process5"/>
    <dgm:cxn modelId="{72A326C9-313D-4926-8D54-F2AE0553583D}" type="presParOf" srcId="{168F07D1-5A2F-4B4C-809E-05E63057F590}" destId="{C92A5F6B-ED43-4135-A4EB-049217574885}" srcOrd="3" destOrd="0" presId="urn:microsoft.com/office/officeart/2005/8/layout/process5"/>
    <dgm:cxn modelId="{1DEAFF27-C142-4A7A-A2EA-83BE8AFF067F}" type="presParOf" srcId="{C92A5F6B-ED43-4135-A4EB-049217574885}" destId="{8C7C005C-4C16-4585-85D4-CCBD9C5CDE33}" srcOrd="0" destOrd="0" presId="urn:microsoft.com/office/officeart/2005/8/layout/process5"/>
    <dgm:cxn modelId="{A6AD5DF5-9070-4EDA-9413-F61608E9AEB3}" type="presParOf" srcId="{168F07D1-5A2F-4B4C-809E-05E63057F590}" destId="{F6793995-355F-49C4-A797-CA043AEC8883}" srcOrd="4" destOrd="0" presId="urn:microsoft.com/office/officeart/2005/8/layout/process5"/>
    <dgm:cxn modelId="{EE500D78-B6FF-4B9F-A8CE-59DD4D5A4104}" type="presParOf" srcId="{168F07D1-5A2F-4B4C-809E-05E63057F590}" destId="{76AD7C85-553D-4466-887F-7B19018F6635}" srcOrd="5" destOrd="0" presId="urn:microsoft.com/office/officeart/2005/8/layout/process5"/>
    <dgm:cxn modelId="{53A6C807-512D-43D7-BD2F-4A82C3C34C63}" type="presParOf" srcId="{76AD7C85-553D-4466-887F-7B19018F6635}" destId="{8F5C172A-96E4-4F7E-8B01-FAF5F8C05DFE}" srcOrd="0" destOrd="0" presId="urn:microsoft.com/office/officeart/2005/8/layout/process5"/>
    <dgm:cxn modelId="{B367D881-727F-4382-8CF0-02699E3D5E8C}" type="presParOf" srcId="{168F07D1-5A2F-4B4C-809E-05E63057F590}" destId="{C0297278-F40C-4E2B-B1CA-B295A728C5A4}" srcOrd="6" destOrd="0" presId="urn:microsoft.com/office/officeart/2005/8/layout/process5"/>
    <dgm:cxn modelId="{58906227-E7CE-4B8D-BC44-E065B1DFAE5D}" type="presParOf" srcId="{168F07D1-5A2F-4B4C-809E-05E63057F590}" destId="{C8D956DD-DF2A-4795-B834-8C00C0B222AE}" srcOrd="7" destOrd="0" presId="urn:microsoft.com/office/officeart/2005/8/layout/process5"/>
    <dgm:cxn modelId="{6A4F33C2-A17B-4EC6-9ECB-A03368A78E46}" type="presParOf" srcId="{C8D956DD-DF2A-4795-B834-8C00C0B222AE}" destId="{67430E33-7BED-4E59-834E-83E3FFC87D68}" srcOrd="0" destOrd="0" presId="urn:microsoft.com/office/officeart/2005/8/layout/process5"/>
    <dgm:cxn modelId="{756A56EB-6D65-40C9-BEE5-2038CE494CEC}" type="presParOf" srcId="{168F07D1-5A2F-4B4C-809E-05E63057F590}" destId="{FC073A07-CC35-40C4-A03C-34DB095020EE}" srcOrd="8" destOrd="0" presId="urn:microsoft.com/office/officeart/2005/8/layout/process5"/>
    <dgm:cxn modelId="{935BD9B1-BC10-47B8-9DD3-50986D0227C7}" type="presParOf" srcId="{168F07D1-5A2F-4B4C-809E-05E63057F590}" destId="{669B6DC1-5472-4BF6-BE4A-87CDFF5C9BA4}" srcOrd="9" destOrd="0" presId="urn:microsoft.com/office/officeart/2005/8/layout/process5"/>
    <dgm:cxn modelId="{55F08FDA-49A2-484E-B1FC-5F32948ACAC9}" type="presParOf" srcId="{669B6DC1-5472-4BF6-BE4A-87CDFF5C9BA4}" destId="{73BAAE27-EF60-4D47-8FD5-7BBBF7CB5047}" srcOrd="0" destOrd="0" presId="urn:microsoft.com/office/officeart/2005/8/layout/process5"/>
    <dgm:cxn modelId="{025CB0C2-40A3-4CEE-8F51-C6D42F236CE2}" type="presParOf" srcId="{168F07D1-5A2F-4B4C-809E-05E63057F590}" destId="{66B3A591-23DD-4E16-A229-E283706234CE}" srcOrd="10" destOrd="0" presId="urn:microsoft.com/office/officeart/2005/8/layout/process5"/>
    <dgm:cxn modelId="{9A839CAA-AE4C-4E54-910C-3EEE93B4342F}" type="presParOf" srcId="{168F07D1-5A2F-4B4C-809E-05E63057F590}" destId="{4D7E1860-4AE5-4F2C-8381-6A6F19905B80}" srcOrd="11" destOrd="0" presId="urn:microsoft.com/office/officeart/2005/8/layout/process5"/>
    <dgm:cxn modelId="{42EA56D0-47D7-4D56-A68A-AD8C6CC3FF8F}" type="presParOf" srcId="{4D7E1860-4AE5-4F2C-8381-6A6F19905B80}" destId="{26E83BB5-C17E-498E-9AA1-BD6DDFF8FFDE}" srcOrd="0" destOrd="0" presId="urn:microsoft.com/office/officeart/2005/8/layout/process5"/>
    <dgm:cxn modelId="{8FFCD05D-54B8-4276-B44F-7DADFC47234B}" type="presParOf" srcId="{168F07D1-5A2F-4B4C-809E-05E63057F590}" destId="{D4DC3D11-FF78-429D-BF21-3D9565449D60}" srcOrd="12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8F9E19B7-0927-42FE-92CF-4C62300D5C98}" type="doc">
      <dgm:prSet loTypeId="urn:microsoft.com/office/officeart/2008/layout/LinedList" loCatId="process" qsTypeId="urn:microsoft.com/office/officeart/2005/8/quickstyle/simple1" qsCatId="simple" csTypeId="urn:microsoft.com/office/officeart/2005/8/colors/accent2_3" csCatId="accent2" phldr="1"/>
      <dgm:spPr/>
      <dgm:t>
        <a:bodyPr/>
        <a:lstStyle/>
        <a:p>
          <a:endParaRPr lang="en-US"/>
        </a:p>
      </dgm:t>
    </dgm:pt>
    <dgm:pt modelId="{BF547C8D-F778-48F4-9F9D-67E4D8AA33D3}">
      <dgm:prSet phldrT="[Text]" custT="1"/>
      <dgm:spPr/>
      <dgm:t>
        <a:bodyPr/>
        <a:lstStyle/>
        <a:p>
          <a:r>
            <a:rPr lang="en-US" sz="2400"/>
            <a:t>Commence upon arrival</a:t>
          </a:r>
          <a:endParaRPr lang="en-US" sz="2400" dirty="0"/>
        </a:p>
      </dgm:t>
    </dgm:pt>
    <dgm:pt modelId="{340C6F39-126B-4863-8C2C-02D291C85B15}" type="parTrans" cxnId="{32FDFC58-C576-44CC-89FA-B6FE1E20C1BC}">
      <dgm:prSet/>
      <dgm:spPr/>
      <dgm:t>
        <a:bodyPr/>
        <a:lstStyle/>
        <a:p>
          <a:endParaRPr lang="en-US"/>
        </a:p>
      </dgm:t>
    </dgm:pt>
    <dgm:pt modelId="{356C3CCB-4E00-4EC3-B3E6-060961336E42}" type="sibTrans" cxnId="{32FDFC58-C576-44CC-89FA-B6FE1E20C1BC}">
      <dgm:prSet/>
      <dgm:spPr/>
      <dgm:t>
        <a:bodyPr/>
        <a:lstStyle/>
        <a:p>
          <a:endParaRPr lang="en-US"/>
        </a:p>
      </dgm:t>
    </dgm:pt>
    <dgm:pt modelId="{0644D092-8117-46E1-9EB3-8CEE8B6D752F}">
      <dgm:prSet phldrT="[Text]" custT="1"/>
      <dgm:spPr/>
      <dgm:t>
        <a:bodyPr/>
        <a:lstStyle/>
        <a:p>
          <a:r>
            <a:rPr lang="en-US" sz="2400"/>
            <a:t>Time/ Date</a:t>
          </a:r>
          <a:endParaRPr lang="en-US" sz="2400" dirty="0"/>
        </a:p>
      </dgm:t>
    </dgm:pt>
    <dgm:pt modelId="{8461A532-62BD-45CB-997B-6C0A2FFCE945}" type="parTrans" cxnId="{DC2A38FD-8498-4713-A8DC-A4EB2048E21A}">
      <dgm:prSet/>
      <dgm:spPr/>
      <dgm:t>
        <a:bodyPr/>
        <a:lstStyle/>
        <a:p>
          <a:endParaRPr lang="en-US"/>
        </a:p>
      </dgm:t>
    </dgm:pt>
    <dgm:pt modelId="{3501128C-8C8C-4161-A307-7C5C59B44EBC}" type="sibTrans" cxnId="{DC2A38FD-8498-4713-A8DC-A4EB2048E21A}">
      <dgm:prSet/>
      <dgm:spPr/>
      <dgm:t>
        <a:bodyPr/>
        <a:lstStyle/>
        <a:p>
          <a:endParaRPr lang="en-US"/>
        </a:p>
      </dgm:t>
    </dgm:pt>
    <dgm:pt modelId="{929E7228-8DDE-4CB0-B1DC-7F11D3A8BF04}">
      <dgm:prSet phldrT="[Text]" custT="1"/>
      <dgm:spPr/>
      <dgm:t>
        <a:bodyPr/>
        <a:lstStyle/>
        <a:p>
          <a:r>
            <a:rPr lang="en-US" sz="2400"/>
            <a:t>Who? When? Where? What?</a:t>
          </a:r>
          <a:endParaRPr lang="en-US" sz="2400" dirty="0"/>
        </a:p>
      </dgm:t>
    </dgm:pt>
    <dgm:pt modelId="{C3454E51-3836-4022-97BC-D23B63C5164B}" type="parTrans" cxnId="{5056F56C-1F52-44F8-A405-A60F26643A5D}">
      <dgm:prSet/>
      <dgm:spPr/>
      <dgm:t>
        <a:bodyPr/>
        <a:lstStyle/>
        <a:p>
          <a:endParaRPr lang="en-US"/>
        </a:p>
      </dgm:t>
    </dgm:pt>
    <dgm:pt modelId="{B21FAAA4-CEE2-41B5-9A2B-120D88781E73}" type="sibTrans" cxnId="{5056F56C-1F52-44F8-A405-A60F26643A5D}">
      <dgm:prSet/>
      <dgm:spPr/>
      <dgm:t>
        <a:bodyPr/>
        <a:lstStyle/>
        <a:p>
          <a:endParaRPr lang="en-US"/>
        </a:p>
      </dgm:t>
    </dgm:pt>
    <dgm:pt modelId="{93E3A48B-541C-4E7D-9805-61944A17061C}">
      <dgm:prSet phldrT="[Text]" custT="1"/>
      <dgm:spPr/>
      <dgm:t>
        <a:bodyPr/>
        <a:lstStyle/>
        <a:p>
          <a:r>
            <a:rPr lang="en-US" sz="2400"/>
            <a:t>Name</a:t>
          </a:r>
          <a:endParaRPr lang="en-US" sz="2400" dirty="0"/>
        </a:p>
      </dgm:t>
    </dgm:pt>
    <dgm:pt modelId="{A8E16CA5-E4E8-462B-958D-A5E584DEE4F7}" type="parTrans" cxnId="{755301E3-08AF-4CF6-B0F2-E53D42798038}">
      <dgm:prSet/>
      <dgm:spPr/>
      <dgm:t>
        <a:bodyPr/>
        <a:lstStyle/>
        <a:p>
          <a:endParaRPr lang="en-US"/>
        </a:p>
      </dgm:t>
    </dgm:pt>
    <dgm:pt modelId="{6CECEEEA-6B4D-43F4-B645-DEBEB01443D2}" type="sibTrans" cxnId="{755301E3-08AF-4CF6-B0F2-E53D42798038}">
      <dgm:prSet/>
      <dgm:spPr/>
      <dgm:t>
        <a:bodyPr/>
        <a:lstStyle/>
        <a:p>
          <a:endParaRPr lang="en-US"/>
        </a:p>
      </dgm:t>
    </dgm:pt>
    <dgm:pt modelId="{57292EEF-48EF-496E-BD78-0EA853FAE164}">
      <dgm:prSet phldrT="[Text]" custT="1"/>
      <dgm:spPr/>
      <dgm:t>
        <a:bodyPr/>
        <a:lstStyle/>
        <a:p>
          <a:r>
            <a:rPr lang="en-US" sz="2400"/>
            <a:t>Time entered scene</a:t>
          </a:r>
          <a:endParaRPr lang="en-US" sz="2400" dirty="0"/>
        </a:p>
      </dgm:t>
    </dgm:pt>
    <dgm:pt modelId="{199ECE8A-1C21-471E-90F7-8F893DF8836A}" type="parTrans" cxnId="{E5F62350-7FE6-4A62-9A63-F04C0063C8DA}">
      <dgm:prSet/>
      <dgm:spPr/>
      <dgm:t>
        <a:bodyPr/>
        <a:lstStyle/>
        <a:p>
          <a:endParaRPr lang="en-US"/>
        </a:p>
      </dgm:t>
    </dgm:pt>
    <dgm:pt modelId="{6D77B642-8F6C-4E12-A4A3-9348F80A25DE}" type="sibTrans" cxnId="{E5F62350-7FE6-4A62-9A63-F04C0063C8DA}">
      <dgm:prSet/>
      <dgm:spPr/>
      <dgm:t>
        <a:bodyPr/>
        <a:lstStyle/>
        <a:p>
          <a:endParaRPr lang="en-US"/>
        </a:p>
      </dgm:t>
    </dgm:pt>
    <dgm:pt modelId="{B2C0321B-CD59-4BE6-B4D2-E4999441C763}">
      <dgm:prSet phldrT="[Text]" custT="1"/>
      <dgm:spPr/>
      <dgm:t>
        <a:bodyPr/>
        <a:lstStyle/>
        <a:p>
          <a:r>
            <a:rPr lang="en-US" sz="2400"/>
            <a:t>Time left</a:t>
          </a:r>
          <a:endParaRPr lang="en-US" sz="2400" dirty="0"/>
        </a:p>
      </dgm:t>
    </dgm:pt>
    <dgm:pt modelId="{2C9E6D53-BA8A-48D2-B94C-59866166DED7}" type="parTrans" cxnId="{6A7DF1F0-5357-42BC-BDDD-6517CDB93032}">
      <dgm:prSet/>
      <dgm:spPr/>
      <dgm:t>
        <a:bodyPr/>
        <a:lstStyle/>
        <a:p>
          <a:endParaRPr lang="en-US"/>
        </a:p>
      </dgm:t>
    </dgm:pt>
    <dgm:pt modelId="{0CE1ACBA-8C44-4C53-8780-88D85706C336}" type="sibTrans" cxnId="{6A7DF1F0-5357-42BC-BDDD-6517CDB93032}">
      <dgm:prSet/>
      <dgm:spPr/>
      <dgm:t>
        <a:bodyPr/>
        <a:lstStyle/>
        <a:p>
          <a:endParaRPr lang="en-US"/>
        </a:p>
      </dgm:t>
    </dgm:pt>
    <dgm:pt modelId="{BC459F74-E9CD-4D7F-BD90-42FC1E935D2D}">
      <dgm:prSet phldrT="[Text]" custT="1"/>
      <dgm:spPr/>
      <dgm:t>
        <a:bodyPr/>
        <a:lstStyle/>
        <a:p>
          <a:r>
            <a:rPr lang="en-US" sz="2400"/>
            <a:t>Who the log is handed to</a:t>
          </a:r>
          <a:endParaRPr lang="en-US" sz="2400" dirty="0"/>
        </a:p>
      </dgm:t>
    </dgm:pt>
    <dgm:pt modelId="{F4D32421-03D7-49B6-8ED7-1229A61E1A72}" type="parTrans" cxnId="{87943E64-D6CC-499B-A9E4-3B16FDCA961E}">
      <dgm:prSet/>
      <dgm:spPr/>
      <dgm:t>
        <a:bodyPr/>
        <a:lstStyle/>
        <a:p>
          <a:endParaRPr lang="en-US"/>
        </a:p>
      </dgm:t>
    </dgm:pt>
    <dgm:pt modelId="{E81D1982-ED98-4EA7-9035-D1D46FFA0F46}" type="sibTrans" cxnId="{87943E64-D6CC-499B-A9E4-3B16FDCA961E}">
      <dgm:prSet/>
      <dgm:spPr/>
      <dgm:t>
        <a:bodyPr/>
        <a:lstStyle/>
        <a:p>
          <a:endParaRPr lang="en-US"/>
        </a:p>
      </dgm:t>
    </dgm:pt>
    <dgm:pt modelId="{E7C0C9DD-7D7B-40EA-B63D-20A2B2FAA779}">
      <dgm:prSet phldrT="[Text]" custT="1"/>
      <dgm:spPr/>
      <dgm:t>
        <a:bodyPr/>
        <a:lstStyle/>
        <a:p>
          <a:r>
            <a:rPr lang="en-US" sz="2400"/>
            <a:t>Signature</a:t>
          </a:r>
          <a:endParaRPr lang="en-US" sz="2400" dirty="0"/>
        </a:p>
      </dgm:t>
    </dgm:pt>
    <dgm:pt modelId="{475AC6FF-16FD-4D22-BF6F-DA593795E60B}" type="parTrans" cxnId="{B014F15A-5E0A-47A9-B9E0-5577257E03C9}">
      <dgm:prSet/>
      <dgm:spPr/>
      <dgm:t>
        <a:bodyPr/>
        <a:lstStyle/>
        <a:p>
          <a:endParaRPr lang="en-US"/>
        </a:p>
      </dgm:t>
    </dgm:pt>
    <dgm:pt modelId="{A4E1E140-7929-4621-8D81-0E1B435FC5B5}" type="sibTrans" cxnId="{B014F15A-5E0A-47A9-B9E0-5577257E03C9}">
      <dgm:prSet/>
      <dgm:spPr/>
      <dgm:t>
        <a:bodyPr/>
        <a:lstStyle/>
        <a:p>
          <a:endParaRPr lang="en-US"/>
        </a:p>
      </dgm:t>
    </dgm:pt>
    <dgm:pt modelId="{75EDCC05-9937-4F43-8E38-33AD3D826C19}" type="pres">
      <dgm:prSet presAssocID="{8F9E19B7-0927-42FE-92CF-4C62300D5C98}" presName="vert0" presStyleCnt="0">
        <dgm:presLayoutVars>
          <dgm:dir/>
          <dgm:animOne val="branch"/>
          <dgm:animLvl val="lvl"/>
        </dgm:presLayoutVars>
      </dgm:prSet>
      <dgm:spPr/>
    </dgm:pt>
    <dgm:pt modelId="{8CC5B066-631F-9C4A-BF1E-3F5998101AED}" type="pres">
      <dgm:prSet presAssocID="{BF547C8D-F778-48F4-9F9D-67E4D8AA33D3}" presName="thickLine" presStyleLbl="alignNode1" presStyleIdx="0" presStyleCnt="8"/>
      <dgm:spPr/>
    </dgm:pt>
    <dgm:pt modelId="{4E4BA631-C44E-D245-8F50-6DEB66D875F8}" type="pres">
      <dgm:prSet presAssocID="{BF547C8D-F778-48F4-9F9D-67E4D8AA33D3}" presName="horz1" presStyleCnt="0"/>
      <dgm:spPr/>
    </dgm:pt>
    <dgm:pt modelId="{7096F269-7043-164A-8A8A-F1F8B8EBC32C}" type="pres">
      <dgm:prSet presAssocID="{BF547C8D-F778-48F4-9F9D-67E4D8AA33D3}" presName="tx1" presStyleLbl="revTx" presStyleIdx="0" presStyleCnt="8"/>
      <dgm:spPr/>
    </dgm:pt>
    <dgm:pt modelId="{5C79A564-503A-9F4E-8F82-C0AAFA16B77B}" type="pres">
      <dgm:prSet presAssocID="{BF547C8D-F778-48F4-9F9D-67E4D8AA33D3}" presName="vert1" presStyleCnt="0"/>
      <dgm:spPr/>
    </dgm:pt>
    <dgm:pt modelId="{889B0F4F-21FB-BD43-88F1-A37BEFE0FEB0}" type="pres">
      <dgm:prSet presAssocID="{0644D092-8117-46E1-9EB3-8CEE8B6D752F}" presName="thickLine" presStyleLbl="alignNode1" presStyleIdx="1" presStyleCnt="8"/>
      <dgm:spPr/>
    </dgm:pt>
    <dgm:pt modelId="{B9E91877-F0B4-D24A-8526-2DF7D5FED11C}" type="pres">
      <dgm:prSet presAssocID="{0644D092-8117-46E1-9EB3-8CEE8B6D752F}" presName="horz1" presStyleCnt="0"/>
      <dgm:spPr/>
    </dgm:pt>
    <dgm:pt modelId="{BD561905-510A-6242-AA2F-3ACA417F1575}" type="pres">
      <dgm:prSet presAssocID="{0644D092-8117-46E1-9EB3-8CEE8B6D752F}" presName="tx1" presStyleLbl="revTx" presStyleIdx="1" presStyleCnt="8"/>
      <dgm:spPr/>
    </dgm:pt>
    <dgm:pt modelId="{A394B830-BD2A-A249-BAA4-714EDEC909F8}" type="pres">
      <dgm:prSet presAssocID="{0644D092-8117-46E1-9EB3-8CEE8B6D752F}" presName="vert1" presStyleCnt="0"/>
      <dgm:spPr/>
    </dgm:pt>
    <dgm:pt modelId="{953007B5-119E-DC4B-9929-6C1C22D9377D}" type="pres">
      <dgm:prSet presAssocID="{929E7228-8DDE-4CB0-B1DC-7F11D3A8BF04}" presName="thickLine" presStyleLbl="alignNode1" presStyleIdx="2" presStyleCnt="8"/>
      <dgm:spPr/>
    </dgm:pt>
    <dgm:pt modelId="{81CEAFEB-E273-7742-BD0A-45124ED3E762}" type="pres">
      <dgm:prSet presAssocID="{929E7228-8DDE-4CB0-B1DC-7F11D3A8BF04}" presName="horz1" presStyleCnt="0"/>
      <dgm:spPr/>
    </dgm:pt>
    <dgm:pt modelId="{36E55132-5117-964F-8B1B-CBD9DD65DD85}" type="pres">
      <dgm:prSet presAssocID="{929E7228-8DDE-4CB0-B1DC-7F11D3A8BF04}" presName="tx1" presStyleLbl="revTx" presStyleIdx="2" presStyleCnt="8"/>
      <dgm:spPr/>
    </dgm:pt>
    <dgm:pt modelId="{5F7989F3-0997-2741-A96A-156EA1937AC0}" type="pres">
      <dgm:prSet presAssocID="{929E7228-8DDE-4CB0-B1DC-7F11D3A8BF04}" presName="vert1" presStyleCnt="0"/>
      <dgm:spPr/>
    </dgm:pt>
    <dgm:pt modelId="{F1B1FA56-1EDC-DB48-A30A-414FD6BD06B6}" type="pres">
      <dgm:prSet presAssocID="{93E3A48B-541C-4E7D-9805-61944A17061C}" presName="thickLine" presStyleLbl="alignNode1" presStyleIdx="3" presStyleCnt="8"/>
      <dgm:spPr/>
    </dgm:pt>
    <dgm:pt modelId="{4D06478D-2E4C-B244-916E-726E8675FB9C}" type="pres">
      <dgm:prSet presAssocID="{93E3A48B-541C-4E7D-9805-61944A17061C}" presName="horz1" presStyleCnt="0"/>
      <dgm:spPr/>
    </dgm:pt>
    <dgm:pt modelId="{C593682F-7522-F446-A51E-33A56642F022}" type="pres">
      <dgm:prSet presAssocID="{93E3A48B-541C-4E7D-9805-61944A17061C}" presName="tx1" presStyleLbl="revTx" presStyleIdx="3" presStyleCnt="8"/>
      <dgm:spPr/>
    </dgm:pt>
    <dgm:pt modelId="{7B09F811-BB67-7648-BC43-33D9CB1E8D55}" type="pres">
      <dgm:prSet presAssocID="{93E3A48B-541C-4E7D-9805-61944A17061C}" presName="vert1" presStyleCnt="0"/>
      <dgm:spPr/>
    </dgm:pt>
    <dgm:pt modelId="{B1294AE8-75BD-F94E-9F4F-21C9E292C64A}" type="pres">
      <dgm:prSet presAssocID="{57292EEF-48EF-496E-BD78-0EA853FAE164}" presName="thickLine" presStyleLbl="alignNode1" presStyleIdx="4" presStyleCnt="8"/>
      <dgm:spPr/>
    </dgm:pt>
    <dgm:pt modelId="{EAFF3BC8-0D98-3D44-A749-8EF0C77F1371}" type="pres">
      <dgm:prSet presAssocID="{57292EEF-48EF-496E-BD78-0EA853FAE164}" presName="horz1" presStyleCnt="0"/>
      <dgm:spPr/>
    </dgm:pt>
    <dgm:pt modelId="{FA342497-336A-F447-A3B9-27FD20687706}" type="pres">
      <dgm:prSet presAssocID="{57292EEF-48EF-496E-BD78-0EA853FAE164}" presName="tx1" presStyleLbl="revTx" presStyleIdx="4" presStyleCnt="8"/>
      <dgm:spPr/>
    </dgm:pt>
    <dgm:pt modelId="{1FE22455-A6C6-1E47-9CC5-8C57C8A55FFF}" type="pres">
      <dgm:prSet presAssocID="{57292EEF-48EF-496E-BD78-0EA853FAE164}" presName="vert1" presStyleCnt="0"/>
      <dgm:spPr/>
    </dgm:pt>
    <dgm:pt modelId="{671AB5B5-1A79-E34B-9F69-7FB693815ADE}" type="pres">
      <dgm:prSet presAssocID="{B2C0321B-CD59-4BE6-B4D2-E4999441C763}" presName="thickLine" presStyleLbl="alignNode1" presStyleIdx="5" presStyleCnt="8"/>
      <dgm:spPr/>
    </dgm:pt>
    <dgm:pt modelId="{EC5E2A5E-A3EB-2B40-A666-F662B0D08C2A}" type="pres">
      <dgm:prSet presAssocID="{B2C0321B-CD59-4BE6-B4D2-E4999441C763}" presName="horz1" presStyleCnt="0"/>
      <dgm:spPr/>
    </dgm:pt>
    <dgm:pt modelId="{15591053-97BB-3A4C-B9CC-83770F676D24}" type="pres">
      <dgm:prSet presAssocID="{B2C0321B-CD59-4BE6-B4D2-E4999441C763}" presName="tx1" presStyleLbl="revTx" presStyleIdx="5" presStyleCnt="8"/>
      <dgm:spPr/>
    </dgm:pt>
    <dgm:pt modelId="{E08A5C68-B9A2-134C-BD37-5F53CF8F1C28}" type="pres">
      <dgm:prSet presAssocID="{B2C0321B-CD59-4BE6-B4D2-E4999441C763}" presName="vert1" presStyleCnt="0"/>
      <dgm:spPr/>
    </dgm:pt>
    <dgm:pt modelId="{17ED15ED-55B1-2848-AD11-9A4D6EC47C26}" type="pres">
      <dgm:prSet presAssocID="{BC459F74-E9CD-4D7F-BD90-42FC1E935D2D}" presName="thickLine" presStyleLbl="alignNode1" presStyleIdx="6" presStyleCnt="8"/>
      <dgm:spPr/>
    </dgm:pt>
    <dgm:pt modelId="{3CE07FAF-C6EF-EA48-9361-D3A846B187AF}" type="pres">
      <dgm:prSet presAssocID="{BC459F74-E9CD-4D7F-BD90-42FC1E935D2D}" presName="horz1" presStyleCnt="0"/>
      <dgm:spPr/>
    </dgm:pt>
    <dgm:pt modelId="{7AC24BD6-48E4-1148-959E-5461716FA569}" type="pres">
      <dgm:prSet presAssocID="{BC459F74-E9CD-4D7F-BD90-42FC1E935D2D}" presName="tx1" presStyleLbl="revTx" presStyleIdx="6" presStyleCnt="8"/>
      <dgm:spPr/>
    </dgm:pt>
    <dgm:pt modelId="{202F99C2-4265-5D48-91BD-607EB63666E1}" type="pres">
      <dgm:prSet presAssocID="{BC459F74-E9CD-4D7F-BD90-42FC1E935D2D}" presName="vert1" presStyleCnt="0"/>
      <dgm:spPr/>
    </dgm:pt>
    <dgm:pt modelId="{BA407074-57C3-3047-9075-A476C97FA840}" type="pres">
      <dgm:prSet presAssocID="{E7C0C9DD-7D7B-40EA-B63D-20A2B2FAA779}" presName="thickLine" presStyleLbl="alignNode1" presStyleIdx="7" presStyleCnt="8"/>
      <dgm:spPr/>
    </dgm:pt>
    <dgm:pt modelId="{2BFFC204-9996-6A48-A440-F64CAEF793D5}" type="pres">
      <dgm:prSet presAssocID="{E7C0C9DD-7D7B-40EA-B63D-20A2B2FAA779}" presName="horz1" presStyleCnt="0"/>
      <dgm:spPr/>
    </dgm:pt>
    <dgm:pt modelId="{9F446515-A29C-D142-A4D8-4B5D2103F5C3}" type="pres">
      <dgm:prSet presAssocID="{E7C0C9DD-7D7B-40EA-B63D-20A2B2FAA779}" presName="tx1" presStyleLbl="revTx" presStyleIdx="7" presStyleCnt="8"/>
      <dgm:spPr/>
    </dgm:pt>
    <dgm:pt modelId="{4A22D79D-3BD1-AB4D-83B9-38B83E39641F}" type="pres">
      <dgm:prSet presAssocID="{E7C0C9DD-7D7B-40EA-B63D-20A2B2FAA779}" presName="vert1" presStyleCnt="0"/>
      <dgm:spPr/>
    </dgm:pt>
  </dgm:ptLst>
  <dgm:cxnLst>
    <dgm:cxn modelId="{E1A86F07-932D-5B40-876B-2AA4D669B7EF}" type="presOf" srcId="{0644D092-8117-46E1-9EB3-8CEE8B6D752F}" destId="{BD561905-510A-6242-AA2F-3ACA417F1575}" srcOrd="0" destOrd="0" presId="urn:microsoft.com/office/officeart/2008/layout/LinedList"/>
    <dgm:cxn modelId="{799FC50B-F6C7-4C42-A1FC-C497FB1D3197}" type="presOf" srcId="{8F9E19B7-0927-42FE-92CF-4C62300D5C98}" destId="{75EDCC05-9937-4F43-8E38-33AD3D826C19}" srcOrd="0" destOrd="0" presId="urn:microsoft.com/office/officeart/2008/layout/LinedList"/>
    <dgm:cxn modelId="{67C4BA34-47E5-E046-9082-469E243913C9}" type="presOf" srcId="{E7C0C9DD-7D7B-40EA-B63D-20A2B2FAA779}" destId="{9F446515-A29C-D142-A4D8-4B5D2103F5C3}" srcOrd="0" destOrd="0" presId="urn:microsoft.com/office/officeart/2008/layout/LinedList"/>
    <dgm:cxn modelId="{F6B33F35-EB10-114C-A3D9-C4C5D10DCFE6}" type="presOf" srcId="{BC459F74-E9CD-4D7F-BD90-42FC1E935D2D}" destId="{7AC24BD6-48E4-1148-959E-5461716FA569}" srcOrd="0" destOrd="0" presId="urn:microsoft.com/office/officeart/2008/layout/LinedList"/>
    <dgm:cxn modelId="{D590084C-2EF5-5A48-8B09-A8A56A40DD8A}" type="presOf" srcId="{57292EEF-48EF-496E-BD78-0EA853FAE164}" destId="{FA342497-336A-F447-A3B9-27FD20687706}" srcOrd="0" destOrd="0" presId="urn:microsoft.com/office/officeart/2008/layout/LinedList"/>
    <dgm:cxn modelId="{E5F62350-7FE6-4A62-9A63-F04C0063C8DA}" srcId="{8F9E19B7-0927-42FE-92CF-4C62300D5C98}" destId="{57292EEF-48EF-496E-BD78-0EA853FAE164}" srcOrd="4" destOrd="0" parTransId="{199ECE8A-1C21-471E-90F7-8F893DF8836A}" sibTransId="{6D77B642-8F6C-4E12-A4A3-9348F80A25DE}"/>
    <dgm:cxn modelId="{32FDFC58-C576-44CC-89FA-B6FE1E20C1BC}" srcId="{8F9E19B7-0927-42FE-92CF-4C62300D5C98}" destId="{BF547C8D-F778-48F4-9F9D-67E4D8AA33D3}" srcOrd="0" destOrd="0" parTransId="{340C6F39-126B-4863-8C2C-02D291C85B15}" sibTransId="{356C3CCB-4E00-4EC3-B3E6-060961336E42}"/>
    <dgm:cxn modelId="{B014F15A-5E0A-47A9-B9E0-5577257E03C9}" srcId="{8F9E19B7-0927-42FE-92CF-4C62300D5C98}" destId="{E7C0C9DD-7D7B-40EA-B63D-20A2B2FAA779}" srcOrd="7" destOrd="0" parTransId="{475AC6FF-16FD-4D22-BF6F-DA593795E60B}" sibTransId="{A4E1E140-7929-4621-8D81-0E1B435FC5B5}"/>
    <dgm:cxn modelId="{D3115E5B-197B-0E4F-8D4C-CC02D6CE4187}" type="presOf" srcId="{B2C0321B-CD59-4BE6-B4D2-E4999441C763}" destId="{15591053-97BB-3A4C-B9CC-83770F676D24}" srcOrd="0" destOrd="0" presId="urn:microsoft.com/office/officeart/2008/layout/LinedList"/>
    <dgm:cxn modelId="{87943E64-D6CC-499B-A9E4-3B16FDCA961E}" srcId="{8F9E19B7-0927-42FE-92CF-4C62300D5C98}" destId="{BC459F74-E9CD-4D7F-BD90-42FC1E935D2D}" srcOrd="6" destOrd="0" parTransId="{F4D32421-03D7-49B6-8ED7-1229A61E1A72}" sibTransId="{E81D1982-ED98-4EA7-9035-D1D46FFA0F46}"/>
    <dgm:cxn modelId="{5056F56C-1F52-44F8-A405-A60F26643A5D}" srcId="{8F9E19B7-0927-42FE-92CF-4C62300D5C98}" destId="{929E7228-8DDE-4CB0-B1DC-7F11D3A8BF04}" srcOrd="2" destOrd="0" parTransId="{C3454E51-3836-4022-97BC-D23B63C5164B}" sibTransId="{B21FAAA4-CEE2-41B5-9A2B-120D88781E73}"/>
    <dgm:cxn modelId="{464FD5A0-595A-4D4D-A75B-46B923A0F746}" type="presOf" srcId="{BF547C8D-F778-48F4-9F9D-67E4D8AA33D3}" destId="{7096F269-7043-164A-8A8A-F1F8B8EBC32C}" srcOrd="0" destOrd="0" presId="urn:microsoft.com/office/officeart/2008/layout/LinedList"/>
    <dgm:cxn modelId="{78065AB7-366E-F54D-B6F4-5583740835D4}" type="presOf" srcId="{93E3A48B-541C-4E7D-9805-61944A17061C}" destId="{C593682F-7522-F446-A51E-33A56642F022}" srcOrd="0" destOrd="0" presId="urn:microsoft.com/office/officeart/2008/layout/LinedList"/>
    <dgm:cxn modelId="{755301E3-08AF-4CF6-B0F2-E53D42798038}" srcId="{8F9E19B7-0927-42FE-92CF-4C62300D5C98}" destId="{93E3A48B-541C-4E7D-9805-61944A17061C}" srcOrd="3" destOrd="0" parTransId="{A8E16CA5-E4E8-462B-958D-A5E584DEE4F7}" sibTransId="{6CECEEEA-6B4D-43F4-B645-DEBEB01443D2}"/>
    <dgm:cxn modelId="{6A7DF1F0-5357-42BC-BDDD-6517CDB93032}" srcId="{8F9E19B7-0927-42FE-92CF-4C62300D5C98}" destId="{B2C0321B-CD59-4BE6-B4D2-E4999441C763}" srcOrd="5" destOrd="0" parTransId="{2C9E6D53-BA8A-48D2-B94C-59866166DED7}" sibTransId="{0CE1ACBA-8C44-4C53-8780-88D85706C336}"/>
    <dgm:cxn modelId="{0107FFF7-2D76-4A4E-A155-B344CCAB4887}" type="presOf" srcId="{929E7228-8DDE-4CB0-B1DC-7F11D3A8BF04}" destId="{36E55132-5117-964F-8B1B-CBD9DD65DD85}" srcOrd="0" destOrd="0" presId="urn:microsoft.com/office/officeart/2008/layout/LinedList"/>
    <dgm:cxn modelId="{DC2A38FD-8498-4713-A8DC-A4EB2048E21A}" srcId="{8F9E19B7-0927-42FE-92CF-4C62300D5C98}" destId="{0644D092-8117-46E1-9EB3-8CEE8B6D752F}" srcOrd="1" destOrd="0" parTransId="{8461A532-62BD-45CB-997B-6C0A2FFCE945}" sibTransId="{3501128C-8C8C-4161-A307-7C5C59B44EBC}"/>
    <dgm:cxn modelId="{1863F71D-0F53-964A-8E46-386964863000}" type="presParOf" srcId="{75EDCC05-9937-4F43-8E38-33AD3D826C19}" destId="{8CC5B066-631F-9C4A-BF1E-3F5998101AED}" srcOrd="0" destOrd="0" presId="urn:microsoft.com/office/officeart/2008/layout/LinedList"/>
    <dgm:cxn modelId="{961230CA-AC00-9640-BD45-34CA771CBDF5}" type="presParOf" srcId="{75EDCC05-9937-4F43-8E38-33AD3D826C19}" destId="{4E4BA631-C44E-D245-8F50-6DEB66D875F8}" srcOrd="1" destOrd="0" presId="urn:microsoft.com/office/officeart/2008/layout/LinedList"/>
    <dgm:cxn modelId="{9F457913-CBF7-574A-A03B-E025DAB970A9}" type="presParOf" srcId="{4E4BA631-C44E-D245-8F50-6DEB66D875F8}" destId="{7096F269-7043-164A-8A8A-F1F8B8EBC32C}" srcOrd="0" destOrd="0" presId="urn:microsoft.com/office/officeart/2008/layout/LinedList"/>
    <dgm:cxn modelId="{24FB3B18-9DC9-EE44-B1D2-B9947C5805C0}" type="presParOf" srcId="{4E4BA631-C44E-D245-8F50-6DEB66D875F8}" destId="{5C79A564-503A-9F4E-8F82-C0AAFA16B77B}" srcOrd="1" destOrd="0" presId="urn:microsoft.com/office/officeart/2008/layout/LinedList"/>
    <dgm:cxn modelId="{746BC4BD-0E2C-D141-B6EE-894792E591D8}" type="presParOf" srcId="{75EDCC05-9937-4F43-8E38-33AD3D826C19}" destId="{889B0F4F-21FB-BD43-88F1-A37BEFE0FEB0}" srcOrd="2" destOrd="0" presId="urn:microsoft.com/office/officeart/2008/layout/LinedList"/>
    <dgm:cxn modelId="{DB307D7C-6653-694E-A0F2-72FB137CEAC1}" type="presParOf" srcId="{75EDCC05-9937-4F43-8E38-33AD3D826C19}" destId="{B9E91877-F0B4-D24A-8526-2DF7D5FED11C}" srcOrd="3" destOrd="0" presId="urn:microsoft.com/office/officeart/2008/layout/LinedList"/>
    <dgm:cxn modelId="{528B978A-02D9-A549-B222-2FA0D117DD42}" type="presParOf" srcId="{B9E91877-F0B4-D24A-8526-2DF7D5FED11C}" destId="{BD561905-510A-6242-AA2F-3ACA417F1575}" srcOrd="0" destOrd="0" presId="urn:microsoft.com/office/officeart/2008/layout/LinedList"/>
    <dgm:cxn modelId="{A99EF12A-3220-E94F-A97E-34BCF291D6BB}" type="presParOf" srcId="{B9E91877-F0B4-D24A-8526-2DF7D5FED11C}" destId="{A394B830-BD2A-A249-BAA4-714EDEC909F8}" srcOrd="1" destOrd="0" presId="urn:microsoft.com/office/officeart/2008/layout/LinedList"/>
    <dgm:cxn modelId="{050D2212-3178-9346-AC88-1E40E97F890B}" type="presParOf" srcId="{75EDCC05-9937-4F43-8E38-33AD3D826C19}" destId="{953007B5-119E-DC4B-9929-6C1C22D9377D}" srcOrd="4" destOrd="0" presId="urn:microsoft.com/office/officeart/2008/layout/LinedList"/>
    <dgm:cxn modelId="{8CC6A96C-1041-6F4A-A96D-1F0938E47F4F}" type="presParOf" srcId="{75EDCC05-9937-4F43-8E38-33AD3D826C19}" destId="{81CEAFEB-E273-7742-BD0A-45124ED3E762}" srcOrd="5" destOrd="0" presId="urn:microsoft.com/office/officeart/2008/layout/LinedList"/>
    <dgm:cxn modelId="{C98EABB5-432F-0D4F-BE68-2CDD89247000}" type="presParOf" srcId="{81CEAFEB-E273-7742-BD0A-45124ED3E762}" destId="{36E55132-5117-964F-8B1B-CBD9DD65DD85}" srcOrd="0" destOrd="0" presId="urn:microsoft.com/office/officeart/2008/layout/LinedList"/>
    <dgm:cxn modelId="{CDE5E160-33E1-5448-9E71-5A2C311CB81A}" type="presParOf" srcId="{81CEAFEB-E273-7742-BD0A-45124ED3E762}" destId="{5F7989F3-0997-2741-A96A-156EA1937AC0}" srcOrd="1" destOrd="0" presId="urn:microsoft.com/office/officeart/2008/layout/LinedList"/>
    <dgm:cxn modelId="{655E08E0-205E-7948-A5EC-17C4AEACA77C}" type="presParOf" srcId="{75EDCC05-9937-4F43-8E38-33AD3D826C19}" destId="{F1B1FA56-1EDC-DB48-A30A-414FD6BD06B6}" srcOrd="6" destOrd="0" presId="urn:microsoft.com/office/officeart/2008/layout/LinedList"/>
    <dgm:cxn modelId="{9D9E92C6-EC7A-A84F-B17A-114E27C35CD8}" type="presParOf" srcId="{75EDCC05-9937-4F43-8E38-33AD3D826C19}" destId="{4D06478D-2E4C-B244-916E-726E8675FB9C}" srcOrd="7" destOrd="0" presId="urn:microsoft.com/office/officeart/2008/layout/LinedList"/>
    <dgm:cxn modelId="{B9364048-A5CE-5444-8D8A-1D0175156F45}" type="presParOf" srcId="{4D06478D-2E4C-B244-916E-726E8675FB9C}" destId="{C593682F-7522-F446-A51E-33A56642F022}" srcOrd="0" destOrd="0" presId="urn:microsoft.com/office/officeart/2008/layout/LinedList"/>
    <dgm:cxn modelId="{8364B311-4BA1-A647-9F3E-ACA15CCF02AD}" type="presParOf" srcId="{4D06478D-2E4C-B244-916E-726E8675FB9C}" destId="{7B09F811-BB67-7648-BC43-33D9CB1E8D55}" srcOrd="1" destOrd="0" presId="urn:microsoft.com/office/officeart/2008/layout/LinedList"/>
    <dgm:cxn modelId="{E105354C-CC22-E14A-8E0F-BAE70E64F80D}" type="presParOf" srcId="{75EDCC05-9937-4F43-8E38-33AD3D826C19}" destId="{B1294AE8-75BD-F94E-9F4F-21C9E292C64A}" srcOrd="8" destOrd="0" presId="urn:microsoft.com/office/officeart/2008/layout/LinedList"/>
    <dgm:cxn modelId="{C3EDBCBA-39B9-2340-95E2-30247B69821F}" type="presParOf" srcId="{75EDCC05-9937-4F43-8E38-33AD3D826C19}" destId="{EAFF3BC8-0D98-3D44-A749-8EF0C77F1371}" srcOrd="9" destOrd="0" presId="urn:microsoft.com/office/officeart/2008/layout/LinedList"/>
    <dgm:cxn modelId="{AE175271-6BE5-1F4E-B385-911897E98479}" type="presParOf" srcId="{EAFF3BC8-0D98-3D44-A749-8EF0C77F1371}" destId="{FA342497-336A-F447-A3B9-27FD20687706}" srcOrd="0" destOrd="0" presId="urn:microsoft.com/office/officeart/2008/layout/LinedList"/>
    <dgm:cxn modelId="{DAC2AA87-782B-C040-9143-C6A92DE8DB1D}" type="presParOf" srcId="{EAFF3BC8-0D98-3D44-A749-8EF0C77F1371}" destId="{1FE22455-A6C6-1E47-9CC5-8C57C8A55FFF}" srcOrd="1" destOrd="0" presId="urn:microsoft.com/office/officeart/2008/layout/LinedList"/>
    <dgm:cxn modelId="{B5154486-2FC5-5347-88F1-289D78F99516}" type="presParOf" srcId="{75EDCC05-9937-4F43-8E38-33AD3D826C19}" destId="{671AB5B5-1A79-E34B-9F69-7FB693815ADE}" srcOrd="10" destOrd="0" presId="urn:microsoft.com/office/officeart/2008/layout/LinedList"/>
    <dgm:cxn modelId="{86BFE004-E775-6841-B524-800AFB686ACD}" type="presParOf" srcId="{75EDCC05-9937-4F43-8E38-33AD3D826C19}" destId="{EC5E2A5E-A3EB-2B40-A666-F662B0D08C2A}" srcOrd="11" destOrd="0" presId="urn:microsoft.com/office/officeart/2008/layout/LinedList"/>
    <dgm:cxn modelId="{8E85703F-7FCA-B24A-8D8D-9E918A6012B1}" type="presParOf" srcId="{EC5E2A5E-A3EB-2B40-A666-F662B0D08C2A}" destId="{15591053-97BB-3A4C-B9CC-83770F676D24}" srcOrd="0" destOrd="0" presId="urn:microsoft.com/office/officeart/2008/layout/LinedList"/>
    <dgm:cxn modelId="{D3DF9EE6-DD74-0D41-88E7-B9203629FEA0}" type="presParOf" srcId="{EC5E2A5E-A3EB-2B40-A666-F662B0D08C2A}" destId="{E08A5C68-B9A2-134C-BD37-5F53CF8F1C28}" srcOrd="1" destOrd="0" presId="urn:microsoft.com/office/officeart/2008/layout/LinedList"/>
    <dgm:cxn modelId="{97BBF8F8-8FC0-2A4F-BA72-54001F7E4E12}" type="presParOf" srcId="{75EDCC05-9937-4F43-8E38-33AD3D826C19}" destId="{17ED15ED-55B1-2848-AD11-9A4D6EC47C26}" srcOrd="12" destOrd="0" presId="urn:microsoft.com/office/officeart/2008/layout/LinedList"/>
    <dgm:cxn modelId="{BB9ED63D-A2EA-A344-807E-CFDBBCC3E47C}" type="presParOf" srcId="{75EDCC05-9937-4F43-8E38-33AD3D826C19}" destId="{3CE07FAF-C6EF-EA48-9361-D3A846B187AF}" srcOrd="13" destOrd="0" presId="urn:microsoft.com/office/officeart/2008/layout/LinedList"/>
    <dgm:cxn modelId="{87AC170F-8BAA-2842-A881-FC9E29D8EB97}" type="presParOf" srcId="{3CE07FAF-C6EF-EA48-9361-D3A846B187AF}" destId="{7AC24BD6-48E4-1148-959E-5461716FA569}" srcOrd="0" destOrd="0" presId="urn:microsoft.com/office/officeart/2008/layout/LinedList"/>
    <dgm:cxn modelId="{0E04A29B-1CB9-6346-ACD5-A2E46383191D}" type="presParOf" srcId="{3CE07FAF-C6EF-EA48-9361-D3A846B187AF}" destId="{202F99C2-4265-5D48-91BD-607EB63666E1}" srcOrd="1" destOrd="0" presId="urn:microsoft.com/office/officeart/2008/layout/LinedList"/>
    <dgm:cxn modelId="{DE4D021C-F0EE-B744-BBDA-D1ECFCAF6B72}" type="presParOf" srcId="{75EDCC05-9937-4F43-8E38-33AD3D826C19}" destId="{BA407074-57C3-3047-9075-A476C97FA840}" srcOrd="14" destOrd="0" presId="urn:microsoft.com/office/officeart/2008/layout/LinedList"/>
    <dgm:cxn modelId="{DBC4E81E-4EA3-6A43-BA7E-85B9CC12212F}" type="presParOf" srcId="{75EDCC05-9937-4F43-8E38-33AD3D826C19}" destId="{2BFFC204-9996-6A48-A440-F64CAEF793D5}" srcOrd="15" destOrd="0" presId="urn:microsoft.com/office/officeart/2008/layout/LinedList"/>
    <dgm:cxn modelId="{C0F57980-6084-5844-989B-4DAA6A43FAA1}" type="presParOf" srcId="{2BFFC204-9996-6A48-A440-F64CAEF793D5}" destId="{9F446515-A29C-D142-A4D8-4B5D2103F5C3}" srcOrd="0" destOrd="0" presId="urn:microsoft.com/office/officeart/2008/layout/LinedList"/>
    <dgm:cxn modelId="{FF91D9FF-4433-0145-9A44-DBD7962C2AA8}" type="presParOf" srcId="{2BFFC204-9996-6A48-A440-F64CAEF793D5}" destId="{4A22D79D-3BD1-AB4D-83B9-38B83E39641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EEB1FEBD-57CA-49C3-819F-F40D1D3004A4}" type="doc">
      <dgm:prSet loTypeId="urn:microsoft.com/office/officeart/2005/8/layout/default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9933E33-4E34-4943-9FA6-5F6C9E1A5BD9}">
      <dgm:prSet phldrT="[Text]" custT="1"/>
      <dgm:spPr/>
      <dgm:t>
        <a:bodyPr/>
        <a:lstStyle/>
        <a:p>
          <a:r>
            <a:rPr lang="en-US" sz="2400" dirty="0"/>
            <a:t>MG12 Exhibit list</a:t>
          </a:r>
        </a:p>
      </dgm:t>
    </dgm:pt>
    <dgm:pt modelId="{AEFCCF4F-4F71-4404-AF2F-127923BA3B8A}" type="parTrans" cxnId="{AF32015B-DA8D-4615-8F1E-436F205877FE}">
      <dgm:prSet/>
      <dgm:spPr/>
      <dgm:t>
        <a:bodyPr/>
        <a:lstStyle/>
        <a:p>
          <a:endParaRPr lang="en-US"/>
        </a:p>
      </dgm:t>
    </dgm:pt>
    <dgm:pt modelId="{82EAD5F5-0C8F-483E-8373-03FD4AA7961A}" type="sibTrans" cxnId="{AF32015B-DA8D-4615-8F1E-436F205877FE}">
      <dgm:prSet/>
      <dgm:spPr/>
      <dgm:t>
        <a:bodyPr/>
        <a:lstStyle/>
        <a:p>
          <a:endParaRPr lang="en-US"/>
        </a:p>
      </dgm:t>
    </dgm:pt>
    <dgm:pt modelId="{E735A79C-4C91-4131-B41B-9BAF15EC96AE}">
      <dgm:prSet phldrT="[Text]" custT="1"/>
      <dgm:spPr/>
      <dgm:t>
        <a:bodyPr/>
        <a:lstStyle/>
        <a:p>
          <a:r>
            <a:rPr lang="en-US" sz="2400"/>
            <a:t>Exhibit Labels</a:t>
          </a:r>
          <a:endParaRPr lang="en-US" sz="2400" dirty="0"/>
        </a:p>
      </dgm:t>
    </dgm:pt>
    <dgm:pt modelId="{3F7F0F7F-71F3-4AEC-9830-38014A5A52C8}" type="parTrans" cxnId="{F1921146-D8E3-4D91-B4FC-95F96A20630F}">
      <dgm:prSet/>
      <dgm:spPr/>
      <dgm:t>
        <a:bodyPr/>
        <a:lstStyle/>
        <a:p>
          <a:endParaRPr lang="en-US"/>
        </a:p>
      </dgm:t>
    </dgm:pt>
    <dgm:pt modelId="{5794FC44-AC82-44F6-97A4-36A770E00666}" type="sibTrans" cxnId="{F1921146-D8E3-4D91-B4FC-95F96A20630F}">
      <dgm:prSet/>
      <dgm:spPr/>
      <dgm:t>
        <a:bodyPr/>
        <a:lstStyle/>
        <a:p>
          <a:endParaRPr lang="en-US"/>
        </a:p>
      </dgm:t>
    </dgm:pt>
    <dgm:pt modelId="{D8426553-013C-4372-BB26-8F4ABD890AB2}">
      <dgm:prSet phldrT="[Text]" custT="1"/>
      <dgm:spPr/>
      <dgm:t>
        <a:bodyPr/>
        <a:lstStyle/>
        <a:p>
          <a:r>
            <a:rPr lang="en-US" sz="2800" b="1" i="1" u="sng"/>
            <a:t>Remember continuity</a:t>
          </a:r>
          <a:endParaRPr lang="en-US" sz="2800" b="1" i="1" u="sng" dirty="0"/>
        </a:p>
      </dgm:t>
    </dgm:pt>
    <dgm:pt modelId="{6B131969-1BC9-4A53-8468-C3969C8A02AC}" type="parTrans" cxnId="{801D770B-903C-488D-8555-B4B6695814D2}">
      <dgm:prSet/>
      <dgm:spPr/>
      <dgm:t>
        <a:bodyPr/>
        <a:lstStyle/>
        <a:p>
          <a:endParaRPr lang="en-US"/>
        </a:p>
      </dgm:t>
    </dgm:pt>
    <dgm:pt modelId="{201F7C16-FBFF-4A6C-AD92-523C93BE7D92}" type="sibTrans" cxnId="{801D770B-903C-488D-8555-B4B6695814D2}">
      <dgm:prSet/>
      <dgm:spPr/>
      <dgm:t>
        <a:bodyPr/>
        <a:lstStyle/>
        <a:p>
          <a:endParaRPr lang="en-US"/>
        </a:p>
      </dgm:t>
    </dgm:pt>
    <dgm:pt modelId="{5B619CAC-98F3-4047-88E5-1B2A71B34B86}">
      <dgm:prSet phldrT="[Text]" custT="1"/>
      <dgm:spPr/>
      <dgm:t>
        <a:bodyPr/>
        <a:lstStyle/>
        <a:p>
          <a:r>
            <a:rPr lang="en-US" sz="2400" dirty="0"/>
            <a:t>Remember unused material</a:t>
          </a:r>
        </a:p>
      </dgm:t>
    </dgm:pt>
    <dgm:pt modelId="{49BAE9B0-5D9D-4065-BCB1-7D867677AA2B}" type="parTrans" cxnId="{DAF18FC9-D06D-4A3F-81FD-789AC5DCB2ED}">
      <dgm:prSet/>
      <dgm:spPr/>
      <dgm:t>
        <a:bodyPr/>
        <a:lstStyle/>
        <a:p>
          <a:endParaRPr lang="en-US"/>
        </a:p>
      </dgm:t>
    </dgm:pt>
    <dgm:pt modelId="{3E05E384-4909-4820-ACC7-5C8FB72B95B5}" type="sibTrans" cxnId="{DAF18FC9-D06D-4A3F-81FD-789AC5DCB2ED}">
      <dgm:prSet/>
      <dgm:spPr/>
      <dgm:t>
        <a:bodyPr/>
        <a:lstStyle/>
        <a:p>
          <a:endParaRPr lang="en-US"/>
        </a:p>
      </dgm:t>
    </dgm:pt>
    <dgm:pt modelId="{18835704-8B64-4634-AFB6-19E02C6ED275}">
      <dgm:prSet phldrT="[Text]" custT="1"/>
      <dgm:spPr/>
      <dgm:t>
        <a:bodyPr/>
        <a:lstStyle/>
        <a:p>
          <a:r>
            <a:rPr lang="en-US" sz="2400"/>
            <a:t>Storage (it may need to be produced in court or for forensic exam later)</a:t>
          </a:r>
          <a:endParaRPr lang="en-US" sz="2400" dirty="0"/>
        </a:p>
      </dgm:t>
    </dgm:pt>
    <dgm:pt modelId="{F9219D06-8E3C-4F45-8E73-132147179F96}" type="parTrans" cxnId="{4F9E247E-DC26-4730-B0BF-BCEE5DE0A05D}">
      <dgm:prSet/>
      <dgm:spPr/>
      <dgm:t>
        <a:bodyPr/>
        <a:lstStyle/>
        <a:p>
          <a:endParaRPr lang="en-US"/>
        </a:p>
      </dgm:t>
    </dgm:pt>
    <dgm:pt modelId="{E0E0D8C1-1E13-4FBB-9D84-DF2A6AC6FC0D}" type="sibTrans" cxnId="{4F9E247E-DC26-4730-B0BF-BCEE5DE0A05D}">
      <dgm:prSet/>
      <dgm:spPr/>
      <dgm:t>
        <a:bodyPr/>
        <a:lstStyle/>
        <a:p>
          <a:endParaRPr lang="en-US"/>
        </a:p>
      </dgm:t>
    </dgm:pt>
    <dgm:pt modelId="{3ABDEF25-D544-4E5C-BDC9-E8CA1F591A08}">
      <dgm:prSet phldrT="[Text]" custT="1"/>
      <dgm:spPr/>
      <dgm:t>
        <a:bodyPr/>
        <a:lstStyle/>
        <a:p>
          <a:r>
            <a:rPr lang="en-US" sz="2400"/>
            <a:t>Return or destruction at the end of the case</a:t>
          </a:r>
          <a:endParaRPr lang="en-US" sz="2400" dirty="0"/>
        </a:p>
      </dgm:t>
    </dgm:pt>
    <dgm:pt modelId="{D2FBCA97-D480-4578-9D60-DA3740EEE339}" type="parTrans" cxnId="{96D191BE-B6FF-45AD-B3E6-39F32A3B3BBE}">
      <dgm:prSet/>
      <dgm:spPr/>
      <dgm:t>
        <a:bodyPr/>
        <a:lstStyle/>
        <a:p>
          <a:endParaRPr lang="en-US"/>
        </a:p>
      </dgm:t>
    </dgm:pt>
    <dgm:pt modelId="{BFB0FBEE-71FE-4475-9CC5-22177E28FF79}" type="sibTrans" cxnId="{96D191BE-B6FF-45AD-B3E6-39F32A3B3BBE}">
      <dgm:prSet/>
      <dgm:spPr/>
      <dgm:t>
        <a:bodyPr/>
        <a:lstStyle/>
        <a:p>
          <a:endParaRPr lang="en-US"/>
        </a:p>
      </dgm:t>
    </dgm:pt>
    <dgm:pt modelId="{DDA4CCD6-8838-6248-B2BB-E1E4FD0AC9EB}" type="pres">
      <dgm:prSet presAssocID="{EEB1FEBD-57CA-49C3-819F-F40D1D3004A4}" presName="diagram" presStyleCnt="0">
        <dgm:presLayoutVars>
          <dgm:dir/>
          <dgm:resizeHandles val="exact"/>
        </dgm:presLayoutVars>
      </dgm:prSet>
      <dgm:spPr/>
    </dgm:pt>
    <dgm:pt modelId="{41FDE5E6-F7AB-1F4D-9087-8E2739B06E03}" type="pres">
      <dgm:prSet presAssocID="{19933E33-4E34-4943-9FA6-5F6C9E1A5BD9}" presName="node" presStyleLbl="node1" presStyleIdx="0" presStyleCnt="6">
        <dgm:presLayoutVars>
          <dgm:bulletEnabled val="1"/>
        </dgm:presLayoutVars>
      </dgm:prSet>
      <dgm:spPr/>
    </dgm:pt>
    <dgm:pt modelId="{5939378B-3084-A440-ABF2-6C39F7CDC13E}" type="pres">
      <dgm:prSet presAssocID="{82EAD5F5-0C8F-483E-8373-03FD4AA7961A}" presName="sibTrans" presStyleCnt="0"/>
      <dgm:spPr/>
    </dgm:pt>
    <dgm:pt modelId="{A4E1039C-C4EC-7741-919E-8D594D3344B1}" type="pres">
      <dgm:prSet presAssocID="{E735A79C-4C91-4131-B41B-9BAF15EC96AE}" presName="node" presStyleLbl="node1" presStyleIdx="1" presStyleCnt="6">
        <dgm:presLayoutVars>
          <dgm:bulletEnabled val="1"/>
        </dgm:presLayoutVars>
      </dgm:prSet>
      <dgm:spPr/>
    </dgm:pt>
    <dgm:pt modelId="{E423BA03-32E8-3C40-B031-6D43EED72DAF}" type="pres">
      <dgm:prSet presAssocID="{5794FC44-AC82-44F6-97A4-36A770E00666}" presName="sibTrans" presStyleCnt="0"/>
      <dgm:spPr/>
    </dgm:pt>
    <dgm:pt modelId="{B8CD0FDB-2831-8144-A38E-CEE5961E6A26}" type="pres">
      <dgm:prSet presAssocID="{D8426553-013C-4372-BB26-8F4ABD890AB2}" presName="node" presStyleLbl="node1" presStyleIdx="2" presStyleCnt="6">
        <dgm:presLayoutVars>
          <dgm:bulletEnabled val="1"/>
        </dgm:presLayoutVars>
      </dgm:prSet>
      <dgm:spPr/>
    </dgm:pt>
    <dgm:pt modelId="{35C8D518-17F8-1E49-936A-8554A7404951}" type="pres">
      <dgm:prSet presAssocID="{201F7C16-FBFF-4A6C-AD92-523C93BE7D92}" presName="sibTrans" presStyleCnt="0"/>
      <dgm:spPr/>
    </dgm:pt>
    <dgm:pt modelId="{E20F8139-B4E9-3242-8BAF-22222B267255}" type="pres">
      <dgm:prSet presAssocID="{5B619CAC-98F3-4047-88E5-1B2A71B34B86}" presName="node" presStyleLbl="node1" presStyleIdx="3" presStyleCnt="6">
        <dgm:presLayoutVars>
          <dgm:bulletEnabled val="1"/>
        </dgm:presLayoutVars>
      </dgm:prSet>
      <dgm:spPr/>
    </dgm:pt>
    <dgm:pt modelId="{B9526FB2-53C0-3A4D-96F9-30276458477A}" type="pres">
      <dgm:prSet presAssocID="{3E05E384-4909-4820-ACC7-5C8FB72B95B5}" presName="sibTrans" presStyleCnt="0"/>
      <dgm:spPr/>
    </dgm:pt>
    <dgm:pt modelId="{5B4F6581-0661-274A-9C6C-F92B1BA6F7B4}" type="pres">
      <dgm:prSet presAssocID="{18835704-8B64-4634-AFB6-19E02C6ED275}" presName="node" presStyleLbl="node1" presStyleIdx="4" presStyleCnt="6">
        <dgm:presLayoutVars>
          <dgm:bulletEnabled val="1"/>
        </dgm:presLayoutVars>
      </dgm:prSet>
      <dgm:spPr/>
    </dgm:pt>
    <dgm:pt modelId="{64C15B65-0C51-3348-9BCA-B393648580DE}" type="pres">
      <dgm:prSet presAssocID="{E0E0D8C1-1E13-4FBB-9D84-DF2A6AC6FC0D}" presName="sibTrans" presStyleCnt="0"/>
      <dgm:spPr/>
    </dgm:pt>
    <dgm:pt modelId="{117530BD-C990-434F-8A71-6D10D735E0A0}" type="pres">
      <dgm:prSet presAssocID="{3ABDEF25-D544-4E5C-BDC9-E8CA1F591A08}" presName="node" presStyleLbl="node1" presStyleIdx="5" presStyleCnt="6">
        <dgm:presLayoutVars>
          <dgm:bulletEnabled val="1"/>
        </dgm:presLayoutVars>
      </dgm:prSet>
      <dgm:spPr/>
    </dgm:pt>
  </dgm:ptLst>
  <dgm:cxnLst>
    <dgm:cxn modelId="{E233C600-A856-0E40-847B-115F2264D929}" type="presOf" srcId="{5B619CAC-98F3-4047-88E5-1B2A71B34B86}" destId="{E20F8139-B4E9-3242-8BAF-22222B267255}" srcOrd="0" destOrd="0" presId="urn:microsoft.com/office/officeart/2005/8/layout/default"/>
    <dgm:cxn modelId="{801D770B-903C-488D-8555-B4B6695814D2}" srcId="{EEB1FEBD-57CA-49C3-819F-F40D1D3004A4}" destId="{D8426553-013C-4372-BB26-8F4ABD890AB2}" srcOrd="2" destOrd="0" parTransId="{6B131969-1BC9-4A53-8468-C3969C8A02AC}" sibTransId="{201F7C16-FBFF-4A6C-AD92-523C93BE7D92}"/>
    <dgm:cxn modelId="{C49BC714-57CD-234A-9BCC-F18DCFA1D60B}" type="presOf" srcId="{D8426553-013C-4372-BB26-8F4ABD890AB2}" destId="{B8CD0FDB-2831-8144-A38E-CEE5961E6A26}" srcOrd="0" destOrd="0" presId="urn:microsoft.com/office/officeart/2005/8/layout/default"/>
    <dgm:cxn modelId="{C3ADA315-756D-9547-B325-E3CA5FD5A654}" type="presOf" srcId="{EEB1FEBD-57CA-49C3-819F-F40D1D3004A4}" destId="{DDA4CCD6-8838-6248-B2BB-E1E4FD0AC9EB}" srcOrd="0" destOrd="0" presId="urn:microsoft.com/office/officeart/2005/8/layout/default"/>
    <dgm:cxn modelId="{F1921146-D8E3-4D91-B4FC-95F96A20630F}" srcId="{EEB1FEBD-57CA-49C3-819F-F40D1D3004A4}" destId="{E735A79C-4C91-4131-B41B-9BAF15EC96AE}" srcOrd="1" destOrd="0" parTransId="{3F7F0F7F-71F3-4AEC-9830-38014A5A52C8}" sibTransId="{5794FC44-AC82-44F6-97A4-36A770E00666}"/>
    <dgm:cxn modelId="{8E813150-A846-6A48-9563-8F4828277080}" type="presOf" srcId="{3ABDEF25-D544-4E5C-BDC9-E8CA1F591A08}" destId="{117530BD-C990-434F-8A71-6D10D735E0A0}" srcOrd="0" destOrd="0" presId="urn:microsoft.com/office/officeart/2005/8/layout/default"/>
    <dgm:cxn modelId="{AF32015B-DA8D-4615-8F1E-436F205877FE}" srcId="{EEB1FEBD-57CA-49C3-819F-F40D1D3004A4}" destId="{19933E33-4E34-4943-9FA6-5F6C9E1A5BD9}" srcOrd="0" destOrd="0" parTransId="{AEFCCF4F-4F71-4404-AF2F-127923BA3B8A}" sibTransId="{82EAD5F5-0C8F-483E-8373-03FD4AA7961A}"/>
    <dgm:cxn modelId="{A0951F78-F054-C74D-9AA3-40D8CE5E4A23}" type="presOf" srcId="{19933E33-4E34-4943-9FA6-5F6C9E1A5BD9}" destId="{41FDE5E6-F7AB-1F4D-9087-8E2739B06E03}" srcOrd="0" destOrd="0" presId="urn:microsoft.com/office/officeart/2005/8/layout/default"/>
    <dgm:cxn modelId="{4F9E247E-DC26-4730-B0BF-BCEE5DE0A05D}" srcId="{EEB1FEBD-57CA-49C3-819F-F40D1D3004A4}" destId="{18835704-8B64-4634-AFB6-19E02C6ED275}" srcOrd="4" destOrd="0" parTransId="{F9219D06-8E3C-4F45-8E73-132147179F96}" sibTransId="{E0E0D8C1-1E13-4FBB-9D84-DF2A6AC6FC0D}"/>
    <dgm:cxn modelId="{CF835B94-2008-D143-8804-C832ED936578}" type="presOf" srcId="{E735A79C-4C91-4131-B41B-9BAF15EC96AE}" destId="{A4E1039C-C4EC-7741-919E-8D594D3344B1}" srcOrd="0" destOrd="0" presId="urn:microsoft.com/office/officeart/2005/8/layout/default"/>
    <dgm:cxn modelId="{96D191BE-B6FF-45AD-B3E6-39F32A3B3BBE}" srcId="{EEB1FEBD-57CA-49C3-819F-F40D1D3004A4}" destId="{3ABDEF25-D544-4E5C-BDC9-E8CA1F591A08}" srcOrd="5" destOrd="0" parTransId="{D2FBCA97-D480-4578-9D60-DA3740EEE339}" sibTransId="{BFB0FBEE-71FE-4475-9CC5-22177E28FF79}"/>
    <dgm:cxn modelId="{DAF18FC9-D06D-4A3F-81FD-789AC5DCB2ED}" srcId="{EEB1FEBD-57CA-49C3-819F-F40D1D3004A4}" destId="{5B619CAC-98F3-4047-88E5-1B2A71B34B86}" srcOrd="3" destOrd="0" parTransId="{49BAE9B0-5D9D-4065-BCB1-7D867677AA2B}" sibTransId="{3E05E384-4909-4820-ACC7-5C8FB72B95B5}"/>
    <dgm:cxn modelId="{D2D5EAFF-F8E3-E64E-8688-3B63034487AD}" type="presOf" srcId="{18835704-8B64-4634-AFB6-19E02C6ED275}" destId="{5B4F6581-0661-274A-9C6C-F92B1BA6F7B4}" srcOrd="0" destOrd="0" presId="urn:microsoft.com/office/officeart/2005/8/layout/default"/>
    <dgm:cxn modelId="{F6F892AF-D4B6-2947-8DD5-E93F9E053659}" type="presParOf" srcId="{DDA4CCD6-8838-6248-B2BB-E1E4FD0AC9EB}" destId="{41FDE5E6-F7AB-1F4D-9087-8E2739B06E03}" srcOrd="0" destOrd="0" presId="urn:microsoft.com/office/officeart/2005/8/layout/default"/>
    <dgm:cxn modelId="{BEB7300D-BFC8-B24A-A1B1-DA8C79300B60}" type="presParOf" srcId="{DDA4CCD6-8838-6248-B2BB-E1E4FD0AC9EB}" destId="{5939378B-3084-A440-ABF2-6C39F7CDC13E}" srcOrd="1" destOrd="0" presId="urn:microsoft.com/office/officeart/2005/8/layout/default"/>
    <dgm:cxn modelId="{8E4E7F1A-2939-5F43-90A3-7CD1E37EC8FF}" type="presParOf" srcId="{DDA4CCD6-8838-6248-B2BB-E1E4FD0AC9EB}" destId="{A4E1039C-C4EC-7741-919E-8D594D3344B1}" srcOrd="2" destOrd="0" presId="urn:microsoft.com/office/officeart/2005/8/layout/default"/>
    <dgm:cxn modelId="{B6CCE589-2321-0F4E-9F38-620DD59E91D3}" type="presParOf" srcId="{DDA4CCD6-8838-6248-B2BB-E1E4FD0AC9EB}" destId="{E423BA03-32E8-3C40-B031-6D43EED72DAF}" srcOrd="3" destOrd="0" presId="urn:microsoft.com/office/officeart/2005/8/layout/default"/>
    <dgm:cxn modelId="{50DB7B78-1E0D-D64A-A457-3D1F598C646E}" type="presParOf" srcId="{DDA4CCD6-8838-6248-B2BB-E1E4FD0AC9EB}" destId="{B8CD0FDB-2831-8144-A38E-CEE5961E6A26}" srcOrd="4" destOrd="0" presId="urn:microsoft.com/office/officeart/2005/8/layout/default"/>
    <dgm:cxn modelId="{5F683D2D-B8DE-8143-A35A-111755C5D561}" type="presParOf" srcId="{DDA4CCD6-8838-6248-B2BB-E1E4FD0AC9EB}" destId="{35C8D518-17F8-1E49-936A-8554A7404951}" srcOrd="5" destOrd="0" presId="urn:microsoft.com/office/officeart/2005/8/layout/default"/>
    <dgm:cxn modelId="{AA78C057-DAAF-3848-876D-EBDEF2CD97A7}" type="presParOf" srcId="{DDA4CCD6-8838-6248-B2BB-E1E4FD0AC9EB}" destId="{E20F8139-B4E9-3242-8BAF-22222B267255}" srcOrd="6" destOrd="0" presId="urn:microsoft.com/office/officeart/2005/8/layout/default"/>
    <dgm:cxn modelId="{A3CE2FD4-8147-5246-8290-4CB233CD3A32}" type="presParOf" srcId="{DDA4CCD6-8838-6248-B2BB-E1E4FD0AC9EB}" destId="{B9526FB2-53C0-3A4D-96F9-30276458477A}" srcOrd="7" destOrd="0" presId="urn:microsoft.com/office/officeart/2005/8/layout/default"/>
    <dgm:cxn modelId="{865A9D5E-9902-5E45-928C-85EAC5F6567F}" type="presParOf" srcId="{DDA4CCD6-8838-6248-B2BB-E1E4FD0AC9EB}" destId="{5B4F6581-0661-274A-9C6C-F92B1BA6F7B4}" srcOrd="8" destOrd="0" presId="urn:microsoft.com/office/officeart/2005/8/layout/default"/>
    <dgm:cxn modelId="{8D5CA3B0-97FB-1E42-9D5D-C2B2856B3038}" type="presParOf" srcId="{DDA4CCD6-8838-6248-B2BB-E1E4FD0AC9EB}" destId="{64C15B65-0C51-3348-9BCA-B393648580DE}" srcOrd="9" destOrd="0" presId="urn:microsoft.com/office/officeart/2005/8/layout/default"/>
    <dgm:cxn modelId="{082F1B5B-354F-5A49-BD61-1549B6AEB2B2}" type="presParOf" srcId="{DDA4CCD6-8838-6248-B2BB-E1E4FD0AC9EB}" destId="{117530BD-C990-434F-8A71-6D10D735E0A0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60065D8F-231C-4CB3-9FD7-31DD18CDEB39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71BD225-3384-411A-A3FF-C800FC86191C}">
      <dgm:prSet/>
      <dgm:spPr/>
      <dgm:t>
        <a:bodyPr/>
        <a:lstStyle/>
        <a:p>
          <a:r>
            <a:rPr lang="en-US"/>
            <a:t>Next Workshop: </a:t>
          </a:r>
        </a:p>
      </dgm:t>
    </dgm:pt>
    <dgm:pt modelId="{C3E436BB-8DE7-4A3E-B7BF-26106A12ABD8}" type="parTrans" cxnId="{694A6EA7-8E16-4581-B6B8-DE611C65B99A}">
      <dgm:prSet/>
      <dgm:spPr/>
      <dgm:t>
        <a:bodyPr/>
        <a:lstStyle/>
        <a:p>
          <a:endParaRPr lang="en-US"/>
        </a:p>
      </dgm:t>
    </dgm:pt>
    <dgm:pt modelId="{169FE386-D6C8-44A2-9C7B-324053D1E3F4}" type="sibTrans" cxnId="{694A6EA7-8E16-4581-B6B8-DE611C65B99A}">
      <dgm:prSet/>
      <dgm:spPr/>
      <dgm:t>
        <a:bodyPr/>
        <a:lstStyle/>
        <a:p>
          <a:endParaRPr lang="en-US"/>
        </a:p>
      </dgm:t>
    </dgm:pt>
    <dgm:pt modelId="{D4CC20BD-8A62-4562-8B24-7E1F1FFEB587}">
      <dgm:prSet/>
      <dgm:spPr/>
      <dgm:t>
        <a:bodyPr/>
        <a:lstStyle/>
        <a:p>
          <a:r>
            <a:rPr lang="en-US"/>
            <a:t>Types of evidence at scenes explained in more detail: </a:t>
          </a:r>
        </a:p>
      </dgm:t>
    </dgm:pt>
    <dgm:pt modelId="{7D5CCE3D-DB2B-45F5-A141-5566823BE8BD}" type="parTrans" cxnId="{16E8B320-FC44-4353-BCFF-2221715AEE85}">
      <dgm:prSet/>
      <dgm:spPr/>
      <dgm:t>
        <a:bodyPr/>
        <a:lstStyle/>
        <a:p>
          <a:endParaRPr lang="en-US"/>
        </a:p>
      </dgm:t>
    </dgm:pt>
    <dgm:pt modelId="{A94B7F40-3E78-4949-9699-B012A1C85689}" type="sibTrans" cxnId="{16E8B320-FC44-4353-BCFF-2221715AEE85}">
      <dgm:prSet/>
      <dgm:spPr/>
      <dgm:t>
        <a:bodyPr/>
        <a:lstStyle/>
        <a:p>
          <a:endParaRPr lang="en-US"/>
        </a:p>
      </dgm:t>
    </dgm:pt>
    <dgm:pt modelId="{FA41CDDA-2137-4D75-8B3D-AA29CC1F270D}">
      <dgm:prSet/>
      <dgm:spPr/>
      <dgm:t>
        <a:bodyPr/>
        <a:lstStyle/>
        <a:p>
          <a:r>
            <a:rPr lang="en-US"/>
            <a:t>-Blood splatter </a:t>
          </a:r>
        </a:p>
      </dgm:t>
    </dgm:pt>
    <dgm:pt modelId="{9614DE54-1EAA-4F1E-AA58-EE8375703026}" type="parTrans" cxnId="{F0466342-1D04-44FB-BA13-86FFCCD35030}">
      <dgm:prSet/>
      <dgm:spPr/>
      <dgm:t>
        <a:bodyPr/>
        <a:lstStyle/>
        <a:p>
          <a:endParaRPr lang="en-US"/>
        </a:p>
      </dgm:t>
    </dgm:pt>
    <dgm:pt modelId="{433CACA6-62AD-4B31-9042-19D32ED0CC21}" type="sibTrans" cxnId="{F0466342-1D04-44FB-BA13-86FFCCD35030}">
      <dgm:prSet/>
      <dgm:spPr/>
      <dgm:t>
        <a:bodyPr/>
        <a:lstStyle/>
        <a:p>
          <a:endParaRPr lang="en-US"/>
        </a:p>
      </dgm:t>
    </dgm:pt>
    <dgm:pt modelId="{311D0F47-3677-4BC9-8E2E-E5EF133CC096}">
      <dgm:prSet/>
      <dgm:spPr/>
      <dgm:t>
        <a:bodyPr/>
        <a:lstStyle/>
        <a:p>
          <a:r>
            <a:rPr lang="en-US"/>
            <a:t>-Fingers prints </a:t>
          </a:r>
        </a:p>
      </dgm:t>
    </dgm:pt>
    <dgm:pt modelId="{83335F7B-6DEE-4D3A-B819-69E7431090E8}" type="parTrans" cxnId="{CE9F1A68-E258-4E89-876A-C4D7C08D136E}">
      <dgm:prSet/>
      <dgm:spPr/>
      <dgm:t>
        <a:bodyPr/>
        <a:lstStyle/>
        <a:p>
          <a:endParaRPr lang="en-US"/>
        </a:p>
      </dgm:t>
    </dgm:pt>
    <dgm:pt modelId="{C66471F0-C139-4EC9-B898-34DDBFA3EB8E}" type="sibTrans" cxnId="{CE9F1A68-E258-4E89-876A-C4D7C08D136E}">
      <dgm:prSet/>
      <dgm:spPr/>
      <dgm:t>
        <a:bodyPr/>
        <a:lstStyle/>
        <a:p>
          <a:endParaRPr lang="en-US"/>
        </a:p>
      </dgm:t>
    </dgm:pt>
    <dgm:pt modelId="{73A87ACB-C017-4AAB-A18B-F8846A7208F1}">
      <dgm:prSet/>
      <dgm:spPr/>
      <dgm:t>
        <a:bodyPr/>
        <a:lstStyle/>
        <a:p>
          <a:r>
            <a:rPr lang="en-US"/>
            <a:t>-DNA</a:t>
          </a:r>
        </a:p>
      </dgm:t>
    </dgm:pt>
    <dgm:pt modelId="{2EDEBEBB-B016-4F9A-BDAF-725053D2DD26}" type="parTrans" cxnId="{073D8505-FAD2-48F7-ACEB-4280DDFF0105}">
      <dgm:prSet/>
      <dgm:spPr/>
      <dgm:t>
        <a:bodyPr/>
        <a:lstStyle/>
        <a:p>
          <a:endParaRPr lang="en-US"/>
        </a:p>
      </dgm:t>
    </dgm:pt>
    <dgm:pt modelId="{35FF86A2-FD95-4778-85B0-C097599D45B6}" type="sibTrans" cxnId="{073D8505-FAD2-48F7-ACEB-4280DDFF0105}">
      <dgm:prSet/>
      <dgm:spPr/>
      <dgm:t>
        <a:bodyPr/>
        <a:lstStyle/>
        <a:p>
          <a:endParaRPr lang="en-US"/>
        </a:p>
      </dgm:t>
    </dgm:pt>
    <dgm:pt modelId="{9A3325B3-2D73-48E3-A0F2-FEDDBBA40503}">
      <dgm:prSet/>
      <dgm:spPr/>
      <dgm:t>
        <a:bodyPr/>
        <a:lstStyle/>
        <a:p>
          <a:r>
            <a:rPr lang="en-US"/>
            <a:t>-Impressions </a:t>
          </a:r>
        </a:p>
      </dgm:t>
    </dgm:pt>
    <dgm:pt modelId="{36B77682-0EAB-4F85-BA72-ED6397B83A31}" type="parTrans" cxnId="{89D80D89-059E-4D2C-9556-A895EA5B698A}">
      <dgm:prSet/>
      <dgm:spPr/>
      <dgm:t>
        <a:bodyPr/>
        <a:lstStyle/>
        <a:p>
          <a:endParaRPr lang="en-US"/>
        </a:p>
      </dgm:t>
    </dgm:pt>
    <dgm:pt modelId="{5447116D-EEF8-47A6-A196-E73D482B1F86}" type="sibTrans" cxnId="{89D80D89-059E-4D2C-9556-A895EA5B698A}">
      <dgm:prSet/>
      <dgm:spPr/>
      <dgm:t>
        <a:bodyPr/>
        <a:lstStyle/>
        <a:p>
          <a:endParaRPr lang="en-US"/>
        </a:p>
      </dgm:t>
    </dgm:pt>
    <dgm:pt modelId="{15865F6E-166B-4E7E-A569-E94FC663272F}">
      <dgm:prSet/>
      <dgm:spPr/>
      <dgm:t>
        <a:bodyPr/>
        <a:lstStyle/>
        <a:p>
          <a:r>
            <a:rPr lang="en-US"/>
            <a:t>-Trace evidence </a:t>
          </a:r>
        </a:p>
      </dgm:t>
    </dgm:pt>
    <dgm:pt modelId="{7298A701-5FAA-4A26-BB16-153DB59102B3}" type="parTrans" cxnId="{DE19E452-8EEE-4512-99D5-15E1D323F531}">
      <dgm:prSet/>
      <dgm:spPr/>
      <dgm:t>
        <a:bodyPr/>
        <a:lstStyle/>
        <a:p>
          <a:endParaRPr lang="en-US"/>
        </a:p>
      </dgm:t>
    </dgm:pt>
    <dgm:pt modelId="{945A5509-385F-4795-8C9E-346D89F1D695}" type="sibTrans" cxnId="{DE19E452-8EEE-4512-99D5-15E1D323F531}">
      <dgm:prSet/>
      <dgm:spPr/>
      <dgm:t>
        <a:bodyPr/>
        <a:lstStyle/>
        <a:p>
          <a:endParaRPr lang="en-US"/>
        </a:p>
      </dgm:t>
    </dgm:pt>
    <dgm:pt modelId="{93C321D4-9B05-48C6-A3C3-0759E95A2FBA}">
      <dgm:prSet/>
      <dgm:spPr/>
      <dgm:t>
        <a:bodyPr/>
        <a:lstStyle/>
        <a:p>
          <a:r>
            <a:rPr lang="en-US"/>
            <a:t>-Firearms and ammunition</a:t>
          </a:r>
        </a:p>
      </dgm:t>
    </dgm:pt>
    <dgm:pt modelId="{0E70544C-ADC6-46C7-8A80-71B0E5F96C18}" type="parTrans" cxnId="{86225234-0E4B-43A1-9407-39EAC2D0F8BA}">
      <dgm:prSet/>
      <dgm:spPr/>
      <dgm:t>
        <a:bodyPr/>
        <a:lstStyle/>
        <a:p>
          <a:endParaRPr lang="en-US"/>
        </a:p>
      </dgm:t>
    </dgm:pt>
    <dgm:pt modelId="{942210A3-A18E-4B3D-86B5-54E1BD302EBD}" type="sibTrans" cxnId="{86225234-0E4B-43A1-9407-39EAC2D0F8BA}">
      <dgm:prSet/>
      <dgm:spPr/>
      <dgm:t>
        <a:bodyPr/>
        <a:lstStyle/>
        <a:p>
          <a:endParaRPr lang="en-US"/>
        </a:p>
      </dgm:t>
    </dgm:pt>
    <dgm:pt modelId="{3577C168-1B63-404B-AD27-EAEB390AA497}">
      <dgm:prSet/>
      <dgm:spPr/>
      <dgm:t>
        <a:bodyPr/>
        <a:lstStyle/>
        <a:p>
          <a:r>
            <a:rPr lang="en-US"/>
            <a:t>-Fire investigation </a:t>
          </a:r>
          <a:r>
            <a:rPr lang="en-GB"/>
            <a:t>See:</a:t>
          </a:r>
          <a:endParaRPr lang="en-US"/>
        </a:p>
      </dgm:t>
    </dgm:pt>
    <dgm:pt modelId="{4ED3ABDC-406B-4944-B80B-2F2E1B421382}" type="parTrans" cxnId="{C2E56579-2D75-4F6A-97B8-7BB084C683B1}">
      <dgm:prSet/>
      <dgm:spPr/>
      <dgm:t>
        <a:bodyPr/>
        <a:lstStyle/>
        <a:p>
          <a:endParaRPr lang="en-US"/>
        </a:p>
      </dgm:t>
    </dgm:pt>
    <dgm:pt modelId="{9E4E9B9A-0889-40F6-8436-F89B26298C35}" type="sibTrans" cxnId="{C2E56579-2D75-4F6A-97B8-7BB084C683B1}">
      <dgm:prSet/>
      <dgm:spPr/>
      <dgm:t>
        <a:bodyPr/>
        <a:lstStyle/>
        <a:p>
          <a:endParaRPr lang="en-US"/>
        </a:p>
      </dgm:t>
    </dgm:pt>
    <dgm:pt modelId="{36E84AE2-3CB8-D441-89F2-FBB15C86C0BE}" type="pres">
      <dgm:prSet presAssocID="{60065D8F-231C-4CB3-9FD7-31DD18CDEB39}" presName="diagram" presStyleCnt="0">
        <dgm:presLayoutVars>
          <dgm:dir/>
          <dgm:resizeHandles val="exact"/>
        </dgm:presLayoutVars>
      </dgm:prSet>
      <dgm:spPr/>
    </dgm:pt>
    <dgm:pt modelId="{4F7C5EE4-E1E9-E24F-A723-F483E242833E}" type="pres">
      <dgm:prSet presAssocID="{A71BD225-3384-411A-A3FF-C800FC86191C}" presName="node" presStyleLbl="node1" presStyleIdx="0" presStyleCnt="9">
        <dgm:presLayoutVars>
          <dgm:bulletEnabled val="1"/>
        </dgm:presLayoutVars>
      </dgm:prSet>
      <dgm:spPr/>
    </dgm:pt>
    <dgm:pt modelId="{11E54E60-A698-274D-8D27-729653AD41FF}" type="pres">
      <dgm:prSet presAssocID="{169FE386-D6C8-44A2-9C7B-324053D1E3F4}" presName="sibTrans" presStyleCnt="0"/>
      <dgm:spPr/>
    </dgm:pt>
    <dgm:pt modelId="{A029D2A0-E5D9-3F4F-978D-0CA5BC854FF7}" type="pres">
      <dgm:prSet presAssocID="{D4CC20BD-8A62-4562-8B24-7E1F1FFEB587}" presName="node" presStyleLbl="node1" presStyleIdx="1" presStyleCnt="9">
        <dgm:presLayoutVars>
          <dgm:bulletEnabled val="1"/>
        </dgm:presLayoutVars>
      </dgm:prSet>
      <dgm:spPr/>
    </dgm:pt>
    <dgm:pt modelId="{F7A054CF-D7F0-2E4E-89D7-F7EFF109B255}" type="pres">
      <dgm:prSet presAssocID="{A94B7F40-3E78-4949-9699-B012A1C85689}" presName="sibTrans" presStyleCnt="0"/>
      <dgm:spPr/>
    </dgm:pt>
    <dgm:pt modelId="{F49CCDEC-3A30-9945-9076-C84AE959EA55}" type="pres">
      <dgm:prSet presAssocID="{FA41CDDA-2137-4D75-8B3D-AA29CC1F270D}" presName="node" presStyleLbl="node1" presStyleIdx="2" presStyleCnt="9">
        <dgm:presLayoutVars>
          <dgm:bulletEnabled val="1"/>
        </dgm:presLayoutVars>
      </dgm:prSet>
      <dgm:spPr/>
    </dgm:pt>
    <dgm:pt modelId="{C87F5DE8-D4E4-0448-A22A-9E4DDCD1A9C3}" type="pres">
      <dgm:prSet presAssocID="{433CACA6-62AD-4B31-9042-19D32ED0CC21}" presName="sibTrans" presStyleCnt="0"/>
      <dgm:spPr/>
    </dgm:pt>
    <dgm:pt modelId="{3A29D6D7-27D6-0B48-8D95-F47AF4924369}" type="pres">
      <dgm:prSet presAssocID="{311D0F47-3677-4BC9-8E2E-E5EF133CC096}" presName="node" presStyleLbl="node1" presStyleIdx="3" presStyleCnt="9">
        <dgm:presLayoutVars>
          <dgm:bulletEnabled val="1"/>
        </dgm:presLayoutVars>
      </dgm:prSet>
      <dgm:spPr/>
    </dgm:pt>
    <dgm:pt modelId="{1CFED44D-2CEB-AD49-8FC6-83C995C8BD51}" type="pres">
      <dgm:prSet presAssocID="{C66471F0-C139-4EC9-B898-34DDBFA3EB8E}" presName="sibTrans" presStyleCnt="0"/>
      <dgm:spPr/>
    </dgm:pt>
    <dgm:pt modelId="{D374D54C-796F-A046-A68B-CEA815A681A8}" type="pres">
      <dgm:prSet presAssocID="{73A87ACB-C017-4AAB-A18B-F8846A7208F1}" presName="node" presStyleLbl="node1" presStyleIdx="4" presStyleCnt="9">
        <dgm:presLayoutVars>
          <dgm:bulletEnabled val="1"/>
        </dgm:presLayoutVars>
      </dgm:prSet>
      <dgm:spPr/>
    </dgm:pt>
    <dgm:pt modelId="{292B3506-C48F-FC4D-8F30-3601F61CAB45}" type="pres">
      <dgm:prSet presAssocID="{35FF86A2-FD95-4778-85B0-C097599D45B6}" presName="sibTrans" presStyleCnt="0"/>
      <dgm:spPr/>
    </dgm:pt>
    <dgm:pt modelId="{40F32439-4ED2-024C-A595-DCB9CB9F9FCF}" type="pres">
      <dgm:prSet presAssocID="{9A3325B3-2D73-48E3-A0F2-FEDDBBA40503}" presName="node" presStyleLbl="node1" presStyleIdx="5" presStyleCnt="9">
        <dgm:presLayoutVars>
          <dgm:bulletEnabled val="1"/>
        </dgm:presLayoutVars>
      </dgm:prSet>
      <dgm:spPr/>
    </dgm:pt>
    <dgm:pt modelId="{CC99BA87-E0AF-4144-A50D-BAE2F9630F8F}" type="pres">
      <dgm:prSet presAssocID="{5447116D-EEF8-47A6-A196-E73D482B1F86}" presName="sibTrans" presStyleCnt="0"/>
      <dgm:spPr/>
    </dgm:pt>
    <dgm:pt modelId="{B1F2634B-63A5-F149-86E7-0A40BC1B7101}" type="pres">
      <dgm:prSet presAssocID="{15865F6E-166B-4E7E-A569-E94FC663272F}" presName="node" presStyleLbl="node1" presStyleIdx="6" presStyleCnt="9">
        <dgm:presLayoutVars>
          <dgm:bulletEnabled val="1"/>
        </dgm:presLayoutVars>
      </dgm:prSet>
      <dgm:spPr/>
    </dgm:pt>
    <dgm:pt modelId="{D6EE3E7B-A6B2-ED4D-9A8B-216BBBDC3C22}" type="pres">
      <dgm:prSet presAssocID="{945A5509-385F-4795-8C9E-346D89F1D695}" presName="sibTrans" presStyleCnt="0"/>
      <dgm:spPr/>
    </dgm:pt>
    <dgm:pt modelId="{BE614628-0CB7-5149-97EA-57F6A33225B1}" type="pres">
      <dgm:prSet presAssocID="{93C321D4-9B05-48C6-A3C3-0759E95A2FBA}" presName="node" presStyleLbl="node1" presStyleIdx="7" presStyleCnt="9">
        <dgm:presLayoutVars>
          <dgm:bulletEnabled val="1"/>
        </dgm:presLayoutVars>
      </dgm:prSet>
      <dgm:spPr/>
    </dgm:pt>
    <dgm:pt modelId="{A56F72E2-A1A0-DB43-9F21-014A4088DC4B}" type="pres">
      <dgm:prSet presAssocID="{942210A3-A18E-4B3D-86B5-54E1BD302EBD}" presName="sibTrans" presStyleCnt="0"/>
      <dgm:spPr/>
    </dgm:pt>
    <dgm:pt modelId="{D521DADF-0C3B-A744-9927-089D5359AB4D}" type="pres">
      <dgm:prSet presAssocID="{3577C168-1B63-404B-AD27-EAEB390AA497}" presName="node" presStyleLbl="node1" presStyleIdx="8" presStyleCnt="9">
        <dgm:presLayoutVars>
          <dgm:bulletEnabled val="1"/>
        </dgm:presLayoutVars>
      </dgm:prSet>
      <dgm:spPr/>
    </dgm:pt>
  </dgm:ptLst>
  <dgm:cxnLst>
    <dgm:cxn modelId="{073D8505-FAD2-48F7-ACEB-4280DDFF0105}" srcId="{60065D8F-231C-4CB3-9FD7-31DD18CDEB39}" destId="{73A87ACB-C017-4AAB-A18B-F8846A7208F1}" srcOrd="4" destOrd="0" parTransId="{2EDEBEBB-B016-4F9A-BDAF-725053D2DD26}" sibTransId="{35FF86A2-FD95-4778-85B0-C097599D45B6}"/>
    <dgm:cxn modelId="{16E8B320-FC44-4353-BCFF-2221715AEE85}" srcId="{60065D8F-231C-4CB3-9FD7-31DD18CDEB39}" destId="{D4CC20BD-8A62-4562-8B24-7E1F1FFEB587}" srcOrd="1" destOrd="0" parTransId="{7D5CCE3D-DB2B-45F5-A141-5566823BE8BD}" sibTransId="{A94B7F40-3E78-4949-9699-B012A1C85689}"/>
    <dgm:cxn modelId="{CFB9442B-E6C5-0A42-8CC8-94D604BD384F}" type="presOf" srcId="{311D0F47-3677-4BC9-8E2E-E5EF133CC096}" destId="{3A29D6D7-27D6-0B48-8D95-F47AF4924369}" srcOrd="0" destOrd="0" presId="urn:microsoft.com/office/officeart/2005/8/layout/default"/>
    <dgm:cxn modelId="{B404CD2D-AA81-D849-AC8F-0607A171D0D8}" type="presOf" srcId="{73A87ACB-C017-4AAB-A18B-F8846A7208F1}" destId="{D374D54C-796F-A046-A68B-CEA815A681A8}" srcOrd="0" destOrd="0" presId="urn:microsoft.com/office/officeart/2005/8/layout/default"/>
    <dgm:cxn modelId="{86225234-0E4B-43A1-9407-39EAC2D0F8BA}" srcId="{60065D8F-231C-4CB3-9FD7-31DD18CDEB39}" destId="{93C321D4-9B05-48C6-A3C3-0759E95A2FBA}" srcOrd="7" destOrd="0" parTransId="{0E70544C-ADC6-46C7-8A80-71B0E5F96C18}" sibTransId="{942210A3-A18E-4B3D-86B5-54E1BD302EBD}"/>
    <dgm:cxn modelId="{898E7238-451F-AB43-971A-D76E087F99DC}" type="presOf" srcId="{93C321D4-9B05-48C6-A3C3-0759E95A2FBA}" destId="{BE614628-0CB7-5149-97EA-57F6A33225B1}" srcOrd="0" destOrd="0" presId="urn:microsoft.com/office/officeart/2005/8/layout/default"/>
    <dgm:cxn modelId="{5354B540-D064-3A48-A378-609CCC67AB72}" type="presOf" srcId="{A71BD225-3384-411A-A3FF-C800FC86191C}" destId="{4F7C5EE4-E1E9-E24F-A723-F483E242833E}" srcOrd="0" destOrd="0" presId="urn:microsoft.com/office/officeart/2005/8/layout/default"/>
    <dgm:cxn modelId="{F0466342-1D04-44FB-BA13-86FFCCD35030}" srcId="{60065D8F-231C-4CB3-9FD7-31DD18CDEB39}" destId="{FA41CDDA-2137-4D75-8B3D-AA29CC1F270D}" srcOrd="2" destOrd="0" parTransId="{9614DE54-1EAA-4F1E-AA58-EE8375703026}" sibTransId="{433CACA6-62AD-4B31-9042-19D32ED0CC21}"/>
    <dgm:cxn modelId="{DE19E452-8EEE-4512-99D5-15E1D323F531}" srcId="{60065D8F-231C-4CB3-9FD7-31DD18CDEB39}" destId="{15865F6E-166B-4E7E-A569-E94FC663272F}" srcOrd="6" destOrd="0" parTransId="{7298A701-5FAA-4A26-BB16-153DB59102B3}" sibTransId="{945A5509-385F-4795-8C9E-346D89F1D695}"/>
    <dgm:cxn modelId="{FFBB9854-08DB-0649-9D6D-0D8ABFF7F4C3}" type="presOf" srcId="{FA41CDDA-2137-4D75-8B3D-AA29CC1F270D}" destId="{F49CCDEC-3A30-9945-9076-C84AE959EA55}" srcOrd="0" destOrd="0" presId="urn:microsoft.com/office/officeart/2005/8/layout/default"/>
    <dgm:cxn modelId="{34CD3F63-587A-1C49-9144-76AF8784F306}" type="presOf" srcId="{D4CC20BD-8A62-4562-8B24-7E1F1FFEB587}" destId="{A029D2A0-E5D9-3F4F-978D-0CA5BC854FF7}" srcOrd="0" destOrd="0" presId="urn:microsoft.com/office/officeart/2005/8/layout/default"/>
    <dgm:cxn modelId="{CE9F1A68-E258-4E89-876A-C4D7C08D136E}" srcId="{60065D8F-231C-4CB3-9FD7-31DD18CDEB39}" destId="{311D0F47-3677-4BC9-8E2E-E5EF133CC096}" srcOrd="3" destOrd="0" parTransId="{83335F7B-6DEE-4D3A-B819-69E7431090E8}" sibTransId="{C66471F0-C139-4EC9-B898-34DDBFA3EB8E}"/>
    <dgm:cxn modelId="{1A2A7376-536C-6443-A711-FE8069296425}" type="presOf" srcId="{15865F6E-166B-4E7E-A569-E94FC663272F}" destId="{B1F2634B-63A5-F149-86E7-0A40BC1B7101}" srcOrd="0" destOrd="0" presId="urn:microsoft.com/office/officeart/2005/8/layout/default"/>
    <dgm:cxn modelId="{C2E56579-2D75-4F6A-97B8-7BB084C683B1}" srcId="{60065D8F-231C-4CB3-9FD7-31DD18CDEB39}" destId="{3577C168-1B63-404B-AD27-EAEB390AA497}" srcOrd="8" destOrd="0" parTransId="{4ED3ABDC-406B-4944-B80B-2F2E1B421382}" sibTransId="{9E4E9B9A-0889-40F6-8436-F89B26298C35}"/>
    <dgm:cxn modelId="{89D80D89-059E-4D2C-9556-A895EA5B698A}" srcId="{60065D8F-231C-4CB3-9FD7-31DD18CDEB39}" destId="{9A3325B3-2D73-48E3-A0F2-FEDDBBA40503}" srcOrd="5" destOrd="0" parTransId="{36B77682-0EAB-4F85-BA72-ED6397B83A31}" sibTransId="{5447116D-EEF8-47A6-A196-E73D482B1F86}"/>
    <dgm:cxn modelId="{4C84088D-2795-D044-BF20-D1FE4DE778FE}" type="presOf" srcId="{3577C168-1B63-404B-AD27-EAEB390AA497}" destId="{D521DADF-0C3B-A744-9927-089D5359AB4D}" srcOrd="0" destOrd="0" presId="urn:microsoft.com/office/officeart/2005/8/layout/default"/>
    <dgm:cxn modelId="{DF490D92-81B3-A042-AC77-6C33ED8CFA1B}" type="presOf" srcId="{60065D8F-231C-4CB3-9FD7-31DD18CDEB39}" destId="{36E84AE2-3CB8-D441-89F2-FBB15C86C0BE}" srcOrd="0" destOrd="0" presId="urn:microsoft.com/office/officeart/2005/8/layout/default"/>
    <dgm:cxn modelId="{E2DDD39A-4C27-ED47-BA7F-1EA16E12E7C9}" type="presOf" srcId="{9A3325B3-2D73-48E3-A0F2-FEDDBBA40503}" destId="{40F32439-4ED2-024C-A595-DCB9CB9F9FCF}" srcOrd="0" destOrd="0" presId="urn:microsoft.com/office/officeart/2005/8/layout/default"/>
    <dgm:cxn modelId="{694A6EA7-8E16-4581-B6B8-DE611C65B99A}" srcId="{60065D8F-231C-4CB3-9FD7-31DD18CDEB39}" destId="{A71BD225-3384-411A-A3FF-C800FC86191C}" srcOrd="0" destOrd="0" parTransId="{C3E436BB-8DE7-4A3E-B7BF-26106A12ABD8}" sibTransId="{169FE386-D6C8-44A2-9C7B-324053D1E3F4}"/>
    <dgm:cxn modelId="{9CFBE6B3-04D9-B441-9006-DDFDB15CA0E5}" type="presParOf" srcId="{36E84AE2-3CB8-D441-89F2-FBB15C86C0BE}" destId="{4F7C5EE4-E1E9-E24F-A723-F483E242833E}" srcOrd="0" destOrd="0" presId="urn:microsoft.com/office/officeart/2005/8/layout/default"/>
    <dgm:cxn modelId="{8CEEA1AD-4468-684B-A393-5BF6E351EC58}" type="presParOf" srcId="{36E84AE2-3CB8-D441-89F2-FBB15C86C0BE}" destId="{11E54E60-A698-274D-8D27-729653AD41FF}" srcOrd="1" destOrd="0" presId="urn:microsoft.com/office/officeart/2005/8/layout/default"/>
    <dgm:cxn modelId="{4939D74A-42B3-4749-8707-2A04A28D9E41}" type="presParOf" srcId="{36E84AE2-3CB8-D441-89F2-FBB15C86C0BE}" destId="{A029D2A0-E5D9-3F4F-978D-0CA5BC854FF7}" srcOrd="2" destOrd="0" presId="urn:microsoft.com/office/officeart/2005/8/layout/default"/>
    <dgm:cxn modelId="{07ED2E5B-2272-2340-B82E-8DE0AD8E3D3F}" type="presParOf" srcId="{36E84AE2-3CB8-D441-89F2-FBB15C86C0BE}" destId="{F7A054CF-D7F0-2E4E-89D7-F7EFF109B255}" srcOrd="3" destOrd="0" presId="urn:microsoft.com/office/officeart/2005/8/layout/default"/>
    <dgm:cxn modelId="{B33E1F02-07FE-E14F-BD9B-E06A1572EB69}" type="presParOf" srcId="{36E84AE2-3CB8-D441-89F2-FBB15C86C0BE}" destId="{F49CCDEC-3A30-9945-9076-C84AE959EA55}" srcOrd="4" destOrd="0" presId="urn:microsoft.com/office/officeart/2005/8/layout/default"/>
    <dgm:cxn modelId="{253C7F5B-8875-FC4D-9A64-3B3285100E10}" type="presParOf" srcId="{36E84AE2-3CB8-D441-89F2-FBB15C86C0BE}" destId="{C87F5DE8-D4E4-0448-A22A-9E4DDCD1A9C3}" srcOrd="5" destOrd="0" presId="urn:microsoft.com/office/officeart/2005/8/layout/default"/>
    <dgm:cxn modelId="{DF48A131-2B6D-9F46-ACC8-9B76077FF886}" type="presParOf" srcId="{36E84AE2-3CB8-D441-89F2-FBB15C86C0BE}" destId="{3A29D6D7-27D6-0B48-8D95-F47AF4924369}" srcOrd="6" destOrd="0" presId="urn:microsoft.com/office/officeart/2005/8/layout/default"/>
    <dgm:cxn modelId="{AE56E60B-D2EB-5544-90AD-56A957D8E052}" type="presParOf" srcId="{36E84AE2-3CB8-D441-89F2-FBB15C86C0BE}" destId="{1CFED44D-2CEB-AD49-8FC6-83C995C8BD51}" srcOrd="7" destOrd="0" presId="urn:microsoft.com/office/officeart/2005/8/layout/default"/>
    <dgm:cxn modelId="{63BEC0D1-35E4-CA47-A686-BFB7C8C6ACCB}" type="presParOf" srcId="{36E84AE2-3CB8-D441-89F2-FBB15C86C0BE}" destId="{D374D54C-796F-A046-A68B-CEA815A681A8}" srcOrd="8" destOrd="0" presId="urn:microsoft.com/office/officeart/2005/8/layout/default"/>
    <dgm:cxn modelId="{9689FA31-78B4-9844-9463-D3ABE4C534AA}" type="presParOf" srcId="{36E84AE2-3CB8-D441-89F2-FBB15C86C0BE}" destId="{292B3506-C48F-FC4D-8F30-3601F61CAB45}" srcOrd="9" destOrd="0" presId="urn:microsoft.com/office/officeart/2005/8/layout/default"/>
    <dgm:cxn modelId="{981BDB09-3CC4-AB46-BE53-ABE576C12C1F}" type="presParOf" srcId="{36E84AE2-3CB8-D441-89F2-FBB15C86C0BE}" destId="{40F32439-4ED2-024C-A595-DCB9CB9F9FCF}" srcOrd="10" destOrd="0" presId="urn:microsoft.com/office/officeart/2005/8/layout/default"/>
    <dgm:cxn modelId="{A0B96212-77C3-0248-B081-DEF1BA66E29B}" type="presParOf" srcId="{36E84AE2-3CB8-D441-89F2-FBB15C86C0BE}" destId="{CC99BA87-E0AF-4144-A50D-BAE2F9630F8F}" srcOrd="11" destOrd="0" presId="urn:microsoft.com/office/officeart/2005/8/layout/default"/>
    <dgm:cxn modelId="{5B7D0572-C7B1-D540-84BF-CD2586D21FF2}" type="presParOf" srcId="{36E84AE2-3CB8-D441-89F2-FBB15C86C0BE}" destId="{B1F2634B-63A5-F149-86E7-0A40BC1B7101}" srcOrd="12" destOrd="0" presId="urn:microsoft.com/office/officeart/2005/8/layout/default"/>
    <dgm:cxn modelId="{2A5E0305-F14C-F546-A4CA-C3FAB8DD8685}" type="presParOf" srcId="{36E84AE2-3CB8-D441-89F2-FBB15C86C0BE}" destId="{D6EE3E7B-A6B2-ED4D-9A8B-216BBBDC3C22}" srcOrd="13" destOrd="0" presId="urn:microsoft.com/office/officeart/2005/8/layout/default"/>
    <dgm:cxn modelId="{9F44E470-AB9D-AD42-9715-DA2D0BC5A823}" type="presParOf" srcId="{36E84AE2-3CB8-D441-89F2-FBB15C86C0BE}" destId="{BE614628-0CB7-5149-97EA-57F6A33225B1}" srcOrd="14" destOrd="0" presId="urn:microsoft.com/office/officeart/2005/8/layout/default"/>
    <dgm:cxn modelId="{5E710A47-4342-D748-B604-7F0F3D11227A}" type="presParOf" srcId="{36E84AE2-3CB8-D441-89F2-FBB15C86C0BE}" destId="{A56F72E2-A1A0-DB43-9F21-014A4088DC4B}" srcOrd="15" destOrd="0" presId="urn:microsoft.com/office/officeart/2005/8/layout/default"/>
    <dgm:cxn modelId="{2A7204C2-F1CD-B94D-8E95-171C84481810}" type="presParOf" srcId="{36E84AE2-3CB8-D441-89F2-FBB15C86C0BE}" destId="{D521DADF-0C3B-A744-9927-089D5359AB4D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5B8147-1FA8-4C4D-B8F0-0FBC7364815A}">
      <dsp:nvSpPr>
        <dsp:cNvPr id="0" name=""/>
        <dsp:cNvSpPr/>
      </dsp:nvSpPr>
      <dsp:spPr>
        <a:xfrm>
          <a:off x="732" y="7174"/>
          <a:ext cx="2857449" cy="171446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To critically </a:t>
          </a:r>
          <a:r>
            <a:rPr lang="en-US" sz="2200" kern="1200" dirty="0" err="1"/>
            <a:t>analyse</a:t>
          </a:r>
          <a:r>
            <a:rPr lang="en-US" sz="2200" kern="1200" dirty="0"/>
            <a:t> the requirements of the police and crime scene investigators at different scenes</a:t>
          </a:r>
        </a:p>
      </dsp:txBody>
      <dsp:txXfrm>
        <a:off x="732" y="7174"/>
        <a:ext cx="2857449" cy="1714469"/>
      </dsp:txXfrm>
    </dsp:sp>
    <dsp:sp modelId="{F1698C5A-3E7E-8045-BFB1-68FE8BF5F0CD}">
      <dsp:nvSpPr>
        <dsp:cNvPr id="0" name=""/>
        <dsp:cNvSpPr/>
      </dsp:nvSpPr>
      <dsp:spPr>
        <a:xfrm>
          <a:off x="3143927" y="7174"/>
          <a:ext cx="2857449" cy="1714469"/>
        </a:xfrm>
        <a:prstGeom prst="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To understand the importance of the chain of evidence</a:t>
          </a:r>
        </a:p>
      </dsp:txBody>
      <dsp:txXfrm>
        <a:off x="3143927" y="7174"/>
        <a:ext cx="2857449" cy="1714469"/>
      </dsp:txXfrm>
    </dsp:sp>
    <dsp:sp modelId="{BF2DA545-BFA0-8B47-A84B-1F0439DA1728}">
      <dsp:nvSpPr>
        <dsp:cNvPr id="0" name=""/>
        <dsp:cNvSpPr/>
      </dsp:nvSpPr>
      <dsp:spPr>
        <a:xfrm>
          <a:off x="732" y="2007389"/>
          <a:ext cx="2857449" cy="1714469"/>
        </a:xfrm>
        <a:prstGeom prst="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To understand the importance of suspect considerations </a:t>
          </a:r>
        </a:p>
      </dsp:txBody>
      <dsp:txXfrm>
        <a:off x="732" y="2007389"/>
        <a:ext cx="2857449" cy="1714469"/>
      </dsp:txXfrm>
    </dsp:sp>
    <dsp:sp modelId="{3C996529-D5B2-6D4F-B960-F06C06CE597F}">
      <dsp:nvSpPr>
        <dsp:cNvPr id="0" name=""/>
        <dsp:cNvSpPr/>
      </dsp:nvSpPr>
      <dsp:spPr>
        <a:xfrm>
          <a:off x="3143927" y="2007389"/>
          <a:ext cx="2857449" cy="1714469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To understand the the main stages of the </a:t>
          </a:r>
          <a:r>
            <a:rPr lang="en-GB" sz="2200" kern="1200"/>
            <a:t>Investigative and Evidential Evaluation Cycle</a:t>
          </a:r>
          <a:endParaRPr lang="en-US" sz="2200" kern="1200"/>
        </a:p>
      </dsp:txBody>
      <dsp:txXfrm>
        <a:off x="3143927" y="2007389"/>
        <a:ext cx="2857449" cy="171446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EB233A-2F59-4D86-83E5-17B5F1A495CE}">
      <dsp:nvSpPr>
        <dsp:cNvPr id="0" name=""/>
        <dsp:cNvSpPr/>
      </dsp:nvSpPr>
      <dsp:spPr>
        <a:xfrm>
          <a:off x="4092" y="464178"/>
          <a:ext cx="1789361" cy="1073617"/>
        </a:xfrm>
        <a:prstGeom prst="roundRect">
          <a:avLst>
            <a:gd name="adj" fmla="val 10000"/>
          </a:avLst>
        </a:prstGeom>
        <a:solidFill>
          <a:schemeClr val="accent4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Managing scenes</a:t>
          </a:r>
          <a:endParaRPr lang="en-US" sz="2400" kern="1200" dirty="0"/>
        </a:p>
      </dsp:txBody>
      <dsp:txXfrm>
        <a:off x="35537" y="495623"/>
        <a:ext cx="1726471" cy="1010727"/>
      </dsp:txXfrm>
    </dsp:sp>
    <dsp:sp modelId="{0CF7FA28-4467-4B9B-B738-AC33E8D88EF9}">
      <dsp:nvSpPr>
        <dsp:cNvPr id="0" name=""/>
        <dsp:cNvSpPr/>
      </dsp:nvSpPr>
      <dsp:spPr>
        <a:xfrm>
          <a:off x="1950918" y="779106"/>
          <a:ext cx="379344" cy="443761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1950918" y="867858"/>
        <a:ext cx="265541" cy="266257"/>
      </dsp:txXfrm>
    </dsp:sp>
    <dsp:sp modelId="{3473D717-27C9-4E0C-9D84-3DDC9F38BEB7}">
      <dsp:nvSpPr>
        <dsp:cNvPr id="0" name=""/>
        <dsp:cNvSpPr/>
      </dsp:nvSpPr>
      <dsp:spPr>
        <a:xfrm>
          <a:off x="2509199" y="464178"/>
          <a:ext cx="1789361" cy="1073617"/>
        </a:xfrm>
        <a:prstGeom prst="roundRect">
          <a:avLst>
            <a:gd name="adj" fmla="val 10000"/>
          </a:avLst>
        </a:prstGeom>
        <a:solidFill>
          <a:schemeClr val="accent4">
            <a:shade val="80000"/>
            <a:hueOff val="-85547"/>
            <a:satOff val="0"/>
            <a:lumOff val="56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Identifying scenes</a:t>
          </a:r>
          <a:endParaRPr lang="en-US" sz="2400" kern="1200" dirty="0"/>
        </a:p>
      </dsp:txBody>
      <dsp:txXfrm>
        <a:off x="2540644" y="495623"/>
        <a:ext cx="1726471" cy="1010727"/>
      </dsp:txXfrm>
    </dsp:sp>
    <dsp:sp modelId="{61C679A1-7FA3-49E8-BD85-146D26903E99}">
      <dsp:nvSpPr>
        <dsp:cNvPr id="0" name=""/>
        <dsp:cNvSpPr/>
      </dsp:nvSpPr>
      <dsp:spPr>
        <a:xfrm>
          <a:off x="4456024" y="779106"/>
          <a:ext cx="379344" cy="443761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shade val="90000"/>
            <a:hueOff val="-103174"/>
            <a:satOff val="0"/>
            <a:lumOff val="629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4456024" y="867858"/>
        <a:ext cx="265541" cy="266257"/>
      </dsp:txXfrm>
    </dsp:sp>
    <dsp:sp modelId="{A9B541DD-8892-4F93-946E-EB0300D54095}">
      <dsp:nvSpPr>
        <dsp:cNvPr id="0" name=""/>
        <dsp:cNvSpPr/>
      </dsp:nvSpPr>
      <dsp:spPr>
        <a:xfrm>
          <a:off x="5014305" y="464178"/>
          <a:ext cx="1789361" cy="1073617"/>
        </a:xfrm>
        <a:prstGeom prst="roundRect">
          <a:avLst>
            <a:gd name="adj" fmla="val 10000"/>
          </a:avLst>
        </a:prstGeom>
        <a:solidFill>
          <a:schemeClr val="accent4">
            <a:shade val="80000"/>
            <a:hueOff val="-171094"/>
            <a:satOff val="0"/>
            <a:lumOff val="112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Securing the scene</a:t>
          </a:r>
          <a:endParaRPr lang="en-US" sz="2400" kern="1200" dirty="0"/>
        </a:p>
      </dsp:txBody>
      <dsp:txXfrm>
        <a:off x="5045750" y="495623"/>
        <a:ext cx="1726471" cy="1010727"/>
      </dsp:txXfrm>
    </dsp:sp>
    <dsp:sp modelId="{0D0E8ABE-D01B-49B7-9BAA-F64C535F9633}">
      <dsp:nvSpPr>
        <dsp:cNvPr id="0" name=""/>
        <dsp:cNvSpPr/>
      </dsp:nvSpPr>
      <dsp:spPr>
        <a:xfrm>
          <a:off x="6961131" y="779106"/>
          <a:ext cx="379344" cy="443761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shade val="90000"/>
            <a:hueOff val="-206347"/>
            <a:satOff val="0"/>
            <a:lumOff val="1258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6961131" y="867858"/>
        <a:ext cx="265541" cy="266257"/>
      </dsp:txXfrm>
    </dsp:sp>
    <dsp:sp modelId="{B27EA9DE-D266-4A1D-8E98-F21162ADBD54}">
      <dsp:nvSpPr>
        <dsp:cNvPr id="0" name=""/>
        <dsp:cNvSpPr/>
      </dsp:nvSpPr>
      <dsp:spPr>
        <a:xfrm>
          <a:off x="7519412" y="464178"/>
          <a:ext cx="1789361" cy="1073617"/>
        </a:xfrm>
        <a:prstGeom prst="roundRect">
          <a:avLst>
            <a:gd name="adj" fmla="val 10000"/>
          </a:avLst>
        </a:prstGeom>
        <a:solidFill>
          <a:schemeClr val="accent4">
            <a:shade val="80000"/>
            <a:hueOff val="-256642"/>
            <a:satOff val="0"/>
            <a:lumOff val="169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Cross-contamination</a:t>
          </a:r>
          <a:endParaRPr lang="en-US" sz="2400" kern="1200" dirty="0"/>
        </a:p>
      </dsp:txBody>
      <dsp:txXfrm>
        <a:off x="7550857" y="495623"/>
        <a:ext cx="1726471" cy="1010727"/>
      </dsp:txXfrm>
    </dsp:sp>
    <dsp:sp modelId="{D6BF2B0D-98F9-4414-86E9-71A94CB52B35}">
      <dsp:nvSpPr>
        <dsp:cNvPr id="0" name=""/>
        <dsp:cNvSpPr/>
      </dsp:nvSpPr>
      <dsp:spPr>
        <a:xfrm rot="5400000">
          <a:off x="8224421" y="1663050"/>
          <a:ext cx="379344" cy="443761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shade val="90000"/>
            <a:hueOff val="-309521"/>
            <a:satOff val="0"/>
            <a:lumOff val="1887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 rot="-5400000">
        <a:off x="8280965" y="1695259"/>
        <a:ext cx="266257" cy="265541"/>
      </dsp:txXfrm>
    </dsp:sp>
    <dsp:sp modelId="{EE08893C-9347-4B22-80A3-69D9D026F2BB}">
      <dsp:nvSpPr>
        <dsp:cNvPr id="0" name=""/>
        <dsp:cNvSpPr/>
      </dsp:nvSpPr>
      <dsp:spPr>
        <a:xfrm>
          <a:off x="7519412" y="2253540"/>
          <a:ext cx="1789361" cy="1073617"/>
        </a:xfrm>
        <a:prstGeom prst="roundRect">
          <a:avLst>
            <a:gd name="adj" fmla="val 10000"/>
          </a:avLst>
        </a:prstGeom>
        <a:solidFill>
          <a:schemeClr val="accent4">
            <a:shade val="80000"/>
            <a:hueOff val="-342189"/>
            <a:satOff val="0"/>
            <a:lumOff val="225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Preserving the scene</a:t>
          </a:r>
          <a:endParaRPr lang="en-US" sz="2400" kern="1200" dirty="0"/>
        </a:p>
      </dsp:txBody>
      <dsp:txXfrm>
        <a:off x="7550857" y="2284985"/>
        <a:ext cx="1726471" cy="1010727"/>
      </dsp:txXfrm>
    </dsp:sp>
    <dsp:sp modelId="{AE51C0E5-A6F9-41FD-A109-D416D2FC4ABB}">
      <dsp:nvSpPr>
        <dsp:cNvPr id="0" name=""/>
        <dsp:cNvSpPr/>
      </dsp:nvSpPr>
      <dsp:spPr>
        <a:xfrm rot="10800000">
          <a:off x="6982603" y="2568468"/>
          <a:ext cx="379344" cy="443761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shade val="90000"/>
            <a:hueOff val="-412694"/>
            <a:satOff val="0"/>
            <a:lumOff val="2516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 rot="10800000">
        <a:off x="7096406" y="2657220"/>
        <a:ext cx="265541" cy="266257"/>
      </dsp:txXfrm>
    </dsp:sp>
    <dsp:sp modelId="{30EA1019-65F0-4E89-BE5D-4A93FDF495B1}">
      <dsp:nvSpPr>
        <dsp:cNvPr id="0" name=""/>
        <dsp:cNvSpPr/>
      </dsp:nvSpPr>
      <dsp:spPr>
        <a:xfrm>
          <a:off x="5014305" y="2253540"/>
          <a:ext cx="1789361" cy="1073617"/>
        </a:xfrm>
        <a:prstGeom prst="roundRect">
          <a:avLst>
            <a:gd name="adj" fmla="val 10000"/>
          </a:avLst>
        </a:prstGeom>
        <a:solidFill>
          <a:schemeClr val="accent4">
            <a:shade val="80000"/>
            <a:hueOff val="-427736"/>
            <a:satOff val="0"/>
            <a:lumOff val="282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Searching &amp; examining the scene</a:t>
          </a:r>
          <a:endParaRPr lang="en-US" sz="2400" kern="1200" dirty="0"/>
        </a:p>
      </dsp:txBody>
      <dsp:txXfrm>
        <a:off x="5045750" y="2284985"/>
        <a:ext cx="1726471" cy="1010727"/>
      </dsp:txXfrm>
    </dsp:sp>
    <dsp:sp modelId="{EF334878-9423-418D-B51C-3014861677F0}">
      <dsp:nvSpPr>
        <dsp:cNvPr id="0" name=""/>
        <dsp:cNvSpPr/>
      </dsp:nvSpPr>
      <dsp:spPr>
        <a:xfrm rot="10800000">
          <a:off x="4477497" y="2568468"/>
          <a:ext cx="379344" cy="443761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shade val="90000"/>
            <a:hueOff val="-515868"/>
            <a:satOff val="0"/>
            <a:lumOff val="3145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 rot="10800000">
        <a:off x="4591300" y="2657220"/>
        <a:ext cx="265541" cy="266257"/>
      </dsp:txXfrm>
    </dsp:sp>
    <dsp:sp modelId="{FFF2687B-9263-4AB9-87F3-34971C0AD21B}">
      <dsp:nvSpPr>
        <dsp:cNvPr id="0" name=""/>
        <dsp:cNvSpPr/>
      </dsp:nvSpPr>
      <dsp:spPr>
        <a:xfrm>
          <a:off x="2509199" y="2253540"/>
          <a:ext cx="1789361" cy="1073617"/>
        </a:xfrm>
        <a:prstGeom prst="roundRect">
          <a:avLst>
            <a:gd name="adj" fmla="val 10000"/>
          </a:avLst>
        </a:prstGeom>
        <a:solidFill>
          <a:schemeClr val="accent4">
            <a:shade val="80000"/>
            <a:hueOff val="-513283"/>
            <a:satOff val="0"/>
            <a:lumOff val="338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Releasing the scene</a:t>
          </a:r>
        </a:p>
      </dsp:txBody>
      <dsp:txXfrm>
        <a:off x="2540644" y="2284985"/>
        <a:ext cx="1726471" cy="10107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1E79E7-FF01-4382-8A94-86D61ADF55F7}">
      <dsp:nvSpPr>
        <dsp:cNvPr id="0" name=""/>
        <dsp:cNvSpPr/>
      </dsp:nvSpPr>
      <dsp:spPr>
        <a:xfrm>
          <a:off x="3660551" y="2819499"/>
          <a:ext cx="2368328" cy="236832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b="1" kern="1200"/>
            <a:t>CAP</a:t>
          </a:r>
          <a:endParaRPr lang="en-US" sz="6500" b="1" kern="1200" dirty="0"/>
        </a:p>
      </dsp:txBody>
      <dsp:txXfrm>
        <a:off x="4007385" y="3166333"/>
        <a:ext cx="1674660" cy="1674660"/>
      </dsp:txXfrm>
    </dsp:sp>
    <dsp:sp modelId="{C4AB4441-2D3D-4CBC-A5B0-0565C7CBBC90}">
      <dsp:nvSpPr>
        <dsp:cNvPr id="0" name=""/>
        <dsp:cNvSpPr/>
      </dsp:nvSpPr>
      <dsp:spPr>
        <a:xfrm rot="12900000">
          <a:off x="2139003" y="2406429"/>
          <a:ext cx="1813214" cy="674973"/>
        </a:xfrm>
        <a:prstGeom prst="lef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56AAB0-3382-4570-A059-297DA7A6BF63}">
      <dsp:nvSpPr>
        <dsp:cNvPr id="0" name=""/>
        <dsp:cNvSpPr/>
      </dsp:nvSpPr>
      <dsp:spPr>
        <a:xfrm>
          <a:off x="1178005" y="1323943"/>
          <a:ext cx="2249911" cy="179992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1" i="1" u="sng" kern="1200"/>
            <a:t>C</a:t>
          </a:r>
          <a:r>
            <a:rPr lang="en-US" sz="2400" kern="1200"/>
            <a:t>ommon</a:t>
          </a:r>
          <a:endParaRPr lang="en-US" sz="2400" kern="1200" dirty="0"/>
        </a:p>
      </dsp:txBody>
      <dsp:txXfrm>
        <a:off x="1230723" y="1376661"/>
        <a:ext cx="2144475" cy="1694493"/>
      </dsp:txXfrm>
    </dsp:sp>
    <dsp:sp modelId="{1C2B80E1-24B7-42C1-BB59-21A60CEA8980}">
      <dsp:nvSpPr>
        <dsp:cNvPr id="0" name=""/>
        <dsp:cNvSpPr/>
      </dsp:nvSpPr>
      <dsp:spPr>
        <a:xfrm rot="16413120">
          <a:off x="4076526" y="1476903"/>
          <a:ext cx="1808170" cy="674973"/>
        </a:xfrm>
        <a:prstGeom prst="lef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A8B23C-F23B-45EB-A8F1-24ED05DCE51B}">
      <dsp:nvSpPr>
        <dsp:cNvPr id="0" name=""/>
        <dsp:cNvSpPr/>
      </dsp:nvSpPr>
      <dsp:spPr>
        <a:xfrm>
          <a:off x="3911668" y="12076"/>
          <a:ext cx="2249911" cy="179992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1" i="1" u="sng" kern="1200"/>
            <a:t>A</a:t>
          </a:r>
          <a:r>
            <a:rPr lang="en-US" sz="2400" kern="1200"/>
            <a:t>pproach</a:t>
          </a:r>
          <a:endParaRPr lang="en-US" sz="2400" kern="1200" dirty="0"/>
        </a:p>
      </dsp:txBody>
      <dsp:txXfrm>
        <a:off x="3964386" y="64794"/>
        <a:ext cx="2144475" cy="1694493"/>
      </dsp:txXfrm>
    </dsp:sp>
    <dsp:sp modelId="{93A2443F-9616-4AE7-99A3-50BE90986B84}">
      <dsp:nvSpPr>
        <dsp:cNvPr id="0" name=""/>
        <dsp:cNvSpPr/>
      </dsp:nvSpPr>
      <dsp:spPr>
        <a:xfrm rot="19500000">
          <a:off x="5737214" y="2406429"/>
          <a:ext cx="1813214" cy="674973"/>
        </a:xfrm>
        <a:prstGeom prst="lef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CA7B3C-BA8D-4FC2-AD96-F48121C2A61C}">
      <dsp:nvSpPr>
        <dsp:cNvPr id="0" name=""/>
        <dsp:cNvSpPr/>
      </dsp:nvSpPr>
      <dsp:spPr>
        <a:xfrm>
          <a:off x="6261514" y="1323943"/>
          <a:ext cx="2249911" cy="179992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1" i="1" u="sng" kern="1200"/>
            <a:t>P</a:t>
          </a:r>
          <a:r>
            <a:rPr lang="en-US" sz="2400" kern="1200"/>
            <a:t>ath</a:t>
          </a:r>
          <a:endParaRPr lang="en-US" sz="2400" kern="1200" dirty="0"/>
        </a:p>
      </dsp:txBody>
      <dsp:txXfrm>
        <a:off x="6314232" y="1376661"/>
        <a:ext cx="2144475" cy="169449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380EF8-B2DF-8640-9AB2-FB1A5F7CBECC}">
      <dsp:nvSpPr>
        <dsp:cNvPr id="0" name=""/>
        <dsp:cNvSpPr/>
      </dsp:nvSpPr>
      <dsp:spPr>
        <a:xfrm>
          <a:off x="2470411" y="1094336"/>
          <a:ext cx="53747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7478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24948" y="1137215"/>
        <a:ext cx="28403" cy="5680"/>
      </dsp:txXfrm>
    </dsp:sp>
    <dsp:sp modelId="{CCFD9B1E-FE72-CC43-896A-244084EDD16F}">
      <dsp:nvSpPr>
        <dsp:cNvPr id="0" name=""/>
        <dsp:cNvSpPr/>
      </dsp:nvSpPr>
      <dsp:spPr>
        <a:xfrm>
          <a:off x="2305" y="399084"/>
          <a:ext cx="2469905" cy="148194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027" tIns="127040" rIns="121027" bIns="12704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i="0" kern="1200"/>
            <a:t>Crime </a:t>
          </a:r>
          <a:r>
            <a:rPr lang="en-GB" sz="1300" b="1" kern="1200"/>
            <a:t>S</a:t>
          </a:r>
          <a:r>
            <a:rPr lang="en-GB" sz="1300" b="1" i="0" kern="1200"/>
            <a:t>cene </a:t>
          </a:r>
          <a:r>
            <a:rPr lang="en-GB" sz="1300" b="1" kern="1200"/>
            <a:t>I</a:t>
          </a:r>
          <a:r>
            <a:rPr lang="en-GB" sz="1300" b="1" i="0" kern="1200"/>
            <a:t>nvestigation</a:t>
          </a:r>
          <a:endParaRPr lang="en-US" sz="1300" kern="1200"/>
        </a:p>
      </dsp:txBody>
      <dsp:txXfrm>
        <a:off x="2305" y="399084"/>
        <a:ext cx="2469905" cy="1481943"/>
      </dsp:txXfrm>
    </dsp:sp>
    <dsp:sp modelId="{1A17BD1F-BC3D-DA45-B067-3D6AC6E0C7CA}">
      <dsp:nvSpPr>
        <dsp:cNvPr id="0" name=""/>
        <dsp:cNvSpPr/>
      </dsp:nvSpPr>
      <dsp:spPr>
        <a:xfrm>
          <a:off x="5508394" y="1094336"/>
          <a:ext cx="53747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7478" y="45720"/>
              </a:lnTo>
            </a:path>
          </a:pathLst>
        </a:custGeom>
        <a:noFill/>
        <a:ln w="6350" cap="flat" cmpd="sng" algn="ctr">
          <a:solidFill>
            <a:schemeClr val="accent5">
              <a:hueOff val="-675854"/>
              <a:satOff val="-1742"/>
              <a:lumOff val="-117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762931" y="1137215"/>
        <a:ext cx="28403" cy="5680"/>
      </dsp:txXfrm>
    </dsp:sp>
    <dsp:sp modelId="{4F31E648-883D-0546-8636-5916525237DF}">
      <dsp:nvSpPr>
        <dsp:cNvPr id="0" name=""/>
        <dsp:cNvSpPr/>
      </dsp:nvSpPr>
      <dsp:spPr>
        <a:xfrm>
          <a:off x="3040289" y="399084"/>
          <a:ext cx="2469905" cy="1481943"/>
        </a:xfrm>
        <a:prstGeom prst="rect">
          <a:avLst/>
        </a:prstGeom>
        <a:solidFill>
          <a:schemeClr val="accent5">
            <a:hueOff val="-614413"/>
            <a:satOff val="-1584"/>
            <a:lumOff val="-10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027" tIns="127040" rIns="121027" bIns="12704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 dirty="0"/>
            <a:t>The specific circumstances that a </a:t>
          </a:r>
          <a:r>
            <a:rPr lang="en-GB" sz="1300" b="0" i="0" kern="1200" dirty="0">
              <a:solidFill>
                <a:srgbClr val="FF0000"/>
              </a:solidFill>
            </a:rPr>
            <a:t>crime scene investigator (CSI) </a:t>
          </a:r>
          <a:r>
            <a:rPr lang="en-GB" sz="1300" b="0" i="0" kern="1200" dirty="0"/>
            <a:t>encounters at a crime scene dictate the approach required. </a:t>
          </a:r>
          <a:endParaRPr lang="en-US" sz="1300" kern="1200" dirty="0"/>
        </a:p>
      </dsp:txBody>
      <dsp:txXfrm>
        <a:off x="3040289" y="399084"/>
        <a:ext cx="2469905" cy="1481943"/>
      </dsp:txXfrm>
    </dsp:sp>
    <dsp:sp modelId="{A108B811-51ED-FB44-A0F4-E37268D9461D}">
      <dsp:nvSpPr>
        <dsp:cNvPr id="0" name=""/>
        <dsp:cNvSpPr/>
      </dsp:nvSpPr>
      <dsp:spPr>
        <a:xfrm>
          <a:off x="8546377" y="1094336"/>
          <a:ext cx="53747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7478" y="45720"/>
              </a:lnTo>
            </a:path>
          </a:pathLst>
        </a:custGeom>
        <a:noFill/>
        <a:ln w="6350" cap="flat" cmpd="sng" algn="ctr">
          <a:solidFill>
            <a:schemeClr val="accent5">
              <a:hueOff val="-1351709"/>
              <a:satOff val="-3484"/>
              <a:lumOff val="-2353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800914" y="1137215"/>
        <a:ext cx="28403" cy="5680"/>
      </dsp:txXfrm>
    </dsp:sp>
    <dsp:sp modelId="{EA763E92-88D1-0A45-9BB4-929F323282D5}">
      <dsp:nvSpPr>
        <dsp:cNvPr id="0" name=""/>
        <dsp:cNvSpPr/>
      </dsp:nvSpPr>
      <dsp:spPr>
        <a:xfrm>
          <a:off x="6078272" y="399084"/>
          <a:ext cx="2469905" cy="1481943"/>
        </a:xfrm>
        <a:prstGeom prst="rect">
          <a:avLst/>
        </a:prstGeom>
        <a:solidFill>
          <a:schemeClr val="accent5">
            <a:hueOff val="-1228826"/>
            <a:satOff val="-3167"/>
            <a:lumOff val="-213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027" tIns="127040" rIns="121027" bIns="12704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 dirty="0"/>
            <a:t>The forensic approach to a volume crime scene varies from that of a major crime scene.</a:t>
          </a:r>
          <a:endParaRPr lang="en-US" sz="1300" kern="1200" dirty="0"/>
        </a:p>
      </dsp:txBody>
      <dsp:txXfrm>
        <a:off x="6078272" y="399084"/>
        <a:ext cx="2469905" cy="1481943"/>
      </dsp:txXfrm>
    </dsp:sp>
    <dsp:sp modelId="{859CBA37-CD3A-F440-9B31-E849E751213D}">
      <dsp:nvSpPr>
        <dsp:cNvPr id="0" name=""/>
        <dsp:cNvSpPr/>
      </dsp:nvSpPr>
      <dsp:spPr>
        <a:xfrm>
          <a:off x="1237258" y="1879227"/>
          <a:ext cx="9113950" cy="537478"/>
        </a:xfrm>
        <a:custGeom>
          <a:avLst/>
          <a:gdLst/>
          <a:ahLst/>
          <a:cxnLst/>
          <a:rect l="0" t="0" r="0" b="0"/>
          <a:pathLst>
            <a:path>
              <a:moveTo>
                <a:pt x="9113950" y="0"/>
              </a:moveTo>
              <a:lnTo>
                <a:pt x="9113950" y="285839"/>
              </a:lnTo>
              <a:lnTo>
                <a:pt x="0" y="285839"/>
              </a:lnTo>
              <a:lnTo>
                <a:pt x="0" y="537478"/>
              </a:lnTo>
            </a:path>
          </a:pathLst>
        </a:custGeom>
        <a:noFill/>
        <a:ln w="6350" cap="flat" cmpd="sng" algn="ctr">
          <a:solidFill>
            <a:schemeClr val="accent5">
              <a:hueOff val="-2027563"/>
              <a:satOff val="-5226"/>
              <a:lumOff val="-353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565942" y="2145126"/>
        <a:ext cx="456581" cy="5680"/>
      </dsp:txXfrm>
    </dsp:sp>
    <dsp:sp modelId="{A88AFE67-A990-BF43-ADDF-25B9FB87815B}">
      <dsp:nvSpPr>
        <dsp:cNvPr id="0" name=""/>
        <dsp:cNvSpPr/>
      </dsp:nvSpPr>
      <dsp:spPr>
        <a:xfrm>
          <a:off x="9116255" y="399084"/>
          <a:ext cx="2469905" cy="1481943"/>
        </a:xfrm>
        <a:prstGeom prst="rect">
          <a:avLst/>
        </a:prstGeom>
        <a:solidFill>
          <a:schemeClr val="accent5">
            <a:hueOff val="-1843239"/>
            <a:satOff val="-4751"/>
            <a:lumOff val="-320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027" tIns="127040" rIns="121027" bIns="12704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However, similar p</a:t>
          </a:r>
          <a:r>
            <a:rPr lang="en-GB" sz="1300" b="0" i="0" kern="1200" dirty="0"/>
            <a:t>rocesses are implemented…</a:t>
          </a:r>
          <a:endParaRPr lang="en-US" sz="1300" kern="1200" dirty="0"/>
        </a:p>
      </dsp:txBody>
      <dsp:txXfrm>
        <a:off x="9116255" y="399084"/>
        <a:ext cx="2469905" cy="1481943"/>
      </dsp:txXfrm>
    </dsp:sp>
    <dsp:sp modelId="{E100FFB9-12E1-0B4E-82B2-01270455C8D8}">
      <dsp:nvSpPr>
        <dsp:cNvPr id="0" name=""/>
        <dsp:cNvSpPr/>
      </dsp:nvSpPr>
      <dsp:spPr>
        <a:xfrm>
          <a:off x="2470411" y="3144357"/>
          <a:ext cx="53747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7478" y="45720"/>
              </a:lnTo>
            </a:path>
          </a:pathLst>
        </a:custGeom>
        <a:noFill/>
        <a:ln w="6350" cap="flat" cmpd="sng" algn="ctr">
          <a:solidFill>
            <a:schemeClr val="accent5">
              <a:hueOff val="-2703417"/>
              <a:satOff val="-6968"/>
              <a:lumOff val="-4706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24948" y="3187237"/>
        <a:ext cx="28403" cy="5680"/>
      </dsp:txXfrm>
    </dsp:sp>
    <dsp:sp modelId="{50DC1A5E-5A37-324B-B833-9B8CDB35C9A1}">
      <dsp:nvSpPr>
        <dsp:cNvPr id="0" name=""/>
        <dsp:cNvSpPr/>
      </dsp:nvSpPr>
      <dsp:spPr>
        <a:xfrm>
          <a:off x="2305" y="2449105"/>
          <a:ext cx="2469905" cy="1481943"/>
        </a:xfrm>
        <a:prstGeom prst="rect">
          <a:avLst/>
        </a:prstGeom>
        <a:solidFill>
          <a:schemeClr val="accent5">
            <a:hueOff val="-2457652"/>
            <a:satOff val="-6334"/>
            <a:lumOff val="-427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027" tIns="127040" rIns="121027" bIns="12704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 dirty="0"/>
            <a:t>Serious or major cases – </a:t>
          </a:r>
          <a:br>
            <a:rPr lang="en-GB" sz="1300" b="0" i="0" kern="1200" dirty="0"/>
          </a:br>
          <a:r>
            <a:rPr lang="en-GB" sz="1300" b="0" i="0" kern="1200" dirty="0"/>
            <a:t>a formal strategy for the forensic response is compiled by a forensic manager in consultation with, and agreed by, the senior investigating officer. </a:t>
          </a:r>
          <a:endParaRPr lang="en-US" sz="1300" kern="1200" dirty="0"/>
        </a:p>
      </dsp:txBody>
      <dsp:txXfrm>
        <a:off x="2305" y="2449105"/>
        <a:ext cx="2469905" cy="1481943"/>
      </dsp:txXfrm>
    </dsp:sp>
    <dsp:sp modelId="{EC5E20C8-1BF0-8349-A620-7050E76CF81B}">
      <dsp:nvSpPr>
        <dsp:cNvPr id="0" name=""/>
        <dsp:cNvSpPr/>
      </dsp:nvSpPr>
      <dsp:spPr>
        <a:xfrm>
          <a:off x="5508394" y="3144357"/>
          <a:ext cx="53747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7478" y="45720"/>
              </a:lnTo>
            </a:path>
          </a:pathLst>
        </a:custGeom>
        <a:noFill/>
        <a:ln w="635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762931" y="3187237"/>
        <a:ext cx="28403" cy="5680"/>
      </dsp:txXfrm>
    </dsp:sp>
    <dsp:sp modelId="{7B3D23A1-C70F-E54E-9E0A-684865504733}">
      <dsp:nvSpPr>
        <dsp:cNvPr id="0" name=""/>
        <dsp:cNvSpPr/>
      </dsp:nvSpPr>
      <dsp:spPr>
        <a:xfrm>
          <a:off x="3040289" y="2449105"/>
          <a:ext cx="2469905" cy="1481943"/>
        </a:xfrm>
        <a:prstGeom prst="rect">
          <a:avLst/>
        </a:prstGeom>
        <a:solidFill>
          <a:schemeClr val="accent5">
            <a:hueOff val="-3072065"/>
            <a:satOff val="-7918"/>
            <a:lumOff val="-534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027" tIns="127040" rIns="121027" bIns="12704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 dirty="0"/>
            <a:t>The strategy includes identifying:</a:t>
          </a:r>
          <a:endParaRPr lang="en-US" sz="1300" kern="1200" dirty="0"/>
        </a:p>
      </dsp:txBody>
      <dsp:txXfrm>
        <a:off x="3040289" y="2449105"/>
        <a:ext cx="2469905" cy="1481943"/>
      </dsp:txXfrm>
    </dsp:sp>
    <dsp:sp modelId="{48F88E7E-8330-E442-8B55-4E4EC9EC7DBF}">
      <dsp:nvSpPr>
        <dsp:cNvPr id="0" name=""/>
        <dsp:cNvSpPr/>
      </dsp:nvSpPr>
      <dsp:spPr>
        <a:xfrm>
          <a:off x="8546377" y="3144357"/>
          <a:ext cx="53747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7478" y="45720"/>
              </a:lnTo>
            </a:path>
          </a:pathLst>
        </a:custGeom>
        <a:noFill/>
        <a:ln w="6350" cap="flat" cmpd="sng" algn="ctr">
          <a:solidFill>
            <a:schemeClr val="accent5">
              <a:hueOff val="-4055126"/>
              <a:satOff val="-10451"/>
              <a:lumOff val="-705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800914" y="3187237"/>
        <a:ext cx="28403" cy="5680"/>
      </dsp:txXfrm>
    </dsp:sp>
    <dsp:sp modelId="{290E3414-87CE-C747-A3A6-1EDFB6ACE439}">
      <dsp:nvSpPr>
        <dsp:cNvPr id="0" name=""/>
        <dsp:cNvSpPr/>
      </dsp:nvSpPr>
      <dsp:spPr>
        <a:xfrm>
          <a:off x="6078272" y="2449105"/>
          <a:ext cx="2469905" cy="1481943"/>
        </a:xfrm>
        <a:prstGeom prst="rect">
          <a:avLst/>
        </a:prstGeom>
        <a:solidFill>
          <a:schemeClr val="accent5">
            <a:hueOff val="-3686478"/>
            <a:satOff val="-9501"/>
            <a:lumOff val="-641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027" tIns="127040" rIns="121027" bIns="12704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 dirty="0"/>
            <a:t> Health, safety and security issues and establishing the dimensions of the scene</a:t>
          </a:r>
          <a:endParaRPr lang="en-US" sz="1300" kern="1200" dirty="0"/>
        </a:p>
      </dsp:txBody>
      <dsp:txXfrm>
        <a:off x="6078272" y="2449105"/>
        <a:ext cx="2469905" cy="1481943"/>
      </dsp:txXfrm>
    </dsp:sp>
    <dsp:sp modelId="{43D672CA-019A-E04B-9552-9DF4E83DA67D}">
      <dsp:nvSpPr>
        <dsp:cNvPr id="0" name=""/>
        <dsp:cNvSpPr/>
      </dsp:nvSpPr>
      <dsp:spPr>
        <a:xfrm>
          <a:off x="1237258" y="3929249"/>
          <a:ext cx="9113950" cy="537478"/>
        </a:xfrm>
        <a:custGeom>
          <a:avLst/>
          <a:gdLst/>
          <a:ahLst/>
          <a:cxnLst/>
          <a:rect l="0" t="0" r="0" b="0"/>
          <a:pathLst>
            <a:path>
              <a:moveTo>
                <a:pt x="9113950" y="0"/>
              </a:moveTo>
              <a:lnTo>
                <a:pt x="9113950" y="285839"/>
              </a:lnTo>
              <a:lnTo>
                <a:pt x="0" y="285839"/>
              </a:lnTo>
              <a:lnTo>
                <a:pt x="0" y="537478"/>
              </a:lnTo>
            </a:path>
          </a:pathLst>
        </a:custGeom>
        <a:noFill/>
        <a:ln w="6350" cap="flat" cmpd="sng" algn="ctr">
          <a:solidFill>
            <a:schemeClr val="accent5">
              <a:hueOff val="-4730980"/>
              <a:satOff val="-12193"/>
              <a:lumOff val="-8236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565942" y="4195147"/>
        <a:ext cx="456581" cy="5680"/>
      </dsp:txXfrm>
    </dsp:sp>
    <dsp:sp modelId="{0A378587-729C-1843-9EDC-EED04066F512}">
      <dsp:nvSpPr>
        <dsp:cNvPr id="0" name=""/>
        <dsp:cNvSpPr/>
      </dsp:nvSpPr>
      <dsp:spPr>
        <a:xfrm>
          <a:off x="9116255" y="2449105"/>
          <a:ext cx="2469905" cy="1481943"/>
        </a:xfrm>
        <a:prstGeom prst="rect">
          <a:avLst/>
        </a:prstGeom>
        <a:solidFill>
          <a:schemeClr val="accent5">
            <a:hueOff val="-4300891"/>
            <a:satOff val="-11085"/>
            <a:lumOff val="-74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027" tIns="127040" rIns="121027" bIns="12704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 dirty="0"/>
            <a:t>Coordinating and communicating with relevant personnel</a:t>
          </a:r>
          <a:endParaRPr lang="en-US" sz="1300" kern="1200" dirty="0"/>
        </a:p>
      </dsp:txBody>
      <dsp:txXfrm>
        <a:off x="9116255" y="2449105"/>
        <a:ext cx="2469905" cy="1481943"/>
      </dsp:txXfrm>
    </dsp:sp>
    <dsp:sp modelId="{59ED0C69-C847-BE47-8047-FB169B3222EB}">
      <dsp:nvSpPr>
        <dsp:cNvPr id="0" name=""/>
        <dsp:cNvSpPr/>
      </dsp:nvSpPr>
      <dsp:spPr>
        <a:xfrm>
          <a:off x="2470411" y="5194378"/>
          <a:ext cx="53747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7478" y="45720"/>
              </a:lnTo>
            </a:path>
          </a:pathLst>
        </a:custGeom>
        <a:noFill/>
        <a:ln w="6350" cap="flat" cmpd="sng" algn="ctr">
          <a:solidFill>
            <a:schemeClr val="accent5">
              <a:hueOff val="-5406834"/>
              <a:satOff val="-13935"/>
              <a:lumOff val="-9412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24948" y="5237258"/>
        <a:ext cx="28403" cy="5680"/>
      </dsp:txXfrm>
    </dsp:sp>
    <dsp:sp modelId="{666FE3E6-72C7-2644-B9B1-8C19A9AC4225}">
      <dsp:nvSpPr>
        <dsp:cNvPr id="0" name=""/>
        <dsp:cNvSpPr/>
      </dsp:nvSpPr>
      <dsp:spPr>
        <a:xfrm>
          <a:off x="2305" y="4499127"/>
          <a:ext cx="2469905" cy="1481943"/>
        </a:xfrm>
        <a:prstGeom prst="rect">
          <a:avLst/>
        </a:prstGeom>
        <a:solidFill>
          <a:schemeClr val="accent5">
            <a:hueOff val="-4915304"/>
            <a:satOff val="-12668"/>
            <a:lumOff val="-855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027" tIns="127040" rIns="121027" bIns="12704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 dirty="0"/>
            <a:t>An initial walk-through of the scene identifying key areas of interest</a:t>
          </a:r>
          <a:endParaRPr lang="en-US" sz="1300" kern="1200" dirty="0"/>
        </a:p>
      </dsp:txBody>
      <dsp:txXfrm>
        <a:off x="2305" y="4499127"/>
        <a:ext cx="2469905" cy="1481943"/>
      </dsp:txXfrm>
    </dsp:sp>
    <dsp:sp modelId="{7B10259F-8433-E249-A614-F88D8AB1CF2C}">
      <dsp:nvSpPr>
        <dsp:cNvPr id="0" name=""/>
        <dsp:cNvSpPr/>
      </dsp:nvSpPr>
      <dsp:spPr>
        <a:xfrm>
          <a:off x="5508394" y="5194378"/>
          <a:ext cx="53747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7478" y="45720"/>
              </a:lnTo>
            </a:path>
          </a:pathLst>
        </a:custGeom>
        <a:noFill/>
        <a:ln w="6350" cap="flat" cmpd="sng" algn="ctr">
          <a:solidFill>
            <a:schemeClr val="accent5">
              <a:hueOff val="-6082688"/>
              <a:satOff val="-15677"/>
              <a:lumOff val="-10588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762931" y="5237258"/>
        <a:ext cx="28403" cy="5680"/>
      </dsp:txXfrm>
    </dsp:sp>
    <dsp:sp modelId="{F9151834-74C3-B348-ABCA-21EAA863CFCE}">
      <dsp:nvSpPr>
        <dsp:cNvPr id="0" name=""/>
        <dsp:cNvSpPr/>
      </dsp:nvSpPr>
      <dsp:spPr>
        <a:xfrm>
          <a:off x="3040289" y="4499127"/>
          <a:ext cx="2469905" cy="1481943"/>
        </a:xfrm>
        <a:prstGeom prst="rect">
          <a:avLst/>
        </a:prstGeom>
        <a:solidFill>
          <a:schemeClr val="accent5">
            <a:hueOff val="-5529717"/>
            <a:satOff val="-14252"/>
            <a:lumOff val="-96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027" tIns="127040" rIns="121027" bIns="12704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 dirty="0"/>
            <a:t>Documenting and recording the scene at all stages of the examination process</a:t>
          </a:r>
          <a:endParaRPr lang="en-US" sz="1300" kern="1200" dirty="0"/>
        </a:p>
      </dsp:txBody>
      <dsp:txXfrm>
        <a:off x="3040289" y="4499127"/>
        <a:ext cx="2469905" cy="1481943"/>
      </dsp:txXfrm>
    </dsp:sp>
    <dsp:sp modelId="{643307D3-3BF4-D34C-AB32-3D1D37AC64C5}">
      <dsp:nvSpPr>
        <dsp:cNvPr id="0" name=""/>
        <dsp:cNvSpPr/>
      </dsp:nvSpPr>
      <dsp:spPr>
        <a:xfrm>
          <a:off x="8546377" y="5194378"/>
          <a:ext cx="53747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7478" y="45720"/>
              </a:lnTo>
            </a:path>
          </a:pathLst>
        </a:custGeom>
        <a:noFill/>
        <a:ln w="63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800914" y="5237258"/>
        <a:ext cx="28403" cy="5680"/>
      </dsp:txXfrm>
    </dsp:sp>
    <dsp:sp modelId="{BE10A02C-774A-154D-AC47-F06BA628AA43}">
      <dsp:nvSpPr>
        <dsp:cNvPr id="0" name=""/>
        <dsp:cNvSpPr/>
      </dsp:nvSpPr>
      <dsp:spPr>
        <a:xfrm>
          <a:off x="6078272" y="4499127"/>
          <a:ext cx="2469905" cy="1481943"/>
        </a:xfrm>
        <a:prstGeom prst="rect">
          <a:avLst/>
        </a:prstGeom>
        <a:solidFill>
          <a:schemeClr val="accent5">
            <a:hueOff val="-6144130"/>
            <a:satOff val="-15835"/>
            <a:lumOff val="-1069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027" tIns="127040" rIns="121027" bIns="12704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 dirty="0"/>
            <a:t>Recovering and recording material of interest using appropriate specialists and techniques</a:t>
          </a:r>
          <a:endParaRPr lang="en-US" sz="1300" kern="1200" dirty="0"/>
        </a:p>
      </dsp:txBody>
      <dsp:txXfrm>
        <a:off x="6078272" y="4499127"/>
        <a:ext cx="2469905" cy="1481943"/>
      </dsp:txXfrm>
    </dsp:sp>
    <dsp:sp modelId="{7E97032A-BAF5-F745-A1C7-513DD51E05AB}">
      <dsp:nvSpPr>
        <dsp:cNvPr id="0" name=""/>
        <dsp:cNvSpPr/>
      </dsp:nvSpPr>
      <dsp:spPr>
        <a:xfrm>
          <a:off x="9116255" y="4499127"/>
          <a:ext cx="2469905" cy="1481943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027" tIns="127040" rIns="121027" bIns="12704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 dirty="0"/>
            <a:t>A secondary walk-through of the scene and a review.</a:t>
          </a:r>
          <a:endParaRPr lang="en-US" sz="1300" kern="1200" dirty="0"/>
        </a:p>
      </dsp:txBody>
      <dsp:txXfrm>
        <a:off x="9116255" y="4499127"/>
        <a:ext cx="2469905" cy="148194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0316E1-A0CD-4E08-AC86-C5CECD5B513A}">
      <dsp:nvSpPr>
        <dsp:cNvPr id="0" name=""/>
        <dsp:cNvSpPr/>
      </dsp:nvSpPr>
      <dsp:spPr>
        <a:xfrm rot="5400000">
          <a:off x="1257716" y="831957"/>
          <a:ext cx="1302913" cy="15703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83DF38-1E7D-4A79-A54D-808AB0934908}">
      <dsp:nvSpPr>
        <dsp:cNvPr id="0" name=""/>
        <dsp:cNvSpPr/>
      </dsp:nvSpPr>
      <dsp:spPr>
        <a:xfrm>
          <a:off x="1315839" y="264"/>
          <a:ext cx="2227848" cy="104692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Calibri" panose="020F0502020204030204"/>
              <a:ea typeface="+mn-ea"/>
              <a:cs typeface="+mn-cs"/>
            </a:rPr>
            <a:t>Information obtained from initial call</a:t>
          </a:r>
          <a:endParaRPr lang="en-US" sz="2000" kern="1200" dirty="0">
            <a:latin typeface="Calibri" panose="020F0502020204030204"/>
            <a:ea typeface="+mn-ea"/>
            <a:cs typeface="+mn-cs"/>
          </a:endParaRPr>
        </a:p>
      </dsp:txBody>
      <dsp:txXfrm>
        <a:off x="1346503" y="30928"/>
        <a:ext cx="2166520" cy="985601"/>
      </dsp:txXfrm>
    </dsp:sp>
    <dsp:sp modelId="{024EFAC4-4D99-4A1E-BF15-C25D5F8FED6E}">
      <dsp:nvSpPr>
        <dsp:cNvPr id="0" name=""/>
        <dsp:cNvSpPr/>
      </dsp:nvSpPr>
      <dsp:spPr>
        <a:xfrm rot="5400000">
          <a:off x="1257716" y="2140619"/>
          <a:ext cx="1302913" cy="157039"/>
        </a:xfrm>
        <a:prstGeom prst="rect">
          <a:avLst/>
        </a:prstGeom>
        <a:solidFill>
          <a:schemeClr val="accent5">
            <a:hueOff val="-675854"/>
            <a:satOff val="-1742"/>
            <a:lumOff val="-117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3A3AAB-C933-439D-BCD4-4718F59C0CFC}">
      <dsp:nvSpPr>
        <dsp:cNvPr id="0" name=""/>
        <dsp:cNvSpPr/>
      </dsp:nvSpPr>
      <dsp:spPr>
        <a:xfrm>
          <a:off x="1339988" y="1308926"/>
          <a:ext cx="2179550" cy="1046929"/>
        </a:xfrm>
        <a:prstGeom prst="roundRect">
          <a:avLst>
            <a:gd name="adj" fmla="val 10000"/>
          </a:avLst>
        </a:prstGeom>
        <a:solidFill>
          <a:schemeClr val="accent5">
            <a:hueOff val="-614413"/>
            <a:satOff val="-1584"/>
            <a:lumOff val="-10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Calibri" panose="020F0502020204030204"/>
              <a:ea typeface="+mn-ea"/>
              <a:cs typeface="+mn-cs"/>
            </a:rPr>
            <a:t>Information from police systems</a:t>
          </a:r>
          <a:endParaRPr lang="en-US" sz="2000" kern="1200" dirty="0">
            <a:latin typeface="Calibri" panose="020F0502020204030204"/>
            <a:ea typeface="+mn-ea"/>
            <a:cs typeface="+mn-cs"/>
          </a:endParaRPr>
        </a:p>
      </dsp:txBody>
      <dsp:txXfrm>
        <a:off x="1370652" y="1339590"/>
        <a:ext cx="2118222" cy="985601"/>
      </dsp:txXfrm>
    </dsp:sp>
    <dsp:sp modelId="{14914E43-5338-477F-B9C3-27B223D427D6}">
      <dsp:nvSpPr>
        <dsp:cNvPr id="0" name=""/>
        <dsp:cNvSpPr/>
      </dsp:nvSpPr>
      <dsp:spPr>
        <a:xfrm rot="5400000">
          <a:off x="1257716" y="3449281"/>
          <a:ext cx="1302913" cy="157039"/>
        </a:xfrm>
        <a:prstGeom prst="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F8F1-91AC-4A56-B096-A821E5EACEE2}">
      <dsp:nvSpPr>
        <dsp:cNvPr id="0" name=""/>
        <dsp:cNvSpPr/>
      </dsp:nvSpPr>
      <dsp:spPr>
        <a:xfrm>
          <a:off x="1339988" y="2617588"/>
          <a:ext cx="2179550" cy="1046929"/>
        </a:xfrm>
        <a:prstGeom prst="roundRect">
          <a:avLst>
            <a:gd name="adj" fmla="val 10000"/>
          </a:avLst>
        </a:prstGeom>
        <a:solidFill>
          <a:schemeClr val="accent5">
            <a:hueOff val="-1228826"/>
            <a:satOff val="-3167"/>
            <a:lumOff val="-213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Calibri" panose="020F0502020204030204"/>
              <a:ea typeface="+mn-ea"/>
              <a:cs typeface="+mn-cs"/>
            </a:rPr>
            <a:t>Information from officer attending</a:t>
          </a:r>
          <a:endParaRPr lang="en-US" sz="2000" kern="1200" dirty="0">
            <a:latin typeface="Calibri" panose="020F0502020204030204"/>
            <a:ea typeface="+mn-ea"/>
            <a:cs typeface="+mn-cs"/>
          </a:endParaRPr>
        </a:p>
      </dsp:txBody>
      <dsp:txXfrm>
        <a:off x="1370652" y="2648252"/>
        <a:ext cx="2118222" cy="985601"/>
      </dsp:txXfrm>
    </dsp:sp>
    <dsp:sp modelId="{1B9E751B-8298-4E74-A1A1-311C9EC298D2}">
      <dsp:nvSpPr>
        <dsp:cNvPr id="0" name=""/>
        <dsp:cNvSpPr/>
      </dsp:nvSpPr>
      <dsp:spPr>
        <a:xfrm>
          <a:off x="1912604" y="4103612"/>
          <a:ext cx="2860371" cy="157039"/>
        </a:xfrm>
        <a:prstGeom prst="rect">
          <a:avLst/>
        </a:prstGeom>
        <a:solidFill>
          <a:schemeClr val="accent5">
            <a:hueOff val="-2027563"/>
            <a:satOff val="-5226"/>
            <a:lumOff val="-353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AE3097-2618-48A5-A768-9AB705C7E323}">
      <dsp:nvSpPr>
        <dsp:cNvPr id="0" name=""/>
        <dsp:cNvSpPr/>
      </dsp:nvSpPr>
      <dsp:spPr>
        <a:xfrm>
          <a:off x="1388287" y="3926250"/>
          <a:ext cx="2082953" cy="1046929"/>
        </a:xfrm>
        <a:prstGeom prst="roundRect">
          <a:avLst>
            <a:gd name="adj" fmla="val 10000"/>
          </a:avLst>
        </a:prstGeom>
        <a:solidFill>
          <a:schemeClr val="accent5">
            <a:hueOff val="-1843239"/>
            <a:satOff val="-4751"/>
            <a:lumOff val="-320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Calibri" panose="020F0502020204030204"/>
              <a:ea typeface="+mn-ea"/>
              <a:cs typeface="+mn-cs"/>
            </a:rPr>
            <a:t>Information provided by 1</a:t>
          </a:r>
          <a:r>
            <a:rPr lang="en-US" sz="2000" kern="1200" baseline="30000">
              <a:latin typeface="Calibri" panose="020F0502020204030204"/>
              <a:ea typeface="+mn-ea"/>
              <a:cs typeface="+mn-cs"/>
            </a:rPr>
            <a:t>st</a:t>
          </a:r>
          <a:r>
            <a:rPr lang="en-US" sz="2000" kern="1200">
              <a:latin typeface="Calibri" panose="020F0502020204030204"/>
              <a:ea typeface="+mn-ea"/>
              <a:cs typeface="+mn-cs"/>
            </a:rPr>
            <a:t> witness</a:t>
          </a:r>
          <a:endParaRPr lang="en-US" sz="2000" kern="1200" dirty="0">
            <a:latin typeface="Calibri" panose="020F0502020204030204"/>
            <a:ea typeface="+mn-ea"/>
            <a:cs typeface="+mn-cs"/>
          </a:endParaRPr>
        </a:p>
      </dsp:txBody>
      <dsp:txXfrm>
        <a:off x="1418951" y="3956914"/>
        <a:ext cx="2021625" cy="985601"/>
      </dsp:txXfrm>
    </dsp:sp>
    <dsp:sp modelId="{02406E35-719E-4C36-8806-B11B1AC077B9}">
      <dsp:nvSpPr>
        <dsp:cNvPr id="0" name=""/>
        <dsp:cNvSpPr/>
      </dsp:nvSpPr>
      <dsp:spPr>
        <a:xfrm rot="16200000">
          <a:off x="4125238" y="3449281"/>
          <a:ext cx="1302913" cy="157039"/>
        </a:xfrm>
        <a:prstGeom prst="rect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A30D8B-9AB0-481A-806C-D43E2C3A1512}">
      <dsp:nvSpPr>
        <dsp:cNvPr id="0" name=""/>
        <dsp:cNvSpPr/>
      </dsp:nvSpPr>
      <dsp:spPr>
        <a:xfrm>
          <a:off x="4167797" y="3926250"/>
          <a:ext cx="2258977" cy="1046929"/>
        </a:xfrm>
        <a:prstGeom prst="roundRect">
          <a:avLst>
            <a:gd name="adj" fmla="val 10000"/>
          </a:avLst>
        </a:prstGeom>
        <a:solidFill>
          <a:schemeClr val="accent5">
            <a:hueOff val="-2457652"/>
            <a:satOff val="-6334"/>
            <a:lumOff val="-427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Calibri" panose="020F0502020204030204"/>
              <a:ea typeface="+mn-ea"/>
              <a:cs typeface="+mn-cs"/>
            </a:rPr>
            <a:t>Info provided by victim (1</a:t>
          </a:r>
          <a:r>
            <a:rPr lang="en-US" sz="2000" kern="1200" baseline="30000">
              <a:latin typeface="Calibri" panose="020F0502020204030204"/>
              <a:ea typeface="+mn-ea"/>
              <a:cs typeface="+mn-cs"/>
            </a:rPr>
            <a:t>st</a:t>
          </a:r>
          <a:r>
            <a:rPr lang="en-US" sz="2000" kern="1200">
              <a:latin typeface="Calibri" panose="020F0502020204030204"/>
              <a:ea typeface="+mn-ea"/>
              <a:cs typeface="+mn-cs"/>
            </a:rPr>
            <a:t> account)</a:t>
          </a:r>
          <a:endParaRPr lang="en-US" sz="2000" kern="1200" dirty="0">
            <a:latin typeface="Calibri" panose="020F0502020204030204"/>
            <a:ea typeface="+mn-ea"/>
            <a:cs typeface="+mn-cs"/>
          </a:endParaRPr>
        </a:p>
      </dsp:txBody>
      <dsp:txXfrm>
        <a:off x="4198461" y="3956914"/>
        <a:ext cx="2197649" cy="985601"/>
      </dsp:txXfrm>
    </dsp:sp>
    <dsp:sp modelId="{C21A33FF-D11F-47E5-91A1-DED9E5D3A6F6}">
      <dsp:nvSpPr>
        <dsp:cNvPr id="0" name=""/>
        <dsp:cNvSpPr/>
      </dsp:nvSpPr>
      <dsp:spPr>
        <a:xfrm rot="16200000">
          <a:off x="4125238" y="2140619"/>
          <a:ext cx="1302913" cy="157039"/>
        </a:xfrm>
        <a:prstGeom prst="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CDBFB8-5752-4DAC-9292-D8A7E56D5200}">
      <dsp:nvSpPr>
        <dsp:cNvPr id="0" name=""/>
        <dsp:cNvSpPr/>
      </dsp:nvSpPr>
      <dsp:spPr>
        <a:xfrm>
          <a:off x="4143648" y="2617588"/>
          <a:ext cx="2307275" cy="1046929"/>
        </a:xfrm>
        <a:prstGeom prst="roundRect">
          <a:avLst>
            <a:gd name="adj" fmla="val 10000"/>
          </a:avLst>
        </a:prstGeom>
        <a:solidFill>
          <a:schemeClr val="accent5">
            <a:hueOff val="-3072065"/>
            <a:satOff val="-7918"/>
            <a:lumOff val="-534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Calibri" panose="020F0502020204030204"/>
              <a:ea typeface="+mn-ea"/>
              <a:cs typeface="+mn-cs"/>
            </a:rPr>
            <a:t>Evidence collected at scene (exhibits)</a:t>
          </a:r>
          <a:endParaRPr lang="en-US" sz="2000" kern="1200" dirty="0">
            <a:latin typeface="Calibri" panose="020F0502020204030204"/>
            <a:ea typeface="+mn-ea"/>
            <a:cs typeface="+mn-cs"/>
          </a:endParaRPr>
        </a:p>
      </dsp:txBody>
      <dsp:txXfrm>
        <a:off x="4174312" y="2648252"/>
        <a:ext cx="2245947" cy="985601"/>
      </dsp:txXfrm>
    </dsp:sp>
    <dsp:sp modelId="{0116E63E-5F3F-4A18-9F0F-EFE71CE30ABA}">
      <dsp:nvSpPr>
        <dsp:cNvPr id="0" name=""/>
        <dsp:cNvSpPr/>
      </dsp:nvSpPr>
      <dsp:spPr>
        <a:xfrm rot="16200000">
          <a:off x="4125238" y="831957"/>
          <a:ext cx="1302913" cy="157039"/>
        </a:xfrm>
        <a:prstGeom prst="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532BE-B3BF-49FE-B7AB-943778684D67}">
      <dsp:nvSpPr>
        <dsp:cNvPr id="0" name=""/>
        <dsp:cNvSpPr/>
      </dsp:nvSpPr>
      <dsp:spPr>
        <a:xfrm>
          <a:off x="4119499" y="1308926"/>
          <a:ext cx="2355574" cy="1046929"/>
        </a:xfrm>
        <a:prstGeom prst="roundRect">
          <a:avLst>
            <a:gd name="adj" fmla="val 10000"/>
          </a:avLst>
        </a:prstGeom>
        <a:solidFill>
          <a:schemeClr val="accent5">
            <a:hueOff val="-3686478"/>
            <a:satOff val="-9501"/>
            <a:lumOff val="-641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Calibri" panose="020F0502020204030204"/>
              <a:ea typeface="+mn-ea"/>
              <a:cs typeface="+mn-cs"/>
            </a:rPr>
            <a:t>Evidence from CSI in attendance</a:t>
          </a:r>
          <a:endParaRPr lang="en-US" sz="2000" kern="1200" dirty="0">
            <a:latin typeface="Calibri" panose="020F0502020204030204"/>
            <a:ea typeface="+mn-ea"/>
            <a:cs typeface="+mn-cs"/>
          </a:endParaRPr>
        </a:p>
      </dsp:txBody>
      <dsp:txXfrm>
        <a:off x="4150163" y="1339590"/>
        <a:ext cx="2294246" cy="985601"/>
      </dsp:txXfrm>
    </dsp:sp>
    <dsp:sp modelId="{3DE66A17-7A49-4C2B-9DA6-F085BAFC0B3F}">
      <dsp:nvSpPr>
        <dsp:cNvPr id="0" name=""/>
        <dsp:cNvSpPr/>
      </dsp:nvSpPr>
      <dsp:spPr>
        <a:xfrm>
          <a:off x="4780496" y="177626"/>
          <a:ext cx="3026614" cy="157039"/>
        </a:xfrm>
        <a:prstGeom prst="rect">
          <a:avLst/>
        </a:prstGeom>
        <a:solidFill>
          <a:schemeClr val="accent5">
            <a:hueOff val="-4730980"/>
            <a:satOff val="-12193"/>
            <a:lumOff val="-823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23C7A6-D091-4020-865A-0B1338806610}">
      <dsp:nvSpPr>
        <dsp:cNvPr id="0" name=""/>
        <dsp:cNvSpPr/>
      </dsp:nvSpPr>
      <dsp:spPr>
        <a:xfrm>
          <a:off x="4143648" y="264"/>
          <a:ext cx="2307275" cy="1046929"/>
        </a:xfrm>
        <a:prstGeom prst="roundRect">
          <a:avLst>
            <a:gd name="adj" fmla="val 10000"/>
          </a:avLst>
        </a:prstGeom>
        <a:solidFill>
          <a:schemeClr val="accent5">
            <a:hueOff val="-4300891"/>
            <a:satOff val="-11085"/>
            <a:lumOff val="-74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Calibri" panose="020F0502020204030204"/>
              <a:ea typeface="+mn-ea"/>
              <a:cs typeface="+mn-cs"/>
            </a:rPr>
            <a:t>Suspect information &amp; intelligence</a:t>
          </a:r>
          <a:endParaRPr lang="en-US" sz="2000" kern="1200" dirty="0">
            <a:latin typeface="Calibri" panose="020F0502020204030204"/>
            <a:ea typeface="+mn-ea"/>
            <a:cs typeface="+mn-cs"/>
          </a:endParaRPr>
        </a:p>
      </dsp:txBody>
      <dsp:txXfrm>
        <a:off x="4174312" y="30928"/>
        <a:ext cx="2245947" cy="985601"/>
      </dsp:txXfrm>
    </dsp:sp>
    <dsp:sp modelId="{84A051C4-FBD8-40A1-8A58-78B001EB0A8F}">
      <dsp:nvSpPr>
        <dsp:cNvPr id="0" name=""/>
        <dsp:cNvSpPr/>
      </dsp:nvSpPr>
      <dsp:spPr>
        <a:xfrm rot="5400000">
          <a:off x="7159572" y="831957"/>
          <a:ext cx="1302913" cy="157039"/>
        </a:xfrm>
        <a:prstGeom prst="rect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86FD3E-B8E1-4C86-B740-19A8B7BACC13}">
      <dsp:nvSpPr>
        <dsp:cNvPr id="0" name=""/>
        <dsp:cNvSpPr/>
      </dsp:nvSpPr>
      <dsp:spPr>
        <a:xfrm>
          <a:off x="7142168" y="264"/>
          <a:ext cx="2378903" cy="1046929"/>
        </a:xfrm>
        <a:prstGeom prst="roundRect">
          <a:avLst>
            <a:gd name="adj" fmla="val 10000"/>
          </a:avLst>
        </a:prstGeom>
        <a:solidFill>
          <a:schemeClr val="accent5">
            <a:hueOff val="-4915304"/>
            <a:satOff val="-12668"/>
            <a:lumOff val="-855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>
              <a:latin typeface="Calibri" panose="020F0502020204030204"/>
              <a:ea typeface="+mn-ea"/>
              <a:cs typeface="+mn-cs"/>
            </a:rPr>
            <a:t>Plan to locate &amp; manage suspect</a:t>
          </a:r>
          <a:endParaRPr lang="en-US" sz="2300" kern="1200" dirty="0">
            <a:latin typeface="Calibri" panose="020F0502020204030204"/>
            <a:ea typeface="+mn-ea"/>
            <a:cs typeface="+mn-cs"/>
          </a:endParaRPr>
        </a:p>
      </dsp:txBody>
      <dsp:txXfrm>
        <a:off x="7172832" y="30928"/>
        <a:ext cx="2317575" cy="985601"/>
      </dsp:txXfrm>
    </dsp:sp>
    <dsp:sp modelId="{1D2AD03E-9731-49FE-A8F9-037CE37D7AE5}">
      <dsp:nvSpPr>
        <dsp:cNvPr id="0" name=""/>
        <dsp:cNvSpPr/>
      </dsp:nvSpPr>
      <dsp:spPr>
        <a:xfrm rot="5400000">
          <a:off x="7159572" y="2140619"/>
          <a:ext cx="1302913" cy="157039"/>
        </a:xfrm>
        <a:prstGeom prst="rect">
          <a:avLst/>
        </a:prstGeom>
        <a:solidFill>
          <a:schemeClr val="accent5">
            <a:hueOff val="-6082688"/>
            <a:satOff val="-15677"/>
            <a:lumOff val="-1058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3AE5DF-437C-45FE-8DA4-6AAD04349F0D}">
      <dsp:nvSpPr>
        <dsp:cNvPr id="0" name=""/>
        <dsp:cNvSpPr/>
      </dsp:nvSpPr>
      <dsp:spPr>
        <a:xfrm>
          <a:off x="7166309" y="1308926"/>
          <a:ext cx="2330622" cy="1046929"/>
        </a:xfrm>
        <a:prstGeom prst="roundRect">
          <a:avLst>
            <a:gd name="adj" fmla="val 10000"/>
          </a:avLst>
        </a:prstGeom>
        <a:solidFill>
          <a:schemeClr val="accent5">
            <a:hueOff val="-5529717"/>
            <a:satOff val="-14252"/>
            <a:lumOff val="-96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Calibri" panose="020F0502020204030204"/>
              <a:ea typeface="+mn-ea"/>
              <a:cs typeface="+mn-cs"/>
            </a:rPr>
            <a:t>Complete crime report</a:t>
          </a:r>
        </a:p>
      </dsp:txBody>
      <dsp:txXfrm>
        <a:off x="7196973" y="1339590"/>
        <a:ext cx="2269294" cy="985601"/>
      </dsp:txXfrm>
    </dsp:sp>
    <dsp:sp modelId="{018C0345-39F4-405A-9F38-F128C9FAA427}">
      <dsp:nvSpPr>
        <dsp:cNvPr id="0" name=""/>
        <dsp:cNvSpPr/>
      </dsp:nvSpPr>
      <dsp:spPr>
        <a:xfrm rot="5400000">
          <a:off x="7166454" y="3442399"/>
          <a:ext cx="1289149" cy="157039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5C35D5-4365-4B6F-B8E8-0EE620BB619C}">
      <dsp:nvSpPr>
        <dsp:cNvPr id="0" name=""/>
        <dsp:cNvSpPr/>
      </dsp:nvSpPr>
      <dsp:spPr>
        <a:xfrm>
          <a:off x="7190458" y="2617588"/>
          <a:ext cx="2282324" cy="1046929"/>
        </a:xfrm>
        <a:prstGeom prst="roundRect">
          <a:avLst>
            <a:gd name="adj" fmla="val 10000"/>
          </a:avLst>
        </a:prstGeom>
        <a:solidFill>
          <a:schemeClr val="accent5">
            <a:hueOff val="-6144130"/>
            <a:satOff val="-15835"/>
            <a:lumOff val="-1069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>
              <a:latin typeface="Calibri" panose="020F0502020204030204"/>
              <a:ea typeface="+mn-ea"/>
              <a:cs typeface="+mn-cs"/>
            </a:rPr>
            <a:t>Consider multi-agency approach</a:t>
          </a:r>
          <a:endParaRPr lang="en-US" sz="2300" kern="1200" dirty="0">
            <a:latin typeface="Calibri" panose="020F0502020204030204"/>
            <a:ea typeface="+mn-ea"/>
            <a:cs typeface="+mn-cs"/>
          </a:endParaRPr>
        </a:p>
      </dsp:txBody>
      <dsp:txXfrm>
        <a:off x="7221122" y="2648252"/>
        <a:ext cx="2220996" cy="985601"/>
      </dsp:txXfrm>
    </dsp:sp>
    <dsp:sp modelId="{0948C36A-DD2B-49FF-8AE4-567A9602D1B8}">
      <dsp:nvSpPr>
        <dsp:cNvPr id="0" name=""/>
        <dsp:cNvSpPr/>
      </dsp:nvSpPr>
      <dsp:spPr>
        <a:xfrm>
          <a:off x="7050885" y="3926250"/>
          <a:ext cx="2561470" cy="1019248"/>
        </a:xfrm>
        <a:prstGeom prst="roundRect">
          <a:avLst>
            <a:gd name="adj" fmla="val 1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Calibri" panose="020F0502020204030204"/>
              <a:ea typeface="+mn-ea"/>
              <a:cs typeface="+mn-cs"/>
            </a:rPr>
            <a:t>Consider future action- ie searches, interview, file prep</a:t>
          </a:r>
          <a:endParaRPr lang="en-US" sz="2000" kern="1200" dirty="0">
            <a:latin typeface="Calibri" panose="020F0502020204030204"/>
            <a:ea typeface="+mn-ea"/>
            <a:cs typeface="+mn-cs"/>
          </a:endParaRPr>
        </a:p>
      </dsp:txBody>
      <dsp:txXfrm>
        <a:off x="7080738" y="3956103"/>
        <a:ext cx="2501764" cy="95954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82BC42-57B6-4314-A5DD-73B440D23552}">
      <dsp:nvSpPr>
        <dsp:cNvPr id="0" name=""/>
        <dsp:cNvSpPr/>
      </dsp:nvSpPr>
      <dsp:spPr>
        <a:xfrm>
          <a:off x="1393769" y="2395"/>
          <a:ext cx="2266545" cy="1561650"/>
        </a:xfrm>
        <a:prstGeom prst="round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5D41D5-2956-41EA-8187-B6C7FF0EC84F}">
      <dsp:nvSpPr>
        <dsp:cNvPr id="0" name=""/>
        <dsp:cNvSpPr/>
      </dsp:nvSpPr>
      <dsp:spPr>
        <a:xfrm>
          <a:off x="1420650" y="1653095"/>
          <a:ext cx="2266545" cy="84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156464" rIns="156464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1" kern="1200" dirty="0">
              <a:solidFill>
                <a:schemeClr val="accent6"/>
              </a:solidFill>
            </a:rPr>
            <a:t>Where</a:t>
          </a:r>
          <a:r>
            <a:rPr lang="en-US" sz="2200" kern="1200" dirty="0">
              <a:solidFill>
                <a:schemeClr val="accent6"/>
              </a:solidFill>
            </a:rPr>
            <a:t> it was found</a:t>
          </a:r>
        </a:p>
      </dsp:txBody>
      <dsp:txXfrm>
        <a:off x="1420650" y="1653095"/>
        <a:ext cx="2266545" cy="840888"/>
      </dsp:txXfrm>
    </dsp:sp>
    <dsp:sp modelId="{22845CD0-3CE0-4463-9880-0CA4AFD78B15}">
      <dsp:nvSpPr>
        <dsp:cNvPr id="0" name=""/>
        <dsp:cNvSpPr/>
      </dsp:nvSpPr>
      <dsp:spPr>
        <a:xfrm>
          <a:off x="3887064" y="2395"/>
          <a:ext cx="2266545" cy="1561650"/>
        </a:xfrm>
        <a:prstGeom prst="round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89DA4C-C8BF-4424-8BE1-2D6333AA1D4F}">
      <dsp:nvSpPr>
        <dsp:cNvPr id="0" name=""/>
        <dsp:cNvSpPr/>
      </dsp:nvSpPr>
      <dsp:spPr>
        <a:xfrm>
          <a:off x="4052499" y="1759981"/>
          <a:ext cx="2266545" cy="84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156464" rIns="156464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1" kern="1200" dirty="0">
              <a:solidFill>
                <a:schemeClr val="accent6"/>
              </a:solidFill>
            </a:rPr>
            <a:t>Where</a:t>
          </a:r>
          <a:r>
            <a:rPr lang="en-US" sz="2200" kern="1200" dirty="0">
              <a:solidFill>
                <a:schemeClr val="accent6"/>
              </a:solidFill>
            </a:rPr>
            <a:t> it was seized</a:t>
          </a:r>
        </a:p>
      </dsp:txBody>
      <dsp:txXfrm>
        <a:off x="4052499" y="1759981"/>
        <a:ext cx="2266545" cy="840888"/>
      </dsp:txXfrm>
    </dsp:sp>
    <dsp:sp modelId="{8DA6170D-44BF-4E92-BEA8-13D1133E79EC}">
      <dsp:nvSpPr>
        <dsp:cNvPr id="0" name=""/>
        <dsp:cNvSpPr/>
      </dsp:nvSpPr>
      <dsp:spPr>
        <a:xfrm>
          <a:off x="6380360" y="2395"/>
          <a:ext cx="2266545" cy="1561650"/>
        </a:xfrm>
        <a:prstGeom prst="roundRect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E78CB9-4027-48CB-B4A9-4578DEA652D1}">
      <dsp:nvSpPr>
        <dsp:cNvPr id="0" name=""/>
        <dsp:cNvSpPr/>
      </dsp:nvSpPr>
      <dsp:spPr>
        <a:xfrm>
          <a:off x="6332037" y="1759981"/>
          <a:ext cx="2266545" cy="84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156464" rIns="156464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solidFill>
                <a:schemeClr val="accent6"/>
              </a:solidFill>
            </a:rPr>
            <a:t>The </a:t>
          </a:r>
          <a:r>
            <a:rPr lang="en-US" sz="2200" b="1" i="1" kern="1200" dirty="0">
              <a:solidFill>
                <a:schemeClr val="accent6"/>
              </a:solidFill>
            </a:rPr>
            <a:t>time</a:t>
          </a:r>
          <a:r>
            <a:rPr lang="en-US" sz="2200" kern="1200" dirty="0">
              <a:solidFill>
                <a:schemeClr val="accent6"/>
              </a:solidFill>
            </a:rPr>
            <a:t> of seizure</a:t>
          </a:r>
        </a:p>
      </dsp:txBody>
      <dsp:txXfrm>
        <a:off x="6332037" y="1759981"/>
        <a:ext cx="2266545" cy="840888"/>
      </dsp:txXfrm>
    </dsp:sp>
    <dsp:sp modelId="{758E484B-F31B-4272-9DEC-4AFD472E4569}">
      <dsp:nvSpPr>
        <dsp:cNvPr id="0" name=""/>
        <dsp:cNvSpPr/>
      </dsp:nvSpPr>
      <dsp:spPr>
        <a:xfrm>
          <a:off x="8873656" y="2395"/>
          <a:ext cx="2266545" cy="1561650"/>
        </a:xfrm>
        <a:prstGeom prst="roundRect">
          <a:avLst/>
        </a:prstGeom>
        <a:blipFill rotWithShape="1">
          <a:blip xmlns:r="http://schemas.openxmlformats.org/officeDocument/2006/relationships" r:embed="rId4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3FCC8B-6215-4939-BC87-A0F94AB00C16}">
      <dsp:nvSpPr>
        <dsp:cNvPr id="0" name=""/>
        <dsp:cNvSpPr/>
      </dsp:nvSpPr>
      <dsp:spPr>
        <a:xfrm>
          <a:off x="8899675" y="1759981"/>
          <a:ext cx="2266545" cy="84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156464" rIns="156464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solidFill>
                <a:schemeClr val="accent6"/>
              </a:solidFill>
            </a:rPr>
            <a:t>The </a:t>
          </a:r>
          <a:r>
            <a:rPr lang="en-US" sz="2200" b="1" i="1" kern="1200" dirty="0">
              <a:solidFill>
                <a:schemeClr val="accent6"/>
              </a:solidFill>
            </a:rPr>
            <a:t>date</a:t>
          </a:r>
          <a:r>
            <a:rPr lang="en-US" sz="2200" kern="1200" dirty="0">
              <a:solidFill>
                <a:schemeClr val="accent6"/>
              </a:solidFill>
            </a:rPr>
            <a:t> of  seizure</a:t>
          </a:r>
        </a:p>
      </dsp:txBody>
      <dsp:txXfrm>
        <a:off x="8899675" y="1759981"/>
        <a:ext cx="2266545" cy="840888"/>
      </dsp:txXfrm>
    </dsp:sp>
    <dsp:sp modelId="{BE38A284-E252-42BA-A399-E419617F6845}">
      <dsp:nvSpPr>
        <dsp:cNvPr id="0" name=""/>
        <dsp:cNvSpPr/>
      </dsp:nvSpPr>
      <dsp:spPr>
        <a:xfrm>
          <a:off x="5133712" y="2631588"/>
          <a:ext cx="2266545" cy="1561650"/>
        </a:xfrm>
        <a:prstGeom prst="roundRect">
          <a:avLst/>
        </a:prstGeom>
        <a:blipFill rotWithShape="1">
          <a:blip xmlns:r="http://schemas.openxmlformats.org/officeDocument/2006/relationships" r:embed="rId5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659CC6-0D2B-4FE8-91C7-7A81D001575F}">
      <dsp:nvSpPr>
        <dsp:cNvPr id="0" name=""/>
        <dsp:cNvSpPr/>
      </dsp:nvSpPr>
      <dsp:spPr>
        <a:xfrm>
          <a:off x="1061976" y="4283853"/>
          <a:ext cx="10410018" cy="6596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63576" rIns="163576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i="1" kern="1200" dirty="0">
              <a:solidFill>
                <a:schemeClr val="accent6"/>
              </a:solidFill>
            </a:rPr>
            <a:t>Whom</a:t>
          </a:r>
          <a:r>
            <a:rPr lang="en-US" sz="2300" kern="1200" dirty="0">
              <a:solidFill>
                <a:schemeClr val="accent6"/>
              </a:solidFill>
            </a:rPr>
            <a:t> it was seized by &amp; what was done with it after seizure</a:t>
          </a:r>
        </a:p>
      </dsp:txBody>
      <dsp:txXfrm>
        <a:off x="1061976" y="4283853"/>
        <a:ext cx="10410018" cy="65966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D63C9B-FC45-4F24-A89E-1BF745D9CE3B}">
      <dsp:nvSpPr>
        <dsp:cNvPr id="0" name=""/>
        <dsp:cNvSpPr/>
      </dsp:nvSpPr>
      <dsp:spPr>
        <a:xfrm>
          <a:off x="1567" y="0"/>
          <a:ext cx="3992562" cy="3767453"/>
        </a:xfrm>
        <a:prstGeom prst="roundRect">
          <a:avLst>
            <a:gd name="adj" fmla="val 5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96012" rIns="124460" bIns="0" numCol="1" spcCol="1270" anchor="t" anchorCtr="0">
          <a:noAutofit/>
        </a:bodyPr>
        <a:lstStyle/>
        <a:p>
          <a:pPr marL="0" lvl="0" indent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i="1" kern="1200" dirty="0"/>
            <a:t>Suspect present</a:t>
          </a:r>
        </a:p>
      </dsp:txBody>
      <dsp:txXfrm rot="16200000">
        <a:off x="-1143831" y="1145399"/>
        <a:ext cx="3089311" cy="798512"/>
      </dsp:txXfrm>
    </dsp:sp>
    <dsp:sp modelId="{CF02C79E-256F-4E63-B409-2F72555778E4}">
      <dsp:nvSpPr>
        <dsp:cNvPr id="0" name=""/>
        <dsp:cNvSpPr/>
      </dsp:nvSpPr>
      <dsp:spPr>
        <a:xfrm>
          <a:off x="800080" y="0"/>
          <a:ext cx="2974459" cy="3767453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82296" rIns="0" bIns="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Identification of suspects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Arrest – yes or no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Managing the scene &amp; a suspect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Cross contamination</a:t>
          </a:r>
        </a:p>
      </dsp:txBody>
      <dsp:txXfrm>
        <a:off x="800080" y="0"/>
        <a:ext cx="2974459" cy="3767453"/>
      </dsp:txXfrm>
    </dsp:sp>
    <dsp:sp modelId="{ACD36DFF-B767-46CB-A28C-4919411C60E8}">
      <dsp:nvSpPr>
        <dsp:cNvPr id="0" name=""/>
        <dsp:cNvSpPr/>
      </dsp:nvSpPr>
      <dsp:spPr>
        <a:xfrm>
          <a:off x="4135437" y="0"/>
          <a:ext cx="3992562" cy="3767453"/>
        </a:xfrm>
        <a:prstGeom prst="roundRect">
          <a:avLst>
            <a:gd name="adj" fmla="val 5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96012" rIns="124460" bIns="0" numCol="1" spcCol="1270" anchor="t" anchorCtr="0">
          <a:noAutofit/>
        </a:bodyPr>
        <a:lstStyle/>
        <a:p>
          <a:pPr marL="0" lvl="0" indent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i="1" kern="1200"/>
            <a:t>Suspect not present</a:t>
          </a:r>
          <a:endParaRPr lang="en-US" sz="2800" b="1" i="1" kern="1200" dirty="0"/>
        </a:p>
      </dsp:txBody>
      <dsp:txXfrm rot="16200000">
        <a:off x="2990038" y="1145399"/>
        <a:ext cx="3089311" cy="798512"/>
      </dsp:txXfrm>
    </dsp:sp>
    <dsp:sp modelId="{23CAC000-7B4D-45AE-BF05-6B0F83BB962D}">
      <dsp:nvSpPr>
        <dsp:cNvPr id="0" name=""/>
        <dsp:cNvSpPr/>
      </dsp:nvSpPr>
      <dsp:spPr>
        <a:xfrm rot="5400000">
          <a:off x="3877012" y="2930128"/>
          <a:ext cx="553640" cy="598884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27FA07-8ED9-4CAA-998F-9E36843030EE}">
      <dsp:nvSpPr>
        <dsp:cNvPr id="0" name=""/>
        <dsp:cNvSpPr/>
      </dsp:nvSpPr>
      <dsp:spPr>
        <a:xfrm>
          <a:off x="4933950" y="0"/>
          <a:ext cx="2974459" cy="3767453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82296" rIns="0" bIns="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Identification of suspects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Risk assessment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Circulate details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Cross contamination</a:t>
          </a:r>
          <a:endParaRPr lang="en-US" sz="2400" kern="1200" dirty="0"/>
        </a:p>
      </dsp:txBody>
      <dsp:txXfrm>
        <a:off x="4933950" y="0"/>
        <a:ext cx="2974459" cy="376745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032937-5552-7244-9985-156F178B0102}">
      <dsp:nvSpPr>
        <dsp:cNvPr id="0" name=""/>
        <dsp:cNvSpPr/>
      </dsp:nvSpPr>
      <dsp:spPr>
        <a:xfrm>
          <a:off x="0" y="673"/>
          <a:ext cx="631913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EAAF97-0896-C74E-88DA-127424926C5B}">
      <dsp:nvSpPr>
        <dsp:cNvPr id="0" name=""/>
        <dsp:cNvSpPr/>
      </dsp:nvSpPr>
      <dsp:spPr>
        <a:xfrm>
          <a:off x="0" y="673"/>
          <a:ext cx="6319135" cy="7878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Group 1: Case assessment/Information requirements  (Page 7 onwards)</a:t>
          </a:r>
        </a:p>
      </dsp:txBody>
      <dsp:txXfrm>
        <a:off x="0" y="673"/>
        <a:ext cx="6319135" cy="787861"/>
      </dsp:txXfrm>
    </dsp:sp>
    <dsp:sp modelId="{443A71D3-0281-0942-A4A2-7CB8D8DD4533}">
      <dsp:nvSpPr>
        <dsp:cNvPr id="0" name=""/>
        <dsp:cNvSpPr/>
      </dsp:nvSpPr>
      <dsp:spPr>
        <a:xfrm>
          <a:off x="0" y="788534"/>
          <a:ext cx="631913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2CFB4C-DAEA-B243-B577-52C969144932}">
      <dsp:nvSpPr>
        <dsp:cNvPr id="0" name=""/>
        <dsp:cNvSpPr/>
      </dsp:nvSpPr>
      <dsp:spPr>
        <a:xfrm>
          <a:off x="0" y="788534"/>
          <a:ext cx="6319135" cy="7878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Group 2: Health and Safety / Assessment at the scene (Page 9 onwards)</a:t>
          </a:r>
        </a:p>
      </dsp:txBody>
      <dsp:txXfrm>
        <a:off x="0" y="788534"/>
        <a:ext cx="6319135" cy="787861"/>
      </dsp:txXfrm>
    </dsp:sp>
    <dsp:sp modelId="{0AFD7179-07F3-CB41-909A-707F50F506D3}">
      <dsp:nvSpPr>
        <dsp:cNvPr id="0" name=""/>
        <dsp:cNvSpPr/>
      </dsp:nvSpPr>
      <dsp:spPr>
        <a:xfrm>
          <a:off x="0" y="1576396"/>
          <a:ext cx="631913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372DB9-7A06-9846-ACEC-4FAD52130C74}">
      <dsp:nvSpPr>
        <dsp:cNvPr id="0" name=""/>
        <dsp:cNvSpPr/>
      </dsp:nvSpPr>
      <dsp:spPr>
        <a:xfrm>
          <a:off x="0" y="1576396"/>
          <a:ext cx="6319135" cy="7878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Group 3: Undertaking the scene examination / Scene preservation </a:t>
          </a:r>
          <a:br>
            <a:rPr lang="en-US" sz="1800" kern="1200"/>
          </a:br>
          <a:r>
            <a:rPr lang="en-US" sz="1800" kern="1200"/>
            <a:t>(Page 11 onwards)</a:t>
          </a:r>
        </a:p>
      </dsp:txBody>
      <dsp:txXfrm>
        <a:off x="0" y="1576396"/>
        <a:ext cx="6319135" cy="787861"/>
      </dsp:txXfrm>
    </dsp:sp>
    <dsp:sp modelId="{CB5E53DB-7902-9F40-9617-757DDEE34103}">
      <dsp:nvSpPr>
        <dsp:cNvPr id="0" name=""/>
        <dsp:cNvSpPr/>
      </dsp:nvSpPr>
      <dsp:spPr>
        <a:xfrm>
          <a:off x="0" y="2364257"/>
          <a:ext cx="631913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EAF6D3-4A7D-B94F-BEC4-8D7F4036E615}">
      <dsp:nvSpPr>
        <dsp:cNvPr id="0" name=""/>
        <dsp:cNvSpPr/>
      </dsp:nvSpPr>
      <dsp:spPr>
        <a:xfrm>
          <a:off x="0" y="2364257"/>
          <a:ext cx="6319135" cy="7878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Group 4: Searching the crime scene / Recording the crime scene </a:t>
          </a:r>
          <a:br>
            <a:rPr lang="en-US" sz="1800" kern="1200"/>
          </a:br>
          <a:r>
            <a:rPr lang="en-US" sz="1800" kern="1200"/>
            <a:t>(Page 13 onwards) </a:t>
          </a:r>
        </a:p>
      </dsp:txBody>
      <dsp:txXfrm>
        <a:off x="0" y="2364257"/>
        <a:ext cx="6319135" cy="787861"/>
      </dsp:txXfrm>
    </dsp:sp>
    <dsp:sp modelId="{9BCE4F38-539F-A747-88FC-4055CACF884D}">
      <dsp:nvSpPr>
        <dsp:cNvPr id="0" name=""/>
        <dsp:cNvSpPr/>
      </dsp:nvSpPr>
      <dsp:spPr>
        <a:xfrm>
          <a:off x="0" y="3152119"/>
          <a:ext cx="631913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40AA26-222C-0B47-990F-BBA19FBB866B}">
      <dsp:nvSpPr>
        <dsp:cNvPr id="0" name=""/>
        <dsp:cNvSpPr/>
      </dsp:nvSpPr>
      <dsp:spPr>
        <a:xfrm>
          <a:off x="0" y="3152119"/>
          <a:ext cx="6319135" cy="7878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Group 5: Recovery of forensic evidence from the crime scene / Preservation and packaging (Page 15 onwards) </a:t>
          </a:r>
        </a:p>
      </dsp:txBody>
      <dsp:txXfrm>
        <a:off x="0" y="3152119"/>
        <a:ext cx="6319135" cy="787861"/>
      </dsp:txXfrm>
    </dsp:sp>
    <dsp:sp modelId="{ADAF13A7-4E0B-0F4A-9806-253453611687}">
      <dsp:nvSpPr>
        <dsp:cNvPr id="0" name=""/>
        <dsp:cNvSpPr/>
      </dsp:nvSpPr>
      <dsp:spPr>
        <a:xfrm>
          <a:off x="0" y="3939980"/>
          <a:ext cx="631913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6EAD77-655B-DD41-9B12-D5E9E1703714}">
      <dsp:nvSpPr>
        <dsp:cNvPr id="0" name=""/>
        <dsp:cNvSpPr/>
      </dsp:nvSpPr>
      <dsp:spPr>
        <a:xfrm>
          <a:off x="0" y="3939980"/>
          <a:ext cx="6319135" cy="7878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Group 6:  Labelling and documentation / Transport (Page 16 onwards) </a:t>
          </a:r>
        </a:p>
      </dsp:txBody>
      <dsp:txXfrm>
        <a:off x="0" y="3939980"/>
        <a:ext cx="6319135" cy="787861"/>
      </dsp:txXfrm>
    </dsp:sp>
    <dsp:sp modelId="{32D2B495-5DE9-9C45-8EBB-91C11C696872}">
      <dsp:nvSpPr>
        <dsp:cNvPr id="0" name=""/>
        <dsp:cNvSpPr/>
      </dsp:nvSpPr>
      <dsp:spPr>
        <a:xfrm>
          <a:off x="0" y="4727842"/>
          <a:ext cx="631913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43A08F-07E4-8546-8B89-A42BE742F799}">
      <dsp:nvSpPr>
        <dsp:cNvPr id="0" name=""/>
        <dsp:cNvSpPr/>
      </dsp:nvSpPr>
      <dsp:spPr>
        <a:xfrm>
          <a:off x="0" y="4727842"/>
          <a:ext cx="6319135" cy="7878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Group 7: Review scene findings and order further examinations/ Report findings (Page 19 onwards) </a:t>
          </a:r>
        </a:p>
      </dsp:txBody>
      <dsp:txXfrm>
        <a:off x="0" y="4727842"/>
        <a:ext cx="6319135" cy="78786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1682CD-A2C1-4D56-939B-E13B400E91F1}">
      <dsp:nvSpPr>
        <dsp:cNvPr id="0" name=""/>
        <dsp:cNvSpPr/>
      </dsp:nvSpPr>
      <dsp:spPr>
        <a:xfrm rot="16200000">
          <a:off x="745394" y="-745394"/>
          <a:ext cx="2595512" cy="4086302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1" kern="1200"/>
            <a:t>Identifying</a:t>
          </a:r>
          <a:r>
            <a:rPr lang="en-US" sz="2400" kern="1200"/>
            <a:t> a line of enquiry to pursue</a:t>
          </a:r>
          <a:endParaRPr lang="en-US" sz="2400" kern="1200" dirty="0"/>
        </a:p>
      </dsp:txBody>
      <dsp:txXfrm rot="5400000">
        <a:off x="-1" y="1"/>
        <a:ext cx="4086302" cy="1946634"/>
      </dsp:txXfrm>
    </dsp:sp>
    <dsp:sp modelId="{B75CF95F-5500-490A-852E-E51C72AE2481}">
      <dsp:nvSpPr>
        <dsp:cNvPr id="0" name=""/>
        <dsp:cNvSpPr/>
      </dsp:nvSpPr>
      <dsp:spPr>
        <a:xfrm>
          <a:off x="4086302" y="0"/>
          <a:ext cx="4086302" cy="2595512"/>
        </a:xfrm>
        <a:prstGeom prst="round1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1" kern="1200"/>
            <a:t>Determining </a:t>
          </a:r>
          <a:r>
            <a:rPr lang="en-US" sz="2400" kern="1200"/>
            <a:t>the objective of pursuing a particular line of enquiry</a:t>
          </a:r>
          <a:endParaRPr lang="en-US" sz="2400" kern="1200" dirty="0"/>
        </a:p>
      </dsp:txBody>
      <dsp:txXfrm>
        <a:off x="4086302" y="0"/>
        <a:ext cx="4086302" cy="1946634"/>
      </dsp:txXfrm>
    </dsp:sp>
    <dsp:sp modelId="{0CA56AFE-2462-45F5-A215-19C7C5F9114A}">
      <dsp:nvSpPr>
        <dsp:cNvPr id="0" name=""/>
        <dsp:cNvSpPr/>
      </dsp:nvSpPr>
      <dsp:spPr>
        <a:xfrm rot="10800000">
          <a:off x="0" y="2595512"/>
          <a:ext cx="4086302" cy="2595512"/>
        </a:xfrm>
        <a:prstGeom prst="round1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1" kern="1200" dirty="0"/>
            <a:t>Identifying</a:t>
          </a:r>
          <a:r>
            <a:rPr lang="en-US" sz="2400" kern="1200" dirty="0"/>
            <a:t> the investigative action(s) necessary to efficiently achieve that objective taking into account resources, priorities &amp; proportionality</a:t>
          </a:r>
        </a:p>
      </dsp:txBody>
      <dsp:txXfrm rot="10800000">
        <a:off x="0" y="3244390"/>
        <a:ext cx="4086302" cy="1946634"/>
      </dsp:txXfrm>
    </dsp:sp>
    <dsp:sp modelId="{44972B86-9451-44DF-A4F0-84233DA580CE}">
      <dsp:nvSpPr>
        <dsp:cNvPr id="0" name=""/>
        <dsp:cNvSpPr/>
      </dsp:nvSpPr>
      <dsp:spPr>
        <a:xfrm rot="5400000">
          <a:off x="4831696" y="1850117"/>
          <a:ext cx="2595512" cy="4086302"/>
        </a:xfrm>
        <a:prstGeom prst="round1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1" kern="1200"/>
            <a:t>Conducting</a:t>
          </a:r>
          <a:r>
            <a:rPr lang="en-US" sz="2400" kern="1200"/>
            <a:t> the investigative action &amp; gathering the maximum amount of material which may generate further lines of enquiry</a:t>
          </a:r>
          <a:endParaRPr lang="en-US" sz="2400" kern="1200" dirty="0"/>
        </a:p>
      </dsp:txBody>
      <dsp:txXfrm rot="-5400000">
        <a:off x="4086301" y="3244390"/>
        <a:ext cx="4086302" cy="1946634"/>
      </dsp:txXfrm>
    </dsp:sp>
    <dsp:sp modelId="{F28DE75D-4E06-43B3-8B8F-6114D95E3BB1}">
      <dsp:nvSpPr>
        <dsp:cNvPr id="0" name=""/>
        <dsp:cNvSpPr/>
      </dsp:nvSpPr>
      <dsp:spPr>
        <a:xfrm>
          <a:off x="2860411" y="1946634"/>
          <a:ext cx="2451781" cy="1297756"/>
        </a:xfrm>
        <a:prstGeom prst="roundRect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Investigative Strategies</a:t>
          </a:r>
        </a:p>
      </dsp:txBody>
      <dsp:txXfrm>
        <a:off x="2923762" y="2009985"/>
        <a:ext cx="2325079" cy="117105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6CA6FC-FD2A-4512-A392-551D8DE150CD}">
      <dsp:nvSpPr>
        <dsp:cNvPr id="0" name=""/>
        <dsp:cNvSpPr/>
      </dsp:nvSpPr>
      <dsp:spPr>
        <a:xfrm>
          <a:off x="2721144" y="530"/>
          <a:ext cx="1528197" cy="99332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Calibri" panose="020F0502020204030204"/>
              <a:ea typeface="+mn-ea"/>
              <a:cs typeface="+mn-cs"/>
            </a:rPr>
            <a:t>Establish current position</a:t>
          </a:r>
          <a:endParaRPr lang="en-US" sz="1800" kern="1200" dirty="0">
            <a:latin typeface="Calibri" panose="020F0502020204030204"/>
            <a:ea typeface="+mn-ea"/>
            <a:cs typeface="+mn-cs"/>
          </a:endParaRPr>
        </a:p>
      </dsp:txBody>
      <dsp:txXfrm>
        <a:off x="2769634" y="49020"/>
        <a:ext cx="1431217" cy="896348"/>
      </dsp:txXfrm>
    </dsp:sp>
    <dsp:sp modelId="{CFBB5B8D-454B-48EC-A185-210442C376F6}">
      <dsp:nvSpPr>
        <dsp:cNvPr id="0" name=""/>
        <dsp:cNvSpPr/>
      </dsp:nvSpPr>
      <dsp:spPr>
        <a:xfrm>
          <a:off x="1843753" y="497194"/>
          <a:ext cx="3282979" cy="3282979"/>
        </a:xfrm>
        <a:custGeom>
          <a:avLst/>
          <a:gdLst/>
          <a:ahLst/>
          <a:cxnLst/>
          <a:rect l="0" t="0" r="0" b="0"/>
          <a:pathLst>
            <a:path>
              <a:moveTo>
                <a:pt x="2616664" y="321064"/>
              </a:moveTo>
              <a:arcTo wR="1641489" hR="1641489" stAng="18386821" swAng="1634160"/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038B6BD-182E-4AD6-991F-9954EE6091D7}">
      <dsp:nvSpPr>
        <dsp:cNvPr id="0" name=""/>
        <dsp:cNvSpPr/>
      </dsp:nvSpPr>
      <dsp:spPr>
        <a:xfrm>
          <a:off x="4362633" y="1642020"/>
          <a:ext cx="1528197" cy="993328"/>
        </a:xfrm>
        <a:prstGeom prst="roundRect">
          <a:avLst/>
        </a:prstGeom>
        <a:gradFill rotWithShape="0">
          <a:gsLst>
            <a:gs pos="0">
              <a:schemeClr val="accent5">
                <a:hueOff val="-2252848"/>
                <a:satOff val="-5806"/>
                <a:lumOff val="-3922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2252848"/>
                <a:satOff val="-5806"/>
                <a:lumOff val="-3922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2252848"/>
                <a:satOff val="-5806"/>
                <a:lumOff val="-3922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Calibri" panose="020F0502020204030204"/>
              <a:ea typeface="+mn-ea"/>
              <a:cs typeface="+mn-cs"/>
            </a:rPr>
            <a:t>Analyse</a:t>
          </a:r>
          <a:endParaRPr lang="en-US" sz="1800" kern="1200" dirty="0">
            <a:latin typeface="Calibri" panose="020F0502020204030204"/>
            <a:ea typeface="+mn-ea"/>
            <a:cs typeface="+mn-cs"/>
          </a:endParaRPr>
        </a:p>
      </dsp:txBody>
      <dsp:txXfrm>
        <a:off x="4411123" y="1690510"/>
        <a:ext cx="1431217" cy="896348"/>
      </dsp:txXfrm>
    </dsp:sp>
    <dsp:sp modelId="{26D13A40-64C2-4586-A930-910A07FD30AA}">
      <dsp:nvSpPr>
        <dsp:cNvPr id="0" name=""/>
        <dsp:cNvSpPr/>
      </dsp:nvSpPr>
      <dsp:spPr>
        <a:xfrm>
          <a:off x="1843753" y="497194"/>
          <a:ext cx="3282979" cy="3282979"/>
        </a:xfrm>
        <a:custGeom>
          <a:avLst/>
          <a:gdLst/>
          <a:ahLst/>
          <a:cxnLst/>
          <a:rect l="0" t="0" r="0" b="0"/>
          <a:pathLst>
            <a:path>
              <a:moveTo>
                <a:pt x="3112846" y="2369222"/>
              </a:moveTo>
              <a:arcTo wR="1641489" hR="1641489" stAng="1579019" swAng="1634160"/>
            </a:path>
          </a:pathLst>
        </a:custGeom>
        <a:noFill/>
        <a:ln w="6350" cap="flat" cmpd="sng" algn="ctr">
          <a:solidFill>
            <a:schemeClr val="accent5">
              <a:hueOff val="-2252848"/>
              <a:satOff val="-5806"/>
              <a:lumOff val="-3922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F0F79D6-6CCC-4F60-9377-5CA4E811441D}">
      <dsp:nvSpPr>
        <dsp:cNvPr id="0" name=""/>
        <dsp:cNvSpPr/>
      </dsp:nvSpPr>
      <dsp:spPr>
        <a:xfrm>
          <a:off x="2721144" y="3283509"/>
          <a:ext cx="1528197" cy="993328"/>
        </a:xfrm>
        <a:prstGeom prst="roundRect">
          <a:avLst/>
        </a:prstGeom>
        <a:gradFill rotWithShape="0">
          <a:gsLst>
            <a:gs pos="0">
              <a:schemeClr val="accent5">
                <a:hueOff val="-4505695"/>
                <a:satOff val="-11613"/>
                <a:lumOff val="-784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4505695"/>
                <a:satOff val="-11613"/>
                <a:lumOff val="-784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4505695"/>
                <a:satOff val="-11613"/>
                <a:lumOff val="-784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Calibri" panose="020F0502020204030204"/>
              <a:ea typeface="+mn-ea"/>
              <a:cs typeface="+mn-cs"/>
            </a:rPr>
            <a:t>Identify actions</a:t>
          </a:r>
          <a:endParaRPr lang="en-US" sz="1800" kern="1200" dirty="0">
            <a:latin typeface="Calibri" panose="020F0502020204030204"/>
            <a:ea typeface="+mn-ea"/>
            <a:cs typeface="+mn-cs"/>
          </a:endParaRPr>
        </a:p>
      </dsp:txBody>
      <dsp:txXfrm>
        <a:off x="2769634" y="3331999"/>
        <a:ext cx="1431217" cy="896348"/>
      </dsp:txXfrm>
    </dsp:sp>
    <dsp:sp modelId="{89BE8398-DF42-4ABA-9F06-A42E3CEE640F}">
      <dsp:nvSpPr>
        <dsp:cNvPr id="0" name=""/>
        <dsp:cNvSpPr/>
      </dsp:nvSpPr>
      <dsp:spPr>
        <a:xfrm>
          <a:off x="1843753" y="497194"/>
          <a:ext cx="3282979" cy="3282979"/>
        </a:xfrm>
        <a:custGeom>
          <a:avLst/>
          <a:gdLst/>
          <a:ahLst/>
          <a:cxnLst/>
          <a:rect l="0" t="0" r="0" b="0"/>
          <a:pathLst>
            <a:path>
              <a:moveTo>
                <a:pt x="666314" y="2961914"/>
              </a:moveTo>
              <a:arcTo wR="1641489" hR="1641489" stAng="7586821" swAng="1634160"/>
            </a:path>
          </a:pathLst>
        </a:custGeom>
        <a:noFill/>
        <a:ln w="6350" cap="flat" cmpd="sng" algn="ctr">
          <a:solidFill>
            <a:schemeClr val="accent5">
              <a:hueOff val="-4505695"/>
              <a:satOff val="-11613"/>
              <a:lumOff val="-7843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EC6384-BDE6-403E-B431-AE17D86369B0}">
      <dsp:nvSpPr>
        <dsp:cNvPr id="0" name=""/>
        <dsp:cNvSpPr/>
      </dsp:nvSpPr>
      <dsp:spPr>
        <a:xfrm>
          <a:off x="1079654" y="1642020"/>
          <a:ext cx="1528197" cy="993328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Calibri" panose="020F0502020204030204"/>
              <a:ea typeface="+mn-ea"/>
              <a:cs typeface="+mn-cs"/>
            </a:rPr>
            <a:t>Take action</a:t>
          </a:r>
          <a:endParaRPr lang="en-US" sz="1800" kern="1200" dirty="0">
            <a:latin typeface="Calibri" panose="020F0502020204030204"/>
            <a:ea typeface="+mn-ea"/>
            <a:cs typeface="+mn-cs"/>
          </a:endParaRPr>
        </a:p>
      </dsp:txBody>
      <dsp:txXfrm>
        <a:off x="1128144" y="1690510"/>
        <a:ext cx="1431217" cy="896348"/>
      </dsp:txXfrm>
    </dsp:sp>
    <dsp:sp modelId="{0D41E380-8CE1-4BD7-B47D-1F82333F37CF}">
      <dsp:nvSpPr>
        <dsp:cNvPr id="0" name=""/>
        <dsp:cNvSpPr/>
      </dsp:nvSpPr>
      <dsp:spPr>
        <a:xfrm>
          <a:off x="1843753" y="497194"/>
          <a:ext cx="3282979" cy="3282979"/>
        </a:xfrm>
        <a:custGeom>
          <a:avLst/>
          <a:gdLst/>
          <a:ahLst/>
          <a:cxnLst/>
          <a:rect l="0" t="0" r="0" b="0"/>
          <a:pathLst>
            <a:path>
              <a:moveTo>
                <a:pt x="170132" y="913756"/>
              </a:moveTo>
              <a:arcTo wR="1641489" hR="1641489" stAng="12379019" swAng="1634160"/>
            </a:path>
          </a:pathLst>
        </a:custGeom>
        <a:noFill/>
        <a:ln w="63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085534-0FE1-4DE2-BBFF-2C7A613881F7}">
      <dsp:nvSpPr>
        <dsp:cNvPr id="0" name=""/>
        <dsp:cNvSpPr/>
      </dsp:nvSpPr>
      <dsp:spPr>
        <a:xfrm>
          <a:off x="4781" y="1026227"/>
          <a:ext cx="2090459" cy="1254275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Crime Scene Investigators</a:t>
          </a:r>
        </a:p>
      </dsp:txBody>
      <dsp:txXfrm>
        <a:off x="41517" y="1062963"/>
        <a:ext cx="2016987" cy="1180803"/>
      </dsp:txXfrm>
    </dsp:sp>
    <dsp:sp modelId="{7AA7B3AF-D7CB-40BC-A593-85B0934E2D01}">
      <dsp:nvSpPr>
        <dsp:cNvPr id="0" name=""/>
        <dsp:cNvSpPr/>
      </dsp:nvSpPr>
      <dsp:spPr>
        <a:xfrm>
          <a:off x="2279201" y="1394148"/>
          <a:ext cx="443177" cy="518433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2279201" y="1497835"/>
        <a:ext cx="310224" cy="311059"/>
      </dsp:txXfrm>
    </dsp:sp>
    <dsp:sp modelId="{1B69FE72-1B4F-4AF8-9100-1BF35A039AC7}">
      <dsp:nvSpPr>
        <dsp:cNvPr id="0" name=""/>
        <dsp:cNvSpPr/>
      </dsp:nvSpPr>
      <dsp:spPr>
        <a:xfrm>
          <a:off x="2931424" y="1026227"/>
          <a:ext cx="2090459" cy="1254275"/>
        </a:xfrm>
        <a:prstGeom prst="roundRect">
          <a:avLst>
            <a:gd name="adj" fmla="val 10000"/>
          </a:avLst>
        </a:prstGeom>
        <a:solidFill>
          <a:schemeClr val="accent2">
            <a:lumMod val="40000"/>
            <a:lumOff val="60000"/>
          </a:schemeClr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Collision Investigation Unit</a:t>
          </a:r>
        </a:p>
      </dsp:txBody>
      <dsp:txXfrm>
        <a:off x="2968160" y="1062963"/>
        <a:ext cx="2016987" cy="1180803"/>
      </dsp:txXfrm>
    </dsp:sp>
    <dsp:sp modelId="{C92A5F6B-ED43-4135-A4EB-049217574885}">
      <dsp:nvSpPr>
        <dsp:cNvPr id="0" name=""/>
        <dsp:cNvSpPr/>
      </dsp:nvSpPr>
      <dsp:spPr>
        <a:xfrm>
          <a:off x="5205844" y="1394148"/>
          <a:ext cx="443177" cy="518433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5205844" y="1497835"/>
        <a:ext cx="310224" cy="311059"/>
      </dsp:txXfrm>
    </dsp:sp>
    <dsp:sp modelId="{F6793995-355F-49C4-A797-CA043AEC8883}">
      <dsp:nvSpPr>
        <dsp:cNvPr id="0" name=""/>
        <dsp:cNvSpPr/>
      </dsp:nvSpPr>
      <dsp:spPr>
        <a:xfrm>
          <a:off x="5858067" y="1026227"/>
          <a:ext cx="2090459" cy="1254275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Crown Prosecution Service</a:t>
          </a:r>
        </a:p>
      </dsp:txBody>
      <dsp:txXfrm>
        <a:off x="5894803" y="1062963"/>
        <a:ext cx="2016987" cy="1180803"/>
      </dsp:txXfrm>
    </dsp:sp>
    <dsp:sp modelId="{76AD7C85-553D-4466-887F-7B19018F6635}">
      <dsp:nvSpPr>
        <dsp:cNvPr id="0" name=""/>
        <dsp:cNvSpPr/>
      </dsp:nvSpPr>
      <dsp:spPr>
        <a:xfrm>
          <a:off x="8132487" y="1394148"/>
          <a:ext cx="443177" cy="518433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132487" y="1497835"/>
        <a:ext cx="310224" cy="311059"/>
      </dsp:txXfrm>
    </dsp:sp>
    <dsp:sp modelId="{C0297278-F40C-4E2B-B1CA-B295A728C5A4}">
      <dsp:nvSpPr>
        <dsp:cNvPr id="0" name=""/>
        <dsp:cNvSpPr/>
      </dsp:nvSpPr>
      <dsp:spPr>
        <a:xfrm>
          <a:off x="8784711" y="1026227"/>
          <a:ext cx="2090459" cy="1254275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Social services</a:t>
          </a:r>
        </a:p>
      </dsp:txBody>
      <dsp:txXfrm>
        <a:off x="8821447" y="1062963"/>
        <a:ext cx="2016987" cy="1180803"/>
      </dsp:txXfrm>
    </dsp:sp>
    <dsp:sp modelId="{C8D956DD-DF2A-4795-B834-8C00C0B222AE}">
      <dsp:nvSpPr>
        <dsp:cNvPr id="0" name=""/>
        <dsp:cNvSpPr/>
      </dsp:nvSpPr>
      <dsp:spPr>
        <a:xfrm rot="5400000">
          <a:off x="9608352" y="2426835"/>
          <a:ext cx="443177" cy="518433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 rot="-5400000">
        <a:off x="9674412" y="2464463"/>
        <a:ext cx="311059" cy="310224"/>
      </dsp:txXfrm>
    </dsp:sp>
    <dsp:sp modelId="{FC073A07-CC35-40C4-A03C-34DB095020EE}">
      <dsp:nvSpPr>
        <dsp:cNvPr id="0" name=""/>
        <dsp:cNvSpPr/>
      </dsp:nvSpPr>
      <dsp:spPr>
        <a:xfrm>
          <a:off x="8784711" y="3116686"/>
          <a:ext cx="2090459" cy="1254275"/>
        </a:xfrm>
        <a:prstGeom prst="roundRect">
          <a:avLst>
            <a:gd name="adj" fmla="val 10000"/>
          </a:avLst>
        </a:prstGeom>
        <a:solidFill>
          <a:schemeClr val="accent2">
            <a:lumMod val="40000"/>
            <a:lumOff val="60000"/>
          </a:schemeClr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Detectives</a:t>
          </a:r>
        </a:p>
      </dsp:txBody>
      <dsp:txXfrm>
        <a:off x="8821447" y="3153422"/>
        <a:ext cx="2016987" cy="1180803"/>
      </dsp:txXfrm>
    </dsp:sp>
    <dsp:sp modelId="{669B6DC1-5472-4BF6-BE4A-87CDFF5C9BA4}">
      <dsp:nvSpPr>
        <dsp:cNvPr id="0" name=""/>
        <dsp:cNvSpPr/>
      </dsp:nvSpPr>
      <dsp:spPr>
        <a:xfrm rot="10800000">
          <a:off x="8157573" y="3484607"/>
          <a:ext cx="443177" cy="518433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 rot="10800000">
        <a:off x="8290526" y="3588294"/>
        <a:ext cx="310224" cy="311059"/>
      </dsp:txXfrm>
    </dsp:sp>
    <dsp:sp modelId="{66B3A591-23DD-4E16-A229-E283706234CE}">
      <dsp:nvSpPr>
        <dsp:cNvPr id="0" name=""/>
        <dsp:cNvSpPr/>
      </dsp:nvSpPr>
      <dsp:spPr>
        <a:xfrm>
          <a:off x="5858067" y="3116686"/>
          <a:ext cx="2090459" cy="1254275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Phone providers</a:t>
          </a:r>
        </a:p>
      </dsp:txBody>
      <dsp:txXfrm>
        <a:off x="5894803" y="3153422"/>
        <a:ext cx="2016987" cy="1180803"/>
      </dsp:txXfrm>
    </dsp:sp>
    <dsp:sp modelId="{4D7E1860-4AE5-4F2C-8381-6A6F19905B80}">
      <dsp:nvSpPr>
        <dsp:cNvPr id="0" name=""/>
        <dsp:cNvSpPr/>
      </dsp:nvSpPr>
      <dsp:spPr>
        <a:xfrm rot="10800000">
          <a:off x="5230930" y="3484607"/>
          <a:ext cx="443177" cy="518433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 rot="10800000">
        <a:off x="5363883" y="3588294"/>
        <a:ext cx="310224" cy="311059"/>
      </dsp:txXfrm>
    </dsp:sp>
    <dsp:sp modelId="{D4DC3D11-FF78-429D-BF21-3D9565449D60}">
      <dsp:nvSpPr>
        <dsp:cNvPr id="0" name=""/>
        <dsp:cNvSpPr/>
      </dsp:nvSpPr>
      <dsp:spPr>
        <a:xfrm>
          <a:off x="2931424" y="3116686"/>
          <a:ext cx="2090459" cy="1254275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Dog Handlers</a:t>
          </a:r>
        </a:p>
      </dsp:txBody>
      <dsp:txXfrm>
        <a:off x="2968160" y="3153422"/>
        <a:ext cx="2016987" cy="1180803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5B066-631F-9C4A-BF1E-3F5998101AED}">
      <dsp:nvSpPr>
        <dsp:cNvPr id="0" name=""/>
        <dsp:cNvSpPr/>
      </dsp:nvSpPr>
      <dsp:spPr>
        <a:xfrm>
          <a:off x="0" y="0"/>
          <a:ext cx="9799782" cy="0"/>
        </a:xfrm>
        <a:prstGeom prst="line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96F269-7043-164A-8A8A-F1F8B8EBC32C}">
      <dsp:nvSpPr>
        <dsp:cNvPr id="0" name=""/>
        <dsp:cNvSpPr/>
      </dsp:nvSpPr>
      <dsp:spPr>
        <a:xfrm>
          <a:off x="0" y="0"/>
          <a:ext cx="9799782" cy="6380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Commence upon arrival</a:t>
          </a:r>
          <a:endParaRPr lang="en-US" sz="2400" kern="1200" dirty="0"/>
        </a:p>
      </dsp:txBody>
      <dsp:txXfrm>
        <a:off x="0" y="0"/>
        <a:ext cx="9799782" cy="638094"/>
      </dsp:txXfrm>
    </dsp:sp>
    <dsp:sp modelId="{889B0F4F-21FB-BD43-88F1-A37BEFE0FEB0}">
      <dsp:nvSpPr>
        <dsp:cNvPr id="0" name=""/>
        <dsp:cNvSpPr/>
      </dsp:nvSpPr>
      <dsp:spPr>
        <a:xfrm>
          <a:off x="0" y="638094"/>
          <a:ext cx="9799782" cy="0"/>
        </a:xfrm>
        <a:prstGeom prst="line">
          <a:avLst/>
        </a:prstGeom>
        <a:solidFill>
          <a:schemeClr val="accent2">
            <a:shade val="80000"/>
            <a:hueOff val="-68774"/>
            <a:satOff val="1452"/>
            <a:lumOff val="3869"/>
            <a:alphaOff val="0"/>
          </a:schemeClr>
        </a:solidFill>
        <a:ln w="12700" cap="flat" cmpd="sng" algn="ctr">
          <a:solidFill>
            <a:schemeClr val="accent2">
              <a:shade val="80000"/>
              <a:hueOff val="-68774"/>
              <a:satOff val="1452"/>
              <a:lumOff val="38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561905-510A-6242-AA2F-3ACA417F1575}">
      <dsp:nvSpPr>
        <dsp:cNvPr id="0" name=""/>
        <dsp:cNvSpPr/>
      </dsp:nvSpPr>
      <dsp:spPr>
        <a:xfrm>
          <a:off x="0" y="638094"/>
          <a:ext cx="9799782" cy="6380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Time/ Date</a:t>
          </a:r>
          <a:endParaRPr lang="en-US" sz="2400" kern="1200" dirty="0"/>
        </a:p>
      </dsp:txBody>
      <dsp:txXfrm>
        <a:off x="0" y="638094"/>
        <a:ext cx="9799782" cy="638094"/>
      </dsp:txXfrm>
    </dsp:sp>
    <dsp:sp modelId="{953007B5-119E-DC4B-9929-6C1C22D9377D}">
      <dsp:nvSpPr>
        <dsp:cNvPr id="0" name=""/>
        <dsp:cNvSpPr/>
      </dsp:nvSpPr>
      <dsp:spPr>
        <a:xfrm>
          <a:off x="0" y="1276189"/>
          <a:ext cx="9799782" cy="0"/>
        </a:xfrm>
        <a:prstGeom prst="line">
          <a:avLst/>
        </a:prstGeom>
        <a:solidFill>
          <a:schemeClr val="accent2">
            <a:shade val="80000"/>
            <a:hueOff val="-137547"/>
            <a:satOff val="2905"/>
            <a:lumOff val="7737"/>
            <a:alphaOff val="0"/>
          </a:schemeClr>
        </a:solidFill>
        <a:ln w="12700" cap="flat" cmpd="sng" algn="ctr">
          <a:solidFill>
            <a:schemeClr val="accent2">
              <a:shade val="80000"/>
              <a:hueOff val="-137547"/>
              <a:satOff val="2905"/>
              <a:lumOff val="77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E55132-5117-964F-8B1B-CBD9DD65DD85}">
      <dsp:nvSpPr>
        <dsp:cNvPr id="0" name=""/>
        <dsp:cNvSpPr/>
      </dsp:nvSpPr>
      <dsp:spPr>
        <a:xfrm>
          <a:off x="0" y="1276188"/>
          <a:ext cx="9799782" cy="6380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Who? When? Where? What?</a:t>
          </a:r>
          <a:endParaRPr lang="en-US" sz="2400" kern="1200" dirty="0"/>
        </a:p>
      </dsp:txBody>
      <dsp:txXfrm>
        <a:off x="0" y="1276188"/>
        <a:ext cx="9799782" cy="638094"/>
      </dsp:txXfrm>
    </dsp:sp>
    <dsp:sp modelId="{F1B1FA56-1EDC-DB48-A30A-414FD6BD06B6}">
      <dsp:nvSpPr>
        <dsp:cNvPr id="0" name=""/>
        <dsp:cNvSpPr/>
      </dsp:nvSpPr>
      <dsp:spPr>
        <a:xfrm>
          <a:off x="0" y="1914283"/>
          <a:ext cx="9799782" cy="0"/>
        </a:xfrm>
        <a:prstGeom prst="line">
          <a:avLst/>
        </a:prstGeom>
        <a:solidFill>
          <a:schemeClr val="accent2">
            <a:shade val="80000"/>
            <a:hueOff val="-206321"/>
            <a:satOff val="4357"/>
            <a:lumOff val="11606"/>
            <a:alphaOff val="0"/>
          </a:schemeClr>
        </a:solidFill>
        <a:ln w="12700" cap="flat" cmpd="sng" algn="ctr">
          <a:solidFill>
            <a:schemeClr val="accent2">
              <a:shade val="80000"/>
              <a:hueOff val="-206321"/>
              <a:satOff val="4357"/>
              <a:lumOff val="116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93682F-7522-F446-A51E-33A56642F022}">
      <dsp:nvSpPr>
        <dsp:cNvPr id="0" name=""/>
        <dsp:cNvSpPr/>
      </dsp:nvSpPr>
      <dsp:spPr>
        <a:xfrm>
          <a:off x="0" y="1914283"/>
          <a:ext cx="9799782" cy="6380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Name</a:t>
          </a:r>
          <a:endParaRPr lang="en-US" sz="2400" kern="1200" dirty="0"/>
        </a:p>
      </dsp:txBody>
      <dsp:txXfrm>
        <a:off x="0" y="1914283"/>
        <a:ext cx="9799782" cy="638094"/>
      </dsp:txXfrm>
    </dsp:sp>
    <dsp:sp modelId="{B1294AE8-75BD-F94E-9F4F-21C9E292C64A}">
      <dsp:nvSpPr>
        <dsp:cNvPr id="0" name=""/>
        <dsp:cNvSpPr/>
      </dsp:nvSpPr>
      <dsp:spPr>
        <a:xfrm>
          <a:off x="0" y="2552378"/>
          <a:ext cx="9799782" cy="0"/>
        </a:xfrm>
        <a:prstGeom prst="line">
          <a:avLst/>
        </a:prstGeom>
        <a:solidFill>
          <a:schemeClr val="accent2">
            <a:shade val="80000"/>
            <a:hueOff val="-275094"/>
            <a:satOff val="5809"/>
            <a:lumOff val="15475"/>
            <a:alphaOff val="0"/>
          </a:schemeClr>
        </a:solidFill>
        <a:ln w="12700" cap="flat" cmpd="sng" algn="ctr">
          <a:solidFill>
            <a:schemeClr val="accent2">
              <a:shade val="80000"/>
              <a:hueOff val="-275094"/>
              <a:satOff val="5809"/>
              <a:lumOff val="154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342497-336A-F447-A3B9-27FD20687706}">
      <dsp:nvSpPr>
        <dsp:cNvPr id="0" name=""/>
        <dsp:cNvSpPr/>
      </dsp:nvSpPr>
      <dsp:spPr>
        <a:xfrm>
          <a:off x="0" y="2552377"/>
          <a:ext cx="9799782" cy="6380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Time entered scene</a:t>
          </a:r>
          <a:endParaRPr lang="en-US" sz="2400" kern="1200" dirty="0"/>
        </a:p>
      </dsp:txBody>
      <dsp:txXfrm>
        <a:off x="0" y="2552377"/>
        <a:ext cx="9799782" cy="638094"/>
      </dsp:txXfrm>
    </dsp:sp>
    <dsp:sp modelId="{671AB5B5-1A79-E34B-9F69-7FB693815ADE}">
      <dsp:nvSpPr>
        <dsp:cNvPr id="0" name=""/>
        <dsp:cNvSpPr/>
      </dsp:nvSpPr>
      <dsp:spPr>
        <a:xfrm>
          <a:off x="0" y="3190472"/>
          <a:ext cx="9799782" cy="0"/>
        </a:xfrm>
        <a:prstGeom prst="line">
          <a:avLst/>
        </a:prstGeom>
        <a:solidFill>
          <a:schemeClr val="accent2">
            <a:shade val="80000"/>
            <a:hueOff val="-343868"/>
            <a:satOff val="7261"/>
            <a:lumOff val="19344"/>
            <a:alphaOff val="0"/>
          </a:schemeClr>
        </a:solidFill>
        <a:ln w="12700" cap="flat" cmpd="sng" algn="ctr">
          <a:solidFill>
            <a:schemeClr val="accent2">
              <a:shade val="80000"/>
              <a:hueOff val="-343868"/>
              <a:satOff val="7261"/>
              <a:lumOff val="1934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591053-97BB-3A4C-B9CC-83770F676D24}">
      <dsp:nvSpPr>
        <dsp:cNvPr id="0" name=""/>
        <dsp:cNvSpPr/>
      </dsp:nvSpPr>
      <dsp:spPr>
        <a:xfrm>
          <a:off x="0" y="3190472"/>
          <a:ext cx="9799782" cy="6380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Time left</a:t>
          </a:r>
          <a:endParaRPr lang="en-US" sz="2400" kern="1200" dirty="0"/>
        </a:p>
      </dsp:txBody>
      <dsp:txXfrm>
        <a:off x="0" y="3190472"/>
        <a:ext cx="9799782" cy="638094"/>
      </dsp:txXfrm>
    </dsp:sp>
    <dsp:sp modelId="{17ED15ED-55B1-2848-AD11-9A4D6EC47C26}">
      <dsp:nvSpPr>
        <dsp:cNvPr id="0" name=""/>
        <dsp:cNvSpPr/>
      </dsp:nvSpPr>
      <dsp:spPr>
        <a:xfrm>
          <a:off x="0" y="3828566"/>
          <a:ext cx="9799782" cy="0"/>
        </a:xfrm>
        <a:prstGeom prst="line">
          <a:avLst/>
        </a:prstGeom>
        <a:solidFill>
          <a:schemeClr val="accent2">
            <a:shade val="80000"/>
            <a:hueOff val="-412641"/>
            <a:satOff val="8714"/>
            <a:lumOff val="23212"/>
            <a:alphaOff val="0"/>
          </a:schemeClr>
        </a:solidFill>
        <a:ln w="12700" cap="flat" cmpd="sng" algn="ctr">
          <a:solidFill>
            <a:schemeClr val="accent2">
              <a:shade val="80000"/>
              <a:hueOff val="-412641"/>
              <a:satOff val="8714"/>
              <a:lumOff val="232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C24BD6-48E4-1148-959E-5461716FA569}">
      <dsp:nvSpPr>
        <dsp:cNvPr id="0" name=""/>
        <dsp:cNvSpPr/>
      </dsp:nvSpPr>
      <dsp:spPr>
        <a:xfrm>
          <a:off x="0" y="3828567"/>
          <a:ext cx="9799782" cy="6380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Who the log is handed to</a:t>
          </a:r>
          <a:endParaRPr lang="en-US" sz="2400" kern="1200" dirty="0"/>
        </a:p>
      </dsp:txBody>
      <dsp:txXfrm>
        <a:off x="0" y="3828567"/>
        <a:ext cx="9799782" cy="638094"/>
      </dsp:txXfrm>
    </dsp:sp>
    <dsp:sp modelId="{BA407074-57C3-3047-9075-A476C97FA840}">
      <dsp:nvSpPr>
        <dsp:cNvPr id="0" name=""/>
        <dsp:cNvSpPr/>
      </dsp:nvSpPr>
      <dsp:spPr>
        <a:xfrm>
          <a:off x="0" y="4466661"/>
          <a:ext cx="9799782" cy="0"/>
        </a:xfrm>
        <a:prstGeom prst="line">
          <a:avLst/>
        </a:prstGeom>
        <a:solidFill>
          <a:schemeClr val="accent2">
            <a:shade val="80000"/>
            <a:hueOff val="-481415"/>
            <a:satOff val="10166"/>
            <a:lumOff val="27081"/>
            <a:alphaOff val="0"/>
          </a:schemeClr>
        </a:solidFill>
        <a:ln w="12700" cap="flat" cmpd="sng" algn="ctr">
          <a:solidFill>
            <a:schemeClr val="accent2">
              <a:shade val="80000"/>
              <a:hueOff val="-481415"/>
              <a:satOff val="10166"/>
              <a:lumOff val="270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446515-A29C-D142-A4D8-4B5D2103F5C3}">
      <dsp:nvSpPr>
        <dsp:cNvPr id="0" name=""/>
        <dsp:cNvSpPr/>
      </dsp:nvSpPr>
      <dsp:spPr>
        <a:xfrm>
          <a:off x="0" y="4466661"/>
          <a:ext cx="9799782" cy="6380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Signature</a:t>
          </a:r>
          <a:endParaRPr lang="en-US" sz="2400" kern="1200" dirty="0"/>
        </a:p>
      </dsp:txBody>
      <dsp:txXfrm>
        <a:off x="0" y="4466661"/>
        <a:ext cx="9799782" cy="638094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FDE5E6-F7AB-1F4D-9087-8E2739B06E03}">
      <dsp:nvSpPr>
        <dsp:cNvPr id="0" name=""/>
        <dsp:cNvSpPr/>
      </dsp:nvSpPr>
      <dsp:spPr>
        <a:xfrm>
          <a:off x="0" y="586438"/>
          <a:ext cx="3245768" cy="194746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MG12 Exhibit list</a:t>
          </a:r>
        </a:p>
      </dsp:txBody>
      <dsp:txXfrm>
        <a:off x="0" y="586438"/>
        <a:ext cx="3245768" cy="1947461"/>
      </dsp:txXfrm>
    </dsp:sp>
    <dsp:sp modelId="{A4E1039C-C4EC-7741-919E-8D594D3344B1}">
      <dsp:nvSpPr>
        <dsp:cNvPr id="0" name=""/>
        <dsp:cNvSpPr/>
      </dsp:nvSpPr>
      <dsp:spPr>
        <a:xfrm>
          <a:off x="3570345" y="586438"/>
          <a:ext cx="3245768" cy="1947461"/>
        </a:xfrm>
        <a:prstGeom prst="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Exhibit Labels</a:t>
          </a:r>
          <a:endParaRPr lang="en-US" sz="2400" kern="1200" dirty="0"/>
        </a:p>
      </dsp:txBody>
      <dsp:txXfrm>
        <a:off x="3570345" y="586438"/>
        <a:ext cx="3245768" cy="1947461"/>
      </dsp:txXfrm>
    </dsp:sp>
    <dsp:sp modelId="{B8CD0FDB-2831-8144-A38E-CEE5961E6A26}">
      <dsp:nvSpPr>
        <dsp:cNvPr id="0" name=""/>
        <dsp:cNvSpPr/>
      </dsp:nvSpPr>
      <dsp:spPr>
        <a:xfrm>
          <a:off x="7140690" y="586438"/>
          <a:ext cx="3245768" cy="1947461"/>
        </a:xfrm>
        <a:prstGeom prst="rect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i="1" u="sng" kern="1200"/>
            <a:t>Remember continuity</a:t>
          </a:r>
          <a:endParaRPr lang="en-US" sz="2800" b="1" i="1" u="sng" kern="1200" dirty="0"/>
        </a:p>
      </dsp:txBody>
      <dsp:txXfrm>
        <a:off x="7140690" y="586438"/>
        <a:ext cx="3245768" cy="1947461"/>
      </dsp:txXfrm>
    </dsp:sp>
    <dsp:sp modelId="{E20F8139-B4E9-3242-8BAF-22222B267255}">
      <dsp:nvSpPr>
        <dsp:cNvPr id="0" name=""/>
        <dsp:cNvSpPr/>
      </dsp:nvSpPr>
      <dsp:spPr>
        <a:xfrm>
          <a:off x="0" y="2858475"/>
          <a:ext cx="3245768" cy="1947461"/>
        </a:xfrm>
        <a:prstGeom prst="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Remember unused material</a:t>
          </a:r>
        </a:p>
      </dsp:txBody>
      <dsp:txXfrm>
        <a:off x="0" y="2858475"/>
        <a:ext cx="3245768" cy="1947461"/>
      </dsp:txXfrm>
    </dsp:sp>
    <dsp:sp modelId="{5B4F6581-0661-274A-9C6C-F92B1BA6F7B4}">
      <dsp:nvSpPr>
        <dsp:cNvPr id="0" name=""/>
        <dsp:cNvSpPr/>
      </dsp:nvSpPr>
      <dsp:spPr>
        <a:xfrm>
          <a:off x="3570345" y="2858475"/>
          <a:ext cx="3245768" cy="1947461"/>
        </a:xfrm>
        <a:prstGeom prst="rect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Storage (it may need to be produced in court or for forensic exam later)</a:t>
          </a:r>
          <a:endParaRPr lang="en-US" sz="2400" kern="1200" dirty="0"/>
        </a:p>
      </dsp:txBody>
      <dsp:txXfrm>
        <a:off x="3570345" y="2858475"/>
        <a:ext cx="3245768" cy="1947461"/>
      </dsp:txXfrm>
    </dsp:sp>
    <dsp:sp modelId="{117530BD-C990-434F-8A71-6D10D735E0A0}">
      <dsp:nvSpPr>
        <dsp:cNvPr id="0" name=""/>
        <dsp:cNvSpPr/>
      </dsp:nvSpPr>
      <dsp:spPr>
        <a:xfrm>
          <a:off x="7140690" y="2858475"/>
          <a:ext cx="3245768" cy="1947461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Return or destruction at the end of the case</a:t>
          </a:r>
          <a:endParaRPr lang="en-US" sz="2400" kern="1200" dirty="0"/>
        </a:p>
      </dsp:txBody>
      <dsp:txXfrm>
        <a:off x="7140690" y="2858475"/>
        <a:ext cx="3245768" cy="1947461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7C5EE4-E1E9-E24F-A723-F483E242833E}">
      <dsp:nvSpPr>
        <dsp:cNvPr id="0" name=""/>
        <dsp:cNvSpPr/>
      </dsp:nvSpPr>
      <dsp:spPr>
        <a:xfrm>
          <a:off x="582645" y="1178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Next Workshop: </a:t>
          </a:r>
        </a:p>
      </dsp:txBody>
      <dsp:txXfrm>
        <a:off x="582645" y="1178"/>
        <a:ext cx="2174490" cy="1304694"/>
      </dsp:txXfrm>
    </dsp:sp>
    <dsp:sp modelId="{A029D2A0-E5D9-3F4F-978D-0CA5BC854FF7}">
      <dsp:nvSpPr>
        <dsp:cNvPr id="0" name=""/>
        <dsp:cNvSpPr/>
      </dsp:nvSpPr>
      <dsp:spPr>
        <a:xfrm>
          <a:off x="2974584" y="1178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-181920"/>
                <a:satOff val="-10491"/>
                <a:lumOff val="107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81920"/>
                <a:satOff val="-10491"/>
                <a:lumOff val="107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81920"/>
                <a:satOff val="-10491"/>
                <a:lumOff val="107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Types of evidence at scenes explained in more detail: </a:t>
          </a:r>
        </a:p>
      </dsp:txBody>
      <dsp:txXfrm>
        <a:off x="2974584" y="1178"/>
        <a:ext cx="2174490" cy="1304694"/>
      </dsp:txXfrm>
    </dsp:sp>
    <dsp:sp modelId="{F49CCDEC-3A30-9945-9076-C84AE959EA55}">
      <dsp:nvSpPr>
        <dsp:cNvPr id="0" name=""/>
        <dsp:cNvSpPr/>
      </dsp:nvSpPr>
      <dsp:spPr>
        <a:xfrm>
          <a:off x="5366524" y="1178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-363841"/>
                <a:satOff val="-20982"/>
                <a:lumOff val="21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363841"/>
                <a:satOff val="-20982"/>
                <a:lumOff val="21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363841"/>
                <a:satOff val="-20982"/>
                <a:lumOff val="21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-Blood splatter </a:t>
          </a:r>
        </a:p>
      </dsp:txBody>
      <dsp:txXfrm>
        <a:off x="5366524" y="1178"/>
        <a:ext cx="2174490" cy="1304694"/>
      </dsp:txXfrm>
    </dsp:sp>
    <dsp:sp modelId="{3A29D6D7-27D6-0B48-8D95-F47AF4924369}">
      <dsp:nvSpPr>
        <dsp:cNvPr id="0" name=""/>
        <dsp:cNvSpPr/>
      </dsp:nvSpPr>
      <dsp:spPr>
        <a:xfrm>
          <a:off x="7758464" y="1178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-545761"/>
                <a:satOff val="-31473"/>
                <a:lumOff val="323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545761"/>
                <a:satOff val="-31473"/>
                <a:lumOff val="323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545761"/>
                <a:satOff val="-31473"/>
                <a:lumOff val="323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-Fingers prints </a:t>
          </a:r>
        </a:p>
      </dsp:txBody>
      <dsp:txXfrm>
        <a:off x="7758464" y="1178"/>
        <a:ext cx="2174490" cy="1304694"/>
      </dsp:txXfrm>
    </dsp:sp>
    <dsp:sp modelId="{D374D54C-796F-A046-A68B-CEA815A681A8}">
      <dsp:nvSpPr>
        <dsp:cNvPr id="0" name=""/>
        <dsp:cNvSpPr/>
      </dsp:nvSpPr>
      <dsp:spPr>
        <a:xfrm>
          <a:off x="582645" y="1523321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-DNA</a:t>
          </a:r>
        </a:p>
      </dsp:txBody>
      <dsp:txXfrm>
        <a:off x="582645" y="1523321"/>
        <a:ext cx="2174490" cy="1304694"/>
      </dsp:txXfrm>
    </dsp:sp>
    <dsp:sp modelId="{40F32439-4ED2-024C-A595-DCB9CB9F9FCF}">
      <dsp:nvSpPr>
        <dsp:cNvPr id="0" name=""/>
        <dsp:cNvSpPr/>
      </dsp:nvSpPr>
      <dsp:spPr>
        <a:xfrm>
          <a:off x="2974584" y="1523321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-909602"/>
                <a:satOff val="-52455"/>
                <a:lumOff val="539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09602"/>
                <a:satOff val="-52455"/>
                <a:lumOff val="539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09602"/>
                <a:satOff val="-52455"/>
                <a:lumOff val="539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-Impressions </a:t>
          </a:r>
        </a:p>
      </dsp:txBody>
      <dsp:txXfrm>
        <a:off x="2974584" y="1523321"/>
        <a:ext cx="2174490" cy="1304694"/>
      </dsp:txXfrm>
    </dsp:sp>
    <dsp:sp modelId="{B1F2634B-63A5-F149-86E7-0A40BC1B7101}">
      <dsp:nvSpPr>
        <dsp:cNvPr id="0" name=""/>
        <dsp:cNvSpPr/>
      </dsp:nvSpPr>
      <dsp:spPr>
        <a:xfrm>
          <a:off x="5366524" y="1523321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-1091522"/>
                <a:satOff val="-62946"/>
                <a:lumOff val="6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091522"/>
                <a:satOff val="-62946"/>
                <a:lumOff val="6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091522"/>
                <a:satOff val="-62946"/>
                <a:lumOff val="6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-Trace evidence </a:t>
          </a:r>
        </a:p>
      </dsp:txBody>
      <dsp:txXfrm>
        <a:off x="5366524" y="1523321"/>
        <a:ext cx="2174490" cy="1304694"/>
      </dsp:txXfrm>
    </dsp:sp>
    <dsp:sp modelId="{BE614628-0CB7-5149-97EA-57F6A33225B1}">
      <dsp:nvSpPr>
        <dsp:cNvPr id="0" name=""/>
        <dsp:cNvSpPr/>
      </dsp:nvSpPr>
      <dsp:spPr>
        <a:xfrm>
          <a:off x="7758464" y="1523321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-1273443"/>
                <a:satOff val="-73437"/>
                <a:lumOff val="754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273443"/>
                <a:satOff val="-73437"/>
                <a:lumOff val="754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273443"/>
                <a:satOff val="-73437"/>
                <a:lumOff val="754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-Firearms and ammunition</a:t>
          </a:r>
        </a:p>
      </dsp:txBody>
      <dsp:txXfrm>
        <a:off x="7758464" y="1523321"/>
        <a:ext cx="2174490" cy="1304694"/>
      </dsp:txXfrm>
    </dsp:sp>
    <dsp:sp modelId="{D521DADF-0C3B-A744-9927-089D5359AB4D}">
      <dsp:nvSpPr>
        <dsp:cNvPr id="0" name=""/>
        <dsp:cNvSpPr/>
      </dsp:nvSpPr>
      <dsp:spPr>
        <a:xfrm>
          <a:off x="4170554" y="3045465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-Fire investigation </a:t>
          </a:r>
          <a:r>
            <a:rPr lang="en-GB" sz="2000" kern="1200"/>
            <a:t>See:</a:t>
          </a:r>
          <a:endParaRPr lang="en-US" sz="2000" kern="1200"/>
        </a:p>
      </dsp:txBody>
      <dsp:txXfrm>
        <a:off x="4170554" y="3045465"/>
        <a:ext cx="2174490" cy="13046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Process7">
  <dgm:title val=""/>
  <dgm:desc val=""/>
  <dgm:catLst>
    <dgm:cat type="process" pri="21000"/>
    <dgm:cat type="lis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ch" forName="hSp" refType="w" refFor="ch" refForName="compositeNode" fact="-0.035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-0.08"/>
      <dgm:constr type="primFontSz" for="des" forName="parentNode" op="equ"/>
      <dgm:constr type="primFontSz" for="des" forName="childNode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hoose name="Name5">
          <dgm:if name="Name6" func="var" arg="dir" op="equ" val="norm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l" for="ch" forName="bgRect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l" for="ch" forName="parentNode"/>
              <dgm:constr type="r" for="ch" forName="childNode" refType="r" refFor="ch" refForName="bgRect" fact="0.945"/>
              <dgm:constr type="h" for="ch" forName="childNode" refType="h" refFor="ch" refForName="bgRect" op="equ"/>
              <dgm:constr type="t" for="ch" forName="childNode"/>
              <dgm:constr type="l" for="ch" forName="childNode" refType="r" refFor="ch" refForName="parentNode"/>
            </dgm:constrLst>
          </dgm:if>
          <dgm:else name="Name7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r" for="ch" forName="bgRect" refType="w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r" for="ch" forName="parentNode" refType="w"/>
              <dgm:constr type="h" for="ch" forName="childNode" refType="h" refFor="ch" refForName="bgRect"/>
              <dgm:constr type="t" for="ch" forName="childNode"/>
              <dgm:constr type="r" for="ch" forName="childNode" refType="l" refFor="ch" refForName="parentNode"/>
              <dgm:constr type="l" for="ch" forName="childNode" refType="w" refFor="ch" refForName="bgRect" fact="0.055"/>
            </dgm:constrLst>
          </dgm:else>
        </dgm:choose>
        <dgm:ruleLst>
          <dgm:rule type="w" for="ch" forName="childNode" val="NaN" fact="NaN" max="30"/>
        </dgm:ruleLst>
        <dgm:layoutNode name="bgRect" styleLbl="node1">
          <dgm:alg type="sp"/>
          <dgm:shape xmlns:r="http://schemas.openxmlformats.org/officeDocument/2006/relationships" type="roundRect" r:blip="" zOrderOff="-1">
            <dgm:adjLst>
              <dgm:adj idx="1" val="0.05"/>
            </dgm:adjLst>
          </dgm:shape>
          <dgm:presOf axis="self"/>
          <dgm:constrLst/>
          <dgm:ruleLst/>
        </dgm:layoutNode>
        <dgm:layoutNode name="parentNode" styleLbl="node1">
          <dgm:varLst>
            <dgm:chMax val="0"/>
            <dgm:bulletEnabled val="1"/>
          </dgm:varLst>
          <dgm:presOf axis="self"/>
          <dgm:choose name="Name8">
            <dgm:if name="Name9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 hideGeom="1">
                <dgm:adjLst/>
              </dgm:shape>
              <dgm:constrLst>
                <dgm:constr type="primFontSz" val="65"/>
                <dgm:constr type="lMarg"/>
                <dgm:constr type="rMarg" refType="primFontSz" fact="0.35"/>
                <dgm:constr type="tMarg" refType="primFontSz" fact="0.27"/>
                <dgm:constr type="bMarg"/>
              </dgm:constrLst>
            </dgm:if>
            <dgm:else name="Name10">
              <dgm:alg type="tx">
                <dgm:param type="autoTxRot" val="grav"/>
                <dgm:param type="txAnchorVert" val="t"/>
                <dgm:param type="parTxLTRAlign" val="l"/>
                <dgm:param type="parTxRTLAlign" val="l"/>
              </dgm:alg>
              <dgm:shape xmlns:r="http://schemas.openxmlformats.org/officeDocument/2006/relationships" rot="90" type="rect" r:blip="" hideGeom="1">
                <dgm:adjLst/>
              </dgm:shape>
              <dgm:constrLst>
                <dgm:constr type="primFontSz" val="65"/>
                <dgm:constr type="lMarg" refType="primFontSz" fact="0.35"/>
                <dgm:constr type="rMarg"/>
                <dgm:constr type="tMarg" refType="primFontSz" fact="0.27"/>
                <dgm:constr type="bMarg"/>
              </dgm:constrLst>
            </dgm:else>
          </dgm:choose>
          <dgm:ruleLst>
            <dgm:rule type="primFontSz" val="5" fact="NaN" max="NaN"/>
          </dgm:ruleLst>
        </dgm:layoutNode>
        <dgm:choose name="Name11">
          <dgm:if name="Name12" axis="ch" ptType="node" func="cnt" op="gte" val="1">
            <dgm:layoutNode name="childNode" styleLbl="node1" moveWith="bgRect">
              <dgm:varLst>
                <dgm:bulletEnabled val="1"/>
              </dgm:varLst>
              <dgm:alg type="tx">
                <dgm:param type="parTxLTRAlign" val="l"/>
                <dgm:param type="parTxRTLAlign" val="r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des" ptType="node"/>
              <dgm:constrLst>
                <dgm:constr type="primFontSz" val="65"/>
                <dgm:constr type="lMarg"/>
                <dgm:constr type="bMarg"/>
                <dgm:constr type="tMarg" refType="primFontSz" fact="0.27"/>
                <dgm:constr type="rMarg"/>
              </dgm:constrLst>
              <dgm:ruleLst>
                <dgm:rule type="prim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h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vProcSp" moveWith="bgRec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vSp1" refType="w"/>
            <dgm:constr type="w" for="ch" forName="simulatedConn" refType="w"/>
            <dgm:constr type="w" for="ch" forName="vSp2" refType="w"/>
          </dgm:constrLst>
          <dgm:ruleLst/>
          <dgm:layoutNode name="vSp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imulatedConn" styleLbl="solidFgAcc1">
            <dgm:alg type="sp"/>
            <dgm:choose name="Name15">
              <dgm:if name="Name16" func="var" arg="dir" op="equ" val="norm">
                <dgm:shape xmlns:r="http://schemas.openxmlformats.org/officeDocument/2006/relationships" rot="90" type="flowChartExtract" r:blip="">
                  <dgm:adjLst/>
                </dgm:shape>
              </dgm:if>
              <dgm:else name="Name17">
                <dgm:shape xmlns:r="http://schemas.openxmlformats.org/officeDocument/2006/relationships" rot="-90" type="flowChartExtract" r:blip="">
                  <dgm:adjLst/>
                </dgm:shape>
              </dgm:else>
            </dgm:choose>
            <dgm:presOf/>
            <dgm:constrLst/>
            <dgm:ruleLst/>
          </dgm:layoutNode>
          <dgm:layoutNode name="vSp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1AA1AF-5B33-5249-9FDC-B6010949D679}" type="datetimeFigureOut">
              <a:rPr lang="en-US" smtClean="0"/>
              <a:t>2/9/22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1885E8-4914-6B46-A0DD-9370C65DC3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588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7059A3-74E6-104D-9360-E0BD558F742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1717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988599-AAFC-4498-B638-E4222DFD929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1614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8519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988599-AAFC-4498-B638-E4222DFD929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66468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988599-AAFC-4498-B638-E4222DFD929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591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988599-AAFC-4498-B638-E4222DFD929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102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988599-AAFC-4498-B638-E4222DFD929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3099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988599-AAFC-4498-B638-E4222DFD929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2006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988599-AAFC-4498-B638-E4222DFD929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8658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8925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endParaRPr lang="en-GB" sz="1200" b="0" baseline="0" dirty="0"/>
          </a:p>
          <a:p>
            <a:endParaRPr lang="en-GB" sz="1200" b="0" baseline="0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3480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8E2FE-CA29-A847-9630-EEB628FDF8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5B9A1F-0B0F-3A46-9213-52173E1461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9A43F7-9942-CE44-8B95-2379C321FB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C24E6-F02C-9544-B940-FC6DF1C6AB3D}" type="datetimeFigureOut">
              <a:rPr lang="en-US" smtClean="0"/>
              <a:t>2/9/22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16BF5C-DAED-5743-B1C5-24E71D4DF1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C25342-31C7-1048-8DC3-C87A5264C6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2BB73-3183-9C4E-ADC0-685A79C43F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15901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BE5D59-3062-EA44-97C6-97DFF5FAF2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9BEC19-41DE-C64F-B972-9ED6463A16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F27F3B-1E89-6446-8493-919201D03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C24E6-F02C-9544-B940-FC6DF1C6AB3D}" type="datetimeFigureOut">
              <a:rPr lang="en-US" smtClean="0"/>
              <a:t>2/9/22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4822D9-3DF3-B94E-866D-3E6121C1B4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F2EAF8-E770-324B-9BB1-388847F421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2BB73-3183-9C4E-ADC0-685A79C43F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13583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99D16-318F-8547-8AFB-7A670E659B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AC1F22-0077-6948-9E73-A216A39D66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A206D-40D1-684D-93DD-BD2ACDE211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C24E6-F02C-9544-B940-FC6DF1C6AB3D}" type="datetimeFigureOut">
              <a:rPr lang="en-US" smtClean="0"/>
              <a:t>2/9/22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6D110E-7F24-B240-B6DD-3DB9F2A85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708FDE-0E64-6642-BAC0-026F81BAD2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2BB73-3183-9C4E-ADC0-685A79C43F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7680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1D0AF-6A4B-474A-8EBE-D29FDEDE3E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A69CC-5B02-EB4A-A241-38BCEFA167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C364E5-D8B4-BE47-829D-767E381EA7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B27AC6-F3B3-EE4D-A657-B3FB72ACAE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C24E6-F02C-9544-B940-FC6DF1C6AB3D}" type="datetimeFigureOut">
              <a:rPr lang="en-US" smtClean="0"/>
              <a:t>2/9/22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49644A-45BB-324F-BF26-D98E0CB296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8AD5BE-77B6-6440-A57F-92F4B64B8D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2BB73-3183-9C4E-ADC0-685A79C43F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6471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9B8B72-BE8F-8140-B484-A407BA19A2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703FBD-0C6F-3D4F-A214-0AA991B9B8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19C5A-96CD-4E47-9566-7F8E34C4B4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C570523-3B93-CA45-8F78-B62F1BD822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EF1C44-9823-2B4C-B8B8-C6A0B97018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9AA73C7-FCE2-5A47-8BC4-7CB3AA9A05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C24E6-F02C-9544-B940-FC6DF1C6AB3D}" type="datetimeFigureOut">
              <a:rPr lang="en-US" smtClean="0"/>
              <a:t>2/9/22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7193ED-3809-604C-B6BE-FEBC5F2704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C11E29B-F607-2243-A7DC-EC2F73B97F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2BB73-3183-9C4E-ADC0-685A79C43F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35850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00B98-0A62-DE42-A9EC-C11F880725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E42C05-576D-D647-9241-1A6CB21E00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C24E6-F02C-9544-B940-FC6DF1C6AB3D}" type="datetimeFigureOut">
              <a:rPr lang="en-US" smtClean="0"/>
              <a:t>2/9/22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E3C7DA-1CF3-7C45-960B-03291B8670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5A35A8-3881-7849-8FF9-D7C3115748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2BB73-3183-9C4E-ADC0-685A79C43F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2170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53D40D0-8BA3-3142-9CC4-495BB685B2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C24E6-F02C-9544-B940-FC6DF1C6AB3D}" type="datetimeFigureOut">
              <a:rPr lang="en-US" smtClean="0"/>
              <a:t>2/9/22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354DAB-230C-B84F-B5E3-5368F080FC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C08F9B-0BDC-6047-B182-BB0C05A892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2BB73-3183-9C4E-ADC0-685A79C43F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07706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C4FB0E-95B9-1448-9C95-0C40CF682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62356E-DC24-404F-A713-74F5F4C59A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5B84F9-CC56-A94C-8EA6-E56B62E044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F7C360-087A-3E4F-AFE1-99F94DE253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C24E6-F02C-9544-B940-FC6DF1C6AB3D}" type="datetimeFigureOut">
              <a:rPr lang="en-US" smtClean="0"/>
              <a:t>2/9/22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C0FF9A-C4A8-DE48-8BC1-35CDCE1377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FDBBA1-0E48-AD43-998A-B2E3C375FA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2BB73-3183-9C4E-ADC0-685A79C43F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12661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795E1-DDF3-8D41-B8BE-872E723D58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D06B16-F645-5640-A80D-3B56E70C7BF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97EEB5-770D-0745-923B-6ABD970F7D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4318BF-5E9D-0F4C-BF8B-EA8FE45F4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C24E6-F02C-9544-B940-FC6DF1C6AB3D}" type="datetimeFigureOut">
              <a:rPr lang="en-US" smtClean="0"/>
              <a:t>2/9/22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8D96E7-0D9B-2846-979F-74C51CB55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BA9404-CC13-2746-868B-90D97B7D8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2BB73-3183-9C4E-ADC0-685A79C43F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82924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6EC25-21C3-6649-A9E7-1D7D08F348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61C374-28DB-4B40-A0A1-1EFA4175ED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2D82D0-467F-7840-82C8-206AE47A45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C24E6-F02C-9544-B940-FC6DF1C6AB3D}" type="datetimeFigureOut">
              <a:rPr lang="en-US" smtClean="0"/>
              <a:t>2/9/22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C4EBCF-8718-BA4E-B280-C90B39C927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D586A9-091A-B946-9CFD-20086BCF1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2BB73-3183-9C4E-ADC0-685A79C43F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51577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9355CF4-A6C3-A747-AE2B-B863BB85712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978F0A-88AD-E04F-835A-D1F36AAC88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B26026-6F71-F545-BD90-DEFCD754CB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C24E6-F02C-9544-B940-FC6DF1C6AB3D}" type="datetimeFigureOut">
              <a:rPr lang="en-US" smtClean="0"/>
              <a:t>2/9/22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2DB08-EC94-FB4F-AAC8-823367B31A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21CB54-B9B7-6043-9F7D-2F571C521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2BB73-3183-9C4E-ADC0-685A79C43F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35769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823485C-DC83-6A47-BC95-9CF4029C3E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3CA3C8-7E38-1B4B-B3FC-AE82AD1CAE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5BDEA8-42DF-1340-A141-365F465D9B6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7C24E6-F02C-9544-B940-FC6DF1C6AB3D}" type="datetimeFigureOut">
              <a:rPr lang="en-US" smtClean="0"/>
              <a:t>2/9/22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830034-A5F0-F34F-8861-7ACEF5BF37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FB5DDE-379B-B24E-9A40-D4636E5FE3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E2BB73-3183-9C4E-ADC0-685A79C43F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38007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kVqr-taIS14?feature=oembed" TargetMode="Externa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Relationship Id="rId9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Relationship Id="rId9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hyperlink" Target="https://library.college.police.uk/docs/appref/ENFSI-BPM-v1_0.pdf" TargetMode="External"/><Relationship Id="rId7" Type="http://schemas.openxmlformats.org/officeDocument/2006/relationships/diagramColors" Target="../diagrams/colors8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915221/FSR_G-206_Issue_2_Final.pdf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Relationship Id="rId9" Type="http://schemas.openxmlformats.org/officeDocument/2006/relationships/image" Target="../media/image20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C1FC14-A006-3D44-8145-98FA9587AA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08454" y="1360481"/>
            <a:ext cx="4605340" cy="2387600"/>
          </a:xfrm>
        </p:spPr>
        <p:txBody>
          <a:bodyPr>
            <a:normAutofit/>
          </a:bodyPr>
          <a:lstStyle/>
          <a:p>
            <a:pPr algn="l"/>
            <a:r>
              <a:rPr lang="en-US" sz="5000">
                <a:solidFill>
                  <a:schemeClr val="bg1"/>
                </a:solidFill>
              </a:rPr>
              <a:t>Forensic Recovery &amp; Examination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E88FC1-EEB8-5740-8A95-200705188D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08454" y="3840156"/>
            <a:ext cx="4605340" cy="1655762"/>
          </a:xfrm>
        </p:spPr>
        <p:txBody>
          <a:bodyPr>
            <a:normAutofit/>
          </a:bodyPr>
          <a:lstStyle/>
          <a:p>
            <a:pPr algn="l"/>
            <a:r>
              <a:rPr lang="en-US" sz="2000" dirty="0">
                <a:solidFill>
                  <a:schemeClr val="bg1"/>
                </a:solidFill>
              </a:rPr>
              <a:t>Workshop 3 – </a:t>
            </a:r>
            <a:br>
              <a:rPr lang="en-US" sz="2000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Crime Scenes Part 1  </a:t>
            </a:r>
          </a:p>
        </p:txBody>
      </p:sp>
      <p:pic>
        <p:nvPicPr>
          <p:cNvPr id="1026" name="Picture 2" descr="Why It's OK to Leave Dead Bodies in the Woods, and More Inside Secrets from  a Crime Scene Investigator - A&amp;E True Crime">
            <a:extLst>
              <a:ext uri="{FF2B5EF4-FFF2-40B4-BE49-F238E27FC236}">
                <a16:creationId xmlns:a16="http://schemas.microsoft.com/office/drawing/2014/main" id="{D4F86BA3-4662-B645-91B4-322E1521C8D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56" r="22085" b="1"/>
          <a:stretch/>
        </p:blipFill>
        <p:spPr bwMode="auto">
          <a:xfrm>
            <a:off x="5800734" y="1057275"/>
            <a:ext cx="5917401" cy="4743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D84C2E9E-0B5D-4B5F-9A1F-70EBDCE390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2461" y="1197769"/>
            <a:ext cx="10987078" cy="4462463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879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3B6C51-A291-4141-814B-E37B8C1AE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9925"/>
            <a:ext cx="4508946" cy="1325563"/>
          </a:xfrm>
        </p:spPr>
        <p:txBody>
          <a:bodyPr anchor="b">
            <a:normAutofit/>
          </a:bodyPr>
          <a:lstStyle/>
          <a:p>
            <a:pPr algn="r"/>
            <a:r>
              <a:rPr lang="en-US">
                <a:solidFill>
                  <a:schemeClr val="bg1"/>
                </a:solidFill>
              </a:rPr>
              <a:t>Recap: Workshop 2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6210" y="2026340"/>
            <a:ext cx="5220936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D65E28-F1E6-B04C-9DFD-1705971F8E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2667" y="2398957"/>
            <a:ext cx="9406666" cy="3526144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Investigative mindset </a:t>
            </a:r>
          </a:p>
          <a:p>
            <a:r>
              <a:rPr lang="en-US" sz="2000" dirty="0">
                <a:solidFill>
                  <a:schemeClr val="bg1"/>
                </a:solidFill>
              </a:rPr>
              <a:t>‘Material’ (CPIA 1996)</a:t>
            </a:r>
          </a:p>
          <a:p>
            <a:r>
              <a:rPr lang="en-US" sz="2000" dirty="0">
                <a:solidFill>
                  <a:schemeClr val="bg1"/>
                </a:solidFill>
              </a:rPr>
              <a:t>Evidence in investigation</a:t>
            </a:r>
          </a:p>
          <a:p>
            <a:r>
              <a:rPr lang="en-US" sz="2000" dirty="0">
                <a:solidFill>
                  <a:schemeClr val="bg1"/>
                </a:solidFill>
              </a:rPr>
              <a:t>Managing scenes </a:t>
            </a:r>
          </a:p>
          <a:p>
            <a:r>
              <a:rPr lang="en-US" sz="2000" dirty="0">
                <a:solidFill>
                  <a:schemeClr val="bg1"/>
                </a:solidFill>
              </a:rPr>
              <a:t>Identifying, Securing, Preserving, Searching and Examining, &amp; Releasing</a:t>
            </a:r>
          </a:p>
          <a:p>
            <a:r>
              <a:rPr lang="en-US" sz="2000" dirty="0">
                <a:solidFill>
                  <a:schemeClr val="bg1"/>
                </a:solidFill>
              </a:rPr>
              <a:t>The Forensic Strategy </a:t>
            </a:r>
          </a:p>
          <a:p>
            <a:r>
              <a:rPr lang="en-US" sz="2000" dirty="0">
                <a:solidFill>
                  <a:schemeClr val="bg1"/>
                </a:solidFill>
              </a:rPr>
              <a:t>Search, entry and seizure powers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15213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06FCC-A773-FD47-AEDC-31873FBF8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US" sz="4000"/>
              <a:t>Today’s aims and learning outcomes …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42ACAA6-2967-493C-BF41-D6DEBFD7A4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85" r="49121" b="-1"/>
          <a:stretch/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4C51292F-E5EF-4DE7-ACDD-60EBA662D3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9891281"/>
              </p:ext>
            </p:extLst>
          </p:nvPr>
        </p:nvGraphicFramePr>
        <p:xfrm>
          <a:off x="836680" y="2405067"/>
          <a:ext cx="6002110" cy="3729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892231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12B91BEB-8A35-254B-A88F-2F0C7B068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425" y="2245958"/>
            <a:ext cx="5505433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9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Group Task: Identify 5 key/interesting points from the video to report back to the whole group. </a:t>
            </a:r>
          </a:p>
        </p:txBody>
      </p:sp>
      <p:pic>
        <p:nvPicPr>
          <p:cNvPr id="4" name="Online Media 3" descr="How is a forensic scene protected &amp; initially examined?">
            <a:hlinkClick r:id="" action="ppaction://media"/>
            <a:extLst>
              <a:ext uri="{FF2B5EF4-FFF2-40B4-BE49-F238E27FC236}">
                <a16:creationId xmlns:a16="http://schemas.microsoft.com/office/drawing/2014/main" id="{28D6CD11-1280-5047-87A7-1C54163FB38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7455109" y="2196801"/>
            <a:ext cx="4399848" cy="248591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7A9243D-8FC3-4B36-874B-55906B03F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15176" y="115193"/>
            <a:ext cx="0" cy="6627614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0FB8E6CF-61A1-4A48-ADE0-5AE823AF1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845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220431"/>
            <a:ext cx="10876102" cy="646331"/>
          </a:xfrm>
          <a:prstGeom prst="rect">
            <a:avLst/>
          </a:prstGeom>
          <a:solidFill>
            <a:schemeClr val="accent4"/>
          </a:solidFill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Recap: The Scene</a:t>
            </a: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227177859"/>
              </p:ext>
            </p:extLst>
          </p:nvPr>
        </p:nvGraphicFramePr>
        <p:xfrm>
          <a:off x="2220386" y="1282154"/>
          <a:ext cx="9312867" cy="3791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83843" y="3680178"/>
            <a:ext cx="4073086" cy="2708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6404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7EB233A-2F59-4D86-83E5-17B5F1A495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graphicEl>
                                              <a:dgm id="{87EB233A-2F59-4D86-83E5-17B5F1A495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CF7FA28-4467-4B9B-B738-AC33E8D88E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graphicEl>
                                              <a:dgm id="{0CF7FA28-4467-4B9B-B738-AC33E8D88EF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473D717-27C9-4E0C-9D84-3DDC9F38BE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>
                                            <p:graphicEl>
                                              <a:dgm id="{3473D717-27C9-4E0C-9D84-3DDC9F38BEB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1C679A1-7FA3-49E8-BD85-146D26903E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>
                                            <p:graphicEl>
                                              <a:dgm id="{61C679A1-7FA3-49E8-BD85-146D26903E9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9B541DD-8892-4F93-946E-EB0300D540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>
                                            <p:graphicEl>
                                              <a:dgm id="{A9B541DD-8892-4F93-946E-EB0300D540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D0E8ABE-D01B-49B7-9BAA-F64C535F96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>
                                            <p:graphicEl>
                                              <a:dgm id="{0D0E8ABE-D01B-49B7-9BAA-F64C535F963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B27EA9DE-D266-4A1D-8E98-F21162ADBD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>
                                            <p:graphicEl>
                                              <a:dgm id="{B27EA9DE-D266-4A1D-8E98-F21162ADBD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6BF2B0D-98F9-4414-86E9-71A94CB52B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>
                                            <p:graphicEl>
                                              <a:dgm id="{D6BF2B0D-98F9-4414-86E9-71A94CB52B3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E08893C-9347-4B22-80A3-69D9D026F2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>
                                            <p:graphicEl>
                                              <a:dgm id="{EE08893C-9347-4B22-80A3-69D9D026F2B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E51C0E5-A6F9-41FD-A109-D416D2FC4A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">
                                            <p:graphicEl>
                                              <a:dgm id="{AE51C0E5-A6F9-41FD-A109-D416D2FC4AB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0EA1019-65F0-4E89-BE5D-4A93FDF495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graphicEl>
                                              <a:dgm id="{30EA1019-65F0-4E89-BE5D-4A93FDF495B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F334878-9423-418D-B51C-3014861677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graphicEl>
                                              <a:dgm id="{EF334878-9423-418D-B51C-3014861677F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FF2687B-9263-4AB9-87F3-34971C0AD2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6">
                                            <p:graphicEl>
                                              <a:dgm id="{FFF2687B-9263-4AB9-87F3-34971C0AD21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316461"/>
            <a:ext cx="7652084" cy="646331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Police - Control of the scene</a:t>
            </a: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503247501"/>
              </p:ext>
            </p:extLst>
          </p:nvPr>
        </p:nvGraphicFramePr>
        <p:xfrm>
          <a:off x="-792006" y="1273900"/>
          <a:ext cx="9689432" cy="51886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4" name="Picture 2" descr="Crime Scene Investigation - Lessons - Blendspace">
            <a:extLst>
              <a:ext uri="{FF2B5EF4-FFF2-40B4-BE49-F238E27FC236}">
                <a16:creationId xmlns:a16="http://schemas.microsoft.com/office/drawing/2014/main" id="{EB3A80A3-7015-7C4E-89B2-04A966657E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82755" y="316461"/>
            <a:ext cx="2844800" cy="284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The O.J Simpson Case: Common Approach Path">
            <a:extLst>
              <a:ext uri="{FF2B5EF4-FFF2-40B4-BE49-F238E27FC236}">
                <a16:creationId xmlns:a16="http://schemas.microsoft.com/office/drawing/2014/main" id="{16A16CAA-F597-CF4B-A334-1FDED0D385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5055" y="4016728"/>
            <a:ext cx="3492500" cy="232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1450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A1E79E7-FF01-4382-8A94-86D61ADF55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graphicEl>
                                              <a:dgm id="{6A1E79E7-FF01-4382-8A94-86D61ADF55F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4AB4441-2D3D-4CBC-A5B0-0565C7CBBC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graphicEl>
                                              <a:dgm id="{C4AB4441-2D3D-4CBC-A5B0-0565C7CBBC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F56AAB0-3382-4570-A059-297DA7A6BF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graphicEl>
                                              <a:dgm id="{2F56AAB0-3382-4570-A059-297DA7A6BF6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1C2B80E1-24B7-42C1-BB59-21A60CEA89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graphicEl>
                                              <a:dgm id="{1C2B80E1-24B7-42C1-BB59-21A60CEA89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BA8B23C-F23B-45EB-A8F1-24ED05DCE5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graphicEl>
                                              <a:dgm id="{CBA8B23C-F23B-45EB-A8F1-24ED05DCE51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3A2443F-9616-4AE7-99A3-50BE90986B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graphicEl>
                                              <a:dgm id="{93A2443F-9616-4AE7-99A3-50BE90986B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6CA7B3C-BA8D-4FC2-AD96-F48121C2A6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graphicEl>
                                              <a:dgm id="{56CA7B3C-BA8D-4FC2-AD96-F48121C2A6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6712C54C-6A1A-49C6-9EC9-FDF3CB9648E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63977457"/>
              </p:ext>
            </p:extLst>
          </p:nvPr>
        </p:nvGraphicFramePr>
        <p:xfrm>
          <a:off x="243191" y="238922"/>
          <a:ext cx="11588467" cy="63801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83FDF6E7-FFCE-D041-B406-CA66A5E5B9C1}"/>
              </a:ext>
            </a:extLst>
          </p:cNvPr>
          <p:cNvSpPr txBox="1"/>
          <p:nvPr/>
        </p:nvSpPr>
        <p:spPr>
          <a:xfrm>
            <a:off x="8871626" y="6400800"/>
            <a:ext cx="30350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(College of Policing, 2021)</a:t>
            </a:r>
          </a:p>
        </p:txBody>
      </p:sp>
    </p:spTree>
    <p:extLst>
      <p:ext uri="{BB962C8B-B14F-4D97-AF65-F5344CB8AC3E}">
        <p14:creationId xmlns:p14="http://schemas.microsoft.com/office/powerpoint/2010/main" val="31239057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568650928"/>
              </p:ext>
            </p:extLst>
          </p:nvPr>
        </p:nvGraphicFramePr>
        <p:xfrm>
          <a:off x="461471" y="1479079"/>
          <a:ext cx="10928195" cy="49734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108647"/>
            <a:ext cx="10515600" cy="705392"/>
          </a:xfrm>
          <a:solidFill>
            <a:schemeClr val="accent6"/>
          </a:solidFill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Policing Perspective: Conducting Investigations</a:t>
            </a:r>
          </a:p>
        </p:txBody>
      </p:sp>
    </p:spTree>
    <p:extLst>
      <p:ext uri="{BB962C8B-B14F-4D97-AF65-F5344CB8AC3E}">
        <p14:creationId xmlns:p14="http://schemas.microsoft.com/office/powerpoint/2010/main" val="2582863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D83DF38-1E7D-4A79-A54D-808AB09349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2D83DF38-1E7D-4A79-A54D-808AB09349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60316E1-A0CD-4E08-AC86-C5CECD5B51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B60316E1-A0CD-4E08-AC86-C5CECD5B513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43A3AAB-C933-439D-BCD4-4718F59C0C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043A3AAB-C933-439D-BCD4-4718F59C0C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24EFAC4-4D99-4A1E-BF15-C25D5F8FED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024EFAC4-4D99-4A1E-BF15-C25D5F8FED6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A9BF8F1-91AC-4A56-B096-A821E5EACE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9A9BF8F1-91AC-4A56-B096-A821E5EACEE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4914E43-5338-477F-B9C3-27B223D427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14914E43-5338-477F-B9C3-27B223D427D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4AE3097-2618-48A5-A768-9AB705C7E3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graphicEl>
                                              <a:dgm id="{44AE3097-2618-48A5-A768-9AB705C7E32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B9E751B-8298-4E74-A1A1-311C9EC298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graphicEl>
                                              <a:dgm id="{1B9E751B-8298-4E74-A1A1-311C9EC298D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FA30D8B-9AB0-481A-806C-D43E2C3A15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graphicEl>
                                              <a:dgm id="{DFA30D8B-9AB0-481A-806C-D43E2C3A151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2406E35-719E-4C36-8806-B11B1AC077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">
                                            <p:graphicEl>
                                              <a:dgm id="{02406E35-719E-4C36-8806-B11B1AC077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BCDBFB8-5752-4DAC-9292-D8A7E56D52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graphicEl>
                                              <a:dgm id="{2BCDBFB8-5752-4DAC-9292-D8A7E56D520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21A33FF-D11F-47E5-91A1-DED9E5D3A6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>
                                            <p:graphicEl>
                                              <a:dgm id="{C21A33FF-D11F-47E5-91A1-DED9E5D3A6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3F532BE-B3BF-49FE-B7AB-943778684D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">
                                            <p:graphicEl>
                                              <a:dgm id="{03F532BE-B3BF-49FE-B7AB-943778684D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116E63E-5F3F-4A18-9F0F-EFE71CE30A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">
                                            <p:graphicEl>
                                              <a:dgm id="{0116E63E-5F3F-4A18-9F0F-EFE71CE30AB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E23C7A6-D091-4020-865A-0B13388066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">
                                            <p:graphicEl>
                                              <a:dgm id="{3E23C7A6-D091-4020-865A-0B133880661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DE66A17-7A49-4C2B-9DA6-F085BAFC0B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">
                                            <p:graphicEl>
                                              <a:dgm id="{3DE66A17-7A49-4C2B-9DA6-F085BAFC0B3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E86FD3E-B8E1-4C86-B740-19A8B7BACC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">
                                            <p:graphicEl>
                                              <a:dgm id="{0E86FD3E-B8E1-4C86-B740-19A8B7BACC1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4A051C4-FBD8-40A1-8A58-78B001EB0A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">
                                            <p:graphicEl>
                                              <a:dgm id="{84A051C4-FBD8-40A1-8A58-78B001EB0A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23AE5DF-437C-45FE-8DA4-6AAD04349F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">
                                            <p:graphicEl>
                                              <a:dgm id="{F23AE5DF-437C-45FE-8DA4-6AAD04349F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D2AD03E-9731-49FE-A8F9-037CE37D7A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">
                                            <p:graphicEl>
                                              <a:dgm id="{1D2AD03E-9731-49FE-A8F9-037CE37D7AE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C5C35D5-4365-4B6F-B8E8-0EE620BB61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">
                                            <p:graphicEl>
                                              <a:dgm id="{FC5C35D5-4365-4B6F-B8E8-0EE620BB619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18C0345-39F4-405A-9F38-F128C9FAA4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">
                                            <p:graphicEl>
                                              <a:dgm id="{018C0345-39F4-405A-9F38-F128C9FAA42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948C36A-DD2B-49FF-8AE4-567A9602D1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2">
                                            <p:graphicEl>
                                              <a:dgm id="{0948C36A-DD2B-49FF-8AE4-567A9602D1B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234351"/>
            <a:ext cx="10816683" cy="646331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Chain of Evidence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461881108"/>
              </p:ext>
            </p:extLst>
          </p:nvPr>
        </p:nvGraphicFramePr>
        <p:xfrm>
          <a:off x="-156117" y="1775903"/>
          <a:ext cx="12533971" cy="49459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479BD68D-23F6-7646-972A-F597D1C47B58}"/>
              </a:ext>
            </a:extLst>
          </p:cNvPr>
          <p:cNvSpPr txBox="1"/>
          <p:nvPr/>
        </p:nvSpPr>
        <p:spPr>
          <a:xfrm>
            <a:off x="0" y="1005127"/>
            <a:ext cx="74902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tx1"/>
                </a:solidFill>
              </a:rPr>
              <a:t>You need to be able to show how the evidence was seized including: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5846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D82BC42-57B6-4314-A5DD-73B440D235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ED82BC42-57B6-4314-A5DD-73B440D2355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05D41D5-2956-41EA-8187-B6C7FF0EC8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graphicEl>
                                              <a:dgm id="{A05D41D5-2956-41EA-8187-B6C7FF0EC8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2845CD0-3CE0-4463-9880-0CA4AFD78B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graphicEl>
                                              <a:dgm id="{22845CD0-3CE0-4463-9880-0CA4AFD78B1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D89DA4C-C8BF-4424-8BE1-2D6333AA1D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graphicEl>
                                              <a:dgm id="{3D89DA4C-C8BF-4424-8BE1-2D6333AA1D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DA6170D-44BF-4E92-BEA8-13D1133E79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graphicEl>
                                              <a:dgm id="{8DA6170D-44BF-4E92-BEA8-13D1133E79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FE78CB9-4027-48CB-B4A9-4578DEA652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graphicEl>
                                              <a:dgm id="{AFE78CB9-4027-48CB-B4A9-4578DEA652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58E484B-F31B-4272-9DEC-4AFD472E45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graphicEl>
                                              <a:dgm id="{758E484B-F31B-4272-9DEC-4AFD472E456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C3FCC8B-6215-4939-BC87-A0F94AB00C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>
                                            <p:graphicEl>
                                              <a:dgm id="{6C3FCC8B-6215-4939-BC87-A0F94AB00C1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E38A284-E252-42BA-A399-E419617F68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graphicEl>
                                              <a:dgm id="{BE38A284-E252-42BA-A399-E419617F68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2659CC6-0D2B-4FE8-91C7-7A81D00157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>
                                            <p:graphicEl>
                                              <a:dgm id="{72659CC6-0D2B-4FE8-91C7-7A81D001575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0" y="219943"/>
            <a:ext cx="10178716" cy="646331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Suspect considerations…what are you thinking?</a:t>
            </a: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333471993"/>
              </p:ext>
            </p:extLst>
          </p:nvPr>
        </p:nvGraphicFramePr>
        <p:xfrm>
          <a:off x="127512" y="1148231"/>
          <a:ext cx="8128000" cy="37674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098" name="Picture 2" descr="5 Suggested Techniques to Aid in Identifying Suspects - The New York Times">
            <a:extLst>
              <a:ext uri="{FF2B5EF4-FFF2-40B4-BE49-F238E27FC236}">
                <a16:creationId xmlns:a16="http://schemas.microsoft.com/office/drawing/2014/main" id="{33F54964-4FB0-0A45-AFA7-2834169F77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8493" y="4264191"/>
            <a:ext cx="4356100" cy="1866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More than 40 drug driving convictions overturned in probe over 'data  manipulation' at forensics lab | The Independent | The Independent">
            <a:extLst>
              <a:ext uri="{FF2B5EF4-FFF2-40B4-BE49-F238E27FC236}">
                <a16:creationId xmlns:a16="http://schemas.microsoft.com/office/drawing/2014/main" id="{E6C39878-1574-9641-9415-9275C74BA7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0548" y="1518434"/>
            <a:ext cx="3289300" cy="246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3010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5D63C9B-FC45-4F24-A89E-1BF745D9CE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85D63C9B-FC45-4F24-A89E-1BF745D9CE3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F02C79E-256F-4E63-B409-2F72555778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CF02C79E-256F-4E63-B409-2F72555778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3CAC000-7B4D-45AE-BF05-6B0F83BB96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23CAC000-7B4D-45AE-BF05-6B0F83BB962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CD36DFF-B767-46CB-A28C-4919411C60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ACD36DFF-B767-46CB-A28C-4919411C60E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027FA07-8ED9-4CAA-998F-9E36843030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>
                                            <p:graphicEl>
                                              <a:dgm id="{3027FA07-8ED9-4CAA-998F-9E36843030E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5D63C9B-FC45-4F24-A89E-1BF745D9CE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F02C79E-256F-4E63-B409-2F72555778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3CAC000-7B4D-45AE-BF05-6B0F83BB96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CD36DFF-B767-46CB-A28C-4919411C60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027FA07-8ED9-4CAA-998F-9E36843030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Graphic spid="2" grpId="0">
        <p:bldSub>
          <a:bldDgm bld="one"/>
        </p:bldSub>
      </p:bldGraphic>
      <p:bldGraphic spid="2" grpId="1">
        <p:bldSub>
          <a:bldDgm bld="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C2094494-E136-9448-9134-897A56094A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994432">
            <a:off x="640239" y="1608745"/>
            <a:ext cx="3048734" cy="40536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2380800-5E4B-C648-B0AC-306E389C6245}"/>
              </a:ext>
            </a:extLst>
          </p:cNvPr>
          <p:cNvSpPr txBox="1"/>
          <p:nvPr/>
        </p:nvSpPr>
        <p:spPr>
          <a:xfrm>
            <a:off x="2826424" y="6003966"/>
            <a:ext cx="1625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Click </a:t>
            </a:r>
            <a:r>
              <a:rPr lang="en-US" dirty="0">
                <a:hlinkClick r:id="rId3"/>
              </a:rPr>
              <a:t>here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34A3A85-2210-194C-9065-ED4F4D81F1C9}"/>
              </a:ext>
            </a:extLst>
          </p:cNvPr>
          <p:cNvSpPr txBox="1"/>
          <p:nvPr/>
        </p:nvSpPr>
        <p:spPr>
          <a:xfrm>
            <a:off x="0" y="62955"/>
            <a:ext cx="518424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>
                <a:solidFill>
                  <a:schemeClr val="accent6"/>
                </a:solidFill>
              </a:rPr>
              <a:t>Group Task: </a:t>
            </a:r>
            <a:br>
              <a:rPr lang="en-US" sz="2400" b="1" u="sng" dirty="0">
                <a:solidFill>
                  <a:schemeClr val="accent1"/>
                </a:solidFill>
              </a:rPr>
            </a:br>
            <a:r>
              <a:rPr lang="en-US" sz="2400" dirty="0">
                <a:solidFill>
                  <a:schemeClr val="accent1"/>
                </a:solidFill>
              </a:rPr>
              <a:t>Analyse the directed part of the manual and report the key findings back to the whole group. </a:t>
            </a:r>
          </a:p>
        </p:txBody>
      </p:sp>
      <p:graphicFrame>
        <p:nvGraphicFramePr>
          <p:cNvPr id="8" name="TextBox 4">
            <a:extLst>
              <a:ext uri="{FF2B5EF4-FFF2-40B4-BE49-F238E27FC236}">
                <a16:creationId xmlns:a16="http://schemas.microsoft.com/office/drawing/2014/main" id="{6EB9621A-20A5-43D2-832F-DDA9B3727D0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70471015"/>
              </p:ext>
            </p:extLst>
          </p:nvPr>
        </p:nvGraphicFramePr>
        <p:xfrm>
          <a:off x="5184242" y="877368"/>
          <a:ext cx="6319136" cy="55163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5619747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0792D4F-247E-46FE-85FC-881DEFA41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DFD327-6EF5-E040-8A4B-3F022EEB90B8}"/>
              </a:ext>
            </a:extLst>
          </p:cNvPr>
          <p:cNvSpPr txBox="1"/>
          <p:nvPr/>
        </p:nvSpPr>
        <p:spPr>
          <a:xfrm>
            <a:off x="1782642" y="2939796"/>
            <a:ext cx="4892040" cy="320954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Independent Reading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49A7284-D010-4ACB-A08A-FC3C3689B5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8597" y="1417320"/>
            <a:ext cx="0" cy="402336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5D33E826-2B8E-3949-BC8D-BC9F00BE6C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0766" y="576072"/>
            <a:ext cx="4300536" cy="5715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683A600-704B-2843-B062-F3DA75106CF8}"/>
              </a:ext>
            </a:extLst>
          </p:cNvPr>
          <p:cNvSpPr txBox="1"/>
          <p:nvPr/>
        </p:nvSpPr>
        <p:spPr>
          <a:xfrm>
            <a:off x="7677285" y="5738860"/>
            <a:ext cx="203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Click </a:t>
            </a:r>
            <a:r>
              <a:rPr lang="en-US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here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20169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78234"/>
            <a:ext cx="10749776" cy="646331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Investigative Strategies</a:t>
            </a: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824985566"/>
              </p:ext>
            </p:extLst>
          </p:nvPr>
        </p:nvGraphicFramePr>
        <p:xfrm>
          <a:off x="722150" y="1169408"/>
          <a:ext cx="8172604" cy="5191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2" name="Picture 2" descr="Criminal Investigation">
            <a:extLst>
              <a:ext uri="{FF2B5EF4-FFF2-40B4-BE49-F238E27FC236}">
                <a16:creationId xmlns:a16="http://schemas.microsoft.com/office/drawing/2014/main" id="{1041468A-FB27-A549-9AFD-56665D5BB8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6902" y="2557374"/>
            <a:ext cx="3112948" cy="1743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5276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28DE75D-4E06-43B3-8B8F-6114D95E3B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F28DE75D-4E06-43B3-8B8F-6114D95E3BB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61682CD-A2C1-4D56-939B-E13B400E91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F61682CD-A2C1-4D56-939B-E13B400E91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75CF95F-5500-490A-852E-E51C72AE24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B75CF95F-5500-490A-852E-E51C72AE248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CA56AFE-2462-45F5-A215-19C7C5F911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dgm id="{0CA56AFE-2462-45F5-A215-19C7C5F9114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4972B86-9451-44DF-A4F0-84233DA580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graphicEl>
                                              <a:dgm id="{44972B86-9451-44DF-A4F0-84233DA580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52499719"/>
              </p:ext>
            </p:extLst>
          </p:nvPr>
        </p:nvGraphicFramePr>
        <p:xfrm>
          <a:off x="4961943" y="1313295"/>
          <a:ext cx="6970486" cy="42773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0" y="189427"/>
            <a:ext cx="9397635" cy="646331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Investigative and Evidential Evaluation Cycle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961A864-A4F0-8D4C-A31E-0126B14C3681}"/>
              </a:ext>
            </a:extLst>
          </p:cNvPr>
          <p:cNvSpPr txBox="1"/>
          <p:nvPr/>
        </p:nvSpPr>
        <p:spPr>
          <a:xfrm>
            <a:off x="-410861" y="2174706"/>
            <a:ext cx="6098058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tx1"/>
                </a:solidFill>
              </a:rPr>
              <a:t>Examine existing material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tx1"/>
                </a:solidFill>
              </a:rPr>
              <a:t>Analyse sufficiency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tx1"/>
                </a:solidFill>
              </a:rPr>
              <a:t>Identify actions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tx1"/>
                </a:solidFill>
              </a:rPr>
              <a:t>Take action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tx1"/>
                </a:solidFill>
              </a:rPr>
              <a:t>Repeat the process</a:t>
            </a:r>
          </a:p>
        </p:txBody>
      </p:sp>
    </p:spTree>
    <p:extLst>
      <p:ext uri="{BB962C8B-B14F-4D97-AF65-F5344CB8AC3E}">
        <p14:creationId xmlns:p14="http://schemas.microsoft.com/office/powerpoint/2010/main" val="2402173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/>
          <p:cNvSpPr txBox="1"/>
          <p:nvPr/>
        </p:nvSpPr>
        <p:spPr>
          <a:xfrm>
            <a:off x="0" y="301523"/>
            <a:ext cx="10879952" cy="646331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Working together: Understanding the Role of Others</a:t>
            </a:r>
          </a:p>
        </p:txBody>
      </p:sp>
      <p:graphicFrame>
        <p:nvGraphicFramePr>
          <p:cNvPr id="2" name="Diagram 1"/>
          <p:cNvGraphicFramePr/>
          <p:nvPr/>
        </p:nvGraphicFramePr>
        <p:xfrm>
          <a:off x="739619" y="512956"/>
          <a:ext cx="10879952" cy="5397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146" name="Picture 2" descr="SAM: The Key to Success">
            <a:extLst>
              <a:ext uri="{FF2B5EF4-FFF2-40B4-BE49-F238E27FC236}">
                <a16:creationId xmlns:a16="http://schemas.microsoft.com/office/drawing/2014/main" id="{E90E1DAF-3EC9-A140-88FE-8BCB42ADC5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36836">
            <a:off x="441800" y="3831097"/>
            <a:ext cx="3117969" cy="2187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9413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1085534-0FE1-4DE2-BBFF-2C7A613881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B1085534-0FE1-4DE2-BBFF-2C7A613881F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AA7B3AF-D7CB-40BC-A593-85B0934E2D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7AA7B3AF-D7CB-40BC-A593-85B0934E2D0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B69FE72-1B4F-4AF8-9100-1BF35A039A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1B69FE72-1B4F-4AF8-9100-1BF35A039AC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92A5F6B-ED43-4135-A4EB-0492175748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C92A5F6B-ED43-4135-A4EB-04921757488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6793995-355F-49C4-A797-CA043AEC88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F6793995-355F-49C4-A797-CA043AEC88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6AD7C85-553D-4466-887F-7B19018F66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76AD7C85-553D-4466-887F-7B19018F663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0297278-F40C-4E2B-B1CA-B295A728C5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graphicEl>
                                              <a:dgm id="{C0297278-F40C-4E2B-B1CA-B295A728C5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8D956DD-DF2A-4795-B834-8C00C0B222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graphicEl>
                                              <a:dgm id="{C8D956DD-DF2A-4795-B834-8C00C0B222A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C073A07-CC35-40C4-A03C-34DB095020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graphicEl>
                                              <a:dgm id="{FC073A07-CC35-40C4-A03C-34DB095020E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69B6DC1-5472-4BF6-BE4A-87CDFF5C9B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">
                                            <p:graphicEl>
                                              <a:dgm id="{669B6DC1-5472-4BF6-BE4A-87CDFF5C9B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6B3A591-23DD-4E16-A229-E283706234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graphicEl>
                                              <a:dgm id="{66B3A591-23DD-4E16-A229-E283706234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D7E1860-4AE5-4F2C-8381-6A6F19905B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>
                                            <p:graphicEl>
                                              <a:dgm id="{4D7E1860-4AE5-4F2C-8381-6A6F19905B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4DC3D11-FF78-429D-BF21-3D9565449D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">
                                            <p:graphicEl>
                                              <a:dgm id="{D4DC3D11-FF78-429D-BF21-3D9565449D6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302477"/>
            <a:ext cx="9494272" cy="646331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Scene Log</a:t>
            </a: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859596393"/>
              </p:ext>
            </p:extLst>
          </p:nvPr>
        </p:nvGraphicFramePr>
        <p:xfrm>
          <a:off x="180931" y="1340028"/>
          <a:ext cx="9799782" cy="51047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170" name="Picture 2" descr="London 14th August 2018. A police officer holds a crime scene log as  Parliament is cordoned off and traffic is blocked following a security  alert and suspected terror attack in Westminster after">
            <a:extLst>
              <a:ext uri="{FF2B5EF4-FFF2-40B4-BE49-F238E27FC236}">
                <a16:creationId xmlns:a16="http://schemas.microsoft.com/office/drawing/2014/main" id="{502A3915-BC5B-F442-895A-453BB700C7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6052" y="2673206"/>
            <a:ext cx="33274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2432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CC5B066-631F-9C4A-BF1E-3F5998101A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graphicEl>
                                              <a:dgm id="{8CC5B066-631F-9C4A-BF1E-3F5998101AE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096F269-7043-164A-8A8A-F1F8B8EBC3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>
                                            <p:graphicEl>
                                              <a:dgm id="{7096F269-7043-164A-8A8A-F1F8B8EBC3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89B0F4F-21FB-BD43-88F1-A37BEFE0FE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>
                                            <p:graphicEl>
                                              <a:dgm id="{889B0F4F-21FB-BD43-88F1-A37BEFE0FEB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BD561905-510A-6242-AA2F-3ACA417F15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>
                                            <p:graphicEl>
                                              <a:dgm id="{BD561905-510A-6242-AA2F-3ACA417F157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53007B5-119E-DC4B-9929-6C1C22D937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>
                                            <p:graphicEl>
                                              <a:dgm id="{953007B5-119E-DC4B-9929-6C1C22D9377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6E55132-5117-964F-8B1B-CBD9DD65DD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>
                                            <p:graphicEl>
                                              <a:dgm id="{36E55132-5117-964F-8B1B-CBD9DD65DD8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1B1FA56-1EDC-DB48-A30A-414FD6BD06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>
                                            <p:graphicEl>
                                              <a:dgm id="{F1B1FA56-1EDC-DB48-A30A-414FD6BD06B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593682F-7522-F446-A51E-33A56642F0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>
                                            <p:graphicEl>
                                              <a:dgm id="{C593682F-7522-F446-A51E-33A56642F02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B1294AE8-75BD-F94E-9F4F-21C9E292C6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>
                                            <p:graphicEl>
                                              <a:dgm id="{B1294AE8-75BD-F94E-9F4F-21C9E292C64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A342497-336A-F447-A3B9-27FD206877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>
                                            <p:graphicEl>
                                              <a:dgm id="{FA342497-336A-F447-A3B9-27FD2068770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71AB5B5-1A79-E34B-9F69-7FB693815A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>
                                            <p:graphicEl>
                                              <a:dgm id="{671AB5B5-1A79-E34B-9F69-7FB693815AD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5591053-97BB-3A4C-B9CC-83770F676D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7">
                                            <p:graphicEl>
                                              <a:dgm id="{15591053-97BB-3A4C-B9CC-83770F676D2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7ED15ED-55B1-2848-AD11-9A4D6EC47C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7">
                                            <p:graphicEl>
                                              <a:dgm id="{17ED15ED-55B1-2848-AD11-9A4D6EC47C2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AC24BD6-48E4-1148-959E-5461716FA5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7">
                                            <p:graphicEl>
                                              <a:dgm id="{7AC24BD6-48E4-1148-959E-5461716FA56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BA407074-57C3-3047-9075-A476C97FA8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7">
                                            <p:graphicEl>
                                              <a:dgm id="{BA407074-57C3-3047-9075-A476C97FA84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F446515-A29C-D142-A4D8-4B5D2103F5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7">
                                            <p:graphicEl>
                                              <a:dgm id="{9F446515-A29C-D142-A4D8-4B5D2103F5C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302476"/>
            <a:ext cx="9494272" cy="646331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List All Exhibits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52787897"/>
              </p:ext>
            </p:extLst>
          </p:nvPr>
        </p:nvGraphicFramePr>
        <p:xfrm>
          <a:off x="433159" y="1163149"/>
          <a:ext cx="10386459" cy="53923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194" name="Picture 2" descr="Exhibits Officer – Red Snapper Learning">
            <a:extLst>
              <a:ext uri="{FF2B5EF4-FFF2-40B4-BE49-F238E27FC236}">
                <a16:creationId xmlns:a16="http://schemas.microsoft.com/office/drawing/2014/main" id="{69565D6C-79B7-E04F-AD2C-284659495E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8847" y="302476"/>
            <a:ext cx="2670771" cy="1226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Met Police has lost 1,300 pieces of evidence | News | The Times">
            <a:extLst>
              <a:ext uri="{FF2B5EF4-FFF2-40B4-BE49-F238E27FC236}">
                <a16:creationId xmlns:a16="http://schemas.microsoft.com/office/drawing/2014/main" id="{E6CD0E46-C12D-D44A-995A-2E8E65D36A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2926" y="302476"/>
            <a:ext cx="2745921" cy="1226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9708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1FDE5E6-F7AB-1F4D-9087-8E2739B06E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41FDE5E6-F7AB-1F4D-9087-8E2739B06E0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4E1039C-C4EC-7741-919E-8D594D3344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A4E1039C-C4EC-7741-919E-8D594D3344B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8CD0FDB-2831-8144-A38E-CEE5961E6A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B8CD0FDB-2831-8144-A38E-CEE5961E6A2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20F8139-B4E9-3242-8BAF-22222B2672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E20F8139-B4E9-3242-8BAF-22222B26725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B4F6581-0661-274A-9C6C-F92B1BA6F7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5B4F6581-0661-274A-9C6C-F92B1BA6F7B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17530BD-C990-434F-8A71-6D10D735E0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117530BD-C990-434F-8A71-6D10D735E0A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6811C4D-E389-7B44-AE54-4C2EE38892DC}"/>
              </a:ext>
            </a:extLst>
          </p:cNvPr>
          <p:cNvSpPr txBox="1"/>
          <p:nvPr/>
        </p:nvSpPr>
        <p:spPr>
          <a:xfrm>
            <a:off x="643468" y="643467"/>
            <a:ext cx="4620584" cy="456713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latin typeface="+mj-lt"/>
                <a:ea typeface="+mj-ea"/>
                <a:cs typeface="+mj-cs"/>
              </a:rPr>
              <a:t>Next Workshop: Dyfed </a:t>
            </a:r>
            <a:r>
              <a:rPr lang="en-US" sz="4400" dirty="0" err="1">
                <a:latin typeface="+mj-lt"/>
                <a:ea typeface="+mj-ea"/>
                <a:cs typeface="+mj-cs"/>
              </a:rPr>
              <a:t>Powys</a:t>
            </a:r>
            <a:r>
              <a:rPr lang="en-US" sz="4400" dirty="0">
                <a:latin typeface="+mj-lt"/>
                <a:ea typeface="+mj-ea"/>
                <a:cs typeface="+mj-cs"/>
              </a:rPr>
              <a:t> Police Visit </a:t>
            </a:r>
          </a:p>
        </p:txBody>
      </p:sp>
      <p:pic>
        <p:nvPicPr>
          <p:cNvPr id="1026" name="Picture 2" descr="Dyfed-Powys Police officers celebrate completing first programme of its  kind with University of South Wales | Brecon &amp; Radnor Express">
            <a:extLst>
              <a:ext uri="{FF2B5EF4-FFF2-40B4-BE49-F238E27FC236}">
                <a16:creationId xmlns:a16="http://schemas.microsoft.com/office/drawing/2014/main" id="{573FBEDF-86A9-4249-B9E0-4853D1AD9BB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09" r="-1" b="-1"/>
          <a:stretch/>
        </p:blipFill>
        <p:spPr bwMode="auto"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62997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D1A06E-546A-40BA-9E1D-855373CAB88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2132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51F9E1B4-CB9A-4962-BF33-9F447F0133B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1218784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124474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834</Words>
  <Application>Microsoft Macintosh PowerPoint</Application>
  <PresentationFormat>Widescreen</PresentationFormat>
  <Paragraphs>148</Paragraphs>
  <Slides>19</Slides>
  <Notes>11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Calibri Light</vt:lpstr>
      <vt:lpstr>Tw Cen MT</vt:lpstr>
      <vt:lpstr>Office Theme</vt:lpstr>
      <vt:lpstr>Forensic Recovery &amp; Examination </vt:lpstr>
      <vt:lpstr>Recap: Workshop 2 </vt:lpstr>
      <vt:lpstr>Today’s aims and learning outcomes …</vt:lpstr>
      <vt:lpstr>Group Task: Identify 5 key/interesting points from the video to report back to the whole group. </vt:lpstr>
      <vt:lpstr>PowerPoint Presentation</vt:lpstr>
      <vt:lpstr>PowerPoint Presentation</vt:lpstr>
      <vt:lpstr>PowerPoint Presentation</vt:lpstr>
      <vt:lpstr>Policing Perspective: Conducting Investigations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Rhiannon Lloyd</dc:creator>
  <cp:lastModifiedBy>Rhiannon Lloyd</cp:lastModifiedBy>
  <cp:revision>7</cp:revision>
  <dcterms:created xsi:type="dcterms:W3CDTF">2022-02-06T20:10:04Z</dcterms:created>
  <dcterms:modified xsi:type="dcterms:W3CDTF">2022-02-09T20:12:44Z</dcterms:modified>
</cp:coreProperties>
</file>