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54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8D1902-7C2D-4A03-9E6C-BBB93D84229C}" v="21" dt="2026-03-23T21:00:37.031"/>
    <p1510:client id="{C93305CF-9AA6-4712-88C3-6BD8C606F45B}" v="3" dt="2026-03-23T17:50:17.4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4" d="100"/>
          <a:sy n="84" d="100"/>
        </p:scale>
        <p:origin x="1632" y="5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Campbell (2428018)" userId="21afd24c-4a59-442f-9d59-84da066fb4d6" providerId="ADAL" clId="{4B84BD33-C4D7-413B-94DF-F710CE3FB880}"/>
    <pc:docChg chg="undo custSel addSld modSld">
      <pc:chgData name="Andrew Campbell (2428018)" userId="21afd24c-4a59-442f-9d59-84da066fb4d6" providerId="ADAL" clId="{4B84BD33-C4D7-413B-94DF-F710CE3FB880}" dt="2026-03-24T07:44:49.950" v="2729" actId="1036"/>
      <pc:docMkLst>
        <pc:docMk/>
      </pc:docMkLst>
      <pc:sldChg chg="modSp mod">
        <pc:chgData name="Andrew Campbell (2428018)" userId="21afd24c-4a59-442f-9d59-84da066fb4d6" providerId="ADAL" clId="{4B84BD33-C4D7-413B-94DF-F710CE3FB880}" dt="2026-03-24T07:44:49.950" v="2729" actId="1036"/>
        <pc:sldMkLst>
          <pc:docMk/>
          <pc:sldMk cId="1953548246" sldId="256"/>
        </pc:sldMkLst>
        <pc:spChg chg="mod">
          <ac:chgData name="Andrew Campbell (2428018)" userId="21afd24c-4a59-442f-9d59-84da066fb4d6" providerId="ADAL" clId="{4B84BD33-C4D7-413B-94DF-F710CE3FB880}" dt="2026-03-23T20:44:16.076" v="2728" actId="20577"/>
          <ac:spMkLst>
            <pc:docMk/>
            <pc:sldMk cId="1953548246" sldId="256"/>
            <ac:spMk id="2" creationId="{BCE23BB8-A32D-74B5-2C6F-5F61526A9BE1}"/>
          </ac:spMkLst>
        </pc:spChg>
        <pc:picChg chg="mod">
          <ac:chgData name="Andrew Campbell (2428018)" userId="21afd24c-4a59-442f-9d59-84da066fb4d6" providerId="ADAL" clId="{4B84BD33-C4D7-413B-94DF-F710CE3FB880}" dt="2026-03-24T07:44:49.950" v="2729" actId="1036"/>
          <ac:picMkLst>
            <pc:docMk/>
            <pc:sldMk cId="1953548246" sldId="256"/>
            <ac:picMk id="5" creationId="{69A2C0A4-C5DB-3613-1B71-1FFA24F8EA76}"/>
          </ac:picMkLst>
        </pc:picChg>
      </pc:sldChg>
      <pc:sldChg chg="modSp mod">
        <pc:chgData name="Andrew Campbell (2428018)" userId="21afd24c-4a59-442f-9d59-84da066fb4d6" providerId="ADAL" clId="{4B84BD33-C4D7-413B-94DF-F710CE3FB880}" dt="2026-03-23T14:48:51.084" v="669" actId="20577"/>
        <pc:sldMkLst>
          <pc:docMk/>
          <pc:sldMk cId="410052518" sldId="259"/>
        </pc:sldMkLst>
        <pc:spChg chg="mod">
          <ac:chgData name="Andrew Campbell (2428018)" userId="21afd24c-4a59-442f-9d59-84da066fb4d6" providerId="ADAL" clId="{4B84BD33-C4D7-413B-94DF-F710CE3FB880}" dt="2026-03-23T14:48:51.084" v="669" actId="20577"/>
          <ac:spMkLst>
            <pc:docMk/>
            <pc:sldMk cId="410052518" sldId="259"/>
            <ac:spMk id="3" creationId="{E735ED94-01F1-C76C-0026-7839075400EE}"/>
          </ac:spMkLst>
        </pc:spChg>
      </pc:sldChg>
      <pc:sldChg chg="addSp modSp new mod setBg">
        <pc:chgData name="Andrew Campbell (2428018)" userId="21afd24c-4a59-442f-9d59-84da066fb4d6" providerId="ADAL" clId="{4B84BD33-C4D7-413B-94DF-F710CE3FB880}" dt="2026-03-23T14:31:20.130" v="427" actId="14100"/>
        <pc:sldMkLst>
          <pc:docMk/>
          <pc:sldMk cId="2713049489" sldId="260"/>
        </pc:sldMkLst>
        <pc:spChg chg="mod">
          <ac:chgData name="Andrew Campbell (2428018)" userId="21afd24c-4a59-442f-9d59-84da066fb4d6" providerId="ADAL" clId="{4B84BD33-C4D7-413B-94DF-F710CE3FB880}" dt="2026-03-23T14:31:20.130" v="427" actId="14100"/>
          <ac:spMkLst>
            <pc:docMk/>
            <pc:sldMk cId="2713049489" sldId="260"/>
            <ac:spMk id="2" creationId="{D5C0FFC6-0353-9383-29E0-697FC81F11A6}"/>
          </ac:spMkLst>
        </pc:spChg>
        <pc:spChg chg="mod ord">
          <ac:chgData name="Andrew Campbell (2428018)" userId="21afd24c-4a59-442f-9d59-84da066fb4d6" providerId="ADAL" clId="{4B84BD33-C4D7-413B-94DF-F710CE3FB880}" dt="2026-03-23T14:31:08.738" v="424" actId="27636"/>
          <ac:spMkLst>
            <pc:docMk/>
            <pc:sldMk cId="2713049489" sldId="260"/>
            <ac:spMk id="3" creationId="{EF52A6B7-8438-D7C8-E643-42EBE2B429D4}"/>
          </ac:spMkLst>
        </pc:spChg>
        <pc:spChg chg="add">
          <ac:chgData name="Andrew Campbell (2428018)" userId="21afd24c-4a59-442f-9d59-84da066fb4d6" providerId="ADAL" clId="{4B84BD33-C4D7-413B-94DF-F710CE3FB880}" dt="2026-03-23T14:30:43.348" v="421" actId="26606"/>
          <ac:spMkLst>
            <pc:docMk/>
            <pc:sldMk cId="2713049489" sldId="260"/>
            <ac:spMk id="9" creationId="{52ABB703-2B0E-4C3B-B4A2-F3973548E561}"/>
          </ac:spMkLst>
        </pc:spChg>
        <pc:spChg chg="add">
          <ac:chgData name="Andrew Campbell (2428018)" userId="21afd24c-4a59-442f-9d59-84da066fb4d6" providerId="ADAL" clId="{4B84BD33-C4D7-413B-94DF-F710CE3FB880}" dt="2026-03-23T14:30:43.348" v="421" actId="26606"/>
          <ac:spMkLst>
            <pc:docMk/>
            <pc:sldMk cId="2713049489" sldId="260"/>
            <ac:spMk id="13" creationId="{E95DA498-D9A2-4DA9-B9DA-B3776E08CF7E}"/>
          </ac:spMkLst>
        </pc:spChg>
        <pc:spChg chg="add">
          <ac:chgData name="Andrew Campbell (2428018)" userId="21afd24c-4a59-442f-9d59-84da066fb4d6" providerId="ADAL" clId="{4B84BD33-C4D7-413B-94DF-F710CE3FB880}" dt="2026-03-23T14:30:43.348" v="421" actId="26606"/>
          <ac:spMkLst>
            <pc:docMk/>
            <pc:sldMk cId="2713049489" sldId="260"/>
            <ac:spMk id="15" creationId="{82A73093-4B9D-420D-B17E-52293703A1D4}"/>
          </ac:spMkLst>
        </pc:spChg>
        <pc:picChg chg="add mod">
          <ac:chgData name="Andrew Campbell (2428018)" userId="21afd24c-4a59-442f-9d59-84da066fb4d6" providerId="ADAL" clId="{4B84BD33-C4D7-413B-94DF-F710CE3FB880}" dt="2026-03-23T14:30:43.348" v="421" actId="26606"/>
          <ac:picMkLst>
            <pc:docMk/>
            <pc:sldMk cId="2713049489" sldId="260"/>
            <ac:picMk id="4" creationId="{0B8443DC-1243-81A7-C76F-CD44D8CAF613}"/>
          </ac:picMkLst>
        </pc:picChg>
        <pc:cxnChg chg="add">
          <ac:chgData name="Andrew Campbell (2428018)" userId="21afd24c-4a59-442f-9d59-84da066fb4d6" providerId="ADAL" clId="{4B84BD33-C4D7-413B-94DF-F710CE3FB880}" dt="2026-03-23T14:30:43.348" v="421" actId="26606"/>
          <ac:cxnSpMkLst>
            <pc:docMk/>
            <pc:sldMk cId="2713049489" sldId="260"/>
            <ac:cxnSpMk id="11" creationId="{9C21570E-E159-49A6-9891-FA397B7A92D3}"/>
          </ac:cxnSpMkLst>
        </pc:cxnChg>
      </pc:sldChg>
      <pc:sldChg chg="addSp modSp new mod setBg">
        <pc:chgData name="Andrew Campbell (2428018)" userId="21afd24c-4a59-442f-9d59-84da066fb4d6" providerId="ADAL" clId="{4B84BD33-C4D7-413B-94DF-F710CE3FB880}" dt="2026-03-23T14:54:59.034" v="1004" actId="255"/>
        <pc:sldMkLst>
          <pc:docMk/>
          <pc:sldMk cId="1913079377" sldId="261"/>
        </pc:sldMkLst>
        <pc:spChg chg="mod">
          <ac:chgData name="Andrew Campbell (2428018)" userId="21afd24c-4a59-442f-9d59-84da066fb4d6" providerId="ADAL" clId="{4B84BD33-C4D7-413B-94DF-F710CE3FB880}" dt="2026-03-23T14:54:50.323" v="1002" actId="26606"/>
          <ac:spMkLst>
            <pc:docMk/>
            <pc:sldMk cId="1913079377" sldId="261"/>
            <ac:spMk id="2" creationId="{8C5BF60F-0E72-EF44-E3BE-86BFE27104FD}"/>
          </ac:spMkLst>
        </pc:spChg>
        <pc:spChg chg="mod ord">
          <ac:chgData name="Andrew Campbell (2428018)" userId="21afd24c-4a59-442f-9d59-84da066fb4d6" providerId="ADAL" clId="{4B84BD33-C4D7-413B-94DF-F710CE3FB880}" dt="2026-03-23T14:54:59.034" v="1004" actId="255"/>
          <ac:spMkLst>
            <pc:docMk/>
            <pc:sldMk cId="1913079377" sldId="261"/>
            <ac:spMk id="3" creationId="{141355B9-B04B-596F-CF88-756348C1B7A6}"/>
          </ac:spMkLst>
        </pc:spChg>
        <pc:spChg chg="add">
          <ac:chgData name="Andrew Campbell (2428018)" userId="21afd24c-4a59-442f-9d59-84da066fb4d6" providerId="ADAL" clId="{4B84BD33-C4D7-413B-94DF-F710CE3FB880}" dt="2026-03-23T14:54:50.323" v="1002" actId="26606"/>
          <ac:spMkLst>
            <pc:docMk/>
            <pc:sldMk cId="1913079377" sldId="261"/>
            <ac:spMk id="10" creationId="{73B90B8B-F76B-4130-8370-38033EEACB93}"/>
          </ac:spMkLst>
        </pc:spChg>
        <pc:spChg chg="add">
          <ac:chgData name="Andrew Campbell (2428018)" userId="21afd24c-4a59-442f-9d59-84da066fb4d6" providerId="ADAL" clId="{4B84BD33-C4D7-413B-94DF-F710CE3FB880}" dt="2026-03-23T14:54:50.323" v="1002" actId="26606"/>
          <ac:spMkLst>
            <pc:docMk/>
            <pc:sldMk cId="1913079377" sldId="261"/>
            <ac:spMk id="14" creationId="{91C67939-3FD0-4B45-8AA4-9FE55C7EE127}"/>
          </ac:spMkLst>
        </pc:spChg>
        <pc:spChg chg="add">
          <ac:chgData name="Andrew Campbell (2428018)" userId="21afd24c-4a59-442f-9d59-84da066fb4d6" providerId="ADAL" clId="{4B84BD33-C4D7-413B-94DF-F710CE3FB880}" dt="2026-03-23T14:54:50.323" v="1002" actId="26606"/>
          <ac:spMkLst>
            <pc:docMk/>
            <pc:sldMk cId="1913079377" sldId="261"/>
            <ac:spMk id="16" creationId="{0981A96A-A87C-4F87-845A-3B0A6529F543}"/>
          </ac:spMkLst>
        </pc:spChg>
        <pc:picChg chg="add mod">
          <ac:chgData name="Andrew Campbell (2428018)" userId="21afd24c-4a59-442f-9d59-84da066fb4d6" providerId="ADAL" clId="{4B84BD33-C4D7-413B-94DF-F710CE3FB880}" dt="2026-03-23T14:54:50.323" v="1002" actId="26606"/>
          <ac:picMkLst>
            <pc:docMk/>
            <pc:sldMk cId="1913079377" sldId="261"/>
            <ac:picMk id="4" creationId="{92199FC4-19F8-A9A1-DC55-99F7F0192472}"/>
          </ac:picMkLst>
        </pc:picChg>
        <pc:picChg chg="add mod">
          <ac:chgData name="Andrew Campbell (2428018)" userId="21afd24c-4a59-442f-9d59-84da066fb4d6" providerId="ADAL" clId="{4B84BD33-C4D7-413B-94DF-F710CE3FB880}" dt="2026-03-23T14:54:50.323" v="1002" actId="26606"/>
          <ac:picMkLst>
            <pc:docMk/>
            <pc:sldMk cId="1913079377" sldId="261"/>
            <ac:picMk id="5" creationId="{E2E3FAE4-C55B-48C0-0F7A-1EA78991CA37}"/>
          </ac:picMkLst>
        </pc:picChg>
        <pc:cxnChg chg="add">
          <ac:chgData name="Andrew Campbell (2428018)" userId="21afd24c-4a59-442f-9d59-84da066fb4d6" providerId="ADAL" clId="{4B84BD33-C4D7-413B-94DF-F710CE3FB880}" dt="2026-03-23T14:54:50.323" v="1002" actId="26606"/>
          <ac:cxnSpMkLst>
            <pc:docMk/>
            <pc:sldMk cId="1913079377" sldId="261"/>
            <ac:cxnSpMk id="12" creationId="{C2D93264-3FF9-4175-A7FA-F927F0F77AA0}"/>
          </ac:cxnSpMkLst>
        </pc:cxnChg>
      </pc:sldChg>
      <pc:sldChg chg="modSp mod">
        <pc:chgData name="Andrew Campbell (2428018)" userId="21afd24c-4a59-442f-9d59-84da066fb4d6" providerId="ADAL" clId="{4B84BD33-C4D7-413B-94DF-F710CE3FB880}" dt="2026-03-23T20:09:21.586" v="2506" actId="12"/>
        <pc:sldMkLst>
          <pc:docMk/>
          <pc:sldMk cId="960217392" sldId="262"/>
        </pc:sldMkLst>
        <pc:spChg chg="mod">
          <ac:chgData name="Andrew Campbell (2428018)" userId="21afd24c-4a59-442f-9d59-84da066fb4d6" providerId="ADAL" clId="{4B84BD33-C4D7-413B-94DF-F710CE3FB880}" dt="2026-03-23T20:09:21.586" v="2506" actId="12"/>
          <ac:spMkLst>
            <pc:docMk/>
            <pc:sldMk cId="960217392" sldId="262"/>
            <ac:spMk id="3" creationId="{56638AA6-2467-430A-883A-208CAD59C788}"/>
          </ac:spMkLst>
        </pc:spChg>
      </pc:sldChg>
      <pc:sldChg chg="addSp modSp mod setBg">
        <pc:chgData name="Andrew Campbell (2428018)" userId="21afd24c-4a59-442f-9d59-84da066fb4d6" providerId="ADAL" clId="{4B84BD33-C4D7-413B-94DF-F710CE3FB880}" dt="2026-03-23T19:33:38.870" v="1735" actId="20577"/>
        <pc:sldMkLst>
          <pc:docMk/>
          <pc:sldMk cId="2638604419" sldId="263"/>
        </pc:sldMkLst>
        <pc:spChg chg="mod">
          <ac:chgData name="Andrew Campbell (2428018)" userId="21afd24c-4a59-442f-9d59-84da066fb4d6" providerId="ADAL" clId="{4B84BD33-C4D7-413B-94DF-F710CE3FB880}" dt="2026-03-23T18:54:50.093" v="1038" actId="20577"/>
          <ac:spMkLst>
            <pc:docMk/>
            <pc:sldMk cId="2638604419" sldId="263"/>
            <ac:spMk id="2" creationId="{58BF6E09-FD57-4A21-9B79-8AD9863CEE2A}"/>
          </ac:spMkLst>
        </pc:spChg>
        <pc:spChg chg="mod ord">
          <ac:chgData name="Andrew Campbell (2428018)" userId="21afd24c-4a59-442f-9d59-84da066fb4d6" providerId="ADAL" clId="{4B84BD33-C4D7-413B-94DF-F710CE3FB880}" dt="2026-03-23T19:33:38.870" v="1735" actId="20577"/>
          <ac:spMkLst>
            <pc:docMk/>
            <pc:sldMk cId="2638604419" sldId="263"/>
            <ac:spMk id="3" creationId="{0321F66C-10D8-4FA8-A222-75D557DEB54B}"/>
          </ac:spMkLst>
        </pc:spChg>
        <pc:spChg chg="add">
          <ac:chgData name="Andrew Campbell (2428018)" userId="21afd24c-4a59-442f-9d59-84da066fb4d6" providerId="ADAL" clId="{4B84BD33-C4D7-413B-94DF-F710CE3FB880}" dt="2026-03-23T18:53:37.258" v="1007" actId="26606"/>
          <ac:spMkLst>
            <pc:docMk/>
            <pc:sldMk cId="2638604419" sldId="263"/>
            <ac:spMk id="9" creationId="{52ABB703-2B0E-4C3B-B4A2-F3973548E561}"/>
          </ac:spMkLst>
        </pc:spChg>
        <pc:spChg chg="add">
          <ac:chgData name="Andrew Campbell (2428018)" userId="21afd24c-4a59-442f-9d59-84da066fb4d6" providerId="ADAL" clId="{4B84BD33-C4D7-413B-94DF-F710CE3FB880}" dt="2026-03-23T18:53:37.258" v="1007" actId="26606"/>
          <ac:spMkLst>
            <pc:docMk/>
            <pc:sldMk cId="2638604419" sldId="263"/>
            <ac:spMk id="13" creationId="{E95DA498-D9A2-4DA9-B9DA-B3776E08CF7E}"/>
          </ac:spMkLst>
        </pc:spChg>
        <pc:spChg chg="add">
          <ac:chgData name="Andrew Campbell (2428018)" userId="21afd24c-4a59-442f-9d59-84da066fb4d6" providerId="ADAL" clId="{4B84BD33-C4D7-413B-94DF-F710CE3FB880}" dt="2026-03-23T18:53:37.258" v="1007" actId="26606"/>
          <ac:spMkLst>
            <pc:docMk/>
            <pc:sldMk cId="2638604419" sldId="263"/>
            <ac:spMk id="15" creationId="{82A73093-4B9D-420D-B17E-52293703A1D4}"/>
          </ac:spMkLst>
        </pc:spChg>
        <pc:picChg chg="add mod">
          <ac:chgData name="Andrew Campbell (2428018)" userId="21afd24c-4a59-442f-9d59-84da066fb4d6" providerId="ADAL" clId="{4B84BD33-C4D7-413B-94DF-F710CE3FB880}" dt="2026-03-23T18:53:37.258" v="1007" actId="26606"/>
          <ac:picMkLst>
            <pc:docMk/>
            <pc:sldMk cId="2638604419" sldId="263"/>
            <ac:picMk id="4" creationId="{B905345F-5996-F7E1-472C-394D86556CB7}"/>
          </ac:picMkLst>
        </pc:picChg>
        <pc:cxnChg chg="add">
          <ac:chgData name="Andrew Campbell (2428018)" userId="21afd24c-4a59-442f-9d59-84da066fb4d6" providerId="ADAL" clId="{4B84BD33-C4D7-413B-94DF-F710CE3FB880}" dt="2026-03-23T18:53:37.258" v="1007" actId="26606"/>
          <ac:cxnSpMkLst>
            <pc:docMk/>
            <pc:sldMk cId="2638604419" sldId="263"/>
            <ac:cxnSpMk id="11" creationId="{9C21570E-E159-49A6-9891-FA397B7A92D3}"/>
          </ac:cxnSpMkLst>
        </pc:cxnChg>
      </pc:sldChg>
      <pc:sldChg chg="addSp modSp new mod setBg">
        <pc:chgData name="Andrew Campbell (2428018)" userId="21afd24c-4a59-442f-9d59-84da066fb4d6" providerId="ADAL" clId="{4B84BD33-C4D7-413B-94DF-F710CE3FB880}" dt="2026-03-23T20:43:16.660" v="2726" actId="20577"/>
        <pc:sldMkLst>
          <pc:docMk/>
          <pc:sldMk cId="2310544178" sldId="264"/>
        </pc:sldMkLst>
        <pc:spChg chg="mod">
          <ac:chgData name="Andrew Campbell (2428018)" userId="21afd24c-4a59-442f-9d59-84da066fb4d6" providerId="ADAL" clId="{4B84BD33-C4D7-413B-94DF-F710CE3FB880}" dt="2026-03-23T19:48:46.039" v="1759" actId="122"/>
          <ac:spMkLst>
            <pc:docMk/>
            <pc:sldMk cId="2310544178" sldId="264"/>
            <ac:spMk id="2" creationId="{216B13B1-5908-9BCD-47E5-E3815D697E91}"/>
          </ac:spMkLst>
        </pc:spChg>
        <pc:spChg chg="mod ord">
          <ac:chgData name="Andrew Campbell (2428018)" userId="21afd24c-4a59-442f-9d59-84da066fb4d6" providerId="ADAL" clId="{4B84BD33-C4D7-413B-94DF-F710CE3FB880}" dt="2026-03-23T20:43:16.660" v="2726" actId="20577"/>
          <ac:spMkLst>
            <pc:docMk/>
            <pc:sldMk cId="2310544178" sldId="264"/>
            <ac:spMk id="3" creationId="{464FD43B-9112-BA9F-9FFD-6FA12DBFB36B}"/>
          </ac:spMkLst>
        </pc:spChg>
        <pc:spChg chg="add">
          <ac:chgData name="Andrew Campbell (2428018)" userId="21afd24c-4a59-442f-9d59-84da066fb4d6" providerId="ADAL" clId="{4B84BD33-C4D7-413B-94DF-F710CE3FB880}" dt="2026-03-23T19:48:36.561" v="1757" actId="26606"/>
          <ac:spMkLst>
            <pc:docMk/>
            <pc:sldMk cId="2310544178" sldId="264"/>
            <ac:spMk id="10" creationId="{E5958DBC-F4DA-42A8-8C52-860179790ECD}"/>
          </ac:spMkLst>
        </pc:spChg>
        <pc:spChg chg="add">
          <ac:chgData name="Andrew Campbell (2428018)" userId="21afd24c-4a59-442f-9d59-84da066fb4d6" providerId="ADAL" clId="{4B84BD33-C4D7-413B-94DF-F710CE3FB880}" dt="2026-03-23T19:48:36.561" v="1757" actId="26606"/>
          <ac:spMkLst>
            <pc:docMk/>
            <pc:sldMk cId="2310544178" sldId="264"/>
            <ac:spMk id="14" creationId="{51DDD252-D7C8-4CE5-9C61-D60D722BC217}"/>
          </ac:spMkLst>
        </pc:spChg>
        <pc:spChg chg="add">
          <ac:chgData name="Andrew Campbell (2428018)" userId="21afd24c-4a59-442f-9d59-84da066fb4d6" providerId="ADAL" clId="{4B84BD33-C4D7-413B-94DF-F710CE3FB880}" dt="2026-03-23T19:48:36.561" v="1757" actId="26606"/>
          <ac:spMkLst>
            <pc:docMk/>
            <pc:sldMk cId="2310544178" sldId="264"/>
            <ac:spMk id="16" creationId="{2FBD75F5-C49C-4F6A-8D43-7A5939C23307}"/>
          </ac:spMkLst>
        </pc:spChg>
        <pc:picChg chg="add mod ord">
          <ac:chgData name="Andrew Campbell (2428018)" userId="21afd24c-4a59-442f-9d59-84da066fb4d6" providerId="ADAL" clId="{4B84BD33-C4D7-413B-94DF-F710CE3FB880}" dt="2026-03-23T19:48:36.561" v="1757" actId="26606"/>
          <ac:picMkLst>
            <pc:docMk/>
            <pc:sldMk cId="2310544178" sldId="264"/>
            <ac:picMk id="4" creationId="{0BA618DA-E483-6FCF-4503-09E75AA6091F}"/>
          </ac:picMkLst>
        </pc:picChg>
        <pc:picChg chg="add mod">
          <ac:chgData name="Andrew Campbell (2428018)" userId="21afd24c-4a59-442f-9d59-84da066fb4d6" providerId="ADAL" clId="{4B84BD33-C4D7-413B-94DF-F710CE3FB880}" dt="2026-03-23T19:48:36.561" v="1757" actId="26606"/>
          <ac:picMkLst>
            <pc:docMk/>
            <pc:sldMk cId="2310544178" sldId="264"/>
            <ac:picMk id="5" creationId="{71DC9ACA-41C1-50D6-9A34-6A034E08BF92}"/>
          </ac:picMkLst>
        </pc:picChg>
        <pc:cxnChg chg="add">
          <ac:chgData name="Andrew Campbell (2428018)" userId="21afd24c-4a59-442f-9d59-84da066fb4d6" providerId="ADAL" clId="{4B84BD33-C4D7-413B-94DF-F710CE3FB880}" dt="2026-03-23T19:48:36.561" v="1757" actId="26606"/>
          <ac:cxnSpMkLst>
            <pc:docMk/>
            <pc:sldMk cId="2310544178" sldId="264"/>
            <ac:cxnSpMk id="12" creationId="{79FCC9A9-2031-4283-9B27-34B62BB7F305}"/>
          </ac:cxnSpMkLst>
        </pc:cxnChg>
      </pc:sldChg>
      <pc:sldChg chg="addSp delSp modSp new mod setBg">
        <pc:chgData name="Andrew Campbell (2428018)" userId="21afd24c-4a59-442f-9d59-84da066fb4d6" providerId="ADAL" clId="{4B84BD33-C4D7-413B-94DF-F710CE3FB880}" dt="2026-03-23T20:09:06.119" v="2505" actId="12"/>
        <pc:sldMkLst>
          <pc:docMk/>
          <pc:sldMk cId="3222405782" sldId="265"/>
        </pc:sldMkLst>
        <pc:spChg chg="mod">
          <ac:chgData name="Andrew Campbell (2428018)" userId="21afd24c-4a59-442f-9d59-84da066fb4d6" providerId="ADAL" clId="{4B84BD33-C4D7-413B-94DF-F710CE3FB880}" dt="2026-03-23T19:56:46.518" v="2119" actId="122"/>
          <ac:spMkLst>
            <pc:docMk/>
            <pc:sldMk cId="3222405782" sldId="265"/>
            <ac:spMk id="2" creationId="{5055A396-9C44-3F77-BA81-F7BB7B51B50B}"/>
          </ac:spMkLst>
        </pc:spChg>
        <pc:spChg chg="mod">
          <ac:chgData name="Andrew Campbell (2428018)" userId="21afd24c-4a59-442f-9d59-84da066fb4d6" providerId="ADAL" clId="{4B84BD33-C4D7-413B-94DF-F710CE3FB880}" dt="2026-03-23T20:09:06.119" v="2505" actId="12"/>
          <ac:spMkLst>
            <pc:docMk/>
            <pc:sldMk cId="3222405782" sldId="265"/>
            <ac:spMk id="3" creationId="{578BF4F6-539B-AC93-C3B5-D6E608CE2242}"/>
          </ac:spMkLst>
        </pc:spChg>
        <pc:spChg chg="add">
          <ac:chgData name="Andrew Campbell (2428018)" userId="21afd24c-4a59-442f-9d59-84da066fb4d6" providerId="ADAL" clId="{4B84BD33-C4D7-413B-94DF-F710CE3FB880}" dt="2026-03-23T19:56:37.098" v="2115" actId="26606"/>
          <ac:spMkLst>
            <pc:docMk/>
            <pc:sldMk cId="3222405782" sldId="265"/>
            <ac:spMk id="11" creationId="{90F35747-2822-4D06-BE10-CD33AC6B09C1}"/>
          </ac:spMkLst>
        </pc:spChg>
        <pc:spChg chg="add">
          <ac:chgData name="Andrew Campbell (2428018)" userId="21afd24c-4a59-442f-9d59-84da066fb4d6" providerId="ADAL" clId="{4B84BD33-C4D7-413B-94DF-F710CE3FB880}" dt="2026-03-23T19:56:37.098" v="2115" actId="26606"/>
          <ac:spMkLst>
            <pc:docMk/>
            <pc:sldMk cId="3222405782" sldId="265"/>
            <ac:spMk id="13" creationId="{CC2C4466-5B1B-4361-B9D9-39ED9A8A3481}"/>
          </ac:spMkLst>
        </pc:spChg>
        <pc:spChg chg="add">
          <ac:chgData name="Andrew Campbell (2428018)" userId="21afd24c-4a59-442f-9d59-84da066fb4d6" providerId="ADAL" clId="{4B84BD33-C4D7-413B-94DF-F710CE3FB880}" dt="2026-03-23T19:56:37.098" v="2115" actId="26606"/>
          <ac:spMkLst>
            <pc:docMk/>
            <pc:sldMk cId="3222405782" sldId="265"/>
            <ac:spMk id="15" creationId="{FD745DAE-5A8A-44FA-937C-CD65CF7AE696}"/>
          </ac:spMkLst>
        </pc:spChg>
        <pc:spChg chg="add">
          <ac:chgData name="Andrew Campbell (2428018)" userId="21afd24c-4a59-442f-9d59-84da066fb4d6" providerId="ADAL" clId="{4B84BD33-C4D7-413B-94DF-F710CE3FB880}" dt="2026-03-23T19:56:37.098" v="2115" actId="26606"/>
          <ac:spMkLst>
            <pc:docMk/>
            <pc:sldMk cId="3222405782" sldId="265"/>
            <ac:spMk id="17" creationId="{67696AA1-B1DD-4C75-9AC1-69EE9F65FF96}"/>
          </ac:spMkLst>
        </pc:spChg>
        <pc:picChg chg="add mod ord">
          <ac:chgData name="Andrew Campbell (2428018)" userId="21afd24c-4a59-442f-9d59-84da066fb4d6" providerId="ADAL" clId="{4B84BD33-C4D7-413B-94DF-F710CE3FB880}" dt="2026-03-23T19:56:37.098" v="2115" actId="26606"/>
          <ac:picMkLst>
            <pc:docMk/>
            <pc:sldMk cId="3222405782" sldId="265"/>
            <ac:picMk id="4" creationId="{A6B4EFD4-DBC1-3950-D97F-E8C0A4709BA0}"/>
          </ac:picMkLst>
        </pc:picChg>
        <pc:picChg chg="add del">
          <ac:chgData name="Andrew Campbell (2428018)" userId="21afd24c-4a59-442f-9d59-84da066fb4d6" providerId="ADAL" clId="{4B84BD33-C4D7-413B-94DF-F710CE3FB880}" dt="2026-03-23T19:55:26.931" v="2113" actId="21"/>
          <ac:picMkLst>
            <pc:docMk/>
            <pc:sldMk cId="3222405782" sldId="265"/>
            <ac:picMk id="5" creationId="{BF6102EB-A9A3-6714-6D4B-252423769D10}"/>
          </ac:picMkLst>
        </pc:picChg>
        <pc:picChg chg="add mod">
          <ac:chgData name="Andrew Campbell (2428018)" userId="21afd24c-4a59-442f-9d59-84da066fb4d6" providerId="ADAL" clId="{4B84BD33-C4D7-413B-94DF-F710CE3FB880}" dt="2026-03-23T19:56:37.098" v="2115" actId="26606"/>
          <ac:picMkLst>
            <pc:docMk/>
            <pc:sldMk cId="3222405782" sldId="265"/>
            <ac:picMk id="6" creationId="{DB72E96A-0E71-5A61-0375-5246668248E2}"/>
          </ac:picMkLst>
        </pc:picChg>
      </pc:sldChg>
      <pc:sldChg chg="addSp modSp new mod setBg">
        <pc:chgData name="Andrew Campbell (2428018)" userId="21afd24c-4a59-442f-9d59-84da066fb4d6" providerId="ADAL" clId="{4B84BD33-C4D7-413B-94DF-F710CE3FB880}" dt="2026-03-23T20:06:18.799" v="2449" actId="122"/>
        <pc:sldMkLst>
          <pc:docMk/>
          <pc:sldMk cId="1617753269" sldId="266"/>
        </pc:sldMkLst>
        <pc:spChg chg="mod">
          <ac:chgData name="Andrew Campbell (2428018)" userId="21afd24c-4a59-442f-9d59-84da066fb4d6" providerId="ADAL" clId="{4B84BD33-C4D7-413B-94DF-F710CE3FB880}" dt="2026-03-23T20:06:18.799" v="2449" actId="122"/>
          <ac:spMkLst>
            <pc:docMk/>
            <pc:sldMk cId="1617753269" sldId="266"/>
            <ac:spMk id="2" creationId="{D8C91CDB-6694-AC40-487B-FFE93E7AA7F3}"/>
          </ac:spMkLst>
        </pc:spChg>
        <pc:spChg chg="mod ord">
          <ac:chgData name="Andrew Campbell (2428018)" userId="21afd24c-4a59-442f-9d59-84da066fb4d6" providerId="ADAL" clId="{4B84BD33-C4D7-413B-94DF-F710CE3FB880}" dt="2026-03-23T20:06:16.123" v="2448" actId="255"/>
          <ac:spMkLst>
            <pc:docMk/>
            <pc:sldMk cId="1617753269" sldId="266"/>
            <ac:spMk id="3" creationId="{2C122C6E-9F0F-FEBA-EACD-1740C1D22B80}"/>
          </ac:spMkLst>
        </pc:spChg>
        <pc:spChg chg="add">
          <ac:chgData name="Andrew Campbell (2428018)" userId="21afd24c-4a59-442f-9d59-84da066fb4d6" providerId="ADAL" clId="{4B84BD33-C4D7-413B-94DF-F710CE3FB880}" dt="2026-03-23T20:06:09.623" v="2446" actId="26606"/>
          <ac:spMkLst>
            <pc:docMk/>
            <pc:sldMk cId="1617753269" sldId="266"/>
            <ac:spMk id="10" creationId="{73B90B8B-F76B-4130-8370-38033EEACB93}"/>
          </ac:spMkLst>
        </pc:spChg>
        <pc:spChg chg="add">
          <ac:chgData name="Andrew Campbell (2428018)" userId="21afd24c-4a59-442f-9d59-84da066fb4d6" providerId="ADAL" clId="{4B84BD33-C4D7-413B-94DF-F710CE3FB880}" dt="2026-03-23T20:06:09.623" v="2446" actId="26606"/>
          <ac:spMkLst>
            <pc:docMk/>
            <pc:sldMk cId="1617753269" sldId="266"/>
            <ac:spMk id="14" creationId="{91C67939-3FD0-4B45-8AA4-9FE55C7EE127}"/>
          </ac:spMkLst>
        </pc:spChg>
        <pc:spChg chg="add">
          <ac:chgData name="Andrew Campbell (2428018)" userId="21afd24c-4a59-442f-9d59-84da066fb4d6" providerId="ADAL" clId="{4B84BD33-C4D7-413B-94DF-F710CE3FB880}" dt="2026-03-23T20:06:09.623" v="2446" actId="26606"/>
          <ac:spMkLst>
            <pc:docMk/>
            <pc:sldMk cId="1617753269" sldId="266"/>
            <ac:spMk id="16" creationId="{0981A96A-A87C-4F87-845A-3B0A6529F543}"/>
          </ac:spMkLst>
        </pc:spChg>
        <pc:picChg chg="add mod">
          <ac:chgData name="Andrew Campbell (2428018)" userId="21afd24c-4a59-442f-9d59-84da066fb4d6" providerId="ADAL" clId="{4B84BD33-C4D7-413B-94DF-F710CE3FB880}" dt="2026-03-23T20:06:09.623" v="2446" actId="26606"/>
          <ac:picMkLst>
            <pc:docMk/>
            <pc:sldMk cId="1617753269" sldId="266"/>
            <ac:picMk id="4" creationId="{A2FD7FA3-889F-3E66-446E-36707029B6BF}"/>
          </ac:picMkLst>
        </pc:picChg>
        <pc:picChg chg="add mod">
          <ac:chgData name="Andrew Campbell (2428018)" userId="21afd24c-4a59-442f-9d59-84da066fb4d6" providerId="ADAL" clId="{4B84BD33-C4D7-413B-94DF-F710CE3FB880}" dt="2026-03-23T20:06:09.623" v="2446" actId="26606"/>
          <ac:picMkLst>
            <pc:docMk/>
            <pc:sldMk cId="1617753269" sldId="266"/>
            <ac:picMk id="5" creationId="{A1835A03-015A-F3C7-F531-BC6A9266656A}"/>
          </ac:picMkLst>
        </pc:picChg>
        <pc:cxnChg chg="add">
          <ac:chgData name="Andrew Campbell (2428018)" userId="21afd24c-4a59-442f-9d59-84da066fb4d6" providerId="ADAL" clId="{4B84BD33-C4D7-413B-94DF-F710CE3FB880}" dt="2026-03-23T20:06:09.623" v="2446" actId="26606"/>
          <ac:cxnSpMkLst>
            <pc:docMk/>
            <pc:sldMk cId="1617753269" sldId="266"/>
            <ac:cxnSpMk id="12" creationId="{C2D93264-3FF9-4175-A7FA-F927F0F77AA0}"/>
          </ac:cxnSpMkLst>
        </pc:cxnChg>
      </pc:sldChg>
      <pc:sldChg chg="addSp delSp modSp new mod setBg">
        <pc:chgData name="Andrew Campbell (2428018)" userId="21afd24c-4a59-442f-9d59-84da066fb4d6" providerId="ADAL" clId="{4B84BD33-C4D7-413B-94DF-F710CE3FB880}" dt="2026-03-23T20:08:41.160" v="2504" actId="255"/>
        <pc:sldMkLst>
          <pc:docMk/>
          <pc:sldMk cId="2199699906" sldId="267"/>
        </pc:sldMkLst>
        <pc:spChg chg="mod">
          <ac:chgData name="Andrew Campbell (2428018)" userId="21afd24c-4a59-442f-9d59-84da066fb4d6" providerId="ADAL" clId="{4B84BD33-C4D7-413B-94DF-F710CE3FB880}" dt="2026-03-23T20:08:36.558" v="2502" actId="255"/>
          <ac:spMkLst>
            <pc:docMk/>
            <pc:sldMk cId="2199699906" sldId="267"/>
            <ac:spMk id="2" creationId="{3B10D27E-5E8C-EE5F-6834-15DE0324B18A}"/>
          </ac:spMkLst>
        </pc:spChg>
        <pc:spChg chg="mod">
          <ac:chgData name="Andrew Campbell (2428018)" userId="21afd24c-4a59-442f-9d59-84da066fb4d6" providerId="ADAL" clId="{4B84BD33-C4D7-413B-94DF-F710CE3FB880}" dt="2026-03-23T20:08:41.160" v="2504" actId="255"/>
          <ac:spMkLst>
            <pc:docMk/>
            <pc:sldMk cId="2199699906" sldId="267"/>
            <ac:spMk id="3" creationId="{D846AC3E-CED6-3E29-82DA-760942ABEBC0}"/>
          </ac:spMkLst>
        </pc:spChg>
        <pc:spChg chg="add del">
          <ac:chgData name="Andrew Campbell (2428018)" userId="21afd24c-4a59-442f-9d59-84da066fb4d6" providerId="ADAL" clId="{4B84BD33-C4D7-413B-94DF-F710CE3FB880}" dt="2026-03-23T20:08:29.935" v="2500" actId="26606"/>
          <ac:spMkLst>
            <pc:docMk/>
            <pc:sldMk cId="2199699906" sldId="267"/>
            <ac:spMk id="9" creationId="{990D0034-F768-41E7-85D4-F38C4DE85770}"/>
          </ac:spMkLst>
        </pc:spChg>
        <pc:spChg chg="add">
          <ac:chgData name="Andrew Campbell (2428018)" userId="21afd24c-4a59-442f-9d59-84da066fb4d6" providerId="ADAL" clId="{4B84BD33-C4D7-413B-94DF-F710CE3FB880}" dt="2026-03-23T20:08:29.935" v="2500" actId="26606"/>
          <ac:spMkLst>
            <pc:docMk/>
            <pc:sldMk cId="2199699906" sldId="267"/>
            <ac:spMk id="16" creationId="{990D0034-F768-41E7-85D4-F38C4DE85770}"/>
          </ac:spMkLst>
        </pc:spChg>
        <pc:spChg chg="add">
          <ac:chgData name="Andrew Campbell (2428018)" userId="21afd24c-4a59-442f-9d59-84da066fb4d6" providerId="ADAL" clId="{4B84BD33-C4D7-413B-94DF-F710CE3FB880}" dt="2026-03-23T20:08:29.935" v="2500" actId="26606"/>
          <ac:spMkLst>
            <pc:docMk/>
            <pc:sldMk cId="2199699906" sldId="267"/>
            <ac:spMk id="18" creationId="{C4F7E42D-8B5A-4FC8-81CD-9E60171F7FA8}"/>
          </ac:spMkLst>
        </pc:spChg>
        <pc:spChg chg="add">
          <ac:chgData name="Andrew Campbell (2428018)" userId="21afd24c-4a59-442f-9d59-84da066fb4d6" providerId="ADAL" clId="{4B84BD33-C4D7-413B-94DF-F710CE3FB880}" dt="2026-03-23T20:08:29.935" v="2500" actId="26606"/>
          <ac:spMkLst>
            <pc:docMk/>
            <pc:sldMk cId="2199699906" sldId="267"/>
            <ac:spMk id="20" creationId="{8C04651D-B9F4-4935-A02D-364153FBDF54}"/>
          </ac:spMkLst>
        </pc:spChg>
        <pc:picChg chg="add del mod">
          <ac:chgData name="Andrew Campbell (2428018)" userId="21afd24c-4a59-442f-9d59-84da066fb4d6" providerId="ADAL" clId="{4B84BD33-C4D7-413B-94DF-F710CE3FB880}" dt="2026-03-23T20:08:11.144" v="2496" actId="21"/>
          <ac:picMkLst>
            <pc:docMk/>
            <pc:sldMk cId="2199699906" sldId="267"/>
            <ac:picMk id="4" creationId="{BF217B08-82EC-BE33-F65B-EF6CE2E4C2AB}"/>
          </ac:picMkLst>
        </pc:picChg>
        <pc:picChg chg="add del">
          <ac:chgData name="Andrew Campbell (2428018)" userId="21afd24c-4a59-442f-9d59-84da066fb4d6" providerId="ADAL" clId="{4B84BD33-C4D7-413B-94DF-F710CE3FB880}" dt="2026-03-23T20:08:22.321" v="2498" actId="21"/>
          <ac:picMkLst>
            <pc:docMk/>
            <pc:sldMk cId="2199699906" sldId="267"/>
            <ac:picMk id="5" creationId="{A53B2F62-249E-4089-C011-4796D3B20BF5}"/>
          </ac:picMkLst>
        </pc:picChg>
        <pc:picChg chg="add mod">
          <ac:chgData name="Andrew Campbell (2428018)" userId="21afd24c-4a59-442f-9d59-84da066fb4d6" providerId="ADAL" clId="{4B84BD33-C4D7-413B-94DF-F710CE3FB880}" dt="2026-03-23T20:08:29.935" v="2500" actId="26606"/>
          <ac:picMkLst>
            <pc:docMk/>
            <pc:sldMk cId="2199699906" sldId="267"/>
            <ac:picMk id="6" creationId="{23A1FFF9-4A5C-263A-7D5A-7338BF8A6A3A}"/>
          </ac:picMkLst>
        </pc:picChg>
        <pc:cxnChg chg="add del">
          <ac:chgData name="Andrew Campbell (2428018)" userId="21afd24c-4a59-442f-9d59-84da066fb4d6" providerId="ADAL" clId="{4B84BD33-C4D7-413B-94DF-F710CE3FB880}" dt="2026-03-23T20:08:29.935" v="2500" actId="26606"/>
          <ac:cxnSpMkLst>
            <pc:docMk/>
            <pc:sldMk cId="2199699906" sldId="267"/>
            <ac:cxnSpMk id="11" creationId="{5A0A5CF6-407C-4691-8122-49DF69D0020D}"/>
          </ac:cxnSpMkLst>
        </pc:cxnChg>
      </pc:sldChg>
      <pc:sldChg chg="modSp new mod">
        <pc:chgData name="Andrew Campbell (2428018)" userId="21afd24c-4a59-442f-9d59-84da066fb4d6" providerId="ADAL" clId="{4B84BD33-C4D7-413B-94DF-F710CE3FB880}" dt="2026-03-23T20:20:06.657" v="2686" actId="20577"/>
        <pc:sldMkLst>
          <pc:docMk/>
          <pc:sldMk cId="2887671246" sldId="268"/>
        </pc:sldMkLst>
        <pc:spChg chg="mod">
          <ac:chgData name="Andrew Campbell (2428018)" userId="21afd24c-4a59-442f-9d59-84da066fb4d6" providerId="ADAL" clId="{4B84BD33-C4D7-413B-94DF-F710CE3FB880}" dt="2026-03-23T20:20:06.657" v="2686" actId="20577"/>
          <ac:spMkLst>
            <pc:docMk/>
            <pc:sldMk cId="2887671246" sldId="268"/>
            <ac:spMk id="2" creationId="{66C9F3DF-8883-6D60-1BC0-A5793BCCB86A}"/>
          </ac:spMkLst>
        </pc:spChg>
        <pc:spChg chg="mod">
          <ac:chgData name="Andrew Campbell (2428018)" userId="21afd24c-4a59-442f-9d59-84da066fb4d6" providerId="ADAL" clId="{4B84BD33-C4D7-413B-94DF-F710CE3FB880}" dt="2026-03-23T20:19:41.847" v="2647"/>
          <ac:spMkLst>
            <pc:docMk/>
            <pc:sldMk cId="2887671246" sldId="268"/>
            <ac:spMk id="3" creationId="{26E44987-A684-E582-AFE2-08230A33E5E4}"/>
          </ac:spMkLst>
        </pc:spChg>
      </pc:sldChg>
    </pc:docChg>
  </pc:docChgLst>
  <pc:docChgLst>
    <pc:chgData name="Andrew Campbell (2428018)" userId="21afd24c-4a59-442f-9d59-84da066fb4d6" providerId="ADAL" clId="{C93305CF-9AA6-4712-88C3-6BD8C606F45B}"/>
    <pc:docChg chg="custSel addSld modSld">
      <pc:chgData name="Andrew Campbell (2428018)" userId="21afd24c-4a59-442f-9d59-84da066fb4d6" providerId="ADAL" clId="{C93305CF-9AA6-4712-88C3-6BD8C606F45B}" dt="2026-03-23T17:52:37.995" v="467" actId="680"/>
      <pc:docMkLst>
        <pc:docMk/>
      </pc:docMkLst>
      <pc:sldChg chg="modSp mod">
        <pc:chgData name="Andrew Campbell (2428018)" userId="21afd24c-4a59-442f-9d59-84da066fb4d6" providerId="ADAL" clId="{C93305CF-9AA6-4712-88C3-6BD8C606F45B}" dt="2026-03-23T16:37:01.177" v="28" actId="20577"/>
        <pc:sldMkLst>
          <pc:docMk/>
          <pc:sldMk cId="1867382547" sldId="258"/>
        </pc:sldMkLst>
        <pc:spChg chg="mod">
          <ac:chgData name="Andrew Campbell (2428018)" userId="21afd24c-4a59-442f-9d59-84da066fb4d6" providerId="ADAL" clId="{C93305CF-9AA6-4712-88C3-6BD8C606F45B}" dt="2026-03-23T16:37:01.177" v="28" actId="20577"/>
          <ac:spMkLst>
            <pc:docMk/>
            <pc:sldMk cId="1867382547" sldId="258"/>
            <ac:spMk id="3" creationId="{80645FA6-8C80-7654-44AD-513DF7804197}"/>
          </ac:spMkLst>
        </pc:spChg>
      </pc:sldChg>
      <pc:sldChg chg="modSp mod">
        <pc:chgData name="Andrew Campbell (2428018)" userId="21afd24c-4a59-442f-9d59-84da066fb4d6" providerId="ADAL" clId="{C93305CF-9AA6-4712-88C3-6BD8C606F45B}" dt="2026-03-23T17:50:40.991" v="466" actId="122"/>
        <pc:sldMkLst>
          <pc:docMk/>
          <pc:sldMk cId="1913079377" sldId="261"/>
        </pc:sldMkLst>
        <pc:spChg chg="mod">
          <ac:chgData name="Andrew Campbell (2428018)" userId="21afd24c-4a59-442f-9d59-84da066fb4d6" providerId="ADAL" clId="{C93305CF-9AA6-4712-88C3-6BD8C606F45B}" dt="2026-03-23T17:50:40.991" v="466" actId="122"/>
          <ac:spMkLst>
            <pc:docMk/>
            <pc:sldMk cId="1913079377" sldId="261"/>
            <ac:spMk id="2" creationId="{8C5BF60F-0E72-EF44-E3BE-86BFE27104FD}"/>
          </ac:spMkLst>
        </pc:spChg>
      </pc:sldChg>
      <pc:sldChg chg="addSp delSp modSp new mod setBg">
        <pc:chgData name="Andrew Campbell (2428018)" userId="21afd24c-4a59-442f-9d59-84da066fb4d6" providerId="ADAL" clId="{C93305CF-9AA6-4712-88C3-6BD8C606F45B}" dt="2026-03-23T17:50:36.286" v="465" actId="122"/>
        <pc:sldMkLst>
          <pc:docMk/>
          <pc:sldMk cId="960217392" sldId="262"/>
        </pc:sldMkLst>
        <pc:spChg chg="mod">
          <ac:chgData name="Andrew Campbell (2428018)" userId="21afd24c-4a59-442f-9d59-84da066fb4d6" providerId="ADAL" clId="{C93305CF-9AA6-4712-88C3-6BD8C606F45B}" dt="2026-03-23T17:50:36.286" v="465" actId="122"/>
          <ac:spMkLst>
            <pc:docMk/>
            <pc:sldMk cId="960217392" sldId="262"/>
            <ac:spMk id="2" creationId="{BBBF1035-6F95-4DD0-90A8-026CF5D6DA99}"/>
          </ac:spMkLst>
        </pc:spChg>
        <pc:spChg chg="mod">
          <ac:chgData name="Andrew Campbell (2428018)" userId="21afd24c-4a59-442f-9d59-84da066fb4d6" providerId="ADAL" clId="{C93305CF-9AA6-4712-88C3-6BD8C606F45B}" dt="2026-03-23T17:50:29.682" v="463" actId="123"/>
          <ac:spMkLst>
            <pc:docMk/>
            <pc:sldMk cId="960217392" sldId="262"/>
            <ac:spMk id="3" creationId="{56638AA6-2467-430A-883A-208CAD59C788}"/>
          </ac:spMkLst>
        </pc:spChg>
        <pc:spChg chg="add del">
          <ac:chgData name="Andrew Campbell (2428018)" userId="21afd24c-4a59-442f-9d59-84da066fb4d6" providerId="ADAL" clId="{C93305CF-9AA6-4712-88C3-6BD8C606F45B}" dt="2026-03-23T17:50:22.556" v="461" actId="26606"/>
          <ac:spMkLst>
            <pc:docMk/>
            <pc:sldMk cId="960217392" sldId="262"/>
            <ac:spMk id="10" creationId="{20E9A622-9996-4927-BBCD-AEE2687BEDAD}"/>
          </ac:spMkLst>
        </pc:spChg>
        <pc:spChg chg="add del">
          <ac:chgData name="Andrew Campbell (2428018)" userId="21afd24c-4a59-442f-9d59-84da066fb4d6" providerId="ADAL" clId="{C93305CF-9AA6-4712-88C3-6BD8C606F45B}" dt="2026-03-23T17:50:22.556" v="461" actId="26606"/>
          <ac:spMkLst>
            <pc:docMk/>
            <pc:sldMk cId="960217392" sldId="262"/>
            <ac:spMk id="12" creationId="{51DE3FC3-BAC1-4105-9620-4FB64EDCE876}"/>
          </ac:spMkLst>
        </pc:spChg>
        <pc:spChg chg="add del">
          <ac:chgData name="Andrew Campbell (2428018)" userId="21afd24c-4a59-442f-9d59-84da066fb4d6" providerId="ADAL" clId="{C93305CF-9AA6-4712-88C3-6BD8C606F45B}" dt="2026-03-23T17:50:22.556" v="461" actId="26606"/>
          <ac:spMkLst>
            <pc:docMk/>
            <pc:sldMk cId="960217392" sldId="262"/>
            <ac:spMk id="14" creationId="{CEF02B21-6D04-4A6A-B03E-CF7642D59161}"/>
          </ac:spMkLst>
        </pc:spChg>
        <pc:spChg chg="add del">
          <ac:chgData name="Andrew Campbell (2428018)" userId="21afd24c-4a59-442f-9d59-84da066fb4d6" providerId="ADAL" clId="{C93305CF-9AA6-4712-88C3-6BD8C606F45B}" dt="2026-03-23T17:50:22.556" v="461" actId="26606"/>
          <ac:spMkLst>
            <pc:docMk/>
            <pc:sldMk cId="960217392" sldId="262"/>
            <ac:spMk id="16" creationId="{97E39010-823C-439A-B438-FEEDF549083C}"/>
          </ac:spMkLst>
        </pc:spChg>
        <pc:spChg chg="add">
          <ac:chgData name="Andrew Campbell (2428018)" userId="21afd24c-4a59-442f-9d59-84da066fb4d6" providerId="ADAL" clId="{C93305CF-9AA6-4712-88C3-6BD8C606F45B}" dt="2026-03-23T17:50:22.556" v="461" actId="26606"/>
          <ac:spMkLst>
            <pc:docMk/>
            <pc:sldMk cId="960217392" sldId="262"/>
            <ac:spMk id="21" creationId="{20E9A622-9996-4927-BBCD-AEE2687BEDAD}"/>
          </ac:spMkLst>
        </pc:spChg>
        <pc:spChg chg="add">
          <ac:chgData name="Andrew Campbell (2428018)" userId="21afd24c-4a59-442f-9d59-84da066fb4d6" providerId="ADAL" clId="{C93305CF-9AA6-4712-88C3-6BD8C606F45B}" dt="2026-03-23T17:50:22.556" v="461" actId="26606"/>
          <ac:spMkLst>
            <pc:docMk/>
            <pc:sldMk cId="960217392" sldId="262"/>
            <ac:spMk id="23" creationId="{51DE3FC3-BAC1-4105-9620-4FB64EDCE876}"/>
          </ac:spMkLst>
        </pc:spChg>
        <pc:spChg chg="add">
          <ac:chgData name="Andrew Campbell (2428018)" userId="21afd24c-4a59-442f-9d59-84da066fb4d6" providerId="ADAL" clId="{C93305CF-9AA6-4712-88C3-6BD8C606F45B}" dt="2026-03-23T17:50:22.556" v="461" actId="26606"/>
          <ac:spMkLst>
            <pc:docMk/>
            <pc:sldMk cId="960217392" sldId="262"/>
            <ac:spMk id="25" creationId="{CEF02B21-6D04-4A6A-B03E-CF7642D59161}"/>
          </ac:spMkLst>
        </pc:spChg>
        <pc:spChg chg="add">
          <ac:chgData name="Andrew Campbell (2428018)" userId="21afd24c-4a59-442f-9d59-84da066fb4d6" providerId="ADAL" clId="{C93305CF-9AA6-4712-88C3-6BD8C606F45B}" dt="2026-03-23T17:50:22.556" v="461" actId="26606"/>
          <ac:spMkLst>
            <pc:docMk/>
            <pc:sldMk cId="960217392" sldId="262"/>
            <ac:spMk id="27" creationId="{97E39010-823C-439A-B438-FEEDF549083C}"/>
          </ac:spMkLst>
        </pc:spChg>
        <pc:picChg chg="add mod">
          <ac:chgData name="Andrew Campbell (2428018)" userId="21afd24c-4a59-442f-9d59-84da066fb4d6" providerId="ADAL" clId="{C93305CF-9AA6-4712-88C3-6BD8C606F45B}" dt="2026-03-23T17:41:40.525" v="458" actId="26606"/>
          <ac:picMkLst>
            <pc:docMk/>
            <pc:sldMk cId="960217392" sldId="262"/>
            <ac:picMk id="4" creationId="{6B02684B-2BBD-4A29-869F-DA1711AE7F33}"/>
          </ac:picMkLst>
        </pc:picChg>
        <pc:picChg chg="add mod">
          <ac:chgData name="Andrew Campbell (2428018)" userId="21afd24c-4a59-442f-9d59-84da066fb4d6" providerId="ADAL" clId="{C93305CF-9AA6-4712-88C3-6BD8C606F45B}" dt="2026-03-23T17:50:22.556" v="461" actId="26606"/>
          <ac:picMkLst>
            <pc:docMk/>
            <pc:sldMk cId="960217392" sldId="262"/>
            <ac:picMk id="5" creationId="{E4671C3A-D270-43CA-8C57-6480AC0F1272}"/>
          </ac:picMkLst>
        </pc:picChg>
        <pc:picChg chg="add mod">
          <ac:chgData name="Andrew Campbell (2428018)" userId="21afd24c-4a59-442f-9d59-84da066fb4d6" providerId="ADAL" clId="{C93305CF-9AA6-4712-88C3-6BD8C606F45B}" dt="2026-03-23T17:50:22.556" v="461" actId="26606"/>
          <ac:picMkLst>
            <pc:docMk/>
            <pc:sldMk cId="960217392" sldId="262"/>
            <ac:picMk id="6" creationId="{F32EAB54-B13A-47AD-8600-D46104B81DDB}"/>
          </ac:picMkLst>
        </pc:picChg>
      </pc:sldChg>
      <pc:sldChg chg="new">
        <pc:chgData name="Andrew Campbell (2428018)" userId="21afd24c-4a59-442f-9d59-84da066fb4d6" providerId="ADAL" clId="{C93305CF-9AA6-4712-88C3-6BD8C606F45B}" dt="2026-03-23T17:52:37.995" v="467" actId="680"/>
        <pc:sldMkLst>
          <pc:docMk/>
          <pc:sldMk cId="2638604419" sldId="26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EF8C17-895A-4BD7-82F6-76A61B9EFCC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F333AC-68B3-488F-A8EB-0BDB621159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462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7172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792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7430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6237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466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346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131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02AC24A9-CCB6-4F8D-B8DB-C2F3692CFA5A}" type="datetimeFigureOut">
              <a:rPr lang="en-US" smtClean="0"/>
              <a:t>3/23/2026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556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387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140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606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1192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549EB89-5BFB-4E1E-AEEA-87C343D80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A2C0A4-C5DB-3613-1B71-1FFA24F8EA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3999" y="651510"/>
            <a:ext cx="6275667" cy="5577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D1FA295-BDF6-44B9-90C5-FE3E2CE35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61348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23BB8-A32D-74B5-2C6F-5F61526A9B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96885" y="640080"/>
            <a:ext cx="3659246" cy="2926080"/>
          </a:xfrm>
        </p:spPr>
        <p:txBody>
          <a:bodyPr>
            <a:normAutofit/>
          </a:bodyPr>
          <a:lstStyle/>
          <a:p>
            <a:pPr algn="ctr"/>
            <a:r>
              <a:rPr lang="en-GB" sz="4400" dirty="0">
                <a:solidFill>
                  <a:srgbClr val="FFFFFF"/>
                </a:solidFill>
              </a:rPr>
              <a:t>Tanks: Their Development and Effect on Warfare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3C2572-8901-1300-68F6-B88E5DC91C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96885" y="3578084"/>
            <a:ext cx="3659246" cy="2639835"/>
          </a:xfrm>
        </p:spPr>
        <p:txBody>
          <a:bodyPr>
            <a:normAutofit/>
          </a:bodyPr>
          <a:lstStyle/>
          <a:p>
            <a:pPr algn="ctr"/>
            <a:r>
              <a:rPr lang="en-GB" sz="1500" dirty="0">
                <a:solidFill>
                  <a:srgbClr val="FFFFFF"/>
                </a:solidFill>
              </a:rPr>
              <a:t>Andrew Campbell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1A36F1F-EEAE-48D1-A1FB-BD6FC850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06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548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2ABB703-2B0E-4C3B-B4A2-F3973548E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EE946C-26C2-E199-47A0-B0E86F4D7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What is a Tank?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A70448-57CD-75E9-590A-43271115A5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9265" y="645106"/>
            <a:ext cx="4119480" cy="5247747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C21570E-E159-49A6-9891-FA397B7A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8D3FB4-D219-97BD-7122-448BD7C0E1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198914"/>
            <a:ext cx="5127172" cy="3670180"/>
          </a:xfrm>
        </p:spPr>
        <p:txBody>
          <a:bodyPr>
            <a:normAutofit/>
          </a:bodyPr>
          <a:lstStyle/>
          <a:p>
            <a:pPr algn="just" fontAlgn="base"/>
            <a:br>
              <a:rPr lang="en-GB" b="1" dirty="0"/>
            </a:br>
            <a:r>
              <a:rPr lang="en-GB" sz="2400" b="1" dirty="0"/>
              <a:t>“</a:t>
            </a:r>
            <a:r>
              <a:rPr lang="en-GB" sz="2400" dirty="0"/>
              <a:t>A heavily armoured combat vehicle which moves on an articulated metal track designed for rough terrain, and is mounted with artillery, typically including a large-calibre gun on a rotating turret.”</a:t>
            </a:r>
          </a:p>
          <a:p>
            <a:pPr algn="just" fontAlgn="base"/>
            <a:r>
              <a:rPr lang="en-GB" sz="2400" dirty="0"/>
              <a:t>Oxford English Dictionary</a:t>
            </a:r>
          </a:p>
          <a:p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95DA498-D9A2-4DA9-B9DA-B3776E08C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2A73093-4B9D-420D-B17E-52293703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148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99373FF-C78A-430B-A246-6048999CE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912E0D-27EF-8DD6-C00E-BC2E97FC2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3577" y="634946"/>
            <a:ext cx="6846166" cy="145075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Development of the First Tanks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846C65-CD69-39D5-B72D-6E20033D58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686" y="258736"/>
            <a:ext cx="3068171" cy="2048005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EBB925-FEC3-4CD5-9271-3D75EBB53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09772" y="2086188"/>
            <a:ext cx="58521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ED5BC533-85C3-935F-07BE-2D5F25A6E6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439" y="4145814"/>
            <a:ext cx="3064418" cy="209146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3875630-0AA0-207C-5560-5863AFE122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439" y="2373225"/>
            <a:ext cx="3068171" cy="172584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645FA6-8C80-7654-44AD-513DF78041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1747" y="2198914"/>
            <a:ext cx="6847996" cy="3670180"/>
          </a:xfrm>
        </p:spPr>
        <p:txBody>
          <a:bodyPr>
            <a:normAutofit/>
          </a:bodyPr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sz="2800" dirty="0"/>
              <a:t>22</a:t>
            </a:r>
            <a:r>
              <a:rPr lang="en-GB" sz="2800" baseline="30000" dirty="0"/>
              <a:t>nd</a:t>
            </a:r>
            <a:r>
              <a:rPr lang="en-GB" sz="2800" dirty="0"/>
              <a:t> February 1915 Churchill creates the Admiralty Landships committee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800" dirty="0"/>
              <a:t> First prototype ready September 1915, improved model “Little Willie” in November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800" dirty="0"/>
              <a:t>29</a:t>
            </a:r>
            <a:r>
              <a:rPr lang="en-GB" sz="2800" baseline="30000" dirty="0"/>
              <a:t>th</a:t>
            </a:r>
            <a:r>
              <a:rPr lang="en-GB" sz="2800" dirty="0"/>
              <a:t> January 1916 HMLS Centipede, also known as Mother, begins trials at Hatfield House</a:t>
            </a:r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9B2863-A1A5-4050-8DE8-9BC0AD47F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1F76955-21E0-4116-A6AA-19DB89B503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3825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90F35747-2822-4D06-BE10-CD33AC6B0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045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CC2C4466-5B1B-4361-B9D9-39ED9A8A3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754787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D21382-512C-C96A-E52D-25CD832AD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16835"/>
            <a:ext cx="5977937" cy="1164481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First Deployments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5ED94-01F1-C76C-0026-783907540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2236304"/>
            <a:ext cx="5977938" cy="3652667"/>
          </a:xfrm>
        </p:spPr>
        <p:txBody>
          <a:bodyPr>
            <a:noAutofit/>
          </a:bodyPr>
          <a:lstStyle/>
          <a:p>
            <a:pPr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First deployed at </a:t>
            </a:r>
            <a:r>
              <a:rPr lang="en-GB" sz="2400" dirty="0" err="1">
                <a:solidFill>
                  <a:srgbClr val="FFFFFF"/>
                </a:solidFill>
              </a:rPr>
              <a:t>Flers-Courclette</a:t>
            </a:r>
            <a:r>
              <a:rPr lang="en-GB" sz="2400" dirty="0">
                <a:solidFill>
                  <a:srgbClr val="FFFFFF"/>
                </a:solidFill>
              </a:rPr>
              <a:t> on 15</a:t>
            </a:r>
            <a:r>
              <a:rPr lang="en-GB" sz="2400" baseline="30000" dirty="0">
                <a:solidFill>
                  <a:srgbClr val="FFFFFF"/>
                </a:solidFill>
              </a:rPr>
              <a:t>th</a:t>
            </a:r>
            <a:r>
              <a:rPr lang="en-GB" sz="2400" dirty="0">
                <a:solidFill>
                  <a:srgbClr val="FFFFFF"/>
                </a:solidFill>
              </a:rPr>
              <a:t> September as part of the Battle of the Somme to limited success</a:t>
            </a:r>
          </a:p>
          <a:p>
            <a:pPr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Tanks were unsuccessful during the Battle of Passchendaele in 1917 the major British summer offensive</a:t>
            </a:r>
          </a:p>
          <a:p>
            <a:pPr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 Battle of Cambrai, starting 20</a:t>
            </a:r>
            <a:r>
              <a:rPr lang="en-GB" sz="2400" baseline="30000" dirty="0">
                <a:solidFill>
                  <a:srgbClr val="FFFFFF"/>
                </a:solidFill>
              </a:rPr>
              <a:t>th</a:t>
            </a:r>
            <a:r>
              <a:rPr lang="en-GB" sz="2400" dirty="0">
                <a:solidFill>
                  <a:srgbClr val="FFFFFF"/>
                </a:solidFill>
              </a:rPr>
              <a:t> Nov 1917 sees tanks break through. The attack ultimately fails due to poor coordination with the infantry.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D745DAE-5A8A-44FA-937C-CD65CF7AE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5C24BF-C28B-E739-A963-19C5F9CDBC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985952" y="3935923"/>
            <a:ext cx="3973256" cy="2447158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67696AA1-B1DD-4C75-9AC1-69EE9F65F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3396996"/>
            <a:ext cx="464256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C41758-9215-1339-4CFF-9D605D7889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990500" y="474919"/>
            <a:ext cx="3968708" cy="2444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525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2ABB703-2B0E-4C3B-B4A2-F3973548E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C0FFC6-0353-9383-29E0-697FC81F1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Battle of Amiens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8443DC-1243-81A7-C76F-CD44D8CAF6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192" y="1115587"/>
            <a:ext cx="5451627" cy="4306785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C21570E-E159-49A6-9891-FA397B7A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2A6B7-8438-D7C8-E643-42EBE2B429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198914"/>
            <a:ext cx="5127172" cy="3670180"/>
          </a:xfrm>
        </p:spPr>
        <p:txBody>
          <a:bodyPr>
            <a:normAutofit lnSpcReduction="10000"/>
          </a:bodyPr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GB" sz="2400" dirty="0"/>
              <a:t> 8</a:t>
            </a:r>
            <a:r>
              <a:rPr lang="en-GB" sz="2400" baseline="30000" dirty="0"/>
              <a:t>th</a:t>
            </a:r>
            <a:r>
              <a:rPr lang="en-GB" sz="2400" dirty="0"/>
              <a:t> August 1918 British 4</a:t>
            </a:r>
            <a:r>
              <a:rPr lang="en-GB" sz="2400" baseline="30000" dirty="0"/>
              <a:t>th</a:t>
            </a:r>
            <a:r>
              <a:rPr lang="en-GB" sz="2400" dirty="0"/>
              <a:t> Army attack German positions near Amiens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dirty="0"/>
              <a:t> Using tanks as part of a combined arms offensive they break through the German Lines advancing up to 8 miles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dirty="0"/>
              <a:t> It is the largest single day advance by the Entente to date in the war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dirty="0"/>
              <a:t> “the black day of the German Army in the history of this war” General Ludendorff [1]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95DA498-D9A2-4DA9-B9DA-B3776E08C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2A73093-4B9D-420D-B17E-52293703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0494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3B90B8B-F76B-4130-8370-38033EEAC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5BF60F-0E72-EF44-E3BE-86BFE2710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4679" y="634946"/>
            <a:ext cx="6405063" cy="145075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Inter-war Developments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199FC4-19F8-A9A1-DC55-99F7F01924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3999" y="581098"/>
            <a:ext cx="4020297" cy="2476136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2D93264-3FF9-4175-A7FA-F927F0F77A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81247" y="2086188"/>
            <a:ext cx="58521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E2E3FAE4-C55B-48C0-0F7A-1EA78991CA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3999" y="3218101"/>
            <a:ext cx="4020296" cy="247613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355B9-B04B-596F-CF88-756348C1B7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4679" y="2198914"/>
            <a:ext cx="6405063" cy="3670180"/>
          </a:xfrm>
        </p:spPr>
        <p:txBody>
          <a:bodyPr>
            <a:normAutofit/>
          </a:bodyPr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sz="2400" dirty="0"/>
              <a:t>Renault FT17 sets the basic design for future tanks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dirty="0"/>
              <a:t> Britain’s Experimental Mechanised Force refines the tactics used at Amiens but, budgetary constraints prevent much development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dirty="0"/>
              <a:t>Germany adapts many of the tactics Britain used in 1918 with an emphasis on an armoured spearhead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1C67939-3FD0-4B45-8AA4-9FE55C7EE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981A96A-A87C-4F87-845A-3B0A6529F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0793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0E9A622-9996-4927-BBCD-AEE2687BE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1DE3FC3-BAC1-4105-9620-4FB64EDCE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5902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BF1035-6F95-4DD0-90A8-026CF5D6D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516835"/>
            <a:ext cx="3735502" cy="2103875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rgbClr val="FFFFFF"/>
                </a:solidFill>
              </a:rPr>
              <a:t>Firepower, Mobility &amp; </a:t>
            </a:r>
            <a:r>
              <a:rPr lang="en-GB" sz="4400" dirty="0">
                <a:solidFill>
                  <a:srgbClr val="FFFFFF"/>
                </a:solidFill>
              </a:rPr>
              <a:t>Armour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38AA6-2467-430A-883A-208CAD59C7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71" y="2653800"/>
            <a:ext cx="3735500" cy="3335519"/>
          </a:xfrm>
        </p:spPr>
        <p:txBody>
          <a:bodyPr>
            <a:normAutofit/>
          </a:bodyPr>
          <a:lstStyle/>
          <a:p>
            <a:pPr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Tank design must balance these three factors; it was crucial with the limited technology of the era.</a:t>
            </a:r>
          </a:p>
          <a:p>
            <a:pPr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This results in different categories of tanks: Light, Medium, Heavy </a:t>
            </a:r>
            <a:endParaRPr lang="en-GB" sz="2400" dirty="0">
              <a:solidFill>
                <a:srgbClr val="FFFFFF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EF02B21-6D04-4A6A-B03E-CF7642D59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0679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02684B-2BBD-4A29-869F-DA1711AE7F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812161" y="-2655"/>
            <a:ext cx="3606643" cy="3358597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97E39010-823C-439A-B438-FEEDF54908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6279" y="0"/>
            <a:ext cx="3610035" cy="335594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671C3A-D270-43CA-8C57-6480AC0F12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2"/>
          <a:stretch>
            <a:fillRect/>
          </a:stretch>
        </p:blipFill>
        <p:spPr>
          <a:xfrm>
            <a:off x="8576279" y="10"/>
            <a:ext cx="3610035" cy="33559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32EAB54-B13A-47AD-8600-D46104B81D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/>
          <a:stretch>
            <a:fillRect/>
          </a:stretch>
        </p:blipFill>
        <p:spPr>
          <a:xfrm>
            <a:off x="4812161" y="3504904"/>
            <a:ext cx="7374154" cy="3353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2173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2ABB703-2B0E-4C3B-B4A2-F3973548E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BF6E09-FD57-4A21-9B79-8AD9863CE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dirty="0"/>
              <a:t>Battle Of France &amp; Blitzkrieg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05345F-5996-F7E1-472C-394D86556C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192" y="986111"/>
            <a:ext cx="5451627" cy="4565737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C21570E-E159-49A6-9891-FA397B7A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1F66C-10D8-4FA8-A222-75D557DEB5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198914"/>
            <a:ext cx="5127172" cy="367018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German armoured forces break through at Sedan and hook behind allied forces.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French communication is appalling while German is excellent.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The German tanks were vulnerable for long periods without support, but their shock and speed won through.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95DA498-D9A2-4DA9-B9DA-B3776E08C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2A73093-4B9D-420D-B17E-52293703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6044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958DBC-F4DA-42A8-8C52-860179790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6B13B1-5908-9BCD-47E5-E3815D697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4679" y="634946"/>
            <a:ext cx="6405063" cy="145075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Normandy and the Great Swan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DC9ACA-41C1-50D6-9A34-6A034E08BF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999" y="763838"/>
            <a:ext cx="4020297" cy="2110655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9FCC9A9-2031-4283-9B27-34B62BB7F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81247" y="2086188"/>
            <a:ext cx="58521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0BA618DA-E483-6FCF-4503-09E75AA609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952" y="3218101"/>
            <a:ext cx="3380390" cy="247613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FD43B-9112-BA9F-9FFD-6FA12DBFB3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4679" y="2198914"/>
            <a:ext cx="6405063" cy="3670180"/>
          </a:xfrm>
        </p:spPr>
        <p:txBody>
          <a:bodyPr>
            <a:normAutofit/>
          </a:bodyPr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GB" sz="2400" dirty="0"/>
              <a:t>Tanks are even more vulnerable when isolated due to improvements in infantry anti weapons utilising High Explosive Ant-Tank (HEAT).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dirty="0"/>
              <a:t>Allies succeed by using combined arms offensives reminiscent of Amiens.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dirty="0"/>
              <a:t>When they break out the Great Swan sees a rapid advance across northern France but the failure to take Antwerp as the tanks have outrun their support.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1DDD252-D7C8-4CE5-9C61-D60D722BC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FBD75F5-C49C-4F6A-8D43-7A5939C23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5441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0F35747-2822-4D06-BE10-CD33AC6B0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045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2C4466-5B1B-4361-B9D9-39ED9A8A3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754787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55A396-9C44-3F77-BA81-F7BB7B51B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16835"/>
            <a:ext cx="5977937" cy="1666501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Main Battle Tank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BF4F6-539B-AC93-C3B5-D6E608CE22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2236304"/>
            <a:ext cx="5977938" cy="3652667"/>
          </a:xfrm>
        </p:spPr>
        <p:txBody>
          <a:bodyPr>
            <a:normAutofit/>
          </a:bodyPr>
          <a:lstStyle/>
          <a:p>
            <a:pPr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Improvements in engines would allow heavy tanks to be faster.</a:t>
            </a:r>
          </a:p>
          <a:p>
            <a:pPr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Munitions improvements would allow guns to be useful in supporting infantry and defeating armour.</a:t>
            </a:r>
          </a:p>
          <a:p>
            <a:pPr algn="just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</a:rPr>
              <a:t>Tanks would coalesce into the MBT in the early Cold War.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D745DAE-5A8A-44FA-937C-CD65CF7AE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72E96A-0E71-5A61-0375-5246668248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4579" y="539253"/>
            <a:ext cx="3609294" cy="248138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7696AA1-B1DD-4C75-9AC1-69EE9F65F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3396996"/>
            <a:ext cx="464256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B4EFD4-DBC1-3950-D97F-E8C0A4709B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2583" y="3782735"/>
            <a:ext cx="3573285" cy="2590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4057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3B90B8B-F76B-4130-8370-38033EEAC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C91CDB-6694-AC40-487B-FFE93E7AA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4679" y="634946"/>
            <a:ext cx="6405063" cy="145075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Current Status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FD7FA3-889F-3E66-446E-36707029B6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3999" y="581098"/>
            <a:ext cx="4020297" cy="2476136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2D93264-3FF9-4175-A7FA-F927F0F77A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81247" y="2086188"/>
            <a:ext cx="58521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A1835A03-015A-F3C7-F531-BC6A926665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>
            <a:fillRect/>
          </a:stretch>
        </p:blipFill>
        <p:spPr>
          <a:xfrm>
            <a:off x="633999" y="3218101"/>
            <a:ext cx="4020296" cy="247613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122C6E-9F0F-FEBA-EACD-1740C1D22B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4679" y="2198914"/>
            <a:ext cx="6405063" cy="3670180"/>
          </a:xfrm>
        </p:spPr>
        <p:txBody>
          <a:bodyPr>
            <a:normAutofit/>
          </a:bodyPr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GB" sz="2400" dirty="0"/>
              <a:t>Tanks remain an important part of the battlefield and have had recent success.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dirty="0"/>
              <a:t>They are more vulnerable than ever if used in isolation due to missiles and drones.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dirty="0"/>
              <a:t>They are not and have never been invulnerable but are a necessary part of a well-rounded force structure.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1C67939-3FD0-4B45-8AA4-9FE55C7EE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981A96A-A87C-4F87-845A-3B0A6529F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7532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4F7E42D-8B5A-4FC8-81CD-9E60171F7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10D27E-5E8C-EE5F-6834-15DE0324B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2103875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Tanks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6AC3E-CED6-3E29-82DA-760942ABEB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71" y="2653800"/>
            <a:ext cx="3084844" cy="3335519"/>
          </a:xfrm>
        </p:spPr>
        <p:txBody>
          <a:bodyPr>
            <a:normAutofit/>
          </a:bodyPr>
          <a:lstStyle/>
          <a:p>
            <a:endParaRPr lang="en-GB" sz="1500" dirty="0">
              <a:solidFill>
                <a:srgbClr val="FFFFFF"/>
              </a:solidFill>
            </a:endParaRPr>
          </a:p>
          <a:p>
            <a:endParaRPr lang="en-GB" sz="1500" dirty="0">
              <a:solidFill>
                <a:srgbClr val="FFFFFF"/>
              </a:solidFill>
            </a:endParaRPr>
          </a:p>
          <a:p>
            <a:endParaRPr lang="en-GB" sz="1500" dirty="0">
              <a:solidFill>
                <a:srgbClr val="FFFFFF"/>
              </a:solidFill>
            </a:endParaRP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Any Questions?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A1FFF9-4A5C-263A-7D5A-7338BF8A6A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075043" y="10"/>
            <a:ext cx="811127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8C04651D-B9F4-4935-A02D-364153FBD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6999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9F3DF-8883-6D60-1BC0-A5793BCCB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44987-A684-E582-AFE2-08230A33E5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[1] Major General J.F.C Fuller, Decisive Battles of the Western World: Volume 3, London, Cassell &amp; Co, 2001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D. Fletcher, </a:t>
            </a:r>
            <a:r>
              <a:rPr lang="en-GB" i="1" dirty="0"/>
              <a:t>British battle tanks : the First World War</a:t>
            </a:r>
            <a:r>
              <a:rPr lang="en-GB" dirty="0"/>
              <a:t>. Oxford, Uk Osprey Publishing, 2016.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de-DE" dirty="0"/>
              <a:t>H. Guderian, </a:t>
            </a:r>
            <a:r>
              <a:rPr lang="de-DE" i="1" dirty="0"/>
              <a:t>Achtung Panzer!</a:t>
            </a:r>
            <a:r>
              <a:rPr lang="de-DE" dirty="0"/>
              <a:t> Weidenfeld &amp; Nicolson, 2012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H. R. Winton, “The evolution of British mechanised and armoured doctrine 1919–1938,” </a:t>
            </a:r>
            <a:r>
              <a:rPr lang="en-GB" i="1" dirty="0"/>
              <a:t>The RUSI Journal</a:t>
            </a:r>
            <a:r>
              <a:rPr lang="en-GB" dirty="0"/>
              <a:t>, vol. 130, no. 1, pp. 57–65, Mar. 1985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Buzzard, C.A., </a:t>
            </a:r>
            <a:r>
              <a:rPr lang="en-GB" dirty="0" err="1"/>
              <a:t>Feltey</a:t>
            </a:r>
            <a:r>
              <a:rPr lang="en-GB" dirty="0"/>
              <a:t>, B.G.T.M., Nimmons, L.C.J.M., Schwartz, M.A.T. and Cameron, R.S., 2023. The Tank is Dead… Long Live the Tank. </a:t>
            </a:r>
            <a:r>
              <a:rPr lang="en-GB" i="1" dirty="0"/>
              <a:t>Military Review</a:t>
            </a:r>
            <a:r>
              <a:rPr lang="en-GB" dirty="0"/>
              <a:t>, </a:t>
            </a:r>
            <a:r>
              <a:rPr lang="en-GB" i="1" dirty="0"/>
              <a:t>1</a:t>
            </a:r>
            <a:r>
              <a:rPr lang="en-GB" dirty="0"/>
              <a:t>.</a:t>
            </a:r>
          </a:p>
          <a:p>
            <a:r>
              <a:rPr lang="en-GB" dirty="0"/>
              <a:t>‌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7671246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934</TotalTime>
  <Words>685</Words>
  <Application>Microsoft Office PowerPoint</Application>
  <PresentationFormat>Widescreen</PresentationFormat>
  <Paragraphs>53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Calibri</vt:lpstr>
      <vt:lpstr>Calibri Light</vt:lpstr>
      <vt:lpstr>Retrospect</vt:lpstr>
      <vt:lpstr>Tanks: Their Development and Effect on Warfare</vt:lpstr>
      <vt:lpstr>What is a Tank?</vt:lpstr>
      <vt:lpstr>Development of the First Tanks</vt:lpstr>
      <vt:lpstr>First Deployments</vt:lpstr>
      <vt:lpstr>Battle of Amiens</vt:lpstr>
      <vt:lpstr>Inter-war Developments</vt:lpstr>
      <vt:lpstr>Firepower, Mobility &amp; Armour</vt:lpstr>
      <vt:lpstr>Battle Of France &amp; Blitzkrieg</vt:lpstr>
      <vt:lpstr>Normandy and the Great Swan</vt:lpstr>
      <vt:lpstr>Main Battle Tank</vt:lpstr>
      <vt:lpstr>Current Status</vt:lpstr>
      <vt:lpstr>Tanks for Listening</vt:lpstr>
      <vt:lpstr>Sources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Tanks: Their development and Effect on Warfare</dc:title>
  <dc:creator>Andrew Campbell (2428018)</dc:creator>
  <cp:lastModifiedBy>Andrew Campbell (2428018)</cp:lastModifiedBy>
  <cp:revision>1</cp:revision>
  <dcterms:created xsi:type="dcterms:W3CDTF">2026-03-23T11:21:55Z</dcterms:created>
  <dcterms:modified xsi:type="dcterms:W3CDTF">2026-03-24T07:45:00Z</dcterms:modified>
</cp:coreProperties>
</file>