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 varScale="1">
        <p:scale>
          <a:sx n="64" d="100"/>
          <a:sy n="64" d="100"/>
        </p:scale>
        <p:origin x="60" y="5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EF04EF8-CFED-4DA4-BD27-1C674D1CDD22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A97DDBF-AF9B-4BB7-B854-69B55D4C6B1C}">
      <dgm:prSet/>
      <dgm:spPr/>
      <dgm:t>
        <a:bodyPr/>
        <a:lstStyle/>
        <a:p>
          <a:r>
            <a:rPr lang="en-GB"/>
            <a:t>Areas to revise </a:t>
          </a:r>
          <a:endParaRPr lang="en-US"/>
        </a:p>
      </dgm:t>
    </dgm:pt>
    <dgm:pt modelId="{557A96C5-4F26-4565-9FC9-22E4D743E7CE}" type="parTrans" cxnId="{F9A62665-6B85-45A2-B28C-374A83958E42}">
      <dgm:prSet/>
      <dgm:spPr/>
      <dgm:t>
        <a:bodyPr/>
        <a:lstStyle/>
        <a:p>
          <a:endParaRPr lang="en-US"/>
        </a:p>
      </dgm:t>
    </dgm:pt>
    <dgm:pt modelId="{7B920E24-F1B4-4485-A58C-2B42DF66B167}" type="sibTrans" cxnId="{F9A62665-6B85-45A2-B28C-374A83958E42}">
      <dgm:prSet/>
      <dgm:spPr/>
      <dgm:t>
        <a:bodyPr/>
        <a:lstStyle/>
        <a:p>
          <a:endParaRPr lang="en-US"/>
        </a:p>
      </dgm:t>
    </dgm:pt>
    <dgm:pt modelId="{0EEB3B88-8409-4C00-B7A9-0C4E6A707B76}">
      <dgm:prSet/>
      <dgm:spPr/>
      <dgm:t>
        <a:bodyPr/>
        <a:lstStyle/>
        <a:p>
          <a:r>
            <a:rPr lang="en-GB"/>
            <a:t>Question types </a:t>
          </a:r>
          <a:endParaRPr lang="en-US"/>
        </a:p>
      </dgm:t>
    </dgm:pt>
    <dgm:pt modelId="{7D8686FF-90B4-441A-9CFC-6B36069FCBAD}" type="parTrans" cxnId="{FC13E20B-8109-4E27-B875-DFFDAD81F4ED}">
      <dgm:prSet/>
      <dgm:spPr/>
      <dgm:t>
        <a:bodyPr/>
        <a:lstStyle/>
        <a:p>
          <a:endParaRPr lang="en-US"/>
        </a:p>
      </dgm:t>
    </dgm:pt>
    <dgm:pt modelId="{FCDABDD3-BEFE-4E0F-AB8E-A98D7920FA49}" type="sibTrans" cxnId="{FC13E20B-8109-4E27-B875-DFFDAD81F4ED}">
      <dgm:prSet/>
      <dgm:spPr/>
      <dgm:t>
        <a:bodyPr/>
        <a:lstStyle/>
        <a:p>
          <a:endParaRPr lang="en-US"/>
        </a:p>
      </dgm:t>
    </dgm:pt>
    <dgm:pt modelId="{025B8A7C-696D-4444-B27F-A303F1B7D881}">
      <dgm:prSet/>
      <dgm:spPr/>
      <dgm:t>
        <a:bodyPr/>
        <a:lstStyle/>
        <a:p>
          <a:r>
            <a:rPr lang="en-GB"/>
            <a:t>Guidance </a:t>
          </a:r>
          <a:endParaRPr lang="en-US"/>
        </a:p>
      </dgm:t>
    </dgm:pt>
    <dgm:pt modelId="{C00E8EF9-60D8-4D47-99E5-24CEA821E12B}" type="parTrans" cxnId="{806C5A2D-B52C-441E-BDD0-755F768B4CE8}">
      <dgm:prSet/>
      <dgm:spPr/>
      <dgm:t>
        <a:bodyPr/>
        <a:lstStyle/>
        <a:p>
          <a:endParaRPr lang="en-US"/>
        </a:p>
      </dgm:t>
    </dgm:pt>
    <dgm:pt modelId="{8FB4AE12-F3B6-4BA1-8B9B-8E9C77D8FF66}" type="sibTrans" cxnId="{806C5A2D-B52C-441E-BDD0-755F768B4CE8}">
      <dgm:prSet/>
      <dgm:spPr/>
      <dgm:t>
        <a:bodyPr/>
        <a:lstStyle/>
        <a:p>
          <a:endParaRPr lang="en-US"/>
        </a:p>
      </dgm:t>
    </dgm:pt>
    <dgm:pt modelId="{1F4B0856-C742-4D36-8649-DC6833E7A7DB}">
      <dgm:prSet/>
      <dgm:spPr/>
      <dgm:t>
        <a:bodyPr/>
        <a:lstStyle/>
        <a:p>
          <a:r>
            <a:rPr lang="en-GB"/>
            <a:t>Summary </a:t>
          </a:r>
          <a:endParaRPr lang="en-US"/>
        </a:p>
      </dgm:t>
    </dgm:pt>
    <dgm:pt modelId="{65C938AE-449A-4109-B493-D0539CDE0FC4}" type="parTrans" cxnId="{545C15F8-DB54-42C6-B130-ED62D936A1CA}">
      <dgm:prSet/>
      <dgm:spPr/>
      <dgm:t>
        <a:bodyPr/>
        <a:lstStyle/>
        <a:p>
          <a:endParaRPr lang="en-US"/>
        </a:p>
      </dgm:t>
    </dgm:pt>
    <dgm:pt modelId="{89B73CCA-C3DF-4929-A03A-1CF33431E470}" type="sibTrans" cxnId="{545C15F8-DB54-42C6-B130-ED62D936A1CA}">
      <dgm:prSet/>
      <dgm:spPr/>
      <dgm:t>
        <a:bodyPr/>
        <a:lstStyle/>
        <a:p>
          <a:endParaRPr lang="en-US"/>
        </a:p>
      </dgm:t>
    </dgm:pt>
    <dgm:pt modelId="{E6DB401C-6836-4E72-8840-FC928D9F7C76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C35E4F44-204B-4200-92D7-F16E14206DEB}" type="parTrans" cxnId="{0D9CDE3C-E855-45A3-989A-F9E3A985E0FF}">
      <dgm:prSet/>
      <dgm:spPr/>
      <dgm:t>
        <a:bodyPr/>
        <a:lstStyle/>
        <a:p>
          <a:endParaRPr lang="en-US"/>
        </a:p>
      </dgm:t>
    </dgm:pt>
    <dgm:pt modelId="{3B619841-AB81-4445-832C-9B034AAEAC06}" type="sibTrans" cxnId="{0D9CDE3C-E855-45A3-989A-F9E3A985E0FF}">
      <dgm:prSet/>
      <dgm:spPr/>
      <dgm:t>
        <a:bodyPr/>
        <a:lstStyle/>
        <a:p>
          <a:endParaRPr lang="en-US"/>
        </a:p>
      </dgm:t>
    </dgm:pt>
    <dgm:pt modelId="{57F665B1-0EA8-4FB5-9CD7-99457C5B32CC}" type="pres">
      <dgm:prSet presAssocID="{6EF04EF8-CFED-4DA4-BD27-1C674D1CDD22}" presName="linear" presStyleCnt="0">
        <dgm:presLayoutVars>
          <dgm:animLvl val="lvl"/>
          <dgm:resizeHandles val="exact"/>
        </dgm:presLayoutVars>
      </dgm:prSet>
      <dgm:spPr/>
    </dgm:pt>
    <dgm:pt modelId="{5747FA57-AB4A-44C5-AAF6-6DF3609EA955}" type="pres">
      <dgm:prSet presAssocID="{0A97DDBF-AF9B-4BB7-B854-69B55D4C6B1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EB9B33C-B24C-4F8E-93D4-359BE197E460}" type="pres">
      <dgm:prSet presAssocID="{7B920E24-F1B4-4485-A58C-2B42DF66B167}" presName="spacer" presStyleCnt="0"/>
      <dgm:spPr/>
    </dgm:pt>
    <dgm:pt modelId="{1304976B-4AFC-4A80-A7D0-B9BCDBF0ECA1}" type="pres">
      <dgm:prSet presAssocID="{0EEB3B88-8409-4C00-B7A9-0C4E6A707B76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1476821A-6506-4622-B2A5-BE7AD22B30CC}" type="pres">
      <dgm:prSet presAssocID="{FCDABDD3-BEFE-4E0F-AB8E-A98D7920FA49}" presName="spacer" presStyleCnt="0"/>
      <dgm:spPr/>
    </dgm:pt>
    <dgm:pt modelId="{AF216D13-B832-4B75-9018-7BFBEE86F185}" type="pres">
      <dgm:prSet presAssocID="{025B8A7C-696D-4444-B27F-A303F1B7D88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482DA14-C049-4750-8EF7-9EFD91323331}" type="pres">
      <dgm:prSet presAssocID="{8FB4AE12-F3B6-4BA1-8B9B-8E9C77D8FF66}" presName="spacer" presStyleCnt="0"/>
      <dgm:spPr/>
    </dgm:pt>
    <dgm:pt modelId="{C9E2632D-0687-4A6F-84A0-A09DB4DE3B95}" type="pres">
      <dgm:prSet presAssocID="{1F4B0856-C742-4D36-8649-DC6833E7A7D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FDF96C4-181E-4B32-8D3C-2D74DC7A961B}" type="pres">
      <dgm:prSet presAssocID="{89B73CCA-C3DF-4929-A03A-1CF33431E470}" presName="spacer" presStyleCnt="0"/>
      <dgm:spPr/>
    </dgm:pt>
    <dgm:pt modelId="{DD405628-A438-45D7-ACD8-1892E61FBCE8}" type="pres">
      <dgm:prSet presAssocID="{E6DB401C-6836-4E72-8840-FC928D9F7C76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FC13E20B-8109-4E27-B875-DFFDAD81F4ED}" srcId="{6EF04EF8-CFED-4DA4-BD27-1C674D1CDD22}" destId="{0EEB3B88-8409-4C00-B7A9-0C4E6A707B76}" srcOrd="1" destOrd="0" parTransId="{7D8686FF-90B4-441A-9CFC-6B36069FCBAD}" sibTransId="{FCDABDD3-BEFE-4E0F-AB8E-A98D7920FA49}"/>
    <dgm:cxn modelId="{A28C9812-7075-4F8F-A8C8-F428CBF8A8A7}" type="presOf" srcId="{0EEB3B88-8409-4C00-B7A9-0C4E6A707B76}" destId="{1304976B-4AFC-4A80-A7D0-B9BCDBF0ECA1}" srcOrd="0" destOrd="0" presId="urn:microsoft.com/office/officeart/2005/8/layout/vList2"/>
    <dgm:cxn modelId="{87472322-6ECE-4B32-8ED1-3FFB3E1AC8CC}" type="presOf" srcId="{E6DB401C-6836-4E72-8840-FC928D9F7C76}" destId="{DD405628-A438-45D7-ACD8-1892E61FBCE8}" srcOrd="0" destOrd="0" presId="urn:microsoft.com/office/officeart/2005/8/layout/vList2"/>
    <dgm:cxn modelId="{806C5A2D-B52C-441E-BDD0-755F768B4CE8}" srcId="{6EF04EF8-CFED-4DA4-BD27-1C674D1CDD22}" destId="{025B8A7C-696D-4444-B27F-A303F1B7D881}" srcOrd="2" destOrd="0" parTransId="{C00E8EF9-60D8-4D47-99E5-24CEA821E12B}" sibTransId="{8FB4AE12-F3B6-4BA1-8B9B-8E9C77D8FF66}"/>
    <dgm:cxn modelId="{3BDFC93C-0693-4619-AABC-1DA905870741}" type="presOf" srcId="{1F4B0856-C742-4D36-8649-DC6833E7A7DB}" destId="{C9E2632D-0687-4A6F-84A0-A09DB4DE3B95}" srcOrd="0" destOrd="0" presId="urn:microsoft.com/office/officeart/2005/8/layout/vList2"/>
    <dgm:cxn modelId="{0D9CDE3C-E855-45A3-989A-F9E3A985E0FF}" srcId="{6EF04EF8-CFED-4DA4-BD27-1C674D1CDD22}" destId="{E6DB401C-6836-4E72-8840-FC928D9F7C76}" srcOrd="4" destOrd="0" parTransId="{C35E4F44-204B-4200-92D7-F16E14206DEB}" sibTransId="{3B619841-AB81-4445-832C-9B034AAEAC06}"/>
    <dgm:cxn modelId="{F9A62665-6B85-45A2-B28C-374A83958E42}" srcId="{6EF04EF8-CFED-4DA4-BD27-1C674D1CDD22}" destId="{0A97DDBF-AF9B-4BB7-B854-69B55D4C6B1C}" srcOrd="0" destOrd="0" parTransId="{557A96C5-4F26-4565-9FC9-22E4D743E7CE}" sibTransId="{7B920E24-F1B4-4485-A58C-2B42DF66B167}"/>
    <dgm:cxn modelId="{3744564D-B2EF-4769-8389-9EEA3C2B821F}" type="presOf" srcId="{025B8A7C-696D-4444-B27F-A303F1B7D881}" destId="{AF216D13-B832-4B75-9018-7BFBEE86F185}" srcOrd="0" destOrd="0" presId="urn:microsoft.com/office/officeart/2005/8/layout/vList2"/>
    <dgm:cxn modelId="{A93A6990-AFA9-487E-BCFA-79C4DBA346F1}" type="presOf" srcId="{0A97DDBF-AF9B-4BB7-B854-69B55D4C6B1C}" destId="{5747FA57-AB4A-44C5-AAF6-6DF3609EA955}" srcOrd="0" destOrd="0" presId="urn:microsoft.com/office/officeart/2005/8/layout/vList2"/>
    <dgm:cxn modelId="{7EF6BAE0-5430-4886-A36C-5A77F8386B01}" type="presOf" srcId="{6EF04EF8-CFED-4DA4-BD27-1C674D1CDD22}" destId="{57F665B1-0EA8-4FB5-9CD7-99457C5B32CC}" srcOrd="0" destOrd="0" presId="urn:microsoft.com/office/officeart/2005/8/layout/vList2"/>
    <dgm:cxn modelId="{545C15F8-DB54-42C6-B130-ED62D936A1CA}" srcId="{6EF04EF8-CFED-4DA4-BD27-1C674D1CDD22}" destId="{1F4B0856-C742-4D36-8649-DC6833E7A7DB}" srcOrd="3" destOrd="0" parTransId="{65C938AE-449A-4109-B493-D0539CDE0FC4}" sibTransId="{89B73CCA-C3DF-4929-A03A-1CF33431E470}"/>
    <dgm:cxn modelId="{B8DF2DA8-838F-44F4-B465-0605C926E673}" type="presParOf" srcId="{57F665B1-0EA8-4FB5-9CD7-99457C5B32CC}" destId="{5747FA57-AB4A-44C5-AAF6-6DF3609EA955}" srcOrd="0" destOrd="0" presId="urn:microsoft.com/office/officeart/2005/8/layout/vList2"/>
    <dgm:cxn modelId="{05302962-AA69-4247-9629-364CF8F15CEF}" type="presParOf" srcId="{57F665B1-0EA8-4FB5-9CD7-99457C5B32CC}" destId="{8EB9B33C-B24C-4F8E-93D4-359BE197E460}" srcOrd="1" destOrd="0" presId="urn:microsoft.com/office/officeart/2005/8/layout/vList2"/>
    <dgm:cxn modelId="{C53C2B04-7EC4-48D6-9219-D53D2B824632}" type="presParOf" srcId="{57F665B1-0EA8-4FB5-9CD7-99457C5B32CC}" destId="{1304976B-4AFC-4A80-A7D0-B9BCDBF0ECA1}" srcOrd="2" destOrd="0" presId="urn:microsoft.com/office/officeart/2005/8/layout/vList2"/>
    <dgm:cxn modelId="{A27239DA-1895-485F-B25B-AA41D15E5F69}" type="presParOf" srcId="{57F665B1-0EA8-4FB5-9CD7-99457C5B32CC}" destId="{1476821A-6506-4622-B2A5-BE7AD22B30CC}" srcOrd="3" destOrd="0" presId="urn:microsoft.com/office/officeart/2005/8/layout/vList2"/>
    <dgm:cxn modelId="{AFE8BDBB-AB40-4DF4-9469-182D1FDC01F9}" type="presParOf" srcId="{57F665B1-0EA8-4FB5-9CD7-99457C5B32CC}" destId="{AF216D13-B832-4B75-9018-7BFBEE86F185}" srcOrd="4" destOrd="0" presId="urn:microsoft.com/office/officeart/2005/8/layout/vList2"/>
    <dgm:cxn modelId="{421E1CEC-3AC0-42C8-B3B9-017787BDC965}" type="presParOf" srcId="{57F665B1-0EA8-4FB5-9CD7-99457C5B32CC}" destId="{A482DA14-C049-4750-8EF7-9EFD91323331}" srcOrd="5" destOrd="0" presId="urn:microsoft.com/office/officeart/2005/8/layout/vList2"/>
    <dgm:cxn modelId="{7C07D373-AF26-4B49-A0BC-096FD16C523F}" type="presParOf" srcId="{57F665B1-0EA8-4FB5-9CD7-99457C5B32CC}" destId="{C9E2632D-0687-4A6F-84A0-A09DB4DE3B95}" srcOrd="6" destOrd="0" presId="urn:microsoft.com/office/officeart/2005/8/layout/vList2"/>
    <dgm:cxn modelId="{FAD6C8E9-8125-40C6-921D-353ECA86F0FC}" type="presParOf" srcId="{57F665B1-0EA8-4FB5-9CD7-99457C5B32CC}" destId="{FFDF96C4-181E-4B32-8D3C-2D74DC7A961B}" srcOrd="7" destOrd="0" presId="urn:microsoft.com/office/officeart/2005/8/layout/vList2"/>
    <dgm:cxn modelId="{82AFF548-120F-4433-891A-68C3C5B925CC}" type="presParOf" srcId="{57F665B1-0EA8-4FB5-9CD7-99457C5B32CC}" destId="{DD405628-A438-45D7-ACD8-1892E61FBCE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01DA8B6-3CD0-4BA9-93E3-012587D362D4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89650C3-833A-4B12-B26E-3716CED39094}">
      <dgm:prSet/>
      <dgm:spPr/>
      <dgm:t>
        <a:bodyPr/>
        <a:lstStyle/>
        <a:p>
          <a:r>
            <a:rPr lang="en-GB"/>
            <a:t>Elements of a contract </a:t>
          </a:r>
          <a:endParaRPr lang="en-US"/>
        </a:p>
      </dgm:t>
    </dgm:pt>
    <dgm:pt modelId="{2B6935FF-4D13-4197-AA2E-637525AC4C7B}" type="parTrans" cxnId="{F2B7A2D6-F79C-4479-AEFB-DB0A735B3721}">
      <dgm:prSet/>
      <dgm:spPr/>
      <dgm:t>
        <a:bodyPr/>
        <a:lstStyle/>
        <a:p>
          <a:endParaRPr lang="en-US"/>
        </a:p>
      </dgm:t>
    </dgm:pt>
    <dgm:pt modelId="{36A0BEFC-C7AC-40C8-A685-254396BCFE76}" type="sibTrans" cxnId="{F2B7A2D6-F79C-4479-AEFB-DB0A735B3721}">
      <dgm:prSet/>
      <dgm:spPr/>
      <dgm:t>
        <a:bodyPr/>
        <a:lstStyle/>
        <a:p>
          <a:endParaRPr lang="en-US"/>
        </a:p>
      </dgm:t>
    </dgm:pt>
    <dgm:pt modelId="{62E88DCF-447A-4FB9-9F4C-B3B7287C2484}">
      <dgm:prSet/>
      <dgm:spPr/>
      <dgm:t>
        <a:bodyPr/>
        <a:lstStyle/>
        <a:p>
          <a:r>
            <a:rPr lang="en-GB"/>
            <a:t>Remedies </a:t>
          </a:r>
          <a:endParaRPr lang="en-US"/>
        </a:p>
      </dgm:t>
    </dgm:pt>
    <dgm:pt modelId="{11CE65AC-BD0B-4E98-9E9B-C4E38188F9D4}" type="parTrans" cxnId="{CD572080-E394-4E29-907B-9AC7AB543F0F}">
      <dgm:prSet/>
      <dgm:spPr/>
      <dgm:t>
        <a:bodyPr/>
        <a:lstStyle/>
        <a:p>
          <a:endParaRPr lang="en-US"/>
        </a:p>
      </dgm:t>
    </dgm:pt>
    <dgm:pt modelId="{B5B07DAE-F1EE-4EBD-895C-69B50394E238}" type="sibTrans" cxnId="{CD572080-E394-4E29-907B-9AC7AB543F0F}">
      <dgm:prSet/>
      <dgm:spPr/>
      <dgm:t>
        <a:bodyPr/>
        <a:lstStyle/>
        <a:p>
          <a:endParaRPr lang="en-US"/>
        </a:p>
      </dgm:t>
    </dgm:pt>
    <dgm:pt modelId="{A957C53D-87B2-4596-8C83-EACC84C918ED}">
      <dgm:prSet/>
      <dgm:spPr/>
      <dgm:t>
        <a:bodyPr/>
        <a:lstStyle/>
        <a:p>
          <a:r>
            <a:rPr lang="en-GB"/>
            <a:t>Consumer Rights Act 2015 </a:t>
          </a:r>
          <a:endParaRPr lang="en-US"/>
        </a:p>
      </dgm:t>
    </dgm:pt>
    <dgm:pt modelId="{A875809B-43BA-481F-96B2-65F43DAC6D78}" type="parTrans" cxnId="{B83AEA8F-FFB9-45BA-AA08-2BFA3670B1C9}">
      <dgm:prSet/>
      <dgm:spPr/>
      <dgm:t>
        <a:bodyPr/>
        <a:lstStyle/>
        <a:p>
          <a:endParaRPr lang="en-US"/>
        </a:p>
      </dgm:t>
    </dgm:pt>
    <dgm:pt modelId="{7AFDC5E7-08EC-4C31-8BAA-E9985B3F6EB0}" type="sibTrans" cxnId="{B83AEA8F-FFB9-45BA-AA08-2BFA3670B1C9}">
      <dgm:prSet/>
      <dgm:spPr/>
      <dgm:t>
        <a:bodyPr/>
        <a:lstStyle/>
        <a:p>
          <a:endParaRPr lang="en-US"/>
        </a:p>
      </dgm:t>
    </dgm:pt>
    <dgm:pt modelId="{E5B6D953-0198-48CE-8535-10763351DF7E}">
      <dgm:prSet/>
      <dgm:spPr/>
      <dgm:t>
        <a:bodyPr/>
        <a:lstStyle/>
        <a:p>
          <a:r>
            <a:rPr lang="en-GB"/>
            <a:t>Reliance loss </a:t>
          </a:r>
          <a:endParaRPr lang="en-US"/>
        </a:p>
      </dgm:t>
    </dgm:pt>
    <dgm:pt modelId="{F7A58253-0550-4581-902E-16FAF19CAF89}" type="parTrans" cxnId="{D3E68FE7-4F6F-4507-9E89-66CB036D1739}">
      <dgm:prSet/>
      <dgm:spPr/>
      <dgm:t>
        <a:bodyPr/>
        <a:lstStyle/>
        <a:p>
          <a:endParaRPr lang="en-US"/>
        </a:p>
      </dgm:t>
    </dgm:pt>
    <dgm:pt modelId="{C746438E-D868-4950-84B0-B1CAE9898C0E}" type="sibTrans" cxnId="{D3E68FE7-4F6F-4507-9E89-66CB036D1739}">
      <dgm:prSet/>
      <dgm:spPr/>
      <dgm:t>
        <a:bodyPr/>
        <a:lstStyle/>
        <a:p>
          <a:endParaRPr lang="en-US"/>
        </a:p>
      </dgm:t>
    </dgm:pt>
    <dgm:pt modelId="{348EDBE3-7E05-4FF3-AE01-BA93814E7543}">
      <dgm:prSet/>
      <dgm:spPr/>
      <dgm:t>
        <a:bodyPr/>
        <a:lstStyle/>
        <a:p>
          <a:r>
            <a:rPr lang="en-GB"/>
            <a:t>Exclusion clauses </a:t>
          </a:r>
          <a:endParaRPr lang="en-US"/>
        </a:p>
      </dgm:t>
    </dgm:pt>
    <dgm:pt modelId="{44F76646-1308-4A3F-B415-F0729094DA82}" type="parTrans" cxnId="{A9F1B969-5F5C-40F9-A9CF-FEC9D967C9D6}">
      <dgm:prSet/>
      <dgm:spPr/>
      <dgm:t>
        <a:bodyPr/>
        <a:lstStyle/>
        <a:p>
          <a:endParaRPr lang="en-US"/>
        </a:p>
      </dgm:t>
    </dgm:pt>
    <dgm:pt modelId="{095D9DC2-BA72-44D5-AB0F-0696889D4A7F}" type="sibTrans" cxnId="{A9F1B969-5F5C-40F9-A9CF-FEC9D967C9D6}">
      <dgm:prSet/>
      <dgm:spPr/>
      <dgm:t>
        <a:bodyPr/>
        <a:lstStyle/>
        <a:p>
          <a:endParaRPr lang="en-US"/>
        </a:p>
      </dgm:t>
    </dgm:pt>
    <dgm:pt modelId="{FA460858-3960-45B3-88B8-6F98B076F65B}">
      <dgm:prSet/>
      <dgm:spPr/>
      <dgm:t>
        <a:bodyPr/>
        <a:lstStyle/>
        <a:p>
          <a:r>
            <a:rPr lang="en-GB"/>
            <a:t>Offeror </a:t>
          </a:r>
          <a:endParaRPr lang="en-US"/>
        </a:p>
      </dgm:t>
    </dgm:pt>
    <dgm:pt modelId="{F785ACAE-0CC4-41B0-BE91-24A3CA6468E3}" type="parTrans" cxnId="{978FAD2E-CA4B-4459-81EC-67B3A03254CA}">
      <dgm:prSet/>
      <dgm:spPr/>
      <dgm:t>
        <a:bodyPr/>
        <a:lstStyle/>
        <a:p>
          <a:endParaRPr lang="en-US"/>
        </a:p>
      </dgm:t>
    </dgm:pt>
    <dgm:pt modelId="{8985A66F-C60C-45A1-B84E-1A3D554B5E64}" type="sibTrans" cxnId="{978FAD2E-CA4B-4459-81EC-67B3A03254CA}">
      <dgm:prSet/>
      <dgm:spPr/>
      <dgm:t>
        <a:bodyPr/>
        <a:lstStyle/>
        <a:p>
          <a:endParaRPr lang="en-US"/>
        </a:p>
      </dgm:t>
    </dgm:pt>
    <dgm:pt modelId="{A576D702-2ECA-4E89-AC14-3749D5CF61B7}">
      <dgm:prSet/>
      <dgm:spPr/>
      <dgm:t>
        <a:bodyPr/>
        <a:lstStyle/>
        <a:p>
          <a:r>
            <a:rPr lang="en-GB"/>
            <a:t>Discharge of contract </a:t>
          </a:r>
          <a:endParaRPr lang="en-US"/>
        </a:p>
      </dgm:t>
    </dgm:pt>
    <dgm:pt modelId="{54361E65-934D-4406-869E-731984904234}" type="parTrans" cxnId="{DF661AFF-7286-47F1-8B6D-06BD21B34534}">
      <dgm:prSet/>
      <dgm:spPr/>
      <dgm:t>
        <a:bodyPr/>
        <a:lstStyle/>
        <a:p>
          <a:endParaRPr lang="en-US"/>
        </a:p>
      </dgm:t>
    </dgm:pt>
    <dgm:pt modelId="{E9F92B44-74E6-43DD-9C4F-A084FFED6CA1}" type="sibTrans" cxnId="{DF661AFF-7286-47F1-8B6D-06BD21B34534}">
      <dgm:prSet/>
      <dgm:spPr/>
      <dgm:t>
        <a:bodyPr/>
        <a:lstStyle/>
        <a:p>
          <a:endParaRPr lang="en-US"/>
        </a:p>
      </dgm:t>
    </dgm:pt>
    <dgm:pt modelId="{BBC5319C-339E-4EC3-8018-2D1232E4FAEC}">
      <dgm:prSet/>
      <dgm:spPr/>
      <dgm:t>
        <a:bodyPr/>
        <a:lstStyle/>
        <a:p>
          <a:r>
            <a:rPr lang="en-GB"/>
            <a:t>Consideration </a:t>
          </a:r>
          <a:endParaRPr lang="en-US"/>
        </a:p>
      </dgm:t>
    </dgm:pt>
    <dgm:pt modelId="{0901D9B7-730B-4CCC-8CED-A1C3D957102C}" type="parTrans" cxnId="{E1B9C994-83EF-4143-A622-B150AC32F4EE}">
      <dgm:prSet/>
      <dgm:spPr/>
      <dgm:t>
        <a:bodyPr/>
        <a:lstStyle/>
        <a:p>
          <a:endParaRPr lang="en-US"/>
        </a:p>
      </dgm:t>
    </dgm:pt>
    <dgm:pt modelId="{A129C4FF-5B25-408B-9F67-7696D8A3CD8E}" type="sibTrans" cxnId="{E1B9C994-83EF-4143-A622-B150AC32F4EE}">
      <dgm:prSet/>
      <dgm:spPr/>
      <dgm:t>
        <a:bodyPr/>
        <a:lstStyle/>
        <a:p>
          <a:endParaRPr lang="en-US"/>
        </a:p>
      </dgm:t>
    </dgm:pt>
    <dgm:pt modelId="{0F223042-2805-4AD3-AD00-4B8F825C5E16}">
      <dgm:prSet/>
      <dgm:spPr/>
      <dgm:t>
        <a:bodyPr/>
        <a:lstStyle/>
        <a:p>
          <a:r>
            <a:rPr lang="en-GB"/>
            <a:t>Representation and term </a:t>
          </a:r>
          <a:endParaRPr lang="en-US"/>
        </a:p>
      </dgm:t>
    </dgm:pt>
    <dgm:pt modelId="{597E40C6-91DE-4472-87EA-C445A2B5AE17}" type="parTrans" cxnId="{572E78CC-7485-468B-BAA0-9A39800E51AF}">
      <dgm:prSet/>
      <dgm:spPr/>
      <dgm:t>
        <a:bodyPr/>
        <a:lstStyle/>
        <a:p>
          <a:endParaRPr lang="en-US"/>
        </a:p>
      </dgm:t>
    </dgm:pt>
    <dgm:pt modelId="{2C7A60B3-7889-445A-8BC3-6482FF795CBD}" type="sibTrans" cxnId="{572E78CC-7485-468B-BAA0-9A39800E51AF}">
      <dgm:prSet/>
      <dgm:spPr/>
      <dgm:t>
        <a:bodyPr/>
        <a:lstStyle/>
        <a:p>
          <a:endParaRPr lang="en-US"/>
        </a:p>
      </dgm:t>
    </dgm:pt>
    <dgm:pt modelId="{D9DE2BB0-AF91-4A32-A0AD-8C704A83125E}">
      <dgm:prSet/>
      <dgm:spPr/>
      <dgm:t>
        <a:bodyPr/>
        <a:lstStyle/>
        <a:p>
          <a:r>
            <a:rPr lang="en-GB"/>
            <a:t>Parol evidence rule </a:t>
          </a:r>
          <a:endParaRPr lang="en-US"/>
        </a:p>
      </dgm:t>
    </dgm:pt>
    <dgm:pt modelId="{7ABB19E5-F6D4-4E46-AB57-DAF2581DCDF5}" type="parTrans" cxnId="{251318C7-FC29-4769-BC4D-91A99D8EDC15}">
      <dgm:prSet/>
      <dgm:spPr/>
      <dgm:t>
        <a:bodyPr/>
        <a:lstStyle/>
        <a:p>
          <a:endParaRPr lang="en-US"/>
        </a:p>
      </dgm:t>
    </dgm:pt>
    <dgm:pt modelId="{254770BD-CC00-4B7F-9E0B-332977102389}" type="sibTrans" cxnId="{251318C7-FC29-4769-BC4D-91A99D8EDC15}">
      <dgm:prSet/>
      <dgm:spPr/>
      <dgm:t>
        <a:bodyPr/>
        <a:lstStyle/>
        <a:p>
          <a:endParaRPr lang="en-US"/>
        </a:p>
      </dgm:t>
    </dgm:pt>
    <dgm:pt modelId="{203C4436-BA01-4325-9D06-458FBEF7A2A3}">
      <dgm:prSet/>
      <dgm:spPr/>
      <dgm:t>
        <a:bodyPr/>
        <a:lstStyle/>
        <a:p>
          <a:r>
            <a:rPr lang="en-GB"/>
            <a:t>Promissor and promisee </a:t>
          </a:r>
          <a:endParaRPr lang="en-US"/>
        </a:p>
      </dgm:t>
    </dgm:pt>
    <dgm:pt modelId="{55C3B580-A9EC-40B0-AAC0-310C13A301D1}" type="parTrans" cxnId="{7BD4134B-D250-4E9D-965D-4262163B98AA}">
      <dgm:prSet/>
      <dgm:spPr/>
      <dgm:t>
        <a:bodyPr/>
        <a:lstStyle/>
        <a:p>
          <a:endParaRPr lang="en-US"/>
        </a:p>
      </dgm:t>
    </dgm:pt>
    <dgm:pt modelId="{8070A3FE-0381-4F01-B3D2-EE36C9DE31CB}" type="sibTrans" cxnId="{7BD4134B-D250-4E9D-965D-4262163B98AA}">
      <dgm:prSet/>
      <dgm:spPr/>
      <dgm:t>
        <a:bodyPr/>
        <a:lstStyle/>
        <a:p>
          <a:endParaRPr lang="en-US"/>
        </a:p>
      </dgm:t>
    </dgm:pt>
    <dgm:pt modelId="{9A66F735-9723-4D14-B081-63DF9F1CE017}">
      <dgm:prSet/>
      <dgm:spPr/>
      <dgm:t>
        <a:bodyPr/>
        <a:lstStyle/>
        <a:p>
          <a:r>
            <a:rPr lang="en-GB"/>
            <a:t>Auctions – invitation to treat/offer </a:t>
          </a:r>
          <a:endParaRPr lang="en-US"/>
        </a:p>
      </dgm:t>
    </dgm:pt>
    <dgm:pt modelId="{41B3EB1A-8CC1-494C-BA29-781263A5CCDF}" type="parTrans" cxnId="{895375C5-DA82-40E8-9A5C-939531852142}">
      <dgm:prSet/>
      <dgm:spPr/>
      <dgm:t>
        <a:bodyPr/>
        <a:lstStyle/>
        <a:p>
          <a:endParaRPr lang="en-US"/>
        </a:p>
      </dgm:t>
    </dgm:pt>
    <dgm:pt modelId="{1CB6DA3E-8374-4C9C-A253-9BE9FAB26349}" type="sibTrans" cxnId="{895375C5-DA82-40E8-9A5C-939531852142}">
      <dgm:prSet/>
      <dgm:spPr/>
      <dgm:t>
        <a:bodyPr/>
        <a:lstStyle/>
        <a:p>
          <a:endParaRPr lang="en-US"/>
        </a:p>
      </dgm:t>
    </dgm:pt>
    <dgm:pt modelId="{B63241BD-1FC3-4A89-8E53-BCEDFB8AF65D}" type="pres">
      <dgm:prSet presAssocID="{001DA8B6-3CD0-4BA9-93E3-012587D362D4}" presName="linear" presStyleCnt="0">
        <dgm:presLayoutVars>
          <dgm:animLvl val="lvl"/>
          <dgm:resizeHandles val="exact"/>
        </dgm:presLayoutVars>
      </dgm:prSet>
      <dgm:spPr/>
    </dgm:pt>
    <dgm:pt modelId="{EB9E3554-FF1E-4586-B626-909936A1481E}" type="pres">
      <dgm:prSet presAssocID="{089650C3-833A-4B12-B26E-3716CED39094}" presName="parentText" presStyleLbl="node1" presStyleIdx="0" presStyleCnt="12">
        <dgm:presLayoutVars>
          <dgm:chMax val="0"/>
          <dgm:bulletEnabled val="1"/>
        </dgm:presLayoutVars>
      </dgm:prSet>
      <dgm:spPr/>
    </dgm:pt>
    <dgm:pt modelId="{B3DBAC76-DD4F-49A9-AD62-B011C522345B}" type="pres">
      <dgm:prSet presAssocID="{36A0BEFC-C7AC-40C8-A685-254396BCFE76}" presName="spacer" presStyleCnt="0"/>
      <dgm:spPr/>
    </dgm:pt>
    <dgm:pt modelId="{D62B8E06-4A8B-4519-BE07-790C6D6AC37A}" type="pres">
      <dgm:prSet presAssocID="{62E88DCF-447A-4FB9-9F4C-B3B7287C2484}" presName="parentText" presStyleLbl="node1" presStyleIdx="1" presStyleCnt="12">
        <dgm:presLayoutVars>
          <dgm:chMax val="0"/>
          <dgm:bulletEnabled val="1"/>
        </dgm:presLayoutVars>
      </dgm:prSet>
      <dgm:spPr/>
    </dgm:pt>
    <dgm:pt modelId="{4EEF3829-C0D6-401A-935E-0D0587DE168D}" type="pres">
      <dgm:prSet presAssocID="{B5B07DAE-F1EE-4EBD-895C-69B50394E238}" presName="spacer" presStyleCnt="0"/>
      <dgm:spPr/>
    </dgm:pt>
    <dgm:pt modelId="{AE4A2DB4-92B1-41F1-8756-ECE641E38796}" type="pres">
      <dgm:prSet presAssocID="{A957C53D-87B2-4596-8C83-EACC84C918ED}" presName="parentText" presStyleLbl="node1" presStyleIdx="2" presStyleCnt="12">
        <dgm:presLayoutVars>
          <dgm:chMax val="0"/>
          <dgm:bulletEnabled val="1"/>
        </dgm:presLayoutVars>
      </dgm:prSet>
      <dgm:spPr/>
    </dgm:pt>
    <dgm:pt modelId="{3E2E7FA2-BD2E-4C54-9D25-225B5CD1E55F}" type="pres">
      <dgm:prSet presAssocID="{7AFDC5E7-08EC-4C31-8BAA-E9985B3F6EB0}" presName="spacer" presStyleCnt="0"/>
      <dgm:spPr/>
    </dgm:pt>
    <dgm:pt modelId="{1A760DBE-6F18-4BA1-861D-8722E6200E39}" type="pres">
      <dgm:prSet presAssocID="{E5B6D953-0198-48CE-8535-10763351DF7E}" presName="parentText" presStyleLbl="node1" presStyleIdx="3" presStyleCnt="12">
        <dgm:presLayoutVars>
          <dgm:chMax val="0"/>
          <dgm:bulletEnabled val="1"/>
        </dgm:presLayoutVars>
      </dgm:prSet>
      <dgm:spPr/>
    </dgm:pt>
    <dgm:pt modelId="{2FB9E0F9-8927-4B42-9D7E-21AA7DB9F342}" type="pres">
      <dgm:prSet presAssocID="{C746438E-D868-4950-84B0-B1CAE9898C0E}" presName="spacer" presStyleCnt="0"/>
      <dgm:spPr/>
    </dgm:pt>
    <dgm:pt modelId="{A2F509CC-F989-43B2-A285-68AFB8EC3A40}" type="pres">
      <dgm:prSet presAssocID="{348EDBE3-7E05-4FF3-AE01-BA93814E7543}" presName="parentText" presStyleLbl="node1" presStyleIdx="4" presStyleCnt="12">
        <dgm:presLayoutVars>
          <dgm:chMax val="0"/>
          <dgm:bulletEnabled val="1"/>
        </dgm:presLayoutVars>
      </dgm:prSet>
      <dgm:spPr/>
    </dgm:pt>
    <dgm:pt modelId="{DFCF2545-FDFF-498E-8EB7-72613B1A42CA}" type="pres">
      <dgm:prSet presAssocID="{095D9DC2-BA72-44D5-AB0F-0696889D4A7F}" presName="spacer" presStyleCnt="0"/>
      <dgm:spPr/>
    </dgm:pt>
    <dgm:pt modelId="{163807F2-6C31-4B18-AB9F-BDF581B2F5CD}" type="pres">
      <dgm:prSet presAssocID="{FA460858-3960-45B3-88B8-6F98B076F65B}" presName="parentText" presStyleLbl="node1" presStyleIdx="5" presStyleCnt="12">
        <dgm:presLayoutVars>
          <dgm:chMax val="0"/>
          <dgm:bulletEnabled val="1"/>
        </dgm:presLayoutVars>
      </dgm:prSet>
      <dgm:spPr/>
    </dgm:pt>
    <dgm:pt modelId="{8917126E-B855-4694-A87D-F22FF5B67B94}" type="pres">
      <dgm:prSet presAssocID="{8985A66F-C60C-45A1-B84E-1A3D554B5E64}" presName="spacer" presStyleCnt="0"/>
      <dgm:spPr/>
    </dgm:pt>
    <dgm:pt modelId="{6FB81C9E-3B56-414E-903D-D95809E2AAD0}" type="pres">
      <dgm:prSet presAssocID="{A576D702-2ECA-4E89-AC14-3749D5CF61B7}" presName="parentText" presStyleLbl="node1" presStyleIdx="6" presStyleCnt="12">
        <dgm:presLayoutVars>
          <dgm:chMax val="0"/>
          <dgm:bulletEnabled val="1"/>
        </dgm:presLayoutVars>
      </dgm:prSet>
      <dgm:spPr/>
    </dgm:pt>
    <dgm:pt modelId="{322200C0-FF73-4063-A02F-B42C9CF50323}" type="pres">
      <dgm:prSet presAssocID="{E9F92B44-74E6-43DD-9C4F-A084FFED6CA1}" presName="spacer" presStyleCnt="0"/>
      <dgm:spPr/>
    </dgm:pt>
    <dgm:pt modelId="{1F5E4298-206C-4C1C-8700-B53E14C47E7D}" type="pres">
      <dgm:prSet presAssocID="{BBC5319C-339E-4EC3-8018-2D1232E4FAEC}" presName="parentText" presStyleLbl="node1" presStyleIdx="7" presStyleCnt="12">
        <dgm:presLayoutVars>
          <dgm:chMax val="0"/>
          <dgm:bulletEnabled val="1"/>
        </dgm:presLayoutVars>
      </dgm:prSet>
      <dgm:spPr/>
    </dgm:pt>
    <dgm:pt modelId="{FD0A06DD-2D94-4FDD-814B-77C1ACDB7300}" type="pres">
      <dgm:prSet presAssocID="{A129C4FF-5B25-408B-9F67-7696D8A3CD8E}" presName="spacer" presStyleCnt="0"/>
      <dgm:spPr/>
    </dgm:pt>
    <dgm:pt modelId="{470B76B2-6787-4988-BB90-4582643D9829}" type="pres">
      <dgm:prSet presAssocID="{0F223042-2805-4AD3-AD00-4B8F825C5E16}" presName="parentText" presStyleLbl="node1" presStyleIdx="8" presStyleCnt="12">
        <dgm:presLayoutVars>
          <dgm:chMax val="0"/>
          <dgm:bulletEnabled val="1"/>
        </dgm:presLayoutVars>
      </dgm:prSet>
      <dgm:spPr/>
    </dgm:pt>
    <dgm:pt modelId="{B5FAFE2E-BE02-479A-9951-0889C302659F}" type="pres">
      <dgm:prSet presAssocID="{2C7A60B3-7889-445A-8BC3-6482FF795CBD}" presName="spacer" presStyleCnt="0"/>
      <dgm:spPr/>
    </dgm:pt>
    <dgm:pt modelId="{94E9F34D-2441-4103-B576-11BAD62EDC68}" type="pres">
      <dgm:prSet presAssocID="{D9DE2BB0-AF91-4A32-A0AD-8C704A83125E}" presName="parentText" presStyleLbl="node1" presStyleIdx="9" presStyleCnt="12">
        <dgm:presLayoutVars>
          <dgm:chMax val="0"/>
          <dgm:bulletEnabled val="1"/>
        </dgm:presLayoutVars>
      </dgm:prSet>
      <dgm:spPr/>
    </dgm:pt>
    <dgm:pt modelId="{21C1F19D-A036-4442-91ED-320EED87F7B0}" type="pres">
      <dgm:prSet presAssocID="{254770BD-CC00-4B7F-9E0B-332977102389}" presName="spacer" presStyleCnt="0"/>
      <dgm:spPr/>
    </dgm:pt>
    <dgm:pt modelId="{99E46C4E-DD55-48C7-A058-8A1A3185A2ED}" type="pres">
      <dgm:prSet presAssocID="{203C4436-BA01-4325-9D06-458FBEF7A2A3}" presName="parentText" presStyleLbl="node1" presStyleIdx="10" presStyleCnt="12">
        <dgm:presLayoutVars>
          <dgm:chMax val="0"/>
          <dgm:bulletEnabled val="1"/>
        </dgm:presLayoutVars>
      </dgm:prSet>
      <dgm:spPr/>
    </dgm:pt>
    <dgm:pt modelId="{F68FF55C-E903-4130-993B-C6D09F8F3A45}" type="pres">
      <dgm:prSet presAssocID="{8070A3FE-0381-4F01-B3D2-EE36C9DE31CB}" presName="spacer" presStyleCnt="0"/>
      <dgm:spPr/>
    </dgm:pt>
    <dgm:pt modelId="{1E007AC5-F574-4E65-9C2D-718966B56F7A}" type="pres">
      <dgm:prSet presAssocID="{9A66F735-9723-4D14-B081-63DF9F1CE017}" presName="parentText" presStyleLbl="node1" presStyleIdx="11" presStyleCnt="12">
        <dgm:presLayoutVars>
          <dgm:chMax val="0"/>
          <dgm:bulletEnabled val="1"/>
        </dgm:presLayoutVars>
      </dgm:prSet>
      <dgm:spPr/>
    </dgm:pt>
  </dgm:ptLst>
  <dgm:cxnLst>
    <dgm:cxn modelId="{B0E23909-F24D-493D-9559-9DF20F7C949B}" type="presOf" srcId="{D9DE2BB0-AF91-4A32-A0AD-8C704A83125E}" destId="{94E9F34D-2441-4103-B576-11BAD62EDC68}" srcOrd="0" destOrd="0" presId="urn:microsoft.com/office/officeart/2005/8/layout/vList2"/>
    <dgm:cxn modelId="{10180B1A-AAAC-42EB-99EA-2CFBEE2BB23A}" type="presOf" srcId="{9A66F735-9723-4D14-B081-63DF9F1CE017}" destId="{1E007AC5-F574-4E65-9C2D-718966B56F7A}" srcOrd="0" destOrd="0" presId="urn:microsoft.com/office/officeart/2005/8/layout/vList2"/>
    <dgm:cxn modelId="{5F2B601B-4996-4DD0-AC79-D63BC73985CC}" type="presOf" srcId="{BBC5319C-339E-4EC3-8018-2D1232E4FAEC}" destId="{1F5E4298-206C-4C1C-8700-B53E14C47E7D}" srcOrd="0" destOrd="0" presId="urn:microsoft.com/office/officeart/2005/8/layout/vList2"/>
    <dgm:cxn modelId="{80BA6524-E484-42B5-98C4-CDEEAA1EF5EA}" type="presOf" srcId="{348EDBE3-7E05-4FF3-AE01-BA93814E7543}" destId="{A2F509CC-F989-43B2-A285-68AFB8EC3A40}" srcOrd="0" destOrd="0" presId="urn:microsoft.com/office/officeart/2005/8/layout/vList2"/>
    <dgm:cxn modelId="{591B0B28-815D-4DD7-8ADD-2288FA25487A}" type="presOf" srcId="{A576D702-2ECA-4E89-AC14-3749D5CF61B7}" destId="{6FB81C9E-3B56-414E-903D-D95809E2AAD0}" srcOrd="0" destOrd="0" presId="urn:microsoft.com/office/officeart/2005/8/layout/vList2"/>
    <dgm:cxn modelId="{978FAD2E-CA4B-4459-81EC-67B3A03254CA}" srcId="{001DA8B6-3CD0-4BA9-93E3-012587D362D4}" destId="{FA460858-3960-45B3-88B8-6F98B076F65B}" srcOrd="5" destOrd="0" parTransId="{F785ACAE-0CC4-41B0-BE91-24A3CA6468E3}" sibTransId="{8985A66F-C60C-45A1-B84E-1A3D554B5E64}"/>
    <dgm:cxn modelId="{EBEFF363-A733-4B50-948C-10472FB90395}" type="presOf" srcId="{203C4436-BA01-4325-9D06-458FBEF7A2A3}" destId="{99E46C4E-DD55-48C7-A058-8A1A3185A2ED}" srcOrd="0" destOrd="0" presId="urn:microsoft.com/office/officeart/2005/8/layout/vList2"/>
    <dgm:cxn modelId="{A9F1B969-5F5C-40F9-A9CF-FEC9D967C9D6}" srcId="{001DA8B6-3CD0-4BA9-93E3-012587D362D4}" destId="{348EDBE3-7E05-4FF3-AE01-BA93814E7543}" srcOrd="4" destOrd="0" parTransId="{44F76646-1308-4A3F-B415-F0729094DA82}" sibTransId="{095D9DC2-BA72-44D5-AB0F-0696889D4A7F}"/>
    <dgm:cxn modelId="{5A3D036B-244D-4604-B6EE-6BD351846358}" type="presOf" srcId="{0F223042-2805-4AD3-AD00-4B8F825C5E16}" destId="{470B76B2-6787-4988-BB90-4582643D9829}" srcOrd="0" destOrd="0" presId="urn:microsoft.com/office/officeart/2005/8/layout/vList2"/>
    <dgm:cxn modelId="{7BD4134B-D250-4E9D-965D-4262163B98AA}" srcId="{001DA8B6-3CD0-4BA9-93E3-012587D362D4}" destId="{203C4436-BA01-4325-9D06-458FBEF7A2A3}" srcOrd="10" destOrd="0" parTransId="{55C3B580-A9EC-40B0-AAC0-310C13A301D1}" sibTransId="{8070A3FE-0381-4F01-B3D2-EE36C9DE31CB}"/>
    <dgm:cxn modelId="{44B0D34B-FBEF-4354-8F1A-CD77BD904E86}" type="presOf" srcId="{FA460858-3960-45B3-88B8-6F98B076F65B}" destId="{163807F2-6C31-4B18-AB9F-BDF581B2F5CD}" srcOrd="0" destOrd="0" presId="urn:microsoft.com/office/officeart/2005/8/layout/vList2"/>
    <dgm:cxn modelId="{D5C80B6F-1C3F-4F8C-9562-AFB3CC76C401}" type="presOf" srcId="{001DA8B6-3CD0-4BA9-93E3-012587D362D4}" destId="{B63241BD-1FC3-4A89-8E53-BCEDFB8AF65D}" srcOrd="0" destOrd="0" presId="urn:microsoft.com/office/officeart/2005/8/layout/vList2"/>
    <dgm:cxn modelId="{CD572080-E394-4E29-907B-9AC7AB543F0F}" srcId="{001DA8B6-3CD0-4BA9-93E3-012587D362D4}" destId="{62E88DCF-447A-4FB9-9F4C-B3B7287C2484}" srcOrd="1" destOrd="0" parTransId="{11CE65AC-BD0B-4E98-9E9B-C4E38188F9D4}" sibTransId="{B5B07DAE-F1EE-4EBD-895C-69B50394E238}"/>
    <dgm:cxn modelId="{B83AEA8F-FFB9-45BA-AA08-2BFA3670B1C9}" srcId="{001DA8B6-3CD0-4BA9-93E3-012587D362D4}" destId="{A957C53D-87B2-4596-8C83-EACC84C918ED}" srcOrd="2" destOrd="0" parTransId="{A875809B-43BA-481F-96B2-65F43DAC6D78}" sibTransId="{7AFDC5E7-08EC-4C31-8BAA-E9985B3F6EB0}"/>
    <dgm:cxn modelId="{E1B9C994-83EF-4143-A622-B150AC32F4EE}" srcId="{001DA8B6-3CD0-4BA9-93E3-012587D362D4}" destId="{BBC5319C-339E-4EC3-8018-2D1232E4FAEC}" srcOrd="7" destOrd="0" parTransId="{0901D9B7-730B-4CCC-8CED-A1C3D957102C}" sibTransId="{A129C4FF-5B25-408B-9F67-7696D8A3CD8E}"/>
    <dgm:cxn modelId="{DC28689F-B390-49D6-9755-B93B565F8185}" type="presOf" srcId="{A957C53D-87B2-4596-8C83-EACC84C918ED}" destId="{AE4A2DB4-92B1-41F1-8756-ECE641E38796}" srcOrd="0" destOrd="0" presId="urn:microsoft.com/office/officeart/2005/8/layout/vList2"/>
    <dgm:cxn modelId="{E240D5A9-C0D1-46CE-91F4-50FA039F45A8}" type="presOf" srcId="{62E88DCF-447A-4FB9-9F4C-B3B7287C2484}" destId="{D62B8E06-4A8B-4519-BE07-790C6D6AC37A}" srcOrd="0" destOrd="0" presId="urn:microsoft.com/office/officeart/2005/8/layout/vList2"/>
    <dgm:cxn modelId="{895375C5-DA82-40E8-9A5C-939531852142}" srcId="{001DA8B6-3CD0-4BA9-93E3-012587D362D4}" destId="{9A66F735-9723-4D14-B081-63DF9F1CE017}" srcOrd="11" destOrd="0" parTransId="{41B3EB1A-8CC1-494C-BA29-781263A5CCDF}" sibTransId="{1CB6DA3E-8374-4C9C-A253-9BE9FAB26349}"/>
    <dgm:cxn modelId="{251318C7-FC29-4769-BC4D-91A99D8EDC15}" srcId="{001DA8B6-3CD0-4BA9-93E3-012587D362D4}" destId="{D9DE2BB0-AF91-4A32-A0AD-8C704A83125E}" srcOrd="9" destOrd="0" parTransId="{7ABB19E5-F6D4-4E46-AB57-DAF2581DCDF5}" sibTransId="{254770BD-CC00-4B7F-9E0B-332977102389}"/>
    <dgm:cxn modelId="{572E78CC-7485-468B-BAA0-9A39800E51AF}" srcId="{001DA8B6-3CD0-4BA9-93E3-012587D362D4}" destId="{0F223042-2805-4AD3-AD00-4B8F825C5E16}" srcOrd="8" destOrd="0" parTransId="{597E40C6-91DE-4472-87EA-C445A2B5AE17}" sibTransId="{2C7A60B3-7889-445A-8BC3-6482FF795CBD}"/>
    <dgm:cxn modelId="{A02B4BD4-7708-467B-A712-5A17A0C6F931}" type="presOf" srcId="{089650C3-833A-4B12-B26E-3716CED39094}" destId="{EB9E3554-FF1E-4586-B626-909936A1481E}" srcOrd="0" destOrd="0" presId="urn:microsoft.com/office/officeart/2005/8/layout/vList2"/>
    <dgm:cxn modelId="{F2B7A2D6-F79C-4479-AEFB-DB0A735B3721}" srcId="{001DA8B6-3CD0-4BA9-93E3-012587D362D4}" destId="{089650C3-833A-4B12-B26E-3716CED39094}" srcOrd="0" destOrd="0" parTransId="{2B6935FF-4D13-4197-AA2E-637525AC4C7B}" sibTransId="{36A0BEFC-C7AC-40C8-A685-254396BCFE76}"/>
    <dgm:cxn modelId="{A00D09E1-EF7C-40A7-9649-A9AB54819DB4}" type="presOf" srcId="{E5B6D953-0198-48CE-8535-10763351DF7E}" destId="{1A760DBE-6F18-4BA1-861D-8722E6200E39}" srcOrd="0" destOrd="0" presId="urn:microsoft.com/office/officeart/2005/8/layout/vList2"/>
    <dgm:cxn modelId="{D3E68FE7-4F6F-4507-9E89-66CB036D1739}" srcId="{001DA8B6-3CD0-4BA9-93E3-012587D362D4}" destId="{E5B6D953-0198-48CE-8535-10763351DF7E}" srcOrd="3" destOrd="0" parTransId="{F7A58253-0550-4581-902E-16FAF19CAF89}" sibTransId="{C746438E-D868-4950-84B0-B1CAE9898C0E}"/>
    <dgm:cxn modelId="{DF661AFF-7286-47F1-8B6D-06BD21B34534}" srcId="{001DA8B6-3CD0-4BA9-93E3-012587D362D4}" destId="{A576D702-2ECA-4E89-AC14-3749D5CF61B7}" srcOrd="6" destOrd="0" parTransId="{54361E65-934D-4406-869E-731984904234}" sibTransId="{E9F92B44-74E6-43DD-9C4F-A084FFED6CA1}"/>
    <dgm:cxn modelId="{2CBBD187-6B1D-4270-A1A2-E1927ECD9BD6}" type="presParOf" srcId="{B63241BD-1FC3-4A89-8E53-BCEDFB8AF65D}" destId="{EB9E3554-FF1E-4586-B626-909936A1481E}" srcOrd="0" destOrd="0" presId="urn:microsoft.com/office/officeart/2005/8/layout/vList2"/>
    <dgm:cxn modelId="{B90D4EAD-9338-477A-9780-7EE28DCBF551}" type="presParOf" srcId="{B63241BD-1FC3-4A89-8E53-BCEDFB8AF65D}" destId="{B3DBAC76-DD4F-49A9-AD62-B011C522345B}" srcOrd="1" destOrd="0" presId="urn:microsoft.com/office/officeart/2005/8/layout/vList2"/>
    <dgm:cxn modelId="{08584E2B-D219-4C60-AD9E-E46B81C0CEC8}" type="presParOf" srcId="{B63241BD-1FC3-4A89-8E53-BCEDFB8AF65D}" destId="{D62B8E06-4A8B-4519-BE07-790C6D6AC37A}" srcOrd="2" destOrd="0" presId="urn:microsoft.com/office/officeart/2005/8/layout/vList2"/>
    <dgm:cxn modelId="{ADFE2F31-90DE-4304-AAE2-6EC0517B2BAC}" type="presParOf" srcId="{B63241BD-1FC3-4A89-8E53-BCEDFB8AF65D}" destId="{4EEF3829-C0D6-401A-935E-0D0587DE168D}" srcOrd="3" destOrd="0" presId="urn:microsoft.com/office/officeart/2005/8/layout/vList2"/>
    <dgm:cxn modelId="{AC4DC3D6-10CC-4396-8DA0-989E144AD3C5}" type="presParOf" srcId="{B63241BD-1FC3-4A89-8E53-BCEDFB8AF65D}" destId="{AE4A2DB4-92B1-41F1-8756-ECE641E38796}" srcOrd="4" destOrd="0" presId="urn:microsoft.com/office/officeart/2005/8/layout/vList2"/>
    <dgm:cxn modelId="{0C83734E-E717-4CAD-8EDB-0634E51CDB6A}" type="presParOf" srcId="{B63241BD-1FC3-4A89-8E53-BCEDFB8AF65D}" destId="{3E2E7FA2-BD2E-4C54-9D25-225B5CD1E55F}" srcOrd="5" destOrd="0" presId="urn:microsoft.com/office/officeart/2005/8/layout/vList2"/>
    <dgm:cxn modelId="{CC5ADAE2-D80A-40C1-BB1E-5014AC7D5DF1}" type="presParOf" srcId="{B63241BD-1FC3-4A89-8E53-BCEDFB8AF65D}" destId="{1A760DBE-6F18-4BA1-861D-8722E6200E39}" srcOrd="6" destOrd="0" presId="urn:microsoft.com/office/officeart/2005/8/layout/vList2"/>
    <dgm:cxn modelId="{DC26B4A2-99BA-4526-A6F9-7AF4D5FA6F05}" type="presParOf" srcId="{B63241BD-1FC3-4A89-8E53-BCEDFB8AF65D}" destId="{2FB9E0F9-8927-4B42-9D7E-21AA7DB9F342}" srcOrd="7" destOrd="0" presId="urn:microsoft.com/office/officeart/2005/8/layout/vList2"/>
    <dgm:cxn modelId="{66625E09-3C43-4E4F-AD7D-77429A99781F}" type="presParOf" srcId="{B63241BD-1FC3-4A89-8E53-BCEDFB8AF65D}" destId="{A2F509CC-F989-43B2-A285-68AFB8EC3A40}" srcOrd="8" destOrd="0" presId="urn:microsoft.com/office/officeart/2005/8/layout/vList2"/>
    <dgm:cxn modelId="{1801F42E-EB40-4BF4-A75C-E4248DECF933}" type="presParOf" srcId="{B63241BD-1FC3-4A89-8E53-BCEDFB8AF65D}" destId="{DFCF2545-FDFF-498E-8EB7-72613B1A42CA}" srcOrd="9" destOrd="0" presId="urn:microsoft.com/office/officeart/2005/8/layout/vList2"/>
    <dgm:cxn modelId="{2E9538B8-EAE2-4D53-9BFB-038DBFCDCB07}" type="presParOf" srcId="{B63241BD-1FC3-4A89-8E53-BCEDFB8AF65D}" destId="{163807F2-6C31-4B18-AB9F-BDF581B2F5CD}" srcOrd="10" destOrd="0" presId="urn:microsoft.com/office/officeart/2005/8/layout/vList2"/>
    <dgm:cxn modelId="{22124D60-5582-4C50-A590-A1BB345CA952}" type="presParOf" srcId="{B63241BD-1FC3-4A89-8E53-BCEDFB8AF65D}" destId="{8917126E-B855-4694-A87D-F22FF5B67B94}" srcOrd="11" destOrd="0" presId="urn:microsoft.com/office/officeart/2005/8/layout/vList2"/>
    <dgm:cxn modelId="{DF434D30-01D8-484F-B8BD-4B24536F27C7}" type="presParOf" srcId="{B63241BD-1FC3-4A89-8E53-BCEDFB8AF65D}" destId="{6FB81C9E-3B56-414E-903D-D95809E2AAD0}" srcOrd="12" destOrd="0" presId="urn:microsoft.com/office/officeart/2005/8/layout/vList2"/>
    <dgm:cxn modelId="{1D425299-D53C-4DB7-AFC5-87BA4E4C0D7B}" type="presParOf" srcId="{B63241BD-1FC3-4A89-8E53-BCEDFB8AF65D}" destId="{322200C0-FF73-4063-A02F-B42C9CF50323}" srcOrd="13" destOrd="0" presId="urn:microsoft.com/office/officeart/2005/8/layout/vList2"/>
    <dgm:cxn modelId="{616E80B7-B1F5-4AB5-8CAB-8292674B181A}" type="presParOf" srcId="{B63241BD-1FC3-4A89-8E53-BCEDFB8AF65D}" destId="{1F5E4298-206C-4C1C-8700-B53E14C47E7D}" srcOrd="14" destOrd="0" presId="urn:microsoft.com/office/officeart/2005/8/layout/vList2"/>
    <dgm:cxn modelId="{5485BEDD-8551-40D2-AC5D-2A5E7E14F70D}" type="presParOf" srcId="{B63241BD-1FC3-4A89-8E53-BCEDFB8AF65D}" destId="{FD0A06DD-2D94-4FDD-814B-77C1ACDB7300}" srcOrd="15" destOrd="0" presId="urn:microsoft.com/office/officeart/2005/8/layout/vList2"/>
    <dgm:cxn modelId="{12260CB0-26D4-41AB-81EA-E7EF6D7F1BE5}" type="presParOf" srcId="{B63241BD-1FC3-4A89-8E53-BCEDFB8AF65D}" destId="{470B76B2-6787-4988-BB90-4582643D9829}" srcOrd="16" destOrd="0" presId="urn:microsoft.com/office/officeart/2005/8/layout/vList2"/>
    <dgm:cxn modelId="{13EAF18E-FB07-493B-BCFA-5CD84C5A08D3}" type="presParOf" srcId="{B63241BD-1FC3-4A89-8E53-BCEDFB8AF65D}" destId="{B5FAFE2E-BE02-479A-9951-0889C302659F}" srcOrd="17" destOrd="0" presId="urn:microsoft.com/office/officeart/2005/8/layout/vList2"/>
    <dgm:cxn modelId="{653A9B76-4620-4CC5-B648-799ABBCD380E}" type="presParOf" srcId="{B63241BD-1FC3-4A89-8E53-BCEDFB8AF65D}" destId="{94E9F34D-2441-4103-B576-11BAD62EDC68}" srcOrd="18" destOrd="0" presId="urn:microsoft.com/office/officeart/2005/8/layout/vList2"/>
    <dgm:cxn modelId="{503FA647-2EF4-4F70-894D-E6DCC5BB9E0A}" type="presParOf" srcId="{B63241BD-1FC3-4A89-8E53-BCEDFB8AF65D}" destId="{21C1F19D-A036-4442-91ED-320EED87F7B0}" srcOrd="19" destOrd="0" presId="urn:microsoft.com/office/officeart/2005/8/layout/vList2"/>
    <dgm:cxn modelId="{1BB8D42F-8F52-4F53-B178-40BD68451037}" type="presParOf" srcId="{B63241BD-1FC3-4A89-8E53-BCEDFB8AF65D}" destId="{99E46C4E-DD55-48C7-A058-8A1A3185A2ED}" srcOrd="20" destOrd="0" presId="urn:microsoft.com/office/officeart/2005/8/layout/vList2"/>
    <dgm:cxn modelId="{4D2A3E85-E34B-418E-958E-2FC263E816ED}" type="presParOf" srcId="{B63241BD-1FC3-4A89-8E53-BCEDFB8AF65D}" destId="{F68FF55C-E903-4130-993B-C6D09F8F3A45}" srcOrd="21" destOrd="0" presId="urn:microsoft.com/office/officeart/2005/8/layout/vList2"/>
    <dgm:cxn modelId="{2BD7D531-1F82-472A-A105-8E7AB705E20C}" type="presParOf" srcId="{B63241BD-1FC3-4A89-8E53-BCEDFB8AF65D}" destId="{1E007AC5-F574-4E65-9C2D-718966B56F7A}" srcOrd="2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B7B5C43-7E8A-425A-8C13-875BE435BE48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77E8CAF-DF8E-40D0-A05A-9A48A79CE929}">
      <dgm:prSet/>
      <dgm:spPr/>
      <dgm:t>
        <a:bodyPr/>
        <a:lstStyle/>
        <a:p>
          <a:r>
            <a:rPr lang="en-GB"/>
            <a:t>Scenario </a:t>
          </a:r>
          <a:endParaRPr lang="en-US"/>
        </a:p>
      </dgm:t>
    </dgm:pt>
    <dgm:pt modelId="{3806445C-DE44-4E82-B71C-F2437DD80795}" type="parTrans" cxnId="{DD6420FF-1319-4E20-BA4F-0CA77664918C}">
      <dgm:prSet/>
      <dgm:spPr/>
      <dgm:t>
        <a:bodyPr/>
        <a:lstStyle/>
        <a:p>
          <a:endParaRPr lang="en-US"/>
        </a:p>
      </dgm:t>
    </dgm:pt>
    <dgm:pt modelId="{757A4A53-086C-4A3D-9613-8E5FC6759188}" type="sibTrans" cxnId="{DD6420FF-1319-4E20-BA4F-0CA77664918C}">
      <dgm:prSet/>
      <dgm:spPr/>
      <dgm:t>
        <a:bodyPr/>
        <a:lstStyle/>
        <a:p>
          <a:endParaRPr lang="en-US"/>
        </a:p>
      </dgm:t>
    </dgm:pt>
    <dgm:pt modelId="{FDD44269-6358-4B84-930F-A3AD07557452}">
      <dgm:prSet/>
      <dgm:spPr/>
      <dgm:t>
        <a:bodyPr/>
        <a:lstStyle/>
        <a:p>
          <a:r>
            <a:rPr lang="en-GB"/>
            <a:t>Multiple choice </a:t>
          </a:r>
          <a:endParaRPr lang="en-US"/>
        </a:p>
      </dgm:t>
    </dgm:pt>
    <dgm:pt modelId="{5892D94F-C55D-4161-B948-1B1ECA2F53C8}" type="parTrans" cxnId="{F3D46561-799E-4288-9197-D29218764825}">
      <dgm:prSet/>
      <dgm:spPr/>
      <dgm:t>
        <a:bodyPr/>
        <a:lstStyle/>
        <a:p>
          <a:endParaRPr lang="en-US"/>
        </a:p>
      </dgm:t>
    </dgm:pt>
    <dgm:pt modelId="{602AA278-B0DB-4340-884B-F28B4C7E4AB2}" type="sibTrans" cxnId="{F3D46561-799E-4288-9197-D29218764825}">
      <dgm:prSet/>
      <dgm:spPr/>
      <dgm:t>
        <a:bodyPr/>
        <a:lstStyle/>
        <a:p>
          <a:endParaRPr lang="en-US"/>
        </a:p>
      </dgm:t>
    </dgm:pt>
    <dgm:pt modelId="{3DD7E456-DB05-4E42-BA88-D22216C06122}">
      <dgm:prSet/>
      <dgm:spPr/>
      <dgm:t>
        <a:bodyPr/>
        <a:lstStyle/>
        <a:p>
          <a:r>
            <a:rPr lang="en-GB"/>
            <a:t>Long answer questions </a:t>
          </a:r>
          <a:endParaRPr lang="en-US"/>
        </a:p>
      </dgm:t>
    </dgm:pt>
    <dgm:pt modelId="{A1B0515F-8BBE-4658-A104-0137776E765B}" type="parTrans" cxnId="{5967434B-A722-41D5-84D0-ED4B4C01DDC2}">
      <dgm:prSet/>
      <dgm:spPr/>
      <dgm:t>
        <a:bodyPr/>
        <a:lstStyle/>
        <a:p>
          <a:endParaRPr lang="en-US"/>
        </a:p>
      </dgm:t>
    </dgm:pt>
    <dgm:pt modelId="{5CF5E5CC-4009-47AA-8DAC-EC38A8C76CFF}" type="sibTrans" cxnId="{5967434B-A722-41D5-84D0-ED4B4C01DDC2}">
      <dgm:prSet/>
      <dgm:spPr/>
      <dgm:t>
        <a:bodyPr/>
        <a:lstStyle/>
        <a:p>
          <a:endParaRPr lang="en-US"/>
        </a:p>
      </dgm:t>
    </dgm:pt>
    <dgm:pt modelId="{32888CA9-BC97-453B-B26E-36B7F34B952E}">
      <dgm:prSet/>
      <dgm:spPr/>
      <dgm:t>
        <a:bodyPr/>
        <a:lstStyle/>
        <a:p>
          <a:r>
            <a:rPr lang="en-GB"/>
            <a:t>Short answer questions </a:t>
          </a:r>
          <a:endParaRPr lang="en-US"/>
        </a:p>
      </dgm:t>
    </dgm:pt>
    <dgm:pt modelId="{1D7F3947-390E-416E-A96B-CBB68C99A309}" type="parTrans" cxnId="{C97DBD90-7121-4736-83E5-F9C8D36B38E6}">
      <dgm:prSet/>
      <dgm:spPr/>
      <dgm:t>
        <a:bodyPr/>
        <a:lstStyle/>
        <a:p>
          <a:endParaRPr lang="en-US"/>
        </a:p>
      </dgm:t>
    </dgm:pt>
    <dgm:pt modelId="{041DABFA-6A5D-44B4-A21A-74EA66A715AB}" type="sibTrans" cxnId="{C97DBD90-7121-4736-83E5-F9C8D36B38E6}">
      <dgm:prSet/>
      <dgm:spPr/>
      <dgm:t>
        <a:bodyPr/>
        <a:lstStyle/>
        <a:p>
          <a:endParaRPr lang="en-US"/>
        </a:p>
      </dgm:t>
    </dgm:pt>
    <dgm:pt modelId="{700E1066-E7D1-4A49-A10F-0B2898EBA7FF}">
      <dgm:prSet/>
      <dgm:spPr/>
      <dgm:t>
        <a:bodyPr/>
        <a:lstStyle/>
        <a:p>
          <a:r>
            <a:rPr lang="en-GB"/>
            <a:t>Sequence</a:t>
          </a:r>
          <a:endParaRPr lang="en-US"/>
        </a:p>
      </dgm:t>
    </dgm:pt>
    <dgm:pt modelId="{BE975D99-78B6-4CEE-BB25-FB40A4A1AD58}" type="parTrans" cxnId="{8B02AF86-D2B5-4134-87E5-EAB05AF6FF15}">
      <dgm:prSet/>
      <dgm:spPr/>
      <dgm:t>
        <a:bodyPr/>
        <a:lstStyle/>
        <a:p>
          <a:endParaRPr lang="en-US"/>
        </a:p>
      </dgm:t>
    </dgm:pt>
    <dgm:pt modelId="{BEFF0626-F85B-45EA-A986-0E2F3DFEF075}" type="sibTrans" cxnId="{8B02AF86-D2B5-4134-87E5-EAB05AF6FF15}">
      <dgm:prSet/>
      <dgm:spPr/>
      <dgm:t>
        <a:bodyPr/>
        <a:lstStyle/>
        <a:p>
          <a:endParaRPr lang="en-US"/>
        </a:p>
      </dgm:t>
    </dgm:pt>
    <dgm:pt modelId="{0CCB9B83-877A-4DFF-A77C-5620526EDAF4}" type="pres">
      <dgm:prSet presAssocID="{4B7B5C43-7E8A-425A-8C13-875BE435BE48}" presName="linear" presStyleCnt="0">
        <dgm:presLayoutVars>
          <dgm:animLvl val="lvl"/>
          <dgm:resizeHandles val="exact"/>
        </dgm:presLayoutVars>
      </dgm:prSet>
      <dgm:spPr/>
    </dgm:pt>
    <dgm:pt modelId="{DCE76DC4-7C9A-43FF-AC61-A0E6ECBE1CE8}" type="pres">
      <dgm:prSet presAssocID="{677E8CAF-DF8E-40D0-A05A-9A48A79CE929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9C3E0C2-8C94-46B9-BE6A-2ACA0BD40E7C}" type="pres">
      <dgm:prSet presAssocID="{757A4A53-086C-4A3D-9613-8E5FC6759188}" presName="spacer" presStyleCnt="0"/>
      <dgm:spPr/>
    </dgm:pt>
    <dgm:pt modelId="{499F1292-7B6D-45E5-80AA-6EEF55066994}" type="pres">
      <dgm:prSet presAssocID="{FDD44269-6358-4B84-930F-A3AD07557452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645C957-24B4-4FD9-BD42-C0E2ED695A82}" type="pres">
      <dgm:prSet presAssocID="{602AA278-B0DB-4340-884B-F28B4C7E4AB2}" presName="spacer" presStyleCnt="0"/>
      <dgm:spPr/>
    </dgm:pt>
    <dgm:pt modelId="{44402883-0F72-415F-B96A-F38FB32E9BD5}" type="pres">
      <dgm:prSet presAssocID="{3DD7E456-DB05-4E42-BA88-D22216C06122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B1DC2A6-D354-4DF7-B32F-C688F5522751}" type="pres">
      <dgm:prSet presAssocID="{5CF5E5CC-4009-47AA-8DAC-EC38A8C76CFF}" presName="spacer" presStyleCnt="0"/>
      <dgm:spPr/>
    </dgm:pt>
    <dgm:pt modelId="{60550445-3E5C-41CB-A99F-F4C17FE15CA4}" type="pres">
      <dgm:prSet presAssocID="{32888CA9-BC97-453B-B26E-36B7F34B952E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63F97CF-DAD3-4DB4-B085-C8883EA2298B}" type="pres">
      <dgm:prSet presAssocID="{041DABFA-6A5D-44B4-A21A-74EA66A715AB}" presName="spacer" presStyleCnt="0"/>
      <dgm:spPr/>
    </dgm:pt>
    <dgm:pt modelId="{22E6F4AB-B84A-470E-9E98-D13B44EF540E}" type="pres">
      <dgm:prSet presAssocID="{700E1066-E7D1-4A49-A10F-0B2898EBA7FF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F3D46561-799E-4288-9197-D29218764825}" srcId="{4B7B5C43-7E8A-425A-8C13-875BE435BE48}" destId="{FDD44269-6358-4B84-930F-A3AD07557452}" srcOrd="1" destOrd="0" parTransId="{5892D94F-C55D-4161-B948-1B1ECA2F53C8}" sibTransId="{602AA278-B0DB-4340-884B-F28B4C7E4AB2}"/>
    <dgm:cxn modelId="{0D48C861-D38E-4516-86DD-E2C95989ED4A}" type="presOf" srcId="{32888CA9-BC97-453B-B26E-36B7F34B952E}" destId="{60550445-3E5C-41CB-A99F-F4C17FE15CA4}" srcOrd="0" destOrd="0" presId="urn:microsoft.com/office/officeart/2005/8/layout/vList2"/>
    <dgm:cxn modelId="{5967434B-A722-41D5-84D0-ED4B4C01DDC2}" srcId="{4B7B5C43-7E8A-425A-8C13-875BE435BE48}" destId="{3DD7E456-DB05-4E42-BA88-D22216C06122}" srcOrd="2" destOrd="0" parTransId="{A1B0515F-8BBE-4658-A104-0137776E765B}" sibTransId="{5CF5E5CC-4009-47AA-8DAC-EC38A8C76CFF}"/>
    <dgm:cxn modelId="{DE2DEB7C-5344-4E57-BC23-43AB67151A39}" type="presOf" srcId="{3DD7E456-DB05-4E42-BA88-D22216C06122}" destId="{44402883-0F72-415F-B96A-F38FB32E9BD5}" srcOrd="0" destOrd="0" presId="urn:microsoft.com/office/officeart/2005/8/layout/vList2"/>
    <dgm:cxn modelId="{8B02AF86-D2B5-4134-87E5-EAB05AF6FF15}" srcId="{4B7B5C43-7E8A-425A-8C13-875BE435BE48}" destId="{700E1066-E7D1-4A49-A10F-0B2898EBA7FF}" srcOrd="4" destOrd="0" parTransId="{BE975D99-78B6-4CEE-BB25-FB40A4A1AD58}" sibTransId="{BEFF0626-F85B-45EA-A986-0E2F3DFEF075}"/>
    <dgm:cxn modelId="{C97DBD90-7121-4736-83E5-F9C8D36B38E6}" srcId="{4B7B5C43-7E8A-425A-8C13-875BE435BE48}" destId="{32888CA9-BC97-453B-B26E-36B7F34B952E}" srcOrd="3" destOrd="0" parTransId="{1D7F3947-390E-416E-A96B-CBB68C99A309}" sibTransId="{041DABFA-6A5D-44B4-A21A-74EA66A715AB}"/>
    <dgm:cxn modelId="{A47FC893-4441-4C50-A37C-62177FC56DAA}" type="presOf" srcId="{FDD44269-6358-4B84-930F-A3AD07557452}" destId="{499F1292-7B6D-45E5-80AA-6EEF55066994}" srcOrd="0" destOrd="0" presId="urn:microsoft.com/office/officeart/2005/8/layout/vList2"/>
    <dgm:cxn modelId="{2E10EA96-D4FC-400E-A299-3F696491C4CC}" type="presOf" srcId="{677E8CAF-DF8E-40D0-A05A-9A48A79CE929}" destId="{DCE76DC4-7C9A-43FF-AC61-A0E6ECBE1CE8}" srcOrd="0" destOrd="0" presId="urn:microsoft.com/office/officeart/2005/8/layout/vList2"/>
    <dgm:cxn modelId="{A32CF3A7-A0CB-47A7-ACDE-E001C3182225}" type="presOf" srcId="{700E1066-E7D1-4A49-A10F-0B2898EBA7FF}" destId="{22E6F4AB-B84A-470E-9E98-D13B44EF540E}" srcOrd="0" destOrd="0" presId="urn:microsoft.com/office/officeart/2005/8/layout/vList2"/>
    <dgm:cxn modelId="{7E4C0AD2-7A49-4A23-AD00-C282766719F4}" type="presOf" srcId="{4B7B5C43-7E8A-425A-8C13-875BE435BE48}" destId="{0CCB9B83-877A-4DFF-A77C-5620526EDAF4}" srcOrd="0" destOrd="0" presId="urn:microsoft.com/office/officeart/2005/8/layout/vList2"/>
    <dgm:cxn modelId="{DD6420FF-1319-4E20-BA4F-0CA77664918C}" srcId="{4B7B5C43-7E8A-425A-8C13-875BE435BE48}" destId="{677E8CAF-DF8E-40D0-A05A-9A48A79CE929}" srcOrd="0" destOrd="0" parTransId="{3806445C-DE44-4E82-B71C-F2437DD80795}" sibTransId="{757A4A53-086C-4A3D-9613-8E5FC6759188}"/>
    <dgm:cxn modelId="{981DFDCA-DE52-4DC1-8FF8-9BDE75287D9B}" type="presParOf" srcId="{0CCB9B83-877A-4DFF-A77C-5620526EDAF4}" destId="{DCE76DC4-7C9A-43FF-AC61-A0E6ECBE1CE8}" srcOrd="0" destOrd="0" presId="urn:microsoft.com/office/officeart/2005/8/layout/vList2"/>
    <dgm:cxn modelId="{91250E3C-7898-40FF-9A2F-5548503E1593}" type="presParOf" srcId="{0CCB9B83-877A-4DFF-A77C-5620526EDAF4}" destId="{29C3E0C2-8C94-46B9-BE6A-2ACA0BD40E7C}" srcOrd="1" destOrd="0" presId="urn:microsoft.com/office/officeart/2005/8/layout/vList2"/>
    <dgm:cxn modelId="{5455D5E5-1F66-419B-AD59-5381806F68CF}" type="presParOf" srcId="{0CCB9B83-877A-4DFF-A77C-5620526EDAF4}" destId="{499F1292-7B6D-45E5-80AA-6EEF55066994}" srcOrd="2" destOrd="0" presId="urn:microsoft.com/office/officeart/2005/8/layout/vList2"/>
    <dgm:cxn modelId="{F29747DD-1B75-4180-9047-57DD7793FD8F}" type="presParOf" srcId="{0CCB9B83-877A-4DFF-A77C-5620526EDAF4}" destId="{5645C957-24B4-4FD9-BD42-C0E2ED695A82}" srcOrd="3" destOrd="0" presId="urn:microsoft.com/office/officeart/2005/8/layout/vList2"/>
    <dgm:cxn modelId="{F7EBD86A-3C42-4F9C-91D4-B4F077E15F1E}" type="presParOf" srcId="{0CCB9B83-877A-4DFF-A77C-5620526EDAF4}" destId="{44402883-0F72-415F-B96A-F38FB32E9BD5}" srcOrd="4" destOrd="0" presId="urn:microsoft.com/office/officeart/2005/8/layout/vList2"/>
    <dgm:cxn modelId="{66C79B38-6370-48C9-B852-CD5D2590B08F}" type="presParOf" srcId="{0CCB9B83-877A-4DFF-A77C-5620526EDAF4}" destId="{2B1DC2A6-D354-4DF7-B32F-C688F5522751}" srcOrd="5" destOrd="0" presId="urn:microsoft.com/office/officeart/2005/8/layout/vList2"/>
    <dgm:cxn modelId="{52F5B668-6A37-4AE1-AFCA-DFF6D6DDB950}" type="presParOf" srcId="{0CCB9B83-877A-4DFF-A77C-5620526EDAF4}" destId="{60550445-3E5C-41CB-A99F-F4C17FE15CA4}" srcOrd="6" destOrd="0" presId="urn:microsoft.com/office/officeart/2005/8/layout/vList2"/>
    <dgm:cxn modelId="{45D8506A-162E-477B-9FC5-EF15EF5985D9}" type="presParOf" srcId="{0CCB9B83-877A-4DFF-A77C-5620526EDAF4}" destId="{363F97CF-DAD3-4DB4-B085-C8883EA2298B}" srcOrd="7" destOrd="0" presId="urn:microsoft.com/office/officeart/2005/8/layout/vList2"/>
    <dgm:cxn modelId="{6C719605-4509-4F09-AF04-E2926C1656EE}" type="presParOf" srcId="{0CCB9B83-877A-4DFF-A77C-5620526EDAF4}" destId="{22E6F4AB-B84A-470E-9E98-D13B44EF540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52E0CCE-FC79-4576-A05C-320F6B0B72B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D53E634-EE74-442F-A376-B2358C1031FE}">
      <dgm:prSet/>
      <dgm:spPr/>
      <dgm:t>
        <a:bodyPr/>
        <a:lstStyle/>
        <a:p>
          <a:r>
            <a:rPr lang="en-GB"/>
            <a:t>Note the guidance </a:t>
          </a:r>
          <a:endParaRPr lang="en-US"/>
        </a:p>
      </dgm:t>
    </dgm:pt>
    <dgm:pt modelId="{B3D75FF1-4A63-4C92-AA77-088103E2B66D}" type="parTrans" cxnId="{8E1C5CFC-C92F-4391-8EA1-EE65722DCFEC}">
      <dgm:prSet/>
      <dgm:spPr/>
      <dgm:t>
        <a:bodyPr/>
        <a:lstStyle/>
        <a:p>
          <a:endParaRPr lang="en-US"/>
        </a:p>
      </dgm:t>
    </dgm:pt>
    <dgm:pt modelId="{D583CBC3-7755-4833-937E-91C2C50D5E73}" type="sibTrans" cxnId="{8E1C5CFC-C92F-4391-8EA1-EE65722DCFEC}">
      <dgm:prSet/>
      <dgm:spPr/>
      <dgm:t>
        <a:bodyPr/>
        <a:lstStyle/>
        <a:p>
          <a:endParaRPr lang="en-US"/>
        </a:p>
      </dgm:t>
    </dgm:pt>
    <dgm:pt modelId="{B735EEDC-EE61-4141-8667-1FDEE9BFFA1E}">
      <dgm:prSet/>
      <dgm:spPr/>
      <dgm:t>
        <a:bodyPr/>
        <a:lstStyle/>
        <a:p>
          <a:r>
            <a:rPr lang="en-GB"/>
            <a:t>Areas to revise </a:t>
          </a:r>
          <a:endParaRPr lang="en-US"/>
        </a:p>
      </dgm:t>
    </dgm:pt>
    <dgm:pt modelId="{18A96F54-A7DE-483E-8863-816923C390B3}" type="parTrans" cxnId="{4075B667-2732-4A59-9120-0850B5113A8F}">
      <dgm:prSet/>
      <dgm:spPr/>
      <dgm:t>
        <a:bodyPr/>
        <a:lstStyle/>
        <a:p>
          <a:endParaRPr lang="en-US"/>
        </a:p>
      </dgm:t>
    </dgm:pt>
    <dgm:pt modelId="{EC967329-28E7-4F2E-85DE-8566CBC1511C}" type="sibTrans" cxnId="{4075B667-2732-4A59-9120-0850B5113A8F}">
      <dgm:prSet/>
      <dgm:spPr/>
      <dgm:t>
        <a:bodyPr/>
        <a:lstStyle/>
        <a:p>
          <a:endParaRPr lang="en-US"/>
        </a:p>
      </dgm:t>
    </dgm:pt>
    <dgm:pt modelId="{96D4A324-5641-4CAC-860C-A30CAAD0A724}">
      <dgm:prSet/>
      <dgm:spPr/>
      <dgm:t>
        <a:bodyPr/>
        <a:lstStyle/>
        <a:p>
          <a:r>
            <a:rPr lang="en-GB"/>
            <a:t>Question types </a:t>
          </a:r>
          <a:endParaRPr lang="en-US"/>
        </a:p>
      </dgm:t>
    </dgm:pt>
    <dgm:pt modelId="{4F9C49EC-226F-4E91-B43B-2A0E3E2687D0}" type="parTrans" cxnId="{00185524-CDD3-4480-9302-FB04B6C8F5FC}">
      <dgm:prSet/>
      <dgm:spPr/>
      <dgm:t>
        <a:bodyPr/>
        <a:lstStyle/>
        <a:p>
          <a:endParaRPr lang="en-US"/>
        </a:p>
      </dgm:t>
    </dgm:pt>
    <dgm:pt modelId="{FD894681-4565-46B5-B046-8ADF8D9CC6F0}" type="sibTrans" cxnId="{00185524-CDD3-4480-9302-FB04B6C8F5FC}">
      <dgm:prSet/>
      <dgm:spPr/>
      <dgm:t>
        <a:bodyPr/>
        <a:lstStyle/>
        <a:p>
          <a:endParaRPr lang="en-US"/>
        </a:p>
      </dgm:t>
    </dgm:pt>
    <dgm:pt modelId="{F233C34B-4010-4C00-AE97-6F866FB4C56C}" type="pres">
      <dgm:prSet presAssocID="{152E0CCE-FC79-4576-A05C-320F6B0B72B3}" presName="root" presStyleCnt="0">
        <dgm:presLayoutVars>
          <dgm:dir/>
          <dgm:resizeHandles val="exact"/>
        </dgm:presLayoutVars>
      </dgm:prSet>
      <dgm:spPr/>
    </dgm:pt>
    <dgm:pt modelId="{B0998663-4367-44A3-8B61-E99CEBD72D94}" type="pres">
      <dgm:prSet presAssocID="{8D53E634-EE74-442F-A376-B2358C1031FE}" presName="compNode" presStyleCnt="0"/>
      <dgm:spPr/>
    </dgm:pt>
    <dgm:pt modelId="{3426FEAD-DD14-4019-9D3C-D901905BC16A}" type="pres">
      <dgm:prSet presAssocID="{8D53E634-EE74-442F-A376-B2358C1031FE}" presName="bgRect" presStyleLbl="bgShp" presStyleIdx="0" presStyleCnt="3"/>
      <dgm:spPr/>
    </dgm:pt>
    <dgm:pt modelId="{6E439CA1-E04A-4F39-B021-B6ED3D8B7B41}" type="pres">
      <dgm:prSet presAssocID="{8D53E634-EE74-442F-A376-B2358C1031FE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6CE29C89-B700-4418-B098-2820B8086FEF}" type="pres">
      <dgm:prSet presAssocID="{8D53E634-EE74-442F-A376-B2358C1031FE}" presName="spaceRect" presStyleCnt="0"/>
      <dgm:spPr/>
    </dgm:pt>
    <dgm:pt modelId="{8045D323-8464-4047-B229-9E977AC743EF}" type="pres">
      <dgm:prSet presAssocID="{8D53E634-EE74-442F-A376-B2358C1031FE}" presName="parTx" presStyleLbl="revTx" presStyleIdx="0" presStyleCnt="3">
        <dgm:presLayoutVars>
          <dgm:chMax val="0"/>
          <dgm:chPref val="0"/>
        </dgm:presLayoutVars>
      </dgm:prSet>
      <dgm:spPr/>
    </dgm:pt>
    <dgm:pt modelId="{BC8645ED-FD5D-4C17-8DE7-161B9474228C}" type="pres">
      <dgm:prSet presAssocID="{D583CBC3-7755-4833-937E-91C2C50D5E73}" presName="sibTrans" presStyleCnt="0"/>
      <dgm:spPr/>
    </dgm:pt>
    <dgm:pt modelId="{19CB081F-8681-4743-BF00-0A7AB556A024}" type="pres">
      <dgm:prSet presAssocID="{B735EEDC-EE61-4141-8667-1FDEE9BFFA1E}" presName="compNode" presStyleCnt="0"/>
      <dgm:spPr/>
    </dgm:pt>
    <dgm:pt modelId="{35A9D292-32E6-4A0F-83ED-900791132C29}" type="pres">
      <dgm:prSet presAssocID="{B735EEDC-EE61-4141-8667-1FDEE9BFFA1E}" presName="bgRect" presStyleLbl="bgShp" presStyleIdx="1" presStyleCnt="3"/>
      <dgm:spPr/>
    </dgm:pt>
    <dgm:pt modelId="{EF1CE688-2FD1-4032-9606-B907F0712A47}" type="pres">
      <dgm:prSet presAssocID="{B735EEDC-EE61-4141-8667-1FDEE9BFFA1E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148E1FC-E3AF-4BA6-8145-D2F0D862CA22}" type="pres">
      <dgm:prSet presAssocID="{B735EEDC-EE61-4141-8667-1FDEE9BFFA1E}" presName="spaceRect" presStyleCnt="0"/>
      <dgm:spPr/>
    </dgm:pt>
    <dgm:pt modelId="{C3CE93A9-9B37-4E9F-87AE-C33C8232CB68}" type="pres">
      <dgm:prSet presAssocID="{B735EEDC-EE61-4141-8667-1FDEE9BFFA1E}" presName="parTx" presStyleLbl="revTx" presStyleIdx="1" presStyleCnt="3">
        <dgm:presLayoutVars>
          <dgm:chMax val="0"/>
          <dgm:chPref val="0"/>
        </dgm:presLayoutVars>
      </dgm:prSet>
      <dgm:spPr/>
    </dgm:pt>
    <dgm:pt modelId="{53354C19-B459-487B-A1F1-1748678326E8}" type="pres">
      <dgm:prSet presAssocID="{EC967329-28E7-4F2E-85DE-8566CBC1511C}" presName="sibTrans" presStyleCnt="0"/>
      <dgm:spPr/>
    </dgm:pt>
    <dgm:pt modelId="{8872FFCE-8070-4C8F-9BB4-BBEA16A25CBE}" type="pres">
      <dgm:prSet presAssocID="{96D4A324-5641-4CAC-860C-A30CAAD0A724}" presName="compNode" presStyleCnt="0"/>
      <dgm:spPr/>
    </dgm:pt>
    <dgm:pt modelId="{5DABB5B6-DEA2-4273-BDBF-37679386133F}" type="pres">
      <dgm:prSet presAssocID="{96D4A324-5641-4CAC-860C-A30CAAD0A724}" presName="bgRect" presStyleLbl="bgShp" presStyleIdx="2" presStyleCnt="3"/>
      <dgm:spPr/>
    </dgm:pt>
    <dgm:pt modelId="{55C866D2-3443-4799-84D0-E08E058E7C6D}" type="pres">
      <dgm:prSet presAssocID="{96D4A324-5641-4CAC-860C-A30CAAD0A724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8294568B-9F5B-487D-8572-5094888159AF}" type="pres">
      <dgm:prSet presAssocID="{96D4A324-5641-4CAC-860C-A30CAAD0A724}" presName="spaceRect" presStyleCnt="0"/>
      <dgm:spPr/>
    </dgm:pt>
    <dgm:pt modelId="{D81F453A-AE76-4946-B5C9-F83C89EF67DF}" type="pres">
      <dgm:prSet presAssocID="{96D4A324-5641-4CAC-860C-A30CAAD0A72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1219C20-0DEF-4755-9661-1503255B7F97}" type="presOf" srcId="{152E0CCE-FC79-4576-A05C-320F6B0B72B3}" destId="{F233C34B-4010-4C00-AE97-6F866FB4C56C}" srcOrd="0" destOrd="0" presId="urn:microsoft.com/office/officeart/2018/2/layout/IconVerticalSolidList"/>
    <dgm:cxn modelId="{00185524-CDD3-4480-9302-FB04B6C8F5FC}" srcId="{152E0CCE-FC79-4576-A05C-320F6B0B72B3}" destId="{96D4A324-5641-4CAC-860C-A30CAAD0A724}" srcOrd="2" destOrd="0" parTransId="{4F9C49EC-226F-4E91-B43B-2A0E3E2687D0}" sibTransId="{FD894681-4565-46B5-B046-8ADF8D9CC6F0}"/>
    <dgm:cxn modelId="{4075B667-2732-4A59-9120-0850B5113A8F}" srcId="{152E0CCE-FC79-4576-A05C-320F6B0B72B3}" destId="{B735EEDC-EE61-4141-8667-1FDEE9BFFA1E}" srcOrd="1" destOrd="0" parTransId="{18A96F54-A7DE-483E-8863-816923C390B3}" sibTransId="{EC967329-28E7-4F2E-85DE-8566CBC1511C}"/>
    <dgm:cxn modelId="{52C6B368-68C0-46B4-BDBF-4ACA1BF2B382}" type="presOf" srcId="{B735EEDC-EE61-4141-8667-1FDEE9BFFA1E}" destId="{C3CE93A9-9B37-4E9F-87AE-C33C8232CB68}" srcOrd="0" destOrd="0" presId="urn:microsoft.com/office/officeart/2018/2/layout/IconVerticalSolidList"/>
    <dgm:cxn modelId="{EDA688A5-20E8-4D0F-AFF8-3533445F04E8}" type="presOf" srcId="{8D53E634-EE74-442F-A376-B2358C1031FE}" destId="{8045D323-8464-4047-B229-9E977AC743EF}" srcOrd="0" destOrd="0" presId="urn:microsoft.com/office/officeart/2018/2/layout/IconVerticalSolidList"/>
    <dgm:cxn modelId="{83DDC2B6-DC9B-4EDF-A1EA-AEE698DDD4FC}" type="presOf" srcId="{96D4A324-5641-4CAC-860C-A30CAAD0A724}" destId="{D81F453A-AE76-4946-B5C9-F83C89EF67DF}" srcOrd="0" destOrd="0" presId="urn:microsoft.com/office/officeart/2018/2/layout/IconVerticalSolidList"/>
    <dgm:cxn modelId="{8E1C5CFC-C92F-4391-8EA1-EE65722DCFEC}" srcId="{152E0CCE-FC79-4576-A05C-320F6B0B72B3}" destId="{8D53E634-EE74-442F-A376-B2358C1031FE}" srcOrd="0" destOrd="0" parTransId="{B3D75FF1-4A63-4C92-AA77-088103E2B66D}" sibTransId="{D583CBC3-7755-4833-937E-91C2C50D5E73}"/>
    <dgm:cxn modelId="{8817C15E-4B9D-4529-8E37-EE254ACB4B4F}" type="presParOf" srcId="{F233C34B-4010-4C00-AE97-6F866FB4C56C}" destId="{B0998663-4367-44A3-8B61-E99CEBD72D94}" srcOrd="0" destOrd="0" presId="urn:microsoft.com/office/officeart/2018/2/layout/IconVerticalSolidList"/>
    <dgm:cxn modelId="{A37B0EA4-7944-46C8-8C1E-0CA7345687FF}" type="presParOf" srcId="{B0998663-4367-44A3-8B61-E99CEBD72D94}" destId="{3426FEAD-DD14-4019-9D3C-D901905BC16A}" srcOrd="0" destOrd="0" presId="urn:microsoft.com/office/officeart/2018/2/layout/IconVerticalSolidList"/>
    <dgm:cxn modelId="{3A03493B-2F80-4F2E-BB10-3A091B7A8F66}" type="presParOf" srcId="{B0998663-4367-44A3-8B61-E99CEBD72D94}" destId="{6E439CA1-E04A-4F39-B021-B6ED3D8B7B41}" srcOrd="1" destOrd="0" presId="urn:microsoft.com/office/officeart/2018/2/layout/IconVerticalSolidList"/>
    <dgm:cxn modelId="{B207CCC9-3699-455C-A497-BC1A1D32590F}" type="presParOf" srcId="{B0998663-4367-44A3-8B61-E99CEBD72D94}" destId="{6CE29C89-B700-4418-B098-2820B8086FEF}" srcOrd="2" destOrd="0" presId="urn:microsoft.com/office/officeart/2018/2/layout/IconVerticalSolidList"/>
    <dgm:cxn modelId="{91100611-3C6E-47F0-82BB-549042CD3E0A}" type="presParOf" srcId="{B0998663-4367-44A3-8B61-E99CEBD72D94}" destId="{8045D323-8464-4047-B229-9E977AC743EF}" srcOrd="3" destOrd="0" presId="urn:microsoft.com/office/officeart/2018/2/layout/IconVerticalSolidList"/>
    <dgm:cxn modelId="{A972F57C-93CC-4FD9-98A9-3DF4B4D1DAA2}" type="presParOf" srcId="{F233C34B-4010-4C00-AE97-6F866FB4C56C}" destId="{BC8645ED-FD5D-4C17-8DE7-161B9474228C}" srcOrd="1" destOrd="0" presId="urn:microsoft.com/office/officeart/2018/2/layout/IconVerticalSolidList"/>
    <dgm:cxn modelId="{1D1BFE1B-60A9-4273-9326-2CC3303E223D}" type="presParOf" srcId="{F233C34B-4010-4C00-AE97-6F866FB4C56C}" destId="{19CB081F-8681-4743-BF00-0A7AB556A024}" srcOrd="2" destOrd="0" presId="urn:microsoft.com/office/officeart/2018/2/layout/IconVerticalSolidList"/>
    <dgm:cxn modelId="{7F186D17-9813-46D3-973F-62C9CD1A2D13}" type="presParOf" srcId="{19CB081F-8681-4743-BF00-0A7AB556A024}" destId="{35A9D292-32E6-4A0F-83ED-900791132C29}" srcOrd="0" destOrd="0" presId="urn:microsoft.com/office/officeart/2018/2/layout/IconVerticalSolidList"/>
    <dgm:cxn modelId="{00FAEFF0-C2DA-40BF-9A36-0C1C0CE9C7F1}" type="presParOf" srcId="{19CB081F-8681-4743-BF00-0A7AB556A024}" destId="{EF1CE688-2FD1-4032-9606-B907F0712A47}" srcOrd="1" destOrd="0" presId="urn:microsoft.com/office/officeart/2018/2/layout/IconVerticalSolidList"/>
    <dgm:cxn modelId="{BB7721A4-AF9C-448F-B909-8AC920D49614}" type="presParOf" srcId="{19CB081F-8681-4743-BF00-0A7AB556A024}" destId="{8148E1FC-E3AF-4BA6-8145-D2F0D862CA22}" srcOrd="2" destOrd="0" presId="urn:microsoft.com/office/officeart/2018/2/layout/IconVerticalSolidList"/>
    <dgm:cxn modelId="{E3E16CD4-A010-4245-92FB-92C45A9C62F8}" type="presParOf" srcId="{19CB081F-8681-4743-BF00-0A7AB556A024}" destId="{C3CE93A9-9B37-4E9F-87AE-C33C8232CB68}" srcOrd="3" destOrd="0" presId="urn:microsoft.com/office/officeart/2018/2/layout/IconVerticalSolidList"/>
    <dgm:cxn modelId="{E28CC7F0-5C8C-4D80-8A2E-52C8C4954426}" type="presParOf" srcId="{F233C34B-4010-4C00-AE97-6F866FB4C56C}" destId="{53354C19-B459-487B-A1F1-1748678326E8}" srcOrd="3" destOrd="0" presId="urn:microsoft.com/office/officeart/2018/2/layout/IconVerticalSolidList"/>
    <dgm:cxn modelId="{7391B88C-299B-4087-B5B0-C36E753E35C5}" type="presParOf" srcId="{F233C34B-4010-4C00-AE97-6F866FB4C56C}" destId="{8872FFCE-8070-4C8F-9BB4-BBEA16A25CBE}" srcOrd="4" destOrd="0" presId="urn:microsoft.com/office/officeart/2018/2/layout/IconVerticalSolidList"/>
    <dgm:cxn modelId="{E8864141-C0EC-4803-8E40-AC8F63473B29}" type="presParOf" srcId="{8872FFCE-8070-4C8F-9BB4-BBEA16A25CBE}" destId="{5DABB5B6-DEA2-4273-BDBF-37679386133F}" srcOrd="0" destOrd="0" presId="urn:microsoft.com/office/officeart/2018/2/layout/IconVerticalSolidList"/>
    <dgm:cxn modelId="{4C06F121-BF28-4643-8127-3A3A42A42E32}" type="presParOf" srcId="{8872FFCE-8070-4C8F-9BB4-BBEA16A25CBE}" destId="{55C866D2-3443-4799-84D0-E08E058E7C6D}" srcOrd="1" destOrd="0" presId="urn:microsoft.com/office/officeart/2018/2/layout/IconVerticalSolidList"/>
    <dgm:cxn modelId="{323D3D13-796E-4DFA-9B47-11884E46A19E}" type="presParOf" srcId="{8872FFCE-8070-4C8F-9BB4-BBEA16A25CBE}" destId="{8294568B-9F5B-487D-8572-5094888159AF}" srcOrd="2" destOrd="0" presId="urn:microsoft.com/office/officeart/2018/2/layout/IconVerticalSolidList"/>
    <dgm:cxn modelId="{DA041A72-76C2-4B0D-A419-DA00191E9A88}" type="presParOf" srcId="{8872FFCE-8070-4C8F-9BB4-BBEA16A25CBE}" destId="{D81F453A-AE76-4946-B5C9-F83C89EF67D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47FA57-AB4A-44C5-AAF6-6DF3609EA955}">
      <dsp:nvSpPr>
        <dsp:cNvPr id="0" name=""/>
        <dsp:cNvSpPr/>
      </dsp:nvSpPr>
      <dsp:spPr>
        <a:xfrm>
          <a:off x="0" y="282652"/>
          <a:ext cx="5728344" cy="791505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Areas to revise </a:t>
          </a:r>
          <a:endParaRPr lang="en-US" sz="3300" kern="1200"/>
        </a:p>
      </dsp:txBody>
      <dsp:txXfrm>
        <a:off x="38638" y="321290"/>
        <a:ext cx="5651068" cy="714229"/>
      </dsp:txXfrm>
    </dsp:sp>
    <dsp:sp modelId="{1304976B-4AFC-4A80-A7D0-B9BCDBF0ECA1}">
      <dsp:nvSpPr>
        <dsp:cNvPr id="0" name=""/>
        <dsp:cNvSpPr/>
      </dsp:nvSpPr>
      <dsp:spPr>
        <a:xfrm>
          <a:off x="0" y="1169197"/>
          <a:ext cx="5728344" cy="791505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489916"/>
                <a:satOff val="3432"/>
                <a:lumOff val="0"/>
                <a:alphaOff val="0"/>
                <a:tint val="98000"/>
                <a:lumMod val="102000"/>
              </a:schemeClr>
              <a:schemeClr val="accent2">
                <a:hueOff val="489916"/>
                <a:satOff val="3432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Question types </a:t>
          </a:r>
          <a:endParaRPr lang="en-US" sz="3300" kern="1200"/>
        </a:p>
      </dsp:txBody>
      <dsp:txXfrm>
        <a:off x="38638" y="1207835"/>
        <a:ext cx="5651068" cy="714229"/>
      </dsp:txXfrm>
    </dsp:sp>
    <dsp:sp modelId="{AF216D13-B832-4B75-9018-7BFBEE86F185}">
      <dsp:nvSpPr>
        <dsp:cNvPr id="0" name=""/>
        <dsp:cNvSpPr/>
      </dsp:nvSpPr>
      <dsp:spPr>
        <a:xfrm>
          <a:off x="0" y="2055742"/>
          <a:ext cx="5728344" cy="791505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979831"/>
                <a:satOff val="6863"/>
                <a:lumOff val="0"/>
                <a:alphaOff val="0"/>
                <a:tint val="98000"/>
                <a:lumMod val="102000"/>
              </a:schemeClr>
              <a:schemeClr val="accent2">
                <a:hueOff val="979831"/>
                <a:satOff val="6863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Guidance </a:t>
          </a:r>
          <a:endParaRPr lang="en-US" sz="3300" kern="1200"/>
        </a:p>
      </dsp:txBody>
      <dsp:txXfrm>
        <a:off x="38638" y="2094380"/>
        <a:ext cx="5651068" cy="714229"/>
      </dsp:txXfrm>
    </dsp:sp>
    <dsp:sp modelId="{C9E2632D-0687-4A6F-84A0-A09DB4DE3B95}">
      <dsp:nvSpPr>
        <dsp:cNvPr id="0" name=""/>
        <dsp:cNvSpPr/>
      </dsp:nvSpPr>
      <dsp:spPr>
        <a:xfrm>
          <a:off x="0" y="2942287"/>
          <a:ext cx="5728344" cy="791505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469747"/>
                <a:satOff val="10295"/>
                <a:lumOff val="0"/>
                <a:alphaOff val="0"/>
                <a:tint val="98000"/>
                <a:lumMod val="102000"/>
              </a:schemeClr>
              <a:schemeClr val="accent2">
                <a:hueOff val="1469747"/>
                <a:satOff val="10295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Summary </a:t>
          </a:r>
          <a:endParaRPr lang="en-US" sz="3300" kern="1200"/>
        </a:p>
      </dsp:txBody>
      <dsp:txXfrm>
        <a:off x="38638" y="2980925"/>
        <a:ext cx="5651068" cy="714229"/>
      </dsp:txXfrm>
    </dsp:sp>
    <dsp:sp modelId="{DD405628-A438-45D7-ACD8-1892E61FBCE8}">
      <dsp:nvSpPr>
        <dsp:cNvPr id="0" name=""/>
        <dsp:cNvSpPr/>
      </dsp:nvSpPr>
      <dsp:spPr>
        <a:xfrm>
          <a:off x="0" y="3828832"/>
          <a:ext cx="5728344" cy="791505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959662"/>
                <a:satOff val="13726"/>
                <a:lumOff val="0"/>
                <a:alphaOff val="0"/>
                <a:tint val="98000"/>
                <a:lumMod val="102000"/>
              </a:schemeClr>
              <a:schemeClr val="accent2">
                <a:hueOff val="1959662"/>
                <a:satOff val="13726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Thank you, Any questions?</a:t>
          </a:r>
          <a:endParaRPr lang="en-US" sz="3300" kern="1200"/>
        </a:p>
      </dsp:txBody>
      <dsp:txXfrm>
        <a:off x="38638" y="3867470"/>
        <a:ext cx="5651068" cy="7142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9E3554-FF1E-4586-B626-909936A1481E}">
      <dsp:nvSpPr>
        <dsp:cNvPr id="0" name=""/>
        <dsp:cNvSpPr/>
      </dsp:nvSpPr>
      <dsp:spPr>
        <a:xfrm>
          <a:off x="0" y="55245"/>
          <a:ext cx="5728344" cy="359774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Elements of a contract </a:t>
          </a:r>
          <a:endParaRPr lang="en-US" sz="1500" kern="1200"/>
        </a:p>
      </dsp:txBody>
      <dsp:txXfrm>
        <a:off x="17563" y="72808"/>
        <a:ext cx="5693218" cy="324648"/>
      </dsp:txXfrm>
    </dsp:sp>
    <dsp:sp modelId="{D62B8E06-4A8B-4519-BE07-790C6D6AC37A}">
      <dsp:nvSpPr>
        <dsp:cNvPr id="0" name=""/>
        <dsp:cNvSpPr/>
      </dsp:nvSpPr>
      <dsp:spPr>
        <a:xfrm>
          <a:off x="0" y="458220"/>
          <a:ext cx="5728344" cy="359774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78151"/>
                <a:satOff val="1248"/>
                <a:lumOff val="0"/>
                <a:alphaOff val="0"/>
                <a:tint val="98000"/>
                <a:lumMod val="102000"/>
              </a:schemeClr>
              <a:schemeClr val="accent2">
                <a:hueOff val="178151"/>
                <a:satOff val="1248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Remedies </a:t>
          </a:r>
          <a:endParaRPr lang="en-US" sz="1500" kern="1200"/>
        </a:p>
      </dsp:txBody>
      <dsp:txXfrm>
        <a:off x="17563" y="475783"/>
        <a:ext cx="5693218" cy="324648"/>
      </dsp:txXfrm>
    </dsp:sp>
    <dsp:sp modelId="{AE4A2DB4-92B1-41F1-8756-ECE641E38796}">
      <dsp:nvSpPr>
        <dsp:cNvPr id="0" name=""/>
        <dsp:cNvSpPr/>
      </dsp:nvSpPr>
      <dsp:spPr>
        <a:xfrm>
          <a:off x="0" y="861195"/>
          <a:ext cx="5728344" cy="359774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356302"/>
                <a:satOff val="2496"/>
                <a:lumOff val="0"/>
                <a:alphaOff val="0"/>
                <a:tint val="98000"/>
                <a:lumMod val="102000"/>
              </a:schemeClr>
              <a:schemeClr val="accent2">
                <a:hueOff val="356302"/>
                <a:satOff val="2496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Consumer Rights Act 2015 </a:t>
          </a:r>
          <a:endParaRPr lang="en-US" sz="1500" kern="1200"/>
        </a:p>
      </dsp:txBody>
      <dsp:txXfrm>
        <a:off x="17563" y="878758"/>
        <a:ext cx="5693218" cy="324648"/>
      </dsp:txXfrm>
    </dsp:sp>
    <dsp:sp modelId="{1A760DBE-6F18-4BA1-861D-8722E6200E39}">
      <dsp:nvSpPr>
        <dsp:cNvPr id="0" name=""/>
        <dsp:cNvSpPr/>
      </dsp:nvSpPr>
      <dsp:spPr>
        <a:xfrm>
          <a:off x="0" y="1264170"/>
          <a:ext cx="5728344" cy="359774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534453"/>
                <a:satOff val="3743"/>
                <a:lumOff val="0"/>
                <a:alphaOff val="0"/>
                <a:tint val="98000"/>
                <a:lumMod val="102000"/>
              </a:schemeClr>
              <a:schemeClr val="accent2">
                <a:hueOff val="534453"/>
                <a:satOff val="3743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Reliance loss </a:t>
          </a:r>
          <a:endParaRPr lang="en-US" sz="1500" kern="1200"/>
        </a:p>
      </dsp:txBody>
      <dsp:txXfrm>
        <a:off x="17563" y="1281733"/>
        <a:ext cx="5693218" cy="324648"/>
      </dsp:txXfrm>
    </dsp:sp>
    <dsp:sp modelId="{A2F509CC-F989-43B2-A285-68AFB8EC3A40}">
      <dsp:nvSpPr>
        <dsp:cNvPr id="0" name=""/>
        <dsp:cNvSpPr/>
      </dsp:nvSpPr>
      <dsp:spPr>
        <a:xfrm>
          <a:off x="0" y="1667145"/>
          <a:ext cx="5728344" cy="359774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712605"/>
                <a:satOff val="4991"/>
                <a:lumOff val="0"/>
                <a:alphaOff val="0"/>
                <a:tint val="98000"/>
                <a:lumMod val="102000"/>
              </a:schemeClr>
              <a:schemeClr val="accent2">
                <a:hueOff val="712605"/>
                <a:satOff val="4991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Exclusion clauses </a:t>
          </a:r>
          <a:endParaRPr lang="en-US" sz="1500" kern="1200"/>
        </a:p>
      </dsp:txBody>
      <dsp:txXfrm>
        <a:off x="17563" y="1684708"/>
        <a:ext cx="5693218" cy="324648"/>
      </dsp:txXfrm>
    </dsp:sp>
    <dsp:sp modelId="{163807F2-6C31-4B18-AB9F-BDF581B2F5CD}">
      <dsp:nvSpPr>
        <dsp:cNvPr id="0" name=""/>
        <dsp:cNvSpPr/>
      </dsp:nvSpPr>
      <dsp:spPr>
        <a:xfrm>
          <a:off x="0" y="2070120"/>
          <a:ext cx="5728344" cy="359774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890756"/>
                <a:satOff val="6239"/>
                <a:lumOff val="0"/>
                <a:alphaOff val="0"/>
                <a:tint val="98000"/>
                <a:lumMod val="102000"/>
              </a:schemeClr>
              <a:schemeClr val="accent2">
                <a:hueOff val="890756"/>
                <a:satOff val="6239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Offeror </a:t>
          </a:r>
          <a:endParaRPr lang="en-US" sz="1500" kern="1200"/>
        </a:p>
      </dsp:txBody>
      <dsp:txXfrm>
        <a:off x="17563" y="2087683"/>
        <a:ext cx="5693218" cy="324648"/>
      </dsp:txXfrm>
    </dsp:sp>
    <dsp:sp modelId="{6FB81C9E-3B56-414E-903D-D95809E2AAD0}">
      <dsp:nvSpPr>
        <dsp:cNvPr id="0" name=""/>
        <dsp:cNvSpPr/>
      </dsp:nvSpPr>
      <dsp:spPr>
        <a:xfrm>
          <a:off x="0" y="2473095"/>
          <a:ext cx="5728344" cy="359774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068907"/>
                <a:satOff val="7487"/>
                <a:lumOff val="0"/>
                <a:alphaOff val="0"/>
                <a:tint val="98000"/>
                <a:lumMod val="102000"/>
              </a:schemeClr>
              <a:schemeClr val="accent2">
                <a:hueOff val="1068907"/>
                <a:satOff val="7487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Discharge of contract </a:t>
          </a:r>
          <a:endParaRPr lang="en-US" sz="1500" kern="1200"/>
        </a:p>
      </dsp:txBody>
      <dsp:txXfrm>
        <a:off x="17563" y="2490658"/>
        <a:ext cx="5693218" cy="324648"/>
      </dsp:txXfrm>
    </dsp:sp>
    <dsp:sp modelId="{1F5E4298-206C-4C1C-8700-B53E14C47E7D}">
      <dsp:nvSpPr>
        <dsp:cNvPr id="0" name=""/>
        <dsp:cNvSpPr/>
      </dsp:nvSpPr>
      <dsp:spPr>
        <a:xfrm>
          <a:off x="0" y="2876070"/>
          <a:ext cx="5728344" cy="359774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247058"/>
                <a:satOff val="8735"/>
                <a:lumOff val="0"/>
                <a:alphaOff val="0"/>
                <a:tint val="98000"/>
                <a:lumMod val="102000"/>
              </a:schemeClr>
              <a:schemeClr val="accent2">
                <a:hueOff val="1247058"/>
                <a:satOff val="8735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Consideration </a:t>
          </a:r>
          <a:endParaRPr lang="en-US" sz="1500" kern="1200"/>
        </a:p>
      </dsp:txBody>
      <dsp:txXfrm>
        <a:off x="17563" y="2893633"/>
        <a:ext cx="5693218" cy="324648"/>
      </dsp:txXfrm>
    </dsp:sp>
    <dsp:sp modelId="{470B76B2-6787-4988-BB90-4582643D9829}">
      <dsp:nvSpPr>
        <dsp:cNvPr id="0" name=""/>
        <dsp:cNvSpPr/>
      </dsp:nvSpPr>
      <dsp:spPr>
        <a:xfrm>
          <a:off x="0" y="3279045"/>
          <a:ext cx="5728344" cy="359774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425209"/>
                <a:satOff val="9983"/>
                <a:lumOff val="0"/>
                <a:alphaOff val="0"/>
                <a:tint val="98000"/>
                <a:lumMod val="102000"/>
              </a:schemeClr>
              <a:schemeClr val="accent2">
                <a:hueOff val="1425209"/>
                <a:satOff val="9983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Representation and term </a:t>
          </a:r>
          <a:endParaRPr lang="en-US" sz="1500" kern="1200"/>
        </a:p>
      </dsp:txBody>
      <dsp:txXfrm>
        <a:off x="17563" y="3296608"/>
        <a:ext cx="5693218" cy="324648"/>
      </dsp:txXfrm>
    </dsp:sp>
    <dsp:sp modelId="{94E9F34D-2441-4103-B576-11BAD62EDC68}">
      <dsp:nvSpPr>
        <dsp:cNvPr id="0" name=""/>
        <dsp:cNvSpPr/>
      </dsp:nvSpPr>
      <dsp:spPr>
        <a:xfrm>
          <a:off x="0" y="3682020"/>
          <a:ext cx="5728344" cy="359774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603360"/>
                <a:satOff val="11230"/>
                <a:lumOff val="0"/>
                <a:alphaOff val="0"/>
                <a:tint val="98000"/>
                <a:lumMod val="102000"/>
              </a:schemeClr>
              <a:schemeClr val="accent2">
                <a:hueOff val="1603360"/>
                <a:satOff val="1123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Parol evidence rule </a:t>
          </a:r>
          <a:endParaRPr lang="en-US" sz="1500" kern="1200"/>
        </a:p>
      </dsp:txBody>
      <dsp:txXfrm>
        <a:off x="17563" y="3699583"/>
        <a:ext cx="5693218" cy="324648"/>
      </dsp:txXfrm>
    </dsp:sp>
    <dsp:sp modelId="{99E46C4E-DD55-48C7-A058-8A1A3185A2ED}">
      <dsp:nvSpPr>
        <dsp:cNvPr id="0" name=""/>
        <dsp:cNvSpPr/>
      </dsp:nvSpPr>
      <dsp:spPr>
        <a:xfrm>
          <a:off x="0" y="4084995"/>
          <a:ext cx="5728344" cy="359774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781511"/>
                <a:satOff val="12478"/>
                <a:lumOff val="0"/>
                <a:alphaOff val="0"/>
                <a:tint val="98000"/>
                <a:lumMod val="102000"/>
              </a:schemeClr>
              <a:schemeClr val="accent2">
                <a:hueOff val="1781511"/>
                <a:satOff val="12478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Promissor and promisee </a:t>
          </a:r>
          <a:endParaRPr lang="en-US" sz="1500" kern="1200"/>
        </a:p>
      </dsp:txBody>
      <dsp:txXfrm>
        <a:off x="17563" y="4102558"/>
        <a:ext cx="5693218" cy="324648"/>
      </dsp:txXfrm>
    </dsp:sp>
    <dsp:sp modelId="{1E007AC5-F574-4E65-9C2D-718966B56F7A}">
      <dsp:nvSpPr>
        <dsp:cNvPr id="0" name=""/>
        <dsp:cNvSpPr/>
      </dsp:nvSpPr>
      <dsp:spPr>
        <a:xfrm>
          <a:off x="0" y="4487970"/>
          <a:ext cx="5728344" cy="359774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959662"/>
                <a:satOff val="13726"/>
                <a:lumOff val="0"/>
                <a:alphaOff val="0"/>
                <a:tint val="98000"/>
                <a:lumMod val="102000"/>
              </a:schemeClr>
              <a:schemeClr val="accent2">
                <a:hueOff val="1959662"/>
                <a:satOff val="13726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Auctions – invitation to treat/offer </a:t>
          </a:r>
          <a:endParaRPr lang="en-US" sz="1500" kern="1200"/>
        </a:p>
      </dsp:txBody>
      <dsp:txXfrm>
        <a:off x="17563" y="4505533"/>
        <a:ext cx="5693218" cy="32464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E76DC4-7C9A-43FF-AC61-A0E6ECBE1CE8}">
      <dsp:nvSpPr>
        <dsp:cNvPr id="0" name=""/>
        <dsp:cNvSpPr/>
      </dsp:nvSpPr>
      <dsp:spPr>
        <a:xfrm>
          <a:off x="0" y="19762"/>
          <a:ext cx="5728344" cy="887445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Scenario </a:t>
          </a:r>
          <a:endParaRPr lang="en-US" sz="3700" kern="1200"/>
        </a:p>
      </dsp:txBody>
      <dsp:txXfrm>
        <a:off x="43321" y="63083"/>
        <a:ext cx="5641702" cy="800803"/>
      </dsp:txXfrm>
    </dsp:sp>
    <dsp:sp modelId="{499F1292-7B6D-45E5-80AA-6EEF55066994}">
      <dsp:nvSpPr>
        <dsp:cNvPr id="0" name=""/>
        <dsp:cNvSpPr/>
      </dsp:nvSpPr>
      <dsp:spPr>
        <a:xfrm>
          <a:off x="0" y="1013767"/>
          <a:ext cx="5728344" cy="887445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489916"/>
                <a:satOff val="3432"/>
                <a:lumOff val="0"/>
                <a:alphaOff val="0"/>
                <a:tint val="98000"/>
                <a:lumMod val="102000"/>
              </a:schemeClr>
              <a:schemeClr val="accent2">
                <a:hueOff val="489916"/>
                <a:satOff val="3432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Multiple choice </a:t>
          </a:r>
          <a:endParaRPr lang="en-US" sz="3700" kern="1200"/>
        </a:p>
      </dsp:txBody>
      <dsp:txXfrm>
        <a:off x="43321" y="1057088"/>
        <a:ext cx="5641702" cy="800803"/>
      </dsp:txXfrm>
    </dsp:sp>
    <dsp:sp modelId="{44402883-0F72-415F-B96A-F38FB32E9BD5}">
      <dsp:nvSpPr>
        <dsp:cNvPr id="0" name=""/>
        <dsp:cNvSpPr/>
      </dsp:nvSpPr>
      <dsp:spPr>
        <a:xfrm>
          <a:off x="0" y="2007772"/>
          <a:ext cx="5728344" cy="887445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979831"/>
                <a:satOff val="6863"/>
                <a:lumOff val="0"/>
                <a:alphaOff val="0"/>
                <a:tint val="98000"/>
                <a:lumMod val="102000"/>
              </a:schemeClr>
              <a:schemeClr val="accent2">
                <a:hueOff val="979831"/>
                <a:satOff val="6863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Long answer questions </a:t>
          </a:r>
          <a:endParaRPr lang="en-US" sz="3700" kern="1200"/>
        </a:p>
      </dsp:txBody>
      <dsp:txXfrm>
        <a:off x="43321" y="2051093"/>
        <a:ext cx="5641702" cy="800803"/>
      </dsp:txXfrm>
    </dsp:sp>
    <dsp:sp modelId="{60550445-3E5C-41CB-A99F-F4C17FE15CA4}">
      <dsp:nvSpPr>
        <dsp:cNvPr id="0" name=""/>
        <dsp:cNvSpPr/>
      </dsp:nvSpPr>
      <dsp:spPr>
        <a:xfrm>
          <a:off x="0" y="3001777"/>
          <a:ext cx="5728344" cy="887445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469747"/>
                <a:satOff val="10295"/>
                <a:lumOff val="0"/>
                <a:alphaOff val="0"/>
                <a:tint val="98000"/>
                <a:lumMod val="102000"/>
              </a:schemeClr>
              <a:schemeClr val="accent2">
                <a:hueOff val="1469747"/>
                <a:satOff val="10295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Short answer questions </a:t>
          </a:r>
          <a:endParaRPr lang="en-US" sz="3700" kern="1200"/>
        </a:p>
      </dsp:txBody>
      <dsp:txXfrm>
        <a:off x="43321" y="3045098"/>
        <a:ext cx="5641702" cy="800803"/>
      </dsp:txXfrm>
    </dsp:sp>
    <dsp:sp modelId="{22E6F4AB-B84A-470E-9E98-D13B44EF540E}">
      <dsp:nvSpPr>
        <dsp:cNvPr id="0" name=""/>
        <dsp:cNvSpPr/>
      </dsp:nvSpPr>
      <dsp:spPr>
        <a:xfrm>
          <a:off x="0" y="3995782"/>
          <a:ext cx="5728344" cy="887445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959662"/>
                <a:satOff val="13726"/>
                <a:lumOff val="0"/>
                <a:alphaOff val="0"/>
                <a:tint val="98000"/>
                <a:lumMod val="102000"/>
              </a:schemeClr>
              <a:schemeClr val="accent2">
                <a:hueOff val="1959662"/>
                <a:satOff val="13726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Sequence</a:t>
          </a:r>
          <a:endParaRPr lang="en-US" sz="3700" kern="1200"/>
        </a:p>
      </dsp:txBody>
      <dsp:txXfrm>
        <a:off x="43321" y="4039103"/>
        <a:ext cx="5641702" cy="80080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26FEAD-DD14-4019-9D3C-D901905BC16A}">
      <dsp:nvSpPr>
        <dsp:cNvPr id="0" name=""/>
        <dsp:cNvSpPr/>
      </dsp:nvSpPr>
      <dsp:spPr>
        <a:xfrm>
          <a:off x="0" y="598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439CA1-E04A-4F39-B021-B6ED3D8B7B41}">
      <dsp:nvSpPr>
        <dsp:cNvPr id="0" name=""/>
        <dsp:cNvSpPr/>
      </dsp:nvSpPr>
      <dsp:spPr>
        <a:xfrm>
          <a:off x="423654" y="315713"/>
          <a:ext cx="770281" cy="77028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45D323-8464-4047-B229-9E977AC743EF}">
      <dsp:nvSpPr>
        <dsp:cNvPr id="0" name=""/>
        <dsp:cNvSpPr/>
      </dsp:nvSpPr>
      <dsp:spPr>
        <a:xfrm>
          <a:off x="1617591" y="598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Note the guidance </a:t>
          </a:r>
          <a:endParaRPr lang="en-US" sz="2500" kern="1200"/>
        </a:p>
      </dsp:txBody>
      <dsp:txXfrm>
        <a:off x="1617591" y="598"/>
        <a:ext cx="4110752" cy="1400512"/>
      </dsp:txXfrm>
    </dsp:sp>
    <dsp:sp modelId="{35A9D292-32E6-4A0F-83ED-900791132C29}">
      <dsp:nvSpPr>
        <dsp:cNvPr id="0" name=""/>
        <dsp:cNvSpPr/>
      </dsp:nvSpPr>
      <dsp:spPr>
        <a:xfrm>
          <a:off x="0" y="1751238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1CE688-2FD1-4032-9606-B907F0712A47}">
      <dsp:nvSpPr>
        <dsp:cNvPr id="0" name=""/>
        <dsp:cNvSpPr/>
      </dsp:nvSpPr>
      <dsp:spPr>
        <a:xfrm>
          <a:off x="423654" y="2066354"/>
          <a:ext cx="770281" cy="77028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CE93A9-9B37-4E9F-87AE-C33C8232CB68}">
      <dsp:nvSpPr>
        <dsp:cNvPr id="0" name=""/>
        <dsp:cNvSpPr/>
      </dsp:nvSpPr>
      <dsp:spPr>
        <a:xfrm>
          <a:off x="1617591" y="1751238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Areas to revise </a:t>
          </a:r>
          <a:endParaRPr lang="en-US" sz="2500" kern="1200"/>
        </a:p>
      </dsp:txBody>
      <dsp:txXfrm>
        <a:off x="1617591" y="1751238"/>
        <a:ext cx="4110752" cy="1400512"/>
      </dsp:txXfrm>
    </dsp:sp>
    <dsp:sp modelId="{5DABB5B6-DEA2-4273-BDBF-37679386133F}">
      <dsp:nvSpPr>
        <dsp:cNvPr id="0" name=""/>
        <dsp:cNvSpPr/>
      </dsp:nvSpPr>
      <dsp:spPr>
        <a:xfrm>
          <a:off x="0" y="3501879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C866D2-3443-4799-84D0-E08E058E7C6D}">
      <dsp:nvSpPr>
        <dsp:cNvPr id="0" name=""/>
        <dsp:cNvSpPr/>
      </dsp:nvSpPr>
      <dsp:spPr>
        <a:xfrm>
          <a:off x="423654" y="3816994"/>
          <a:ext cx="770281" cy="77028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1F453A-AE76-4946-B5C9-F83C89EF67DF}">
      <dsp:nvSpPr>
        <dsp:cNvPr id="0" name=""/>
        <dsp:cNvSpPr/>
      </dsp:nvSpPr>
      <dsp:spPr>
        <a:xfrm>
          <a:off x="1617591" y="3501879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Question types </a:t>
          </a:r>
          <a:endParaRPr lang="en-US" sz="2500" kern="1200"/>
        </a:p>
      </dsp:txBody>
      <dsp:txXfrm>
        <a:off x="1617591" y="3501879"/>
        <a:ext cx="4110752" cy="14005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7/3/2026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7/3/2026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7/3/2026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7/3/2026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7/3/2026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7/3/2026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7/3/2026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7/3/2026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7/3/2026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7/3/2026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7/3/2026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7/3/2026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7/3/2026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7/3/2026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7/3/2026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A050D-9933-5DA2-6BB6-DDF9ED4630A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6000" i="1" u="sng" dirty="0"/>
              <a:t>Contract law – Resit exam guidance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8B8FF0-B292-949E-7583-A56E5325746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21566445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22AEC1C-700D-4670-AB84-660213AE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FD0406F2-17B9-43E0-A331-235C91624C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FCFF6C-9DBD-4C4F-6E4A-5C01E2B652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 u="sng"/>
              <a:t>Content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205192-64B1-0A0B-B768-9DEC44FA80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14027628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705238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2AEC1C-700D-4670-AB84-660213AE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FD0406F2-17B9-43E0-A331-235C91624C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79D01-3532-B7DA-2603-42607957DE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/>
              <a:t>Areas to revise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5229F60-AC06-8DAD-56EF-8A207A1246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597192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050506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2AEC1C-700D-4670-AB84-660213AE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FD0406F2-17B9-43E0-A331-235C91624C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E57713-7E91-AED0-B01C-9A3F5FF593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/>
              <a:t>Question types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962697-F6E4-1158-C303-5F8130F808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36611410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730351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D50E3-AD53-5A6D-1A12-CF016CDFFC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Guidance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2E035E-7875-B748-EB2F-564BF4CCF2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Ensure that you read the question carefully </a:t>
            </a:r>
          </a:p>
          <a:p>
            <a:r>
              <a:rPr lang="en-GB" dirty="0"/>
              <a:t>Proof read your answer </a:t>
            </a:r>
          </a:p>
          <a:p>
            <a:r>
              <a:rPr lang="en-GB" dirty="0"/>
              <a:t>Bring a black pen </a:t>
            </a:r>
          </a:p>
          <a:p>
            <a:r>
              <a:rPr lang="en-GB" dirty="0"/>
              <a:t>Check your timetable for the date, location and time of the exam </a:t>
            </a:r>
          </a:p>
          <a:p>
            <a:r>
              <a:rPr lang="en-GB" dirty="0"/>
              <a:t>Ensure you arrive on time or early. </a:t>
            </a:r>
          </a:p>
        </p:txBody>
      </p:sp>
    </p:spTree>
    <p:extLst>
      <p:ext uri="{BB962C8B-B14F-4D97-AF65-F5344CB8AC3E}">
        <p14:creationId xmlns:p14="http://schemas.microsoft.com/office/powerpoint/2010/main" val="19811809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2AEC1C-700D-4670-AB84-660213AE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FD0406F2-17B9-43E0-A331-235C91624C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6D9C5C-113A-799D-7124-216D0A694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 i="1" u="sng"/>
              <a:t>Summary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5B1F21F-3C51-5C58-01CF-39AD7E2FF5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3918383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797787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A4F7B04-ED0B-EDF3-E0B3-4592E307C57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B7AF75D3-FFAA-8F3D-3BAA-D6C41143B28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1819567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8664B0"/>
      </a:accent1>
      <a:accent2>
        <a:srgbClr val="D75BCD"/>
      </a:accent2>
      <a:accent3>
        <a:srgbClr val="E54D86"/>
      </a:accent3>
      <a:accent4>
        <a:srgbClr val="DE4547"/>
      </a:accent4>
      <a:accent5>
        <a:srgbClr val="F16E40"/>
      </a:accent5>
      <a:accent6>
        <a:srgbClr val="EB9C5A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7AF46513-5B0D-4B03-9323-32F3F0BFC9D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0</TotalTime>
  <Words>124</Words>
  <Application>Microsoft Office PowerPoint</Application>
  <PresentationFormat>Widescreen</PresentationFormat>
  <Paragraphs>39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Century Gothic</vt:lpstr>
      <vt:lpstr>Wingdings 2</vt:lpstr>
      <vt:lpstr>Quotable</vt:lpstr>
      <vt:lpstr>Contract law – Resit exam guidance </vt:lpstr>
      <vt:lpstr>Content </vt:lpstr>
      <vt:lpstr>Areas to revise </vt:lpstr>
      <vt:lpstr>Question types </vt:lpstr>
      <vt:lpstr>Guidance </vt:lpstr>
      <vt:lpstr>Summary 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2026-07-03T10:20:46Z</dcterms:created>
  <dcterms:modified xsi:type="dcterms:W3CDTF">2026-07-03T10:33:22Z</dcterms:modified>
</cp:coreProperties>
</file>