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4" r:id="rId1"/>
  </p:sldMasterIdLst>
  <p:notesMasterIdLst>
    <p:notesMasterId r:id="rId41"/>
  </p:notesMasterIdLst>
  <p:handoutMasterIdLst>
    <p:handoutMasterId r:id="rId42"/>
  </p:handoutMasterIdLst>
  <p:sldIdLst>
    <p:sldId id="278" r:id="rId2"/>
    <p:sldId id="261" r:id="rId3"/>
    <p:sldId id="279" r:id="rId4"/>
    <p:sldId id="280" r:id="rId5"/>
    <p:sldId id="286" r:id="rId6"/>
    <p:sldId id="309" r:id="rId7"/>
    <p:sldId id="312" r:id="rId8"/>
    <p:sldId id="313" r:id="rId9"/>
    <p:sldId id="292" r:id="rId10"/>
    <p:sldId id="316" r:id="rId11"/>
    <p:sldId id="317" r:id="rId12"/>
    <p:sldId id="281" r:id="rId13"/>
    <p:sldId id="288" r:id="rId14"/>
    <p:sldId id="282" r:id="rId15"/>
    <p:sldId id="310" r:id="rId16"/>
    <p:sldId id="289" r:id="rId17"/>
    <p:sldId id="290" r:id="rId18"/>
    <p:sldId id="291" r:id="rId19"/>
    <p:sldId id="284" r:id="rId20"/>
    <p:sldId id="295" r:id="rId21"/>
    <p:sldId id="283" r:id="rId22"/>
    <p:sldId id="285" r:id="rId23"/>
    <p:sldId id="293" r:id="rId24"/>
    <p:sldId id="294" r:id="rId25"/>
    <p:sldId id="303" r:id="rId26"/>
    <p:sldId id="304" r:id="rId27"/>
    <p:sldId id="305" r:id="rId28"/>
    <p:sldId id="306" r:id="rId29"/>
    <p:sldId id="297" r:id="rId30"/>
    <p:sldId id="307" r:id="rId31"/>
    <p:sldId id="308" r:id="rId32"/>
    <p:sldId id="318" r:id="rId33"/>
    <p:sldId id="299" r:id="rId34"/>
    <p:sldId id="300" r:id="rId35"/>
    <p:sldId id="301" r:id="rId36"/>
    <p:sldId id="319" r:id="rId37"/>
    <p:sldId id="314" r:id="rId38"/>
    <p:sldId id="315" r:id="rId39"/>
    <p:sldId id="302"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4ED"/>
    <a:srgbClr val="D1D8B7"/>
    <a:srgbClr val="A09D79"/>
    <a:srgbClr val="AD5C4D"/>
    <a:srgbClr val="543E35"/>
    <a:srgbClr val="637700"/>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830"/>
  </p:normalViewPr>
  <p:slideViewPr>
    <p:cSldViewPr snapToGrid="0">
      <p:cViewPr varScale="1">
        <p:scale>
          <a:sx n="63" d="100"/>
          <a:sy n="63" d="100"/>
        </p:scale>
        <p:origin x="728" y="56"/>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8/10/relationships/authors" Targe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dLbls>
          <c:showLegendKey val="0"/>
          <c:showVal val="0"/>
          <c:showCatName val="0"/>
          <c:showSerName val="0"/>
          <c:showPercent val="0"/>
          <c:showBubbleSize val="0"/>
        </c:dLbls>
        <c:gapWidth val="75"/>
        <c:overlap val="-25"/>
        <c:axId val="1111705064"/>
        <c:axId val="1111706704"/>
      </c:barChart>
      <c:catAx>
        <c:axId val="1111705064"/>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Gill Sans Nova" panose="020B0602020104020203" pitchFamily="34" charset="0"/>
                <a:ea typeface="+mn-ea"/>
                <a:cs typeface="+mn-cs"/>
              </a:defRPr>
            </a:pPr>
            <a:endParaRPr lang="en-US"/>
          </a:p>
        </c:txPr>
        <c:crossAx val="1111706704"/>
        <c:crosses val="autoZero"/>
        <c:auto val="1"/>
        <c:lblAlgn val="ctr"/>
        <c:lblOffset val="100"/>
        <c:noMultiLvlLbl val="0"/>
      </c:catAx>
      <c:valAx>
        <c:axId val="1111706704"/>
        <c:scaling>
          <c:orientation val="minMax"/>
        </c:scaling>
        <c:delete val="0"/>
        <c:axPos val="b"/>
        <c:numFmt formatCode="_(* #,##0.0_);_(* \(#,##0.0\);_(* &quot;-&quot;??_);_(@_)" sourceLinked="1"/>
        <c:majorTickMark val="none"/>
        <c:minorTickMark val="none"/>
        <c:tickLblPos val="nextTo"/>
        <c:spPr>
          <a:noFill/>
          <a:ln w="25400">
            <a:noFill/>
          </a:ln>
          <a:effectLst/>
        </c:spPr>
        <c:txPr>
          <a:bodyPr rot="-60000000" spcFirstLastPara="1" vertOverflow="ellipsis" vert="horz" wrap="square" anchor="ctr" anchorCtr="1"/>
          <a:lstStyle/>
          <a:p>
            <a:pPr>
              <a:defRPr sz="1197" b="0" i="0" u="none" strike="noStrike" kern="1200" baseline="0">
                <a:solidFill>
                  <a:schemeClr val="tx1"/>
                </a:solidFill>
                <a:latin typeface="Gill Sans Nova" panose="020B0602020104020203" pitchFamily="34" charset="0"/>
                <a:ea typeface="+mn-ea"/>
                <a:cs typeface="+mn-cs"/>
              </a:defRPr>
            </a:pPr>
            <a:endParaRPr lang="en-US"/>
          </a:p>
        </c:txPr>
        <c:crossAx val="1111705064"/>
        <c:crosses val="autoZero"/>
        <c:crossBetween val="between"/>
      </c:valAx>
      <c:spPr>
        <a:noFill/>
        <a:ln w="25400">
          <a:noFill/>
        </a:ln>
        <a:effectLst/>
      </c:spPr>
    </c:plotArea>
    <c:legend>
      <c:legendPos val="b"/>
      <c:layout>
        <c:manualLayout>
          <c:xMode val="edge"/>
          <c:yMode val="edge"/>
          <c:x val="4.3518358375396048E-2"/>
          <c:y val="0.91065800605540348"/>
          <c:w val="0.24541970273187527"/>
          <c:h val="8.6062241945497234E-2"/>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accent5"/>
              </a:solidFill>
              <a:latin typeface="+mn-lt"/>
              <a:ea typeface="+mn-ea"/>
              <a:cs typeface="Gill Sans Light" panose="020B0302020104020203" pitchFamily="34" charset="-79"/>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4">
  <cs:axisTitle>
    <cs:lnRef idx="0"/>
    <cs:fillRef idx="0"/>
    <cs:effectRef idx="0"/>
    <cs:fontRef idx="minor">
      <a:schemeClr val="tx1">
        <a:lumMod val="50000"/>
        <a:lumOff val="50000"/>
      </a:schemeClr>
    </cs:fontRef>
    <cs:defRPr sz="1197" kern="1200"/>
  </cs:axisTitle>
  <cs:categoryAxis>
    <cs:lnRef idx="0"/>
    <cs:fillRef idx="0"/>
    <cs:effectRef idx="0"/>
    <cs:fontRef idx="minor">
      <a:schemeClr val="tx1">
        <a:lumMod val="50000"/>
        <a:lumOff val="50000"/>
      </a:schemeClr>
    </cs:fontRef>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65000"/>
        <a:lumOff val="35000"/>
      </a:schemeClr>
    </cs:fontRef>
    <cs:defRPr sz="1197" kern="1200"/>
  </cs:dataLabel>
  <cs:dataLabelCallout>
    <cs:lnRef idx="0"/>
    <cs:fillRef idx="0"/>
    <cs:effectRef idx="0"/>
    <cs:fontRef idx="minor">
      <a:schemeClr val="bg1"/>
    </cs:fontRef>
    <cs:spPr>
      <a:solidFill>
        <a:schemeClr val="tx1">
          <a:lumMod val="35000"/>
          <a:lumOff val="65000"/>
        </a:schemeClr>
      </a:solidFill>
    </cs:spPr>
    <cs:defRPr sz="1197"/>
    <cs:bodyPr rot="0" spcFirstLastPara="1" vertOverflow="clip" horzOverflow="clip" vert="horz" wrap="square" lIns="36576" tIns="18288" rIns="36576" bIns="18288" anchor="ctr" anchorCtr="1">
      <a:spAutoFit/>
    </cs:bodyPr>
  </cs:dataLabelCallout>
  <cs:dataPoint>
    <cs:lnRef idx="0">
      <cs:styleClr val="auto"/>
    </cs:lnRef>
    <cs:fillRef idx="0"/>
    <cs:effectRef idx="0"/>
    <cs:fontRef idx="minor">
      <a:schemeClr val="dk1"/>
    </cs:fontRef>
    <cs:spPr>
      <a:noFill/>
      <a:ln w="25400" cap="flat" cmpd="sng" algn="ctr">
        <a:solidFill>
          <a:schemeClr val="phClr"/>
        </a:solidFill>
        <a:miter lim="800000"/>
      </a:ln>
    </cs:spPr>
  </cs:dataPoint>
  <cs:dataPoint3D>
    <cs:lnRef idx="0">
      <cs:styleClr val="auto"/>
    </cs:lnRef>
    <cs:fillRef idx="0">
      <cs:styleClr val="auto"/>
    </cs:fillRef>
    <cs:effectRef idx="0"/>
    <cs:fontRef idx="minor">
      <a:schemeClr val="dk1"/>
    </cs:fontRef>
    <cs:spPr>
      <a:ln w="19050" cap="flat" cmpd="sng" algn="ctr">
        <a:solidFill>
          <a:schemeClr val="phClr"/>
        </a:solidFill>
        <a:miter lim="800000"/>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styleClr val="auto"/>
    </cs:lnRef>
    <cs:fillRef idx="0">
      <cs:styleClr val="auto"/>
    </cs:fillRef>
    <cs:effectRef idx="0"/>
    <cs:fontRef idx="minor">
      <a:schemeClr val="dk1"/>
    </cs:fontRef>
    <cs:spPr>
      <a:ln w="19050" cap="rnd">
        <a:solidFill>
          <a:schemeClr val="phClr"/>
        </a:solidFill>
        <a:round/>
      </a:ln>
    </cs:spPr>
  </cs:dataPointMarker>
  <cs:dataPointMarkerLayout symbol="circle" size="6"/>
  <cs:dataPointWireframe>
    <cs:lnRef idx="0">
      <cs:styleClr val="auto"/>
    </cs:lnRef>
    <cs:fillRef idx="1"/>
    <cs:effectRef idx="0"/>
    <cs:fontRef idx="minor">
      <a:schemeClr val="tx1"/>
    </cs:fontRef>
    <cs:spPr>
      <a:ln w="9525">
        <a:solidFill>
          <a:schemeClr val="phClr"/>
        </a:solidFill>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cap="flat" cmpd="sng" algn="ctr">
        <a:solidFill>
          <a:schemeClr val="tx1">
            <a:lumMod val="50000"/>
            <a:lumOff val="50000"/>
          </a:schemeClr>
        </a:solidFill>
        <a:round/>
      </a:ln>
    </cs:spPr>
  </cs:downBar>
  <cs:dropLine>
    <cs:lnRef idx="0"/>
    <cs:fillRef idx="0"/>
    <cs:effectRef idx="0"/>
    <cs:fontRef idx="minor">
      <a:schemeClr val="dk1"/>
    </cs:fontRef>
    <cs:spPr>
      <a:ln w="9525" cap="flat" cmpd="sng" algn="ctr">
        <a:solidFill>
          <a:schemeClr val="tx1">
            <a:lumMod val="35000"/>
            <a:lumOff val="65000"/>
          </a:schemeClr>
        </a:solidFill>
        <a:round/>
      </a:ln>
    </cs:spPr>
  </cs:dropLine>
  <cs:errorBar>
    <cs:lnRef idx="0"/>
    <cs:fillRef idx="0"/>
    <cs:effectRef idx="0"/>
    <cs:fontRef idx="minor">
      <a:schemeClr val="dk1"/>
    </cs:fontRef>
    <cs:spPr>
      <a:ln w="9525" cap="flat" cmpd="sng" algn="ctr">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a:solidFill>
          <a:schemeClr val="tx1">
            <a:lumMod val="15000"/>
            <a:lumOff val="85000"/>
          </a:schemeClr>
        </a:solidFill>
      </a:ln>
    </cs:spPr>
  </cs:gridlineMajor>
  <cs:gridlineMinor>
    <cs:lnRef idx="0"/>
    <cs:fillRef idx="0"/>
    <cs:effectRef idx="0"/>
    <cs:fontRef idx="minor">
      <a:schemeClr val="dk1"/>
    </cs:fontRef>
    <cs:spPr>
      <a:ln w="9525">
        <a:solidFill>
          <a:schemeClr val="tx1">
            <a:lumMod val="5000"/>
            <a:lumOff val="95000"/>
          </a:schemeClr>
        </a:solidFill>
      </a:ln>
    </cs:spPr>
  </cs:gridlineMinor>
  <cs:hiLoLine>
    <cs:lnRef idx="0"/>
    <cs:fillRef idx="0"/>
    <cs:effectRef idx="0"/>
    <cs:fontRef idx="minor">
      <a:schemeClr val="dk1"/>
    </cs:fontRef>
    <cs:spPr>
      <a:ln w="9525" cap="flat" cmpd="sng" algn="ctr">
        <a:solidFill>
          <a:schemeClr val="tx1">
            <a:lumMod val="35000"/>
            <a:lumOff val="65000"/>
          </a:schemeClr>
        </a:solidFill>
        <a:round/>
      </a:ln>
    </cs:spPr>
  </cs:hiLoLine>
  <cs:leaderLine>
    <cs:lnRef idx="0"/>
    <cs:fillRef idx="0"/>
    <cs:effectRef idx="0"/>
    <cs:fontRef idx="minor">
      <a:schemeClr val="dk1"/>
    </cs:fontRef>
    <cs:spPr>
      <a:ln w="9525" cap="flat" cmpd="sng" algn="ctr">
        <a:solidFill>
          <a:schemeClr val="tx1">
            <a:lumMod val="35000"/>
            <a:lumOff val="65000"/>
          </a:schemeClr>
        </a:solidFill>
        <a:round/>
      </a:ln>
    </cs:spPr>
  </cs:leaderLine>
  <cs:legend>
    <cs:lnRef idx="0"/>
    <cs:fillRef idx="0"/>
    <cs:effectRef idx="0"/>
    <cs:fontRef idx="minor">
      <a:schemeClr val="tx1">
        <a:lumMod val="50000"/>
        <a:lumOff val="50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defRPr sz="1197" kern="1200"/>
  </cs:seriesAxis>
  <cs:seriesLine>
    <cs:lnRef idx="0"/>
    <cs:fillRef idx="0"/>
    <cs:effectRef idx="0"/>
    <cs:fontRef idx="minor">
      <a:schemeClr val="dk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200" b="0" kern="1200" cap="none" spc="50" baseline="0"/>
  </cs:title>
  <cs:trendline>
    <cs:lnRef idx="0">
      <cs:styleClr val="auto"/>
    </cs:lnRef>
    <cs:fillRef idx="0"/>
    <cs:effectRef idx="0"/>
    <cs:fontRef idx="minor">
      <a:schemeClr val="dk1"/>
    </cs:fontRef>
    <cs:spPr>
      <a:ln w="19050" cap="rnd">
        <a:solidFill>
          <a:schemeClr val="phClr"/>
        </a:solidFill>
        <a:prstDash val="sysDot"/>
      </a:ln>
    </cs:spPr>
  </cs:trendline>
  <cs:trendlineLabel>
    <cs:lnRef idx="0"/>
    <cs:fillRef idx="0"/>
    <cs:effectRef idx="0"/>
    <cs:fontRef idx="minor">
      <a:schemeClr val="tx1">
        <a:lumMod val="50000"/>
        <a:lumOff val="50000"/>
      </a:schemeClr>
    </cs:fontRef>
    <cs:defRPr sz="1197" kern="1200"/>
  </cs:trendlineLabel>
  <cs:upBar>
    <cs:lnRef idx="0"/>
    <cs:fillRef idx="0"/>
    <cs:effectRef idx="0"/>
    <cs:fontRef idx="minor">
      <a:schemeClr val="dk1"/>
    </cs:fontRef>
    <cs:spPr>
      <a:solidFill>
        <a:schemeClr val="lt1"/>
      </a:solidFill>
      <a:ln w="9525" cap="flat" cmpd="sng" algn="ctr">
        <a:solidFill>
          <a:schemeClr val="tx1">
            <a:lumMod val="50000"/>
            <a:lumOff val="50000"/>
          </a:schemeClr>
        </a:solidFill>
        <a:round/>
      </a:ln>
    </cs:spPr>
  </cs:upBar>
  <cs:valueAxis>
    <cs:lnRef idx="0"/>
    <cs:fillRef idx="0"/>
    <cs:effectRef idx="0"/>
    <cs:fontRef idx="minor">
      <a:schemeClr val="tx1">
        <a:lumMod val="50000"/>
        <a:lumOff val="50000"/>
      </a:schemeClr>
    </cs:fontRef>
    <cs:spPr>
      <a:ln w="9525">
        <a:solidFill>
          <a:schemeClr val="tx1">
            <a:lumMod val="15000"/>
            <a:lumOff val="85000"/>
          </a:schemeClr>
        </a:solidFill>
      </a:ln>
    </cs:spPr>
    <cs:defRPr sz="1197" kern="1200"/>
  </cs:valueAxis>
  <cs:wall>
    <cs:lnRef idx="0"/>
    <cs:fillRef idx="0"/>
    <cs:effectRef idx="0"/>
    <cs:fontRef idx="minor">
      <a:schemeClr val="dk1"/>
    </cs:fontRef>
  </cs:wall>
</cs:chartStyle>
</file>

<file path=ppt/diagrams/_rels/data1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60F9C6-1F0A-4C63-9643-D3BA6B856692}"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2DC10F91-D5EA-4D44-81F9-E4C0DD4F4C20}">
      <dgm:prSet/>
      <dgm:spPr/>
      <dgm:t>
        <a:bodyPr/>
        <a:lstStyle/>
        <a:p>
          <a:r>
            <a:rPr lang="en-US"/>
            <a:t>Physical</a:t>
          </a:r>
        </a:p>
      </dgm:t>
    </dgm:pt>
    <dgm:pt modelId="{3F3973B8-67C0-4EAC-ADAB-CEA2D9FD5C0F}" type="parTrans" cxnId="{FDD71CA3-0790-44CB-A448-5CF3B626806F}">
      <dgm:prSet/>
      <dgm:spPr/>
      <dgm:t>
        <a:bodyPr/>
        <a:lstStyle/>
        <a:p>
          <a:endParaRPr lang="en-US"/>
        </a:p>
      </dgm:t>
    </dgm:pt>
    <dgm:pt modelId="{A986B3AC-644D-463A-83CD-6BC373DFA9BF}" type="sibTrans" cxnId="{FDD71CA3-0790-44CB-A448-5CF3B626806F}">
      <dgm:prSet/>
      <dgm:spPr/>
      <dgm:t>
        <a:bodyPr/>
        <a:lstStyle/>
        <a:p>
          <a:endParaRPr lang="en-US"/>
        </a:p>
      </dgm:t>
    </dgm:pt>
    <dgm:pt modelId="{FCF24298-2CDC-4F41-87AC-BA2E919FFA62}">
      <dgm:prSet/>
      <dgm:spPr/>
      <dgm:t>
        <a:bodyPr/>
        <a:lstStyle/>
        <a:p>
          <a:r>
            <a:rPr lang="en-US"/>
            <a:t>Sexual</a:t>
          </a:r>
        </a:p>
      </dgm:t>
    </dgm:pt>
    <dgm:pt modelId="{D43F80C4-8FC5-4561-A59B-270421042F03}" type="parTrans" cxnId="{3D4139F6-A510-4FB9-B572-ED5AAE96D40D}">
      <dgm:prSet/>
      <dgm:spPr/>
      <dgm:t>
        <a:bodyPr/>
        <a:lstStyle/>
        <a:p>
          <a:endParaRPr lang="en-US"/>
        </a:p>
      </dgm:t>
    </dgm:pt>
    <dgm:pt modelId="{064603BE-EB04-4513-BDA4-23DFF2DA56C6}" type="sibTrans" cxnId="{3D4139F6-A510-4FB9-B572-ED5AAE96D40D}">
      <dgm:prSet/>
      <dgm:spPr/>
      <dgm:t>
        <a:bodyPr/>
        <a:lstStyle/>
        <a:p>
          <a:endParaRPr lang="en-US"/>
        </a:p>
      </dgm:t>
    </dgm:pt>
    <dgm:pt modelId="{75D45E0B-0EFC-461A-B6FE-BB26961D8D3A}">
      <dgm:prSet/>
      <dgm:spPr/>
      <dgm:t>
        <a:bodyPr/>
        <a:lstStyle/>
        <a:p>
          <a:r>
            <a:rPr lang="en-US"/>
            <a:t>Psychological</a:t>
          </a:r>
        </a:p>
      </dgm:t>
    </dgm:pt>
    <dgm:pt modelId="{B73C8E11-93DA-48CB-B5EC-4204D31E3085}" type="parTrans" cxnId="{4A3C98BB-18ED-483B-A08D-03AB8AF27A68}">
      <dgm:prSet/>
      <dgm:spPr/>
      <dgm:t>
        <a:bodyPr/>
        <a:lstStyle/>
        <a:p>
          <a:endParaRPr lang="en-US"/>
        </a:p>
      </dgm:t>
    </dgm:pt>
    <dgm:pt modelId="{E846DC23-CA04-4D77-A5D4-36AC64F45C31}" type="sibTrans" cxnId="{4A3C98BB-18ED-483B-A08D-03AB8AF27A68}">
      <dgm:prSet/>
      <dgm:spPr/>
      <dgm:t>
        <a:bodyPr/>
        <a:lstStyle/>
        <a:p>
          <a:endParaRPr lang="en-US"/>
        </a:p>
      </dgm:t>
    </dgm:pt>
    <dgm:pt modelId="{3CAF088D-37FA-452F-95E7-2510088B8636}">
      <dgm:prSet/>
      <dgm:spPr/>
      <dgm:t>
        <a:bodyPr/>
        <a:lstStyle/>
        <a:p>
          <a:r>
            <a:rPr lang="en-US"/>
            <a:t>Child abuse</a:t>
          </a:r>
        </a:p>
      </dgm:t>
    </dgm:pt>
    <dgm:pt modelId="{5530496C-5254-4080-8AF0-2FA6D0A2996E}" type="parTrans" cxnId="{6D9B9BD3-7879-4B76-BADA-EF6AB02BC71B}">
      <dgm:prSet/>
      <dgm:spPr/>
      <dgm:t>
        <a:bodyPr/>
        <a:lstStyle/>
        <a:p>
          <a:endParaRPr lang="en-US"/>
        </a:p>
      </dgm:t>
    </dgm:pt>
    <dgm:pt modelId="{9F604520-7141-4952-927F-A6513C333EDA}" type="sibTrans" cxnId="{6D9B9BD3-7879-4B76-BADA-EF6AB02BC71B}">
      <dgm:prSet/>
      <dgm:spPr/>
      <dgm:t>
        <a:bodyPr/>
        <a:lstStyle/>
        <a:p>
          <a:endParaRPr lang="en-US"/>
        </a:p>
      </dgm:t>
    </dgm:pt>
    <dgm:pt modelId="{DAC1F2AC-BA11-43E1-BF91-700D130F37F9}">
      <dgm:prSet/>
      <dgm:spPr/>
      <dgm:t>
        <a:bodyPr/>
        <a:lstStyle/>
        <a:p>
          <a:r>
            <a:rPr lang="en-US"/>
            <a:t>Child sexual abuse</a:t>
          </a:r>
        </a:p>
      </dgm:t>
    </dgm:pt>
    <dgm:pt modelId="{08870773-9C55-4CC3-8856-15AF934EF931}" type="parTrans" cxnId="{88879C0F-008C-4F9D-ACF0-04D3FE03E021}">
      <dgm:prSet/>
      <dgm:spPr/>
      <dgm:t>
        <a:bodyPr/>
        <a:lstStyle/>
        <a:p>
          <a:endParaRPr lang="en-US"/>
        </a:p>
      </dgm:t>
    </dgm:pt>
    <dgm:pt modelId="{EEFD83E1-7E34-45E4-818E-9D5295E52C31}" type="sibTrans" cxnId="{88879C0F-008C-4F9D-ACF0-04D3FE03E021}">
      <dgm:prSet/>
      <dgm:spPr/>
      <dgm:t>
        <a:bodyPr/>
        <a:lstStyle/>
        <a:p>
          <a:endParaRPr lang="en-US"/>
        </a:p>
      </dgm:t>
    </dgm:pt>
    <dgm:pt modelId="{7ACE3A4B-D056-436A-9CAD-3C31AC64A65E}">
      <dgm:prSet/>
      <dgm:spPr/>
      <dgm:t>
        <a:bodyPr/>
        <a:lstStyle/>
        <a:p>
          <a:r>
            <a:rPr lang="en-US"/>
            <a:t>Martial rape</a:t>
          </a:r>
        </a:p>
      </dgm:t>
    </dgm:pt>
    <dgm:pt modelId="{B4536A74-E775-421D-A516-B628401B9629}" type="parTrans" cxnId="{7384E357-73E5-4789-8A04-F4323032DB52}">
      <dgm:prSet/>
      <dgm:spPr/>
      <dgm:t>
        <a:bodyPr/>
        <a:lstStyle/>
        <a:p>
          <a:endParaRPr lang="en-US"/>
        </a:p>
      </dgm:t>
    </dgm:pt>
    <dgm:pt modelId="{1CF3A27A-B158-4C6D-B620-DDE54382D080}" type="sibTrans" cxnId="{7384E357-73E5-4789-8A04-F4323032DB52}">
      <dgm:prSet/>
      <dgm:spPr/>
      <dgm:t>
        <a:bodyPr/>
        <a:lstStyle/>
        <a:p>
          <a:endParaRPr lang="en-US"/>
        </a:p>
      </dgm:t>
    </dgm:pt>
    <dgm:pt modelId="{F67A327E-A472-4E06-BE37-8A9D6A965920}">
      <dgm:prSet/>
      <dgm:spPr/>
      <dgm:t>
        <a:bodyPr/>
        <a:lstStyle/>
        <a:p>
          <a:r>
            <a:rPr lang="en-US" dirty="0"/>
            <a:t>FM</a:t>
          </a:r>
        </a:p>
      </dgm:t>
    </dgm:pt>
    <dgm:pt modelId="{1662C282-0C49-43DF-9632-78EF55826E83}" type="parTrans" cxnId="{D1500FDA-A1A2-4EF7-B805-8C463AC869C6}">
      <dgm:prSet/>
      <dgm:spPr/>
      <dgm:t>
        <a:bodyPr/>
        <a:lstStyle/>
        <a:p>
          <a:endParaRPr lang="en-US"/>
        </a:p>
      </dgm:t>
    </dgm:pt>
    <dgm:pt modelId="{244F3DDA-BCBD-4E33-96C1-074B1E0B749D}" type="sibTrans" cxnId="{D1500FDA-A1A2-4EF7-B805-8C463AC869C6}">
      <dgm:prSet/>
      <dgm:spPr/>
      <dgm:t>
        <a:bodyPr/>
        <a:lstStyle/>
        <a:p>
          <a:endParaRPr lang="en-US"/>
        </a:p>
      </dgm:t>
    </dgm:pt>
    <dgm:pt modelId="{FC73B540-2E7D-447D-8E19-A2DF8998E3EF}">
      <dgm:prSet/>
      <dgm:spPr/>
      <dgm:t>
        <a:bodyPr/>
        <a:lstStyle/>
        <a:p>
          <a:r>
            <a:rPr lang="en-US" dirty="0"/>
            <a:t>FGM</a:t>
          </a:r>
        </a:p>
      </dgm:t>
    </dgm:pt>
    <dgm:pt modelId="{99EC4735-E95B-406F-82AF-2869A8231633}" type="parTrans" cxnId="{A3DF5FB5-B43E-49D3-B043-0C40333FEAA9}">
      <dgm:prSet/>
      <dgm:spPr/>
      <dgm:t>
        <a:bodyPr/>
        <a:lstStyle/>
        <a:p>
          <a:endParaRPr lang="en-US"/>
        </a:p>
      </dgm:t>
    </dgm:pt>
    <dgm:pt modelId="{3BA8428C-C59A-4737-96C8-A2F5F391383E}" type="sibTrans" cxnId="{A3DF5FB5-B43E-49D3-B043-0C40333FEAA9}">
      <dgm:prSet/>
      <dgm:spPr/>
      <dgm:t>
        <a:bodyPr/>
        <a:lstStyle/>
        <a:p>
          <a:endParaRPr lang="en-US"/>
        </a:p>
      </dgm:t>
    </dgm:pt>
    <dgm:pt modelId="{0E6A4E26-463F-4AFB-B1C0-725313392AAE}">
      <dgm:prSet/>
      <dgm:spPr/>
      <dgm:t>
        <a:bodyPr/>
        <a:lstStyle/>
        <a:p>
          <a:r>
            <a:rPr lang="en-US" dirty="0"/>
            <a:t>HBA</a:t>
          </a:r>
        </a:p>
      </dgm:t>
    </dgm:pt>
    <dgm:pt modelId="{F5ACDCF0-FEFD-43D3-BBE0-EF22E681BDD4}" type="parTrans" cxnId="{08C796A6-3CDC-428E-B6C2-A52DDDB7B0C6}">
      <dgm:prSet/>
      <dgm:spPr/>
      <dgm:t>
        <a:bodyPr/>
        <a:lstStyle/>
        <a:p>
          <a:endParaRPr lang="en-US"/>
        </a:p>
      </dgm:t>
    </dgm:pt>
    <dgm:pt modelId="{7A8FC4F4-DF7A-4A45-965A-F3627B2904FA}" type="sibTrans" cxnId="{08C796A6-3CDC-428E-B6C2-A52DDDB7B0C6}">
      <dgm:prSet/>
      <dgm:spPr/>
      <dgm:t>
        <a:bodyPr/>
        <a:lstStyle/>
        <a:p>
          <a:endParaRPr lang="en-US"/>
        </a:p>
      </dgm:t>
    </dgm:pt>
    <dgm:pt modelId="{72A6529B-6D5C-40D3-B60B-C36D64985A7D}" type="pres">
      <dgm:prSet presAssocID="{7E60F9C6-1F0A-4C63-9643-D3BA6B856692}" presName="diagram" presStyleCnt="0">
        <dgm:presLayoutVars>
          <dgm:dir/>
          <dgm:resizeHandles val="exact"/>
        </dgm:presLayoutVars>
      </dgm:prSet>
      <dgm:spPr/>
    </dgm:pt>
    <dgm:pt modelId="{2530D52A-74F3-4C83-9263-BC5579E6E6AE}" type="pres">
      <dgm:prSet presAssocID="{2DC10F91-D5EA-4D44-81F9-E4C0DD4F4C20}" presName="node" presStyleLbl="node1" presStyleIdx="0" presStyleCnt="9">
        <dgm:presLayoutVars>
          <dgm:bulletEnabled val="1"/>
        </dgm:presLayoutVars>
      </dgm:prSet>
      <dgm:spPr/>
    </dgm:pt>
    <dgm:pt modelId="{E9F0A0B0-21E3-4A5A-AD58-09E1B2CA2EA9}" type="pres">
      <dgm:prSet presAssocID="{A986B3AC-644D-463A-83CD-6BC373DFA9BF}" presName="sibTrans" presStyleCnt="0"/>
      <dgm:spPr/>
    </dgm:pt>
    <dgm:pt modelId="{3B77BD0F-A6B8-41E4-BCA6-29FBDB04CE29}" type="pres">
      <dgm:prSet presAssocID="{FCF24298-2CDC-4F41-87AC-BA2E919FFA62}" presName="node" presStyleLbl="node1" presStyleIdx="1" presStyleCnt="9">
        <dgm:presLayoutVars>
          <dgm:bulletEnabled val="1"/>
        </dgm:presLayoutVars>
      </dgm:prSet>
      <dgm:spPr/>
    </dgm:pt>
    <dgm:pt modelId="{900D5790-B6B3-4539-A117-C4F285D8EBFF}" type="pres">
      <dgm:prSet presAssocID="{064603BE-EB04-4513-BDA4-23DFF2DA56C6}" presName="sibTrans" presStyleCnt="0"/>
      <dgm:spPr/>
    </dgm:pt>
    <dgm:pt modelId="{BF6BBC2E-22FB-492D-8161-BCE20E58F35C}" type="pres">
      <dgm:prSet presAssocID="{75D45E0B-0EFC-461A-B6FE-BB26961D8D3A}" presName="node" presStyleLbl="node1" presStyleIdx="2" presStyleCnt="9">
        <dgm:presLayoutVars>
          <dgm:bulletEnabled val="1"/>
        </dgm:presLayoutVars>
      </dgm:prSet>
      <dgm:spPr/>
    </dgm:pt>
    <dgm:pt modelId="{9B6DB00E-427A-4D8C-937C-68C38BCA01F2}" type="pres">
      <dgm:prSet presAssocID="{E846DC23-CA04-4D77-A5D4-36AC64F45C31}" presName="sibTrans" presStyleCnt="0"/>
      <dgm:spPr/>
    </dgm:pt>
    <dgm:pt modelId="{1A18F2F6-16EF-4AD5-8BA8-38755CEBE75C}" type="pres">
      <dgm:prSet presAssocID="{3CAF088D-37FA-452F-95E7-2510088B8636}" presName="node" presStyleLbl="node1" presStyleIdx="3" presStyleCnt="9">
        <dgm:presLayoutVars>
          <dgm:bulletEnabled val="1"/>
        </dgm:presLayoutVars>
      </dgm:prSet>
      <dgm:spPr/>
    </dgm:pt>
    <dgm:pt modelId="{F7AC61EA-DC14-4D88-94E6-76096E6E6953}" type="pres">
      <dgm:prSet presAssocID="{9F604520-7141-4952-927F-A6513C333EDA}" presName="sibTrans" presStyleCnt="0"/>
      <dgm:spPr/>
    </dgm:pt>
    <dgm:pt modelId="{849E31C8-DB3E-4003-84C1-57BC2BE931AA}" type="pres">
      <dgm:prSet presAssocID="{DAC1F2AC-BA11-43E1-BF91-700D130F37F9}" presName="node" presStyleLbl="node1" presStyleIdx="4" presStyleCnt="9">
        <dgm:presLayoutVars>
          <dgm:bulletEnabled val="1"/>
        </dgm:presLayoutVars>
      </dgm:prSet>
      <dgm:spPr/>
    </dgm:pt>
    <dgm:pt modelId="{E4E26A54-D09A-4924-BB42-A3DB65CC1598}" type="pres">
      <dgm:prSet presAssocID="{EEFD83E1-7E34-45E4-818E-9D5295E52C31}" presName="sibTrans" presStyleCnt="0"/>
      <dgm:spPr/>
    </dgm:pt>
    <dgm:pt modelId="{1D194F2E-7525-41F9-9F34-EB6559B351B5}" type="pres">
      <dgm:prSet presAssocID="{7ACE3A4B-D056-436A-9CAD-3C31AC64A65E}" presName="node" presStyleLbl="node1" presStyleIdx="5" presStyleCnt="9">
        <dgm:presLayoutVars>
          <dgm:bulletEnabled val="1"/>
        </dgm:presLayoutVars>
      </dgm:prSet>
      <dgm:spPr/>
    </dgm:pt>
    <dgm:pt modelId="{4E2B8A6D-08E1-4A47-A83D-8B92B9696D0C}" type="pres">
      <dgm:prSet presAssocID="{1CF3A27A-B158-4C6D-B620-DDE54382D080}" presName="sibTrans" presStyleCnt="0"/>
      <dgm:spPr/>
    </dgm:pt>
    <dgm:pt modelId="{3EC6180E-BAA0-4C83-921A-49B37B365639}" type="pres">
      <dgm:prSet presAssocID="{F67A327E-A472-4E06-BE37-8A9D6A965920}" presName="node" presStyleLbl="node1" presStyleIdx="6" presStyleCnt="9">
        <dgm:presLayoutVars>
          <dgm:bulletEnabled val="1"/>
        </dgm:presLayoutVars>
      </dgm:prSet>
      <dgm:spPr/>
    </dgm:pt>
    <dgm:pt modelId="{57323408-245B-47A9-A1F7-7A8B051CC71A}" type="pres">
      <dgm:prSet presAssocID="{244F3DDA-BCBD-4E33-96C1-074B1E0B749D}" presName="sibTrans" presStyleCnt="0"/>
      <dgm:spPr/>
    </dgm:pt>
    <dgm:pt modelId="{32E0B653-FFF7-4D9F-9BC8-097E72F40D3A}" type="pres">
      <dgm:prSet presAssocID="{FC73B540-2E7D-447D-8E19-A2DF8998E3EF}" presName="node" presStyleLbl="node1" presStyleIdx="7" presStyleCnt="9">
        <dgm:presLayoutVars>
          <dgm:bulletEnabled val="1"/>
        </dgm:presLayoutVars>
      </dgm:prSet>
      <dgm:spPr/>
    </dgm:pt>
    <dgm:pt modelId="{A0E92C2F-BDEF-41EC-A99B-E30A0ADB6A8B}" type="pres">
      <dgm:prSet presAssocID="{3BA8428C-C59A-4737-96C8-A2F5F391383E}" presName="sibTrans" presStyleCnt="0"/>
      <dgm:spPr/>
    </dgm:pt>
    <dgm:pt modelId="{6B4A4AF4-B761-417F-B7F6-D15141BF953E}" type="pres">
      <dgm:prSet presAssocID="{0E6A4E26-463F-4AFB-B1C0-725313392AAE}" presName="node" presStyleLbl="node1" presStyleIdx="8" presStyleCnt="9">
        <dgm:presLayoutVars>
          <dgm:bulletEnabled val="1"/>
        </dgm:presLayoutVars>
      </dgm:prSet>
      <dgm:spPr/>
    </dgm:pt>
  </dgm:ptLst>
  <dgm:cxnLst>
    <dgm:cxn modelId="{88879C0F-008C-4F9D-ACF0-04D3FE03E021}" srcId="{7E60F9C6-1F0A-4C63-9643-D3BA6B856692}" destId="{DAC1F2AC-BA11-43E1-BF91-700D130F37F9}" srcOrd="4" destOrd="0" parTransId="{08870773-9C55-4CC3-8856-15AF934EF931}" sibTransId="{EEFD83E1-7E34-45E4-818E-9D5295E52C31}"/>
    <dgm:cxn modelId="{B6059D11-42B1-439C-8525-96795CA53E7C}" type="presOf" srcId="{F67A327E-A472-4E06-BE37-8A9D6A965920}" destId="{3EC6180E-BAA0-4C83-921A-49B37B365639}" srcOrd="0" destOrd="0" presId="urn:microsoft.com/office/officeart/2005/8/layout/default"/>
    <dgm:cxn modelId="{5C3CCA28-9948-41A7-B9BF-BED8D7E0F7E2}" type="presOf" srcId="{DAC1F2AC-BA11-43E1-BF91-700D130F37F9}" destId="{849E31C8-DB3E-4003-84C1-57BC2BE931AA}" srcOrd="0" destOrd="0" presId="urn:microsoft.com/office/officeart/2005/8/layout/default"/>
    <dgm:cxn modelId="{21C6F234-340C-4768-84AC-19BFEBBCE562}" type="presOf" srcId="{7E60F9C6-1F0A-4C63-9643-D3BA6B856692}" destId="{72A6529B-6D5C-40D3-B60B-C36D64985A7D}" srcOrd="0" destOrd="0" presId="urn:microsoft.com/office/officeart/2005/8/layout/default"/>
    <dgm:cxn modelId="{9D1EBD4C-2138-46EA-B202-BE6E002C2142}" type="presOf" srcId="{FC73B540-2E7D-447D-8E19-A2DF8998E3EF}" destId="{32E0B653-FFF7-4D9F-9BC8-097E72F40D3A}" srcOrd="0" destOrd="0" presId="urn:microsoft.com/office/officeart/2005/8/layout/default"/>
    <dgm:cxn modelId="{2F75164F-3F29-4E3C-AC13-158EBE839421}" type="presOf" srcId="{75D45E0B-0EFC-461A-B6FE-BB26961D8D3A}" destId="{BF6BBC2E-22FB-492D-8161-BCE20E58F35C}" srcOrd="0" destOrd="0" presId="urn:microsoft.com/office/officeart/2005/8/layout/default"/>
    <dgm:cxn modelId="{7384E357-73E5-4789-8A04-F4323032DB52}" srcId="{7E60F9C6-1F0A-4C63-9643-D3BA6B856692}" destId="{7ACE3A4B-D056-436A-9CAD-3C31AC64A65E}" srcOrd="5" destOrd="0" parTransId="{B4536A74-E775-421D-A516-B628401B9629}" sibTransId="{1CF3A27A-B158-4C6D-B620-DDE54382D080}"/>
    <dgm:cxn modelId="{929E997D-6A7D-410D-B532-BCC925733848}" type="presOf" srcId="{2DC10F91-D5EA-4D44-81F9-E4C0DD4F4C20}" destId="{2530D52A-74F3-4C83-9263-BC5579E6E6AE}" srcOrd="0" destOrd="0" presId="urn:microsoft.com/office/officeart/2005/8/layout/default"/>
    <dgm:cxn modelId="{FDD71CA3-0790-44CB-A448-5CF3B626806F}" srcId="{7E60F9C6-1F0A-4C63-9643-D3BA6B856692}" destId="{2DC10F91-D5EA-4D44-81F9-E4C0DD4F4C20}" srcOrd="0" destOrd="0" parTransId="{3F3973B8-67C0-4EAC-ADAB-CEA2D9FD5C0F}" sibTransId="{A986B3AC-644D-463A-83CD-6BC373DFA9BF}"/>
    <dgm:cxn modelId="{08C796A6-3CDC-428E-B6C2-A52DDDB7B0C6}" srcId="{7E60F9C6-1F0A-4C63-9643-D3BA6B856692}" destId="{0E6A4E26-463F-4AFB-B1C0-725313392AAE}" srcOrd="8" destOrd="0" parTransId="{F5ACDCF0-FEFD-43D3-BBE0-EF22E681BDD4}" sibTransId="{7A8FC4F4-DF7A-4A45-965A-F3627B2904FA}"/>
    <dgm:cxn modelId="{D804C7A8-6907-4A5E-9022-2DCE616B85CB}" type="presOf" srcId="{7ACE3A4B-D056-436A-9CAD-3C31AC64A65E}" destId="{1D194F2E-7525-41F9-9F34-EB6559B351B5}" srcOrd="0" destOrd="0" presId="urn:microsoft.com/office/officeart/2005/8/layout/default"/>
    <dgm:cxn modelId="{A3DF5FB5-B43E-49D3-B043-0C40333FEAA9}" srcId="{7E60F9C6-1F0A-4C63-9643-D3BA6B856692}" destId="{FC73B540-2E7D-447D-8E19-A2DF8998E3EF}" srcOrd="7" destOrd="0" parTransId="{99EC4735-E95B-406F-82AF-2869A8231633}" sibTransId="{3BA8428C-C59A-4737-96C8-A2F5F391383E}"/>
    <dgm:cxn modelId="{4A3C98BB-18ED-483B-A08D-03AB8AF27A68}" srcId="{7E60F9C6-1F0A-4C63-9643-D3BA6B856692}" destId="{75D45E0B-0EFC-461A-B6FE-BB26961D8D3A}" srcOrd="2" destOrd="0" parTransId="{B73C8E11-93DA-48CB-B5EC-4204D31E3085}" sibTransId="{E846DC23-CA04-4D77-A5D4-36AC64F45C31}"/>
    <dgm:cxn modelId="{D5DA2FBF-CC07-49CC-AFE4-BA7633CB3E28}" type="presOf" srcId="{0E6A4E26-463F-4AFB-B1C0-725313392AAE}" destId="{6B4A4AF4-B761-417F-B7F6-D15141BF953E}" srcOrd="0" destOrd="0" presId="urn:microsoft.com/office/officeart/2005/8/layout/default"/>
    <dgm:cxn modelId="{6D9B9BD3-7879-4B76-BADA-EF6AB02BC71B}" srcId="{7E60F9C6-1F0A-4C63-9643-D3BA6B856692}" destId="{3CAF088D-37FA-452F-95E7-2510088B8636}" srcOrd="3" destOrd="0" parTransId="{5530496C-5254-4080-8AF0-2FA6D0A2996E}" sibTransId="{9F604520-7141-4952-927F-A6513C333EDA}"/>
    <dgm:cxn modelId="{01E20BD5-90AE-4330-B32E-43762EC5BEEE}" type="presOf" srcId="{FCF24298-2CDC-4F41-87AC-BA2E919FFA62}" destId="{3B77BD0F-A6B8-41E4-BCA6-29FBDB04CE29}" srcOrd="0" destOrd="0" presId="urn:microsoft.com/office/officeart/2005/8/layout/default"/>
    <dgm:cxn modelId="{D1500FDA-A1A2-4EF7-B805-8C463AC869C6}" srcId="{7E60F9C6-1F0A-4C63-9643-D3BA6B856692}" destId="{F67A327E-A472-4E06-BE37-8A9D6A965920}" srcOrd="6" destOrd="0" parTransId="{1662C282-0C49-43DF-9632-78EF55826E83}" sibTransId="{244F3DDA-BCBD-4E33-96C1-074B1E0B749D}"/>
    <dgm:cxn modelId="{3D4139F6-A510-4FB9-B572-ED5AAE96D40D}" srcId="{7E60F9C6-1F0A-4C63-9643-D3BA6B856692}" destId="{FCF24298-2CDC-4F41-87AC-BA2E919FFA62}" srcOrd="1" destOrd="0" parTransId="{D43F80C4-8FC5-4561-A59B-270421042F03}" sibTransId="{064603BE-EB04-4513-BDA4-23DFF2DA56C6}"/>
    <dgm:cxn modelId="{AC0CFCF6-943D-4922-9DAA-69FFCE265992}" type="presOf" srcId="{3CAF088D-37FA-452F-95E7-2510088B8636}" destId="{1A18F2F6-16EF-4AD5-8BA8-38755CEBE75C}" srcOrd="0" destOrd="0" presId="urn:microsoft.com/office/officeart/2005/8/layout/default"/>
    <dgm:cxn modelId="{A18A589F-A486-4A89-B928-D96F09BEF438}" type="presParOf" srcId="{72A6529B-6D5C-40D3-B60B-C36D64985A7D}" destId="{2530D52A-74F3-4C83-9263-BC5579E6E6AE}" srcOrd="0" destOrd="0" presId="urn:microsoft.com/office/officeart/2005/8/layout/default"/>
    <dgm:cxn modelId="{8DA4A769-3C96-4C18-9B30-7100557DD57F}" type="presParOf" srcId="{72A6529B-6D5C-40D3-B60B-C36D64985A7D}" destId="{E9F0A0B0-21E3-4A5A-AD58-09E1B2CA2EA9}" srcOrd="1" destOrd="0" presId="urn:microsoft.com/office/officeart/2005/8/layout/default"/>
    <dgm:cxn modelId="{920FC91B-67F8-467E-97F4-13BBC40945D0}" type="presParOf" srcId="{72A6529B-6D5C-40D3-B60B-C36D64985A7D}" destId="{3B77BD0F-A6B8-41E4-BCA6-29FBDB04CE29}" srcOrd="2" destOrd="0" presId="urn:microsoft.com/office/officeart/2005/8/layout/default"/>
    <dgm:cxn modelId="{F3B13648-7DCB-43BB-B6B7-7D4C1B33183A}" type="presParOf" srcId="{72A6529B-6D5C-40D3-B60B-C36D64985A7D}" destId="{900D5790-B6B3-4539-A117-C4F285D8EBFF}" srcOrd="3" destOrd="0" presId="urn:microsoft.com/office/officeart/2005/8/layout/default"/>
    <dgm:cxn modelId="{1AE9F953-A2DB-4FDC-A0FB-C2B30E369936}" type="presParOf" srcId="{72A6529B-6D5C-40D3-B60B-C36D64985A7D}" destId="{BF6BBC2E-22FB-492D-8161-BCE20E58F35C}" srcOrd="4" destOrd="0" presId="urn:microsoft.com/office/officeart/2005/8/layout/default"/>
    <dgm:cxn modelId="{3CDD49F1-14B4-48A5-A64D-504529A6876F}" type="presParOf" srcId="{72A6529B-6D5C-40D3-B60B-C36D64985A7D}" destId="{9B6DB00E-427A-4D8C-937C-68C38BCA01F2}" srcOrd="5" destOrd="0" presId="urn:microsoft.com/office/officeart/2005/8/layout/default"/>
    <dgm:cxn modelId="{F626B0A7-6BE5-4D19-88F2-F56070BB3198}" type="presParOf" srcId="{72A6529B-6D5C-40D3-B60B-C36D64985A7D}" destId="{1A18F2F6-16EF-4AD5-8BA8-38755CEBE75C}" srcOrd="6" destOrd="0" presId="urn:microsoft.com/office/officeart/2005/8/layout/default"/>
    <dgm:cxn modelId="{801A547A-8503-4B5A-B066-58F12815FD3B}" type="presParOf" srcId="{72A6529B-6D5C-40D3-B60B-C36D64985A7D}" destId="{F7AC61EA-DC14-4D88-94E6-76096E6E6953}" srcOrd="7" destOrd="0" presId="urn:microsoft.com/office/officeart/2005/8/layout/default"/>
    <dgm:cxn modelId="{380018F9-4022-4BFA-BAB4-F1F649C4804E}" type="presParOf" srcId="{72A6529B-6D5C-40D3-B60B-C36D64985A7D}" destId="{849E31C8-DB3E-4003-84C1-57BC2BE931AA}" srcOrd="8" destOrd="0" presId="urn:microsoft.com/office/officeart/2005/8/layout/default"/>
    <dgm:cxn modelId="{135F323E-E90F-4748-8DC4-C3484DFF1C5A}" type="presParOf" srcId="{72A6529B-6D5C-40D3-B60B-C36D64985A7D}" destId="{E4E26A54-D09A-4924-BB42-A3DB65CC1598}" srcOrd="9" destOrd="0" presId="urn:microsoft.com/office/officeart/2005/8/layout/default"/>
    <dgm:cxn modelId="{C2242AC4-873C-4FD4-B1C0-54E8F017B96D}" type="presParOf" srcId="{72A6529B-6D5C-40D3-B60B-C36D64985A7D}" destId="{1D194F2E-7525-41F9-9F34-EB6559B351B5}" srcOrd="10" destOrd="0" presId="urn:microsoft.com/office/officeart/2005/8/layout/default"/>
    <dgm:cxn modelId="{B7DBD5B6-0443-4E2C-8FFD-F44C55964CEF}" type="presParOf" srcId="{72A6529B-6D5C-40D3-B60B-C36D64985A7D}" destId="{4E2B8A6D-08E1-4A47-A83D-8B92B9696D0C}" srcOrd="11" destOrd="0" presId="urn:microsoft.com/office/officeart/2005/8/layout/default"/>
    <dgm:cxn modelId="{2D35973E-8874-4086-8E53-88D338C9D837}" type="presParOf" srcId="{72A6529B-6D5C-40D3-B60B-C36D64985A7D}" destId="{3EC6180E-BAA0-4C83-921A-49B37B365639}" srcOrd="12" destOrd="0" presId="urn:microsoft.com/office/officeart/2005/8/layout/default"/>
    <dgm:cxn modelId="{5DC6CCA8-9E9C-4FDD-81FE-085DE642B579}" type="presParOf" srcId="{72A6529B-6D5C-40D3-B60B-C36D64985A7D}" destId="{57323408-245B-47A9-A1F7-7A8B051CC71A}" srcOrd="13" destOrd="0" presId="urn:microsoft.com/office/officeart/2005/8/layout/default"/>
    <dgm:cxn modelId="{6E0872A2-31BB-491B-8942-3A45A94FFDC4}" type="presParOf" srcId="{72A6529B-6D5C-40D3-B60B-C36D64985A7D}" destId="{32E0B653-FFF7-4D9F-9BC8-097E72F40D3A}" srcOrd="14" destOrd="0" presId="urn:microsoft.com/office/officeart/2005/8/layout/default"/>
    <dgm:cxn modelId="{6799C34B-A0E1-4095-97BB-8638223AB4C8}" type="presParOf" srcId="{72A6529B-6D5C-40D3-B60B-C36D64985A7D}" destId="{A0E92C2F-BDEF-41EC-A99B-E30A0ADB6A8B}" srcOrd="15" destOrd="0" presId="urn:microsoft.com/office/officeart/2005/8/layout/default"/>
    <dgm:cxn modelId="{34CB0BAF-FC45-4FDE-A374-0BF1AFDBB351}" type="presParOf" srcId="{72A6529B-6D5C-40D3-B60B-C36D64985A7D}" destId="{6B4A4AF4-B761-417F-B7F6-D15141BF953E}"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3CDC86-0CA6-4FCE-9419-D7190282F51E}"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US"/>
        </a:p>
      </dgm:t>
    </dgm:pt>
    <dgm:pt modelId="{39A83811-12A1-4A44-A209-00E8B99CA4AB}">
      <dgm:prSet/>
      <dgm:spPr/>
      <dgm:t>
        <a:bodyPr/>
        <a:lstStyle/>
        <a:p>
          <a:r>
            <a:rPr lang="en-GB"/>
            <a:t>Hitting </a:t>
          </a:r>
          <a:endParaRPr lang="en-US"/>
        </a:p>
      </dgm:t>
    </dgm:pt>
    <dgm:pt modelId="{F16EDD7E-EC34-497A-A6E5-0995044CA98A}" type="parTrans" cxnId="{8A5381F2-A599-4C1E-96C8-176206FD6A07}">
      <dgm:prSet/>
      <dgm:spPr/>
      <dgm:t>
        <a:bodyPr/>
        <a:lstStyle/>
        <a:p>
          <a:endParaRPr lang="en-US"/>
        </a:p>
      </dgm:t>
    </dgm:pt>
    <dgm:pt modelId="{6C4AAF3D-30B6-4F08-ABF6-D5AA1C35F3E6}" type="sibTrans" cxnId="{8A5381F2-A599-4C1E-96C8-176206FD6A07}">
      <dgm:prSet/>
      <dgm:spPr/>
      <dgm:t>
        <a:bodyPr/>
        <a:lstStyle/>
        <a:p>
          <a:endParaRPr lang="en-US"/>
        </a:p>
      </dgm:t>
    </dgm:pt>
    <dgm:pt modelId="{2174F11F-C69A-45F3-8886-58050FA096CE}">
      <dgm:prSet/>
      <dgm:spPr/>
      <dgm:t>
        <a:bodyPr/>
        <a:lstStyle/>
        <a:p>
          <a:r>
            <a:rPr lang="en-GB"/>
            <a:t>Slapping</a:t>
          </a:r>
          <a:endParaRPr lang="en-US"/>
        </a:p>
      </dgm:t>
    </dgm:pt>
    <dgm:pt modelId="{EC4F0D0B-FC85-4FB1-8964-0ECD17DFF255}" type="parTrans" cxnId="{C1E104F3-B70E-4787-A0FF-C349AF8F01FB}">
      <dgm:prSet/>
      <dgm:spPr/>
      <dgm:t>
        <a:bodyPr/>
        <a:lstStyle/>
        <a:p>
          <a:endParaRPr lang="en-US"/>
        </a:p>
      </dgm:t>
    </dgm:pt>
    <dgm:pt modelId="{FA001468-13FB-44F1-A66D-60D1CA1C0F79}" type="sibTrans" cxnId="{C1E104F3-B70E-4787-A0FF-C349AF8F01FB}">
      <dgm:prSet/>
      <dgm:spPr/>
      <dgm:t>
        <a:bodyPr/>
        <a:lstStyle/>
        <a:p>
          <a:endParaRPr lang="en-US"/>
        </a:p>
      </dgm:t>
    </dgm:pt>
    <dgm:pt modelId="{D9270F04-5365-4D3C-AF1A-F913099083EF}">
      <dgm:prSet/>
      <dgm:spPr/>
      <dgm:t>
        <a:bodyPr/>
        <a:lstStyle/>
        <a:p>
          <a:r>
            <a:rPr lang="en-GB"/>
            <a:t>Burning </a:t>
          </a:r>
          <a:endParaRPr lang="en-US"/>
        </a:p>
      </dgm:t>
    </dgm:pt>
    <dgm:pt modelId="{3AEBA9EB-B81C-4D5C-82E0-D655742F58A0}" type="parTrans" cxnId="{87706DBD-0064-47C1-B3D9-6E9D9D8E199D}">
      <dgm:prSet/>
      <dgm:spPr/>
      <dgm:t>
        <a:bodyPr/>
        <a:lstStyle/>
        <a:p>
          <a:endParaRPr lang="en-US"/>
        </a:p>
      </dgm:t>
    </dgm:pt>
    <dgm:pt modelId="{DE9DA66B-D033-412C-8BC2-0515B568BC49}" type="sibTrans" cxnId="{87706DBD-0064-47C1-B3D9-6E9D9D8E199D}">
      <dgm:prSet/>
      <dgm:spPr/>
      <dgm:t>
        <a:bodyPr/>
        <a:lstStyle/>
        <a:p>
          <a:endParaRPr lang="en-US"/>
        </a:p>
      </dgm:t>
    </dgm:pt>
    <dgm:pt modelId="{77E3B2AD-37C1-4706-BD56-CD2E4879E930}">
      <dgm:prSet/>
      <dgm:spPr/>
      <dgm:t>
        <a:bodyPr/>
        <a:lstStyle/>
        <a:p>
          <a:r>
            <a:rPr lang="en-GB" dirty="0"/>
            <a:t>Drowning</a:t>
          </a:r>
          <a:endParaRPr lang="en-US" dirty="0"/>
        </a:p>
      </dgm:t>
    </dgm:pt>
    <dgm:pt modelId="{11C25B1F-67C7-4255-B932-DD887CCC7A54}" type="parTrans" cxnId="{0ACCA3FC-0FD7-40F5-AF38-7F497DB792D0}">
      <dgm:prSet/>
      <dgm:spPr/>
      <dgm:t>
        <a:bodyPr/>
        <a:lstStyle/>
        <a:p>
          <a:endParaRPr lang="en-US"/>
        </a:p>
      </dgm:t>
    </dgm:pt>
    <dgm:pt modelId="{323B763B-F118-4EAC-B282-8B01387BE972}" type="sibTrans" cxnId="{0ACCA3FC-0FD7-40F5-AF38-7F497DB792D0}">
      <dgm:prSet/>
      <dgm:spPr/>
      <dgm:t>
        <a:bodyPr/>
        <a:lstStyle/>
        <a:p>
          <a:endParaRPr lang="en-US"/>
        </a:p>
      </dgm:t>
    </dgm:pt>
    <dgm:pt modelId="{CEE80CFE-2BFC-45A9-A9FD-7AFD21DB3116}">
      <dgm:prSet/>
      <dgm:spPr/>
      <dgm:t>
        <a:bodyPr/>
        <a:lstStyle/>
        <a:p>
          <a:r>
            <a:rPr lang="en-GB"/>
            <a:t>Suffocating </a:t>
          </a:r>
          <a:endParaRPr lang="en-US"/>
        </a:p>
      </dgm:t>
    </dgm:pt>
    <dgm:pt modelId="{6C0C5BF2-BE32-49A4-AEDF-95DE74E94CA4}" type="parTrans" cxnId="{EFE6C165-FD5D-4C1B-9982-F83159BDE3F6}">
      <dgm:prSet/>
      <dgm:spPr/>
      <dgm:t>
        <a:bodyPr/>
        <a:lstStyle/>
        <a:p>
          <a:endParaRPr lang="en-US"/>
        </a:p>
      </dgm:t>
    </dgm:pt>
    <dgm:pt modelId="{CCE665DA-DFD6-4186-8534-1ACDA41C71A5}" type="sibTrans" cxnId="{EFE6C165-FD5D-4C1B-9982-F83159BDE3F6}">
      <dgm:prSet/>
      <dgm:spPr/>
      <dgm:t>
        <a:bodyPr/>
        <a:lstStyle/>
        <a:p>
          <a:endParaRPr lang="en-US"/>
        </a:p>
      </dgm:t>
    </dgm:pt>
    <dgm:pt modelId="{E4A7C4EB-6400-48BB-A8A1-AA3074241E46}">
      <dgm:prSet/>
      <dgm:spPr/>
      <dgm:t>
        <a:bodyPr/>
        <a:lstStyle/>
        <a:p>
          <a:r>
            <a:rPr lang="en-GB"/>
            <a:t>Choking</a:t>
          </a:r>
          <a:endParaRPr lang="en-US"/>
        </a:p>
      </dgm:t>
    </dgm:pt>
    <dgm:pt modelId="{90377BE2-E744-42A7-9D2C-936DD01C98D4}" type="parTrans" cxnId="{3492D3CD-CA21-4CAC-B4DE-4231D40BB62C}">
      <dgm:prSet/>
      <dgm:spPr/>
      <dgm:t>
        <a:bodyPr/>
        <a:lstStyle/>
        <a:p>
          <a:endParaRPr lang="en-US"/>
        </a:p>
      </dgm:t>
    </dgm:pt>
    <dgm:pt modelId="{CE7AFFB1-A998-4B13-8480-3E2C155B4896}" type="sibTrans" cxnId="{3492D3CD-CA21-4CAC-B4DE-4231D40BB62C}">
      <dgm:prSet/>
      <dgm:spPr/>
      <dgm:t>
        <a:bodyPr/>
        <a:lstStyle/>
        <a:p>
          <a:endParaRPr lang="en-US"/>
        </a:p>
      </dgm:t>
    </dgm:pt>
    <dgm:pt modelId="{16C269AB-C990-4E46-A00B-3B74DBBD724E}">
      <dgm:prSet/>
      <dgm:spPr/>
      <dgm:t>
        <a:bodyPr/>
        <a:lstStyle/>
        <a:p>
          <a:r>
            <a:rPr lang="en-GB"/>
            <a:t>Kicking</a:t>
          </a:r>
          <a:endParaRPr lang="en-US"/>
        </a:p>
      </dgm:t>
    </dgm:pt>
    <dgm:pt modelId="{B22BC515-DA0F-4106-B7BC-EAE6403521E0}" type="parTrans" cxnId="{F5235F1C-9069-4974-801A-0EB9646756D7}">
      <dgm:prSet/>
      <dgm:spPr/>
      <dgm:t>
        <a:bodyPr/>
        <a:lstStyle/>
        <a:p>
          <a:endParaRPr lang="en-US"/>
        </a:p>
      </dgm:t>
    </dgm:pt>
    <dgm:pt modelId="{84D2A270-AA48-43E4-8355-023F8532DAED}" type="sibTrans" cxnId="{F5235F1C-9069-4974-801A-0EB9646756D7}">
      <dgm:prSet/>
      <dgm:spPr/>
      <dgm:t>
        <a:bodyPr/>
        <a:lstStyle/>
        <a:p>
          <a:endParaRPr lang="en-US"/>
        </a:p>
      </dgm:t>
    </dgm:pt>
    <dgm:pt modelId="{91856C2C-FA18-4923-A3B1-34031792F671}">
      <dgm:prSet/>
      <dgm:spPr/>
      <dgm:t>
        <a:bodyPr/>
        <a:lstStyle/>
        <a:p>
          <a:r>
            <a:rPr lang="en-GB"/>
            <a:t>Using physical force to discipline</a:t>
          </a:r>
          <a:endParaRPr lang="en-US"/>
        </a:p>
      </dgm:t>
    </dgm:pt>
    <dgm:pt modelId="{377CAB0C-CAF2-4DA2-9EC0-F6860C2BA405}" type="parTrans" cxnId="{57115001-C212-40E9-AB4D-517F315C4F42}">
      <dgm:prSet/>
      <dgm:spPr/>
      <dgm:t>
        <a:bodyPr/>
        <a:lstStyle/>
        <a:p>
          <a:endParaRPr lang="en-US"/>
        </a:p>
      </dgm:t>
    </dgm:pt>
    <dgm:pt modelId="{3E598843-DDE7-484A-845C-1D1C0C935DA3}" type="sibTrans" cxnId="{57115001-C212-40E9-AB4D-517F315C4F42}">
      <dgm:prSet/>
      <dgm:spPr/>
      <dgm:t>
        <a:bodyPr/>
        <a:lstStyle/>
        <a:p>
          <a:endParaRPr lang="en-US"/>
        </a:p>
      </dgm:t>
    </dgm:pt>
    <dgm:pt modelId="{78C845FD-9CA2-4E79-8355-3CF209E8F4FD}">
      <dgm:prSet/>
      <dgm:spPr/>
      <dgm:t>
        <a:bodyPr/>
        <a:lstStyle/>
        <a:p>
          <a:r>
            <a:rPr lang="en-GB"/>
            <a:t>Misusing medication</a:t>
          </a:r>
          <a:endParaRPr lang="en-US"/>
        </a:p>
      </dgm:t>
    </dgm:pt>
    <dgm:pt modelId="{405E9B17-D8D1-47C4-93EC-BF8E4C4C2857}" type="parTrans" cxnId="{81139EA9-6A8B-4B4C-BB17-872071666AD0}">
      <dgm:prSet/>
      <dgm:spPr/>
      <dgm:t>
        <a:bodyPr/>
        <a:lstStyle/>
        <a:p>
          <a:endParaRPr lang="en-US"/>
        </a:p>
      </dgm:t>
    </dgm:pt>
    <dgm:pt modelId="{7231B8E8-FDD8-41DD-83BF-B31490741BB8}" type="sibTrans" cxnId="{81139EA9-6A8B-4B4C-BB17-872071666AD0}">
      <dgm:prSet/>
      <dgm:spPr/>
      <dgm:t>
        <a:bodyPr/>
        <a:lstStyle/>
        <a:p>
          <a:endParaRPr lang="en-US"/>
        </a:p>
      </dgm:t>
    </dgm:pt>
    <dgm:pt modelId="{AE1D6E6F-7537-4D5D-AF04-6B3544FE29E8}" type="pres">
      <dgm:prSet presAssocID="{C93CDC86-0CA6-4FCE-9419-D7190282F51E}" presName="diagram" presStyleCnt="0">
        <dgm:presLayoutVars>
          <dgm:dir/>
          <dgm:resizeHandles val="exact"/>
        </dgm:presLayoutVars>
      </dgm:prSet>
      <dgm:spPr/>
    </dgm:pt>
    <dgm:pt modelId="{E0159D0C-64F1-4F44-AB24-43E2D6CE0964}" type="pres">
      <dgm:prSet presAssocID="{39A83811-12A1-4A44-A209-00E8B99CA4AB}" presName="node" presStyleLbl="node1" presStyleIdx="0" presStyleCnt="9">
        <dgm:presLayoutVars>
          <dgm:bulletEnabled val="1"/>
        </dgm:presLayoutVars>
      </dgm:prSet>
      <dgm:spPr/>
    </dgm:pt>
    <dgm:pt modelId="{7D0BA742-FD29-422E-A20C-977933D03723}" type="pres">
      <dgm:prSet presAssocID="{6C4AAF3D-30B6-4F08-ABF6-D5AA1C35F3E6}" presName="sibTrans" presStyleCnt="0"/>
      <dgm:spPr/>
    </dgm:pt>
    <dgm:pt modelId="{E125B416-5846-407B-866D-72C57553A2F5}" type="pres">
      <dgm:prSet presAssocID="{2174F11F-C69A-45F3-8886-58050FA096CE}" presName="node" presStyleLbl="node1" presStyleIdx="1" presStyleCnt="9">
        <dgm:presLayoutVars>
          <dgm:bulletEnabled val="1"/>
        </dgm:presLayoutVars>
      </dgm:prSet>
      <dgm:spPr/>
    </dgm:pt>
    <dgm:pt modelId="{070E617E-2574-4E3F-BDDE-B99BF6FBB59A}" type="pres">
      <dgm:prSet presAssocID="{FA001468-13FB-44F1-A66D-60D1CA1C0F79}" presName="sibTrans" presStyleCnt="0"/>
      <dgm:spPr/>
    </dgm:pt>
    <dgm:pt modelId="{CE2D331D-5F32-4C41-A3C4-AC05A3F21723}" type="pres">
      <dgm:prSet presAssocID="{D9270F04-5365-4D3C-AF1A-F913099083EF}" presName="node" presStyleLbl="node1" presStyleIdx="2" presStyleCnt="9">
        <dgm:presLayoutVars>
          <dgm:bulletEnabled val="1"/>
        </dgm:presLayoutVars>
      </dgm:prSet>
      <dgm:spPr/>
    </dgm:pt>
    <dgm:pt modelId="{CEED0407-8639-4CD5-B6F9-46ECA14409CC}" type="pres">
      <dgm:prSet presAssocID="{DE9DA66B-D033-412C-8BC2-0515B568BC49}" presName="sibTrans" presStyleCnt="0"/>
      <dgm:spPr/>
    </dgm:pt>
    <dgm:pt modelId="{3826AF0A-5AB7-4FDD-A978-7C9C6D46CC1C}" type="pres">
      <dgm:prSet presAssocID="{77E3B2AD-37C1-4706-BD56-CD2E4879E930}" presName="node" presStyleLbl="node1" presStyleIdx="3" presStyleCnt="9">
        <dgm:presLayoutVars>
          <dgm:bulletEnabled val="1"/>
        </dgm:presLayoutVars>
      </dgm:prSet>
      <dgm:spPr/>
    </dgm:pt>
    <dgm:pt modelId="{D8CCC701-514F-40F9-831C-E1E8F0F39662}" type="pres">
      <dgm:prSet presAssocID="{323B763B-F118-4EAC-B282-8B01387BE972}" presName="sibTrans" presStyleCnt="0"/>
      <dgm:spPr/>
    </dgm:pt>
    <dgm:pt modelId="{43C80CDA-7FE0-4315-B4F2-48D27A427207}" type="pres">
      <dgm:prSet presAssocID="{CEE80CFE-2BFC-45A9-A9FD-7AFD21DB3116}" presName="node" presStyleLbl="node1" presStyleIdx="4" presStyleCnt="9">
        <dgm:presLayoutVars>
          <dgm:bulletEnabled val="1"/>
        </dgm:presLayoutVars>
      </dgm:prSet>
      <dgm:spPr/>
    </dgm:pt>
    <dgm:pt modelId="{47EA3787-167C-4DB2-8106-CF1A2BA926CC}" type="pres">
      <dgm:prSet presAssocID="{CCE665DA-DFD6-4186-8534-1ACDA41C71A5}" presName="sibTrans" presStyleCnt="0"/>
      <dgm:spPr/>
    </dgm:pt>
    <dgm:pt modelId="{381A7875-5435-4D2B-8871-B76419A43414}" type="pres">
      <dgm:prSet presAssocID="{E4A7C4EB-6400-48BB-A8A1-AA3074241E46}" presName="node" presStyleLbl="node1" presStyleIdx="5" presStyleCnt="9">
        <dgm:presLayoutVars>
          <dgm:bulletEnabled val="1"/>
        </dgm:presLayoutVars>
      </dgm:prSet>
      <dgm:spPr/>
    </dgm:pt>
    <dgm:pt modelId="{BA671A72-8077-45E6-BB10-2C7C5A301DC0}" type="pres">
      <dgm:prSet presAssocID="{CE7AFFB1-A998-4B13-8480-3E2C155B4896}" presName="sibTrans" presStyleCnt="0"/>
      <dgm:spPr/>
    </dgm:pt>
    <dgm:pt modelId="{442E54FC-1DC2-4551-AC93-89701A175323}" type="pres">
      <dgm:prSet presAssocID="{16C269AB-C990-4E46-A00B-3B74DBBD724E}" presName="node" presStyleLbl="node1" presStyleIdx="6" presStyleCnt="9">
        <dgm:presLayoutVars>
          <dgm:bulletEnabled val="1"/>
        </dgm:presLayoutVars>
      </dgm:prSet>
      <dgm:spPr/>
    </dgm:pt>
    <dgm:pt modelId="{F7210A30-63A2-46FA-89CC-3A9820C79404}" type="pres">
      <dgm:prSet presAssocID="{84D2A270-AA48-43E4-8355-023F8532DAED}" presName="sibTrans" presStyleCnt="0"/>
      <dgm:spPr/>
    </dgm:pt>
    <dgm:pt modelId="{36606C31-AB77-4B95-8871-B72BF3E99F37}" type="pres">
      <dgm:prSet presAssocID="{91856C2C-FA18-4923-A3B1-34031792F671}" presName="node" presStyleLbl="node1" presStyleIdx="7" presStyleCnt="9">
        <dgm:presLayoutVars>
          <dgm:bulletEnabled val="1"/>
        </dgm:presLayoutVars>
      </dgm:prSet>
      <dgm:spPr/>
    </dgm:pt>
    <dgm:pt modelId="{6B017A67-EEF5-47DE-9B94-B965707B4ABA}" type="pres">
      <dgm:prSet presAssocID="{3E598843-DDE7-484A-845C-1D1C0C935DA3}" presName="sibTrans" presStyleCnt="0"/>
      <dgm:spPr/>
    </dgm:pt>
    <dgm:pt modelId="{7A0D8C20-9E76-4CCC-8570-8D3DF859EE61}" type="pres">
      <dgm:prSet presAssocID="{78C845FD-9CA2-4E79-8355-3CF209E8F4FD}" presName="node" presStyleLbl="node1" presStyleIdx="8" presStyleCnt="9">
        <dgm:presLayoutVars>
          <dgm:bulletEnabled val="1"/>
        </dgm:presLayoutVars>
      </dgm:prSet>
      <dgm:spPr/>
    </dgm:pt>
  </dgm:ptLst>
  <dgm:cxnLst>
    <dgm:cxn modelId="{57115001-C212-40E9-AB4D-517F315C4F42}" srcId="{C93CDC86-0CA6-4FCE-9419-D7190282F51E}" destId="{91856C2C-FA18-4923-A3B1-34031792F671}" srcOrd="7" destOrd="0" parTransId="{377CAB0C-CAF2-4DA2-9EC0-F6860C2BA405}" sibTransId="{3E598843-DDE7-484A-845C-1D1C0C935DA3}"/>
    <dgm:cxn modelId="{850E6D17-1A50-442D-A95E-3148FA2160C2}" type="presOf" srcId="{C93CDC86-0CA6-4FCE-9419-D7190282F51E}" destId="{AE1D6E6F-7537-4D5D-AF04-6B3544FE29E8}" srcOrd="0" destOrd="0" presId="urn:microsoft.com/office/officeart/2005/8/layout/default"/>
    <dgm:cxn modelId="{A16B1D1A-8C97-44DD-AC75-4E2BBE688E75}" type="presOf" srcId="{D9270F04-5365-4D3C-AF1A-F913099083EF}" destId="{CE2D331D-5F32-4C41-A3C4-AC05A3F21723}" srcOrd="0" destOrd="0" presId="urn:microsoft.com/office/officeart/2005/8/layout/default"/>
    <dgm:cxn modelId="{F5235F1C-9069-4974-801A-0EB9646756D7}" srcId="{C93CDC86-0CA6-4FCE-9419-D7190282F51E}" destId="{16C269AB-C990-4E46-A00B-3B74DBBD724E}" srcOrd="6" destOrd="0" parTransId="{B22BC515-DA0F-4106-B7BC-EAE6403521E0}" sibTransId="{84D2A270-AA48-43E4-8355-023F8532DAED}"/>
    <dgm:cxn modelId="{3AF3E839-343B-4FA6-8574-3D7CF5707189}" type="presOf" srcId="{2174F11F-C69A-45F3-8886-58050FA096CE}" destId="{E125B416-5846-407B-866D-72C57553A2F5}" srcOrd="0" destOrd="0" presId="urn:microsoft.com/office/officeart/2005/8/layout/default"/>
    <dgm:cxn modelId="{EFE6C165-FD5D-4C1B-9982-F83159BDE3F6}" srcId="{C93CDC86-0CA6-4FCE-9419-D7190282F51E}" destId="{CEE80CFE-2BFC-45A9-A9FD-7AFD21DB3116}" srcOrd="4" destOrd="0" parTransId="{6C0C5BF2-BE32-49A4-AEDF-95DE74E94CA4}" sibTransId="{CCE665DA-DFD6-4186-8534-1ACDA41C71A5}"/>
    <dgm:cxn modelId="{01B94347-3D19-444C-A85D-B82837967E41}" type="presOf" srcId="{E4A7C4EB-6400-48BB-A8A1-AA3074241E46}" destId="{381A7875-5435-4D2B-8871-B76419A43414}" srcOrd="0" destOrd="0" presId="urn:microsoft.com/office/officeart/2005/8/layout/default"/>
    <dgm:cxn modelId="{5BB6D472-A085-4D75-8606-F23BD2D801B9}" type="presOf" srcId="{CEE80CFE-2BFC-45A9-A9FD-7AFD21DB3116}" destId="{43C80CDA-7FE0-4315-B4F2-48D27A427207}" srcOrd="0" destOrd="0" presId="urn:microsoft.com/office/officeart/2005/8/layout/default"/>
    <dgm:cxn modelId="{F0AD0D95-B654-4E0C-BE62-CA61177B9BB0}" type="presOf" srcId="{77E3B2AD-37C1-4706-BD56-CD2E4879E930}" destId="{3826AF0A-5AB7-4FDD-A978-7C9C6D46CC1C}" srcOrd="0" destOrd="0" presId="urn:microsoft.com/office/officeart/2005/8/layout/default"/>
    <dgm:cxn modelId="{81139EA9-6A8B-4B4C-BB17-872071666AD0}" srcId="{C93CDC86-0CA6-4FCE-9419-D7190282F51E}" destId="{78C845FD-9CA2-4E79-8355-3CF209E8F4FD}" srcOrd="8" destOrd="0" parTransId="{405E9B17-D8D1-47C4-93EC-BF8E4C4C2857}" sibTransId="{7231B8E8-FDD8-41DD-83BF-B31490741BB8}"/>
    <dgm:cxn modelId="{B17798AD-AE6A-4366-87A2-9052D85D5DF8}" type="presOf" srcId="{16C269AB-C990-4E46-A00B-3B74DBBD724E}" destId="{442E54FC-1DC2-4551-AC93-89701A175323}" srcOrd="0" destOrd="0" presId="urn:microsoft.com/office/officeart/2005/8/layout/default"/>
    <dgm:cxn modelId="{87706DBD-0064-47C1-B3D9-6E9D9D8E199D}" srcId="{C93CDC86-0CA6-4FCE-9419-D7190282F51E}" destId="{D9270F04-5365-4D3C-AF1A-F913099083EF}" srcOrd="2" destOrd="0" parTransId="{3AEBA9EB-B81C-4D5C-82E0-D655742F58A0}" sibTransId="{DE9DA66B-D033-412C-8BC2-0515B568BC49}"/>
    <dgm:cxn modelId="{3492D3CD-CA21-4CAC-B4DE-4231D40BB62C}" srcId="{C93CDC86-0CA6-4FCE-9419-D7190282F51E}" destId="{E4A7C4EB-6400-48BB-A8A1-AA3074241E46}" srcOrd="5" destOrd="0" parTransId="{90377BE2-E744-42A7-9D2C-936DD01C98D4}" sibTransId="{CE7AFFB1-A998-4B13-8480-3E2C155B4896}"/>
    <dgm:cxn modelId="{C8930DD9-868B-4DFF-8533-F77149A760F6}" type="presOf" srcId="{78C845FD-9CA2-4E79-8355-3CF209E8F4FD}" destId="{7A0D8C20-9E76-4CCC-8570-8D3DF859EE61}" srcOrd="0" destOrd="0" presId="urn:microsoft.com/office/officeart/2005/8/layout/default"/>
    <dgm:cxn modelId="{8A5381F2-A599-4C1E-96C8-176206FD6A07}" srcId="{C93CDC86-0CA6-4FCE-9419-D7190282F51E}" destId="{39A83811-12A1-4A44-A209-00E8B99CA4AB}" srcOrd="0" destOrd="0" parTransId="{F16EDD7E-EC34-497A-A6E5-0995044CA98A}" sibTransId="{6C4AAF3D-30B6-4F08-ABF6-D5AA1C35F3E6}"/>
    <dgm:cxn modelId="{C1E104F3-B70E-4787-A0FF-C349AF8F01FB}" srcId="{C93CDC86-0CA6-4FCE-9419-D7190282F51E}" destId="{2174F11F-C69A-45F3-8886-58050FA096CE}" srcOrd="1" destOrd="0" parTransId="{EC4F0D0B-FC85-4FB1-8964-0ECD17DFF255}" sibTransId="{FA001468-13FB-44F1-A66D-60D1CA1C0F79}"/>
    <dgm:cxn modelId="{A3EA53F3-E13B-4E4C-84A6-7F6BF6CAC914}" type="presOf" srcId="{91856C2C-FA18-4923-A3B1-34031792F671}" destId="{36606C31-AB77-4B95-8871-B72BF3E99F37}" srcOrd="0" destOrd="0" presId="urn:microsoft.com/office/officeart/2005/8/layout/default"/>
    <dgm:cxn modelId="{0ACCA3FC-0FD7-40F5-AF38-7F497DB792D0}" srcId="{C93CDC86-0CA6-4FCE-9419-D7190282F51E}" destId="{77E3B2AD-37C1-4706-BD56-CD2E4879E930}" srcOrd="3" destOrd="0" parTransId="{11C25B1F-67C7-4255-B932-DD887CCC7A54}" sibTransId="{323B763B-F118-4EAC-B282-8B01387BE972}"/>
    <dgm:cxn modelId="{A0D6F4FD-53A2-41C8-885B-966A718BE3BE}" type="presOf" srcId="{39A83811-12A1-4A44-A209-00E8B99CA4AB}" destId="{E0159D0C-64F1-4F44-AB24-43E2D6CE0964}" srcOrd="0" destOrd="0" presId="urn:microsoft.com/office/officeart/2005/8/layout/default"/>
    <dgm:cxn modelId="{853CFAD4-F4FB-4670-B5BB-746E1E8E7CF3}" type="presParOf" srcId="{AE1D6E6F-7537-4D5D-AF04-6B3544FE29E8}" destId="{E0159D0C-64F1-4F44-AB24-43E2D6CE0964}" srcOrd="0" destOrd="0" presId="urn:microsoft.com/office/officeart/2005/8/layout/default"/>
    <dgm:cxn modelId="{189E7509-3431-41F5-BDC1-833B442A712E}" type="presParOf" srcId="{AE1D6E6F-7537-4D5D-AF04-6B3544FE29E8}" destId="{7D0BA742-FD29-422E-A20C-977933D03723}" srcOrd="1" destOrd="0" presId="urn:microsoft.com/office/officeart/2005/8/layout/default"/>
    <dgm:cxn modelId="{406697F2-9BFF-4113-B403-46176CCB4875}" type="presParOf" srcId="{AE1D6E6F-7537-4D5D-AF04-6B3544FE29E8}" destId="{E125B416-5846-407B-866D-72C57553A2F5}" srcOrd="2" destOrd="0" presId="urn:microsoft.com/office/officeart/2005/8/layout/default"/>
    <dgm:cxn modelId="{1755100E-7307-493D-B716-2EE180D06679}" type="presParOf" srcId="{AE1D6E6F-7537-4D5D-AF04-6B3544FE29E8}" destId="{070E617E-2574-4E3F-BDDE-B99BF6FBB59A}" srcOrd="3" destOrd="0" presId="urn:microsoft.com/office/officeart/2005/8/layout/default"/>
    <dgm:cxn modelId="{794B423D-A614-47A0-8FA4-D3AC92AC98F5}" type="presParOf" srcId="{AE1D6E6F-7537-4D5D-AF04-6B3544FE29E8}" destId="{CE2D331D-5F32-4C41-A3C4-AC05A3F21723}" srcOrd="4" destOrd="0" presId="urn:microsoft.com/office/officeart/2005/8/layout/default"/>
    <dgm:cxn modelId="{FCA85D5E-6DA2-4CD5-9C44-2B786414A365}" type="presParOf" srcId="{AE1D6E6F-7537-4D5D-AF04-6B3544FE29E8}" destId="{CEED0407-8639-4CD5-B6F9-46ECA14409CC}" srcOrd="5" destOrd="0" presId="urn:microsoft.com/office/officeart/2005/8/layout/default"/>
    <dgm:cxn modelId="{3E4F01E0-DD49-4481-BA68-1A0D5156127A}" type="presParOf" srcId="{AE1D6E6F-7537-4D5D-AF04-6B3544FE29E8}" destId="{3826AF0A-5AB7-4FDD-A978-7C9C6D46CC1C}" srcOrd="6" destOrd="0" presId="urn:microsoft.com/office/officeart/2005/8/layout/default"/>
    <dgm:cxn modelId="{70DAF05A-0E80-42AB-A9CB-C7E307F0803A}" type="presParOf" srcId="{AE1D6E6F-7537-4D5D-AF04-6B3544FE29E8}" destId="{D8CCC701-514F-40F9-831C-E1E8F0F39662}" srcOrd="7" destOrd="0" presId="urn:microsoft.com/office/officeart/2005/8/layout/default"/>
    <dgm:cxn modelId="{D480E077-BF02-4534-876A-28D4E6EE5159}" type="presParOf" srcId="{AE1D6E6F-7537-4D5D-AF04-6B3544FE29E8}" destId="{43C80CDA-7FE0-4315-B4F2-48D27A427207}" srcOrd="8" destOrd="0" presId="urn:microsoft.com/office/officeart/2005/8/layout/default"/>
    <dgm:cxn modelId="{D9529DFE-F4E4-4ACD-883F-AE96EB456FD8}" type="presParOf" srcId="{AE1D6E6F-7537-4D5D-AF04-6B3544FE29E8}" destId="{47EA3787-167C-4DB2-8106-CF1A2BA926CC}" srcOrd="9" destOrd="0" presId="urn:microsoft.com/office/officeart/2005/8/layout/default"/>
    <dgm:cxn modelId="{D87F0DEF-9E6F-4D47-AC1E-D47BDD0455B9}" type="presParOf" srcId="{AE1D6E6F-7537-4D5D-AF04-6B3544FE29E8}" destId="{381A7875-5435-4D2B-8871-B76419A43414}" srcOrd="10" destOrd="0" presId="urn:microsoft.com/office/officeart/2005/8/layout/default"/>
    <dgm:cxn modelId="{08704434-5423-4EE2-AD55-4C094E5FE3EA}" type="presParOf" srcId="{AE1D6E6F-7537-4D5D-AF04-6B3544FE29E8}" destId="{BA671A72-8077-45E6-BB10-2C7C5A301DC0}" srcOrd="11" destOrd="0" presId="urn:microsoft.com/office/officeart/2005/8/layout/default"/>
    <dgm:cxn modelId="{AFE61FE1-4414-4A79-95BE-D90118D80CFB}" type="presParOf" srcId="{AE1D6E6F-7537-4D5D-AF04-6B3544FE29E8}" destId="{442E54FC-1DC2-4551-AC93-89701A175323}" srcOrd="12" destOrd="0" presId="urn:microsoft.com/office/officeart/2005/8/layout/default"/>
    <dgm:cxn modelId="{ACEA000D-640C-4AAD-9F71-840002B83F04}" type="presParOf" srcId="{AE1D6E6F-7537-4D5D-AF04-6B3544FE29E8}" destId="{F7210A30-63A2-46FA-89CC-3A9820C79404}" srcOrd="13" destOrd="0" presId="urn:microsoft.com/office/officeart/2005/8/layout/default"/>
    <dgm:cxn modelId="{965FD357-63B0-4721-9E7E-D473C695D6FF}" type="presParOf" srcId="{AE1D6E6F-7537-4D5D-AF04-6B3544FE29E8}" destId="{36606C31-AB77-4B95-8871-B72BF3E99F37}" srcOrd="14" destOrd="0" presId="urn:microsoft.com/office/officeart/2005/8/layout/default"/>
    <dgm:cxn modelId="{3ABE0AED-A965-44A9-8A37-87DAAF693E95}" type="presParOf" srcId="{AE1D6E6F-7537-4D5D-AF04-6B3544FE29E8}" destId="{6B017A67-EEF5-47DE-9B94-B965707B4ABA}" srcOrd="15" destOrd="0" presId="urn:microsoft.com/office/officeart/2005/8/layout/default"/>
    <dgm:cxn modelId="{B1C921FD-E550-41F6-B84B-42E500C0734A}" type="presParOf" srcId="{AE1D6E6F-7537-4D5D-AF04-6B3544FE29E8}" destId="{7A0D8C20-9E76-4CCC-8570-8D3DF859EE61}"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717D69-FEDC-41B9-BB7C-018CBC029C8D}" type="doc">
      <dgm:prSet loTypeId="urn:microsoft.com/office/officeart/2005/8/layout/vProcess5" loCatId="process" qsTypeId="urn:microsoft.com/office/officeart/2005/8/quickstyle/simple2" qsCatId="simple" csTypeId="urn:microsoft.com/office/officeart/2005/8/colors/accent2_2" csCatId="accent2" phldr="1"/>
      <dgm:spPr/>
      <dgm:t>
        <a:bodyPr/>
        <a:lstStyle/>
        <a:p>
          <a:endParaRPr lang="en-US"/>
        </a:p>
      </dgm:t>
    </dgm:pt>
    <dgm:pt modelId="{869F4A12-BA14-4942-ADA3-9B91735C77A7}">
      <dgm:prSet/>
      <dgm:spPr/>
      <dgm:t>
        <a:bodyPr/>
        <a:lstStyle/>
        <a:p>
          <a:r>
            <a:rPr lang="en-GB" dirty="0"/>
            <a:t>Recurring injuries </a:t>
          </a:r>
          <a:endParaRPr lang="en-US" dirty="0"/>
        </a:p>
      </dgm:t>
    </dgm:pt>
    <dgm:pt modelId="{C93C0537-97A0-4AE2-AFDA-153A0339511E}" type="parTrans" cxnId="{9BE65B17-ECD8-45BC-B162-A56FCA2687D4}">
      <dgm:prSet/>
      <dgm:spPr/>
      <dgm:t>
        <a:bodyPr/>
        <a:lstStyle/>
        <a:p>
          <a:endParaRPr lang="en-US"/>
        </a:p>
      </dgm:t>
    </dgm:pt>
    <dgm:pt modelId="{ABB2BEA0-BCAA-42B4-9639-11E8B9F3E576}" type="sibTrans" cxnId="{9BE65B17-ECD8-45BC-B162-A56FCA2687D4}">
      <dgm:prSet/>
      <dgm:spPr/>
      <dgm:t>
        <a:bodyPr/>
        <a:lstStyle/>
        <a:p>
          <a:endParaRPr lang="en-US"/>
        </a:p>
      </dgm:t>
    </dgm:pt>
    <dgm:pt modelId="{681B6F62-8EF0-45A8-98F8-81BF2B4DC71F}">
      <dgm:prSet/>
      <dgm:spPr/>
      <dgm:t>
        <a:bodyPr/>
        <a:lstStyle/>
        <a:p>
          <a:r>
            <a:rPr lang="en-GB" dirty="0"/>
            <a:t>Bruises, body burnt or hiding wounds with clothing even in hot weather </a:t>
          </a:r>
          <a:endParaRPr lang="en-US" dirty="0"/>
        </a:p>
      </dgm:t>
    </dgm:pt>
    <dgm:pt modelId="{2B749C52-0A18-45F0-81DB-0FA9DFC3E6E8}" type="parTrans" cxnId="{170E480B-A29A-41A7-B4AE-F7650B2C31D7}">
      <dgm:prSet/>
      <dgm:spPr/>
      <dgm:t>
        <a:bodyPr/>
        <a:lstStyle/>
        <a:p>
          <a:endParaRPr lang="en-US"/>
        </a:p>
      </dgm:t>
    </dgm:pt>
    <dgm:pt modelId="{1CE83461-9C3C-40EC-92F3-99AEB34D94FA}" type="sibTrans" cxnId="{170E480B-A29A-41A7-B4AE-F7650B2C31D7}">
      <dgm:prSet/>
      <dgm:spPr/>
      <dgm:t>
        <a:bodyPr/>
        <a:lstStyle/>
        <a:p>
          <a:endParaRPr lang="en-US"/>
        </a:p>
      </dgm:t>
    </dgm:pt>
    <dgm:pt modelId="{4BA8D176-6E56-495B-8B28-47E4B3EC7C4C}">
      <dgm:prSet custT="1"/>
      <dgm:spPr/>
      <dgm:t>
        <a:bodyPr/>
        <a:lstStyle/>
        <a:p>
          <a:r>
            <a:rPr lang="en-GB" sz="1800" dirty="0"/>
            <a:t>Fear of being around someone </a:t>
          </a:r>
          <a:r>
            <a:rPr lang="en-GB" sz="1400" dirty="0"/>
            <a:t>(Metropolitan Police 2023)</a:t>
          </a:r>
          <a:endParaRPr lang="en-US" sz="1800" dirty="0"/>
        </a:p>
      </dgm:t>
    </dgm:pt>
    <dgm:pt modelId="{456E7DD2-34D2-4073-B395-8887D79B8EA0}" type="parTrans" cxnId="{022875E2-F068-4F5F-98D5-7CE06A6D40B8}">
      <dgm:prSet/>
      <dgm:spPr/>
      <dgm:t>
        <a:bodyPr/>
        <a:lstStyle/>
        <a:p>
          <a:endParaRPr lang="en-US"/>
        </a:p>
      </dgm:t>
    </dgm:pt>
    <dgm:pt modelId="{5E8CC533-3DFD-46EE-97D0-725227E72B07}" type="sibTrans" cxnId="{022875E2-F068-4F5F-98D5-7CE06A6D40B8}">
      <dgm:prSet/>
      <dgm:spPr/>
      <dgm:t>
        <a:bodyPr/>
        <a:lstStyle/>
        <a:p>
          <a:endParaRPr lang="en-US"/>
        </a:p>
      </dgm:t>
    </dgm:pt>
    <dgm:pt modelId="{71F5BD82-6F9D-4ACD-81FA-A663CE30E86D}" type="pres">
      <dgm:prSet presAssocID="{54717D69-FEDC-41B9-BB7C-018CBC029C8D}" presName="outerComposite" presStyleCnt="0">
        <dgm:presLayoutVars>
          <dgm:chMax val="5"/>
          <dgm:dir/>
          <dgm:resizeHandles val="exact"/>
        </dgm:presLayoutVars>
      </dgm:prSet>
      <dgm:spPr/>
    </dgm:pt>
    <dgm:pt modelId="{4574656F-3EE3-4797-AC1E-0A9A2BE17D70}" type="pres">
      <dgm:prSet presAssocID="{54717D69-FEDC-41B9-BB7C-018CBC029C8D}" presName="dummyMaxCanvas" presStyleCnt="0">
        <dgm:presLayoutVars/>
      </dgm:prSet>
      <dgm:spPr/>
    </dgm:pt>
    <dgm:pt modelId="{2EEAFA10-9AE4-4E8A-A25C-55C3E1ACDFF4}" type="pres">
      <dgm:prSet presAssocID="{54717D69-FEDC-41B9-BB7C-018CBC029C8D}" presName="ThreeNodes_1" presStyleLbl="node1" presStyleIdx="0" presStyleCnt="3" custLinFactNeighborY="1668">
        <dgm:presLayoutVars>
          <dgm:bulletEnabled val="1"/>
        </dgm:presLayoutVars>
      </dgm:prSet>
      <dgm:spPr/>
    </dgm:pt>
    <dgm:pt modelId="{3BD1E8EB-F513-4422-83CE-4D0140CDDAAA}" type="pres">
      <dgm:prSet presAssocID="{54717D69-FEDC-41B9-BB7C-018CBC029C8D}" presName="ThreeNodes_2" presStyleLbl="node1" presStyleIdx="1" presStyleCnt="3">
        <dgm:presLayoutVars>
          <dgm:bulletEnabled val="1"/>
        </dgm:presLayoutVars>
      </dgm:prSet>
      <dgm:spPr/>
    </dgm:pt>
    <dgm:pt modelId="{E7B47764-77E3-4800-99EC-83512DB42ABA}" type="pres">
      <dgm:prSet presAssocID="{54717D69-FEDC-41B9-BB7C-018CBC029C8D}" presName="ThreeNodes_3" presStyleLbl="node1" presStyleIdx="2" presStyleCnt="3">
        <dgm:presLayoutVars>
          <dgm:bulletEnabled val="1"/>
        </dgm:presLayoutVars>
      </dgm:prSet>
      <dgm:spPr/>
    </dgm:pt>
    <dgm:pt modelId="{0870172D-601B-4215-976F-11F83607F922}" type="pres">
      <dgm:prSet presAssocID="{54717D69-FEDC-41B9-BB7C-018CBC029C8D}" presName="ThreeConn_1-2" presStyleLbl="fgAccFollowNode1" presStyleIdx="0" presStyleCnt="2">
        <dgm:presLayoutVars>
          <dgm:bulletEnabled val="1"/>
        </dgm:presLayoutVars>
      </dgm:prSet>
      <dgm:spPr/>
    </dgm:pt>
    <dgm:pt modelId="{FC00DF2A-CF11-48EB-9F08-A306021B2DD5}" type="pres">
      <dgm:prSet presAssocID="{54717D69-FEDC-41B9-BB7C-018CBC029C8D}" presName="ThreeConn_2-3" presStyleLbl="fgAccFollowNode1" presStyleIdx="1" presStyleCnt="2">
        <dgm:presLayoutVars>
          <dgm:bulletEnabled val="1"/>
        </dgm:presLayoutVars>
      </dgm:prSet>
      <dgm:spPr/>
    </dgm:pt>
    <dgm:pt modelId="{49B8BE06-EB59-412A-AC37-B70DE5907224}" type="pres">
      <dgm:prSet presAssocID="{54717D69-FEDC-41B9-BB7C-018CBC029C8D}" presName="ThreeNodes_1_text" presStyleLbl="node1" presStyleIdx="2" presStyleCnt="3">
        <dgm:presLayoutVars>
          <dgm:bulletEnabled val="1"/>
        </dgm:presLayoutVars>
      </dgm:prSet>
      <dgm:spPr/>
    </dgm:pt>
    <dgm:pt modelId="{A82F24B4-133F-4283-9542-404350875572}" type="pres">
      <dgm:prSet presAssocID="{54717D69-FEDC-41B9-BB7C-018CBC029C8D}" presName="ThreeNodes_2_text" presStyleLbl="node1" presStyleIdx="2" presStyleCnt="3">
        <dgm:presLayoutVars>
          <dgm:bulletEnabled val="1"/>
        </dgm:presLayoutVars>
      </dgm:prSet>
      <dgm:spPr/>
    </dgm:pt>
    <dgm:pt modelId="{93331513-2DF2-4D4C-825B-BA50951140E7}" type="pres">
      <dgm:prSet presAssocID="{54717D69-FEDC-41B9-BB7C-018CBC029C8D}" presName="ThreeNodes_3_text" presStyleLbl="node1" presStyleIdx="2" presStyleCnt="3">
        <dgm:presLayoutVars>
          <dgm:bulletEnabled val="1"/>
        </dgm:presLayoutVars>
      </dgm:prSet>
      <dgm:spPr/>
    </dgm:pt>
  </dgm:ptLst>
  <dgm:cxnLst>
    <dgm:cxn modelId="{B47BF504-E728-405A-9A0E-579132BDD422}" type="presOf" srcId="{681B6F62-8EF0-45A8-98F8-81BF2B4DC71F}" destId="{A82F24B4-133F-4283-9542-404350875572}" srcOrd="1" destOrd="0" presId="urn:microsoft.com/office/officeart/2005/8/layout/vProcess5"/>
    <dgm:cxn modelId="{170E480B-A29A-41A7-B4AE-F7650B2C31D7}" srcId="{54717D69-FEDC-41B9-BB7C-018CBC029C8D}" destId="{681B6F62-8EF0-45A8-98F8-81BF2B4DC71F}" srcOrd="1" destOrd="0" parTransId="{2B749C52-0A18-45F0-81DB-0FA9DFC3E6E8}" sibTransId="{1CE83461-9C3C-40EC-92F3-99AEB34D94FA}"/>
    <dgm:cxn modelId="{9BE65B17-ECD8-45BC-B162-A56FCA2687D4}" srcId="{54717D69-FEDC-41B9-BB7C-018CBC029C8D}" destId="{869F4A12-BA14-4942-ADA3-9B91735C77A7}" srcOrd="0" destOrd="0" parTransId="{C93C0537-97A0-4AE2-AFDA-153A0339511E}" sibTransId="{ABB2BEA0-BCAA-42B4-9639-11E8B9F3E576}"/>
    <dgm:cxn modelId="{7EFF5269-AC9C-49FD-8B07-0D0F472EEA05}" type="presOf" srcId="{681B6F62-8EF0-45A8-98F8-81BF2B4DC71F}" destId="{3BD1E8EB-F513-4422-83CE-4D0140CDDAAA}" srcOrd="0" destOrd="0" presId="urn:microsoft.com/office/officeart/2005/8/layout/vProcess5"/>
    <dgm:cxn modelId="{EE679D57-C9C0-4312-B6AC-8DAD69B0C215}" type="presOf" srcId="{4BA8D176-6E56-495B-8B28-47E4B3EC7C4C}" destId="{E7B47764-77E3-4800-99EC-83512DB42ABA}" srcOrd="0" destOrd="0" presId="urn:microsoft.com/office/officeart/2005/8/layout/vProcess5"/>
    <dgm:cxn modelId="{1EBF448D-476A-43BF-8796-FE7F230AEE5A}" type="presOf" srcId="{869F4A12-BA14-4942-ADA3-9B91735C77A7}" destId="{49B8BE06-EB59-412A-AC37-B70DE5907224}" srcOrd="1" destOrd="0" presId="urn:microsoft.com/office/officeart/2005/8/layout/vProcess5"/>
    <dgm:cxn modelId="{C4F805AA-C0BA-4E15-A563-06F121C8FE09}" type="presOf" srcId="{54717D69-FEDC-41B9-BB7C-018CBC029C8D}" destId="{71F5BD82-6F9D-4ACD-81FA-A663CE30E86D}" srcOrd="0" destOrd="0" presId="urn:microsoft.com/office/officeart/2005/8/layout/vProcess5"/>
    <dgm:cxn modelId="{034B6FBF-6698-4830-96C9-BC247F5637CE}" type="presOf" srcId="{4BA8D176-6E56-495B-8B28-47E4B3EC7C4C}" destId="{93331513-2DF2-4D4C-825B-BA50951140E7}" srcOrd="1" destOrd="0" presId="urn:microsoft.com/office/officeart/2005/8/layout/vProcess5"/>
    <dgm:cxn modelId="{C12E3AD3-BCB8-42D9-BE78-B89ED33A3BC0}" type="presOf" srcId="{ABB2BEA0-BCAA-42B4-9639-11E8B9F3E576}" destId="{0870172D-601B-4215-976F-11F83607F922}" srcOrd="0" destOrd="0" presId="urn:microsoft.com/office/officeart/2005/8/layout/vProcess5"/>
    <dgm:cxn modelId="{022875E2-F068-4F5F-98D5-7CE06A6D40B8}" srcId="{54717D69-FEDC-41B9-BB7C-018CBC029C8D}" destId="{4BA8D176-6E56-495B-8B28-47E4B3EC7C4C}" srcOrd="2" destOrd="0" parTransId="{456E7DD2-34D2-4073-B395-8887D79B8EA0}" sibTransId="{5E8CC533-3DFD-46EE-97D0-725227E72B07}"/>
    <dgm:cxn modelId="{0C8644E8-03CC-4EE2-85FE-B15DB1F392B8}" type="presOf" srcId="{1CE83461-9C3C-40EC-92F3-99AEB34D94FA}" destId="{FC00DF2A-CF11-48EB-9F08-A306021B2DD5}" srcOrd="0" destOrd="0" presId="urn:microsoft.com/office/officeart/2005/8/layout/vProcess5"/>
    <dgm:cxn modelId="{E94A0CFB-72E2-489F-A017-FCE755DDB058}" type="presOf" srcId="{869F4A12-BA14-4942-ADA3-9B91735C77A7}" destId="{2EEAFA10-9AE4-4E8A-A25C-55C3E1ACDFF4}" srcOrd="0" destOrd="0" presId="urn:microsoft.com/office/officeart/2005/8/layout/vProcess5"/>
    <dgm:cxn modelId="{C9B703FD-6FD7-469E-9999-13327BFEB5BA}" type="presParOf" srcId="{71F5BD82-6F9D-4ACD-81FA-A663CE30E86D}" destId="{4574656F-3EE3-4797-AC1E-0A9A2BE17D70}" srcOrd="0" destOrd="0" presId="urn:microsoft.com/office/officeart/2005/8/layout/vProcess5"/>
    <dgm:cxn modelId="{F4C10654-5045-4142-8BCC-6812E7AF6968}" type="presParOf" srcId="{71F5BD82-6F9D-4ACD-81FA-A663CE30E86D}" destId="{2EEAFA10-9AE4-4E8A-A25C-55C3E1ACDFF4}" srcOrd="1" destOrd="0" presId="urn:microsoft.com/office/officeart/2005/8/layout/vProcess5"/>
    <dgm:cxn modelId="{F282D77D-324D-408A-B873-61D32AA8AE65}" type="presParOf" srcId="{71F5BD82-6F9D-4ACD-81FA-A663CE30E86D}" destId="{3BD1E8EB-F513-4422-83CE-4D0140CDDAAA}" srcOrd="2" destOrd="0" presId="urn:microsoft.com/office/officeart/2005/8/layout/vProcess5"/>
    <dgm:cxn modelId="{F991150F-C771-416F-91E4-D5720FFB30FD}" type="presParOf" srcId="{71F5BD82-6F9D-4ACD-81FA-A663CE30E86D}" destId="{E7B47764-77E3-4800-99EC-83512DB42ABA}" srcOrd="3" destOrd="0" presId="urn:microsoft.com/office/officeart/2005/8/layout/vProcess5"/>
    <dgm:cxn modelId="{0D85D44F-8094-4B52-84BF-A71DBDE0EFAA}" type="presParOf" srcId="{71F5BD82-6F9D-4ACD-81FA-A663CE30E86D}" destId="{0870172D-601B-4215-976F-11F83607F922}" srcOrd="4" destOrd="0" presId="urn:microsoft.com/office/officeart/2005/8/layout/vProcess5"/>
    <dgm:cxn modelId="{A136DC73-B02E-4A4F-A53E-579B18739CBD}" type="presParOf" srcId="{71F5BD82-6F9D-4ACD-81FA-A663CE30E86D}" destId="{FC00DF2A-CF11-48EB-9F08-A306021B2DD5}" srcOrd="5" destOrd="0" presId="urn:microsoft.com/office/officeart/2005/8/layout/vProcess5"/>
    <dgm:cxn modelId="{11EB639E-3133-4DD0-882B-72AF5BB3C95E}" type="presParOf" srcId="{71F5BD82-6F9D-4ACD-81FA-A663CE30E86D}" destId="{49B8BE06-EB59-412A-AC37-B70DE5907224}" srcOrd="6" destOrd="0" presId="urn:microsoft.com/office/officeart/2005/8/layout/vProcess5"/>
    <dgm:cxn modelId="{E6B154BC-8117-47DB-881A-D3E6482E80DC}" type="presParOf" srcId="{71F5BD82-6F9D-4ACD-81FA-A663CE30E86D}" destId="{A82F24B4-133F-4283-9542-404350875572}" srcOrd="7" destOrd="0" presId="urn:microsoft.com/office/officeart/2005/8/layout/vProcess5"/>
    <dgm:cxn modelId="{82372AC0-1435-484A-86E5-8A61CF6872CF}" type="presParOf" srcId="{71F5BD82-6F9D-4ACD-81FA-A663CE30E86D}" destId="{93331513-2DF2-4D4C-825B-BA50951140E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DB001A-E907-4FF3-8565-84742DD5A1F1}" type="doc">
      <dgm:prSet loTypeId="urn:microsoft.com/office/officeart/2005/8/layout/process5" loCatId="process" qsTypeId="urn:microsoft.com/office/officeart/2005/8/quickstyle/simple5" qsCatId="simple" csTypeId="urn:microsoft.com/office/officeart/2005/8/colors/colorful2" csCatId="colorful" phldr="1"/>
      <dgm:spPr/>
      <dgm:t>
        <a:bodyPr/>
        <a:lstStyle/>
        <a:p>
          <a:endParaRPr lang="en-US"/>
        </a:p>
      </dgm:t>
    </dgm:pt>
    <dgm:pt modelId="{7918BC0A-52B0-436F-8B27-FF5234F4194A}">
      <dgm:prSet/>
      <dgm:spPr/>
      <dgm:t>
        <a:bodyPr/>
        <a:lstStyle/>
        <a:p>
          <a:r>
            <a:rPr lang="en-US"/>
            <a:t>A survey was conducted by World Health Organization (2023) on survivors across the world, the results showed:</a:t>
          </a:r>
        </a:p>
      </dgm:t>
    </dgm:pt>
    <dgm:pt modelId="{C8D88042-2ED4-4ECD-A2E4-786D89F73944}" type="parTrans" cxnId="{C37481A3-3218-4DDF-B2EC-A5CEEB8B360C}">
      <dgm:prSet/>
      <dgm:spPr/>
      <dgm:t>
        <a:bodyPr/>
        <a:lstStyle/>
        <a:p>
          <a:endParaRPr lang="en-US"/>
        </a:p>
      </dgm:t>
    </dgm:pt>
    <dgm:pt modelId="{1440CDBC-D57C-4227-B433-525BEA662F39}" type="sibTrans" cxnId="{C37481A3-3218-4DDF-B2EC-A5CEEB8B360C}">
      <dgm:prSet/>
      <dgm:spPr/>
      <dgm:t>
        <a:bodyPr/>
        <a:lstStyle/>
        <a:p>
          <a:endParaRPr lang="en-US"/>
        </a:p>
      </dgm:t>
    </dgm:pt>
    <dgm:pt modelId="{36F81429-1DCC-4601-9224-D46F3516A5DB}">
      <dgm:prSet/>
      <dgm:spPr/>
      <dgm:t>
        <a:bodyPr/>
        <a:lstStyle/>
        <a:p>
          <a:r>
            <a:rPr lang="en-US" dirty="0"/>
            <a:t>1 in 3 of the women had been a victim of physical or </a:t>
          </a:r>
          <a:r>
            <a:rPr lang="en-GB" dirty="0"/>
            <a:t>sexual assault committed by a spouse, a non-partner, or both</a:t>
          </a:r>
        </a:p>
        <a:p>
          <a:r>
            <a:rPr lang="en-US" dirty="0"/>
            <a:t>.</a:t>
          </a:r>
        </a:p>
      </dgm:t>
    </dgm:pt>
    <dgm:pt modelId="{8247E6C6-C5E7-4028-AB32-8CC13847D1AA}" type="parTrans" cxnId="{CB89F66E-89F4-4682-A0DD-E9077493D47E}">
      <dgm:prSet/>
      <dgm:spPr/>
      <dgm:t>
        <a:bodyPr/>
        <a:lstStyle/>
        <a:p>
          <a:endParaRPr lang="en-US"/>
        </a:p>
      </dgm:t>
    </dgm:pt>
    <dgm:pt modelId="{E0FE6C12-2309-4814-8BDE-7174E01CC6A8}" type="sibTrans" cxnId="{CB89F66E-89F4-4682-A0DD-E9077493D47E}">
      <dgm:prSet/>
      <dgm:spPr/>
      <dgm:t>
        <a:bodyPr/>
        <a:lstStyle/>
        <a:p>
          <a:endParaRPr lang="en-US"/>
        </a:p>
      </dgm:t>
    </dgm:pt>
    <dgm:pt modelId="{F97E5F4B-0659-419D-A10B-215450FBB77B}">
      <dgm:prSet/>
      <dgm:spPr/>
      <dgm:t>
        <a:bodyPr/>
        <a:lstStyle/>
        <a:p>
          <a:r>
            <a:rPr lang="en-US" dirty="0"/>
            <a:t> </a:t>
          </a:r>
          <a:r>
            <a:rPr lang="en-GB" dirty="0"/>
            <a:t>Intimate partners are responsible for up to 38% of all female homicides committed globally.</a:t>
          </a:r>
        </a:p>
        <a:p>
          <a:endParaRPr lang="en-US" dirty="0"/>
        </a:p>
      </dgm:t>
    </dgm:pt>
    <dgm:pt modelId="{A80F67C6-BC5E-4531-8B73-FECFFF458982}" type="parTrans" cxnId="{A88E3216-B407-48E4-A0B6-1C1A0B1BBEC5}">
      <dgm:prSet/>
      <dgm:spPr/>
      <dgm:t>
        <a:bodyPr/>
        <a:lstStyle/>
        <a:p>
          <a:endParaRPr lang="en-US"/>
        </a:p>
      </dgm:t>
    </dgm:pt>
    <dgm:pt modelId="{DB1E80C1-79C5-414B-B698-8E11C6E9A855}" type="sibTrans" cxnId="{A88E3216-B407-48E4-A0B6-1C1A0B1BBEC5}">
      <dgm:prSet/>
      <dgm:spPr/>
      <dgm:t>
        <a:bodyPr/>
        <a:lstStyle/>
        <a:p>
          <a:endParaRPr lang="en-US"/>
        </a:p>
      </dgm:t>
    </dgm:pt>
    <dgm:pt modelId="{4C108BAB-C443-4986-B65A-41E0270797F2}">
      <dgm:prSet/>
      <dgm:spPr/>
      <dgm:t>
        <a:bodyPr/>
        <a:lstStyle/>
        <a:p>
          <a:r>
            <a:rPr lang="en-GB" dirty="0"/>
            <a:t>In addition to violence committed against intimate partners, 6% of women globally report experiencing sexual assault at the hands of someone other than a relationship.</a:t>
          </a:r>
        </a:p>
        <a:p>
          <a:r>
            <a:rPr lang="en-US" dirty="0"/>
            <a:t> </a:t>
          </a:r>
          <a:r>
            <a:rPr lang="en-US" baseline="0" dirty="0"/>
            <a:t> </a:t>
          </a:r>
          <a:endParaRPr lang="en-US" dirty="0"/>
        </a:p>
      </dgm:t>
    </dgm:pt>
    <dgm:pt modelId="{A035C8F0-BD18-4632-92EE-8FF774B8D2C8}" type="parTrans" cxnId="{B1E78B4B-5F1F-4643-BBEC-F1D9AE05D7E6}">
      <dgm:prSet/>
      <dgm:spPr/>
      <dgm:t>
        <a:bodyPr/>
        <a:lstStyle/>
        <a:p>
          <a:endParaRPr lang="en-US"/>
        </a:p>
      </dgm:t>
    </dgm:pt>
    <dgm:pt modelId="{170D6509-DB3A-4891-900B-A04234B2654C}" type="sibTrans" cxnId="{B1E78B4B-5F1F-4643-BBEC-F1D9AE05D7E6}">
      <dgm:prSet/>
      <dgm:spPr/>
      <dgm:t>
        <a:bodyPr/>
        <a:lstStyle/>
        <a:p>
          <a:endParaRPr lang="en-US"/>
        </a:p>
      </dgm:t>
    </dgm:pt>
    <dgm:pt modelId="{72453471-70F6-4B08-A198-D7748A8243E0}" type="pres">
      <dgm:prSet presAssocID="{34DB001A-E907-4FF3-8565-84742DD5A1F1}" presName="diagram" presStyleCnt="0">
        <dgm:presLayoutVars>
          <dgm:dir/>
          <dgm:resizeHandles val="exact"/>
        </dgm:presLayoutVars>
      </dgm:prSet>
      <dgm:spPr/>
    </dgm:pt>
    <dgm:pt modelId="{86F8A388-1BD1-44E5-8859-0855C1064A1C}" type="pres">
      <dgm:prSet presAssocID="{7918BC0A-52B0-436F-8B27-FF5234F4194A}" presName="node" presStyleLbl="node1" presStyleIdx="0" presStyleCnt="4">
        <dgm:presLayoutVars>
          <dgm:bulletEnabled val="1"/>
        </dgm:presLayoutVars>
      </dgm:prSet>
      <dgm:spPr/>
    </dgm:pt>
    <dgm:pt modelId="{C86F84A8-0F27-4A54-B198-C47ED4E8FF7E}" type="pres">
      <dgm:prSet presAssocID="{1440CDBC-D57C-4227-B433-525BEA662F39}" presName="sibTrans" presStyleLbl="sibTrans2D1" presStyleIdx="0" presStyleCnt="3"/>
      <dgm:spPr/>
    </dgm:pt>
    <dgm:pt modelId="{72FF4125-8CAE-48B6-876D-A262025D245D}" type="pres">
      <dgm:prSet presAssocID="{1440CDBC-D57C-4227-B433-525BEA662F39}" presName="connectorText" presStyleLbl="sibTrans2D1" presStyleIdx="0" presStyleCnt="3"/>
      <dgm:spPr/>
    </dgm:pt>
    <dgm:pt modelId="{24E2CEA8-89EE-4FD3-AFE0-69E2DF966D9F}" type="pres">
      <dgm:prSet presAssocID="{36F81429-1DCC-4601-9224-D46F3516A5DB}" presName="node" presStyleLbl="node1" presStyleIdx="1" presStyleCnt="4">
        <dgm:presLayoutVars>
          <dgm:bulletEnabled val="1"/>
        </dgm:presLayoutVars>
      </dgm:prSet>
      <dgm:spPr/>
    </dgm:pt>
    <dgm:pt modelId="{9AE3DCE4-C7CF-4C38-94EC-16FFA61A7C5E}" type="pres">
      <dgm:prSet presAssocID="{E0FE6C12-2309-4814-8BDE-7174E01CC6A8}" presName="sibTrans" presStyleLbl="sibTrans2D1" presStyleIdx="1" presStyleCnt="3"/>
      <dgm:spPr/>
    </dgm:pt>
    <dgm:pt modelId="{F6E20717-C3C9-45A8-9D18-9E7046D3D380}" type="pres">
      <dgm:prSet presAssocID="{E0FE6C12-2309-4814-8BDE-7174E01CC6A8}" presName="connectorText" presStyleLbl="sibTrans2D1" presStyleIdx="1" presStyleCnt="3"/>
      <dgm:spPr/>
    </dgm:pt>
    <dgm:pt modelId="{97BA9BD5-D864-477B-B7D0-481118F00B9F}" type="pres">
      <dgm:prSet presAssocID="{F97E5F4B-0659-419D-A10B-215450FBB77B}" presName="node" presStyleLbl="node1" presStyleIdx="2" presStyleCnt="4">
        <dgm:presLayoutVars>
          <dgm:bulletEnabled val="1"/>
        </dgm:presLayoutVars>
      </dgm:prSet>
      <dgm:spPr/>
    </dgm:pt>
    <dgm:pt modelId="{08BF2826-C5B0-4227-8CE5-D8DC9476CCEB}" type="pres">
      <dgm:prSet presAssocID="{DB1E80C1-79C5-414B-B698-8E11C6E9A855}" presName="sibTrans" presStyleLbl="sibTrans2D1" presStyleIdx="2" presStyleCnt="3"/>
      <dgm:spPr/>
    </dgm:pt>
    <dgm:pt modelId="{EC408E53-26B8-43FA-B19D-74C333583CFD}" type="pres">
      <dgm:prSet presAssocID="{DB1E80C1-79C5-414B-B698-8E11C6E9A855}" presName="connectorText" presStyleLbl="sibTrans2D1" presStyleIdx="2" presStyleCnt="3"/>
      <dgm:spPr/>
    </dgm:pt>
    <dgm:pt modelId="{892069B9-6FB4-425D-9BE1-6002C34E9792}" type="pres">
      <dgm:prSet presAssocID="{4C108BAB-C443-4986-B65A-41E0270797F2}" presName="node" presStyleLbl="node1" presStyleIdx="3" presStyleCnt="4">
        <dgm:presLayoutVars>
          <dgm:bulletEnabled val="1"/>
        </dgm:presLayoutVars>
      </dgm:prSet>
      <dgm:spPr/>
    </dgm:pt>
  </dgm:ptLst>
  <dgm:cxnLst>
    <dgm:cxn modelId="{A88E3216-B407-48E4-A0B6-1C1A0B1BBEC5}" srcId="{34DB001A-E907-4FF3-8565-84742DD5A1F1}" destId="{F97E5F4B-0659-419D-A10B-215450FBB77B}" srcOrd="2" destOrd="0" parTransId="{A80F67C6-BC5E-4531-8B73-FECFFF458982}" sibTransId="{DB1E80C1-79C5-414B-B698-8E11C6E9A855}"/>
    <dgm:cxn modelId="{7128802B-4ACC-4D70-8EE9-E0EB82C711A9}" type="presOf" srcId="{36F81429-1DCC-4601-9224-D46F3516A5DB}" destId="{24E2CEA8-89EE-4FD3-AFE0-69E2DF966D9F}" srcOrd="0" destOrd="0" presId="urn:microsoft.com/office/officeart/2005/8/layout/process5"/>
    <dgm:cxn modelId="{E65F332F-9F2A-42BB-AA2D-39C1DFCACE2F}" type="presOf" srcId="{E0FE6C12-2309-4814-8BDE-7174E01CC6A8}" destId="{F6E20717-C3C9-45A8-9D18-9E7046D3D380}" srcOrd="1" destOrd="0" presId="urn:microsoft.com/office/officeart/2005/8/layout/process5"/>
    <dgm:cxn modelId="{1EED5D40-F39A-4AF1-B1D9-99A10CC8B47F}" type="presOf" srcId="{4C108BAB-C443-4986-B65A-41E0270797F2}" destId="{892069B9-6FB4-425D-9BE1-6002C34E9792}" srcOrd="0" destOrd="0" presId="urn:microsoft.com/office/officeart/2005/8/layout/process5"/>
    <dgm:cxn modelId="{E31BA747-05C9-4EF2-AD77-82DA7874BD48}" type="presOf" srcId="{1440CDBC-D57C-4227-B433-525BEA662F39}" destId="{C86F84A8-0F27-4A54-B198-C47ED4E8FF7E}" srcOrd="0" destOrd="0" presId="urn:microsoft.com/office/officeart/2005/8/layout/process5"/>
    <dgm:cxn modelId="{B1E78B4B-5F1F-4643-BBEC-F1D9AE05D7E6}" srcId="{34DB001A-E907-4FF3-8565-84742DD5A1F1}" destId="{4C108BAB-C443-4986-B65A-41E0270797F2}" srcOrd="3" destOrd="0" parTransId="{A035C8F0-BD18-4632-92EE-8FF774B8D2C8}" sibTransId="{170D6509-DB3A-4891-900B-A04234B2654C}"/>
    <dgm:cxn modelId="{E8EE744D-E65C-4D8E-B75A-1350F508D8CD}" type="presOf" srcId="{E0FE6C12-2309-4814-8BDE-7174E01CC6A8}" destId="{9AE3DCE4-C7CF-4C38-94EC-16FFA61A7C5E}" srcOrd="0" destOrd="0" presId="urn:microsoft.com/office/officeart/2005/8/layout/process5"/>
    <dgm:cxn modelId="{CB89F66E-89F4-4682-A0DD-E9077493D47E}" srcId="{34DB001A-E907-4FF3-8565-84742DD5A1F1}" destId="{36F81429-1DCC-4601-9224-D46F3516A5DB}" srcOrd="1" destOrd="0" parTransId="{8247E6C6-C5E7-4028-AB32-8CC13847D1AA}" sibTransId="{E0FE6C12-2309-4814-8BDE-7174E01CC6A8}"/>
    <dgm:cxn modelId="{AF682E58-C5E3-4365-A48A-6C037282B512}" type="presOf" srcId="{F97E5F4B-0659-419D-A10B-215450FBB77B}" destId="{97BA9BD5-D864-477B-B7D0-481118F00B9F}" srcOrd="0" destOrd="0" presId="urn:microsoft.com/office/officeart/2005/8/layout/process5"/>
    <dgm:cxn modelId="{23E97280-F4A8-44F4-8537-8B9C3D1B610B}" type="presOf" srcId="{1440CDBC-D57C-4227-B433-525BEA662F39}" destId="{72FF4125-8CAE-48B6-876D-A262025D245D}" srcOrd="1" destOrd="0" presId="urn:microsoft.com/office/officeart/2005/8/layout/process5"/>
    <dgm:cxn modelId="{38A7AF89-3E73-46EC-B522-598BEBC351BB}" type="presOf" srcId="{DB1E80C1-79C5-414B-B698-8E11C6E9A855}" destId="{08BF2826-C5B0-4227-8CE5-D8DC9476CCEB}" srcOrd="0" destOrd="0" presId="urn:microsoft.com/office/officeart/2005/8/layout/process5"/>
    <dgm:cxn modelId="{B0B7B78E-4302-4EE7-8877-3EBA62D7A19C}" type="presOf" srcId="{34DB001A-E907-4FF3-8565-84742DD5A1F1}" destId="{72453471-70F6-4B08-A198-D7748A8243E0}" srcOrd="0" destOrd="0" presId="urn:microsoft.com/office/officeart/2005/8/layout/process5"/>
    <dgm:cxn modelId="{C332659B-FF3E-4811-967C-8B70B6C3E72F}" type="presOf" srcId="{7918BC0A-52B0-436F-8B27-FF5234F4194A}" destId="{86F8A388-1BD1-44E5-8859-0855C1064A1C}" srcOrd="0" destOrd="0" presId="urn:microsoft.com/office/officeart/2005/8/layout/process5"/>
    <dgm:cxn modelId="{C37481A3-3218-4DDF-B2EC-A5CEEB8B360C}" srcId="{34DB001A-E907-4FF3-8565-84742DD5A1F1}" destId="{7918BC0A-52B0-436F-8B27-FF5234F4194A}" srcOrd="0" destOrd="0" parTransId="{C8D88042-2ED4-4ECD-A2E4-786D89F73944}" sibTransId="{1440CDBC-D57C-4227-B433-525BEA662F39}"/>
    <dgm:cxn modelId="{C760D7AF-F283-4D16-9C24-7584FEDCDB88}" type="presOf" srcId="{DB1E80C1-79C5-414B-B698-8E11C6E9A855}" destId="{EC408E53-26B8-43FA-B19D-74C333583CFD}" srcOrd="1" destOrd="0" presId="urn:microsoft.com/office/officeart/2005/8/layout/process5"/>
    <dgm:cxn modelId="{F584BC62-30CA-40BE-B25E-48147493078D}" type="presParOf" srcId="{72453471-70F6-4B08-A198-D7748A8243E0}" destId="{86F8A388-1BD1-44E5-8859-0855C1064A1C}" srcOrd="0" destOrd="0" presId="urn:microsoft.com/office/officeart/2005/8/layout/process5"/>
    <dgm:cxn modelId="{B3935AEB-DDB0-4117-BAFA-4AFDEB1D823D}" type="presParOf" srcId="{72453471-70F6-4B08-A198-D7748A8243E0}" destId="{C86F84A8-0F27-4A54-B198-C47ED4E8FF7E}" srcOrd="1" destOrd="0" presId="urn:microsoft.com/office/officeart/2005/8/layout/process5"/>
    <dgm:cxn modelId="{156ABB07-7705-4BFE-A66C-0C0CB93B245F}" type="presParOf" srcId="{C86F84A8-0F27-4A54-B198-C47ED4E8FF7E}" destId="{72FF4125-8CAE-48B6-876D-A262025D245D}" srcOrd="0" destOrd="0" presId="urn:microsoft.com/office/officeart/2005/8/layout/process5"/>
    <dgm:cxn modelId="{A52D51FA-0D48-408D-BBB4-FBE5DC1F474F}" type="presParOf" srcId="{72453471-70F6-4B08-A198-D7748A8243E0}" destId="{24E2CEA8-89EE-4FD3-AFE0-69E2DF966D9F}" srcOrd="2" destOrd="0" presId="urn:microsoft.com/office/officeart/2005/8/layout/process5"/>
    <dgm:cxn modelId="{8E1D34CE-59EB-4500-930D-7EFEFD79C6F2}" type="presParOf" srcId="{72453471-70F6-4B08-A198-D7748A8243E0}" destId="{9AE3DCE4-C7CF-4C38-94EC-16FFA61A7C5E}" srcOrd="3" destOrd="0" presId="urn:microsoft.com/office/officeart/2005/8/layout/process5"/>
    <dgm:cxn modelId="{031DCE54-6483-442F-A101-DD90F84DCC56}" type="presParOf" srcId="{9AE3DCE4-C7CF-4C38-94EC-16FFA61A7C5E}" destId="{F6E20717-C3C9-45A8-9D18-9E7046D3D380}" srcOrd="0" destOrd="0" presId="urn:microsoft.com/office/officeart/2005/8/layout/process5"/>
    <dgm:cxn modelId="{A47288BF-2B0C-4BBB-BE69-4B05D98C018C}" type="presParOf" srcId="{72453471-70F6-4B08-A198-D7748A8243E0}" destId="{97BA9BD5-D864-477B-B7D0-481118F00B9F}" srcOrd="4" destOrd="0" presId="urn:microsoft.com/office/officeart/2005/8/layout/process5"/>
    <dgm:cxn modelId="{2B735489-03A4-4E5E-BB4B-CFD202D26914}" type="presParOf" srcId="{72453471-70F6-4B08-A198-D7748A8243E0}" destId="{08BF2826-C5B0-4227-8CE5-D8DC9476CCEB}" srcOrd="5" destOrd="0" presId="urn:microsoft.com/office/officeart/2005/8/layout/process5"/>
    <dgm:cxn modelId="{5D787B5F-E9B5-45DB-83F3-48FF13BFC8E9}" type="presParOf" srcId="{08BF2826-C5B0-4227-8CE5-D8DC9476CCEB}" destId="{EC408E53-26B8-43FA-B19D-74C333583CFD}" srcOrd="0" destOrd="0" presId="urn:microsoft.com/office/officeart/2005/8/layout/process5"/>
    <dgm:cxn modelId="{59C9185E-F7B6-4672-8D09-D8259D46479E}" type="presParOf" srcId="{72453471-70F6-4B08-A198-D7748A8243E0}" destId="{892069B9-6FB4-425D-9BE1-6002C34E9792}"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B69CEEC-7642-422D-8E7F-51DE1ABA020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7A000D7-995C-4F45-855A-137B1EE75C2D}">
      <dgm:prSet/>
      <dgm:spPr/>
      <dgm:t>
        <a:bodyPr/>
        <a:lstStyle/>
        <a:p>
          <a:r>
            <a:rPr lang="en-US"/>
            <a:t>Some regulations have been placed to protect young girls and women against abuse. </a:t>
          </a:r>
        </a:p>
      </dgm:t>
    </dgm:pt>
    <dgm:pt modelId="{78790D93-1268-47A9-92DA-7A5F8B4693D5}" type="parTrans" cxnId="{71FBFC9F-0D3D-4A3B-8941-4DD12DB780FE}">
      <dgm:prSet/>
      <dgm:spPr/>
      <dgm:t>
        <a:bodyPr/>
        <a:lstStyle/>
        <a:p>
          <a:endParaRPr lang="en-US"/>
        </a:p>
      </dgm:t>
    </dgm:pt>
    <dgm:pt modelId="{03D57E9C-F7DE-453F-B67C-32CF6AE3EB8E}" type="sibTrans" cxnId="{71FBFC9F-0D3D-4A3B-8941-4DD12DB780FE}">
      <dgm:prSet/>
      <dgm:spPr/>
      <dgm:t>
        <a:bodyPr/>
        <a:lstStyle/>
        <a:p>
          <a:endParaRPr lang="en-US"/>
        </a:p>
      </dgm:t>
    </dgm:pt>
    <dgm:pt modelId="{644AE1F2-3C3F-430C-AA60-715344BB0C02}">
      <dgm:prSet/>
      <dgm:spPr/>
      <dgm:t>
        <a:bodyPr/>
        <a:lstStyle/>
        <a:p>
          <a:r>
            <a:rPr lang="en-US"/>
            <a:t>For rape cases, the offender would get a life sentence of imprisonment under the Sexual Act 2003, s1. </a:t>
          </a:r>
        </a:p>
      </dgm:t>
    </dgm:pt>
    <dgm:pt modelId="{73F1DC6F-913A-4E58-9B47-4B7CD98FACC0}" type="parTrans" cxnId="{1B66BFED-905C-4B51-B083-8744EF0A5C7E}">
      <dgm:prSet/>
      <dgm:spPr/>
      <dgm:t>
        <a:bodyPr/>
        <a:lstStyle/>
        <a:p>
          <a:endParaRPr lang="en-US"/>
        </a:p>
      </dgm:t>
    </dgm:pt>
    <dgm:pt modelId="{BAEE9D8C-87DF-4E2E-93DD-7C3D52ADD4D6}" type="sibTrans" cxnId="{1B66BFED-905C-4B51-B083-8744EF0A5C7E}">
      <dgm:prSet/>
      <dgm:spPr/>
      <dgm:t>
        <a:bodyPr/>
        <a:lstStyle/>
        <a:p>
          <a:endParaRPr lang="en-US"/>
        </a:p>
      </dgm:t>
    </dgm:pt>
    <dgm:pt modelId="{0F4CDC8C-07CA-4FE9-ACC3-B89439AFD244}">
      <dgm:prSet/>
      <dgm:spPr/>
      <dgm:t>
        <a:bodyPr/>
        <a:lstStyle/>
        <a:p>
          <a:r>
            <a:rPr lang="en-US"/>
            <a:t>Section 76 of the Serious Crime Act of 2015 specifies a maximum sentence of five years in prison for controlling or coercive behaviours. </a:t>
          </a:r>
        </a:p>
      </dgm:t>
    </dgm:pt>
    <dgm:pt modelId="{20A9663A-DBDB-414D-93FB-8810715D941B}" type="parTrans" cxnId="{6277D80F-DB2B-45A6-99E2-99FD43430E61}">
      <dgm:prSet/>
      <dgm:spPr/>
      <dgm:t>
        <a:bodyPr/>
        <a:lstStyle/>
        <a:p>
          <a:endParaRPr lang="en-US"/>
        </a:p>
      </dgm:t>
    </dgm:pt>
    <dgm:pt modelId="{7DBD804A-49C8-4334-85BD-E14E20B2D56B}" type="sibTrans" cxnId="{6277D80F-DB2B-45A6-99E2-99FD43430E61}">
      <dgm:prSet/>
      <dgm:spPr/>
      <dgm:t>
        <a:bodyPr/>
        <a:lstStyle/>
        <a:p>
          <a:endParaRPr lang="en-US"/>
        </a:p>
      </dgm:t>
    </dgm:pt>
    <dgm:pt modelId="{1667302A-962A-4546-A3DB-2D7E1E8CE78C}">
      <dgm:prSet/>
      <dgm:spPr/>
      <dgm:t>
        <a:bodyPr/>
        <a:lstStyle/>
        <a:p>
          <a:r>
            <a:rPr lang="en-US"/>
            <a:t>The Protection from Harassment Act of 1997, Section 4A, imposes a maximum ten-year period for stalking that involves fear of violence or serious alarm or distress (UK Parliament, 2023).</a:t>
          </a:r>
        </a:p>
      </dgm:t>
    </dgm:pt>
    <dgm:pt modelId="{90B42B0B-D727-4E5A-8760-7E8AEC2E0612}" type="parTrans" cxnId="{B76A4A1C-0E0C-4702-831C-2C7215655BD2}">
      <dgm:prSet/>
      <dgm:spPr/>
      <dgm:t>
        <a:bodyPr/>
        <a:lstStyle/>
        <a:p>
          <a:endParaRPr lang="en-US"/>
        </a:p>
      </dgm:t>
    </dgm:pt>
    <dgm:pt modelId="{5E1CF330-AE3E-4425-BFDE-3566C5E3D909}" type="sibTrans" cxnId="{B76A4A1C-0E0C-4702-831C-2C7215655BD2}">
      <dgm:prSet/>
      <dgm:spPr/>
      <dgm:t>
        <a:bodyPr/>
        <a:lstStyle/>
        <a:p>
          <a:endParaRPr lang="en-US"/>
        </a:p>
      </dgm:t>
    </dgm:pt>
    <dgm:pt modelId="{7CD0603B-827F-4FB6-84CA-1EBDCD1FF550}" type="pres">
      <dgm:prSet presAssocID="{9B69CEEC-7642-422D-8E7F-51DE1ABA0204}" presName="linear" presStyleCnt="0">
        <dgm:presLayoutVars>
          <dgm:animLvl val="lvl"/>
          <dgm:resizeHandles val="exact"/>
        </dgm:presLayoutVars>
      </dgm:prSet>
      <dgm:spPr/>
    </dgm:pt>
    <dgm:pt modelId="{CB51B47C-A050-40EF-8E57-5A6CA3F13F80}" type="pres">
      <dgm:prSet presAssocID="{A7A000D7-995C-4F45-855A-137B1EE75C2D}" presName="parentText" presStyleLbl="node1" presStyleIdx="0" presStyleCnt="1">
        <dgm:presLayoutVars>
          <dgm:chMax val="0"/>
          <dgm:bulletEnabled val="1"/>
        </dgm:presLayoutVars>
      </dgm:prSet>
      <dgm:spPr/>
    </dgm:pt>
    <dgm:pt modelId="{5F7C1CFB-2922-46E4-9B0D-7A3D92758176}" type="pres">
      <dgm:prSet presAssocID="{A7A000D7-995C-4F45-855A-137B1EE75C2D}" presName="childText" presStyleLbl="revTx" presStyleIdx="0" presStyleCnt="1">
        <dgm:presLayoutVars>
          <dgm:bulletEnabled val="1"/>
        </dgm:presLayoutVars>
      </dgm:prSet>
      <dgm:spPr/>
    </dgm:pt>
  </dgm:ptLst>
  <dgm:cxnLst>
    <dgm:cxn modelId="{6277D80F-DB2B-45A6-99E2-99FD43430E61}" srcId="{A7A000D7-995C-4F45-855A-137B1EE75C2D}" destId="{0F4CDC8C-07CA-4FE9-ACC3-B89439AFD244}" srcOrd="1" destOrd="0" parTransId="{20A9663A-DBDB-414D-93FB-8810715D941B}" sibTransId="{7DBD804A-49C8-4334-85BD-E14E20B2D56B}"/>
    <dgm:cxn modelId="{B76A4A1C-0E0C-4702-831C-2C7215655BD2}" srcId="{A7A000D7-995C-4F45-855A-137B1EE75C2D}" destId="{1667302A-962A-4546-A3DB-2D7E1E8CE78C}" srcOrd="2" destOrd="0" parTransId="{90B42B0B-D727-4E5A-8760-7E8AEC2E0612}" sibTransId="{5E1CF330-AE3E-4425-BFDE-3566C5E3D909}"/>
    <dgm:cxn modelId="{932DDE32-C434-4A46-B15F-8634E232204A}" type="presOf" srcId="{0F4CDC8C-07CA-4FE9-ACC3-B89439AFD244}" destId="{5F7C1CFB-2922-46E4-9B0D-7A3D92758176}" srcOrd="0" destOrd="1" presId="urn:microsoft.com/office/officeart/2005/8/layout/vList2"/>
    <dgm:cxn modelId="{C8B3B435-8A66-4723-96AB-A3FCAC8A64FD}" type="presOf" srcId="{1667302A-962A-4546-A3DB-2D7E1E8CE78C}" destId="{5F7C1CFB-2922-46E4-9B0D-7A3D92758176}" srcOrd="0" destOrd="2" presId="urn:microsoft.com/office/officeart/2005/8/layout/vList2"/>
    <dgm:cxn modelId="{5213B26B-D457-44C9-93B0-C5CF8B437124}" type="presOf" srcId="{644AE1F2-3C3F-430C-AA60-715344BB0C02}" destId="{5F7C1CFB-2922-46E4-9B0D-7A3D92758176}" srcOrd="0" destOrd="0" presId="urn:microsoft.com/office/officeart/2005/8/layout/vList2"/>
    <dgm:cxn modelId="{A249ED88-4146-45E1-9868-D4641AD28AE2}" type="presOf" srcId="{9B69CEEC-7642-422D-8E7F-51DE1ABA0204}" destId="{7CD0603B-827F-4FB6-84CA-1EBDCD1FF550}" srcOrd="0" destOrd="0" presId="urn:microsoft.com/office/officeart/2005/8/layout/vList2"/>
    <dgm:cxn modelId="{71FBFC9F-0D3D-4A3B-8941-4DD12DB780FE}" srcId="{9B69CEEC-7642-422D-8E7F-51DE1ABA0204}" destId="{A7A000D7-995C-4F45-855A-137B1EE75C2D}" srcOrd="0" destOrd="0" parTransId="{78790D93-1268-47A9-92DA-7A5F8B4693D5}" sibTransId="{03D57E9C-F7DE-453F-B67C-32CF6AE3EB8E}"/>
    <dgm:cxn modelId="{1B66BFED-905C-4B51-B083-8744EF0A5C7E}" srcId="{A7A000D7-995C-4F45-855A-137B1EE75C2D}" destId="{644AE1F2-3C3F-430C-AA60-715344BB0C02}" srcOrd="0" destOrd="0" parTransId="{73F1DC6F-913A-4E58-9B47-4B7CD98FACC0}" sibTransId="{BAEE9D8C-87DF-4E2E-93DD-7C3D52ADD4D6}"/>
    <dgm:cxn modelId="{8113A6FC-B8AF-4C94-B484-CA15BAB4D53C}" type="presOf" srcId="{A7A000D7-995C-4F45-855A-137B1EE75C2D}" destId="{CB51B47C-A050-40EF-8E57-5A6CA3F13F80}" srcOrd="0" destOrd="0" presId="urn:microsoft.com/office/officeart/2005/8/layout/vList2"/>
    <dgm:cxn modelId="{B1C8787F-CA4E-4006-9973-88B4DC2F3AB2}" type="presParOf" srcId="{7CD0603B-827F-4FB6-84CA-1EBDCD1FF550}" destId="{CB51B47C-A050-40EF-8E57-5A6CA3F13F80}" srcOrd="0" destOrd="0" presId="urn:microsoft.com/office/officeart/2005/8/layout/vList2"/>
    <dgm:cxn modelId="{8CFDE113-0F10-47EE-811E-EA4B148112B7}" type="presParOf" srcId="{7CD0603B-827F-4FB6-84CA-1EBDCD1FF550}" destId="{5F7C1CFB-2922-46E4-9B0D-7A3D92758176}"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C11F75-FABF-4B34-9FD2-925D38106DE7}" type="doc">
      <dgm:prSet loTypeId="urn:microsoft.com/office/officeart/2016/7/layout/RepeatingBendingProcessNew" loCatId="process" qsTypeId="urn:microsoft.com/office/officeart/2005/8/quickstyle/simple1" qsCatId="simple" csTypeId="urn:microsoft.com/office/officeart/2005/8/colors/accent0_3" csCatId="mainScheme" phldr="1"/>
      <dgm:spPr/>
      <dgm:t>
        <a:bodyPr/>
        <a:lstStyle/>
        <a:p>
          <a:endParaRPr lang="en-US"/>
        </a:p>
      </dgm:t>
    </dgm:pt>
    <dgm:pt modelId="{2BE8C177-8A1A-433B-9D86-94051121B6BE}">
      <dgm:prSet/>
      <dgm:spPr/>
      <dgm:t>
        <a:bodyPr/>
        <a:lstStyle/>
        <a:p>
          <a:r>
            <a:rPr lang="en-GB" dirty="0"/>
            <a:t>FM </a:t>
          </a:r>
          <a:endParaRPr lang="en-US" dirty="0"/>
        </a:p>
      </dgm:t>
    </dgm:pt>
    <dgm:pt modelId="{F1898EBE-E4D0-4DFE-AE9B-1BDF4861C2B8}" type="parTrans" cxnId="{74DA0903-1B49-47C1-B390-C1A7B0EBA5EB}">
      <dgm:prSet/>
      <dgm:spPr/>
      <dgm:t>
        <a:bodyPr/>
        <a:lstStyle/>
        <a:p>
          <a:endParaRPr lang="en-US"/>
        </a:p>
      </dgm:t>
    </dgm:pt>
    <dgm:pt modelId="{E795A0B7-CEFD-43B6-AADB-47380BB57843}" type="sibTrans" cxnId="{74DA0903-1B49-47C1-B390-C1A7B0EBA5EB}">
      <dgm:prSet/>
      <dgm:spPr/>
      <dgm:t>
        <a:bodyPr/>
        <a:lstStyle/>
        <a:p>
          <a:endParaRPr lang="en-US"/>
        </a:p>
      </dgm:t>
    </dgm:pt>
    <dgm:pt modelId="{2DC12A56-A9B5-42FC-8F50-18F91E47026B}">
      <dgm:prSet/>
      <dgm:spPr/>
      <dgm:t>
        <a:bodyPr/>
        <a:lstStyle/>
        <a:p>
          <a:r>
            <a:rPr lang="en-GB" dirty="0"/>
            <a:t>Domestic violence for instance bodily, sexual, mental, emotional or economic</a:t>
          </a:r>
          <a:endParaRPr lang="en-US" dirty="0"/>
        </a:p>
      </dgm:t>
    </dgm:pt>
    <dgm:pt modelId="{62FA2BE7-824B-4FA4-B1BF-EA3591C30200}" type="parTrans" cxnId="{D20469E0-DB31-4E9E-8B1E-F701B479FEFF}">
      <dgm:prSet/>
      <dgm:spPr/>
      <dgm:t>
        <a:bodyPr/>
        <a:lstStyle/>
        <a:p>
          <a:endParaRPr lang="en-US"/>
        </a:p>
      </dgm:t>
    </dgm:pt>
    <dgm:pt modelId="{01CB409A-A5AC-4FE4-91E6-E6AF4BA7F0AE}" type="sibTrans" cxnId="{D20469E0-DB31-4E9E-8B1E-F701B479FEFF}">
      <dgm:prSet/>
      <dgm:spPr/>
      <dgm:t>
        <a:bodyPr/>
        <a:lstStyle/>
        <a:p>
          <a:endParaRPr lang="en-US"/>
        </a:p>
      </dgm:t>
    </dgm:pt>
    <dgm:pt modelId="{A3D95933-A8D1-48B2-B25B-F89C2B3D1FED}">
      <dgm:prSet/>
      <dgm:spPr/>
      <dgm:t>
        <a:bodyPr/>
        <a:lstStyle/>
        <a:p>
          <a:r>
            <a:rPr lang="en-GB" dirty="0"/>
            <a:t>Sexual harassment such as rape or </a:t>
          </a:r>
          <a:r>
            <a:rPr lang="en-GB" dirty="0" err="1"/>
            <a:t>assulats</a:t>
          </a:r>
          <a:endParaRPr lang="en-US" dirty="0"/>
        </a:p>
      </dgm:t>
    </dgm:pt>
    <dgm:pt modelId="{65B65E47-1C9B-45F5-99DD-24D623E345CE}" type="parTrans" cxnId="{EE4BDE7F-81AD-4D25-AF4A-B8F80E1001F5}">
      <dgm:prSet/>
      <dgm:spPr/>
      <dgm:t>
        <a:bodyPr/>
        <a:lstStyle/>
        <a:p>
          <a:endParaRPr lang="en-US"/>
        </a:p>
      </dgm:t>
    </dgm:pt>
    <dgm:pt modelId="{D9F1D5E2-7D20-470A-85E8-12BEBCF5B121}" type="sibTrans" cxnId="{EE4BDE7F-81AD-4D25-AF4A-B8F80E1001F5}">
      <dgm:prSet/>
      <dgm:spPr/>
      <dgm:t>
        <a:bodyPr/>
        <a:lstStyle/>
        <a:p>
          <a:endParaRPr lang="en-US"/>
        </a:p>
      </dgm:t>
    </dgm:pt>
    <dgm:pt modelId="{BAF96315-9D6B-4A51-BEB6-CD9CD20B4F22}">
      <dgm:prSet/>
      <dgm:spPr/>
      <dgm:t>
        <a:bodyPr/>
        <a:lstStyle/>
        <a:p>
          <a:r>
            <a:rPr lang="en-GB" dirty="0"/>
            <a:t>Death threats, acts of physical and psychological abuse, and homicide</a:t>
          </a:r>
          <a:r>
            <a:rPr lang="en-US" baseline="0" dirty="0"/>
            <a:t>  </a:t>
          </a:r>
          <a:endParaRPr lang="en-US" dirty="0"/>
        </a:p>
      </dgm:t>
    </dgm:pt>
    <dgm:pt modelId="{DB10DDF4-3E4C-4C5C-A18A-63B6E7274BB5}" type="parTrans" cxnId="{071064CE-A460-4BFA-8987-D3ADDFD48B02}">
      <dgm:prSet/>
      <dgm:spPr/>
      <dgm:t>
        <a:bodyPr/>
        <a:lstStyle/>
        <a:p>
          <a:endParaRPr lang="en-US"/>
        </a:p>
      </dgm:t>
    </dgm:pt>
    <dgm:pt modelId="{A6AFEC32-37D5-4985-A082-0C278C50846E}" type="sibTrans" cxnId="{071064CE-A460-4BFA-8987-D3ADDFD48B02}">
      <dgm:prSet/>
      <dgm:spPr/>
      <dgm:t>
        <a:bodyPr/>
        <a:lstStyle/>
        <a:p>
          <a:endParaRPr lang="en-US"/>
        </a:p>
      </dgm:t>
    </dgm:pt>
    <dgm:pt modelId="{CB4F915F-D9DC-493F-B048-C51627D96A63}">
      <dgm:prSet/>
      <dgm:spPr/>
      <dgm:t>
        <a:bodyPr/>
        <a:lstStyle/>
        <a:p>
          <a:r>
            <a:rPr lang="en-GB" dirty="0"/>
            <a:t>Pressure to go or move abroad</a:t>
          </a:r>
          <a:endParaRPr lang="en-US" dirty="0"/>
        </a:p>
      </dgm:t>
    </dgm:pt>
    <dgm:pt modelId="{093C8283-4951-4A4A-A0D1-74CE9D3A5EB8}" type="parTrans" cxnId="{D154B758-8D32-4BD5-A913-71CEFE616E5F}">
      <dgm:prSet/>
      <dgm:spPr/>
      <dgm:t>
        <a:bodyPr/>
        <a:lstStyle/>
        <a:p>
          <a:endParaRPr lang="en-US"/>
        </a:p>
      </dgm:t>
    </dgm:pt>
    <dgm:pt modelId="{83B1753A-8462-4563-9FBF-BCA207F874EE}" type="sibTrans" cxnId="{D154B758-8D32-4BD5-A913-71CEFE616E5F}">
      <dgm:prSet/>
      <dgm:spPr/>
      <dgm:t>
        <a:bodyPr/>
        <a:lstStyle/>
        <a:p>
          <a:endParaRPr lang="en-US"/>
        </a:p>
      </dgm:t>
    </dgm:pt>
    <dgm:pt modelId="{F81ED1F2-8316-4193-8817-C98D407C5DD6}">
      <dgm:prSet/>
      <dgm:spPr/>
      <dgm:t>
        <a:bodyPr/>
        <a:lstStyle/>
        <a:p>
          <a:r>
            <a:rPr lang="en-GB" dirty="0"/>
            <a:t>No independence</a:t>
          </a:r>
          <a:endParaRPr lang="en-US" dirty="0"/>
        </a:p>
      </dgm:t>
    </dgm:pt>
    <dgm:pt modelId="{057DEE98-AD92-4176-947A-2AF4AF5F3430}" type="parTrans" cxnId="{97602A1B-8C24-4CC5-8F36-880736F35294}">
      <dgm:prSet/>
      <dgm:spPr/>
      <dgm:t>
        <a:bodyPr/>
        <a:lstStyle/>
        <a:p>
          <a:endParaRPr lang="en-US"/>
        </a:p>
      </dgm:t>
    </dgm:pt>
    <dgm:pt modelId="{3929329F-E5E3-4889-BC50-E27E3C1932B3}" type="sibTrans" cxnId="{97602A1B-8C24-4CC5-8F36-880736F35294}">
      <dgm:prSet/>
      <dgm:spPr/>
      <dgm:t>
        <a:bodyPr/>
        <a:lstStyle/>
        <a:p>
          <a:endParaRPr lang="en-US"/>
        </a:p>
      </dgm:t>
    </dgm:pt>
    <dgm:pt modelId="{03D7228E-25B8-4E03-9AAF-0D35CE2F16A1}">
      <dgm:prSet/>
      <dgm:spPr/>
      <dgm:t>
        <a:bodyPr/>
        <a:lstStyle/>
        <a:p>
          <a:r>
            <a:rPr lang="en-GB" dirty="0"/>
            <a:t>Prohibited from using  phone, the internet, and to access vital documents such as birth certificates and passports</a:t>
          </a:r>
          <a:r>
            <a:rPr lang="en-US" baseline="0" dirty="0"/>
            <a:t> </a:t>
          </a:r>
          <a:endParaRPr lang="en-US" dirty="0"/>
        </a:p>
      </dgm:t>
    </dgm:pt>
    <dgm:pt modelId="{B499D646-3FA2-4F4B-9B8C-01BE6254C33A}" type="parTrans" cxnId="{52C15613-F7E5-4C1E-900C-53D9B537ED3D}">
      <dgm:prSet/>
      <dgm:spPr/>
      <dgm:t>
        <a:bodyPr/>
        <a:lstStyle/>
        <a:p>
          <a:endParaRPr lang="en-US"/>
        </a:p>
      </dgm:t>
    </dgm:pt>
    <dgm:pt modelId="{B2BE5508-F0CC-41EB-AE23-DEF8BF70DF0E}" type="sibTrans" cxnId="{52C15613-F7E5-4C1E-900C-53D9B537ED3D}">
      <dgm:prSet/>
      <dgm:spPr/>
      <dgm:t>
        <a:bodyPr/>
        <a:lstStyle/>
        <a:p>
          <a:endParaRPr lang="en-US"/>
        </a:p>
      </dgm:t>
    </dgm:pt>
    <dgm:pt modelId="{F73EC288-71AD-4A65-8892-02B0958DBC73}">
      <dgm:prSet/>
      <dgm:spPr/>
      <dgm:t>
        <a:bodyPr/>
        <a:lstStyle/>
        <a:p>
          <a:r>
            <a:rPr lang="en-GB" dirty="0"/>
            <a:t>Isolation from loved ones</a:t>
          </a:r>
          <a:endParaRPr lang="en-US" dirty="0"/>
        </a:p>
      </dgm:t>
    </dgm:pt>
    <dgm:pt modelId="{466FF680-6105-47BB-BDB2-742E67E17BE5}" type="parTrans" cxnId="{C5260746-8132-451F-A411-50E6E6544C9C}">
      <dgm:prSet/>
      <dgm:spPr/>
      <dgm:t>
        <a:bodyPr/>
        <a:lstStyle/>
        <a:p>
          <a:endParaRPr lang="en-US"/>
        </a:p>
      </dgm:t>
    </dgm:pt>
    <dgm:pt modelId="{24FD225C-1D23-4D37-99CA-C6AD229F3713}" type="sibTrans" cxnId="{C5260746-8132-451F-A411-50E6E6544C9C}">
      <dgm:prSet/>
      <dgm:spPr/>
      <dgm:t>
        <a:bodyPr/>
        <a:lstStyle/>
        <a:p>
          <a:endParaRPr lang="en-US"/>
        </a:p>
      </dgm:t>
    </dgm:pt>
    <dgm:pt modelId="{F40D83A2-920E-49DA-8620-D7464A07A28F}" type="pres">
      <dgm:prSet presAssocID="{2BC11F75-FABF-4B34-9FD2-925D38106DE7}" presName="Name0" presStyleCnt="0">
        <dgm:presLayoutVars>
          <dgm:dir/>
          <dgm:resizeHandles val="exact"/>
        </dgm:presLayoutVars>
      </dgm:prSet>
      <dgm:spPr/>
    </dgm:pt>
    <dgm:pt modelId="{454F60CE-F9D5-4A84-924D-C962DEE8A60F}" type="pres">
      <dgm:prSet presAssocID="{2BE8C177-8A1A-433B-9D86-94051121B6BE}" presName="node" presStyleLbl="node1" presStyleIdx="0" presStyleCnt="8">
        <dgm:presLayoutVars>
          <dgm:bulletEnabled val="1"/>
        </dgm:presLayoutVars>
      </dgm:prSet>
      <dgm:spPr/>
    </dgm:pt>
    <dgm:pt modelId="{A82C1309-6F18-4945-A8B6-F701AEEB8B6A}" type="pres">
      <dgm:prSet presAssocID="{E795A0B7-CEFD-43B6-AADB-47380BB57843}" presName="sibTrans" presStyleLbl="sibTrans1D1" presStyleIdx="0" presStyleCnt="7"/>
      <dgm:spPr/>
    </dgm:pt>
    <dgm:pt modelId="{D265462E-A07C-49C8-9002-EB3EE27187D1}" type="pres">
      <dgm:prSet presAssocID="{E795A0B7-CEFD-43B6-AADB-47380BB57843}" presName="connectorText" presStyleLbl="sibTrans1D1" presStyleIdx="0" presStyleCnt="7"/>
      <dgm:spPr/>
    </dgm:pt>
    <dgm:pt modelId="{D74F9680-6714-4A4C-B61B-7610E98ADB25}" type="pres">
      <dgm:prSet presAssocID="{2DC12A56-A9B5-42FC-8F50-18F91E47026B}" presName="node" presStyleLbl="node1" presStyleIdx="1" presStyleCnt="8">
        <dgm:presLayoutVars>
          <dgm:bulletEnabled val="1"/>
        </dgm:presLayoutVars>
      </dgm:prSet>
      <dgm:spPr/>
    </dgm:pt>
    <dgm:pt modelId="{592A6F78-0412-41C4-8D78-7C803E78F93A}" type="pres">
      <dgm:prSet presAssocID="{01CB409A-A5AC-4FE4-91E6-E6AF4BA7F0AE}" presName="sibTrans" presStyleLbl="sibTrans1D1" presStyleIdx="1" presStyleCnt="7"/>
      <dgm:spPr/>
    </dgm:pt>
    <dgm:pt modelId="{DD9D8E1F-6E71-49E7-80D3-82C9F64E02C3}" type="pres">
      <dgm:prSet presAssocID="{01CB409A-A5AC-4FE4-91E6-E6AF4BA7F0AE}" presName="connectorText" presStyleLbl="sibTrans1D1" presStyleIdx="1" presStyleCnt="7"/>
      <dgm:spPr/>
    </dgm:pt>
    <dgm:pt modelId="{734E1813-552B-41FB-9F2B-1317BDC6B4E5}" type="pres">
      <dgm:prSet presAssocID="{A3D95933-A8D1-48B2-B25B-F89C2B3D1FED}" presName="node" presStyleLbl="node1" presStyleIdx="2" presStyleCnt="8">
        <dgm:presLayoutVars>
          <dgm:bulletEnabled val="1"/>
        </dgm:presLayoutVars>
      </dgm:prSet>
      <dgm:spPr/>
    </dgm:pt>
    <dgm:pt modelId="{C6260A43-820D-4AEB-990D-C2C15A4A06A8}" type="pres">
      <dgm:prSet presAssocID="{D9F1D5E2-7D20-470A-85E8-12BEBCF5B121}" presName="sibTrans" presStyleLbl="sibTrans1D1" presStyleIdx="2" presStyleCnt="7"/>
      <dgm:spPr/>
    </dgm:pt>
    <dgm:pt modelId="{FB464683-21AD-4BBF-B982-68DEA891B5C6}" type="pres">
      <dgm:prSet presAssocID="{D9F1D5E2-7D20-470A-85E8-12BEBCF5B121}" presName="connectorText" presStyleLbl="sibTrans1D1" presStyleIdx="2" presStyleCnt="7"/>
      <dgm:spPr/>
    </dgm:pt>
    <dgm:pt modelId="{EAA2853F-3EE4-441B-B9B7-B2A32B41C528}" type="pres">
      <dgm:prSet presAssocID="{BAF96315-9D6B-4A51-BEB6-CD9CD20B4F22}" presName="node" presStyleLbl="node1" presStyleIdx="3" presStyleCnt="8">
        <dgm:presLayoutVars>
          <dgm:bulletEnabled val="1"/>
        </dgm:presLayoutVars>
      </dgm:prSet>
      <dgm:spPr/>
    </dgm:pt>
    <dgm:pt modelId="{0225A59E-223E-4CD4-B9FD-666E885002E8}" type="pres">
      <dgm:prSet presAssocID="{A6AFEC32-37D5-4985-A082-0C278C50846E}" presName="sibTrans" presStyleLbl="sibTrans1D1" presStyleIdx="3" presStyleCnt="7"/>
      <dgm:spPr/>
    </dgm:pt>
    <dgm:pt modelId="{4E95AB10-357B-4064-8780-44B05F0365DB}" type="pres">
      <dgm:prSet presAssocID="{A6AFEC32-37D5-4985-A082-0C278C50846E}" presName="connectorText" presStyleLbl="sibTrans1D1" presStyleIdx="3" presStyleCnt="7"/>
      <dgm:spPr/>
    </dgm:pt>
    <dgm:pt modelId="{8D8F67FE-FC59-466C-9151-4A42388661FA}" type="pres">
      <dgm:prSet presAssocID="{CB4F915F-D9DC-493F-B048-C51627D96A63}" presName="node" presStyleLbl="node1" presStyleIdx="4" presStyleCnt="8">
        <dgm:presLayoutVars>
          <dgm:bulletEnabled val="1"/>
        </dgm:presLayoutVars>
      </dgm:prSet>
      <dgm:spPr/>
    </dgm:pt>
    <dgm:pt modelId="{9B27534B-406A-438E-8E70-472E6BB16AF6}" type="pres">
      <dgm:prSet presAssocID="{83B1753A-8462-4563-9FBF-BCA207F874EE}" presName="sibTrans" presStyleLbl="sibTrans1D1" presStyleIdx="4" presStyleCnt="7"/>
      <dgm:spPr/>
    </dgm:pt>
    <dgm:pt modelId="{020E8282-86FB-4591-989E-6E227DDB9E16}" type="pres">
      <dgm:prSet presAssocID="{83B1753A-8462-4563-9FBF-BCA207F874EE}" presName="connectorText" presStyleLbl="sibTrans1D1" presStyleIdx="4" presStyleCnt="7"/>
      <dgm:spPr/>
    </dgm:pt>
    <dgm:pt modelId="{63CD448D-FBB8-4FB2-876D-4B0C9A028690}" type="pres">
      <dgm:prSet presAssocID="{F81ED1F2-8316-4193-8817-C98D407C5DD6}" presName="node" presStyleLbl="node1" presStyleIdx="5" presStyleCnt="8">
        <dgm:presLayoutVars>
          <dgm:bulletEnabled val="1"/>
        </dgm:presLayoutVars>
      </dgm:prSet>
      <dgm:spPr/>
    </dgm:pt>
    <dgm:pt modelId="{285339E6-F7CA-4D91-999F-EB9112E51FA7}" type="pres">
      <dgm:prSet presAssocID="{3929329F-E5E3-4889-BC50-E27E3C1932B3}" presName="sibTrans" presStyleLbl="sibTrans1D1" presStyleIdx="5" presStyleCnt="7"/>
      <dgm:spPr/>
    </dgm:pt>
    <dgm:pt modelId="{F76B5E51-1D27-4AC1-B320-FD9C48E5B350}" type="pres">
      <dgm:prSet presAssocID="{3929329F-E5E3-4889-BC50-E27E3C1932B3}" presName="connectorText" presStyleLbl="sibTrans1D1" presStyleIdx="5" presStyleCnt="7"/>
      <dgm:spPr/>
    </dgm:pt>
    <dgm:pt modelId="{46E8CA82-9CE2-4B10-A2E1-12537F6A9A80}" type="pres">
      <dgm:prSet presAssocID="{03D7228E-25B8-4E03-9AAF-0D35CE2F16A1}" presName="node" presStyleLbl="node1" presStyleIdx="6" presStyleCnt="8">
        <dgm:presLayoutVars>
          <dgm:bulletEnabled val="1"/>
        </dgm:presLayoutVars>
      </dgm:prSet>
      <dgm:spPr/>
    </dgm:pt>
    <dgm:pt modelId="{69B50301-E3ED-4ED9-BE57-CC638BCAF0FD}" type="pres">
      <dgm:prSet presAssocID="{B2BE5508-F0CC-41EB-AE23-DEF8BF70DF0E}" presName="sibTrans" presStyleLbl="sibTrans1D1" presStyleIdx="6" presStyleCnt="7"/>
      <dgm:spPr/>
    </dgm:pt>
    <dgm:pt modelId="{0B71CBD4-CB91-4533-BC9B-343F17B75B91}" type="pres">
      <dgm:prSet presAssocID="{B2BE5508-F0CC-41EB-AE23-DEF8BF70DF0E}" presName="connectorText" presStyleLbl="sibTrans1D1" presStyleIdx="6" presStyleCnt="7"/>
      <dgm:spPr/>
    </dgm:pt>
    <dgm:pt modelId="{5DF83650-D7F7-4095-B4F0-B94BF75D8571}" type="pres">
      <dgm:prSet presAssocID="{F73EC288-71AD-4A65-8892-02B0958DBC73}" presName="node" presStyleLbl="node1" presStyleIdx="7" presStyleCnt="8">
        <dgm:presLayoutVars>
          <dgm:bulletEnabled val="1"/>
        </dgm:presLayoutVars>
      </dgm:prSet>
      <dgm:spPr/>
    </dgm:pt>
  </dgm:ptLst>
  <dgm:cxnLst>
    <dgm:cxn modelId="{74DA0903-1B49-47C1-B390-C1A7B0EBA5EB}" srcId="{2BC11F75-FABF-4B34-9FD2-925D38106DE7}" destId="{2BE8C177-8A1A-433B-9D86-94051121B6BE}" srcOrd="0" destOrd="0" parTransId="{F1898EBE-E4D0-4DFE-AE9B-1BDF4861C2B8}" sibTransId="{E795A0B7-CEFD-43B6-AADB-47380BB57843}"/>
    <dgm:cxn modelId="{759B3B03-219C-4BF9-842F-87C96F3CD254}" type="presOf" srcId="{D9F1D5E2-7D20-470A-85E8-12BEBCF5B121}" destId="{FB464683-21AD-4BBF-B982-68DEA891B5C6}" srcOrd="1" destOrd="0" presId="urn:microsoft.com/office/officeart/2016/7/layout/RepeatingBendingProcessNew"/>
    <dgm:cxn modelId="{52C15613-F7E5-4C1E-900C-53D9B537ED3D}" srcId="{2BC11F75-FABF-4B34-9FD2-925D38106DE7}" destId="{03D7228E-25B8-4E03-9AAF-0D35CE2F16A1}" srcOrd="6" destOrd="0" parTransId="{B499D646-3FA2-4F4B-9B8C-01BE6254C33A}" sibTransId="{B2BE5508-F0CC-41EB-AE23-DEF8BF70DF0E}"/>
    <dgm:cxn modelId="{97602A1B-8C24-4CC5-8F36-880736F35294}" srcId="{2BC11F75-FABF-4B34-9FD2-925D38106DE7}" destId="{F81ED1F2-8316-4193-8817-C98D407C5DD6}" srcOrd="5" destOrd="0" parTransId="{057DEE98-AD92-4176-947A-2AF4AF5F3430}" sibTransId="{3929329F-E5E3-4889-BC50-E27E3C1932B3}"/>
    <dgm:cxn modelId="{CC6BCC22-8627-42D5-96EE-7C414842E982}" type="presOf" srcId="{2BC11F75-FABF-4B34-9FD2-925D38106DE7}" destId="{F40D83A2-920E-49DA-8620-D7464A07A28F}" srcOrd="0" destOrd="0" presId="urn:microsoft.com/office/officeart/2016/7/layout/RepeatingBendingProcessNew"/>
    <dgm:cxn modelId="{D6D63C2D-318F-42DF-88E2-490D13DF1E76}" type="presOf" srcId="{03D7228E-25B8-4E03-9AAF-0D35CE2F16A1}" destId="{46E8CA82-9CE2-4B10-A2E1-12537F6A9A80}" srcOrd="0" destOrd="0" presId="urn:microsoft.com/office/officeart/2016/7/layout/RepeatingBendingProcessNew"/>
    <dgm:cxn modelId="{69D25D31-8613-4267-B2C0-C5A9D85EB8A5}" type="presOf" srcId="{83B1753A-8462-4563-9FBF-BCA207F874EE}" destId="{9B27534B-406A-438E-8E70-472E6BB16AF6}" srcOrd="0" destOrd="0" presId="urn:microsoft.com/office/officeart/2016/7/layout/RepeatingBendingProcessNew"/>
    <dgm:cxn modelId="{81BBC934-B1CD-4F6E-A120-593D46E076E7}" type="presOf" srcId="{B2BE5508-F0CC-41EB-AE23-DEF8BF70DF0E}" destId="{0B71CBD4-CB91-4533-BC9B-343F17B75B91}" srcOrd="1" destOrd="0" presId="urn:microsoft.com/office/officeart/2016/7/layout/RepeatingBendingProcessNew"/>
    <dgm:cxn modelId="{AB1B6864-25F6-476B-B125-0A6845428189}" type="presOf" srcId="{3929329F-E5E3-4889-BC50-E27E3C1932B3}" destId="{F76B5E51-1D27-4AC1-B320-FD9C48E5B350}" srcOrd="1" destOrd="0" presId="urn:microsoft.com/office/officeart/2016/7/layout/RepeatingBendingProcessNew"/>
    <dgm:cxn modelId="{CFF4D664-4E7F-437C-8FFB-68EEFE309859}" type="presOf" srcId="{B2BE5508-F0CC-41EB-AE23-DEF8BF70DF0E}" destId="{69B50301-E3ED-4ED9-BE57-CC638BCAF0FD}" srcOrd="0" destOrd="0" presId="urn:microsoft.com/office/officeart/2016/7/layout/RepeatingBendingProcessNew"/>
    <dgm:cxn modelId="{C5260746-8132-451F-A411-50E6E6544C9C}" srcId="{2BC11F75-FABF-4B34-9FD2-925D38106DE7}" destId="{F73EC288-71AD-4A65-8892-02B0958DBC73}" srcOrd="7" destOrd="0" parTransId="{466FF680-6105-47BB-BDB2-742E67E17BE5}" sibTransId="{24FD225C-1D23-4D37-99CA-C6AD229F3713}"/>
    <dgm:cxn modelId="{066AC848-1302-4471-B973-624C89A95F17}" type="presOf" srcId="{E795A0B7-CEFD-43B6-AADB-47380BB57843}" destId="{A82C1309-6F18-4945-A8B6-F701AEEB8B6A}" srcOrd="0" destOrd="0" presId="urn:microsoft.com/office/officeart/2016/7/layout/RepeatingBendingProcessNew"/>
    <dgm:cxn modelId="{31FDE375-F71C-45A5-A99A-C0C9FD350346}" type="presOf" srcId="{E795A0B7-CEFD-43B6-AADB-47380BB57843}" destId="{D265462E-A07C-49C8-9002-EB3EE27187D1}" srcOrd="1" destOrd="0" presId="urn:microsoft.com/office/officeart/2016/7/layout/RepeatingBendingProcessNew"/>
    <dgm:cxn modelId="{2E7C7058-5D67-4156-AABB-4F9E765E9543}" type="presOf" srcId="{01CB409A-A5AC-4FE4-91E6-E6AF4BA7F0AE}" destId="{592A6F78-0412-41C4-8D78-7C803E78F93A}" srcOrd="0" destOrd="0" presId="urn:microsoft.com/office/officeart/2016/7/layout/RepeatingBendingProcessNew"/>
    <dgm:cxn modelId="{D154B758-8D32-4BD5-A913-71CEFE616E5F}" srcId="{2BC11F75-FABF-4B34-9FD2-925D38106DE7}" destId="{CB4F915F-D9DC-493F-B048-C51627D96A63}" srcOrd="4" destOrd="0" parTransId="{093C8283-4951-4A4A-A0D1-74CE9D3A5EB8}" sibTransId="{83B1753A-8462-4563-9FBF-BCA207F874EE}"/>
    <dgm:cxn modelId="{1F63377E-6A9E-4003-8331-C8C46CA6EAD6}" type="presOf" srcId="{A3D95933-A8D1-48B2-B25B-F89C2B3D1FED}" destId="{734E1813-552B-41FB-9F2B-1317BDC6B4E5}" srcOrd="0" destOrd="0" presId="urn:microsoft.com/office/officeart/2016/7/layout/RepeatingBendingProcessNew"/>
    <dgm:cxn modelId="{EE4BDE7F-81AD-4D25-AF4A-B8F80E1001F5}" srcId="{2BC11F75-FABF-4B34-9FD2-925D38106DE7}" destId="{A3D95933-A8D1-48B2-B25B-F89C2B3D1FED}" srcOrd="2" destOrd="0" parTransId="{65B65E47-1C9B-45F5-99DD-24D623E345CE}" sibTransId="{D9F1D5E2-7D20-470A-85E8-12BEBCF5B121}"/>
    <dgm:cxn modelId="{36BC9A84-30EA-4712-B8AE-A45416320C83}" type="presOf" srcId="{F81ED1F2-8316-4193-8817-C98D407C5DD6}" destId="{63CD448D-FBB8-4FB2-876D-4B0C9A028690}" srcOrd="0" destOrd="0" presId="urn:microsoft.com/office/officeart/2016/7/layout/RepeatingBendingProcessNew"/>
    <dgm:cxn modelId="{FC883988-2D57-4FBA-A17A-F45FD874C93C}" type="presOf" srcId="{2DC12A56-A9B5-42FC-8F50-18F91E47026B}" destId="{D74F9680-6714-4A4C-B61B-7610E98ADB25}" srcOrd="0" destOrd="0" presId="urn:microsoft.com/office/officeart/2016/7/layout/RepeatingBendingProcessNew"/>
    <dgm:cxn modelId="{9576A191-8B94-497B-ACFD-999FC319592C}" type="presOf" srcId="{F73EC288-71AD-4A65-8892-02B0958DBC73}" destId="{5DF83650-D7F7-4095-B4F0-B94BF75D8571}" srcOrd="0" destOrd="0" presId="urn:microsoft.com/office/officeart/2016/7/layout/RepeatingBendingProcessNew"/>
    <dgm:cxn modelId="{997E3693-15F3-43E7-9F6C-CCF3288BA4D3}" type="presOf" srcId="{83B1753A-8462-4563-9FBF-BCA207F874EE}" destId="{020E8282-86FB-4591-989E-6E227DDB9E16}" srcOrd="1" destOrd="0" presId="urn:microsoft.com/office/officeart/2016/7/layout/RepeatingBendingProcessNew"/>
    <dgm:cxn modelId="{7D2354A2-039A-4B11-9D38-FF52D698E6D5}" type="presOf" srcId="{BAF96315-9D6B-4A51-BEB6-CD9CD20B4F22}" destId="{EAA2853F-3EE4-441B-B9B7-B2A32B41C528}" srcOrd="0" destOrd="0" presId="urn:microsoft.com/office/officeart/2016/7/layout/RepeatingBendingProcessNew"/>
    <dgm:cxn modelId="{A3D3F5A6-7863-4D6E-A591-37D6FC6004E5}" type="presOf" srcId="{CB4F915F-D9DC-493F-B048-C51627D96A63}" destId="{8D8F67FE-FC59-466C-9151-4A42388661FA}" srcOrd="0" destOrd="0" presId="urn:microsoft.com/office/officeart/2016/7/layout/RepeatingBendingProcessNew"/>
    <dgm:cxn modelId="{7D74D5A9-A966-409C-932F-DD46B768BAD4}" type="presOf" srcId="{A6AFEC32-37D5-4985-A082-0C278C50846E}" destId="{0225A59E-223E-4CD4-B9FD-666E885002E8}" srcOrd="0" destOrd="0" presId="urn:microsoft.com/office/officeart/2016/7/layout/RepeatingBendingProcessNew"/>
    <dgm:cxn modelId="{5872BFAE-277F-427C-93C3-A572E952AD8B}" type="presOf" srcId="{2BE8C177-8A1A-433B-9D86-94051121B6BE}" destId="{454F60CE-F9D5-4A84-924D-C962DEE8A60F}" srcOrd="0" destOrd="0" presId="urn:microsoft.com/office/officeart/2016/7/layout/RepeatingBendingProcessNew"/>
    <dgm:cxn modelId="{62870CCC-2DFE-4B98-8204-A54A7B252634}" type="presOf" srcId="{3929329F-E5E3-4889-BC50-E27E3C1932B3}" destId="{285339E6-F7CA-4D91-999F-EB9112E51FA7}" srcOrd="0" destOrd="0" presId="urn:microsoft.com/office/officeart/2016/7/layout/RepeatingBendingProcessNew"/>
    <dgm:cxn modelId="{071064CE-A460-4BFA-8987-D3ADDFD48B02}" srcId="{2BC11F75-FABF-4B34-9FD2-925D38106DE7}" destId="{BAF96315-9D6B-4A51-BEB6-CD9CD20B4F22}" srcOrd="3" destOrd="0" parTransId="{DB10DDF4-3E4C-4C5C-A18A-63B6E7274BB5}" sibTransId="{A6AFEC32-37D5-4985-A082-0C278C50846E}"/>
    <dgm:cxn modelId="{D20469E0-DB31-4E9E-8B1E-F701B479FEFF}" srcId="{2BC11F75-FABF-4B34-9FD2-925D38106DE7}" destId="{2DC12A56-A9B5-42FC-8F50-18F91E47026B}" srcOrd="1" destOrd="0" parTransId="{62FA2BE7-824B-4FA4-B1BF-EA3591C30200}" sibTransId="{01CB409A-A5AC-4FE4-91E6-E6AF4BA7F0AE}"/>
    <dgm:cxn modelId="{B64657E6-EFDA-493C-B3D4-440933803D24}" type="presOf" srcId="{D9F1D5E2-7D20-470A-85E8-12BEBCF5B121}" destId="{C6260A43-820D-4AEB-990D-C2C15A4A06A8}" srcOrd="0" destOrd="0" presId="urn:microsoft.com/office/officeart/2016/7/layout/RepeatingBendingProcessNew"/>
    <dgm:cxn modelId="{B7BF3DEA-2BAA-44A7-9A0C-63A365E8B02D}" type="presOf" srcId="{A6AFEC32-37D5-4985-A082-0C278C50846E}" destId="{4E95AB10-357B-4064-8780-44B05F0365DB}" srcOrd="1" destOrd="0" presId="urn:microsoft.com/office/officeart/2016/7/layout/RepeatingBendingProcessNew"/>
    <dgm:cxn modelId="{664B97EF-C609-4BF7-895A-D39EAED9591D}" type="presOf" srcId="{01CB409A-A5AC-4FE4-91E6-E6AF4BA7F0AE}" destId="{DD9D8E1F-6E71-49E7-80D3-82C9F64E02C3}" srcOrd="1" destOrd="0" presId="urn:microsoft.com/office/officeart/2016/7/layout/RepeatingBendingProcessNew"/>
    <dgm:cxn modelId="{6EAE6124-3971-4C31-8FDD-175E32C7EC68}" type="presParOf" srcId="{F40D83A2-920E-49DA-8620-D7464A07A28F}" destId="{454F60CE-F9D5-4A84-924D-C962DEE8A60F}" srcOrd="0" destOrd="0" presId="urn:microsoft.com/office/officeart/2016/7/layout/RepeatingBendingProcessNew"/>
    <dgm:cxn modelId="{83B56EF5-D642-4696-A45E-F97D1244853D}" type="presParOf" srcId="{F40D83A2-920E-49DA-8620-D7464A07A28F}" destId="{A82C1309-6F18-4945-A8B6-F701AEEB8B6A}" srcOrd="1" destOrd="0" presId="urn:microsoft.com/office/officeart/2016/7/layout/RepeatingBendingProcessNew"/>
    <dgm:cxn modelId="{EFA1912D-9439-4A92-82F9-37798908FA19}" type="presParOf" srcId="{A82C1309-6F18-4945-A8B6-F701AEEB8B6A}" destId="{D265462E-A07C-49C8-9002-EB3EE27187D1}" srcOrd="0" destOrd="0" presId="urn:microsoft.com/office/officeart/2016/7/layout/RepeatingBendingProcessNew"/>
    <dgm:cxn modelId="{FE4F5D86-B9FE-4D3E-A234-7B0CD074DF50}" type="presParOf" srcId="{F40D83A2-920E-49DA-8620-D7464A07A28F}" destId="{D74F9680-6714-4A4C-B61B-7610E98ADB25}" srcOrd="2" destOrd="0" presId="urn:microsoft.com/office/officeart/2016/7/layout/RepeatingBendingProcessNew"/>
    <dgm:cxn modelId="{9F734E07-25CB-4D1F-997A-27CA12B00E50}" type="presParOf" srcId="{F40D83A2-920E-49DA-8620-D7464A07A28F}" destId="{592A6F78-0412-41C4-8D78-7C803E78F93A}" srcOrd="3" destOrd="0" presId="urn:microsoft.com/office/officeart/2016/7/layout/RepeatingBendingProcessNew"/>
    <dgm:cxn modelId="{03EF168D-68DD-450C-9F00-630764C0A66C}" type="presParOf" srcId="{592A6F78-0412-41C4-8D78-7C803E78F93A}" destId="{DD9D8E1F-6E71-49E7-80D3-82C9F64E02C3}" srcOrd="0" destOrd="0" presId="urn:microsoft.com/office/officeart/2016/7/layout/RepeatingBendingProcessNew"/>
    <dgm:cxn modelId="{4D3A7237-36EA-4BC7-8C08-E8FFE433AE13}" type="presParOf" srcId="{F40D83A2-920E-49DA-8620-D7464A07A28F}" destId="{734E1813-552B-41FB-9F2B-1317BDC6B4E5}" srcOrd="4" destOrd="0" presId="urn:microsoft.com/office/officeart/2016/7/layout/RepeatingBendingProcessNew"/>
    <dgm:cxn modelId="{75EABA49-9023-47A9-87C7-EDA26654732D}" type="presParOf" srcId="{F40D83A2-920E-49DA-8620-D7464A07A28F}" destId="{C6260A43-820D-4AEB-990D-C2C15A4A06A8}" srcOrd="5" destOrd="0" presId="urn:microsoft.com/office/officeart/2016/7/layout/RepeatingBendingProcessNew"/>
    <dgm:cxn modelId="{25C54F45-944D-48FB-8EA4-47D8653ADAC4}" type="presParOf" srcId="{C6260A43-820D-4AEB-990D-C2C15A4A06A8}" destId="{FB464683-21AD-4BBF-B982-68DEA891B5C6}" srcOrd="0" destOrd="0" presId="urn:microsoft.com/office/officeart/2016/7/layout/RepeatingBendingProcessNew"/>
    <dgm:cxn modelId="{CE34EF10-1A47-437D-8962-E758179F95D1}" type="presParOf" srcId="{F40D83A2-920E-49DA-8620-D7464A07A28F}" destId="{EAA2853F-3EE4-441B-B9B7-B2A32B41C528}" srcOrd="6" destOrd="0" presId="urn:microsoft.com/office/officeart/2016/7/layout/RepeatingBendingProcessNew"/>
    <dgm:cxn modelId="{6721E367-96BD-4494-A332-993D539E9829}" type="presParOf" srcId="{F40D83A2-920E-49DA-8620-D7464A07A28F}" destId="{0225A59E-223E-4CD4-B9FD-666E885002E8}" srcOrd="7" destOrd="0" presId="urn:microsoft.com/office/officeart/2016/7/layout/RepeatingBendingProcessNew"/>
    <dgm:cxn modelId="{240F2971-BB30-457F-819B-301820ADF147}" type="presParOf" srcId="{0225A59E-223E-4CD4-B9FD-666E885002E8}" destId="{4E95AB10-357B-4064-8780-44B05F0365DB}" srcOrd="0" destOrd="0" presId="urn:microsoft.com/office/officeart/2016/7/layout/RepeatingBendingProcessNew"/>
    <dgm:cxn modelId="{33D22F09-CD42-4F73-9619-B75E6F501A38}" type="presParOf" srcId="{F40D83A2-920E-49DA-8620-D7464A07A28F}" destId="{8D8F67FE-FC59-466C-9151-4A42388661FA}" srcOrd="8" destOrd="0" presId="urn:microsoft.com/office/officeart/2016/7/layout/RepeatingBendingProcessNew"/>
    <dgm:cxn modelId="{12C78152-74A4-47C1-80FE-985A3AC96BEB}" type="presParOf" srcId="{F40D83A2-920E-49DA-8620-D7464A07A28F}" destId="{9B27534B-406A-438E-8E70-472E6BB16AF6}" srcOrd="9" destOrd="0" presId="urn:microsoft.com/office/officeart/2016/7/layout/RepeatingBendingProcessNew"/>
    <dgm:cxn modelId="{DC052A2E-9E31-4BBC-8DCA-04AD8D0B74F1}" type="presParOf" srcId="{9B27534B-406A-438E-8E70-472E6BB16AF6}" destId="{020E8282-86FB-4591-989E-6E227DDB9E16}" srcOrd="0" destOrd="0" presId="urn:microsoft.com/office/officeart/2016/7/layout/RepeatingBendingProcessNew"/>
    <dgm:cxn modelId="{E0654319-3F61-47C6-902D-EE3D46E16FDD}" type="presParOf" srcId="{F40D83A2-920E-49DA-8620-D7464A07A28F}" destId="{63CD448D-FBB8-4FB2-876D-4B0C9A028690}" srcOrd="10" destOrd="0" presId="urn:microsoft.com/office/officeart/2016/7/layout/RepeatingBendingProcessNew"/>
    <dgm:cxn modelId="{094FAEB3-E0BA-41CC-9238-9B4B4B56DF57}" type="presParOf" srcId="{F40D83A2-920E-49DA-8620-D7464A07A28F}" destId="{285339E6-F7CA-4D91-999F-EB9112E51FA7}" srcOrd="11" destOrd="0" presId="urn:microsoft.com/office/officeart/2016/7/layout/RepeatingBendingProcessNew"/>
    <dgm:cxn modelId="{93A5A26A-AE5C-4C7C-8CEB-0B9D19C211E5}" type="presParOf" srcId="{285339E6-F7CA-4D91-999F-EB9112E51FA7}" destId="{F76B5E51-1D27-4AC1-B320-FD9C48E5B350}" srcOrd="0" destOrd="0" presId="urn:microsoft.com/office/officeart/2016/7/layout/RepeatingBendingProcessNew"/>
    <dgm:cxn modelId="{4D39C79C-6733-48CB-A07E-4889C9D77084}" type="presParOf" srcId="{F40D83A2-920E-49DA-8620-D7464A07A28F}" destId="{46E8CA82-9CE2-4B10-A2E1-12537F6A9A80}" srcOrd="12" destOrd="0" presId="urn:microsoft.com/office/officeart/2016/7/layout/RepeatingBendingProcessNew"/>
    <dgm:cxn modelId="{F9C39251-2916-487D-8403-8C8908809B34}" type="presParOf" srcId="{F40D83A2-920E-49DA-8620-D7464A07A28F}" destId="{69B50301-E3ED-4ED9-BE57-CC638BCAF0FD}" srcOrd="13" destOrd="0" presId="urn:microsoft.com/office/officeart/2016/7/layout/RepeatingBendingProcessNew"/>
    <dgm:cxn modelId="{16A99923-2E16-4803-8DEE-3F87D43ADD3E}" type="presParOf" srcId="{69B50301-E3ED-4ED9-BE57-CC638BCAF0FD}" destId="{0B71CBD4-CB91-4533-BC9B-343F17B75B91}" srcOrd="0" destOrd="0" presId="urn:microsoft.com/office/officeart/2016/7/layout/RepeatingBendingProcessNew"/>
    <dgm:cxn modelId="{FF9B8A78-7290-4630-BB99-741A18343CE0}" type="presParOf" srcId="{F40D83A2-920E-49DA-8620-D7464A07A28F}" destId="{5DF83650-D7F7-4095-B4F0-B94BF75D8571}"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4013B59-2331-4984-B934-51E12169E34D}" type="doc">
      <dgm:prSet loTypeId="urn:microsoft.com/office/officeart/2008/layout/LinedList" loCatId="list" qsTypeId="urn:microsoft.com/office/officeart/2005/8/quickstyle/simple2" qsCatId="simple" csTypeId="urn:microsoft.com/office/officeart/2005/8/colors/accent2_2" csCatId="accent2" phldr="1"/>
      <dgm:spPr/>
      <dgm:t>
        <a:bodyPr/>
        <a:lstStyle/>
        <a:p>
          <a:endParaRPr lang="en-US"/>
        </a:p>
      </dgm:t>
    </dgm:pt>
    <dgm:pt modelId="{06F4D5DE-2B7D-4E9A-9B4E-632749053C6B}">
      <dgm:prSet/>
      <dgm:spPr/>
      <dgm:t>
        <a:bodyPr/>
        <a:lstStyle/>
        <a:p>
          <a:r>
            <a:rPr lang="en-US" dirty="0">
              <a:latin typeface="+mj-lt"/>
            </a:rPr>
            <a:t>Offender</a:t>
          </a:r>
        </a:p>
        <a:p>
          <a:r>
            <a:rPr lang="en-US" dirty="0"/>
            <a:t>Parents</a:t>
          </a:r>
        </a:p>
      </dgm:t>
    </dgm:pt>
    <dgm:pt modelId="{564F9B6A-B36D-4F18-84CB-F8461C272599}" type="parTrans" cxnId="{BB8423F1-08A0-46DF-921C-E8194E437D62}">
      <dgm:prSet/>
      <dgm:spPr/>
      <dgm:t>
        <a:bodyPr/>
        <a:lstStyle/>
        <a:p>
          <a:endParaRPr lang="en-US"/>
        </a:p>
      </dgm:t>
    </dgm:pt>
    <dgm:pt modelId="{F16A6B7F-AE77-4F26-9463-649D18213056}" type="sibTrans" cxnId="{BB8423F1-08A0-46DF-921C-E8194E437D62}">
      <dgm:prSet/>
      <dgm:spPr/>
      <dgm:t>
        <a:bodyPr/>
        <a:lstStyle/>
        <a:p>
          <a:endParaRPr lang="en-US"/>
        </a:p>
      </dgm:t>
    </dgm:pt>
    <dgm:pt modelId="{3DC10A29-59B8-4FE7-A24D-6E2942B416BB}">
      <dgm:prSet/>
      <dgm:spPr/>
      <dgm:t>
        <a:bodyPr/>
        <a:lstStyle/>
        <a:p>
          <a:r>
            <a:rPr lang="en-US" dirty="0"/>
            <a:t>Grandparents</a:t>
          </a:r>
        </a:p>
      </dgm:t>
    </dgm:pt>
    <dgm:pt modelId="{2498E1F4-7784-4F43-AF8D-CE056160386A}" type="parTrans" cxnId="{8477B729-B6B5-4D4A-AABB-4C5447C056CB}">
      <dgm:prSet/>
      <dgm:spPr/>
      <dgm:t>
        <a:bodyPr/>
        <a:lstStyle/>
        <a:p>
          <a:endParaRPr lang="en-US"/>
        </a:p>
      </dgm:t>
    </dgm:pt>
    <dgm:pt modelId="{878A34E1-7C48-4135-9F68-7036C599BA2F}" type="sibTrans" cxnId="{8477B729-B6B5-4D4A-AABB-4C5447C056CB}">
      <dgm:prSet/>
      <dgm:spPr/>
      <dgm:t>
        <a:bodyPr/>
        <a:lstStyle/>
        <a:p>
          <a:endParaRPr lang="en-US"/>
        </a:p>
      </dgm:t>
    </dgm:pt>
    <dgm:pt modelId="{780994E5-152C-4499-AC1B-BDF965F76697}">
      <dgm:prSet/>
      <dgm:spPr/>
      <dgm:t>
        <a:bodyPr/>
        <a:lstStyle/>
        <a:p>
          <a:r>
            <a:rPr lang="en-US"/>
            <a:t>Member of the family</a:t>
          </a:r>
        </a:p>
      </dgm:t>
    </dgm:pt>
    <dgm:pt modelId="{7F887E63-B650-4553-A40D-1663FD6D567D}" type="parTrans" cxnId="{844FA0B5-FC23-48CE-8877-CC4B1960C74F}">
      <dgm:prSet/>
      <dgm:spPr/>
      <dgm:t>
        <a:bodyPr/>
        <a:lstStyle/>
        <a:p>
          <a:endParaRPr lang="en-US"/>
        </a:p>
      </dgm:t>
    </dgm:pt>
    <dgm:pt modelId="{41838A1D-50BD-4365-BF44-A240D51C5EC4}" type="sibTrans" cxnId="{844FA0B5-FC23-48CE-8877-CC4B1960C74F}">
      <dgm:prSet/>
      <dgm:spPr/>
      <dgm:t>
        <a:bodyPr/>
        <a:lstStyle/>
        <a:p>
          <a:endParaRPr lang="en-US"/>
        </a:p>
      </dgm:t>
    </dgm:pt>
    <dgm:pt modelId="{C06D2070-70A8-4D12-B7E6-3779E51C7D44}">
      <dgm:prSet/>
      <dgm:spPr/>
      <dgm:t>
        <a:bodyPr/>
        <a:lstStyle/>
        <a:p>
          <a:r>
            <a:rPr lang="en-US" dirty="0"/>
            <a:t>Member of the community </a:t>
          </a:r>
        </a:p>
      </dgm:t>
    </dgm:pt>
    <dgm:pt modelId="{42DB7D0E-0269-4D35-AB0C-9E6D6CFF3D50}" type="parTrans" cxnId="{417E8E1D-8259-4102-867A-B31DE119526D}">
      <dgm:prSet/>
      <dgm:spPr/>
      <dgm:t>
        <a:bodyPr/>
        <a:lstStyle/>
        <a:p>
          <a:endParaRPr lang="en-US"/>
        </a:p>
      </dgm:t>
    </dgm:pt>
    <dgm:pt modelId="{145297CE-290F-4BFA-9708-D77623BD7791}" type="sibTrans" cxnId="{417E8E1D-8259-4102-867A-B31DE119526D}">
      <dgm:prSet/>
      <dgm:spPr/>
      <dgm:t>
        <a:bodyPr/>
        <a:lstStyle/>
        <a:p>
          <a:endParaRPr lang="en-US"/>
        </a:p>
      </dgm:t>
    </dgm:pt>
    <dgm:pt modelId="{AA6BCE0B-4011-4880-BFCA-4B01DCCF688D}" type="pres">
      <dgm:prSet presAssocID="{D4013B59-2331-4984-B934-51E12169E34D}" presName="vert0" presStyleCnt="0">
        <dgm:presLayoutVars>
          <dgm:dir/>
          <dgm:animOne val="branch"/>
          <dgm:animLvl val="lvl"/>
        </dgm:presLayoutVars>
      </dgm:prSet>
      <dgm:spPr/>
    </dgm:pt>
    <dgm:pt modelId="{964EF5E8-33A9-47E9-85E3-D5DE268C9582}" type="pres">
      <dgm:prSet presAssocID="{06F4D5DE-2B7D-4E9A-9B4E-632749053C6B}" presName="thickLine" presStyleLbl="alignNode1" presStyleIdx="0" presStyleCnt="4"/>
      <dgm:spPr/>
    </dgm:pt>
    <dgm:pt modelId="{51CA22A3-ACFF-4A71-BA72-00D1946372FD}" type="pres">
      <dgm:prSet presAssocID="{06F4D5DE-2B7D-4E9A-9B4E-632749053C6B}" presName="horz1" presStyleCnt="0"/>
      <dgm:spPr/>
    </dgm:pt>
    <dgm:pt modelId="{4FD2C4AD-C074-4A06-BF9B-713899359E72}" type="pres">
      <dgm:prSet presAssocID="{06F4D5DE-2B7D-4E9A-9B4E-632749053C6B}" presName="tx1" presStyleLbl="revTx" presStyleIdx="0" presStyleCnt="4"/>
      <dgm:spPr/>
    </dgm:pt>
    <dgm:pt modelId="{F5FCCEEA-E48A-4DD0-9145-81185BD4BC2A}" type="pres">
      <dgm:prSet presAssocID="{06F4D5DE-2B7D-4E9A-9B4E-632749053C6B}" presName="vert1" presStyleCnt="0"/>
      <dgm:spPr/>
    </dgm:pt>
    <dgm:pt modelId="{5D44B153-22D8-4487-9A21-99CCC693C845}" type="pres">
      <dgm:prSet presAssocID="{3DC10A29-59B8-4FE7-A24D-6E2942B416BB}" presName="thickLine" presStyleLbl="alignNode1" presStyleIdx="1" presStyleCnt="4"/>
      <dgm:spPr/>
    </dgm:pt>
    <dgm:pt modelId="{4F27281F-9BF3-4ADA-A5BE-C1C11FE58261}" type="pres">
      <dgm:prSet presAssocID="{3DC10A29-59B8-4FE7-A24D-6E2942B416BB}" presName="horz1" presStyleCnt="0"/>
      <dgm:spPr/>
    </dgm:pt>
    <dgm:pt modelId="{BAAE2708-FC05-4AFA-B982-C7D0C00AE1B5}" type="pres">
      <dgm:prSet presAssocID="{3DC10A29-59B8-4FE7-A24D-6E2942B416BB}" presName="tx1" presStyleLbl="revTx" presStyleIdx="1" presStyleCnt="4"/>
      <dgm:spPr/>
    </dgm:pt>
    <dgm:pt modelId="{45D32E07-7250-40D3-8341-8C59D0EA43C2}" type="pres">
      <dgm:prSet presAssocID="{3DC10A29-59B8-4FE7-A24D-6E2942B416BB}" presName="vert1" presStyleCnt="0"/>
      <dgm:spPr/>
    </dgm:pt>
    <dgm:pt modelId="{4460F7B3-F511-404B-B04D-EA054683F2DD}" type="pres">
      <dgm:prSet presAssocID="{780994E5-152C-4499-AC1B-BDF965F76697}" presName="thickLine" presStyleLbl="alignNode1" presStyleIdx="2" presStyleCnt="4"/>
      <dgm:spPr/>
    </dgm:pt>
    <dgm:pt modelId="{0C3EE7D9-7631-4CD2-92D9-70DF35AD21F5}" type="pres">
      <dgm:prSet presAssocID="{780994E5-152C-4499-AC1B-BDF965F76697}" presName="horz1" presStyleCnt="0"/>
      <dgm:spPr/>
    </dgm:pt>
    <dgm:pt modelId="{CB1C65CD-E71D-401F-BF0F-E0DA2A30B91F}" type="pres">
      <dgm:prSet presAssocID="{780994E5-152C-4499-AC1B-BDF965F76697}" presName="tx1" presStyleLbl="revTx" presStyleIdx="2" presStyleCnt="4"/>
      <dgm:spPr/>
    </dgm:pt>
    <dgm:pt modelId="{0169DB83-7EBD-4E22-9798-B2FAF44011EB}" type="pres">
      <dgm:prSet presAssocID="{780994E5-152C-4499-AC1B-BDF965F76697}" presName="vert1" presStyleCnt="0"/>
      <dgm:spPr/>
    </dgm:pt>
    <dgm:pt modelId="{8731F38F-91C5-4C91-850D-8D5629D3157C}" type="pres">
      <dgm:prSet presAssocID="{C06D2070-70A8-4D12-B7E6-3779E51C7D44}" presName="thickLine" presStyleLbl="alignNode1" presStyleIdx="3" presStyleCnt="4"/>
      <dgm:spPr/>
    </dgm:pt>
    <dgm:pt modelId="{2F6BEF60-A5F3-4560-AD6D-9B02996BD417}" type="pres">
      <dgm:prSet presAssocID="{C06D2070-70A8-4D12-B7E6-3779E51C7D44}" presName="horz1" presStyleCnt="0"/>
      <dgm:spPr/>
    </dgm:pt>
    <dgm:pt modelId="{3C99D511-2A9C-4F46-B025-A55CB312AEDA}" type="pres">
      <dgm:prSet presAssocID="{C06D2070-70A8-4D12-B7E6-3779E51C7D44}" presName="tx1" presStyleLbl="revTx" presStyleIdx="3" presStyleCnt="4"/>
      <dgm:spPr/>
    </dgm:pt>
    <dgm:pt modelId="{2BAEFFBA-470A-4A43-8BE9-8F49E0B24A48}" type="pres">
      <dgm:prSet presAssocID="{C06D2070-70A8-4D12-B7E6-3779E51C7D44}" presName="vert1" presStyleCnt="0"/>
      <dgm:spPr/>
    </dgm:pt>
  </dgm:ptLst>
  <dgm:cxnLst>
    <dgm:cxn modelId="{DF61F40F-70D9-4194-BFD7-5D717F2D84A0}" type="presOf" srcId="{D4013B59-2331-4984-B934-51E12169E34D}" destId="{AA6BCE0B-4011-4880-BFCA-4B01DCCF688D}" srcOrd="0" destOrd="0" presId="urn:microsoft.com/office/officeart/2008/layout/LinedList"/>
    <dgm:cxn modelId="{417E8E1D-8259-4102-867A-B31DE119526D}" srcId="{D4013B59-2331-4984-B934-51E12169E34D}" destId="{C06D2070-70A8-4D12-B7E6-3779E51C7D44}" srcOrd="3" destOrd="0" parTransId="{42DB7D0E-0269-4D35-AB0C-9E6D6CFF3D50}" sibTransId="{145297CE-290F-4BFA-9708-D77623BD7791}"/>
    <dgm:cxn modelId="{8477B729-B6B5-4D4A-AABB-4C5447C056CB}" srcId="{D4013B59-2331-4984-B934-51E12169E34D}" destId="{3DC10A29-59B8-4FE7-A24D-6E2942B416BB}" srcOrd="1" destOrd="0" parTransId="{2498E1F4-7784-4F43-AF8D-CE056160386A}" sibTransId="{878A34E1-7C48-4135-9F68-7036C599BA2F}"/>
    <dgm:cxn modelId="{1385385E-5FDB-473A-AAE5-CE736A87E00C}" type="presOf" srcId="{3DC10A29-59B8-4FE7-A24D-6E2942B416BB}" destId="{BAAE2708-FC05-4AFA-B982-C7D0C00AE1B5}" srcOrd="0" destOrd="0" presId="urn:microsoft.com/office/officeart/2008/layout/LinedList"/>
    <dgm:cxn modelId="{B863F954-1908-477C-8298-FA4E96420728}" type="presOf" srcId="{780994E5-152C-4499-AC1B-BDF965F76697}" destId="{CB1C65CD-E71D-401F-BF0F-E0DA2A30B91F}" srcOrd="0" destOrd="0" presId="urn:microsoft.com/office/officeart/2008/layout/LinedList"/>
    <dgm:cxn modelId="{844FA0B5-FC23-48CE-8877-CC4B1960C74F}" srcId="{D4013B59-2331-4984-B934-51E12169E34D}" destId="{780994E5-152C-4499-AC1B-BDF965F76697}" srcOrd="2" destOrd="0" parTransId="{7F887E63-B650-4553-A40D-1663FD6D567D}" sibTransId="{41838A1D-50BD-4365-BF44-A240D51C5EC4}"/>
    <dgm:cxn modelId="{1012D2C0-3975-4F88-8198-BF16DAF7ABDB}" type="presOf" srcId="{06F4D5DE-2B7D-4E9A-9B4E-632749053C6B}" destId="{4FD2C4AD-C074-4A06-BF9B-713899359E72}" srcOrd="0" destOrd="0" presId="urn:microsoft.com/office/officeart/2008/layout/LinedList"/>
    <dgm:cxn modelId="{BB8423F1-08A0-46DF-921C-E8194E437D62}" srcId="{D4013B59-2331-4984-B934-51E12169E34D}" destId="{06F4D5DE-2B7D-4E9A-9B4E-632749053C6B}" srcOrd="0" destOrd="0" parTransId="{564F9B6A-B36D-4F18-84CB-F8461C272599}" sibTransId="{F16A6B7F-AE77-4F26-9463-649D18213056}"/>
    <dgm:cxn modelId="{F85523FC-CAB6-4F7D-943A-38555C0DE798}" type="presOf" srcId="{C06D2070-70A8-4D12-B7E6-3779E51C7D44}" destId="{3C99D511-2A9C-4F46-B025-A55CB312AEDA}" srcOrd="0" destOrd="0" presId="urn:microsoft.com/office/officeart/2008/layout/LinedList"/>
    <dgm:cxn modelId="{8E73EAE1-C690-475A-8D6D-84FBCE5A1F31}" type="presParOf" srcId="{AA6BCE0B-4011-4880-BFCA-4B01DCCF688D}" destId="{964EF5E8-33A9-47E9-85E3-D5DE268C9582}" srcOrd="0" destOrd="0" presId="urn:microsoft.com/office/officeart/2008/layout/LinedList"/>
    <dgm:cxn modelId="{F61E3A35-99D9-43CA-8DD3-FBCA7152EEEE}" type="presParOf" srcId="{AA6BCE0B-4011-4880-BFCA-4B01DCCF688D}" destId="{51CA22A3-ACFF-4A71-BA72-00D1946372FD}" srcOrd="1" destOrd="0" presId="urn:microsoft.com/office/officeart/2008/layout/LinedList"/>
    <dgm:cxn modelId="{1DA67F66-B185-47BD-A07F-C775B3E8026C}" type="presParOf" srcId="{51CA22A3-ACFF-4A71-BA72-00D1946372FD}" destId="{4FD2C4AD-C074-4A06-BF9B-713899359E72}" srcOrd="0" destOrd="0" presId="urn:microsoft.com/office/officeart/2008/layout/LinedList"/>
    <dgm:cxn modelId="{08153C86-FBA2-4659-83BD-9E41CDF8F5DE}" type="presParOf" srcId="{51CA22A3-ACFF-4A71-BA72-00D1946372FD}" destId="{F5FCCEEA-E48A-4DD0-9145-81185BD4BC2A}" srcOrd="1" destOrd="0" presId="urn:microsoft.com/office/officeart/2008/layout/LinedList"/>
    <dgm:cxn modelId="{5D2ABD6C-7446-49E7-AC79-5017AB10C4D9}" type="presParOf" srcId="{AA6BCE0B-4011-4880-BFCA-4B01DCCF688D}" destId="{5D44B153-22D8-4487-9A21-99CCC693C845}" srcOrd="2" destOrd="0" presId="urn:microsoft.com/office/officeart/2008/layout/LinedList"/>
    <dgm:cxn modelId="{AC82DA32-B5AF-43DD-BC86-CE6EB0B46046}" type="presParOf" srcId="{AA6BCE0B-4011-4880-BFCA-4B01DCCF688D}" destId="{4F27281F-9BF3-4ADA-A5BE-C1C11FE58261}" srcOrd="3" destOrd="0" presId="urn:microsoft.com/office/officeart/2008/layout/LinedList"/>
    <dgm:cxn modelId="{8A8B6E28-3075-482B-8104-D8F630217758}" type="presParOf" srcId="{4F27281F-9BF3-4ADA-A5BE-C1C11FE58261}" destId="{BAAE2708-FC05-4AFA-B982-C7D0C00AE1B5}" srcOrd="0" destOrd="0" presId="urn:microsoft.com/office/officeart/2008/layout/LinedList"/>
    <dgm:cxn modelId="{423F328F-4676-4AA8-ADFC-00E3A4B823B8}" type="presParOf" srcId="{4F27281F-9BF3-4ADA-A5BE-C1C11FE58261}" destId="{45D32E07-7250-40D3-8341-8C59D0EA43C2}" srcOrd="1" destOrd="0" presId="urn:microsoft.com/office/officeart/2008/layout/LinedList"/>
    <dgm:cxn modelId="{D900FF55-CD5B-4BCC-9832-330F00F123A9}" type="presParOf" srcId="{AA6BCE0B-4011-4880-BFCA-4B01DCCF688D}" destId="{4460F7B3-F511-404B-B04D-EA054683F2DD}" srcOrd="4" destOrd="0" presId="urn:microsoft.com/office/officeart/2008/layout/LinedList"/>
    <dgm:cxn modelId="{78D5BDB3-3E0F-40D4-AADD-42886E4E69B5}" type="presParOf" srcId="{AA6BCE0B-4011-4880-BFCA-4B01DCCF688D}" destId="{0C3EE7D9-7631-4CD2-92D9-70DF35AD21F5}" srcOrd="5" destOrd="0" presId="urn:microsoft.com/office/officeart/2008/layout/LinedList"/>
    <dgm:cxn modelId="{133BFCAA-1456-4E3F-B627-B5BC2566D2A9}" type="presParOf" srcId="{0C3EE7D9-7631-4CD2-92D9-70DF35AD21F5}" destId="{CB1C65CD-E71D-401F-BF0F-E0DA2A30B91F}" srcOrd="0" destOrd="0" presId="urn:microsoft.com/office/officeart/2008/layout/LinedList"/>
    <dgm:cxn modelId="{D64F353A-5249-455A-8B45-8DD076DDC3BB}" type="presParOf" srcId="{0C3EE7D9-7631-4CD2-92D9-70DF35AD21F5}" destId="{0169DB83-7EBD-4E22-9798-B2FAF44011EB}" srcOrd="1" destOrd="0" presId="urn:microsoft.com/office/officeart/2008/layout/LinedList"/>
    <dgm:cxn modelId="{D5CFD923-9BFE-43AA-97EC-50C66F56C69F}" type="presParOf" srcId="{AA6BCE0B-4011-4880-BFCA-4B01DCCF688D}" destId="{8731F38F-91C5-4C91-850D-8D5629D3157C}" srcOrd="6" destOrd="0" presId="urn:microsoft.com/office/officeart/2008/layout/LinedList"/>
    <dgm:cxn modelId="{5A260168-2EEC-4EBB-A923-DA60B2B7F069}" type="presParOf" srcId="{AA6BCE0B-4011-4880-BFCA-4B01DCCF688D}" destId="{2F6BEF60-A5F3-4560-AD6D-9B02996BD417}" srcOrd="7" destOrd="0" presId="urn:microsoft.com/office/officeart/2008/layout/LinedList"/>
    <dgm:cxn modelId="{060EF170-86C5-40CA-B24D-CF973E555922}" type="presParOf" srcId="{2F6BEF60-A5F3-4560-AD6D-9B02996BD417}" destId="{3C99D511-2A9C-4F46-B025-A55CB312AEDA}" srcOrd="0" destOrd="0" presId="urn:microsoft.com/office/officeart/2008/layout/LinedList"/>
    <dgm:cxn modelId="{D9A12580-6ECD-4AC2-98D0-63639D2BC2DE}" type="presParOf" srcId="{2F6BEF60-A5F3-4560-AD6D-9B02996BD417}" destId="{2BAEFFBA-470A-4A43-8BE9-8F49E0B24A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1CC62AB-6BC4-4AF5-AB81-2E3880F056F7}"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6EA92E52-3727-4869-ABDC-B00515191A0E}">
      <dgm:prSet/>
      <dgm:spPr/>
      <dgm:t>
        <a:bodyPr/>
        <a:lstStyle/>
        <a:p>
          <a:r>
            <a:rPr lang="en-GB" dirty="0"/>
            <a:t> Highest number of cases in - Pakistan 147 cases </a:t>
          </a:r>
          <a:endParaRPr lang="en-US" dirty="0"/>
        </a:p>
      </dgm:t>
    </dgm:pt>
    <dgm:pt modelId="{8C63957E-541E-430E-B603-262176A83BD7}" type="parTrans" cxnId="{3CE2EE5D-D742-4FF7-B20D-353E6E5B3988}">
      <dgm:prSet/>
      <dgm:spPr/>
      <dgm:t>
        <a:bodyPr/>
        <a:lstStyle/>
        <a:p>
          <a:endParaRPr lang="en-US"/>
        </a:p>
      </dgm:t>
    </dgm:pt>
    <dgm:pt modelId="{623C3CD2-239E-4107-AE56-141B9BAEA157}" type="sibTrans" cxnId="{3CE2EE5D-D742-4FF7-B20D-353E6E5B3988}">
      <dgm:prSet/>
      <dgm:spPr/>
      <dgm:t>
        <a:bodyPr/>
        <a:lstStyle/>
        <a:p>
          <a:endParaRPr lang="en-US"/>
        </a:p>
      </dgm:t>
    </dgm:pt>
    <dgm:pt modelId="{D54F3200-9BF6-4FEA-BA54-26FB8C409C48}">
      <dgm:prSet/>
      <dgm:spPr/>
      <dgm:t>
        <a:bodyPr/>
        <a:lstStyle/>
        <a:p>
          <a:r>
            <a:rPr lang="en-GB" dirty="0"/>
            <a:t>Bangladesh 41 cases</a:t>
          </a:r>
          <a:endParaRPr lang="en-US" dirty="0"/>
        </a:p>
      </dgm:t>
    </dgm:pt>
    <dgm:pt modelId="{3C80DC87-81E3-41CB-B795-8810BA512E55}" type="parTrans" cxnId="{7A385BFE-FFC1-4695-A587-E13840FD43C7}">
      <dgm:prSet/>
      <dgm:spPr/>
      <dgm:t>
        <a:bodyPr/>
        <a:lstStyle/>
        <a:p>
          <a:endParaRPr lang="en-US"/>
        </a:p>
      </dgm:t>
    </dgm:pt>
    <dgm:pt modelId="{42F967DA-FE2D-4397-B617-FBA023B04E5D}" type="sibTrans" cxnId="{7A385BFE-FFC1-4695-A587-E13840FD43C7}">
      <dgm:prSet/>
      <dgm:spPr/>
      <dgm:t>
        <a:bodyPr/>
        <a:lstStyle/>
        <a:p>
          <a:endParaRPr lang="en-US"/>
        </a:p>
      </dgm:t>
    </dgm:pt>
    <dgm:pt modelId="{0B49E970-B718-4CF5-9BE1-6F9E60BAF39A}">
      <dgm:prSet/>
      <dgm:spPr/>
      <dgm:t>
        <a:bodyPr/>
        <a:lstStyle/>
        <a:p>
          <a:r>
            <a:rPr lang="en-GB" dirty="0"/>
            <a:t>India 20 cases</a:t>
          </a:r>
          <a:endParaRPr lang="en-US" dirty="0"/>
        </a:p>
      </dgm:t>
    </dgm:pt>
    <dgm:pt modelId="{BAA8AE11-A764-4646-8D88-A56155AB87AC}" type="parTrans" cxnId="{3ABE8A2B-8D7A-4218-ADC3-929A825D32B6}">
      <dgm:prSet/>
      <dgm:spPr/>
      <dgm:t>
        <a:bodyPr/>
        <a:lstStyle/>
        <a:p>
          <a:endParaRPr lang="en-US"/>
        </a:p>
      </dgm:t>
    </dgm:pt>
    <dgm:pt modelId="{C8DF13DC-C088-4296-BF8F-3FB81CE12BCA}" type="sibTrans" cxnId="{3ABE8A2B-8D7A-4218-ADC3-929A825D32B6}">
      <dgm:prSet/>
      <dgm:spPr/>
      <dgm:t>
        <a:bodyPr/>
        <a:lstStyle/>
        <a:p>
          <a:endParaRPr lang="en-US"/>
        </a:p>
      </dgm:t>
    </dgm:pt>
    <dgm:pt modelId="{5C20FBF5-2500-4D32-8FE5-B235D06DEC18}">
      <dgm:prSet/>
      <dgm:spPr/>
      <dgm:t>
        <a:bodyPr/>
        <a:lstStyle/>
        <a:p>
          <a:r>
            <a:rPr lang="en-GB" dirty="0"/>
            <a:t>Afghanistan 9 cases</a:t>
          </a:r>
          <a:endParaRPr lang="en-US" dirty="0"/>
        </a:p>
      </dgm:t>
    </dgm:pt>
    <dgm:pt modelId="{EE3E11E5-A1D4-4B37-961A-E92C80C70744}" type="parTrans" cxnId="{4E916B38-03E6-4621-AABF-45907DBCC9C4}">
      <dgm:prSet/>
      <dgm:spPr/>
      <dgm:t>
        <a:bodyPr/>
        <a:lstStyle/>
        <a:p>
          <a:endParaRPr lang="en-US"/>
        </a:p>
      </dgm:t>
    </dgm:pt>
    <dgm:pt modelId="{8911F93F-42B3-4246-BE9B-52674862B514}" type="sibTrans" cxnId="{4E916B38-03E6-4621-AABF-45907DBCC9C4}">
      <dgm:prSet/>
      <dgm:spPr/>
      <dgm:t>
        <a:bodyPr/>
        <a:lstStyle/>
        <a:p>
          <a:endParaRPr lang="en-US"/>
        </a:p>
      </dgm:t>
    </dgm:pt>
    <dgm:pt modelId="{39D0298B-3250-4A8C-8BD2-C72D03A47BB1}">
      <dgm:prSet/>
      <dgm:spPr/>
      <dgm:t>
        <a:bodyPr/>
        <a:lstStyle/>
        <a:p>
          <a:r>
            <a:rPr lang="en-GB" dirty="0"/>
            <a:t>Iraq 7 cases </a:t>
          </a:r>
          <a:endParaRPr lang="en-US" dirty="0"/>
        </a:p>
      </dgm:t>
    </dgm:pt>
    <dgm:pt modelId="{2BA2E6B6-033C-4F23-BE06-45DE3B985900}" type="parTrans" cxnId="{ABDEC060-16C7-4976-B6BA-4BD9428A8859}">
      <dgm:prSet/>
      <dgm:spPr/>
      <dgm:t>
        <a:bodyPr/>
        <a:lstStyle/>
        <a:p>
          <a:endParaRPr lang="en-US"/>
        </a:p>
      </dgm:t>
    </dgm:pt>
    <dgm:pt modelId="{D4F37195-64FD-4CA8-A610-DAC37CBF76F3}" type="sibTrans" cxnId="{ABDEC060-16C7-4976-B6BA-4BD9428A8859}">
      <dgm:prSet/>
      <dgm:spPr/>
      <dgm:t>
        <a:bodyPr/>
        <a:lstStyle/>
        <a:p>
          <a:endParaRPr lang="en-US"/>
        </a:p>
      </dgm:t>
    </dgm:pt>
    <dgm:pt modelId="{17098DC4-16F8-490F-B1BA-C7DAA0C93850}">
      <dgm:prSet/>
      <dgm:spPr/>
      <dgm:t>
        <a:bodyPr/>
        <a:lstStyle/>
        <a:p>
          <a:r>
            <a:rPr lang="en-GB" dirty="0"/>
            <a:t>Somalia 5 cases</a:t>
          </a:r>
          <a:endParaRPr lang="en-US" dirty="0"/>
        </a:p>
      </dgm:t>
    </dgm:pt>
    <dgm:pt modelId="{840D51C6-3D36-49DC-AAC2-1B2FD113EC62}" type="parTrans" cxnId="{EFCE179C-6F34-49D3-846B-9543B99A4D86}">
      <dgm:prSet/>
      <dgm:spPr/>
      <dgm:t>
        <a:bodyPr/>
        <a:lstStyle/>
        <a:p>
          <a:endParaRPr lang="en-US"/>
        </a:p>
      </dgm:t>
    </dgm:pt>
    <dgm:pt modelId="{595519EA-7E08-4FB0-9C84-3B34A1ED7DFE}" type="sibTrans" cxnId="{EFCE179C-6F34-49D3-846B-9543B99A4D86}">
      <dgm:prSet/>
      <dgm:spPr/>
      <dgm:t>
        <a:bodyPr/>
        <a:lstStyle/>
        <a:p>
          <a:endParaRPr lang="en-US"/>
        </a:p>
      </dgm:t>
    </dgm:pt>
    <dgm:pt modelId="{99DB14E8-25EA-464F-8283-58DD152C58A7}" type="pres">
      <dgm:prSet presAssocID="{11CC62AB-6BC4-4AF5-AB81-2E3880F056F7}" presName="vert0" presStyleCnt="0">
        <dgm:presLayoutVars>
          <dgm:dir/>
          <dgm:animOne val="branch"/>
          <dgm:animLvl val="lvl"/>
        </dgm:presLayoutVars>
      </dgm:prSet>
      <dgm:spPr/>
    </dgm:pt>
    <dgm:pt modelId="{A5CEBCF8-1173-43D2-8F01-43B9DD24284F}" type="pres">
      <dgm:prSet presAssocID="{6EA92E52-3727-4869-ABDC-B00515191A0E}" presName="thickLine" presStyleLbl="alignNode1" presStyleIdx="0" presStyleCnt="6"/>
      <dgm:spPr/>
    </dgm:pt>
    <dgm:pt modelId="{9EE85214-82DF-44EC-AA1E-1DD6ED7942FF}" type="pres">
      <dgm:prSet presAssocID="{6EA92E52-3727-4869-ABDC-B00515191A0E}" presName="horz1" presStyleCnt="0"/>
      <dgm:spPr/>
    </dgm:pt>
    <dgm:pt modelId="{4EE032AE-8F79-4894-AC27-4550059665C9}" type="pres">
      <dgm:prSet presAssocID="{6EA92E52-3727-4869-ABDC-B00515191A0E}" presName="tx1" presStyleLbl="revTx" presStyleIdx="0" presStyleCnt="6"/>
      <dgm:spPr/>
    </dgm:pt>
    <dgm:pt modelId="{4E456272-E834-4592-AA03-31C5BDDDB443}" type="pres">
      <dgm:prSet presAssocID="{6EA92E52-3727-4869-ABDC-B00515191A0E}" presName="vert1" presStyleCnt="0"/>
      <dgm:spPr/>
    </dgm:pt>
    <dgm:pt modelId="{D4E3DAE9-F693-464E-ADD0-145B54838BBE}" type="pres">
      <dgm:prSet presAssocID="{D54F3200-9BF6-4FEA-BA54-26FB8C409C48}" presName="thickLine" presStyleLbl="alignNode1" presStyleIdx="1" presStyleCnt="6"/>
      <dgm:spPr/>
    </dgm:pt>
    <dgm:pt modelId="{90AA32BF-7E24-47CF-85DA-B8C9D49A0E52}" type="pres">
      <dgm:prSet presAssocID="{D54F3200-9BF6-4FEA-BA54-26FB8C409C48}" presName="horz1" presStyleCnt="0"/>
      <dgm:spPr/>
    </dgm:pt>
    <dgm:pt modelId="{934A8C9A-DAF7-4621-BE03-5A9B80F57FC9}" type="pres">
      <dgm:prSet presAssocID="{D54F3200-9BF6-4FEA-BA54-26FB8C409C48}" presName="tx1" presStyleLbl="revTx" presStyleIdx="1" presStyleCnt="6"/>
      <dgm:spPr/>
    </dgm:pt>
    <dgm:pt modelId="{61212B42-13A6-495E-9AF6-DC3439A1A61A}" type="pres">
      <dgm:prSet presAssocID="{D54F3200-9BF6-4FEA-BA54-26FB8C409C48}" presName="vert1" presStyleCnt="0"/>
      <dgm:spPr/>
    </dgm:pt>
    <dgm:pt modelId="{4BE03F6B-7B0A-4B28-AB2D-F0B2305C67A9}" type="pres">
      <dgm:prSet presAssocID="{0B49E970-B718-4CF5-9BE1-6F9E60BAF39A}" presName="thickLine" presStyleLbl="alignNode1" presStyleIdx="2" presStyleCnt="6"/>
      <dgm:spPr/>
    </dgm:pt>
    <dgm:pt modelId="{3B11FC30-EC4E-44BC-ADF9-07392D8AB557}" type="pres">
      <dgm:prSet presAssocID="{0B49E970-B718-4CF5-9BE1-6F9E60BAF39A}" presName="horz1" presStyleCnt="0"/>
      <dgm:spPr/>
    </dgm:pt>
    <dgm:pt modelId="{A0BB8F22-B395-402A-BF63-9F4A21170F39}" type="pres">
      <dgm:prSet presAssocID="{0B49E970-B718-4CF5-9BE1-6F9E60BAF39A}" presName="tx1" presStyleLbl="revTx" presStyleIdx="2" presStyleCnt="6"/>
      <dgm:spPr/>
    </dgm:pt>
    <dgm:pt modelId="{AF5C2C39-C7AC-4460-B268-3DA02B43CA3A}" type="pres">
      <dgm:prSet presAssocID="{0B49E970-B718-4CF5-9BE1-6F9E60BAF39A}" presName="vert1" presStyleCnt="0"/>
      <dgm:spPr/>
    </dgm:pt>
    <dgm:pt modelId="{710B2C93-11EC-438D-BAF3-56FF1BB95C8A}" type="pres">
      <dgm:prSet presAssocID="{5C20FBF5-2500-4D32-8FE5-B235D06DEC18}" presName="thickLine" presStyleLbl="alignNode1" presStyleIdx="3" presStyleCnt="6"/>
      <dgm:spPr/>
    </dgm:pt>
    <dgm:pt modelId="{E5010529-D82A-41EC-B68F-4656ED49A6DF}" type="pres">
      <dgm:prSet presAssocID="{5C20FBF5-2500-4D32-8FE5-B235D06DEC18}" presName="horz1" presStyleCnt="0"/>
      <dgm:spPr/>
    </dgm:pt>
    <dgm:pt modelId="{70169DF4-99D4-41F6-A5FE-24A8DC675E14}" type="pres">
      <dgm:prSet presAssocID="{5C20FBF5-2500-4D32-8FE5-B235D06DEC18}" presName="tx1" presStyleLbl="revTx" presStyleIdx="3" presStyleCnt="6"/>
      <dgm:spPr/>
    </dgm:pt>
    <dgm:pt modelId="{23CF4C10-57DF-4E92-9B4D-3F0BA42AB355}" type="pres">
      <dgm:prSet presAssocID="{5C20FBF5-2500-4D32-8FE5-B235D06DEC18}" presName="vert1" presStyleCnt="0"/>
      <dgm:spPr/>
    </dgm:pt>
    <dgm:pt modelId="{E039054B-F0D9-4B12-BE2C-57D59CC9FA62}" type="pres">
      <dgm:prSet presAssocID="{39D0298B-3250-4A8C-8BD2-C72D03A47BB1}" presName="thickLine" presStyleLbl="alignNode1" presStyleIdx="4" presStyleCnt="6"/>
      <dgm:spPr/>
    </dgm:pt>
    <dgm:pt modelId="{A879E194-495C-4726-9F4E-EC8F8204A495}" type="pres">
      <dgm:prSet presAssocID="{39D0298B-3250-4A8C-8BD2-C72D03A47BB1}" presName="horz1" presStyleCnt="0"/>
      <dgm:spPr/>
    </dgm:pt>
    <dgm:pt modelId="{DCA821BA-0DBB-4A16-8285-95B829C07A92}" type="pres">
      <dgm:prSet presAssocID="{39D0298B-3250-4A8C-8BD2-C72D03A47BB1}" presName="tx1" presStyleLbl="revTx" presStyleIdx="4" presStyleCnt="6"/>
      <dgm:spPr/>
    </dgm:pt>
    <dgm:pt modelId="{5CE78431-C445-4DF0-8CAF-41888F2816F2}" type="pres">
      <dgm:prSet presAssocID="{39D0298B-3250-4A8C-8BD2-C72D03A47BB1}" presName="vert1" presStyleCnt="0"/>
      <dgm:spPr/>
    </dgm:pt>
    <dgm:pt modelId="{8322A5A6-06BD-4EB7-88EC-F6B641772643}" type="pres">
      <dgm:prSet presAssocID="{17098DC4-16F8-490F-B1BA-C7DAA0C93850}" presName="thickLine" presStyleLbl="alignNode1" presStyleIdx="5" presStyleCnt="6"/>
      <dgm:spPr/>
    </dgm:pt>
    <dgm:pt modelId="{A3282C1D-8D35-4F79-8BD9-1AA33ED0509A}" type="pres">
      <dgm:prSet presAssocID="{17098DC4-16F8-490F-B1BA-C7DAA0C93850}" presName="horz1" presStyleCnt="0"/>
      <dgm:spPr/>
    </dgm:pt>
    <dgm:pt modelId="{57DE9DB6-9623-4BC4-95DC-A060C061EFFA}" type="pres">
      <dgm:prSet presAssocID="{17098DC4-16F8-490F-B1BA-C7DAA0C93850}" presName="tx1" presStyleLbl="revTx" presStyleIdx="5" presStyleCnt="6"/>
      <dgm:spPr/>
    </dgm:pt>
    <dgm:pt modelId="{8038CFF6-41F7-41F9-83F5-9E9FE0B0597E}" type="pres">
      <dgm:prSet presAssocID="{17098DC4-16F8-490F-B1BA-C7DAA0C93850}" presName="vert1" presStyleCnt="0"/>
      <dgm:spPr/>
    </dgm:pt>
  </dgm:ptLst>
  <dgm:cxnLst>
    <dgm:cxn modelId="{6999EC1B-5A5E-4882-B217-77DAFADCF365}" type="presOf" srcId="{0B49E970-B718-4CF5-9BE1-6F9E60BAF39A}" destId="{A0BB8F22-B395-402A-BF63-9F4A21170F39}" srcOrd="0" destOrd="0" presId="urn:microsoft.com/office/officeart/2008/layout/LinedList"/>
    <dgm:cxn modelId="{3ABE8A2B-8D7A-4218-ADC3-929A825D32B6}" srcId="{11CC62AB-6BC4-4AF5-AB81-2E3880F056F7}" destId="{0B49E970-B718-4CF5-9BE1-6F9E60BAF39A}" srcOrd="2" destOrd="0" parTransId="{BAA8AE11-A764-4646-8D88-A56155AB87AC}" sibTransId="{C8DF13DC-C088-4296-BF8F-3FB81CE12BCA}"/>
    <dgm:cxn modelId="{7365CA33-FA9B-4817-BBA8-BF73B5B645FC}" type="presOf" srcId="{5C20FBF5-2500-4D32-8FE5-B235D06DEC18}" destId="{70169DF4-99D4-41F6-A5FE-24A8DC675E14}" srcOrd="0" destOrd="0" presId="urn:microsoft.com/office/officeart/2008/layout/LinedList"/>
    <dgm:cxn modelId="{3BE23038-DB60-46FD-9E17-5B90AF04FE6D}" type="presOf" srcId="{39D0298B-3250-4A8C-8BD2-C72D03A47BB1}" destId="{DCA821BA-0DBB-4A16-8285-95B829C07A92}" srcOrd="0" destOrd="0" presId="urn:microsoft.com/office/officeart/2008/layout/LinedList"/>
    <dgm:cxn modelId="{4E916B38-03E6-4621-AABF-45907DBCC9C4}" srcId="{11CC62AB-6BC4-4AF5-AB81-2E3880F056F7}" destId="{5C20FBF5-2500-4D32-8FE5-B235D06DEC18}" srcOrd="3" destOrd="0" parTransId="{EE3E11E5-A1D4-4B37-961A-E92C80C70744}" sibTransId="{8911F93F-42B3-4246-BE9B-52674862B514}"/>
    <dgm:cxn modelId="{3CE2EE5D-D742-4FF7-B20D-353E6E5B3988}" srcId="{11CC62AB-6BC4-4AF5-AB81-2E3880F056F7}" destId="{6EA92E52-3727-4869-ABDC-B00515191A0E}" srcOrd="0" destOrd="0" parTransId="{8C63957E-541E-430E-B603-262176A83BD7}" sibTransId="{623C3CD2-239E-4107-AE56-141B9BAEA157}"/>
    <dgm:cxn modelId="{ABDEC060-16C7-4976-B6BA-4BD9428A8859}" srcId="{11CC62AB-6BC4-4AF5-AB81-2E3880F056F7}" destId="{39D0298B-3250-4A8C-8BD2-C72D03A47BB1}" srcOrd="4" destOrd="0" parTransId="{2BA2E6B6-033C-4F23-BE06-45DE3B985900}" sibTransId="{D4F37195-64FD-4CA8-A610-DAC37CBF76F3}"/>
    <dgm:cxn modelId="{EFCE179C-6F34-49D3-846B-9543B99A4D86}" srcId="{11CC62AB-6BC4-4AF5-AB81-2E3880F056F7}" destId="{17098DC4-16F8-490F-B1BA-C7DAA0C93850}" srcOrd="5" destOrd="0" parTransId="{840D51C6-3D36-49DC-AAC2-1B2FD113EC62}" sibTransId="{595519EA-7E08-4FB0-9C84-3B34A1ED7DFE}"/>
    <dgm:cxn modelId="{9F83829C-07E6-4504-B9E2-A57E06D4F7FD}" type="presOf" srcId="{6EA92E52-3727-4869-ABDC-B00515191A0E}" destId="{4EE032AE-8F79-4894-AC27-4550059665C9}" srcOrd="0" destOrd="0" presId="urn:microsoft.com/office/officeart/2008/layout/LinedList"/>
    <dgm:cxn modelId="{DA2E31CE-401A-4501-B733-D842F3313535}" type="presOf" srcId="{17098DC4-16F8-490F-B1BA-C7DAA0C93850}" destId="{57DE9DB6-9623-4BC4-95DC-A060C061EFFA}" srcOrd="0" destOrd="0" presId="urn:microsoft.com/office/officeart/2008/layout/LinedList"/>
    <dgm:cxn modelId="{3BBEFBCE-046C-45D2-8CA1-F908E220C673}" type="presOf" srcId="{D54F3200-9BF6-4FEA-BA54-26FB8C409C48}" destId="{934A8C9A-DAF7-4621-BE03-5A9B80F57FC9}" srcOrd="0" destOrd="0" presId="urn:microsoft.com/office/officeart/2008/layout/LinedList"/>
    <dgm:cxn modelId="{6055B1F0-2CBA-483F-ADF3-A938476D99AC}" type="presOf" srcId="{11CC62AB-6BC4-4AF5-AB81-2E3880F056F7}" destId="{99DB14E8-25EA-464F-8283-58DD152C58A7}" srcOrd="0" destOrd="0" presId="urn:microsoft.com/office/officeart/2008/layout/LinedList"/>
    <dgm:cxn modelId="{7A385BFE-FFC1-4695-A587-E13840FD43C7}" srcId="{11CC62AB-6BC4-4AF5-AB81-2E3880F056F7}" destId="{D54F3200-9BF6-4FEA-BA54-26FB8C409C48}" srcOrd="1" destOrd="0" parTransId="{3C80DC87-81E3-41CB-B795-8810BA512E55}" sibTransId="{42F967DA-FE2D-4397-B617-FBA023B04E5D}"/>
    <dgm:cxn modelId="{C572C531-4AAA-4A7C-A287-EA41C2BD812D}" type="presParOf" srcId="{99DB14E8-25EA-464F-8283-58DD152C58A7}" destId="{A5CEBCF8-1173-43D2-8F01-43B9DD24284F}" srcOrd="0" destOrd="0" presId="urn:microsoft.com/office/officeart/2008/layout/LinedList"/>
    <dgm:cxn modelId="{A82C9F9F-762B-4B63-AF8A-E26496EE2723}" type="presParOf" srcId="{99DB14E8-25EA-464F-8283-58DD152C58A7}" destId="{9EE85214-82DF-44EC-AA1E-1DD6ED7942FF}" srcOrd="1" destOrd="0" presId="urn:microsoft.com/office/officeart/2008/layout/LinedList"/>
    <dgm:cxn modelId="{3737EBC4-990C-4257-A323-FEE73D8518CF}" type="presParOf" srcId="{9EE85214-82DF-44EC-AA1E-1DD6ED7942FF}" destId="{4EE032AE-8F79-4894-AC27-4550059665C9}" srcOrd="0" destOrd="0" presId="urn:microsoft.com/office/officeart/2008/layout/LinedList"/>
    <dgm:cxn modelId="{CBEB1A9B-5560-434A-880E-A7591A439CB4}" type="presParOf" srcId="{9EE85214-82DF-44EC-AA1E-1DD6ED7942FF}" destId="{4E456272-E834-4592-AA03-31C5BDDDB443}" srcOrd="1" destOrd="0" presId="urn:microsoft.com/office/officeart/2008/layout/LinedList"/>
    <dgm:cxn modelId="{AB460AC4-84DA-44EA-B6A3-79F403CA944F}" type="presParOf" srcId="{99DB14E8-25EA-464F-8283-58DD152C58A7}" destId="{D4E3DAE9-F693-464E-ADD0-145B54838BBE}" srcOrd="2" destOrd="0" presId="urn:microsoft.com/office/officeart/2008/layout/LinedList"/>
    <dgm:cxn modelId="{6BC5D87C-9102-4B55-BB9F-8805D0D99528}" type="presParOf" srcId="{99DB14E8-25EA-464F-8283-58DD152C58A7}" destId="{90AA32BF-7E24-47CF-85DA-B8C9D49A0E52}" srcOrd="3" destOrd="0" presId="urn:microsoft.com/office/officeart/2008/layout/LinedList"/>
    <dgm:cxn modelId="{48B8D1BA-1A6D-4CFD-A121-29A79B362FE7}" type="presParOf" srcId="{90AA32BF-7E24-47CF-85DA-B8C9D49A0E52}" destId="{934A8C9A-DAF7-4621-BE03-5A9B80F57FC9}" srcOrd="0" destOrd="0" presId="urn:microsoft.com/office/officeart/2008/layout/LinedList"/>
    <dgm:cxn modelId="{B3DE5C62-A380-426B-BCC7-AC4F9E623303}" type="presParOf" srcId="{90AA32BF-7E24-47CF-85DA-B8C9D49A0E52}" destId="{61212B42-13A6-495E-9AF6-DC3439A1A61A}" srcOrd="1" destOrd="0" presId="urn:microsoft.com/office/officeart/2008/layout/LinedList"/>
    <dgm:cxn modelId="{3977FCF2-51F9-46BE-AFCA-A96E57B5CA39}" type="presParOf" srcId="{99DB14E8-25EA-464F-8283-58DD152C58A7}" destId="{4BE03F6B-7B0A-4B28-AB2D-F0B2305C67A9}" srcOrd="4" destOrd="0" presId="urn:microsoft.com/office/officeart/2008/layout/LinedList"/>
    <dgm:cxn modelId="{9D6187A6-905A-44BB-9F53-0ACB620444A9}" type="presParOf" srcId="{99DB14E8-25EA-464F-8283-58DD152C58A7}" destId="{3B11FC30-EC4E-44BC-ADF9-07392D8AB557}" srcOrd="5" destOrd="0" presId="urn:microsoft.com/office/officeart/2008/layout/LinedList"/>
    <dgm:cxn modelId="{DEC41C6C-28E3-4411-8E48-F4EF00EDE5BF}" type="presParOf" srcId="{3B11FC30-EC4E-44BC-ADF9-07392D8AB557}" destId="{A0BB8F22-B395-402A-BF63-9F4A21170F39}" srcOrd="0" destOrd="0" presId="urn:microsoft.com/office/officeart/2008/layout/LinedList"/>
    <dgm:cxn modelId="{B56A0463-C79E-49AE-9B55-2D066416E08B}" type="presParOf" srcId="{3B11FC30-EC4E-44BC-ADF9-07392D8AB557}" destId="{AF5C2C39-C7AC-4460-B268-3DA02B43CA3A}" srcOrd="1" destOrd="0" presId="urn:microsoft.com/office/officeart/2008/layout/LinedList"/>
    <dgm:cxn modelId="{CC47BDB8-7404-4A71-A202-28D36F50C560}" type="presParOf" srcId="{99DB14E8-25EA-464F-8283-58DD152C58A7}" destId="{710B2C93-11EC-438D-BAF3-56FF1BB95C8A}" srcOrd="6" destOrd="0" presId="urn:microsoft.com/office/officeart/2008/layout/LinedList"/>
    <dgm:cxn modelId="{59DE168D-932C-41E7-ABB7-2E8E033D4D37}" type="presParOf" srcId="{99DB14E8-25EA-464F-8283-58DD152C58A7}" destId="{E5010529-D82A-41EC-B68F-4656ED49A6DF}" srcOrd="7" destOrd="0" presId="urn:microsoft.com/office/officeart/2008/layout/LinedList"/>
    <dgm:cxn modelId="{781B1348-2154-490F-9758-E6A1799E9BA2}" type="presParOf" srcId="{E5010529-D82A-41EC-B68F-4656ED49A6DF}" destId="{70169DF4-99D4-41F6-A5FE-24A8DC675E14}" srcOrd="0" destOrd="0" presId="urn:microsoft.com/office/officeart/2008/layout/LinedList"/>
    <dgm:cxn modelId="{959A187B-A709-4275-810C-AC169AA0601D}" type="presParOf" srcId="{E5010529-D82A-41EC-B68F-4656ED49A6DF}" destId="{23CF4C10-57DF-4E92-9B4D-3F0BA42AB355}" srcOrd="1" destOrd="0" presId="urn:microsoft.com/office/officeart/2008/layout/LinedList"/>
    <dgm:cxn modelId="{923F0009-B68C-45ED-A0C9-9DF37C58A412}" type="presParOf" srcId="{99DB14E8-25EA-464F-8283-58DD152C58A7}" destId="{E039054B-F0D9-4B12-BE2C-57D59CC9FA62}" srcOrd="8" destOrd="0" presId="urn:microsoft.com/office/officeart/2008/layout/LinedList"/>
    <dgm:cxn modelId="{DB934D89-9DF8-498D-AA3E-EF2D2DDCC73B}" type="presParOf" srcId="{99DB14E8-25EA-464F-8283-58DD152C58A7}" destId="{A879E194-495C-4726-9F4E-EC8F8204A495}" srcOrd="9" destOrd="0" presId="urn:microsoft.com/office/officeart/2008/layout/LinedList"/>
    <dgm:cxn modelId="{84D53A9F-65B1-4E4C-A2E5-9D84EE01FFD6}" type="presParOf" srcId="{A879E194-495C-4726-9F4E-EC8F8204A495}" destId="{DCA821BA-0DBB-4A16-8285-95B829C07A92}" srcOrd="0" destOrd="0" presId="urn:microsoft.com/office/officeart/2008/layout/LinedList"/>
    <dgm:cxn modelId="{AC8A26AB-3D30-4349-8BC6-78488ED95773}" type="presParOf" srcId="{A879E194-495C-4726-9F4E-EC8F8204A495}" destId="{5CE78431-C445-4DF0-8CAF-41888F2816F2}" srcOrd="1" destOrd="0" presId="urn:microsoft.com/office/officeart/2008/layout/LinedList"/>
    <dgm:cxn modelId="{CC6B1A7D-FC51-4310-8FFC-BCBC009A3961}" type="presParOf" srcId="{99DB14E8-25EA-464F-8283-58DD152C58A7}" destId="{8322A5A6-06BD-4EB7-88EC-F6B641772643}" srcOrd="10" destOrd="0" presId="urn:microsoft.com/office/officeart/2008/layout/LinedList"/>
    <dgm:cxn modelId="{59FC5F7F-5C4F-42A7-8CD1-4467C7649CFF}" type="presParOf" srcId="{99DB14E8-25EA-464F-8283-58DD152C58A7}" destId="{A3282C1D-8D35-4F79-8BD9-1AA33ED0509A}" srcOrd="11" destOrd="0" presId="urn:microsoft.com/office/officeart/2008/layout/LinedList"/>
    <dgm:cxn modelId="{E83BB5D8-6D31-46CC-A5A2-814F97D8073D}" type="presParOf" srcId="{A3282C1D-8D35-4F79-8BD9-1AA33ED0509A}" destId="{57DE9DB6-9623-4BC4-95DC-A060C061EFFA}" srcOrd="0" destOrd="0" presId="urn:microsoft.com/office/officeart/2008/layout/LinedList"/>
    <dgm:cxn modelId="{E0E029F9-6F66-4744-B38E-33A746A9011D}" type="presParOf" srcId="{A3282C1D-8D35-4F79-8BD9-1AA33ED0509A}" destId="{8038CFF6-41F7-41F9-83F5-9E9FE0B0597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3614A9F-D872-4706-B15B-6F6933E1A712}"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980148A2-C286-4D03-98DF-AD93BAF6EC88}">
      <dgm:prSet/>
      <dgm:spPr/>
      <dgm:t>
        <a:bodyPr/>
        <a:lstStyle/>
        <a:p>
          <a:r>
            <a:rPr lang="en-US"/>
            <a:t>Clitoridectomy </a:t>
          </a:r>
          <a:r>
            <a:rPr lang="en-US" dirty="0"/>
            <a:t>– Type 1 </a:t>
          </a:r>
        </a:p>
      </dgm:t>
    </dgm:pt>
    <dgm:pt modelId="{CE82DA0A-A2B1-42D1-BA45-04FE3AE96823}" type="parTrans" cxnId="{BA891D8A-D980-4AEE-9169-11CE0F14EC3C}">
      <dgm:prSet/>
      <dgm:spPr/>
      <dgm:t>
        <a:bodyPr/>
        <a:lstStyle/>
        <a:p>
          <a:endParaRPr lang="en-US"/>
        </a:p>
      </dgm:t>
    </dgm:pt>
    <dgm:pt modelId="{0604C71F-F718-477F-B2E4-9FA481588619}" type="sibTrans" cxnId="{BA891D8A-D980-4AEE-9169-11CE0F14EC3C}">
      <dgm:prSet/>
      <dgm:spPr/>
      <dgm:t>
        <a:bodyPr/>
        <a:lstStyle/>
        <a:p>
          <a:endParaRPr lang="en-US"/>
        </a:p>
      </dgm:t>
    </dgm:pt>
    <dgm:pt modelId="{D71044F2-88CD-43C0-A960-CCD3FA2600D2}">
      <dgm:prSet/>
      <dgm:spPr/>
      <dgm:t>
        <a:bodyPr/>
        <a:lstStyle/>
        <a:p>
          <a:r>
            <a:rPr lang="en-US" dirty="0"/>
            <a:t>Excision – type 2 </a:t>
          </a:r>
        </a:p>
      </dgm:t>
    </dgm:pt>
    <dgm:pt modelId="{82F4BEE0-C3BC-43CC-B883-2DEAEC933E19}" type="parTrans" cxnId="{6EF558D0-0463-448E-9929-A8F1D1C87622}">
      <dgm:prSet/>
      <dgm:spPr/>
      <dgm:t>
        <a:bodyPr/>
        <a:lstStyle/>
        <a:p>
          <a:endParaRPr lang="en-US"/>
        </a:p>
      </dgm:t>
    </dgm:pt>
    <dgm:pt modelId="{4AB64DC6-2ED7-41F4-849A-34E84F254F79}" type="sibTrans" cxnId="{6EF558D0-0463-448E-9929-A8F1D1C87622}">
      <dgm:prSet/>
      <dgm:spPr/>
      <dgm:t>
        <a:bodyPr/>
        <a:lstStyle/>
        <a:p>
          <a:endParaRPr lang="en-US"/>
        </a:p>
      </dgm:t>
    </dgm:pt>
    <dgm:pt modelId="{1B114C72-2B49-46E9-81CB-97EE6D3FF6BE}">
      <dgm:prSet/>
      <dgm:spPr/>
      <dgm:t>
        <a:bodyPr/>
        <a:lstStyle/>
        <a:p>
          <a:r>
            <a:rPr lang="en-US" dirty="0"/>
            <a:t>Infibulation - type 3</a:t>
          </a:r>
        </a:p>
      </dgm:t>
    </dgm:pt>
    <dgm:pt modelId="{201D2D84-D8F0-40AB-8116-89B629D1A468}" type="parTrans" cxnId="{6671ECB3-07D6-46ED-9B09-447DF7A61F04}">
      <dgm:prSet/>
      <dgm:spPr/>
      <dgm:t>
        <a:bodyPr/>
        <a:lstStyle/>
        <a:p>
          <a:endParaRPr lang="en-US"/>
        </a:p>
      </dgm:t>
    </dgm:pt>
    <dgm:pt modelId="{96041EF2-0C12-4E01-AEE4-7C41AA0B9E35}" type="sibTrans" cxnId="{6671ECB3-07D6-46ED-9B09-447DF7A61F04}">
      <dgm:prSet/>
      <dgm:spPr/>
      <dgm:t>
        <a:bodyPr/>
        <a:lstStyle/>
        <a:p>
          <a:endParaRPr lang="en-US"/>
        </a:p>
      </dgm:t>
    </dgm:pt>
    <dgm:pt modelId="{691B84AE-A5ED-4F86-A2E5-E1016DCCA276}">
      <dgm:prSet/>
      <dgm:spPr/>
      <dgm:t>
        <a:bodyPr/>
        <a:lstStyle/>
        <a:p>
          <a:r>
            <a:rPr lang="en-US" dirty="0"/>
            <a:t>Unclassified – type 4</a:t>
          </a:r>
        </a:p>
      </dgm:t>
    </dgm:pt>
    <dgm:pt modelId="{7A280DBD-5FF1-416F-A323-A9EA719E3450}" type="parTrans" cxnId="{A7A1E249-B680-43DD-ADCD-1C9BC0FFCD94}">
      <dgm:prSet/>
      <dgm:spPr/>
      <dgm:t>
        <a:bodyPr/>
        <a:lstStyle/>
        <a:p>
          <a:endParaRPr lang="en-US"/>
        </a:p>
      </dgm:t>
    </dgm:pt>
    <dgm:pt modelId="{170924A3-6087-478E-89F4-6E54D6233237}" type="sibTrans" cxnId="{A7A1E249-B680-43DD-ADCD-1C9BC0FFCD94}">
      <dgm:prSet/>
      <dgm:spPr/>
      <dgm:t>
        <a:bodyPr/>
        <a:lstStyle/>
        <a:p>
          <a:endParaRPr lang="en-US"/>
        </a:p>
      </dgm:t>
    </dgm:pt>
    <dgm:pt modelId="{EFFD8147-0450-4E14-A086-8E399DAD5A3B}" type="pres">
      <dgm:prSet presAssocID="{D3614A9F-D872-4706-B15B-6F6933E1A712}" presName="vert0" presStyleCnt="0">
        <dgm:presLayoutVars>
          <dgm:dir/>
          <dgm:animOne val="branch"/>
          <dgm:animLvl val="lvl"/>
        </dgm:presLayoutVars>
      </dgm:prSet>
      <dgm:spPr/>
    </dgm:pt>
    <dgm:pt modelId="{4C156F17-78E5-4F85-B061-8014796AA3A3}" type="pres">
      <dgm:prSet presAssocID="{980148A2-C286-4D03-98DF-AD93BAF6EC88}" presName="thickLine" presStyleLbl="alignNode1" presStyleIdx="0" presStyleCnt="4"/>
      <dgm:spPr/>
    </dgm:pt>
    <dgm:pt modelId="{D304EABD-802E-4712-8C59-B7D978D0F3C5}" type="pres">
      <dgm:prSet presAssocID="{980148A2-C286-4D03-98DF-AD93BAF6EC88}" presName="horz1" presStyleCnt="0"/>
      <dgm:spPr/>
    </dgm:pt>
    <dgm:pt modelId="{E816B608-0109-4808-BD0D-380DF2571E76}" type="pres">
      <dgm:prSet presAssocID="{980148A2-C286-4D03-98DF-AD93BAF6EC88}" presName="tx1" presStyleLbl="revTx" presStyleIdx="0" presStyleCnt="4"/>
      <dgm:spPr/>
    </dgm:pt>
    <dgm:pt modelId="{A9352C4A-69DE-45C3-B5D7-90ED2873206A}" type="pres">
      <dgm:prSet presAssocID="{980148A2-C286-4D03-98DF-AD93BAF6EC88}" presName="vert1" presStyleCnt="0"/>
      <dgm:spPr/>
    </dgm:pt>
    <dgm:pt modelId="{30C7F3E9-EBB3-4EB5-ACAD-C1121576E7FF}" type="pres">
      <dgm:prSet presAssocID="{D71044F2-88CD-43C0-A960-CCD3FA2600D2}" presName="thickLine" presStyleLbl="alignNode1" presStyleIdx="1" presStyleCnt="4"/>
      <dgm:spPr/>
    </dgm:pt>
    <dgm:pt modelId="{39E52A75-A6DA-4793-B3BB-37F4E3B23C49}" type="pres">
      <dgm:prSet presAssocID="{D71044F2-88CD-43C0-A960-CCD3FA2600D2}" presName="horz1" presStyleCnt="0"/>
      <dgm:spPr/>
    </dgm:pt>
    <dgm:pt modelId="{53FF4F8B-0295-428A-9894-DE23F662FED2}" type="pres">
      <dgm:prSet presAssocID="{D71044F2-88CD-43C0-A960-CCD3FA2600D2}" presName="tx1" presStyleLbl="revTx" presStyleIdx="1" presStyleCnt="4"/>
      <dgm:spPr/>
    </dgm:pt>
    <dgm:pt modelId="{0FBB1513-373E-499A-A604-90CE1CC2DFE4}" type="pres">
      <dgm:prSet presAssocID="{D71044F2-88CD-43C0-A960-CCD3FA2600D2}" presName="vert1" presStyleCnt="0"/>
      <dgm:spPr/>
    </dgm:pt>
    <dgm:pt modelId="{5EAB02C8-90E0-4E3F-810D-8CB91390B55F}" type="pres">
      <dgm:prSet presAssocID="{1B114C72-2B49-46E9-81CB-97EE6D3FF6BE}" presName="thickLine" presStyleLbl="alignNode1" presStyleIdx="2" presStyleCnt="4"/>
      <dgm:spPr/>
    </dgm:pt>
    <dgm:pt modelId="{DCDD122C-E2B6-4009-9726-22E0C94F44B8}" type="pres">
      <dgm:prSet presAssocID="{1B114C72-2B49-46E9-81CB-97EE6D3FF6BE}" presName="horz1" presStyleCnt="0"/>
      <dgm:spPr/>
    </dgm:pt>
    <dgm:pt modelId="{05A0C187-7A23-4917-9066-433E6BD06D18}" type="pres">
      <dgm:prSet presAssocID="{1B114C72-2B49-46E9-81CB-97EE6D3FF6BE}" presName="tx1" presStyleLbl="revTx" presStyleIdx="2" presStyleCnt="4"/>
      <dgm:spPr/>
    </dgm:pt>
    <dgm:pt modelId="{E6BD9BA8-01C2-4C56-BB50-C72746808B86}" type="pres">
      <dgm:prSet presAssocID="{1B114C72-2B49-46E9-81CB-97EE6D3FF6BE}" presName="vert1" presStyleCnt="0"/>
      <dgm:spPr/>
    </dgm:pt>
    <dgm:pt modelId="{600F219D-0203-4C53-A042-8E73371D87CD}" type="pres">
      <dgm:prSet presAssocID="{691B84AE-A5ED-4F86-A2E5-E1016DCCA276}" presName="thickLine" presStyleLbl="alignNode1" presStyleIdx="3" presStyleCnt="4"/>
      <dgm:spPr/>
    </dgm:pt>
    <dgm:pt modelId="{E69CF3F2-1D7B-4C76-9C46-6815139A0108}" type="pres">
      <dgm:prSet presAssocID="{691B84AE-A5ED-4F86-A2E5-E1016DCCA276}" presName="horz1" presStyleCnt="0"/>
      <dgm:spPr/>
    </dgm:pt>
    <dgm:pt modelId="{E9DBDF3C-9113-4244-B9CA-CE7C50A721FF}" type="pres">
      <dgm:prSet presAssocID="{691B84AE-A5ED-4F86-A2E5-E1016DCCA276}" presName="tx1" presStyleLbl="revTx" presStyleIdx="3" presStyleCnt="4"/>
      <dgm:spPr/>
    </dgm:pt>
    <dgm:pt modelId="{5962DAB2-9F18-48B1-99AA-1F9BA6C12F49}" type="pres">
      <dgm:prSet presAssocID="{691B84AE-A5ED-4F86-A2E5-E1016DCCA276}" presName="vert1" presStyleCnt="0"/>
      <dgm:spPr/>
    </dgm:pt>
  </dgm:ptLst>
  <dgm:cxnLst>
    <dgm:cxn modelId="{3AB7BE1B-7014-45F9-919E-F4C94A988014}" type="presOf" srcId="{691B84AE-A5ED-4F86-A2E5-E1016DCCA276}" destId="{E9DBDF3C-9113-4244-B9CA-CE7C50A721FF}" srcOrd="0" destOrd="0" presId="urn:microsoft.com/office/officeart/2008/layout/LinedList"/>
    <dgm:cxn modelId="{B5C29A66-CE90-4F07-86BA-7413256F0B0B}" type="presOf" srcId="{D3614A9F-D872-4706-B15B-6F6933E1A712}" destId="{EFFD8147-0450-4E14-A086-8E399DAD5A3B}" srcOrd="0" destOrd="0" presId="urn:microsoft.com/office/officeart/2008/layout/LinedList"/>
    <dgm:cxn modelId="{A7A1E249-B680-43DD-ADCD-1C9BC0FFCD94}" srcId="{D3614A9F-D872-4706-B15B-6F6933E1A712}" destId="{691B84AE-A5ED-4F86-A2E5-E1016DCCA276}" srcOrd="3" destOrd="0" parTransId="{7A280DBD-5FF1-416F-A323-A9EA719E3450}" sibTransId="{170924A3-6087-478E-89F4-6E54D6233237}"/>
    <dgm:cxn modelId="{CB195A77-35BA-4C52-AC66-4CA790FDBBE4}" type="presOf" srcId="{D71044F2-88CD-43C0-A960-CCD3FA2600D2}" destId="{53FF4F8B-0295-428A-9894-DE23F662FED2}" srcOrd="0" destOrd="0" presId="urn:microsoft.com/office/officeart/2008/layout/LinedList"/>
    <dgm:cxn modelId="{BA891D8A-D980-4AEE-9169-11CE0F14EC3C}" srcId="{D3614A9F-D872-4706-B15B-6F6933E1A712}" destId="{980148A2-C286-4D03-98DF-AD93BAF6EC88}" srcOrd="0" destOrd="0" parTransId="{CE82DA0A-A2B1-42D1-BA45-04FE3AE96823}" sibTransId="{0604C71F-F718-477F-B2E4-9FA481588619}"/>
    <dgm:cxn modelId="{6DE2FDA4-85A5-4190-AD28-86972681C5DF}" type="presOf" srcId="{1B114C72-2B49-46E9-81CB-97EE6D3FF6BE}" destId="{05A0C187-7A23-4917-9066-433E6BD06D18}" srcOrd="0" destOrd="0" presId="urn:microsoft.com/office/officeart/2008/layout/LinedList"/>
    <dgm:cxn modelId="{6671ECB3-07D6-46ED-9B09-447DF7A61F04}" srcId="{D3614A9F-D872-4706-B15B-6F6933E1A712}" destId="{1B114C72-2B49-46E9-81CB-97EE6D3FF6BE}" srcOrd="2" destOrd="0" parTransId="{201D2D84-D8F0-40AB-8116-89B629D1A468}" sibTransId="{96041EF2-0C12-4E01-AEE4-7C41AA0B9E35}"/>
    <dgm:cxn modelId="{6EF558D0-0463-448E-9929-A8F1D1C87622}" srcId="{D3614A9F-D872-4706-B15B-6F6933E1A712}" destId="{D71044F2-88CD-43C0-A960-CCD3FA2600D2}" srcOrd="1" destOrd="0" parTransId="{82F4BEE0-C3BC-43CC-B883-2DEAEC933E19}" sibTransId="{4AB64DC6-2ED7-41F4-849A-34E84F254F79}"/>
    <dgm:cxn modelId="{C42A0CF1-2BBC-4CF8-AD3A-7CF6D2F82965}" type="presOf" srcId="{980148A2-C286-4D03-98DF-AD93BAF6EC88}" destId="{E816B608-0109-4808-BD0D-380DF2571E76}" srcOrd="0" destOrd="0" presId="urn:microsoft.com/office/officeart/2008/layout/LinedList"/>
    <dgm:cxn modelId="{7EC85DF3-9C1D-4E19-BA22-12B527CD215A}" type="presParOf" srcId="{EFFD8147-0450-4E14-A086-8E399DAD5A3B}" destId="{4C156F17-78E5-4F85-B061-8014796AA3A3}" srcOrd="0" destOrd="0" presId="urn:microsoft.com/office/officeart/2008/layout/LinedList"/>
    <dgm:cxn modelId="{AFA58DDF-4279-4B78-8555-BE573E279515}" type="presParOf" srcId="{EFFD8147-0450-4E14-A086-8E399DAD5A3B}" destId="{D304EABD-802E-4712-8C59-B7D978D0F3C5}" srcOrd="1" destOrd="0" presId="urn:microsoft.com/office/officeart/2008/layout/LinedList"/>
    <dgm:cxn modelId="{A80ED608-0CAC-4EAD-96E3-02441108089C}" type="presParOf" srcId="{D304EABD-802E-4712-8C59-B7D978D0F3C5}" destId="{E816B608-0109-4808-BD0D-380DF2571E76}" srcOrd="0" destOrd="0" presId="urn:microsoft.com/office/officeart/2008/layout/LinedList"/>
    <dgm:cxn modelId="{E8C98EF6-2251-49DC-B9BB-17367C1BE67B}" type="presParOf" srcId="{D304EABD-802E-4712-8C59-B7D978D0F3C5}" destId="{A9352C4A-69DE-45C3-B5D7-90ED2873206A}" srcOrd="1" destOrd="0" presId="urn:microsoft.com/office/officeart/2008/layout/LinedList"/>
    <dgm:cxn modelId="{4B7424B7-C342-457E-B4ED-A1AEEB96BC3A}" type="presParOf" srcId="{EFFD8147-0450-4E14-A086-8E399DAD5A3B}" destId="{30C7F3E9-EBB3-4EB5-ACAD-C1121576E7FF}" srcOrd="2" destOrd="0" presId="urn:microsoft.com/office/officeart/2008/layout/LinedList"/>
    <dgm:cxn modelId="{A4FB4A0C-E447-410F-98BD-60EAB6ECCC3D}" type="presParOf" srcId="{EFFD8147-0450-4E14-A086-8E399DAD5A3B}" destId="{39E52A75-A6DA-4793-B3BB-37F4E3B23C49}" srcOrd="3" destOrd="0" presId="urn:microsoft.com/office/officeart/2008/layout/LinedList"/>
    <dgm:cxn modelId="{06D4934D-06DB-4A29-A4BC-CF342C940869}" type="presParOf" srcId="{39E52A75-A6DA-4793-B3BB-37F4E3B23C49}" destId="{53FF4F8B-0295-428A-9894-DE23F662FED2}" srcOrd="0" destOrd="0" presId="urn:microsoft.com/office/officeart/2008/layout/LinedList"/>
    <dgm:cxn modelId="{F98AD0B8-DB07-45A9-82F8-D4B3893D7976}" type="presParOf" srcId="{39E52A75-A6DA-4793-B3BB-37F4E3B23C49}" destId="{0FBB1513-373E-499A-A604-90CE1CC2DFE4}" srcOrd="1" destOrd="0" presId="urn:microsoft.com/office/officeart/2008/layout/LinedList"/>
    <dgm:cxn modelId="{38C3F169-F595-4DF7-8494-F42601EC4359}" type="presParOf" srcId="{EFFD8147-0450-4E14-A086-8E399DAD5A3B}" destId="{5EAB02C8-90E0-4E3F-810D-8CB91390B55F}" srcOrd="4" destOrd="0" presId="urn:microsoft.com/office/officeart/2008/layout/LinedList"/>
    <dgm:cxn modelId="{B003EF44-A724-4891-9180-96289379CFFD}" type="presParOf" srcId="{EFFD8147-0450-4E14-A086-8E399DAD5A3B}" destId="{DCDD122C-E2B6-4009-9726-22E0C94F44B8}" srcOrd="5" destOrd="0" presId="urn:microsoft.com/office/officeart/2008/layout/LinedList"/>
    <dgm:cxn modelId="{380A0822-2FC1-437D-BB0F-7DB5E7871538}" type="presParOf" srcId="{DCDD122C-E2B6-4009-9726-22E0C94F44B8}" destId="{05A0C187-7A23-4917-9066-433E6BD06D18}" srcOrd="0" destOrd="0" presId="urn:microsoft.com/office/officeart/2008/layout/LinedList"/>
    <dgm:cxn modelId="{171DE684-23F1-42C6-8394-75D4FAA362B0}" type="presParOf" srcId="{DCDD122C-E2B6-4009-9726-22E0C94F44B8}" destId="{E6BD9BA8-01C2-4C56-BB50-C72746808B86}" srcOrd="1" destOrd="0" presId="urn:microsoft.com/office/officeart/2008/layout/LinedList"/>
    <dgm:cxn modelId="{EE5B693F-70D1-482F-B656-2F8D19953C86}" type="presParOf" srcId="{EFFD8147-0450-4E14-A086-8E399DAD5A3B}" destId="{600F219D-0203-4C53-A042-8E73371D87CD}" srcOrd="6" destOrd="0" presId="urn:microsoft.com/office/officeart/2008/layout/LinedList"/>
    <dgm:cxn modelId="{695A0EEE-DE23-45A8-BF7E-0CE6BE7E7FEC}" type="presParOf" srcId="{EFFD8147-0450-4E14-A086-8E399DAD5A3B}" destId="{E69CF3F2-1D7B-4C76-9C46-6815139A0108}" srcOrd="7" destOrd="0" presId="urn:microsoft.com/office/officeart/2008/layout/LinedList"/>
    <dgm:cxn modelId="{71FD078C-741F-4BEE-B604-D72D90E18791}" type="presParOf" srcId="{E69CF3F2-1D7B-4C76-9C46-6815139A0108}" destId="{E9DBDF3C-9113-4244-B9CA-CE7C50A721FF}" srcOrd="0" destOrd="0" presId="urn:microsoft.com/office/officeart/2008/layout/LinedList"/>
    <dgm:cxn modelId="{D8680211-E5BA-4FA2-8198-02F5664DA082}" type="presParOf" srcId="{E69CF3F2-1D7B-4C76-9C46-6815139A0108}" destId="{5962DAB2-9F18-48B1-99AA-1F9BA6C12F4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8B55983-8E72-45B2-AA6D-16AC7C73B22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78DF2E8-56C4-4730-AC3B-C316D8E43175}">
      <dgm:prSet/>
      <dgm:spPr/>
      <dgm:t>
        <a:bodyPr/>
        <a:lstStyle/>
        <a:p>
          <a:r>
            <a:rPr lang="en-GB"/>
            <a:t>Cleanliness</a:t>
          </a:r>
          <a:endParaRPr lang="en-US"/>
        </a:p>
      </dgm:t>
    </dgm:pt>
    <dgm:pt modelId="{E46122FF-4462-4121-83E8-6ACF637BF801}" type="parTrans" cxnId="{5E83C0C8-AAC5-4BD8-80FB-1A2B31F15052}">
      <dgm:prSet/>
      <dgm:spPr/>
      <dgm:t>
        <a:bodyPr/>
        <a:lstStyle/>
        <a:p>
          <a:endParaRPr lang="en-US"/>
        </a:p>
      </dgm:t>
    </dgm:pt>
    <dgm:pt modelId="{F1915B22-9975-4C21-B897-95A5B4B9943C}" type="sibTrans" cxnId="{5E83C0C8-AAC5-4BD8-80FB-1A2B31F15052}">
      <dgm:prSet/>
      <dgm:spPr/>
      <dgm:t>
        <a:bodyPr/>
        <a:lstStyle/>
        <a:p>
          <a:endParaRPr lang="en-US"/>
        </a:p>
      </dgm:t>
    </dgm:pt>
    <dgm:pt modelId="{EC97C086-6CEE-4795-B9FA-AB8959D0CF4D}">
      <dgm:prSet/>
      <dgm:spPr/>
      <dgm:t>
        <a:bodyPr/>
        <a:lstStyle/>
        <a:p>
          <a:r>
            <a:rPr lang="en-GB"/>
            <a:t>Traditional </a:t>
          </a:r>
          <a:endParaRPr lang="en-US"/>
        </a:p>
      </dgm:t>
    </dgm:pt>
    <dgm:pt modelId="{35994EE2-4721-4519-A1CD-41F2B6554B12}" type="parTrans" cxnId="{E6B2F4BA-6226-4184-A1FE-86F0E72D98A9}">
      <dgm:prSet/>
      <dgm:spPr/>
      <dgm:t>
        <a:bodyPr/>
        <a:lstStyle/>
        <a:p>
          <a:endParaRPr lang="en-US"/>
        </a:p>
      </dgm:t>
    </dgm:pt>
    <dgm:pt modelId="{FAA7BF98-7B40-45B2-9608-2357137F4963}" type="sibTrans" cxnId="{E6B2F4BA-6226-4184-A1FE-86F0E72D98A9}">
      <dgm:prSet/>
      <dgm:spPr/>
      <dgm:t>
        <a:bodyPr/>
        <a:lstStyle/>
        <a:p>
          <a:endParaRPr lang="en-US"/>
        </a:p>
      </dgm:t>
    </dgm:pt>
    <dgm:pt modelId="{CAAA1AD3-D056-44EC-B7B1-49BFD80047BD}">
      <dgm:prSet/>
      <dgm:spPr/>
      <dgm:t>
        <a:bodyPr/>
        <a:lstStyle/>
        <a:p>
          <a:r>
            <a:rPr lang="en-GB"/>
            <a:t>Religion/belief</a:t>
          </a:r>
          <a:endParaRPr lang="en-US"/>
        </a:p>
      </dgm:t>
    </dgm:pt>
    <dgm:pt modelId="{6A336952-CDE4-4306-8F2A-08F1F3185CD8}" type="parTrans" cxnId="{D6B47FF8-3F1C-408B-AFD7-0CCB7A2A75F5}">
      <dgm:prSet/>
      <dgm:spPr/>
      <dgm:t>
        <a:bodyPr/>
        <a:lstStyle/>
        <a:p>
          <a:endParaRPr lang="en-US"/>
        </a:p>
      </dgm:t>
    </dgm:pt>
    <dgm:pt modelId="{16413C0C-B0D3-434D-937E-25C8AD70D894}" type="sibTrans" cxnId="{D6B47FF8-3F1C-408B-AFD7-0CCB7A2A75F5}">
      <dgm:prSet/>
      <dgm:spPr/>
      <dgm:t>
        <a:bodyPr/>
        <a:lstStyle/>
        <a:p>
          <a:endParaRPr lang="en-US"/>
        </a:p>
      </dgm:t>
    </dgm:pt>
    <dgm:pt modelId="{0A0D7B48-750C-4237-B1F8-7354906534D2}">
      <dgm:prSet/>
      <dgm:spPr/>
      <dgm:t>
        <a:bodyPr/>
        <a:lstStyle/>
        <a:p>
          <a:r>
            <a:rPr lang="en-GB"/>
            <a:t>Avoid  sexual immorality </a:t>
          </a:r>
          <a:endParaRPr lang="en-US"/>
        </a:p>
      </dgm:t>
    </dgm:pt>
    <dgm:pt modelId="{6B4B263B-6D64-4D3C-9A00-2B0580D02E36}" type="parTrans" cxnId="{70FFF978-D585-4B7F-A53B-52DF2156B0C3}">
      <dgm:prSet/>
      <dgm:spPr/>
      <dgm:t>
        <a:bodyPr/>
        <a:lstStyle/>
        <a:p>
          <a:endParaRPr lang="en-US"/>
        </a:p>
      </dgm:t>
    </dgm:pt>
    <dgm:pt modelId="{B0BEE3A7-26AA-4403-8DB2-9BF0A9BD2447}" type="sibTrans" cxnId="{70FFF978-D585-4B7F-A53B-52DF2156B0C3}">
      <dgm:prSet/>
      <dgm:spPr/>
      <dgm:t>
        <a:bodyPr/>
        <a:lstStyle/>
        <a:p>
          <a:endParaRPr lang="en-US"/>
        </a:p>
      </dgm:t>
    </dgm:pt>
    <dgm:pt modelId="{AE1B23C6-E16F-4D97-A045-4403656DFA2C}" type="pres">
      <dgm:prSet presAssocID="{78B55983-8E72-45B2-AA6D-16AC7C73B227}" presName="hierChild1" presStyleCnt="0">
        <dgm:presLayoutVars>
          <dgm:chPref val="1"/>
          <dgm:dir/>
          <dgm:animOne val="branch"/>
          <dgm:animLvl val="lvl"/>
          <dgm:resizeHandles/>
        </dgm:presLayoutVars>
      </dgm:prSet>
      <dgm:spPr/>
    </dgm:pt>
    <dgm:pt modelId="{C4594440-7BB8-42F7-9A5C-DAA512EFA9B3}" type="pres">
      <dgm:prSet presAssocID="{C78DF2E8-56C4-4730-AC3B-C316D8E43175}" presName="hierRoot1" presStyleCnt="0"/>
      <dgm:spPr/>
    </dgm:pt>
    <dgm:pt modelId="{912736A5-BDAE-4E87-8E1E-056C75FA3FBF}" type="pres">
      <dgm:prSet presAssocID="{C78DF2E8-56C4-4730-AC3B-C316D8E43175}" presName="composite" presStyleCnt="0"/>
      <dgm:spPr/>
    </dgm:pt>
    <dgm:pt modelId="{41577BF3-6F27-4874-91B4-C3CE456F7640}" type="pres">
      <dgm:prSet presAssocID="{C78DF2E8-56C4-4730-AC3B-C316D8E43175}" presName="background" presStyleLbl="node0" presStyleIdx="0" presStyleCnt="4"/>
      <dgm:spPr/>
    </dgm:pt>
    <dgm:pt modelId="{C6C15EF0-7149-46E5-B132-7798F3A72DFC}" type="pres">
      <dgm:prSet presAssocID="{C78DF2E8-56C4-4730-AC3B-C316D8E43175}" presName="text" presStyleLbl="fgAcc0" presStyleIdx="0" presStyleCnt="4">
        <dgm:presLayoutVars>
          <dgm:chPref val="3"/>
        </dgm:presLayoutVars>
      </dgm:prSet>
      <dgm:spPr/>
    </dgm:pt>
    <dgm:pt modelId="{DFC246C5-27E2-4863-86B7-EE2CBB30A2A4}" type="pres">
      <dgm:prSet presAssocID="{C78DF2E8-56C4-4730-AC3B-C316D8E43175}" presName="hierChild2" presStyleCnt="0"/>
      <dgm:spPr/>
    </dgm:pt>
    <dgm:pt modelId="{F3E95891-D5D4-4E55-A8F8-B969AE6649C0}" type="pres">
      <dgm:prSet presAssocID="{EC97C086-6CEE-4795-B9FA-AB8959D0CF4D}" presName="hierRoot1" presStyleCnt="0"/>
      <dgm:spPr/>
    </dgm:pt>
    <dgm:pt modelId="{2007E80C-AC9E-4622-BDEA-234F0A9F3EED}" type="pres">
      <dgm:prSet presAssocID="{EC97C086-6CEE-4795-B9FA-AB8959D0CF4D}" presName="composite" presStyleCnt="0"/>
      <dgm:spPr/>
    </dgm:pt>
    <dgm:pt modelId="{9899633A-5C79-4F2F-8591-467F353C7D2A}" type="pres">
      <dgm:prSet presAssocID="{EC97C086-6CEE-4795-B9FA-AB8959D0CF4D}" presName="background" presStyleLbl="node0" presStyleIdx="1" presStyleCnt="4"/>
      <dgm:spPr/>
    </dgm:pt>
    <dgm:pt modelId="{17F9A92B-34AF-4C8C-B980-A30C2E76E977}" type="pres">
      <dgm:prSet presAssocID="{EC97C086-6CEE-4795-B9FA-AB8959D0CF4D}" presName="text" presStyleLbl="fgAcc0" presStyleIdx="1" presStyleCnt="4">
        <dgm:presLayoutVars>
          <dgm:chPref val="3"/>
        </dgm:presLayoutVars>
      </dgm:prSet>
      <dgm:spPr/>
    </dgm:pt>
    <dgm:pt modelId="{48711FC2-D7D0-4F9C-BC7E-1378D71E7F5A}" type="pres">
      <dgm:prSet presAssocID="{EC97C086-6CEE-4795-B9FA-AB8959D0CF4D}" presName="hierChild2" presStyleCnt="0"/>
      <dgm:spPr/>
    </dgm:pt>
    <dgm:pt modelId="{D774EDF2-18B4-487C-A6D3-9ED92AE373CF}" type="pres">
      <dgm:prSet presAssocID="{CAAA1AD3-D056-44EC-B7B1-49BFD80047BD}" presName="hierRoot1" presStyleCnt="0"/>
      <dgm:spPr/>
    </dgm:pt>
    <dgm:pt modelId="{1AE8331C-4F31-4064-AC56-E9705E3893C6}" type="pres">
      <dgm:prSet presAssocID="{CAAA1AD3-D056-44EC-B7B1-49BFD80047BD}" presName="composite" presStyleCnt="0"/>
      <dgm:spPr/>
    </dgm:pt>
    <dgm:pt modelId="{764C0BBF-892B-48B0-997D-BE610D6399A6}" type="pres">
      <dgm:prSet presAssocID="{CAAA1AD3-D056-44EC-B7B1-49BFD80047BD}" presName="background" presStyleLbl="node0" presStyleIdx="2" presStyleCnt="4"/>
      <dgm:spPr/>
    </dgm:pt>
    <dgm:pt modelId="{D1EC09CD-14BF-4AB9-B76E-3FABFEA93D55}" type="pres">
      <dgm:prSet presAssocID="{CAAA1AD3-D056-44EC-B7B1-49BFD80047BD}" presName="text" presStyleLbl="fgAcc0" presStyleIdx="2" presStyleCnt="4">
        <dgm:presLayoutVars>
          <dgm:chPref val="3"/>
        </dgm:presLayoutVars>
      </dgm:prSet>
      <dgm:spPr/>
    </dgm:pt>
    <dgm:pt modelId="{F8980D4D-1802-4237-988A-8AED9D1D4196}" type="pres">
      <dgm:prSet presAssocID="{CAAA1AD3-D056-44EC-B7B1-49BFD80047BD}" presName="hierChild2" presStyleCnt="0"/>
      <dgm:spPr/>
    </dgm:pt>
    <dgm:pt modelId="{46C42401-2B7E-4893-9CD1-C355AD448969}" type="pres">
      <dgm:prSet presAssocID="{0A0D7B48-750C-4237-B1F8-7354906534D2}" presName="hierRoot1" presStyleCnt="0"/>
      <dgm:spPr/>
    </dgm:pt>
    <dgm:pt modelId="{54E6DF14-2922-4BA3-B62A-A0AB9E43F270}" type="pres">
      <dgm:prSet presAssocID="{0A0D7B48-750C-4237-B1F8-7354906534D2}" presName="composite" presStyleCnt="0"/>
      <dgm:spPr/>
    </dgm:pt>
    <dgm:pt modelId="{0719A490-1A68-4AAC-8A31-501095596DBD}" type="pres">
      <dgm:prSet presAssocID="{0A0D7B48-750C-4237-B1F8-7354906534D2}" presName="background" presStyleLbl="node0" presStyleIdx="3" presStyleCnt="4"/>
      <dgm:spPr/>
    </dgm:pt>
    <dgm:pt modelId="{0C9FFA03-E3B8-403A-A047-E06C92C63658}" type="pres">
      <dgm:prSet presAssocID="{0A0D7B48-750C-4237-B1F8-7354906534D2}" presName="text" presStyleLbl="fgAcc0" presStyleIdx="3" presStyleCnt="4">
        <dgm:presLayoutVars>
          <dgm:chPref val="3"/>
        </dgm:presLayoutVars>
      </dgm:prSet>
      <dgm:spPr/>
    </dgm:pt>
    <dgm:pt modelId="{9DC9A03F-59C5-43EC-B6BD-5F5EBD3D7B79}" type="pres">
      <dgm:prSet presAssocID="{0A0D7B48-750C-4237-B1F8-7354906534D2}" presName="hierChild2" presStyleCnt="0"/>
      <dgm:spPr/>
    </dgm:pt>
  </dgm:ptLst>
  <dgm:cxnLst>
    <dgm:cxn modelId="{C46A020E-8B1D-4E3B-9E7C-DDB24C3F6429}" type="presOf" srcId="{CAAA1AD3-D056-44EC-B7B1-49BFD80047BD}" destId="{D1EC09CD-14BF-4AB9-B76E-3FABFEA93D55}" srcOrd="0" destOrd="0" presId="urn:microsoft.com/office/officeart/2005/8/layout/hierarchy1"/>
    <dgm:cxn modelId="{F7BF950F-80BC-43C5-8B0B-FB3EBE6970E6}" type="presOf" srcId="{EC97C086-6CEE-4795-B9FA-AB8959D0CF4D}" destId="{17F9A92B-34AF-4C8C-B980-A30C2E76E977}" srcOrd="0" destOrd="0" presId="urn:microsoft.com/office/officeart/2005/8/layout/hierarchy1"/>
    <dgm:cxn modelId="{2E565813-8BE1-4C05-8D17-8B95E069AD2C}" type="presOf" srcId="{C78DF2E8-56C4-4730-AC3B-C316D8E43175}" destId="{C6C15EF0-7149-46E5-B132-7798F3A72DFC}" srcOrd="0" destOrd="0" presId="urn:microsoft.com/office/officeart/2005/8/layout/hierarchy1"/>
    <dgm:cxn modelId="{3DCA4540-6BE1-43D5-8713-9C43ECEAD26E}" type="presOf" srcId="{78B55983-8E72-45B2-AA6D-16AC7C73B227}" destId="{AE1B23C6-E16F-4D97-A045-4403656DFA2C}" srcOrd="0" destOrd="0" presId="urn:microsoft.com/office/officeart/2005/8/layout/hierarchy1"/>
    <dgm:cxn modelId="{70FFF978-D585-4B7F-A53B-52DF2156B0C3}" srcId="{78B55983-8E72-45B2-AA6D-16AC7C73B227}" destId="{0A0D7B48-750C-4237-B1F8-7354906534D2}" srcOrd="3" destOrd="0" parTransId="{6B4B263B-6D64-4D3C-9A00-2B0580D02E36}" sibTransId="{B0BEE3A7-26AA-4403-8DB2-9BF0A9BD2447}"/>
    <dgm:cxn modelId="{E6B2F4BA-6226-4184-A1FE-86F0E72D98A9}" srcId="{78B55983-8E72-45B2-AA6D-16AC7C73B227}" destId="{EC97C086-6CEE-4795-B9FA-AB8959D0CF4D}" srcOrd="1" destOrd="0" parTransId="{35994EE2-4721-4519-A1CD-41F2B6554B12}" sibTransId="{FAA7BF98-7B40-45B2-9608-2357137F4963}"/>
    <dgm:cxn modelId="{5E83C0C8-AAC5-4BD8-80FB-1A2B31F15052}" srcId="{78B55983-8E72-45B2-AA6D-16AC7C73B227}" destId="{C78DF2E8-56C4-4730-AC3B-C316D8E43175}" srcOrd="0" destOrd="0" parTransId="{E46122FF-4462-4121-83E8-6ACF637BF801}" sibTransId="{F1915B22-9975-4C21-B897-95A5B4B9943C}"/>
    <dgm:cxn modelId="{FAD0BACB-E28E-4B9B-B916-56D010FFF14E}" type="presOf" srcId="{0A0D7B48-750C-4237-B1F8-7354906534D2}" destId="{0C9FFA03-E3B8-403A-A047-E06C92C63658}" srcOrd="0" destOrd="0" presId="urn:microsoft.com/office/officeart/2005/8/layout/hierarchy1"/>
    <dgm:cxn modelId="{D6B47FF8-3F1C-408B-AFD7-0CCB7A2A75F5}" srcId="{78B55983-8E72-45B2-AA6D-16AC7C73B227}" destId="{CAAA1AD3-D056-44EC-B7B1-49BFD80047BD}" srcOrd="2" destOrd="0" parTransId="{6A336952-CDE4-4306-8F2A-08F1F3185CD8}" sibTransId="{16413C0C-B0D3-434D-937E-25C8AD70D894}"/>
    <dgm:cxn modelId="{889886B9-3A10-4B27-9138-DBDF9531A03F}" type="presParOf" srcId="{AE1B23C6-E16F-4D97-A045-4403656DFA2C}" destId="{C4594440-7BB8-42F7-9A5C-DAA512EFA9B3}" srcOrd="0" destOrd="0" presId="urn:microsoft.com/office/officeart/2005/8/layout/hierarchy1"/>
    <dgm:cxn modelId="{EBC99BAF-1209-4F31-BCEA-8C8E7818AD41}" type="presParOf" srcId="{C4594440-7BB8-42F7-9A5C-DAA512EFA9B3}" destId="{912736A5-BDAE-4E87-8E1E-056C75FA3FBF}" srcOrd="0" destOrd="0" presId="urn:microsoft.com/office/officeart/2005/8/layout/hierarchy1"/>
    <dgm:cxn modelId="{B97E0E13-FA7B-4C0D-A9A1-2A0EAA9DBC63}" type="presParOf" srcId="{912736A5-BDAE-4E87-8E1E-056C75FA3FBF}" destId="{41577BF3-6F27-4874-91B4-C3CE456F7640}" srcOrd="0" destOrd="0" presId="urn:microsoft.com/office/officeart/2005/8/layout/hierarchy1"/>
    <dgm:cxn modelId="{539FEFDD-AEA5-419B-9CFB-F6B6C120803F}" type="presParOf" srcId="{912736A5-BDAE-4E87-8E1E-056C75FA3FBF}" destId="{C6C15EF0-7149-46E5-B132-7798F3A72DFC}" srcOrd="1" destOrd="0" presId="urn:microsoft.com/office/officeart/2005/8/layout/hierarchy1"/>
    <dgm:cxn modelId="{160B430B-87D2-4E4D-8AB2-0CED31200569}" type="presParOf" srcId="{C4594440-7BB8-42F7-9A5C-DAA512EFA9B3}" destId="{DFC246C5-27E2-4863-86B7-EE2CBB30A2A4}" srcOrd="1" destOrd="0" presId="urn:microsoft.com/office/officeart/2005/8/layout/hierarchy1"/>
    <dgm:cxn modelId="{A4098EDA-2E9E-42C6-A6E9-1C36F5DD88ED}" type="presParOf" srcId="{AE1B23C6-E16F-4D97-A045-4403656DFA2C}" destId="{F3E95891-D5D4-4E55-A8F8-B969AE6649C0}" srcOrd="1" destOrd="0" presId="urn:microsoft.com/office/officeart/2005/8/layout/hierarchy1"/>
    <dgm:cxn modelId="{CE6BD9E5-E7B8-4B41-BF26-69A3E0F95131}" type="presParOf" srcId="{F3E95891-D5D4-4E55-A8F8-B969AE6649C0}" destId="{2007E80C-AC9E-4622-BDEA-234F0A9F3EED}" srcOrd="0" destOrd="0" presId="urn:microsoft.com/office/officeart/2005/8/layout/hierarchy1"/>
    <dgm:cxn modelId="{BFC2ACFE-66C7-4A34-BD04-B78BB520FE16}" type="presParOf" srcId="{2007E80C-AC9E-4622-BDEA-234F0A9F3EED}" destId="{9899633A-5C79-4F2F-8591-467F353C7D2A}" srcOrd="0" destOrd="0" presId="urn:microsoft.com/office/officeart/2005/8/layout/hierarchy1"/>
    <dgm:cxn modelId="{76935EFC-ED22-45AF-B65C-153657A56B93}" type="presParOf" srcId="{2007E80C-AC9E-4622-BDEA-234F0A9F3EED}" destId="{17F9A92B-34AF-4C8C-B980-A30C2E76E977}" srcOrd="1" destOrd="0" presId="urn:microsoft.com/office/officeart/2005/8/layout/hierarchy1"/>
    <dgm:cxn modelId="{8862AF66-F6DC-4375-8087-790F663FBB3F}" type="presParOf" srcId="{F3E95891-D5D4-4E55-A8F8-B969AE6649C0}" destId="{48711FC2-D7D0-4F9C-BC7E-1378D71E7F5A}" srcOrd="1" destOrd="0" presId="urn:microsoft.com/office/officeart/2005/8/layout/hierarchy1"/>
    <dgm:cxn modelId="{6EEC7D96-68D1-448E-9BFE-338492167065}" type="presParOf" srcId="{AE1B23C6-E16F-4D97-A045-4403656DFA2C}" destId="{D774EDF2-18B4-487C-A6D3-9ED92AE373CF}" srcOrd="2" destOrd="0" presId="urn:microsoft.com/office/officeart/2005/8/layout/hierarchy1"/>
    <dgm:cxn modelId="{02C8A3FF-85D7-4312-B966-ECBC27872E42}" type="presParOf" srcId="{D774EDF2-18B4-487C-A6D3-9ED92AE373CF}" destId="{1AE8331C-4F31-4064-AC56-E9705E3893C6}" srcOrd="0" destOrd="0" presId="urn:microsoft.com/office/officeart/2005/8/layout/hierarchy1"/>
    <dgm:cxn modelId="{5EEF6F5B-13B9-43BC-80C3-AAEB9CAE4B6D}" type="presParOf" srcId="{1AE8331C-4F31-4064-AC56-E9705E3893C6}" destId="{764C0BBF-892B-48B0-997D-BE610D6399A6}" srcOrd="0" destOrd="0" presId="urn:microsoft.com/office/officeart/2005/8/layout/hierarchy1"/>
    <dgm:cxn modelId="{E8253BF3-7DED-415C-A8B3-A7BFC19EBB60}" type="presParOf" srcId="{1AE8331C-4F31-4064-AC56-E9705E3893C6}" destId="{D1EC09CD-14BF-4AB9-B76E-3FABFEA93D55}" srcOrd="1" destOrd="0" presId="urn:microsoft.com/office/officeart/2005/8/layout/hierarchy1"/>
    <dgm:cxn modelId="{3D2D72D2-36DE-4439-9BC6-C6F00D6A82FE}" type="presParOf" srcId="{D774EDF2-18B4-487C-A6D3-9ED92AE373CF}" destId="{F8980D4D-1802-4237-988A-8AED9D1D4196}" srcOrd="1" destOrd="0" presId="urn:microsoft.com/office/officeart/2005/8/layout/hierarchy1"/>
    <dgm:cxn modelId="{B00BFACF-7AE8-4FCC-B926-80F9677747BC}" type="presParOf" srcId="{AE1B23C6-E16F-4D97-A045-4403656DFA2C}" destId="{46C42401-2B7E-4893-9CD1-C355AD448969}" srcOrd="3" destOrd="0" presId="urn:microsoft.com/office/officeart/2005/8/layout/hierarchy1"/>
    <dgm:cxn modelId="{B48391C2-D2D9-443C-B76D-681339BC0D40}" type="presParOf" srcId="{46C42401-2B7E-4893-9CD1-C355AD448969}" destId="{54E6DF14-2922-4BA3-B62A-A0AB9E43F270}" srcOrd="0" destOrd="0" presId="urn:microsoft.com/office/officeart/2005/8/layout/hierarchy1"/>
    <dgm:cxn modelId="{36A12BAF-6A8E-46A0-A8DD-0FCED8646EC1}" type="presParOf" srcId="{54E6DF14-2922-4BA3-B62A-A0AB9E43F270}" destId="{0719A490-1A68-4AAC-8A31-501095596DBD}" srcOrd="0" destOrd="0" presId="urn:microsoft.com/office/officeart/2005/8/layout/hierarchy1"/>
    <dgm:cxn modelId="{8827F429-1391-45FD-BE2E-5C5D98E19678}" type="presParOf" srcId="{54E6DF14-2922-4BA3-B62A-A0AB9E43F270}" destId="{0C9FFA03-E3B8-403A-A047-E06C92C63658}" srcOrd="1" destOrd="0" presId="urn:microsoft.com/office/officeart/2005/8/layout/hierarchy1"/>
    <dgm:cxn modelId="{FB7D1805-BCCE-47A8-9FD2-007D3654B9D6}" type="presParOf" srcId="{46C42401-2B7E-4893-9CD1-C355AD448969}" destId="{9DC9A03F-59C5-43EC-B6BD-5F5EBD3D7B7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EC40DEC-B591-46CA-8A66-5114D9D3D6B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EC0DEB8-FFC5-47F3-A25A-54AE39B1A7ED}">
      <dgm:prSet/>
      <dgm:spPr/>
      <dgm:t>
        <a:bodyPr/>
        <a:lstStyle/>
        <a:p>
          <a:r>
            <a:rPr lang="en-US"/>
            <a:t>Sudan</a:t>
          </a:r>
        </a:p>
      </dgm:t>
    </dgm:pt>
    <dgm:pt modelId="{F2C2F509-4FCE-40CB-94C7-59788DA7131A}" type="parTrans" cxnId="{6900E93A-10CC-4442-96FF-3C6658B3CA89}">
      <dgm:prSet/>
      <dgm:spPr/>
      <dgm:t>
        <a:bodyPr/>
        <a:lstStyle/>
        <a:p>
          <a:endParaRPr lang="en-US"/>
        </a:p>
      </dgm:t>
    </dgm:pt>
    <dgm:pt modelId="{16F9D805-150A-4294-B98B-0BD4B1CE615B}" type="sibTrans" cxnId="{6900E93A-10CC-4442-96FF-3C6658B3CA89}">
      <dgm:prSet/>
      <dgm:spPr/>
      <dgm:t>
        <a:bodyPr/>
        <a:lstStyle/>
        <a:p>
          <a:endParaRPr lang="en-US"/>
        </a:p>
      </dgm:t>
    </dgm:pt>
    <dgm:pt modelId="{AF55AEA9-29E3-47D0-8C59-D133F3E34C38}">
      <dgm:prSet/>
      <dgm:spPr/>
      <dgm:t>
        <a:bodyPr/>
        <a:lstStyle/>
        <a:p>
          <a:r>
            <a:rPr lang="en-US"/>
            <a:t>Egypt</a:t>
          </a:r>
        </a:p>
      </dgm:t>
    </dgm:pt>
    <dgm:pt modelId="{E9D0A880-8C64-458B-8403-9EF6CBE53AE6}" type="parTrans" cxnId="{443152DD-9062-4D05-8190-261780B330EE}">
      <dgm:prSet/>
      <dgm:spPr/>
      <dgm:t>
        <a:bodyPr/>
        <a:lstStyle/>
        <a:p>
          <a:endParaRPr lang="en-US"/>
        </a:p>
      </dgm:t>
    </dgm:pt>
    <dgm:pt modelId="{E267D117-676A-46C8-84CB-C47EE3D50DA0}" type="sibTrans" cxnId="{443152DD-9062-4D05-8190-261780B330EE}">
      <dgm:prSet/>
      <dgm:spPr/>
      <dgm:t>
        <a:bodyPr/>
        <a:lstStyle/>
        <a:p>
          <a:endParaRPr lang="en-US"/>
        </a:p>
      </dgm:t>
    </dgm:pt>
    <dgm:pt modelId="{1AD78F65-4BF6-4961-81AF-01A40790F667}">
      <dgm:prSet/>
      <dgm:spPr/>
      <dgm:t>
        <a:bodyPr/>
        <a:lstStyle/>
        <a:p>
          <a:r>
            <a:rPr lang="en-US"/>
            <a:t>African</a:t>
          </a:r>
        </a:p>
      </dgm:t>
    </dgm:pt>
    <dgm:pt modelId="{4E2193DD-9C63-4CEC-A75F-B1278D258018}" type="parTrans" cxnId="{CCE53D36-F6DD-43CB-BA9A-804FDF7AB417}">
      <dgm:prSet/>
      <dgm:spPr/>
      <dgm:t>
        <a:bodyPr/>
        <a:lstStyle/>
        <a:p>
          <a:endParaRPr lang="en-US"/>
        </a:p>
      </dgm:t>
    </dgm:pt>
    <dgm:pt modelId="{BEC334ED-C02D-46E8-A7D4-FA7E31ABAC23}" type="sibTrans" cxnId="{CCE53D36-F6DD-43CB-BA9A-804FDF7AB417}">
      <dgm:prSet/>
      <dgm:spPr/>
      <dgm:t>
        <a:bodyPr/>
        <a:lstStyle/>
        <a:p>
          <a:endParaRPr lang="en-US"/>
        </a:p>
      </dgm:t>
    </dgm:pt>
    <dgm:pt modelId="{68EF9A25-2BC1-403D-952C-CCEA355643FE}">
      <dgm:prSet/>
      <dgm:spPr/>
      <dgm:t>
        <a:bodyPr/>
        <a:lstStyle/>
        <a:p>
          <a:r>
            <a:rPr lang="en-US"/>
            <a:t>Chad</a:t>
          </a:r>
        </a:p>
      </dgm:t>
    </dgm:pt>
    <dgm:pt modelId="{25D6B1ED-509D-4837-97FB-C391871E269D}" type="parTrans" cxnId="{16ABF5E3-266E-4B31-8A81-667BC31FF6F6}">
      <dgm:prSet/>
      <dgm:spPr/>
      <dgm:t>
        <a:bodyPr/>
        <a:lstStyle/>
        <a:p>
          <a:endParaRPr lang="en-US"/>
        </a:p>
      </dgm:t>
    </dgm:pt>
    <dgm:pt modelId="{74DABCFE-F434-4AC3-A5C8-6A332D443586}" type="sibTrans" cxnId="{16ABF5E3-266E-4B31-8A81-667BC31FF6F6}">
      <dgm:prSet/>
      <dgm:spPr/>
      <dgm:t>
        <a:bodyPr/>
        <a:lstStyle/>
        <a:p>
          <a:endParaRPr lang="en-US"/>
        </a:p>
      </dgm:t>
    </dgm:pt>
    <dgm:pt modelId="{ADAFB8A5-58F9-46CF-A2B0-1080057E8C7F}">
      <dgm:prSet/>
      <dgm:spPr/>
      <dgm:t>
        <a:bodyPr/>
        <a:lstStyle/>
        <a:p>
          <a:r>
            <a:rPr lang="en-US"/>
            <a:t>And more other countries </a:t>
          </a:r>
        </a:p>
      </dgm:t>
    </dgm:pt>
    <dgm:pt modelId="{4DEC9B5D-8841-468F-AC90-05215CDA91D2}" type="parTrans" cxnId="{0CA5E6E2-29C6-4B2F-9F36-06D6A34C9147}">
      <dgm:prSet/>
      <dgm:spPr/>
      <dgm:t>
        <a:bodyPr/>
        <a:lstStyle/>
        <a:p>
          <a:endParaRPr lang="en-US"/>
        </a:p>
      </dgm:t>
    </dgm:pt>
    <dgm:pt modelId="{E9ECA0B8-C4A7-45E3-9C84-A7F14FBFE235}" type="sibTrans" cxnId="{0CA5E6E2-29C6-4B2F-9F36-06D6A34C9147}">
      <dgm:prSet/>
      <dgm:spPr/>
      <dgm:t>
        <a:bodyPr/>
        <a:lstStyle/>
        <a:p>
          <a:endParaRPr lang="en-US"/>
        </a:p>
      </dgm:t>
    </dgm:pt>
    <dgm:pt modelId="{3EC64152-9635-470E-A04B-7D67D8FC22BC}" type="pres">
      <dgm:prSet presAssocID="{CEC40DEC-B591-46CA-8A66-5114D9D3D6B6}" presName="linear" presStyleCnt="0">
        <dgm:presLayoutVars>
          <dgm:animLvl val="lvl"/>
          <dgm:resizeHandles val="exact"/>
        </dgm:presLayoutVars>
      </dgm:prSet>
      <dgm:spPr/>
    </dgm:pt>
    <dgm:pt modelId="{90B6D2CF-BD88-4FE9-9CDF-70BA22F4ABD0}" type="pres">
      <dgm:prSet presAssocID="{FEC0DEB8-FFC5-47F3-A25A-54AE39B1A7ED}" presName="parentText" presStyleLbl="node1" presStyleIdx="0" presStyleCnt="5">
        <dgm:presLayoutVars>
          <dgm:chMax val="0"/>
          <dgm:bulletEnabled val="1"/>
        </dgm:presLayoutVars>
      </dgm:prSet>
      <dgm:spPr/>
    </dgm:pt>
    <dgm:pt modelId="{42211593-FC14-4680-88D1-806DEDDA6CD7}" type="pres">
      <dgm:prSet presAssocID="{16F9D805-150A-4294-B98B-0BD4B1CE615B}" presName="spacer" presStyleCnt="0"/>
      <dgm:spPr/>
    </dgm:pt>
    <dgm:pt modelId="{AFA43A1C-9949-4AD6-B289-24CBF5AAA826}" type="pres">
      <dgm:prSet presAssocID="{AF55AEA9-29E3-47D0-8C59-D133F3E34C38}" presName="parentText" presStyleLbl="node1" presStyleIdx="1" presStyleCnt="5">
        <dgm:presLayoutVars>
          <dgm:chMax val="0"/>
          <dgm:bulletEnabled val="1"/>
        </dgm:presLayoutVars>
      </dgm:prSet>
      <dgm:spPr/>
    </dgm:pt>
    <dgm:pt modelId="{95CB0CD1-AFDD-4BF6-A85B-BD9512B89096}" type="pres">
      <dgm:prSet presAssocID="{E267D117-676A-46C8-84CB-C47EE3D50DA0}" presName="spacer" presStyleCnt="0"/>
      <dgm:spPr/>
    </dgm:pt>
    <dgm:pt modelId="{32D67B19-385B-49EF-B9E6-1C2F4DA58C8F}" type="pres">
      <dgm:prSet presAssocID="{1AD78F65-4BF6-4961-81AF-01A40790F667}" presName="parentText" presStyleLbl="node1" presStyleIdx="2" presStyleCnt="5">
        <dgm:presLayoutVars>
          <dgm:chMax val="0"/>
          <dgm:bulletEnabled val="1"/>
        </dgm:presLayoutVars>
      </dgm:prSet>
      <dgm:spPr/>
    </dgm:pt>
    <dgm:pt modelId="{6837A15B-ED50-4ADA-985C-DC28815483D3}" type="pres">
      <dgm:prSet presAssocID="{BEC334ED-C02D-46E8-A7D4-FA7E31ABAC23}" presName="spacer" presStyleCnt="0"/>
      <dgm:spPr/>
    </dgm:pt>
    <dgm:pt modelId="{2113B41D-6D1E-4EB8-9FE1-F50152FD9D8D}" type="pres">
      <dgm:prSet presAssocID="{68EF9A25-2BC1-403D-952C-CCEA355643FE}" presName="parentText" presStyleLbl="node1" presStyleIdx="3" presStyleCnt="5">
        <dgm:presLayoutVars>
          <dgm:chMax val="0"/>
          <dgm:bulletEnabled val="1"/>
        </dgm:presLayoutVars>
      </dgm:prSet>
      <dgm:spPr/>
    </dgm:pt>
    <dgm:pt modelId="{0AD96FDF-7323-435A-A208-7131BA8E69E5}" type="pres">
      <dgm:prSet presAssocID="{74DABCFE-F434-4AC3-A5C8-6A332D443586}" presName="spacer" presStyleCnt="0"/>
      <dgm:spPr/>
    </dgm:pt>
    <dgm:pt modelId="{353ECDF5-F2A5-4336-9765-9CF8FCDFD2AF}" type="pres">
      <dgm:prSet presAssocID="{ADAFB8A5-58F9-46CF-A2B0-1080057E8C7F}" presName="parentText" presStyleLbl="node1" presStyleIdx="4" presStyleCnt="5">
        <dgm:presLayoutVars>
          <dgm:chMax val="0"/>
          <dgm:bulletEnabled val="1"/>
        </dgm:presLayoutVars>
      </dgm:prSet>
      <dgm:spPr/>
    </dgm:pt>
  </dgm:ptLst>
  <dgm:cxnLst>
    <dgm:cxn modelId="{4164FA1F-3AB9-437D-9637-12868E23FEBA}" type="presOf" srcId="{AF55AEA9-29E3-47D0-8C59-D133F3E34C38}" destId="{AFA43A1C-9949-4AD6-B289-24CBF5AAA826}" srcOrd="0" destOrd="0" presId="urn:microsoft.com/office/officeart/2005/8/layout/vList2"/>
    <dgm:cxn modelId="{ED4C6A2B-2553-442E-8D12-9403A5FFC05A}" type="presOf" srcId="{FEC0DEB8-FFC5-47F3-A25A-54AE39B1A7ED}" destId="{90B6D2CF-BD88-4FE9-9CDF-70BA22F4ABD0}" srcOrd="0" destOrd="0" presId="urn:microsoft.com/office/officeart/2005/8/layout/vList2"/>
    <dgm:cxn modelId="{CCE53D36-F6DD-43CB-BA9A-804FDF7AB417}" srcId="{CEC40DEC-B591-46CA-8A66-5114D9D3D6B6}" destId="{1AD78F65-4BF6-4961-81AF-01A40790F667}" srcOrd="2" destOrd="0" parTransId="{4E2193DD-9C63-4CEC-A75F-B1278D258018}" sibTransId="{BEC334ED-C02D-46E8-A7D4-FA7E31ABAC23}"/>
    <dgm:cxn modelId="{6900E93A-10CC-4442-96FF-3C6658B3CA89}" srcId="{CEC40DEC-B591-46CA-8A66-5114D9D3D6B6}" destId="{FEC0DEB8-FFC5-47F3-A25A-54AE39B1A7ED}" srcOrd="0" destOrd="0" parTransId="{F2C2F509-4FCE-40CB-94C7-59788DA7131A}" sibTransId="{16F9D805-150A-4294-B98B-0BD4B1CE615B}"/>
    <dgm:cxn modelId="{74CF5A62-5C9C-41D6-AB33-CF0642929137}" type="presOf" srcId="{ADAFB8A5-58F9-46CF-A2B0-1080057E8C7F}" destId="{353ECDF5-F2A5-4336-9765-9CF8FCDFD2AF}" srcOrd="0" destOrd="0" presId="urn:microsoft.com/office/officeart/2005/8/layout/vList2"/>
    <dgm:cxn modelId="{410F4B48-4DBE-4D1A-BA6F-E4A5C3F1249F}" type="presOf" srcId="{CEC40DEC-B591-46CA-8A66-5114D9D3D6B6}" destId="{3EC64152-9635-470E-A04B-7D67D8FC22BC}" srcOrd="0" destOrd="0" presId="urn:microsoft.com/office/officeart/2005/8/layout/vList2"/>
    <dgm:cxn modelId="{93679B94-AE3B-45B1-9EC0-BD31116B3CE2}" type="presOf" srcId="{1AD78F65-4BF6-4961-81AF-01A40790F667}" destId="{32D67B19-385B-49EF-B9E6-1C2F4DA58C8F}" srcOrd="0" destOrd="0" presId="urn:microsoft.com/office/officeart/2005/8/layout/vList2"/>
    <dgm:cxn modelId="{060481AE-1204-4388-98FC-387B4384FEEE}" type="presOf" srcId="{68EF9A25-2BC1-403D-952C-CCEA355643FE}" destId="{2113B41D-6D1E-4EB8-9FE1-F50152FD9D8D}" srcOrd="0" destOrd="0" presId="urn:microsoft.com/office/officeart/2005/8/layout/vList2"/>
    <dgm:cxn modelId="{443152DD-9062-4D05-8190-261780B330EE}" srcId="{CEC40DEC-B591-46CA-8A66-5114D9D3D6B6}" destId="{AF55AEA9-29E3-47D0-8C59-D133F3E34C38}" srcOrd="1" destOrd="0" parTransId="{E9D0A880-8C64-458B-8403-9EF6CBE53AE6}" sibTransId="{E267D117-676A-46C8-84CB-C47EE3D50DA0}"/>
    <dgm:cxn modelId="{0CA5E6E2-29C6-4B2F-9F36-06D6A34C9147}" srcId="{CEC40DEC-B591-46CA-8A66-5114D9D3D6B6}" destId="{ADAFB8A5-58F9-46CF-A2B0-1080057E8C7F}" srcOrd="4" destOrd="0" parTransId="{4DEC9B5D-8841-468F-AC90-05215CDA91D2}" sibTransId="{E9ECA0B8-C4A7-45E3-9C84-A7F14FBFE235}"/>
    <dgm:cxn modelId="{16ABF5E3-266E-4B31-8A81-667BC31FF6F6}" srcId="{CEC40DEC-B591-46CA-8A66-5114D9D3D6B6}" destId="{68EF9A25-2BC1-403D-952C-CCEA355643FE}" srcOrd="3" destOrd="0" parTransId="{25D6B1ED-509D-4837-97FB-C391871E269D}" sibTransId="{74DABCFE-F434-4AC3-A5C8-6A332D443586}"/>
    <dgm:cxn modelId="{344063A6-784E-43E2-A771-37EBA1DF5C2F}" type="presParOf" srcId="{3EC64152-9635-470E-A04B-7D67D8FC22BC}" destId="{90B6D2CF-BD88-4FE9-9CDF-70BA22F4ABD0}" srcOrd="0" destOrd="0" presId="urn:microsoft.com/office/officeart/2005/8/layout/vList2"/>
    <dgm:cxn modelId="{64131B4A-D4D7-4C24-920F-93381BA99D71}" type="presParOf" srcId="{3EC64152-9635-470E-A04B-7D67D8FC22BC}" destId="{42211593-FC14-4680-88D1-806DEDDA6CD7}" srcOrd="1" destOrd="0" presId="urn:microsoft.com/office/officeart/2005/8/layout/vList2"/>
    <dgm:cxn modelId="{A14D5891-B98B-4894-95C0-AE0FFD3E2C2F}" type="presParOf" srcId="{3EC64152-9635-470E-A04B-7D67D8FC22BC}" destId="{AFA43A1C-9949-4AD6-B289-24CBF5AAA826}" srcOrd="2" destOrd="0" presId="urn:microsoft.com/office/officeart/2005/8/layout/vList2"/>
    <dgm:cxn modelId="{F24D2B4A-82FC-44BA-8968-141BEF2D3A48}" type="presParOf" srcId="{3EC64152-9635-470E-A04B-7D67D8FC22BC}" destId="{95CB0CD1-AFDD-4BF6-A85B-BD9512B89096}" srcOrd="3" destOrd="0" presId="urn:microsoft.com/office/officeart/2005/8/layout/vList2"/>
    <dgm:cxn modelId="{20BA5046-7F28-4551-B09D-A412E4A381C0}" type="presParOf" srcId="{3EC64152-9635-470E-A04B-7D67D8FC22BC}" destId="{32D67B19-385B-49EF-B9E6-1C2F4DA58C8F}" srcOrd="4" destOrd="0" presId="urn:microsoft.com/office/officeart/2005/8/layout/vList2"/>
    <dgm:cxn modelId="{3A3FECAA-698A-492D-864A-B394D14EA61B}" type="presParOf" srcId="{3EC64152-9635-470E-A04B-7D67D8FC22BC}" destId="{6837A15B-ED50-4ADA-985C-DC28815483D3}" srcOrd="5" destOrd="0" presId="urn:microsoft.com/office/officeart/2005/8/layout/vList2"/>
    <dgm:cxn modelId="{A54BFBF7-10DF-4B59-9BB3-14400DA08BB3}" type="presParOf" srcId="{3EC64152-9635-470E-A04B-7D67D8FC22BC}" destId="{2113B41D-6D1E-4EB8-9FE1-F50152FD9D8D}" srcOrd="6" destOrd="0" presId="urn:microsoft.com/office/officeart/2005/8/layout/vList2"/>
    <dgm:cxn modelId="{E1189B9F-89EC-4A05-B5C4-7343D72A58FF}" type="presParOf" srcId="{3EC64152-9635-470E-A04B-7D67D8FC22BC}" destId="{0AD96FDF-7323-435A-A208-7131BA8E69E5}" srcOrd="7" destOrd="0" presId="urn:microsoft.com/office/officeart/2005/8/layout/vList2"/>
    <dgm:cxn modelId="{42179404-5955-4E39-A9B4-6C7DE01A0DBD}" type="presParOf" srcId="{3EC64152-9635-470E-A04B-7D67D8FC22BC}" destId="{353ECDF5-F2A5-4336-9765-9CF8FCDFD2A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F8D4C00-D0BE-4CDA-9312-BD951396E27F}"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75254F92-A294-45E5-85D4-4BAFCEE0AC8F}">
      <dgm:prSet/>
      <dgm:spPr/>
      <dgm:t>
        <a:bodyPr/>
        <a:lstStyle/>
        <a:p>
          <a:r>
            <a:rPr lang="en-US" dirty="0"/>
            <a:t>Bleeding</a:t>
          </a:r>
        </a:p>
      </dgm:t>
    </dgm:pt>
    <dgm:pt modelId="{37C47D8F-EC00-485B-AF8C-0DCB69D76D51}" type="parTrans" cxnId="{D7DE8355-3D33-4D37-A661-327D3289B988}">
      <dgm:prSet/>
      <dgm:spPr/>
      <dgm:t>
        <a:bodyPr/>
        <a:lstStyle/>
        <a:p>
          <a:endParaRPr lang="en-US"/>
        </a:p>
      </dgm:t>
    </dgm:pt>
    <dgm:pt modelId="{8B849D83-1827-4CAA-882D-8E75D50D3ED6}" type="sibTrans" cxnId="{D7DE8355-3D33-4D37-A661-327D3289B988}">
      <dgm:prSet/>
      <dgm:spPr/>
      <dgm:t>
        <a:bodyPr/>
        <a:lstStyle/>
        <a:p>
          <a:endParaRPr lang="en-US"/>
        </a:p>
      </dgm:t>
    </dgm:pt>
    <dgm:pt modelId="{6D6DB97A-5F43-4245-85C2-C59A088D331D}">
      <dgm:prSet/>
      <dgm:spPr/>
      <dgm:t>
        <a:bodyPr/>
        <a:lstStyle/>
        <a:p>
          <a:r>
            <a:rPr lang="en-US"/>
            <a:t>Severe pain</a:t>
          </a:r>
        </a:p>
      </dgm:t>
    </dgm:pt>
    <dgm:pt modelId="{B9ED84D4-EBA0-40B8-9A7E-F26BCCC9A2AA}" type="parTrans" cxnId="{59C5B201-6388-4BC1-8D38-43662B367932}">
      <dgm:prSet/>
      <dgm:spPr/>
      <dgm:t>
        <a:bodyPr/>
        <a:lstStyle/>
        <a:p>
          <a:endParaRPr lang="en-US"/>
        </a:p>
      </dgm:t>
    </dgm:pt>
    <dgm:pt modelId="{180D2E65-FBFF-4328-984F-2D891D9816EB}" type="sibTrans" cxnId="{59C5B201-6388-4BC1-8D38-43662B367932}">
      <dgm:prSet/>
      <dgm:spPr/>
      <dgm:t>
        <a:bodyPr/>
        <a:lstStyle/>
        <a:p>
          <a:endParaRPr lang="en-US"/>
        </a:p>
      </dgm:t>
    </dgm:pt>
    <dgm:pt modelId="{E78148A9-ABEE-4045-9604-809B3FECBC8E}">
      <dgm:prSet/>
      <dgm:spPr/>
      <dgm:t>
        <a:bodyPr/>
        <a:lstStyle/>
        <a:p>
          <a:r>
            <a:rPr lang="en-US"/>
            <a:t>Infections </a:t>
          </a:r>
        </a:p>
      </dgm:t>
    </dgm:pt>
    <dgm:pt modelId="{B674EFA1-C825-475E-83BB-C466990A798A}" type="parTrans" cxnId="{8F637FCB-4E12-46F2-ACCA-51F4D11FF3C0}">
      <dgm:prSet/>
      <dgm:spPr/>
      <dgm:t>
        <a:bodyPr/>
        <a:lstStyle/>
        <a:p>
          <a:endParaRPr lang="en-US"/>
        </a:p>
      </dgm:t>
    </dgm:pt>
    <dgm:pt modelId="{6AE302B4-3909-4271-A65A-B5941D0E80E4}" type="sibTrans" cxnId="{8F637FCB-4E12-46F2-ACCA-51F4D11FF3C0}">
      <dgm:prSet/>
      <dgm:spPr/>
      <dgm:t>
        <a:bodyPr/>
        <a:lstStyle/>
        <a:p>
          <a:endParaRPr lang="en-US"/>
        </a:p>
      </dgm:t>
    </dgm:pt>
    <dgm:pt modelId="{933FA6AE-941E-4CCB-A0E4-948320D3612D}">
      <dgm:prSet/>
      <dgm:spPr/>
      <dgm:t>
        <a:bodyPr/>
        <a:lstStyle/>
        <a:p>
          <a:r>
            <a:rPr lang="en-US"/>
            <a:t>Healing problems</a:t>
          </a:r>
        </a:p>
      </dgm:t>
    </dgm:pt>
    <dgm:pt modelId="{66744877-1F05-434F-A477-E610D0C0EFC3}" type="parTrans" cxnId="{2547614D-1E37-49B7-917A-4FE2F1447DA2}">
      <dgm:prSet/>
      <dgm:spPr/>
      <dgm:t>
        <a:bodyPr/>
        <a:lstStyle/>
        <a:p>
          <a:endParaRPr lang="en-US"/>
        </a:p>
      </dgm:t>
    </dgm:pt>
    <dgm:pt modelId="{73E34A59-6D45-48F2-A1D4-B197059053A5}" type="sibTrans" cxnId="{2547614D-1E37-49B7-917A-4FE2F1447DA2}">
      <dgm:prSet/>
      <dgm:spPr/>
      <dgm:t>
        <a:bodyPr/>
        <a:lstStyle/>
        <a:p>
          <a:endParaRPr lang="en-US"/>
        </a:p>
      </dgm:t>
    </dgm:pt>
    <dgm:pt modelId="{E0F89DC6-2750-4002-A619-9A836698BBDE}">
      <dgm:prSet/>
      <dgm:spPr/>
      <dgm:t>
        <a:bodyPr/>
        <a:lstStyle/>
        <a:p>
          <a:r>
            <a:rPr lang="en-US"/>
            <a:t>Urinary problems</a:t>
          </a:r>
        </a:p>
      </dgm:t>
    </dgm:pt>
    <dgm:pt modelId="{DBA661FB-F23A-4FA6-8005-2572EF03C9FF}" type="parTrans" cxnId="{FD806B35-2D21-4E73-B6A3-A75651CED6F6}">
      <dgm:prSet/>
      <dgm:spPr/>
      <dgm:t>
        <a:bodyPr/>
        <a:lstStyle/>
        <a:p>
          <a:endParaRPr lang="en-US"/>
        </a:p>
      </dgm:t>
    </dgm:pt>
    <dgm:pt modelId="{D70FF8DB-1253-43FC-B377-006FFECF9221}" type="sibTrans" cxnId="{FD806B35-2D21-4E73-B6A3-A75651CED6F6}">
      <dgm:prSet/>
      <dgm:spPr/>
      <dgm:t>
        <a:bodyPr/>
        <a:lstStyle/>
        <a:p>
          <a:endParaRPr lang="en-US"/>
        </a:p>
      </dgm:t>
    </dgm:pt>
    <dgm:pt modelId="{F587CBCB-8A9A-4D8C-9480-803069AF894B}" type="pres">
      <dgm:prSet presAssocID="{5F8D4C00-D0BE-4CDA-9312-BD951396E27F}" presName="root" presStyleCnt="0">
        <dgm:presLayoutVars>
          <dgm:dir/>
          <dgm:resizeHandles val="exact"/>
        </dgm:presLayoutVars>
      </dgm:prSet>
      <dgm:spPr/>
    </dgm:pt>
    <dgm:pt modelId="{BF276648-9A98-49F9-9246-E226A5F17D2A}" type="pres">
      <dgm:prSet presAssocID="{75254F92-A294-45E5-85D4-4BAFCEE0AC8F}" presName="compNode" presStyleCnt="0"/>
      <dgm:spPr/>
    </dgm:pt>
    <dgm:pt modelId="{011BBD33-9D4B-4BB7-BFA9-04199DD549D2}" type="pres">
      <dgm:prSet presAssocID="{75254F92-A294-45E5-85D4-4BAFCEE0AC8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V"/>
        </a:ext>
      </dgm:extLst>
    </dgm:pt>
    <dgm:pt modelId="{848D7E59-8837-4688-A764-7730A373402D}" type="pres">
      <dgm:prSet presAssocID="{75254F92-A294-45E5-85D4-4BAFCEE0AC8F}" presName="spaceRect" presStyleCnt="0"/>
      <dgm:spPr/>
    </dgm:pt>
    <dgm:pt modelId="{12D19456-9DB7-4FA6-927C-E6F7344D44C5}" type="pres">
      <dgm:prSet presAssocID="{75254F92-A294-45E5-85D4-4BAFCEE0AC8F}" presName="textRect" presStyleLbl="revTx" presStyleIdx="0" presStyleCnt="5">
        <dgm:presLayoutVars>
          <dgm:chMax val="1"/>
          <dgm:chPref val="1"/>
        </dgm:presLayoutVars>
      </dgm:prSet>
      <dgm:spPr/>
    </dgm:pt>
    <dgm:pt modelId="{25754419-4624-4430-A6B3-E31655988297}" type="pres">
      <dgm:prSet presAssocID="{8B849D83-1827-4CAA-882D-8E75D50D3ED6}" presName="sibTrans" presStyleCnt="0"/>
      <dgm:spPr/>
    </dgm:pt>
    <dgm:pt modelId="{A96CBF5A-2A5E-4A14-8E02-1283371FA425}" type="pres">
      <dgm:prSet presAssocID="{6D6DB97A-5F43-4245-85C2-C59A088D331D}" presName="compNode" presStyleCnt="0"/>
      <dgm:spPr/>
    </dgm:pt>
    <dgm:pt modelId="{52E86DC8-A88D-44FA-B828-EAB94BC6CF35}" type="pres">
      <dgm:prSet presAssocID="{6D6DB97A-5F43-4245-85C2-C59A088D331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BF544ED2-29E5-450D-9D3A-77ED1557A7A8}" type="pres">
      <dgm:prSet presAssocID="{6D6DB97A-5F43-4245-85C2-C59A088D331D}" presName="spaceRect" presStyleCnt="0"/>
      <dgm:spPr/>
    </dgm:pt>
    <dgm:pt modelId="{09A373FA-B221-4ECD-94D6-861CFEBDF2F8}" type="pres">
      <dgm:prSet presAssocID="{6D6DB97A-5F43-4245-85C2-C59A088D331D}" presName="textRect" presStyleLbl="revTx" presStyleIdx="1" presStyleCnt="5">
        <dgm:presLayoutVars>
          <dgm:chMax val="1"/>
          <dgm:chPref val="1"/>
        </dgm:presLayoutVars>
      </dgm:prSet>
      <dgm:spPr/>
    </dgm:pt>
    <dgm:pt modelId="{A820A995-3963-48F6-8AC8-F33B7E5F977C}" type="pres">
      <dgm:prSet presAssocID="{180D2E65-FBFF-4328-984F-2D891D9816EB}" presName="sibTrans" presStyleCnt="0"/>
      <dgm:spPr/>
    </dgm:pt>
    <dgm:pt modelId="{7B1544AC-854E-4F3C-B179-3E69168E7FD5}" type="pres">
      <dgm:prSet presAssocID="{E78148A9-ABEE-4045-9604-809B3FECBC8E}" presName="compNode" presStyleCnt="0"/>
      <dgm:spPr/>
    </dgm:pt>
    <dgm:pt modelId="{C3C1ED9E-571C-431E-84D8-0EA02E101BEE}" type="pres">
      <dgm:prSet presAssocID="{E78148A9-ABEE-4045-9604-809B3FECBC8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edle"/>
        </a:ext>
      </dgm:extLst>
    </dgm:pt>
    <dgm:pt modelId="{5E5D0CFB-544E-4E14-8440-E201A17943A5}" type="pres">
      <dgm:prSet presAssocID="{E78148A9-ABEE-4045-9604-809B3FECBC8E}" presName="spaceRect" presStyleCnt="0"/>
      <dgm:spPr/>
    </dgm:pt>
    <dgm:pt modelId="{24071BEF-EE37-40EC-BD6C-A55CB2B440D3}" type="pres">
      <dgm:prSet presAssocID="{E78148A9-ABEE-4045-9604-809B3FECBC8E}" presName="textRect" presStyleLbl="revTx" presStyleIdx="2" presStyleCnt="5">
        <dgm:presLayoutVars>
          <dgm:chMax val="1"/>
          <dgm:chPref val="1"/>
        </dgm:presLayoutVars>
      </dgm:prSet>
      <dgm:spPr/>
    </dgm:pt>
    <dgm:pt modelId="{BDC4CD5C-4479-49CF-AA31-D5B3CBB45A18}" type="pres">
      <dgm:prSet presAssocID="{6AE302B4-3909-4271-A65A-B5941D0E80E4}" presName="sibTrans" presStyleCnt="0"/>
      <dgm:spPr/>
    </dgm:pt>
    <dgm:pt modelId="{CD13B6DD-4179-4305-A84B-4510841FEB6B}" type="pres">
      <dgm:prSet presAssocID="{933FA6AE-941E-4CCB-A0E4-948320D3612D}" presName="compNode" presStyleCnt="0"/>
      <dgm:spPr/>
    </dgm:pt>
    <dgm:pt modelId="{70168BC0-13E2-450E-8C6F-1A2DCC2C7883}" type="pres">
      <dgm:prSet presAssocID="{933FA6AE-941E-4CCB-A0E4-948320D3612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lant"/>
        </a:ext>
      </dgm:extLst>
    </dgm:pt>
    <dgm:pt modelId="{2CC466A7-9744-4A27-83B0-B5F6A8CE1C42}" type="pres">
      <dgm:prSet presAssocID="{933FA6AE-941E-4CCB-A0E4-948320D3612D}" presName="spaceRect" presStyleCnt="0"/>
      <dgm:spPr/>
    </dgm:pt>
    <dgm:pt modelId="{9B9023B4-66A6-46DD-AE01-6C9E6BE3F490}" type="pres">
      <dgm:prSet presAssocID="{933FA6AE-941E-4CCB-A0E4-948320D3612D}" presName="textRect" presStyleLbl="revTx" presStyleIdx="3" presStyleCnt="5">
        <dgm:presLayoutVars>
          <dgm:chMax val="1"/>
          <dgm:chPref val="1"/>
        </dgm:presLayoutVars>
      </dgm:prSet>
      <dgm:spPr/>
    </dgm:pt>
    <dgm:pt modelId="{E8A9D38C-A5B5-4B81-8999-D1AEEA2DB2C2}" type="pres">
      <dgm:prSet presAssocID="{73E34A59-6D45-48F2-A1D4-B197059053A5}" presName="sibTrans" presStyleCnt="0"/>
      <dgm:spPr/>
    </dgm:pt>
    <dgm:pt modelId="{2A70FE6D-D5D9-43F9-9BA7-D5002DFF07E5}" type="pres">
      <dgm:prSet presAssocID="{E0F89DC6-2750-4002-A619-9A836698BBDE}" presName="compNode" presStyleCnt="0"/>
      <dgm:spPr/>
    </dgm:pt>
    <dgm:pt modelId="{F7B465DE-F823-4BE1-9B87-61364A83DC7C}" type="pres">
      <dgm:prSet presAssocID="{E0F89DC6-2750-4002-A619-9A836698BBD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idney"/>
        </a:ext>
      </dgm:extLst>
    </dgm:pt>
    <dgm:pt modelId="{493CC4C4-265D-48B8-8C59-008D90BAC8E5}" type="pres">
      <dgm:prSet presAssocID="{E0F89DC6-2750-4002-A619-9A836698BBDE}" presName="spaceRect" presStyleCnt="0"/>
      <dgm:spPr/>
    </dgm:pt>
    <dgm:pt modelId="{95999168-E6D9-47B6-BB0E-77528714F0BF}" type="pres">
      <dgm:prSet presAssocID="{E0F89DC6-2750-4002-A619-9A836698BBDE}" presName="textRect" presStyleLbl="revTx" presStyleIdx="4" presStyleCnt="5">
        <dgm:presLayoutVars>
          <dgm:chMax val="1"/>
          <dgm:chPref val="1"/>
        </dgm:presLayoutVars>
      </dgm:prSet>
      <dgm:spPr/>
    </dgm:pt>
  </dgm:ptLst>
  <dgm:cxnLst>
    <dgm:cxn modelId="{59C5B201-6388-4BC1-8D38-43662B367932}" srcId="{5F8D4C00-D0BE-4CDA-9312-BD951396E27F}" destId="{6D6DB97A-5F43-4245-85C2-C59A088D331D}" srcOrd="1" destOrd="0" parTransId="{B9ED84D4-EBA0-40B8-9A7E-F26BCCC9A2AA}" sibTransId="{180D2E65-FBFF-4328-984F-2D891D9816EB}"/>
    <dgm:cxn modelId="{2107F616-14CC-4995-8210-15B3FC253271}" type="presOf" srcId="{E78148A9-ABEE-4045-9604-809B3FECBC8E}" destId="{24071BEF-EE37-40EC-BD6C-A55CB2B440D3}" srcOrd="0" destOrd="0" presId="urn:microsoft.com/office/officeart/2018/2/layout/IconLabelList"/>
    <dgm:cxn modelId="{05F39832-2A54-4E65-88FC-0C5C55A962E3}" type="presOf" srcId="{6D6DB97A-5F43-4245-85C2-C59A088D331D}" destId="{09A373FA-B221-4ECD-94D6-861CFEBDF2F8}" srcOrd="0" destOrd="0" presId="urn:microsoft.com/office/officeart/2018/2/layout/IconLabelList"/>
    <dgm:cxn modelId="{FD806B35-2D21-4E73-B6A3-A75651CED6F6}" srcId="{5F8D4C00-D0BE-4CDA-9312-BD951396E27F}" destId="{E0F89DC6-2750-4002-A619-9A836698BBDE}" srcOrd="4" destOrd="0" parTransId="{DBA661FB-F23A-4FA6-8005-2572EF03C9FF}" sibTransId="{D70FF8DB-1253-43FC-B377-006FFECF9221}"/>
    <dgm:cxn modelId="{2547614D-1E37-49B7-917A-4FE2F1447DA2}" srcId="{5F8D4C00-D0BE-4CDA-9312-BD951396E27F}" destId="{933FA6AE-941E-4CCB-A0E4-948320D3612D}" srcOrd="3" destOrd="0" parTransId="{66744877-1F05-434F-A477-E610D0C0EFC3}" sibTransId="{73E34A59-6D45-48F2-A1D4-B197059053A5}"/>
    <dgm:cxn modelId="{D7DE8355-3D33-4D37-A661-327D3289B988}" srcId="{5F8D4C00-D0BE-4CDA-9312-BD951396E27F}" destId="{75254F92-A294-45E5-85D4-4BAFCEE0AC8F}" srcOrd="0" destOrd="0" parTransId="{37C47D8F-EC00-485B-AF8C-0DCB69D76D51}" sibTransId="{8B849D83-1827-4CAA-882D-8E75D50D3ED6}"/>
    <dgm:cxn modelId="{5905AD85-7624-42F1-8DD4-1FDC8901E252}" type="presOf" srcId="{75254F92-A294-45E5-85D4-4BAFCEE0AC8F}" destId="{12D19456-9DB7-4FA6-927C-E6F7344D44C5}" srcOrd="0" destOrd="0" presId="urn:microsoft.com/office/officeart/2018/2/layout/IconLabelList"/>
    <dgm:cxn modelId="{AE8A2098-8577-4AD1-A9AE-89A27822F65F}" type="presOf" srcId="{5F8D4C00-D0BE-4CDA-9312-BD951396E27F}" destId="{F587CBCB-8A9A-4D8C-9480-803069AF894B}" srcOrd="0" destOrd="0" presId="urn:microsoft.com/office/officeart/2018/2/layout/IconLabelList"/>
    <dgm:cxn modelId="{8F637FCB-4E12-46F2-ACCA-51F4D11FF3C0}" srcId="{5F8D4C00-D0BE-4CDA-9312-BD951396E27F}" destId="{E78148A9-ABEE-4045-9604-809B3FECBC8E}" srcOrd="2" destOrd="0" parTransId="{B674EFA1-C825-475E-83BB-C466990A798A}" sibTransId="{6AE302B4-3909-4271-A65A-B5941D0E80E4}"/>
    <dgm:cxn modelId="{5DAB15D0-3E8D-4D8A-AD14-703E94E76B79}" type="presOf" srcId="{E0F89DC6-2750-4002-A619-9A836698BBDE}" destId="{95999168-E6D9-47B6-BB0E-77528714F0BF}" srcOrd="0" destOrd="0" presId="urn:microsoft.com/office/officeart/2018/2/layout/IconLabelList"/>
    <dgm:cxn modelId="{D06B83EC-F55D-4A4C-908D-0142620BF01C}" type="presOf" srcId="{933FA6AE-941E-4CCB-A0E4-948320D3612D}" destId="{9B9023B4-66A6-46DD-AE01-6C9E6BE3F490}" srcOrd="0" destOrd="0" presId="urn:microsoft.com/office/officeart/2018/2/layout/IconLabelList"/>
    <dgm:cxn modelId="{FE475F30-E0C9-47A5-9E0F-5806F4AB844A}" type="presParOf" srcId="{F587CBCB-8A9A-4D8C-9480-803069AF894B}" destId="{BF276648-9A98-49F9-9246-E226A5F17D2A}" srcOrd="0" destOrd="0" presId="urn:microsoft.com/office/officeart/2018/2/layout/IconLabelList"/>
    <dgm:cxn modelId="{99B5D203-C756-4D9B-8E8A-BE0F0F8A7558}" type="presParOf" srcId="{BF276648-9A98-49F9-9246-E226A5F17D2A}" destId="{011BBD33-9D4B-4BB7-BFA9-04199DD549D2}" srcOrd="0" destOrd="0" presId="urn:microsoft.com/office/officeart/2018/2/layout/IconLabelList"/>
    <dgm:cxn modelId="{856FFABE-F647-4A32-81E5-1C24074BB77F}" type="presParOf" srcId="{BF276648-9A98-49F9-9246-E226A5F17D2A}" destId="{848D7E59-8837-4688-A764-7730A373402D}" srcOrd="1" destOrd="0" presId="urn:microsoft.com/office/officeart/2018/2/layout/IconLabelList"/>
    <dgm:cxn modelId="{EA0FE04A-7A28-4589-95CA-B62BFBB37287}" type="presParOf" srcId="{BF276648-9A98-49F9-9246-E226A5F17D2A}" destId="{12D19456-9DB7-4FA6-927C-E6F7344D44C5}" srcOrd="2" destOrd="0" presId="urn:microsoft.com/office/officeart/2018/2/layout/IconLabelList"/>
    <dgm:cxn modelId="{4A4006AF-D3D0-45B1-913C-402A919DFEB3}" type="presParOf" srcId="{F587CBCB-8A9A-4D8C-9480-803069AF894B}" destId="{25754419-4624-4430-A6B3-E31655988297}" srcOrd="1" destOrd="0" presId="urn:microsoft.com/office/officeart/2018/2/layout/IconLabelList"/>
    <dgm:cxn modelId="{3DC9A78A-46FA-43D1-8B73-715846538D25}" type="presParOf" srcId="{F587CBCB-8A9A-4D8C-9480-803069AF894B}" destId="{A96CBF5A-2A5E-4A14-8E02-1283371FA425}" srcOrd="2" destOrd="0" presId="urn:microsoft.com/office/officeart/2018/2/layout/IconLabelList"/>
    <dgm:cxn modelId="{E0F2CDC8-8C35-4AB0-A44D-DD9050374FDF}" type="presParOf" srcId="{A96CBF5A-2A5E-4A14-8E02-1283371FA425}" destId="{52E86DC8-A88D-44FA-B828-EAB94BC6CF35}" srcOrd="0" destOrd="0" presId="urn:microsoft.com/office/officeart/2018/2/layout/IconLabelList"/>
    <dgm:cxn modelId="{94F5BBB4-AC09-4F7E-AB5C-8666F856C909}" type="presParOf" srcId="{A96CBF5A-2A5E-4A14-8E02-1283371FA425}" destId="{BF544ED2-29E5-450D-9D3A-77ED1557A7A8}" srcOrd="1" destOrd="0" presId="urn:microsoft.com/office/officeart/2018/2/layout/IconLabelList"/>
    <dgm:cxn modelId="{3F325626-1EEB-4D15-8258-FDC62C7CB2BE}" type="presParOf" srcId="{A96CBF5A-2A5E-4A14-8E02-1283371FA425}" destId="{09A373FA-B221-4ECD-94D6-861CFEBDF2F8}" srcOrd="2" destOrd="0" presId="urn:microsoft.com/office/officeart/2018/2/layout/IconLabelList"/>
    <dgm:cxn modelId="{EC98B1BB-ACB7-43B6-8BA2-4DAD56A49764}" type="presParOf" srcId="{F587CBCB-8A9A-4D8C-9480-803069AF894B}" destId="{A820A995-3963-48F6-8AC8-F33B7E5F977C}" srcOrd="3" destOrd="0" presId="urn:microsoft.com/office/officeart/2018/2/layout/IconLabelList"/>
    <dgm:cxn modelId="{82E44699-9B48-46B7-A7ED-B616F9BEBAA2}" type="presParOf" srcId="{F587CBCB-8A9A-4D8C-9480-803069AF894B}" destId="{7B1544AC-854E-4F3C-B179-3E69168E7FD5}" srcOrd="4" destOrd="0" presId="urn:microsoft.com/office/officeart/2018/2/layout/IconLabelList"/>
    <dgm:cxn modelId="{38479B98-667D-4828-8501-D6108308BF79}" type="presParOf" srcId="{7B1544AC-854E-4F3C-B179-3E69168E7FD5}" destId="{C3C1ED9E-571C-431E-84D8-0EA02E101BEE}" srcOrd="0" destOrd="0" presId="urn:microsoft.com/office/officeart/2018/2/layout/IconLabelList"/>
    <dgm:cxn modelId="{D84A7C29-69BF-41AB-853F-8F741C4CE994}" type="presParOf" srcId="{7B1544AC-854E-4F3C-B179-3E69168E7FD5}" destId="{5E5D0CFB-544E-4E14-8440-E201A17943A5}" srcOrd="1" destOrd="0" presId="urn:microsoft.com/office/officeart/2018/2/layout/IconLabelList"/>
    <dgm:cxn modelId="{4DC1A400-8392-4B07-BF23-D905374B8591}" type="presParOf" srcId="{7B1544AC-854E-4F3C-B179-3E69168E7FD5}" destId="{24071BEF-EE37-40EC-BD6C-A55CB2B440D3}" srcOrd="2" destOrd="0" presId="urn:microsoft.com/office/officeart/2018/2/layout/IconLabelList"/>
    <dgm:cxn modelId="{3975D9AC-E029-443D-AE20-74D906494974}" type="presParOf" srcId="{F587CBCB-8A9A-4D8C-9480-803069AF894B}" destId="{BDC4CD5C-4479-49CF-AA31-D5B3CBB45A18}" srcOrd="5" destOrd="0" presId="urn:microsoft.com/office/officeart/2018/2/layout/IconLabelList"/>
    <dgm:cxn modelId="{74408F34-9509-4369-B6AE-143AAA0D73A8}" type="presParOf" srcId="{F587CBCB-8A9A-4D8C-9480-803069AF894B}" destId="{CD13B6DD-4179-4305-A84B-4510841FEB6B}" srcOrd="6" destOrd="0" presId="urn:microsoft.com/office/officeart/2018/2/layout/IconLabelList"/>
    <dgm:cxn modelId="{C20945B3-E5FF-4310-8820-6B21FB7AABD4}" type="presParOf" srcId="{CD13B6DD-4179-4305-A84B-4510841FEB6B}" destId="{70168BC0-13E2-450E-8C6F-1A2DCC2C7883}" srcOrd="0" destOrd="0" presId="urn:microsoft.com/office/officeart/2018/2/layout/IconLabelList"/>
    <dgm:cxn modelId="{F6AD8167-D59A-49BC-AD23-72EAB67E243C}" type="presParOf" srcId="{CD13B6DD-4179-4305-A84B-4510841FEB6B}" destId="{2CC466A7-9744-4A27-83B0-B5F6A8CE1C42}" srcOrd="1" destOrd="0" presId="urn:microsoft.com/office/officeart/2018/2/layout/IconLabelList"/>
    <dgm:cxn modelId="{5B56026B-27C8-4A21-9705-900F5362828D}" type="presParOf" srcId="{CD13B6DD-4179-4305-A84B-4510841FEB6B}" destId="{9B9023B4-66A6-46DD-AE01-6C9E6BE3F490}" srcOrd="2" destOrd="0" presId="urn:microsoft.com/office/officeart/2018/2/layout/IconLabelList"/>
    <dgm:cxn modelId="{B2CD1AD3-1EA1-4B64-8B95-E5E5FA636C92}" type="presParOf" srcId="{F587CBCB-8A9A-4D8C-9480-803069AF894B}" destId="{E8A9D38C-A5B5-4B81-8999-D1AEEA2DB2C2}" srcOrd="7" destOrd="0" presId="urn:microsoft.com/office/officeart/2018/2/layout/IconLabelList"/>
    <dgm:cxn modelId="{EA43C17E-338E-4C1B-B590-7FD72B052FA6}" type="presParOf" srcId="{F587CBCB-8A9A-4D8C-9480-803069AF894B}" destId="{2A70FE6D-D5D9-43F9-9BA7-D5002DFF07E5}" srcOrd="8" destOrd="0" presId="urn:microsoft.com/office/officeart/2018/2/layout/IconLabelList"/>
    <dgm:cxn modelId="{D2559BF3-1E8A-474F-ACF7-59FF666DD31C}" type="presParOf" srcId="{2A70FE6D-D5D9-43F9-9BA7-D5002DFF07E5}" destId="{F7B465DE-F823-4BE1-9B87-61364A83DC7C}" srcOrd="0" destOrd="0" presId="urn:microsoft.com/office/officeart/2018/2/layout/IconLabelList"/>
    <dgm:cxn modelId="{B257873B-A971-4C20-8AB9-3B96B93893D7}" type="presParOf" srcId="{2A70FE6D-D5D9-43F9-9BA7-D5002DFF07E5}" destId="{493CC4C4-265D-48B8-8C59-008D90BAC8E5}" srcOrd="1" destOrd="0" presId="urn:microsoft.com/office/officeart/2018/2/layout/IconLabelList"/>
    <dgm:cxn modelId="{EB5C7E12-00BC-45AD-8029-C3EC5B08513E}" type="presParOf" srcId="{2A70FE6D-D5D9-43F9-9BA7-D5002DFF07E5}" destId="{95999168-E6D9-47B6-BB0E-77528714F0B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30D52A-74F3-4C83-9263-BC5579E6E6AE}">
      <dsp:nvSpPr>
        <dsp:cNvPr id="0" name=""/>
        <dsp:cNvSpPr/>
      </dsp:nvSpPr>
      <dsp:spPr>
        <a:xfrm>
          <a:off x="397720" y="0"/>
          <a:ext cx="1500296" cy="90017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Physical</a:t>
          </a:r>
        </a:p>
      </dsp:txBody>
      <dsp:txXfrm>
        <a:off x="397720" y="0"/>
        <a:ext cx="1500296" cy="900177"/>
      </dsp:txXfrm>
    </dsp:sp>
    <dsp:sp modelId="{3B77BD0F-A6B8-41E4-BCA6-29FBDB04CE29}">
      <dsp:nvSpPr>
        <dsp:cNvPr id="0" name=""/>
        <dsp:cNvSpPr/>
      </dsp:nvSpPr>
      <dsp:spPr>
        <a:xfrm>
          <a:off x="2048046" y="0"/>
          <a:ext cx="1500296" cy="90017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Sexual</a:t>
          </a:r>
        </a:p>
      </dsp:txBody>
      <dsp:txXfrm>
        <a:off x="2048046" y="0"/>
        <a:ext cx="1500296" cy="900177"/>
      </dsp:txXfrm>
    </dsp:sp>
    <dsp:sp modelId="{BF6BBC2E-22FB-492D-8161-BCE20E58F35C}">
      <dsp:nvSpPr>
        <dsp:cNvPr id="0" name=""/>
        <dsp:cNvSpPr/>
      </dsp:nvSpPr>
      <dsp:spPr>
        <a:xfrm>
          <a:off x="3698372" y="0"/>
          <a:ext cx="1500296" cy="90017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Psychological</a:t>
          </a:r>
        </a:p>
      </dsp:txBody>
      <dsp:txXfrm>
        <a:off x="3698372" y="0"/>
        <a:ext cx="1500296" cy="900177"/>
      </dsp:txXfrm>
    </dsp:sp>
    <dsp:sp modelId="{1A18F2F6-16EF-4AD5-8BA8-38755CEBE75C}">
      <dsp:nvSpPr>
        <dsp:cNvPr id="0" name=""/>
        <dsp:cNvSpPr/>
      </dsp:nvSpPr>
      <dsp:spPr>
        <a:xfrm>
          <a:off x="5348698" y="0"/>
          <a:ext cx="1500296" cy="90017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Child abuse</a:t>
          </a:r>
        </a:p>
      </dsp:txBody>
      <dsp:txXfrm>
        <a:off x="5348698" y="0"/>
        <a:ext cx="1500296" cy="900177"/>
      </dsp:txXfrm>
    </dsp:sp>
    <dsp:sp modelId="{849E31C8-DB3E-4003-84C1-57BC2BE931AA}">
      <dsp:nvSpPr>
        <dsp:cNvPr id="0" name=""/>
        <dsp:cNvSpPr/>
      </dsp:nvSpPr>
      <dsp:spPr>
        <a:xfrm>
          <a:off x="397720" y="1050207"/>
          <a:ext cx="1500296" cy="90017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Child sexual abuse</a:t>
          </a:r>
        </a:p>
      </dsp:txBody>
      <dsp:txXfrm>
        <a:off x="397720" y="1050207"/>
        <a:ext cx="1500296" cy="900177"/>
      </dsp:txXfrm>
    </dsp:sp>
    <dsp:sp modelId="{1D194F2E-7525-41F9-9F34-EB6559B351B5}">
      <dsp:nvSpPr>
        <dsp:cNvPr id="0" name=""/>
        <dsp:cNvSpPr/>
      </dsp:nvSpPr>
      <dsp:spPr>
        <a:xfrm>
          <a:off x="2048046" y="1050207"/>
          <a:ext cx="1500296" cy="90017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Martial rape</a:t>
          </a:r>
        </a:p>
      </dsp:txBody>
      <dsp:txXfrm>
        <a:off x="2048046" y="1050207"/>
        <a:ext cx="1500296" cy="900177"/>
      </dsp:txXfrm>
    </dsp:sp>
    <dsp:sp modelId="{3EC6180E-BAA0-4C83-921A-49B37B365639}">
      <dsp:nvSpPr>
        <dsp:cNvPr id="0" name=""/>
        <dsp:cNvSpPr/>
      </dsp:nvSpPr>
      <dsp:spPr>
        <a:xfrm>
          <a:off x="3698372" y="1050207"/>
          <a:ext cx="1500296" cy="90017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FM</a:t>
          </a:r>
        </a:p>
      </dsp:txBody>
      <dsp:txXfrm>
        <a:off x="3698372" y="1050207"/>
        <a:ext cx="1500296" cy="900177"/>
      </dsp:txXfrm>
    </dsp:sp>
    <dsp:sp modelId="{32E0B653-FFF7-4D9F-9BC8-097E72F40D3A}">
      <dsp:nvSpPr>
        <dsp:cNvPr id="0" name=""/>
        <dsp:cNvSpPr/>
      </dsp:nvSpPr>
      <dsp:spPr>
        <a:xfrm>
          <a:off x="5348698" y="1050207"/>
          <a:ext cx="1500296" cy="90017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FGM</a:t>
          </a:r>
        </a:p>
      </dsp:txBody>
      <dsp:txXfrm>
        <a:off x="5348698" y="1050207"/>
        <a:ext cx="1500296" cy="900177"/>
      </dsp:txXfrm>
    </dsp:sp>
    <dsp:sp modelId="{6B4A4AF4-B761-417F-B7F6-D15141BF953E}">
      <dsp:nvSpPr>
        <dsp:cNvPr id="0" name=""/>
        <dsp:cNvSpPr/>
      </dsp:nvSpPr>
      <dsp:spPr>
        <a:xfrm>
          <a:off x="2873209" y="2100415"/>
          <a:ext cx="1500296" cy="90017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HBA</a:t>
          </a:r>
        </a:p>
      </dsp:txBody>
      <dsp:txXfrm>
        <a:off x="2873209" y="2100415"/>
        <a:ext cx="1500296" cy="9001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159D0C-64F1-4F44-AB24-43E2D6CE0964}">
      <dsp:nvSpPr>
        <dsp:cNvPr id="0" name=""/>
        <dsp:cNvSpPr/>
      </dsp:nvSpPr>
      <dsp:spPr>
        <a:xfrm>
          <a:off x="3385" y="370526"/>
          <a:ext cx="1833190" cy="1099914"/>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Hitting </a:t>
          </a:r>
          <a:endParaRPr lang="en-US" sz="1900" kern="1200"/>
        </a:p>
      </dsp:txBody>
      <dsp:txXfrm>
        <a:off x="3385" y="370526"/>
        <a:ext cx="1833190" cy="1099914"/>
      </dsp:txXfrm>
    </dsp:sp>
    <dsp:sp modelId="{E125B416-5846-407B-866D-72C57553A2F5}">
      <dsp:nvSpPr>
        <dsp:cNvPr id="0" name=""/>
        <dsp:cNvSpPr/>
      </dsp:nvSpPr>
      <dsp:spPr>
        <a:xfrm>
          <a:off x="2019895" y="370526"/>
          <a:ext cx="1833190" cy="1099914"/>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Slapping</a:t>
          </a:r>
          <a:endParaRPr lang="en-US" sz="1900" kern="1200"/>
        </a:p>
      </dsp:txBody>
      <dsp:txXfrm>
        <a:off x="2019895" y="370526"/>
        <a:ext cx="1833190" cy="1099914"/>
      </dsp:txXfrm>
    </dsp:sp>
    <dsp:sp modelId="{CE2D331D-5F32-4C41-A3C4-AC05A3F21723}">
      <dsp:nvSpPr>
        <dsp:cNvPr id="0" name=""/>
        <dsp:cNvSpPr/>
      </dsp:nvSpPr>
      <dsp:spPr>
        <a:xfrm>
          <a:off x="4036404" y="370526"/>
          <a:ext cx="1833190" cy="1099914"/>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Burning </a:t>
          </a:r>
          <a:endParaRPr lang="en-US" sz="1900" kern="1200"/>
        </a:p>
      </dsp:txBody>
      <dsp:txXfrm>
        <a:off x="4036404" y="370526"/>
        <a:ext cx="1833190" cy="1099914"/>
      </dsp:txXfrm>
    </dsp:sp>
    <dsp:sp modelId="{3826AF0A-5AB7-4FDD-A978-7C9C6D46CC1C}">
      <dsp:nvSpPr>
        <dsp:cNvPr id="0" name=""/>
        <dsp:cNvSpPr/>
      </dsp:nvSpPr>
      <dsp:spPr>
        <a:xfrm>
          <a:off x="6052914" y="370526"/>
          <a:ext cx="1833190" cy="1099914"/>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Drowning</a:t>
          </a:r>
          <a:endParaRPr lang="en-US" sz="1900" kern="1200" dirty="0"/>
        </a:p>
      </dsp:txBody>
      <dsp:txXfrm>
        <a:off x="6052914" y="370526"/>
        <a:ext cx="1833190" cy="1099914"/>
      </dsp:txXfrm>
    </dsp:sp>
    <dsp:sp modelId="{43C80CDA-7FE0-4315-B4F2-48D27A427207}">
      <dsp:nvSpPr>
        <dsp:cNvPr id="0" name=""/>
        <dsp:cNvSpPr/>
      </dsp:nvSpPr>
      <dsp:spPr>
        <a:xfrm>
          <a:off x="8069423" y="370526"/>
          <a:ext cx="1833190" cy="1099914"/>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Suffocating </a:t>
          </a:r>
          <a:endParaRPr lang="en-US" sz="1900" kern="1200"/>
        </a:p>
      </dsp:txBody>
      <dsp:txXfrm>
        <a:off x="8069423" y="370526"/>
        <a:ext cx="1833190" cy="1099914"/>
      </dsp:txXfrm>
    </dsp:sp>
    <dsp:sp modelId="{381A7875-5435-4D2B-8871-B76419A43414}">
      <dsp:nvSpPr>
        <dsp:cNvPr id="0" name=""/>
        <dsp:cNvSpPr/>
      </dsp:nvSpPr>
      <dsp:spPr>
        <a:xfrm>
          <a:off x="1011640" y="1653759"/>
          <a:ext cx="1833190" cy="1099914"/>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Choking</a:t>
          </a:r>
          <a:endParaRPr lang="en-US" sz="1900" kern="1200"/>
        </a:p>
      </dsp:txBody>
      <dsp:txXfrm>
        <a:off x="1011640" y="1653759"/>
        <a:ext cx="1833190" cy="1099914"/>
      </dsp:txXfrm>
    </dsp:sp>
    <dsp:sp modelId="{442E54FC-1DC2-4551-AC93-89701A175323}">
      <dsp:nvSpPr>
        <dsp:cNvPr id="0" name=""/>
        <dsp:cNvSpPr/>
      </dsp:nvSpPr>
      <dsp:spPr>
        <a:xfrm>
          <a:off x="3028150" y="1653759"/>
          <a:ext cx="1833190" cy="1099914"/>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Kicking</a:t>
          </a:r>
          <a:endParaRPr lang="en-US" sz="1900" kern="1200"/>
        </a:p>
      </dsp:txBody>
      <dsp:txXfrm>
        <a:off x="3028150" y="1653759"/>
        <a:ext cx="1833190" cy="1099914"/>
      </dsp:txXfrm>
    </dsp:sp>
    <dsp:sp modelId="{36606C31-AB77-4B95-8871-B72BF3E99F37}">
      <dsp:nvSpPr>
        <dsp:cNvPr id="0" name=""/>
        <dsp:cNvSpPr/>
      </dsp:nvSpPr>
      <dsp:spPr>
        <a:xfrm>
          <a:off x="5044659" y="1653759"/>
          <a:ext cx="1833190" cy="1099914"/>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Using physical force to discipline</a:t>
          </a:r>
          <a:endParaRPr lang="en-US" sz="1900" kern="1200"/>
        </a:p>
      </dsp:txBody>
      <dsp:txXfrm>
        <a:off x="5044659" y="1653759"/>
        <a:ext cx="1833190" cy="1099914"/>
      </dsp:txXfrm>
    </dsp:sp>
    <dsp:sp modelId="{7A0D8C20-9E76-4CCC-8570-8D3DF859EE61}">
      <dsp:nvSpPr>
        <dsp:cNvPr id="0" name=""/>
        <dsp:cNvSpPr/>
      </dsp:nvSpPr>
      <dsp:spPr>
        <a:xfrm>
          <a:off x="7061168" y="1653759"/>
          <a:ext cx="1833190" cy="1099914"/>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Misusing medication</a:t>
          </a:r>
          <a:endParaRPr lang="en-US" sz="1900" kern="1200"/>
        </a:p>
      </dsp:txBody>
      <dsp:txXfrm>
        <a:off x="7061168" y="1653759"/>
        <a:ext cx="1833190" cy="10999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EAFA10-9AE4-4E8A-A25C-55C3E1ACDFF4}">
      <dsp:nvSpPr>
        <dsp:cNvPr id="0" name=""/>
        <dsp:cNvSpPr/>
      </dsp:nvSpPr>
      <dsp:spPr>
        <a:xfrm>
          <a:off x="0" y="16547"/>
          <a:ext cx="4693814" cy="992057"/>
        </a:xfrm>
        <a:prstGeom prst="roundRect">
          <a:avLst>
            <a:gd name="adj" fmla="val 10000"/>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Recurring injuries </a:t>
          </a:r>
          <a:endParaRPr lang="en-US" sz="1800" kern="1200" dirty="0"/>
        </a:p>
      </dsp:txBody>
      <dsp:txXfrm>
        <a:off x="29056" y="45603"/>
        <a:ext cx="3623308" cy="933945"/>
      </dsp:txXfrm>
    </dsp:sp>
    <dsp:sp modelId="{3BD1E8EB-F513-4422-83CE-4D0140CDDAAA}">
      <dsp:nvSpPr>
        <dsp:cNvPr id="0" name=""/>
        <dsp:cNvSpPr/>
      </dsp:nvSpPr>
      <dsp:spPr>
        <a:xfrm>
          <a:off x="414160" y="1157399"/>
          <a:ext cx="4693814" cy="992057"/>
        </a:xfrm>
        <a:prstGeom prst="roundRect">
          <a:avLst>
            <a:gd name="adj" fmla="val 10000"/>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Bruises, body burnt or hiding wounds with clothing even in hot weather </a:t>
          </a:r>
          <a:endParaRPr lang="en-US" sz="1800" kern="1200" dirty="0"/>
        </a:p>
      </dsp:txBody>
      <dsp:txXfrm>
        <a:off x="443216" y="1186455"/>
        <a:ext cx="3576705" cy="933945"/>
      </dsp:txXfrm>
    </dsp:sp>
    <dsp:sp modelId="{E7B47764-77E3-4800-99EC-83512DB42ABA}">
      <dsp:nvSpPr>
        <dsp:cNvPr id="0" name=""/>
        <dsp:cNvSpPr/>
      </dsp:nvSpPr>
      <dsp:spPr>
        <a:xfrm>
          <a:off x="828320" y="2314799"/>
          <a:ext cx="4693814" cy="992057"/>
        </a:xfrm>
        <a:prstGeom prst="roundRect">
          <a:avLst>
            <a:gd name="adj" fmla="val 10000"/>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Fear of being around someone </a:t>
          </a:r>
          <a:r>
            <a:rPr lang="en-GB" sz="1400" kern="1200" dirty="0"/>
            <a:t>(Metropolitan Police 2023)</a:t>
          </a:r>
          <a:endParaRPr lang="en-US" sz="1800" kern="1200" dirty="0"/>
        </a:p>
      </dsp:txBody>
      <dsp:txXfrm>
        <a:off x="857376" y="2343855"/>
        <a:ext cx="3576705" cy="933945"/>
      </dsp:txXfrm>
    </dsp:sp>
    <dsp:sp modelId="{0870172D-601B-4215-976F-11F83607F922}">
      <dsp:nvSpPr>
        <dsp:cNvPr id="0" name=""/>
        <dsp:cNvSpPr/>
      </dsp:nvSpPr>
      <dsp:spPr>
        <a:xfrm>
          <a:off x="4048977" y="752309"/>
          <a:ext cx="644837" cy="644837"/>
        </a:xfrm>
        <a:prstGeom prst="downArrow">
          <a:avLst>
            <a:gd name="adj1" fmla="val 55000"/>
            <a:gd name="adj2" fmla="val 45000"/>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194065" y="752309"/>
        <a:ext cx="354661" cy="485240"/>
      </dsp:txXfrm>
    </dsp:sp>
    <dsp:sp modelId="{FC00DF2A-CF11-48EB-9F08-A306021B2DD5}">
      <dsp:nvSpPr>
        <dsp:cNvPr id="0" name=""/>
        <dsp:cNvSpPr/>
      </dsp:nvSpPr>
      <dsp:spPr>
        <a:xfrm>
          <a:off x="4463137" y="1903096"/>
          <a:ext cx="644837" cy="644837"/>
        </a:xfrm>
        <a:prstGeom prst="downArrow">
          <a:avLst>
            <a:gd name="adj1" fmla="val 55000"/>
            <a:gd name="adj2" fmla="val 45000"/>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608225" y="1903096"/>
        <a:ext cx="354661" cy="4852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F8A388-1BD1-44E5-8859-0855C1064A1C}">
      <dsp:nvSpPr>
        <dsp:cNvPr id="0" name=""/>
        <dsp:cNvSpPr/>
      </dsp:nvSpPr>
      <dsp:spPr>
        <a:xfrm>
          <a:off x="294742" y="1099"/>
          <a:ext cx="2734398" cy="1640639"/>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A survey was conducted by World Health Organization (2023) on survivors across the world, the results showed:</a:t>
          </a:r>
        </a:p>
      </dsp:txBody>
      <dsp:txXfrm>
        <a:off x="342795" y="49152"/>
        <a:ext cx="2638292" cy="1544533"/>
      </dsp:txXfrm>
    </dsp:sp>
    <dsp:sp modelId="{C86F84A8-0F27-4A54-B198-C47ED4E8FF7E}">
      <dsp:nvSpPr>
        <dsp:cNvPr id="0" name=""/>
        <dsp:cNvSpPr/>
      </dsp:nvSpPr>
      <dsp:spPr>
        <a:xfrm>
          <a:off x="3269768" y="482354"/>
          <a:ext cx="579692" cy="678130"/>
        </a:xfrm>
        <a:prstGeom prst="rightArrow">
          <a:avLst>
            <a:gd name="adj1" fmla="val 60000"/>
            <a:gd name="adj2" fmla="val 5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269768" y="617980"/>
        <a:ext cx="405784" cy="406878"/>
      </dsp:txXfrm>
    </dsp:sp>
    <dsp:sp modelId="{24E2CEA8-89EE-4FD3-AFE0-69E2DF966D9F}">
      <dsp:nvSpPr>
        <dsp:cNvPr id="0" name=""/>
        <dsp:cNvSpPr/>
      </dsp:nvSpPr>
      <dsp:spPr>
        <a:xfrm>
          <a:off x="4122900" y="1099"/>
          <a:ext cx="2734398" cy="1640639"/>
        </a:xfrm>
        <a:prstGeom prst="roundRect">
          <a:avLst>
            <a:gd name="adj" fmla="val 10000"/>
          </a:avLst>
        </a:prstGeom>
        <a:gradFill rotWithShape="0">
          <a:gsLst>
            <a:gs pos="0">
              <a:schemeClr val="accent2">
                <a:hueOff val="-163625"/>
                <a:satOff val="12937"/>
                <a:lumOff val="-261"/>
                <a:alphaOff val="0"/>
                <a:tint val="96000"/>
                <a:lumMod val="104000"/>
              </a:schemeClr>
            </a:gs>
            <a:gs pos="100000">
              <a:schemeClr val="accent2">
                <a:hueOff val="-163625"/>
                <a:satOff val="12937"/>
                <a:lumOff val="-261"/>
                <a:alphaOff val="0"/>
                <a:shade val="84000"/>
                <a:lumMod val="84000"/>
              </a:schemeClr>
            </a:gs>
          </a:gsLst>
          <a:lin ang="5400000" scaled="0"/>
        </a:gradFill>
        <a:ln>
          <a:noFill/>
        </a:ln>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1 in 3 of the women had been a victim of physical or </a:t>
          </a:r>
          <a:r>
            <a:rPr lang="en-GB" sz="1200" kern="1200" dirty="0"/>
            <a:t>sexual assault committed by a spouse, a non-partner, or both</a:t>
          </a:r>
        </a:p>
        <a:p>
          <a:pPr marL="0" lvl="0" indent="0" algn="ctr" defTabSz="533400">
            <a:lnSpc>
              <a:spcPct val="90000"/>
            </a:lnSpc>
            <a:spcBef>
              <a:spcPct val="0"/>
            </a:spcBef>
            <a:spcAft>
              <a:spcPct val="35000"/>
            </a:spcAft>
            <a:buNone/>
          </a:pPr>
          <a:r>
            <a:rPr lang="en-US" sz="1200" kern="1200" dirty="0"/>
            <a:t>.</a:t>
          </a:r>
        </a:p>
      </dsp:txBody>
      <dsp:txXfrm>
        <a:off x="4170953" y="49152"/>
        <a:ext cx="2638292" cy="1544533"/>
      </dsp:txXfrm>
    </dsp:sp>
    <dsp:sp modelId="{9AE3DCE4-C7CF-4C38-94EC-16FFA61A7C5E}">
      <dsp:nvSpPr>
        <dsp:cNvPr id="0" name=""/>
        <dsp:cNvSpPr/>
      </dsp:nvSpPr>
      <dsp:spPr>
        <a:xfrm rot="5400000">
          <a:off x="5200253" y="1833147"/>
          <a:ext cx="579692" cy="678130"/>
        </a:xfrm>
        <a:prstGeom prst="rightArrow">
          <a:avLst>
            <a:gd name="adj1" fmla="val 60000"/>
            <a:gd name="adj2" fmla="val 50000"/>
          </a:avLst>
        </a:prstGeom>
        <a:gradFill rotWithShape="0">
          <a:gsLst>
            <a:gs pos="0">
              <a:schemeClr val="accent2">
                <a:hueOff val="-245438"/>
                <a:satOff val="19406"/>
                <a:lumOff val="-392"/>
                <a:alphaOff val="0"/>
                <a:tint val="96000"/>
                <a:lumMod val="104000"/>
              </a:schemeClr>
            </a:gs>
            <a:gs pos="100000">
              <a:schemeClr val="accent2">
                <a:hueOff val="-245438"/>
                <a:satOff val="19406"/>
                <a:lumOff val="-392"/>
                <a:alphaOff val="0"/>
                <a:shade val="84000"/>
                <a:lumMod val="84000"/>
              </a:schemeClr>
            </a:gs>
          </a:gsLst>
          <a:lin ang="5400000" scaled="0"/>
        </a:gradFill>
        <a:ln>
          <a:noFill/>
        </a:ln>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5286660" y="1882366"/>
        <a:ext cx="406878" cy="405784"/>
      </dsp:txXfrm>
    </dsp:sp>
    <dsp:sp modelId="{97BA9BD5-D864-477B-B7D0-481118F00B9F}">
      <dsp:nvSpPr>
        <dsp:cNvPr id="0" name=""/>
        <dsp:cNvSpPr/>
      </dsp:nvSpPr>
      <dsp:spPr>
        <a:xfrm>
          <a:off x="4122900" y="2735498"/>
          <a:ext cx="2734398" cy="1640639"/>
        </a:xfrm>
        <a:prstGeom prst="roundRect">
          <a:avLst>
            <a:gd name="adj" fmla="val 10000"/>
          </a:avLst>
        </a:prstGeom>
        <a:gradFill rotWithShape="0">
          <a:gsLst>
            <a:gs pos="0">
              <a:schemeClr val="accent2">
                <a:hueOff val="-327250"/>
                <a:satOff val="25875"/>
                <a:lumOff val="-523"/>
                <a:alphaOff val="0"/>
                <a:tint val="96000"/>
                <a:lumMod val="104000"/>
              </a:schemeClr>
            </a:gs>
            <a:gs pos="100000">
              <a:schemeClr val="accent2">
                <a:hueOff val="-327250"/>
                <a:satOff val="25875"/>
                <a:lumOff val="-523"/>
                <a:alphaOff val="0"/>
                <a:shade val="84000"/>
                <a:lumMod val="84000"/>
              </a:schemeClr>
            </a:gs>
          </a:gsLst>
          <a:lin ang="5400000" scaled="0"/>
        </a:gradFill>
        <a:ln>
          <a:noFill/>
        </a:ln>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 </a:t>
          </a:r>
          <a:r>
            <a:rPr lang="en-GB" sz="1200" kern="1200" dirty="0"/>
            <a:t>Intimate partners are responsible for up to 38% of all female homicides committed globally.</a:t>
          </a:r>
        </a:p>
        <a:p>
          <a:pPr marL="0" lvl="0" indent="0" algn="ctr" defTabSz="533400">
            <a:lnSpc>
              <a:spcPct val="90000"/>
            </a:lnSpc>
            <a:spcBef>
              <a:spcPct val="0"/>
            </a:spcBef>
            <a:spcAft>
              <a:spcPct val="35000"/>
            </a:spcAft>
            <a:buNone/>
          </a:pPr>
          <a:endParaRPr lang="en-US" sz="1200" kern="1200" dirty="0"/>
        </a:p>
      </dsp:txBody>
      <dsp:txXfrm>
        <a:off x="4170953" y="2783551"/>
        <a:ext cx="2638292" cy="1544533"/>
      </dsp:txXfrm>
    </dsp:sp>
    <dsp:sp modelId="{08BF2826-C5B0-4227-8CE5-D8DC9476CCEB}">
      <dsp:nvSpPr>
        <dsp:cNvPr id="0" name=""/>
        <dsp:cNvSpPr/>
      </dsp:nvSpPr>
      <dsp:spPr>
        <a:xfrm rot="10800000">
          <a:off x="3302581" y="3216752"/>
          <a:ext cx="579692" cy="678130"/>
        </a:xfrm>
        <a:prstGeom prst="rightArrow">
          <a:avLst>
            <a:gd name="adj1" fmla="val 60000"/>
            <a:gd name="adj2" fmla="val 50000"/>
          </a:avLst>
        </a:prstGeom>
        <a:gradFill rotWithShape="0">
          <a:gsLst>
            <a:gs pos="0">
              <a:schemeClr val="accent2">
                <a:hueOff val="-490875"/>
                <a:satOff val="38812"/>
                <a:lumOff val="-784"/>
                <a:alphaOff val="0"/>
                <a:tint val="96000"/>
                <a:lumMod val="104000"/>
              </a:schemeClr>
            </a:gs>
            <a:gs pos="100000">
              <a:schemeClr val="accent2">
                <a:hueOff val="-490875"/>
                <a:satOff val="38812"/>
                <a:lumOff val="-784"/>
                <a:alphaOff val="0"/>
                <a:shade val="84000"/>
                <a:lumMod val="84000"/>
              </a:schemeClr>
            </a:gs>
          </a:gsLst>
          <a:lin ang="5400000" scaled="0"/>
        </a:gradFill>
        <a:ln>
          <a:noFill/>
        </a:ln>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3476489" y="3352378"/>
        <a:ext cx="405784" cy="406878"/>
      </dsp:txXfrm>
    </dsp:sp>
    <dsp:sp modelId="{892069B9-6FB4-425D-9BE1-6002C34E9792}">
      <dsp:nvSpPr>
        <dsp:cNvPr id="0" name=""/>
        <dsp:cNvSpPr/>
      </dsp:nvSpPr>
      <dsp:spPr>
        <a:xfrm>
          <a:off x="294742" y="2735498"/>
          <a:ext cx="2734398" cy="1640639"/>
        </a:xfrm>
        <a:prstGeom prst="roundRect">
          <a:avLst>
            <a:gd name="adj" fmla="val 10000"/>
          </a:avLst>
        </a:prstGeom>
        <a:gradFill rotWithShape="0">
          <a:gsLst>
            <a:gs pos="0">
              <a:schemeClr val="accent2">
                <a:hueOff val="-490875"/>
                <a:satOff val="38812"/>
                <a:lumOff val="-784"/>
                <a:alphaOff val="0"/>
                <a:tint val="96000"/>
                <a:lumMod val="104000"/>
              </a:schemeClr>
            </a:gs>
            <a:gs pos="100000">
              <a:schemeClr val="accent2">
                <a:hueOff val="-490875"/>
                <a:satOff val="38812"/>
                <a:lumOff val="-784"/>
                <a:alphaOff val="0"/>
                <a:shade val="84000"/>
                <a:lumMod val="84000"/>
              </a:schemeClr>
            </a:gs>
          </a:gsLst>
          <a:lin ang="5400000" scaled="0"/>
        </a:gradFill>
        <a:ln>
          <a:noFill/>
        </a:ln>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In addition to violence committed against intimate partners, 6% of women globally report experiencing sexual assault at the hands of someone other than a relationship.</a:t>
          </a:r>
        </a:p>
        <a:p>
          <a:pPr marL="0" lvl="0" indent="0" algn="ctr" defTabSz="533400">
            <a:lnSpc>
              <a:spcPct val="90000"/>
            </a:lnSpc>
            <a:spcBef>
              <a:spcPct val="0"/>
            </a:spcBef>
            <a:spcAft>
              <a:spcPct val="35000"/>
            </a:spcAft>
            <a:buNone/>
          </a:pPr>
          <a:r>
            <a:rPr lang="en-US" sz="1200" kern="1200" dirty="0"/>
            <a:t> </a:t>
          </a:r>
          <a:r>
            <a:rPr lang="en-US" sz="1200" kern="1200" baseline="0" dirty="0"/>
            <a:t> </a:t>
          </a:r>
          <a:endParaRPr lang="en-US" sz="1200" kern="1200" dirty="0"/>
        </a:p>
      </dsp:txBody>
      <dsp:txXfrm>
        <a:off x="342795" y="2783551"/>
        <a:ext cx="2638292" cy="15445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1B47C-A050-40EF-8E57-5A6CA3F13F80}">
      <dsp:nvSpPr>
        <dsp:cNvPr id="0" name=""/>
        <dsp:cNvSpPr/>
      </dsp:nvSpPr>
      <dsp:spPr>
        <a:xfrm>
          <a:off x="0" y="37281"/>
          <a:ext cx="9931400" cy="10740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Some regulations have been placed to protect young girls and women against abuse. </a:t>
          </a:r>
        </a:p>
      </dsp:txBody>
      <dsp:txXfrm>
        <a:off x="52431" y="89712"/>
        <a:ext cx="9826538" cy="969198"/>
      </dsp:txXfrm>
    </dsp:sp>
    <dsp:sp modelId="{5F7C1CFB-2922-46E4-9B0D-7A3D92758176}">
      <dsp:nvSpPr>
        <dsp:cNvPr id="0" name=""/>
        <dsp:cNvSpPr/>
      </dsp:nvSpPr>
      <dsp:spPr>
        <a:xfrm>
          <a:off x="0" y="1111341"/>
          <a:ext cx="9931400" cy="2291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5322"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For rape cases, the offender would get a life sentence of imprisonment under the Sexual Act 2003, s1. </a:t>
          </a:r>
        </a:p>
        <a:p>
          <a:pPr marL="228600" lvl="1" indent="-228600" algn="l" defTabSz="933450">
            <a:lnSpc>
              <a:spcPct val="90000"/>
            </a:lnSpc>
            <a:spcBef>
              <a:spcPct val="0"/>
            </a:spcBef>
            <a:spcAft>
              <a:spcPct val="20000"/>
            </a:spcAft>
            <a:buChar char="•"/>
          </a:pPr>
          <a:r>
            <a:rPr lang="en-US" sz="2100" kern="1200"/>
            <a:t>Section 76 of the Serious Crime Act of 2015 specifies a maximum sentence of five years in prison for controlling or coercive behaviours. </a:t>
          </a:r>
        </a:p>
        <a:p>
          <a:pPr marL="228600" lvl="1" indent="-228600" algn="l" defTabSz="933450">
            <a:lnSpc>
              <a:spcPct val="90000"/>
            </a:lnSpc>
            <a:spcBef>
              <a:spcPct val="0"/>
            </a:spcBef>
            <a:spcAft>
              <a:spcPct val="20000"/>
            </a:spcAft>
            <a:buChar char="•"/>
          </a:pPr>
          <a:r>
            <a:rPr lang="en-US" sz="2100" kern="1200"/>
            <a:t>The Protection from Harassment Act of 1997, Section 4A, imposes a maximum ten-year period for stalking that involves fear of violence or serious alarm or distress (UK Parliament, 2023).</a:t>
          </a:r>
        </a:p>
      </dsp:txBody>
      <dsp:txXfrm>
        <a:off x="0" y="1111341"/>
        <a:ext cx="9931400" cy="22914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C1309-6F18-4945-A8B6-F701AEEB8B6A}">
      <dsp:nvSpPr>
        <dsp:cNvPr id="0" name=""/>
        <dsp:cNvSpPr/>
      </dsp:nvSpPr>
      <dsp:spPr>
        <a:xfrm>
          <a:off x="2111484" y="771803"/>
          <a:ext cx="455001" cy="91440"/>
        </a:xfrm>
        <a:custGeom>
          <a:avLst/>
          <a:gdLst/>
          <a:ahLst/>
          <a:cxnLst/>
          <a:rect l="0" t="0" r="0" b="0"/>
          <a:pathLst>
            <a:path>
              <a:moveTo>
                <a:pt x="0" y="45720"/>
              </a:moveTo>
              <a:lnTo>
                <a:pt x="455001"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6844" y="815095"/>
        <a:ext cx="24280" cy="4856"/>
      </dsp:txXfrm>
    </dsp:sp>
    <dsp:sp modelId="{454F60CE-F9D5-4A84-924D-C962DEE8A60F}">
      <dsp:nvSpPr>
        <dsp:cNvPr id="0" name=""/>
        <dsp:cNvSpPr/>
      </dsp:nvSpPr>
      <dsp:spPr>
        <a:xfrm>
          <a:off x="1971" y="184129"/>
          <a:ext cx="2111312" cy="1266787"/>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456" tIns="108595" rIns="103456" bIns="108595" numCol="1" spcCol="1270" anchor="ctr" anchorCtr="0">
          <a:noAutofit/>
        </a:bodyPr>
        <a:lstStyle/>
        <a:p>
          <a:pPr marL="0" lvl="0" indent="0" algn="ctr" defTabSz="533400">
            <a:lnSpc>
              <a:spcPct val="90000"/>
            </a:lnSpc>
            <a:spcBef>
              <a:spcPct val="0"/>
            </a:spcBef>
            <a:spcAft>
              <a:spcPct val="35000"/>
            </a:spcAft>
            <a:buNone/>
          </a:pPr>
          <a:r>
            <a:rPr lang="en-GB" sz="1200" kern="1200" dirty="0"/>
            <a:t>FM </a:t>
          </a:r>
          <a:endParaRPr lang="en-US" sz="1200" kern="1200" dirty="0"/>
        </a:p>
      </dsp:txBody>
      <dsp:txXfrm>
        <a:off x="1971" y="184129"/>
        <a:ext cx="2111312" cy="1266787"/>
      </dsp:txXfrm>
    </dsp:sp>
    <dsp:sp modelId="{592A6F78-0412-41C4-8D78-7C803E78F93A}">
      <dsp:nvSpPr>
        <dsp:cNvPr id="0" name=""/>
        <dsp:cNvSpPr/>
      </dsp:nvSpPr>
      <dsp:spPr>
        <a:xfrm>
          <a:off x="4708399" y="771803"/>
          <a:ext cx="455001" cy="91440"/>
        </a:xfrm>
        <a:custGeom>
          <a:avLst/>
          <a:gdLst/>
          <a:ahLst/>
          <a:cxnLst/>
          <a:rect l="0" t="0" r="0" b="0"/>
          <a:pathLst>
            <a:path>
              <a:moveTo>
                <a:pt x="0" y="45720"/>
              </a:moveTo>
              <a:lnTo>
                <a:pt x="455001"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23759" y="815095"/>
        <a:ext cx="24280" cy="4856"/>
      </dsp:txXfrm>
    </dsp:sp>
    <dsp:sp modelId="{D74F9680-6714-4A4C-B61B-7610E98ADB25}">
      <dsp:nvSpPr>
        <dsp:cNvPr id="0" name=""/>
        <dsp:cNvSpPr/>
      </dsp:nvSpPr>
      <dsp:spPr>
        <a:xfrm>
          <a:off x="2598886" y="184129"/>
          <a:ext cx="2111312" cy="1266787"/>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456" tIns="108595" rIns="103456" bIns="108595" numCol="1" spcCol="1270" anchor="ctr" anchorCtr="0">
          <a:noAutofit/>
        </a:bodyPr>
        <a:lstStyle/>
        <a:p>
          <a:pPr marL="0" lvl="0" indent="0" algn="ctr" defTabSz="533400">
            <a:lnSpc>
              <a:spcPct val="90000"/>
            </a:lnSpc>
            <a:spcBef>
              <a:spcPct val="0"/>
            </a:spcBef>
            <a:spcAft>
              <a:spcPct val="35000"/>
            </a:spcAft>
            <a:buNone/>
          </a:pPr>
          <a:r>
            <a:rPr lang="en-GB" sz="1200" kern="1200" dirty="0"/>
            <a:t>Domestic violence for instance bodily, sexual, mental, emotional or economic</a:t>
          </a:r>
          <a:endParaRPr lang="en-US" sz="1200" kern="1200" dirty="0"/>
        </a:p>
      </dsp:txBody>
      <dsp:txXfrm>
        <a:off x="2598886" y="184129"/>
        <a:ext cx="2111312" cy="1266787"/>
      </dsp:txXfrm>
    </dsp:sp>
    <dsp:sp modelId="{C6260A43-820D-4AEB-990D-C2C15A4A06A8}">
      <dsp:nvSpPr>
        <dsp:cNvPr id="0" name=""/>
        <dsp:cNvSpPr/>
      </dsp:nvSpPr>
      <dsp:spPr>
        <a:xfrm>
          <a:off x="7305313" y="771803"/>
          <a:ext cx="455001" cy="91440"/>
        </a:xfrm>
        <a:custGeom>
          <a:avLst/>
          <a:gdLst/>
          <a:ahLst/>
          <a:cxnLst/>
          <a:rect l="0" t="0" r="0" b="0"/>
          <a:pathLst>
            <a:path>
              <a:moveTo>
                <a:pt x="0" y="45720"/>
              </a:moveTo>
              <a:lnTo>
                <a:pt x="455001"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20674" y="815095"/>
        <a:ext cx="24280" cy="4856"/>
      </dsp:txXfrm>
    </dsp:sp>
    <dsp:sp modelId="{734E1813-552B-41FB-9F2B-1317BDC6B4E5}">
      <dsp:nvSpPr>
        <dsp:cNvPr id="0" name=""/>
        <dsp:cNvSpPr/>
      </dsp:nvSpPr>
      <dsp:spPr>
        <a:xfrm>
          <a:off x="5195800" y="184129"/>
          <a:ext cx="2111312" cy="1266787"/>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456" tIns="108595" rIns="103456" bIns="108595" numCol="1" spcCol="1270" anchor="ctr" anchorCtr="0">
          <a:noAutofit/>
        </a:bodyPr>
        <a:lstStyle/>
        <a:p>
          <a:pPr marL="0" lvl="0" indent="0" algn="ctr" defTabSz="533400">
            <a:lnSpc>
              <a:spcPct val="90000"/>
            </a:lnSpc>
            <a:spcBef>
              <a:spcPct val="0"/>
            </a:spcBef>
            <a:spcAft>
              <a:spcPct val="35000"/>
            </a:spcAft>
            <a:buNone/>
          </a:pPr>
          <a:r>
            <a:rPr lang="en-GB" sz="1200" kern="1200" dirty="0"/>
            <a:t>Sexual harassment such as rape or </a:t>
          </a:r>
          <a:r>
            <a:rPr lang="en-GB" sz="1200" kern="1200" dirty="0" err="1"/>
            <a:t>assulats</a:t>
          </a:r>
          <a:endParaRPr lang="en-US" sz="1200" kern="1200" dirty="0"/>
        </a:p>
      </dsp:txBody>
      <dsp:txXfrm>
        <a:off x="5195800" y="184129"/>
        <a:ext cx="2111312" cy="1266787"/>
      </dsp:txXfrm>
    </dsp:sp>
    <dsp:sp modelId="{0225A59E-223E-4CD4-B9FD-666E885002E8}">
      <dsp:nvSpPr>
        <dsp:cNvPr id="0" name=""/>
        <dsp:cNvSpPr/>
      </dsp:nvSpPr>
      <dsp:spPr>
        <a:xfrm>
          <a:off x="1057627" y="1449117"/>
          <a:ext cx="7790744" cy="455001"/>
        </a:xfrm>
        <a:custGeom>
          <a:avLst/>
          <a:gdLst/>
          <a:ahLst/>
          <a:cxnLst/>
          <a:rect l="0" t="0" r="0" b="0"/>
          <a:pathLst>
            <a:path>
              <a:moveTo>
                <a:pt x="7790744" y="0"/>
              </a:moveTo>
              <a:lnTo>
                <a:pt x="7790744" y="244600"/>
              </a:lnTo>
              <a:lnTo>
                <a:pt x="0" y="244600"/>
              </a:lnTo>
              <a:lnTo>
                <a:pt x="0" y="455001"/>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57853" y="1674189"/>
        <a:ext cx="390293" cy="4856"/>
      </dsp:txXfrm>
    </dsp:sp>
    <dsp:sp modelId="{EAA2853F-3EE4-441B-B9B7-B2A32B41C528}">
      <dsp:nvSpPr>
        <dsp:cNvPr id="0" name=""/>
        <dsp:cNvSpPr/>
      </dsp:nvSpPr>
      <dsp:spPr>
        <a:xfrm>
          <a:off x="7792715" y="184129"/>
          <a:ext cx="2111312" cy="1266787"/>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456" tIns="108595" rIns="103456" bIns="108595" numCol="1" spcCol="1270" anchor="ctr" anchorCtr="0">
          <a:noAutofit/>
        </a:bodyPr>
        <a:lstStyle/>
        <a:p>
          <a:pPr marL="0" lvl="0" indent="0" algn="ctr" defTabSz="533400">
            <a:lnSpc>
              <a:spcPct val="90000"/>
            </a:lnSpc>
            <a:spcBef>
              <a:spcPct val="0"/>
            </a:spcBef>
            <a:spcAft>
              <a:spcPct val="35000"/>
            </a:spcAft>
            <a:buNone/>
          </a:pPr>
          <a:r>
            <a:rPr lang="en-GB" sz="1200" kern="1200" dirty="0"/>
            <a:t>Death threats, acts of physical and psychological abuse, and homicide</a:t>
          </a:r>
          <a:r>
            <a:rPr lang="en-US" sz="1200" kern="1200" baseline="0" dirty="0"/>
            <a:t>  </a:t>
          </a:r>
          <a:endParaRPr lang="en-US" sz="1200" kern="1200" dirty="0"/>
        </a:p>
      </dsp:txBody>
      <dsp:txXfrm>
        <a:off x="7792715" y="184129"/>
        <a:ext cx="2111312" cy="1266787"/>
      </dsp:txXfrm>
    </dsp:sp>
    <dsp:sp modelId="{9B27534B-406A-438E-8E70-472E6BB16AF6}">
      <dsp:nvSpPr>
        <dsp:cNvPr id="0" name=""/>
        <dsp:cNvSpPr/>
      </dsp:nvSpPr>
      <dsp:spPr>
        <a:xfrm>
          <a:off x="2111484" y="2524192"/>
          <a:ext cx="455001" cy="91440"/>
        </a:xfrm>
        <a:custGeom>
          <a:avLst/>
          <a:gdLst/>
          <a:ahLst/>
          <a:cxnLst/>
          <a:rect l="0" t="0" r="0" b="0"/>
          <a:pathLst>
            <a:path>
              <a:moveTo>
                <a:pt x="0" y="45720"/>
              </a:moveTo>
              <a:lnTo>
                <a:pt x="455001"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6844" y="2567484"/>
        <a:ext cx="24280" cy="4856"/>
      </dsp:txXfrm>
    </dsp:sp>
    <dsp:sp modelId="{8D8F67FE-FC59-466C-9151-4A42388661FA}">
      <dsp:nvSpPr>
        <dsp:cNvPr id="0" name=""/>
        <dsp:cNvSpPr/>
      </dsp:nvSpPr>
      <dsp:spPr>
        <a:xfrm>
          <a:off x="1971" y="1936518"/>
          <a:ext cx="2111312" cy="1266787"/>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456" tIns="108595" rIns="103456" bIns="108595" numCol="1" spcCol="1270" anchor="ctr" anchorCtr="0">
          <a:noAutofit/>
        </a:bodyPr>
        <a:lstStyle/>
        <a:p>
          <a:pPr marL="0" lvl="0" indent="0" algn="ctr" defTabSz="533400">
            <a:lnSpc>
              <a:spcPct val="90000"/>
            </a:lnSpc>
            <a:spcBef>
              <a:spcPct val="0"/>
            </a:spcBef>
            <a:spcAft>
              <a:spcPct val="35000"/>
            </a:spcAft>
            <a:buNone/>
          </a:pPr>
          <a:r>
            <a:rPr lang="en-GB" sz="1200" kern="1200" dirty="0"/>
            <a:t>Pressure to go or move abroad</a:t>
          </a:r>
          <a:endParaRPr lang="en-US" sz="1200" kern="1200" dirty="0"/>
        </a:p>
      </dsp:txBody>
      <dsp:txXfrm>
        <a:off x="1971" y="1936518"/>
        <a:ext cx="2111312" cy="1266787"/>
      </dsp:txXfrm>
    </dsp:sp>
    <dsp:sp modelId="{285339E6-F7CA-4D91-999F-EB9112E51FA7}">
      <dsp:nvSpPr>
        <dsp:cNvPr id="0" name=""/>
        <dsp:cNvSpPr/>
      </dsp:nvSpPr>
      <dsp:spPr>
        <a:xfrm>
          <a:off x="4708399" y="2524192"/>
          <a:ext cx="455001" cy="91440"/>
        </a:xfrm>
        <a:custGeom>
          <a:avLst/>
          <a:gdLst/>
          <a:ahLst/>
          <a:cxnLst/>
          <a:rect l="0" t="0" r="0" b="0"/>
          <a:pathLst>
            <a:path>
              <a:moveTo>
                <a:pt x="0" y="45720"/>
              </a:moveTo>
              <a:lnTo>
                <a:pt x="455001"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23759" y="2567484"/>
        <a:ext cx="24280" cy="4856"/>
      </dsp:txXfrm>
    </dsp:sp>
    <dsp:sp modelId="{63CD448D-FBB8-4FB2-876D-4B0C9A028690}">
      <dsp:nvSpPr>
        <dsp:cNvPr id="0" name=""/>
        <dsp:cNvSpPr/>
      </dsp:nvSpPr>
      <dsp:spPr>
        <a:xfrm>
          <a:off x="2598886" y="1936518"/>
          <a:ext cx="2111312" cy="1266787"/>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456" tIns="108595" rIns="103456" bIns="108595" numCol="1" spcCol="1270" anchor="ctr" anchorCtr="0">
          <a:noAutofit/>
        </a:bodyPr>
        <a:lstStyle/>
        <a:p>
          <a:pPr marL="0" lvl="0" indent="0" algn="ctr" defTabSz="533400">
            <a:lnSpc>
              <a:spcPct val="90000"/>
            </a:lnSpc>
            <a:spcBef>
              <a:spcPct val="0"/>
            </a:spcBef>
            <a:spcAft>
              <a:spcPct val="35000"/>
            </a:spcAft>
            <a:buNone/>
          </a:pPr>
          <a:r>
            <a:rPr lang="en-GB" sz="1200" kern="1200" dirty="0"/>
            <a:t>No independence</a:t>
          </a:r>
          <a:endParaRPr lang="en-US" sz="1200" kern="1200" dirty="0"/>
        </a:p>
      </dsp:txBody>
      <dsp:txXfrm>
        <a:off x="2598886" y="1936518"/>
        <a:ext cx="2111312" cy="1266787"/>
      </dsp:txXfrm>
    </dsp:sp>
    <dsp:sp modelId="{69B50301-E3ED-4ED9-BE57-CC638BCAF0FD}">
      <dsp:nvSpPr>
        <dsp:cNvPr id="0" name=""/>
        <dsp:cNvSpPr/>
      </dsp:nvSpPr>
      <dsp:spPr>
        <a:xfrm>
          <a:off x="7305313" y="2524192"/>
          <a:ext cx="455001" cy="91440"/>
        </a:xfrm>
        <a:custGeom>
          <a:avLst/>
          <a:gdLst/>
          <a:ahLst/>
          <a:cxnLst/>
          <a:rect l="0" t="0" r="0" b="0"/>
          <a:pathLst>
            <a:path>
              <a:moveTo>
                <a:pt x="0" y="45720"/>
              </a:moveTo>
              <a:lnTo>
                <a:pt x="455001"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20674" y="2567484"/>
        <a:ext cx="24280" cy="4856"/>
      </dsp:txXfrm>
    </dsp:sp>
    <dsp:sp modelId="{46E8CA82-9CE2-4B10-A2E1-12537F6A9A80}">
      <dsp:nvSpPr>
        <dsp:cNvPr id="0" name=""/>
        <dsp:cNvSpPr/>
      </dsp:nvSpPr>
      <dsp:spPr>
        <a:xfrm>
          <a:off x="5195800" y="1936518"/>
          <a:ext cx="2111312" cy="1266787"/>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456" tIns="108595" rIns="103456" bIns="108595" numCol="1" spcCol="1270" anchor="ctr" anchorCtr="0">
          <a:noAutofit/>
        </a:bodyPr>
        <a:lstStyle/>
        <a:p>
          <a:pPr marL="0" lvl="0" indent="0" algn="ctr" defTabSz="533400">
            <a:lnSpc>
              <a:spcPct val="90000"/>
            </a:lnSpc>
            <a:spcBef>
              <a:spcPct val="0"/>
            </a:spcBef>
            <a:spcAft>
              <a:spcPct val="35000"/>
            </a:spcAft>
            <a:buNone/>
          </a:pPr>
          <a:r>
            <a:rPr lang="en-GB" sz="1200" kern="1200" dirty="0"/>
            <a:t>Prohibited from using  phone, the internet, and to access vital documents such as birth certificates and passports</a:t>
          </a:r>
          <a:r>
            <a:rPr lang="en-US" sz="1200" kern="1200" baseline="0" dirty="0"/>
            <a:t> </a:t>
          </a:r>
          <a:endParaRPr lang="en-US" sz="1200" kern="1200" dirty="0"/>
        </a:p>
      </dsp:txBody>
      <dsp:txXfrm>
        <a:off x="5195800" y="1936518"/>
        <a:ext cx="2111312" cy="1266787"/>
      </dsp:txXfrm>
    </dsp:sp>
    <dsp:sp modelId="{5DF83650-D7F7-4095-B4F0-B94BF75D8571}">
      <dsp:nvSpPr>
        <dsp:cNvPr id="0" name=""/>
        <dsp:cNvSpPr/>
      </dsp:nvSpPr>
      <dsp:spPr>
        <a:xfrm>
          <a:off x="7792715" y="1936518"/>
          <a:ext cx="2111312" cy="1266787"/>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456" tIns="108595" rIns="103456" bIns="108595" numCol="1" spcCol="1270" anchor="ctr" anchorCtr="0">
          <a:noAutofit/>
        </a:bodyPr>
        <a:lstStyle/>
        <a:p>
          <a:pPr marL="0" lvl="0" indent="0" algn="ctr" defTabSz="533400">
            <a:lnSpc>
              <a:spcPct val="90000"/>
            </a:lnSpc>
            <a:spcBef>
              <a:spcPct val="0"/>
            </a:spcBef>
            <a:spcAft>
              <a:spcPct val="35000"/>
            </a:spcAft>
            <a:buNone/>
          </a:pPr>
          <a:r>
            <a:rPr lang="en-GB" sz="1200" kern="1200" dirty="0"/>
            <a:t>Isolation from loved ones</a:t>
          </a:r>
          <a:endParaRPr lang="en-US" sz="1200" kern="1200" dirty="0"/>
        </a:p>
      </dsp:txBody>
      <dsp:txXfrm>
        <a:off x="7792715" y="1936518"/>
        <a:ext cx="2111312" cy="126678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4EF5E8-33A9-47E9-85E3-D5DE268C9582}">
      <dsp:nvSpPr>
        <dsp:cNvPr id="0" name=""/>
        <dsp:cNvSpPr/>
      </dsp:nvSpPr>
      <dsp:spPr>
        <a:xfrm>
          <a:off x="0" y="0"/>
          <a:ext cx="5943600"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FD2C4AD-C074-4A06-BF9B-713899359E72}">
      <dsp:nvSpPr>
        <dsp:cNvPr id="0" name=""/>
        <dsp:cNvSpPr/>
      </dsp:nvSpPr>
      <dsp:spPr>
        <a:xfrm>
          <a:off x="0" y="0"/>
          <a:ext cx="5943600"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latin typeface="+mj-lt"/>
            </a:rPr>
            <a:t>Offender</a:t>
          </a:r>
        </a:p>
        <a:p>
          <a:pPr marL="0" lvl="0" indent="0" algn="l" defTabSz="1377950">
            <a:lnSpc>
              <a:spcPct val="90000"/>
            </a:lnSpc>
            <a:spcBef>
              <a:spcPct val="0"/>
            </a:spcBef>
            <a:spcAft>
              <a:spcPct val="35000"/>
            </a:spcAft>
            <a:buNone/>
          </a:pPr>
          <a:r>
            <a:rPr lang="en-US" sz="3100" kern="1200" dirty="0"/>
            <a:t>Parents</a:t>
          </a:r>
        </a:p>
      </dsp:txBody>
      <dsp:txXfrm>
        <a:off x="0" y="0"/>
        <a:ext cx="5943600" cy="1295400"/>
      </dsp:txXfrm>
    </dsp:sp>
    <dsp:sp modelId="{5D44B153-22D8-4487-9A21-99CCC693C845}">
      <dsp:nvSpPr>
        <dsp:cNvPr id="0" name=""/>
        <dsp:cNvSpPr/>
      </dsp:nvSpPr>
      <dsp:spPr>
        <a:xfrm>
          <a:off x="0" y="1295400"/>
          <a:ext cx="5943600"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AAE2708-FC05-4AFA-B982-C7D0C00AE1B5}">
      <dsp:nvSpPr>
        <dsp:cNvPr id="0" name=""/>
        <dsp:cNvSpPr/>
      </dsp:nvSpPr>
      <dsp:spPr>
        <a:xfrm>
          <a:off x="0" y="1295400"/>
          <a:ext cx="5943600"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Grandparents</a:t>
          </a:r>
        </a:p>
      </dsp:txBody>
      <dsp:txXfrm>
        <a:off x="0" y="1295400"/>
        <a:ext cx="5943600" cy="1295400"/>
      </dsp:txXfrm>
    </dsp:sp>
    <dsp:sp modelId="{4460F7B3-F511-404B-B04D-EA054683F2DD}">
      <dsp:nvSpPr>
        <dsp:cNvPr id="0" name=""/>
        <dsp:cNvSpPr/>
      </dsp:nvSpPr>
      <dsp:spPr>
        <a:xfrm>
          <a:off x="0" y="2590800"/>
          <a:ext cx="5943600"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B1C65CD-E71D-401F-BF0F-E0DA2A30B91F}">
      <dsp:nvSpPr>
        <dsp:cNvPr id="0" name=""/>
        <dsp:cNvSpPr/>
      </dsp:nvSpPr>
      <dsp:spPr>
        <a:xfrm>
          <a:off x="0" y="2590800"/>
          <a:ext cx="5943600"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Member of the family</a:t>
          </a:r>
        </a:p>
      </dsp:txBody>
      <dsp:txXfrm>
        <a:off x="0" y="2590800"/>
        <a:ext cx="5943600" cy="1295400"/>
      </dsp:txXfrm>
    </dsp:sp>
    <dsp:sp modelId="{8731F38F-91C5-4C91-850D-8D5629D3157C}">
      <dsp:nvSpPr>
        <dsp:cNvPr id="0" name=""/>
        <dsp:cNvSpPr/>
      </dsp:nvSpPr>
      <dsp:spPr>
        <a:xfrm>
          <a:off x="0" y="3886200"/>
          <a:ext cx="5943600"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C99D511-2A9C-4F46-B025-A55CB312AEDA}">
      <dsp:nvSpPr>
        <dsp:cNvPr id="0" name=""/>
        <dsp:cNvSpPr/>
      </dsp:nvSpPr>
      <dsp:spPr>
        <a:xfrm>
          <a:off x="0" y="3886200"/>
          <a:ext cx="5943600"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Member of the community </a:t>
          </a:r>
        </a:p>
      </dsp:txBody>
      <dsp:txXfrm>
        <a:off x="0" y="3886200"/>
        <a:ext cx="5943600" cy="12954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EBCF8-1173-43D2-8F01-43B9DD24284F}">
      <dsp:nvSpPr>
        <dsp:cNvPr id="0" name=""/>
        <dsp:cNvSpPr/>
      </dsp:nvSpPr>
      <dsp:spPr>
        <a:xfrm>
          <a:off x="0" y="1525"/>
          <a:ext cx="9906000"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w="9525" cap="rnd" cmpd="sng" algn="ctr">
          <a:solidFill>
            <a:schemeClr val="accent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4EE032AE-8F79-4894-AC27-4550059665C9}">
      <dsp:nvSpPr>
        <dsp:cNvPr id="0" name=""/>
        <dsp:cNvSpPr/>
      </dsp:nvSpPr>
      <dsp:spPr>
        <a:xfrm>
          <a:off x="0" y="1525"/>
          <a:ext cx="9906000" cy="5201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 Highest number of cases in - Pakistan 147 cases </a:t>
          </a:r>
          <a:endParaRPr lang="en-US" sz="2400" kern="1200" dirty="0"/>
        </a:p>
      </dsp:txBody>
      <dsp:txXfrm>
        <a:off x="0" y="1525"/>
        <a:ext cx="9906000" cy="520191"/>
      </dsp:txXfrm>
    </dsp:sp>
    <dsp:sp modelId="{D4E3DAE9-F693-464E-ADD0-145B54838BBE}">
      <dsp:nvSpPr>
        <dsp:cNvPr id="0" name=""/>
        <dsp:cNvSpPr/>
      </dsp:nvSpPr>
      <dsp:spPr>
        <a:xfrm>
          <a:off x="0" y="521716"/>
          <a:ext cx="9906000"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w="9525" cap="rnd" cmpd="sng" algn="ctr">
          <a:solidFill>
            <a:schemeClr val="accent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934A8C9A-DAF7-4621-BE03-5A9B80F57FC9}">
      <dsp:nvSpPr>
        <dsp:cNvPr id="0" name=""/>
        <dsp:cNvSpPr/>
      </dsp:nvSpPr>
      <dsp:spPr>
        <a:xfrm>
          <a:off x="0" y="521716"/>
          <a:ext cx="9906000" cy="5201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Bangladesh 41 cases</a:t>
          </a:r>
          <a:endParaRPr lang="en-US" sz="2400" kern="1200" dirty="0"/>
        </a:p>
      </dsp:txBody>
      <dsp:txXfrm>
        <a:off x="0" y="521716"/>
        <a:ext cx="9906000" cy="520191"/>
      </dsp:txXfrm>
    </dsp:sp>
    <dsp:sp modelId="{4BE03F6B-7B0A-4B28-AB2D-F0B2305C67A9}">
      <dsp:nvSpPr>
        <dsp:cNvPr id="0" name=""/>
        <dsp:cNvSpPr/>
      </dsp:nvSpPr>
      <dsp:spPr>
        <a:xfrm>
          <a:off x="0" y="1041908"/>
          <a:ext cx="9906000"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w="9525" cap="rnd" cmpd="sng" algn="ctr">
          <a:solidFill>
            <a:schemeClr val="accent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A0BB8F22-B395-402A-BF63-9F4A21170F39}">
      <dsp:nvSpPr>
        <dsp:cNvPr id="0" name=""/>
        <dsp:cNvSpPr/>
      </dsp:nvSpPr>
      <dsp:spPr>
        <a:xfrm>
          <a:off x="0" y="1041908"/>
          <a:ext cx="9906000" cy="5201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India 20 cases</a:t>
          </a:r>
          <a:endParaRPr lang="en-US" sz="2400" kern="1200" dirty="0"/>
        </a:p>
      </dsp:txBody>
      <dsp:txXfrm>
        <a:off x="0" y="1041908"/>
        <a:ext cx="9906000" cy="520191"/>
      </dsp:txXfrm>
    </dsp:sp>
    <dsp:sp modelId="{710B2C93-11EC-438D-BAF3-56FF1BB95C8A}">
      <dsp:nvSpPr>
        <dsp:cNvPr id="0" name=""/>
        <dsp:cNvSpPr/>
      </dsp:nvSpPr>
      <dsp:spPr>
        <a:xfrm>
          <a:off x="0" y="1562099"/>
          <a:ext cx="9906000"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w="9525" cap="rnd" cmpd="sng" algn="ctr">
          <a:solidFill>
            <a:schemeClr val="accent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70169DF4-99D4-41F6-A5FE-24A8DC675E14}">
      <dsp:nvSpPr>
        <dsp:cNvPr id="0" name=""/>
        <dsp:cNvSpPr/>
      </dsp:nvSpPr>
      <dsp:spPr>
        <a:xfrm>
          <a:off x="0" y="1562099"/>
          <a:ext cx="9906000" cy="5201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Afghanistan 9 cases</a:t>
          </a:r>
          <a:endParaRPr lang="en-US" sz="2400" kern="1200" dirty="0"/>
        </a:p>
      </dsp:txBody>
      <dsp:txXfrm>
        <a:off x="0" y="1562099"/>
        <a:ext cx="9906000" cy="520191"/>
      </dsp:txXfrm>
    </dsp:sp>
    <dsp:sp modelId="{E039054B-F0D9-4B12-BE2C-57D59CC9FA62}">
      <dsp:nvSpPr>
        <dsp:cNvPr id="0" name=""/>
        <dsp:cNvSpPr/>
      </dsp:nvSpPr>
      <dsp:spPr>
        <a:xfrm>
          <a:off x="0" y="2082291"/>
          <a:ext cx="9906000"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w="9525" cap="rnd" cmpd="sng" algn="ctr">
          <a:solidFill>
            <a:schemeClr val="accent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DCA821BA-0DBB-4A16-8285-95B829C07A92}">
      <dsp:nvSpPr>
        <dsp:cNvPr id="0" name=""/>
        <dsp:cNvSpPr/>
      </dsp:nvSpPr>
      <dsp:spPr>
        <a:xfrm>
          <a:off x="0" y="2082291"/>
          <a:ext cx="9906000" cy="5201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Iraq 7 cases </a:t>
          </a:r>
          <a:endParaRPr lang="en-US" sz="2400" kern="1200" dirty="0"/>
        </a:p>
      </dsp:txBody>
      <dsp:txXfrm>
        <a:off x="0" y="2082291"/>
        <a:ext cx="9906000" cy="520191"/>
      </dsp:txXfrm>
    </dsp:sp>
    <dsp:sp modelId="{8322A5A6-06BD-4EB7-88EC-F6B641772643}">
      <dsp:nvSpPr>
        <dsp:cNvPr id="0" name=""/>
        <dsp:cNvSpPr/>
      </dsp:nvSpPr>
      <dsp:spPr>
        <a:xfrm>
          <a:off x="0" y="2602483"/>
          <a:ext cx="9906000"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w="9525" cap="rnd" cmpd="sng" algn="ctr">
          <a:solidFill>
            <a:schemeClr val="accent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57DE9DB6-9623-4BC4-95DC-A060C061EFFA}">
      <dsp:nvSpPr>
        <dsp:cNvPr id="0" name=""/>
        <dsp:cNvSpPr/>
      </dsp:nvSpPr>
      <dsp:spPr>
        <a:xfrm>
          <a:off x="0" y="2602483"/>
          <a:ext cx="9906000" cy="5201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Somalia 5 cases</a:t>
          </a:r>
          <a:endParaRPr lang="en-US" sz="2400" kern="1200" dirty="0"/>
        </a:p>
      </dsp:txBody>
      <dsp:txXfrm>
        <a:off x="0" y="2602483"/>
        <a:ext cx="9906000" cy="52019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156F17-78E5-4F85-B061-8014796AA3A3}">
      <dsp:nvSpPr>
        <dsp:cNvPr id="0" name=""/>
        <dsp:cNvSpPr/>
      </dsp:nvSpPr>
      <dsp:spPr>
        <a:xfrm>
          <a:off x="0" y="0"/>
          <a:ext cx="604613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E816B608-0109-4808-BD0D-380DF2571E76}">
      <dsp:nvSpPr>
        <dsp:cNvPr id="0" name=""/>
        <dsp:cNvSpPr/>
      </dsp:nvSpPr>
      <dsp:spPr>
        <a:xfrm>
          <a:off x="0" y="0"/>
          <a:ext cx="6046132" cy="1151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Clitoridectomy </a:t>
          </a:r>
          <a:r>
            <a:rPr lang="en-US" sz="3800" kern="1200" dirty="0"/>
            <a:t>– Type 1 </a:t>
          </a:r>
        </a:p>
      </dsp:txBody>
      <dsp:txXfrm>
        <a:off x="0" y="0"/>
        <a:ext cx="6046132" cy="1151466"/>
      </dsp:txXfrm>
    </dsp:sp>
    <dsp:sp modelId="{30C7F3E9-EBB3-4EB5-ACAD-C1121576E7FF}">
      <dsp:nvSpPr>
        <dsp:cNvPr id="0" name=""/>
        <dsp:cNvSpPr/>
      </dsp:nvSpPr>
      <dsp:spPr>
        <a:xfrm>
          <a:off x="0" y="1151466"/>
          <a:ext cx="604613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53FF4F8B-0295-428A-9894-DE23F662FED2}">
      <dsp:nvSpPr>
        <dsp:cNvPr id="0" name=""/>
        <dsp:cNvSpPr/>
      </dsp:nvSpPr>
      <dsp:spPr>
        <a:xfrm>
          <a:off x="0" y="1151466"/>
          <a:ext cx="6046132" cy="1151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dirty="0"/>
            <a:t>Excision – type 2 </a:t>
          </a:r>
        </a:p>
      </dsp:txBody>
      <dsp:txXfrm>
        <a:off x="0" y="1151466"/>
        <a:ext cx="6046132" cy="1151466"/>
      </dsp:txXfrm>
    </dsp:sp>
    <dsp:sp modelId="{5EAB02C8-90E0-4E3F-810D-8CB91390B55F}">
      <dsp:nvSpPr>
        <dsp:cNvPr id="0" name=""/>
        <dsp:cNvSpPr/>
      </dsp:nvSpPr>
      <dsp:spPr>
        <a:xfrm>
          <a:off x="0" y="2302933"/>
          <a:ext cx="604613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05A0C187-7A23-4917-9066-433E6BD06D18}">
      <dsp:nvSpPr>
        <dsp:cNvPr id="0" name=""/>
        <dsp:cNvSpPr/>
      </dsp:nvSpPr>
      <dsp:spPr>
        <a:xfrm>
          <a:off x="0" y="2302933"/>
          <a:ext cx="6046132" cy="1151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dirty="0"/>
            <a:t>Infibulation - type 3</a:t>
          </a:r>
        </a:p>
      </dsp:txBody>
      <dsp:txXfrm>
        <a:off x="0" y="2302933"/>
        <a:ext cx="6046132" cy="1151466"/>
      </dsp:txXfrm>
    </dsp:sp>
    <dsp:sp modelId="{600F219D-0203-4C53-A042-8E73371D87CD}">
      <dsp:nvSpPr>
        <dsp:cNvPr id="0" name=""/>
        <dsp:cNvSpPr/>
      </dsp:nvSpPr>
      <dsp:spPr>
        <a:xfrm>
          <a:off x="0" y="3454399"/>
          <a:ext cx="604613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84000"/>
                <a:lumMod val="84000"/>
              </a:schemeClr>
            </a:gs>
          </a:gsLst>
          <a:lin ang="5400000" scaled="0"/>
        </a:gradFill>
        <a:ln w="9525" cap="rnd" cmpd="sng" algn="ctr">
          <a:solidFill>
            <a:schemeClr val="dk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E9DBDF3C-9113-4244-B9CA-CE7C50A721FF}">
      <dsp:nvSpPr>
        <dsp:cNvPr id="0" name=""/>
        <dsp:cNvSpPr/>
      </dsp:nvSpPr>
      <dsp:spPr>
        <a:xfrm>
          <a:off x="0" y="3454399"/>
          <a:ext cx="6046132" cy="1151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dirty="0"/>
            <a:t>Unclassified – type 4</a:t>
          </a:r>
        </a:p>
      </dsp:txBody>
      <dsp:txXfrm>
        <a:off x="0" y="3454399"/>
        <a:ext cx="6046132" cy="115146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577BF3-6F27-4874-91B4-C3CE456F7640}">
      <dsp:nvSpPr>
        <dsp:cNvPr id="0" name=""/>
        <dsp:cNvSpPr/>
      </dsp:nvSpPr>
      <dsp:spPr>
        <a:xfrm>
          <a:off x="2902" y="926452"/>
          <a:ext cx="2072133" cy="131580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C15EF0-7149-46E5-B132-7798F3A72DFC}">
      <dsp:nvSpPr>
        <dsp:cNvPr id="0" name=""/>
        <dsp:cNvSpPr/>
      </dsp:nvSpPr>
      <dsp:spPr>
        <a:xfrm>
          <a:off x="233139" y="1145178"/>
          <a:ext cx="2072133" cy="131580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Cleanliness</a:t>
          </a:r>
          <a:endParaRPr lang="en-US" sz="2000" kern="1200"/>
        </a:p>
      </dsp:txBody>
      <dsp:txXfrm>
        <a:off x="271678" y="1183717"/>
        <a:ext cx="1995055" cy="1238727"/>
      </dsp:txXfrm>
    </dsp:sp>
    <dsp:sp modelId="{9899633A-5C79-4F2F-8591-467F353C7D2A}">
      <dsp:nvSpPr>
        <dsp:cNvPr id="0" name=""/>
        <dsp:cNvSpPr/>
      </dsp:nvSpPr>
      <dsp:spPr>
        <a:xfrm>
          <a:off x="2535510" y="926452"/>
          <a:ext cx="2072133" cy="131580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F9A92B-34AF-4C8C-B980-A30C2E76E977}">
      <dsp:nvSpPr>
        <dsp:cNvPr id="0" name=""/>
        <dsp:cNvSpPr/>
      </dsp:nvSpPr>
      <dsp:spPr>
        <a:xfrm>
          <a:off x="2765747" y="1145178"/>
          <a:ext cx="2072133" cy="131580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Traditional </a:t>
          </a:r>
          <a:endParaRPr lang="en-US" sz="2000" kern="1200"/>
        </a:p>
      </dsp:txBody>
      <dsp:txXfrm>
        <a:off x="2804286" y="1183717"/>
        <a:ext cx="1995055" cy="1238727"/>
      </dsp:txXfrm>
    </dsp:sp>
    <dsp:sp modelId="{764C0BBF-892B-48B0-997D-BE610D6399A6}">
      <dsp:nvSpPr>
        <dsp:cNvPr id="0" name=""/>
        <dsp:cNvSpPr/>
      </dsp:nvSpPr>
      <dsp:spPr>
        <a:xfrm>
          <a:off x="5068118" y="926452"/>
          <a:ext cx="2072133" cy="131580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EC09CD-14BF-4AB9-B76E-3FABFEA93D55}">
      <dsp:nvSpPr>
        <dsp:cNvPr id="0" name=""/>
        <dsp:cNvSpPr/>
      </dsp:nvSpPr>
      <dsp:spPr>
        <a:xfrm>
          <a:off x="5298355" y="1145178"/>
          <a:ext cx="2072133" cy="131580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Religion/belief</a:t>
          </a:r>
          <a:endParaRPr lang="en-US" sz="2000" kern="1200"/>
        </a:p>
      </dsp:txBody>
      <dsp:txXfrm>
        <a:off x="5336894" y="1183717"/>
        <a:ext cx="1995055" cy="1238727"/>
      </dsp:txXfrm>
    </dsp:sp>
    <dsp:sp modelId="{0719A490-1A68-4AAC-8A31-501095596DBD}">
      <dsp:nvSpPr>
        <dsp:cNvPr id="0" name=""/>
        <dsp:cNvSpPr/>
      </dsp:nvSpPr>
      <dsp:spPr>
        <a:xfrm>
          <a:off x="7600726" y="926452"/>
          <a:ext cx="2072133" cy="131580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9FFA03-E3B8-403A-A047-E06C92C63658}">
      <dsp:nvSpPr>
        <dsp:cNvPr id="0" name=""/>
        <dsp:cNvSpPr/>
      </dsp:nvSpPr>
      <dsp:spPr>
        <a:xfrm>
          <a:off x="7830963" y="1145178"/>
          <a:ext cx="2072133" cy="131580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Avoid  sexual immorality </a:t>
          </a:r>
          <a:endParaRPr lang="en-US" sz="2000" kern="1200"/>
        </a:p>
      </dsp:txBody>
      <dsp:txXfrm>
        <a:off x="7869502" y="1183717"/>
        <a:ext cx="1995055" cy="123872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B6D2CF-BD88-4FE9-9CDF-70BA22F4ABD0}">
      <dsp:nvSpPr>
        <dsp:cNvPr id="0" name=""/>
        <dsp:cNvSpPr/>
      </dsp:nvSpPr>
      <dsp:spPr>
        <a:xfrm>
          <a:off x="0" y="2645"/>
          <a:ext cx="6046132" cy="839474"/>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Sudan</a:t>
          </a:r>
        </a:p>
      </dsp:txBody>
      <dsp:txXfrm>
        <a:off x="40980" y="43625"/>
        <a:ext cx="5964172" cy="757514"/>
      </dsp:txXfrm>
    </dsp:sp>
    <dsp:sp modelId="{AFA43A1C-9949-4AD6-B289-24CBF5AAA826}">
      <dsp:nvSpPr>
        <dsp:cNvPr id="0" name=""/>
        <dsp:cNvSpPr/>
      </dsp:nvSpPr>
      <dsp:spPr>
        <a:xfrm>
          <a:off x="0" y="942920"/>
          <a:ext cx="6046132" cy="839474"/>
        </a:xfrm>
        <a:prstGeom prst="roundRect">
          <a:avLst/>
        </a:prstGeom>
        <a:gradFill rotWithShape="0">
          <a:gsLst>
            <a:gs pos="0">
              <a:schemeClr val="accent2">
                <a:hueOff val="-122719"/>
                <a:satOff val="9703"/>
                <a:lumOff val="-196"/>
                <a:alphaOff val="0"/>
                <a:tint val="96000"/>
                <a:lumMod val="104000"/>
              </a:schemeClr>
            </a:gs>
            <a:gs pos="100000">
              <a:schemeClr val="accent2">
                <a:hueOff val="-122719"/>
                <a:satOff val="9703"/>
                <a:lumOff val="-196"/>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Egypt</a:t>
          </a:r>
        </a:p>
      </dsp:txBody>
      <dsp:txXfrm>
        <a:off x="40980" y="983900"/>
        <a:ext cx="5964172" cy="757514"/>
      </dsp:txXfrm>
    </dsp:sp>
    <dsp:sp modelId="{32D67B19-385B-49EF-B9E6-1C2F4DA58C8F}">
      <dsp:nvSpPr>
        <dsp:cNvPr id="0" name=""/>
        <dsp:cNvSpPr/>
      </dsp:nvSpPr>
      <dsp:spPr>
        <a:xfrm>
          <a:off x="0" y="1883195"/>
          <a:ext cx="6046132" cy="839474"/>
        </a:xfrm>
        <a:prstGeom prst="roundRect">
          <a:avLst/>
        </a:prstGeom>
        <a:gradFill rotWithShape="0">
          <a:gsLst>
            <a:gs pos="0">
              <a:schemeClr val="accent2">
                <a:hueOff val="-245438"/>
                <a:satOff val="19406"/>
                <a:lumOff val="-392"/>
                <a:alphaOff val="0"/>
                <a:tint val="96000"/>
                <a:lumMod val="104000"/>
              </a:schemeClr>
            </a:gs>
            <a:gs pos="100000">
              <a:schemeClr val="accent2">
                <a:hueOff val="-245438"/>
                <a:satOff val="19406"/>
                <a:lumOff val="-392"/>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African</a:t>
          </a:r>
        </a:p>
      </dsp:txBody>
      <dsp:txXfrm>
        <a:off x="40980" y="1924175"/>
        <a:ext cx="5964172" cy="757514"/>
      </dsp:txXfrm>
    </dsp:sp>
    <dsp:sp modelId="{2113B41D-6D1E-4EB8-9FE1-F50152FD9D8D}">
      <dsp:nvSpPr>
        <dsp:cNvPr id="0" name=""/>
        <dsp:cNvSpPr/>
      </dsp:nvSpPr>
      <dsp:spPr>
        <a:xfrm>
          <a:off x="0" y="2823470"/>
          <a:ext cx="6046132" cy="839474"/>
        </a:xfrm>
        <a:prstGeom prst="roundRect">
          <a:avLst/>
        </a:prstGeom>
        <a:gradFill rotWithShape="0">
          <a:gsLst>
            <a:gs pos="0">
              <a:schemeClr val="accent2">
                <a:hueOff val="-368156"/>
                <a:satOff val="29109"/>
                <a:lumOff val="-588"/>
                <a:alphaOff val="0"/>
                <a:tint val="96000"/>
                <a:lumMod val="104000"/>
              </a:schemeClr>
            </a:gs>
            <a:gs pos="100000">
              <a:schemeClr val="accent2">
                <a:hueOff val="-368156"/>
                <a:satOff val="29109"/>
                <a:lumOff val="-588"/>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Chad</a:t>
          </a:r>
        </a:p>
      </dsp:txBody>
      <dsp:txXfrm>
        <a:off x="40980" y="2864450"/>
        <a:ext cx="5964172" cy="757514"/>
      </dsp:txXfrm>
    </dsp:sp>
    <dsp:sp modelId="{353ECDF5-F2A5-4336-9765-9CF8FCDFD2AF}">
      <dsp:nvSpPr>
        <dsp:cNvPr id="0" name=""/>
        <dsp:cNvSpPr/>
      </dsp:nvSpPr>
      <dsp:spPr>
        <a:xfrm>
          <a:off x="0" y="3763745"/>
          <a:ext cx="6046132" cy="839474"/>
        </a:xfrm>
        <a:prstGeom prst="roundRect">
          <a:avLst/>
        </a:prstGeom>
        <a:gradFill rotWithShape="0">
          <a:gsLst>
            <a:gs pos="0">
              <a:schemeClr val="accent2">
                <a:hueOff val="-490875"/>
                <a:satOff val="38812"/>
                <a:lumOff val="-784"/>
                <a:alphaOff val="0"/>
                <a:tint val="96000"/>
                <a:lumMod val="104000"/>
              </a:schemeClr>
            </a:gs>
            <a:gs pos="100000">
              <a:schemeClr val="accent2">
                <a:hueOff val="-490875"/>
                <a:satOff val="38812"/>
                <a:lumOff val="-784"/>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And more other countries </a:t>
          </a:r>
        </a:p>
      </dsp:txBody>
      <dsp:txXfrm>
        <a:off x="40980" y="3804725"/>
        <a:ext cx="5964172" cy="75751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1BBD33-9D4B-4BB7-BFA9-04199DD549D2}">
      <dsp:nvSpPr>
        <dsp:cNvPr id="0" name=""/>
        <dsp:cNvSpPr/>
      </dsp:nvSpPr>
      <dsp:spPr>
        <a:xfrm>
          <a:off x="567050" y="316141"/>
          <a:ext cx="789433" cy="7894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D19456-9DB7-4FA6-927C-E6F7344D44C5}">
      <dsp:nvSpPr>
        <dsp:cNvPr id="0" name=""/>
        <dsp:cNvSpPr/>
      </dsp:nvSpPr>
      <dsp:spPr>
        <a:xfrm>
          <a:off x="84619" y="1381927"/>
          <a:ext cx="1754296" cy="70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dirty="0"/>
            <a:t>Bleeding</a:t>
          </a:r>
        </a:p>
      </dsp:txBody>
      <dsp:txXfrm>
        <a:off x="84619" y="1381927"/>
        <a:ext cx="1754296" cy="701718"/>
      </dsp:txXfrm>
    </dsp:sp>
    <dsp:sp modelId="{52E86DC8-A88D-44FA-B828-EAB94BC6CF35}">
      <dsp:nvSpPr>
        <dsp:cNvPr id="0" name=""/>
        <dsp:cNvSpPr/>
      </dsp:nvSpPr>
      <dsp:spPr>
        <a:xfrm>
          <a:off x="2628349" y="316141"/>
          <a:ext cx="789433" cy="7894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9A373FA-B221-4ECD-94D6-861CFEBDF2F8}">
      <dsp:nvSpPr>
        <dsp:cNvPr id="0" name=""/>
        <dsp:cNvSpPr/>
      </dsp:nvSpPr>
      <dsp:spPr>
        <a:xfrm>
          <a:off x="2145918" y="1381927"/>
          <a:ext cx="1754296" cy="70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Severe pain</a:t>
          </a:r>
        </a:p>
      </dsp:txBody>
      <dsp:txXfrm>
        <a:off x="2145918" y="1381927"/>
        <a:ext cx="1754296" cy="701718"/>
      </dsp:txXfrm>
    </dsp:sp>
    <dsp:sp modelId="{C3C1ED9E-571C-431E-84D8-0EA02E101BEE}">
      <dsp:nvSpPr>
        <dsp:cNvPr id="0" name=""/>
        <dsp:cNvSpPr/>
      </dsp:nvSpPr>
      <dsp:spPr>
        <a:xfrm>
          <a:off x="4689648" y="316141"/>
          <a:ext cx="789433" cy="7894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071BEF-EE37-40EC-BD6C-A55CB2B440D3}">
      <dsp:nvSpPr>
        <dsp:cNvPr id="0" name=""/>
        <dsp:cNvSpPr/>
      </dsp:nvSpPr>
      <dsp:spPr>
        <a:xfrm>
          <a:off x="4207216" y="1381927"/>
          <a:ext cx="1754296" cy="70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Infections </a:t>
          </a:r>
        </a:p>
      </dsp:txBody>
      <dsp:txXfrm>
        <a:off x="4207216" y="1381927"/>
        <a:ext cx="1754296" cy="701718"/>
      </dsp:txXfrm>
    </dsp:sp>
    <dsp:sp modelId="{70168BC0-13E2-450E-8C6F-1A2DCC2C7883}">
      <dsp:nvSpPr>
        <dsp:cNvPr id="0" name=""/>
        <dsp:cNvSpPr/>
      </dsp:nvSpPr>
      <dsp:spPr>
        <a:xfrm>
          <a:off x="1597700" y="2522220"/>
          <a:ext cx="789433" cy="7894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B9023B4-66A6-46DD-AE01-6C9E6BE3F490}">
      <dsp:nvSpPr>
        <dsp:cNvPr id="0" name=""/>
        <dsp:cNvSpPr/>
      </dsp:nvSpPr>
      <dsp:spPr>
        <a:xfrm>
          <a:off x="1115268" y="3588005"/>
          <a:ext cx="1754296" cy="70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Healing problems</a:t>
          </a:r>
        </a:p>
      </dsp:txBody>
      <dsp:txXfrm>
        <a:off x="1115268" y="3588005"/>
        <a:ext cx="1754296" cy="701718"/>
      </dsp:txXfrm>
    </dsp:sp>
    <dsp:sp modelId="{F7B465DE-F823-4BE1-9B87-61364A83DC7C}">
      <dsp:nvSpPr>
        <dsp:cNvPr id="0" name=""/>
        <dsp:cNvSpPr/>
      </dsp:nvSpPr>
      <dsp:spPr>
        <a:xfrm>
          <a:off x="3658999" y="2522220"/>
          <a:ext cx="789433" cy="7894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999168-E6D9-47B6-BB0E-77528714F0BF}">
      <dsp:nvSpPr>
        <dsp:cNvPr id="0" name=""/>
        <dsp:cNvSpPr/>
      </dsp:nvSpPr>
      <dsp:spPr>
        <a:xfrm>
          <a:off x="3176567" y="3588005"/>
          <a:ext cx="1754296" cy="70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Urinary problems</a:t>
          </a:r>
        </a:p>
      </dsp:txBody>
      <dsp:txXfrm>
        <a:off x="3176567" y="3588005"/>
        <a:ext cx="1754296" cy="7017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14/12/2023</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14/12/2023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2</a:t>
            </a:fld>
            <a:endParaRPr lang="en-GB"/>
          </a:p>
        </p:txBody>
      </p:sp>
    </p:spTree>
    <p:extLst>
      <p:ext uri="{BB962C8B-B14F-4D97-AF65-F5344CB8AC3E}">
        <p14:creationId xmlns:p14="http://schemas.microsoft.com/office/powerpoint/2010/main" val="1234680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Freeform: Shape 6">
            <a:extLst>
              <a:ext uri="{FF2B5EF4-FFF2-40B4-BE49-F238E27FC236}">
                <a16:creationId xmlns:a16="http://schemas.microsoft.com/office/drawing/2014/main" id="{4CF784FB-84C2-ED8E-40CE-56444CBB3454}"/>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8" name="Freeform: Shape 7">
            <a:extLst>
              <a:ext uri="{FF2B5EF4-FFF2-40B4-BE49-F238E27FC236}">
                <a16:creationId xmlns:a16="http://schemas.microsoft.com/office/drawing/2014/main" id="{BD9043C0-A104-093B-0E86-661C7AF26417}"/>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8">
            <a:extLst>
              <a:ext uri="{FF2B5EF4-FFF2-40B4-BE49-F238E27FC236}">
                <a16:creationId xmlns:a16="http://schemas.microsoft.com/office/drawing/2014/main" id="{C35045B5-8108-8410-BAD8-FAE9809C4A4C}"/>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0" name="Freeform: Shape 9">
            <a:extLst>
              <a:ext uri="{FF2B5EF4-FFF2-40B4-BE49-F238E27FC236}">
                <a16:creationId xmlns:a16="http://schemas.microsoft.com/office/drawing/2014/main" id="{73F890B6-6A17-6308-4962-C05ED11EF9E3}"/>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15689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7" name="Freeform: Shape 6">
            <a:extLst>
              <a:ext uri="{FF2B5EF4-FFF2-40B4-BE49-F238E27FC236}">
                <a16:creationId xmlns:a16="http://schemas.microsoft.com/office/drawing/2014/main" id="{0D6F80D5-184A-532E-57BD-EBF487437A2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Freeform: Shape 7">
            <a:extLst>
              <a:ext uri="{FF2B5EF4-FFF2-40B4-BE49-F238E27FC236}">
                <a16:creationId xmlns:a16="http://schemas.microsoft.com/office/drawing/2014/main" id="{01017532-5F07-4ED6-D3BE-6EF38D80EF71}"/>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4159521918"/>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Freeform: Shape 6">
            <a:extLst>
              <a:ext uri="{FF2B5EF4-FFF2-40B4-BE49-F238E27FC236}">
                <a16:creationId xmlns:a16="http://schemas.microsoft.com/office/drawing/2014/main" id="{55805BE1-042A-EF98-3725-1654E983D107}"/>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Freeform: Shape 7">
            <a:extLst>
              <a:ext uri="{FF2B5EF4-FFF2-40B4-BE49-F238E27FC236}">
                <a16:creationId xmlns:a16="http://schemas.microsoft.com/office/drawing/2014/main" id="{FD9EB1D2-2EA9-6B1E-DC50-A3A2DFF164E6}"/>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8">
            <a:extLst>
              <a:ext uri="{FF2B5EF4-FFF2-40B4-BE49-F238E27FC236}">
                <a16:creationId xmlns:a16="http://schemas.microsoft.com/office/drawing/2014/main" id="{C987F578-0A66-58FA-E330-6020193B0D0D}"/>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0" name="Freeform: Shape 9">
            <a:extLst>
              <a:ext uri="{FF2B5EF4-FFF2-40B4-BE49-F238E27FC236}">
                <a16:creationId xmlns:a16="http://schemas.microsoft.com/office/drawing/2014/main" id="{0F4EE4E2-06DA-7EAB-221F-03E254C55964}"/>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60D181C4-67B6-3BC1-17F8-39499E801409}"/>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017688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8" name="Freeform: Shape 7">
            <a:extLst>
              <a:ext uri="{FF2B5EF4-FFF2-40B4-BE49-F238E27FC236}">
                <a16:creationId xmlns:a16="http://schemas.microsoft.com/office/drawing/2014/main" id="{1B652400-BC80-DBDE-E872-2E7510DDDD7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8">
            <a:extLst>
              <a:ext uri="{FF2B5EF4-FFF2-40B4-BE49-F238E27FC236}">
                <a16:creationId xmlns:a16="http://schemas.microsoft.com/office/drawing/2014/main" id="{99A5AE42-F126-BEF5-39FA-119244630EFC}"/>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8142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a:t>20XX</a:t>
            </a:r>
          </a:p>
        </p:txBody>
      </p:sp>
      <p:sp>
        <p:nvSpPr>
          <p:cNvPr id="8" name="Footer Placeholder 7"/>
          <p:cNvSpPr>
            <a:spLocks noGrp="1"/>
          </p:cNvSpPr>
          <p:nvPr>
            <p:ph type="ftr" sz="quarter" idx="11"/>
          </p:nvPr>
        </p:nvSpPr>
        <p:spPr/>
        <p:txBody>
          <a:bodyPr/>
          <a:lstStyle/>
          <a:p>
            <a:pPr rtl="0"/>
            <a:r>
              <a:rPr lang="en-GB"/>
              <a:t>presentation title</a:t>
            </a:r>
          </a:p>
        </p:txBody>
      </p:sp>
      <p:sp>
        <p:nvSpPr>
          <p:cNvPr id="9" name="Slide Number Placeholder 8"/>
          <p:cNvSpPr>
            <a:spLocks noGrp="1"/>
          </p:cNvSpPr>
          <p:nvPr>
            <p:ph type="sldNum" sz="quarter" idx="12"/>
          </p:nvPr>
        </p:nvSpPr>
        <p:spPr/>
        <p:txBody>
          <a:bodyPr/>
          <a:lstStyle/>
          <a:p>
            <a:pPr rtl="0"/>
            <a:fld id="{58FB4751-880F-D840-AAA9-3A15815CC996}" type="slidenum">
              <a:rPr lang="en-GB" smtClean="0"/>
              <a:pPr/>
              <a:t>‹#›</a:t>
            </a:fld>
            <a:endParaRPr lang="en-GB" dirty="0"/>
          </a:p>
        </p:txBody>
      </p:sp>
      <p:sp>
        <p:nvSpPr>
          <p:cNvPr id="10" name="Freeform: Shape 9">
            <a:extLst>
              <a:ext uri="{FF2B5EF4-FFF2-40B4-BE49-F238E27FC236}">
                <a16:creationId xmlns:a16="http://schemas.microsoft.com/office/drawing/2014/main" id="{1D4F7661-25B1-3482-6028-86278F4D0871}"/>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9173489B-3627-32D7-641A-4C6981585863}"/>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5A1CA271-4191-D610-2466-1B470A0D8EBD}"/>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cxnSp>
        <p:nvCxnSpPr>
          <p:cNvPr id="13" name="Straight Connector 12">
            <a:extLst>
              <a:ext uri="{FF2B5EF4-FFF2-40B4-BE49-F238E27FC236}">
                <a16:creationId xmlns:a16="http://schemas.microsoft.com/office/drawing/2014/main" id="{8895AF47-32E0-86BE-723F-00A0E6ABD12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7372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r>
              <a:rPr lang="en-GB"/>
              <a:t>20XX</a:t>
            </a:r>
          </a:p>
        </p:txBody>
      </p:sp>
      <p:sp>
        <p:nvSpPr>
          <p:cNvPr id="4" name="Footer Placeholder 3"/>
          <p:cNvSpPr>
            <a:spLocks noGrp="1"/>
          </p:cNvSpPr>
          <p:nvPr>
            <p:ph type="ftr" sz="quarter" idx="11"/>
          </p:nvPr>
        </p:nvSpPr>
        <p:spPr/>
        <p:txBody>
          <a:bodyPr/>
          <a:lstStyle/>
          <a:p>
            <a:pPr rtl="0"/>
            <a:r>
              <a:rPr lang="en-GB"/>
              <a:t>presentation title</a:t>
            </a:r>
          </a:p>
        </p:txBody>
      </p:sp>
      <p:sp>
        <p:nvSpPr>
          <p:cNvPr id="5" name="Slide Number Placeholder 4"/>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3903003180"/>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a:t>20XX</a:t>
            </a:r>
          </a:p>
        </p:txBody>
      </p:sp>
      <p:sp>
        <p:nvSpPr>
          <p:cNvPr id="3" name="Footer Placeholder 2"/>
          <p:cNvSpPr>
            <a:spLocks noGrp="1"/>
          </p:cNvSpPr>
          <p:nvPr>
            <p:ph type="ftr" sz="quarter" idx="11"/>
          </p:nvPr>
        </p:nvSpPr>
        <p:spPr/>
        <p:txBody>
          <a:bodyPr/>
          <a:lstStyle/>
          <a:p>
            <a:pPr rtl="0"/>
            <a:r>
              <a:rPr lang="en-GB"/>
              <a:t>presentation title</a:t>
            </a:r>
          </a:p>
        </p:txBody>
      </p:sp>
      <p:sp>
        <p:nvSpPr>
          <p:cNvPr id="4" name="Slide Number Placeholder 3"/>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3547521051"/>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8" name="Freeform: Shape 7">
            <a:extLst>
              <a:ext uri="{FF2B5EF4-FFF2-40B4-BE49-F238E27FC236}">
                <a16:creationId xmlns:a16="http://schemas.microsoft.com/office/drawing/2014/main" id="{BC8E01B4-AA5E-5182-BE21-23B63778AF6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8">
            <a:extLst>
              <a:ext uri="{FF2B5EF4-FFF2-40B4-BE49-F238E27FC236}">
                <a16:creationId xmlns:a16="http://schemas.microsoft.com/office/drawing/2014/main" id="{232FB55F-D04B-9C96-D9D6-14951E121EFD}"/>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769640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pPr rtl="0"/>
            <a:r>
              <a:rPr lang="en-GB"/>
              <a:t>20XX</a:t>
            </a:r>
          </a:p>
        </p:txBody>
      </p:sp>
      <p:sp>
        <p:nvSpPr>
          <p:cNvPr id="6" name="Footer Placeholder 5"/>
          <p:cNvSpPr>
            <a:spLocks noGrp="1"/>
          </p:cNvSpPr>
          <p:nvPr>
            <p:ph type="ftr" sz="quarter" idx="11"/>
          </p:nvPr>
        </p:nvSpPr>
        <p:spPr>
          <a:xfrm>
            <a:off x="1141412" y="5883275"/>
            <a:ext cx="5105400" cy="365125"/>
          </a:xfrm>
        </p:spPr>
        <p:txBody>
          <a:bodyPr/>
          <a:lstStyle/>
          <a:p>
            <a:pPr rtl="0"/>
            <a:r>
              <a:rPr lang="en-GB"/>
              <a:t>presentation title</a:t>
            </a:r>
          </a:p>
        </p:txBody>
      </p:sp>
      <p:sp>
        <p:nvSpPr>
          <p:cNvPr id="7" name="Slide Number Placeholder 6"/>
          <p:cNvSpPr>
            <a:spLocks noGrp="1"/>
          </p:cNvSpPr>
          <p:nvPr>
            <p:ph type="sldNum" sz="quarter" idx="12"/>
          </p:nvPr>
        </p:nvSpPr>
        <p:spPr>
          <a:xfrm>
            <a:off x="10742612" y="5883275"/>
            <a:ext cx="322567" cy="365125"/>
          </a:xfrm>
        </p:spPr>
        <p:txBody>
          <a:bodyPr/>
          <a:lstStyle/>
          <a:p>
            <a:pPr rtl="0"/>
            <a:fld id="{58FB4751-880F-D840-AAA9-3A15815CC996}" type="slidenum">
              <a:rPr lang="en-GB" smtClean="0"/>
              <a:t>‹#›</a:t>
            </a:fld>
            <a:endParaRPr lang="en-GB" dirty="0"/>
          </a:p>
        </p:txBody>
      </p:sp>
      <p:pic>
        <p:nvPicPr>
          <p:cNvPr id="3" name="Picture 2" descr="Shape, circle&#10;&#10;Description automatically generated">
            <a:extLst>
              <a:ext uri="{FF2B5EF4-FFF2-40B4-BE49-F238E27FC236}">
                <a16:creationId xmlns:a16="http://schemas.microsoft.com/office/drawing/2014/main" id="{7CBA15C3-8F4D-8AFA-9B5C-328AE924C1F1}"/>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8" name="Freeform: Shape 7">
            <a:extLst>
              <a:ext uri="{FF2B5EF4-FFF2-40B4-BE49-F238E27FC236}">
                <a16:creationId xmlns:a16="http://schemas.microsoft.com/office/drawing/2014/main" id="{EE8A4D0B-315B-C886-7078-689C6D0A7F81}"/>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793379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994591222"/>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2685509312"/>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341651058"/>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2324611233"/>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4226737072"/>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3747597315"/>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1535020251"/>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108675243"/>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6814115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974445499"/>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147023058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2769018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r>
              <a:rPr lang="en-GB"/>
              <a:t>20XX</a:t>
            </a:r>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r>
              <a:rPr lang="en-GB"/>
              <a:t>presentation title</a:t>
            </a:r>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fld id="{58FB4751-880F-D840-AAA9-3A15815CC996}" type="slidenum">
              <a:rPr lang="en-GB" smtClean="0"/>
              <a:pPr/>
              <a:t>‹#›</a:t>
            </a:fld>
            <a:endParaRPr lang="en-GB" dirty="0"/>
          </a:p>
        </p:txBody>
      </p:sp>
      <p:cxnSp>
        <p:nvCxnSpPr>
          <p:cNvPr id="7" name="Straight Connector 6">
            <a:extLst>
              <a:ext uri="{FF2B5EF4-FFF2-40B4-BE49-F238E27FC236}">
                <a16:creationId xmlns:a16="http://schemas.microsoft.com/office/drawing/2014/main" id="{FED88CB6-E832-84D0-C659-FE0D475EF927}"/>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04065127"/>
      </p:ext>
    </p:extLst>
  </p:cSld>
  <p:clrMap bg1="dk1" tx1="lt1" bg2="dk2" tx2="lt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 id="2147483751" r:id="rId17"/>
    <p:sldLayoutId id="2147483752" r:id="rId18"/>
    <p:sldLayoutId id="2147483753" r:id="rId19"/>
    <p:sldLayoutId id="2147483754" r:id="rId20"/>
    <p:sldLayoutId id="2147483755" r:id="rId21"/>
    <p:sldLayoutId id="2147483657" r:id="rId22"/>
    <p:sldLayoutId id="2147483661" r:id="rId23"/>
    <p:sldLayoutId id="2147483662" r:id="rId24"/>
    <p:sldLayoutId id="2147483663" r:id="rId25"/>
    <p:sldLayoutId id="2147483654" r:id="rId26"/>
    <p:sldLayoutId id="2147483653" r:id="rId27"/>
    <p:sldLayoutId id="2147483665" r:id="rId28"/>
    <p:sldLayoutId id="2147483652" r:id="rId29"/>
  </p:sldLayoutIdLst>
  <p:hf hdr="0"/>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chart" Target="../charts/char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3810E5C-1D94-FDD1-39C7-48539F070375}"/>
              </a:ext>
            </a:extLst>
          </p:cNvPr>
          <p:cNvPicPr>
            <a:picLocks noChangeAspect="1"/>
          </p:cNvPicPr>
          <p:nvPr/>
        </p:nvPicPr>
        <p:blipFill>
          <a:blip r:embed="rId3"/>
          <a:stretch>
            <a:fillRect/>
          </a:stretch>
        </p:blipFill>
        <p:spPr>
          <a:xfrm>
            <a:off x="-231169" y="-1"/>
            <a:ext cx="12990728" cy="8443973"/>
          </a:xfrm>
          <a:prstGeom prst="rect">
            <a:avLst/>
          </a:prstGeom>
        </p:spPr>
      </p:pic>
      <p:sp>
        <p:nvSpPr>
          <p:cNvPr id="3" name="Title 2">
            <a:extLst>
              <a:ext uri="{FF2B5EF4-FFF2-40B4-BE49-F238E27FC236}">
                <a16:creationId xmlns:a16="http://schemas.microsoft.com/office/drawing/2014/main" id="{61377AF6-2477-81EC-D1BC-43FD72DF18F6}"/>
              </a:ext>
            </a:extLst>
          </p:cNvPr>
          <p:cNvSpPr>
            <a:spLocks noGrp="1"/>
          </p:cNvSpPr>
          <p:nvPr>
            <p:ph type="ctrTitle"/>
          </p:nvPr>
        </p:nvSpPr>
        <p:spPr>
          <a:xfrm>
            <a:off x="1524000" y="2235200"/>
            <a:ext cx="9144000" cy="2387600"/>
          </a:xfrm>
        </p:spPr>
        <p:txBody>
          <a:bodyPr rtlCol="0" anchor="b">
            <a:normAutofit fontScale="90000"/>
          </a:bodyPr>
          <a:lstStyle>
            <a:defPPr>
              <a:defRPr lang="en-GB"/>
            </a:defPPr>
          </a:lstStyle>
          <a:p>
            <a:pPr rtl="0"/>
            <a:r>
              <a:rPr lang="en-GB" dirty="0">
                <a:solidFill>
                  <a:srgbClr val="FFF4ED"/>
                </a:solidFill>
              </a:rPr>
              <a:t>What is violence against women, Honour-based abuse and Female Genital Mutilation  </a:t>
            </a:r>
          </a:p>
        </p:txBody>
      </p:sp>
      <p:sp>
        <p:nvSpPr>
          <p:cNvPr id="8" name="Subtitle 2">
            <a:extLst>
              <a:ext uri="{FF2B5EF4-FFF2-40B4-BE49-F238E27FC236}">
                <a16:creationId xmlns:a16="http://schemas.microsoft.com/office/drawing/2014/main" id="{2BB370F0-DD87-7125-E83F-DE8C02419674}"/>
              </a:ext>
            </a:extLst>
          </p:cNvPr>
          <p:cNvSpPr>
            <a:spLocks noGrp="1"/>
          </p:cNvSpPr>
          <p:nvPr>
            <p:ph type="subTitle" idx="1"/>
          </p:nvPr>
        </p:nvSpPr>
        <p:spPr>
          <a:xfrm>
            <a:off x="1439917" y="5144711"/>
            <a:ext cx="9144000" cy="1655762"/>
          </a:xfrm>
        </p:spPr>
        <p:txBody>
          <a:bodyPr/>
          <a:lstStyle/>
          <a:p>
            <a:r>
              <a:rPr lang="en-US" dirty="0">
                <a:solidFill>
                  <a:srgbClr val="FFF4ED"/>
                </a:solidFill>
              </a:rPr>
              <a:t>By </a:t>
            </a:r>
            <a:r>
              <a:rPr lang="en-US" dirty="0" err="1">
                <a:solidFill>
                  <a:srgbClr val="FFF4ED"/>
                </a:solidFill>
              </a:rPr>
              <a:t>Nilupa</a:t>
            </a:r>
            <a:r>
              <a:rPr lang="en-US" dirty="0">
                <a:solidFill>
                  <a:srgbClr val="FFF4ED"/>
                </a:solidFill>
              </a:rPr>
              <a:t> Begum</a:t>
            </a:r>
          </a:p>
        </p:txBody>
      </p:sp>
    </p:spTree>
    <p:extLst>
      <p:ext uri="{BB962C8B-B14F-4D97-AF65-F5344CB8AC3E}">
        <p14:creationId xmlns:p14="http://schemas.microsoft.com/office/powerpoint/2010/main" val="520000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606858A0-709E-6684-E46D-75C3E759C527}"/>
              </a:ext>
            </a:extLst>
          </p:cNvPr>
          <p:cNvPicPr>
            <a:picLocks noChangeAspect="1"/>
          </p:cNvPicPr>
          <p:nvPr/>
        </p:nvPicPr>
        <p:blipFill>
          <a:blip r:embed="rId3"/>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9C5A6299-1642-FAB4-34BC-DE4DC7DD997B}"/>
              </a:ext>
            </a:extLst>
          </p:cNvPr>
          <p:cNvSpPr txBox="1"/>
          <p:nvPr/>
        </p:nvSpPr>
        <p:spPr>
          <a:xfrm>
            <a:off x="6583680" y="2113470"/>
            <a:ext cx="5181600" cy="4351338"/>
          </a:xfrm>
          <a:prstGeom prst="rect">
            <a:avLst/>
          </a:prstGeom>
        </p:spPr>
        <p:txBody>
          <a:bodyPr vert="horz" lIns="91440" tIns="45720" rIns="91440" bIns="45720" rtlCol="0">
            <a:normAutofit fontScale="92500" lnSpcReduction="20000"/>
          </a:bodyPr>
          <a:lstStyle/>
          <a:p>
            <a:pPr marL="228600" indent="-228600">
              <a:lnSpc>
                <a:spcPct val="90000"/>
              </a:lnSpc>
              <a:spcBef>
                <a:spcPts val="1000"/>
              </a:spcBef>
              <a:buFont typeface="Arial" panose="020B0604020202020204" pitchFamily="34" charset="0"/>
              <a:buChar char="•"/>
            </a:pPr>
            <a:r>
              <a:rPr lang="en-US" sz="2400" dirty="0">
                <a:solidFill>
                  <a:srgbClr val="FFF4ED"/>
                </a:solidFill>
              </a:rPr>
              <a:t>To understand different types of Violence.</a:t>
            </a:r>
          </a:p>
          <a:p>
            <a:pPr marL="228600" indent="-228600">
              <a:lnSpc>
                <a:spcPct val="90000"/>
              </a:lnSpc>
              <a:spcBef>
                <a:spcPts val="1000"/>
              </a:spcBef>
              <a:buFont typeface="Arial" panose="020B0604020202020204" pitchFamily="34" charset="0"/>
              <a:buChar char="•"/>
            </a:pPr>
            <a:r>
              <a:rPr lang="en-US" sz="2400" dirty="0">
                <a:solidFill>
                  <a:srgbClr val="FFF4ED"/>
                </a:solidFill>
              </a:rPr>
              <a:t>To understand and gain knowledge on </a:t>
            </a:r>
            <a:r>
              <a:rPr lang="en-US" sz="2400" dirty="0" err="1">
                <a:solidFill>
                  <a:srgbClr val="FFF4ED"/>
                </a:solidFill>
              </a:rPr>
              <a:t>Honour</a:t>
            </a:r>
            <a:r>
              <a:rPr lang="en-US" sz="2400" dirty="0">
                <a:solidFill>
                  <a:srgbClr val="FFF4ED"/>
                </a:solidFill>
              </a:rPr>
              <a:t>-Based Abuse (HBA), Violence Against Women, Forced Marriage (FM) and Female Genital Mutilation (FGM).</a:t>
            </a:r>
          </a:p>
          <a:p>
            <a:pPr marL="228600" indent="-228600">
              <a:lnSpc>
                <a:spcPct val="90000"/>
              </a:lnSpc>
              <a:spcBef>
                <a:spcPts val="1000"/>
              </a:spcBef>
              <a:buFont typeface="Arial" panose="020B0604020202020204" pitchFamily="34" charset="0"/>
              <a:buChar char="•"/>
            </a:pPr>
            <a:endParaRPr lang="en-US" sz="2400" dirty="0">
              <a:solidFill>
                <a:srgbClr val="FFF4ED"/>
              </a:solidFill>
            </a:endParaRPr>
          </a:p>
          <a:p>
            <a:pPr marL="228600" indent="-228600">
              <a:lnSpc>
                <a:spcPct val="90000"/>
              </a:lnSpc>
              <a:spcBef>
                <a:spcPts val="1000"/>
              </a:spcBef>
              <a:buFont typeface="Arial" panose="020B0604020202020204" pitchFamily="34" charset="0"/>
              <a:buChar char="•"/>
            </a:pPr>
            <a:r>
              <a:rPr lang="en-US" sz="2400" dirty="0">
                <a:solidFill>
                  <a:srgbClr val="FFF4ED"/>
                </a:solidFill>
              </a:rPr>
              <a:t>To understand the motivates behind HBA, FM and FGM.</a:t>
            </a:r>
          </a:p>
          <a:p>
            <a:pPr marL="228600" indent="-228600">
              <a:lnSpc>
                <a:spcPct val="90000"/>
              </a:lnSpc>
              <a:spcBef>
                <a:spcPts val="1000"/>
              </a:spcBef>
              <a:buFont typeface="Arial" panose="020B0604020202020204" pitchFamily="34" charset="0"/>
              <a:buChar char="•"/>
            </a:pPr>
            <a:endParaRPr lang="en-US" sz="2400" dirty="0">
              <a:solidFill>
                <a:srgbClr val="FFF4ED"/>
              </a:solidFill>
            </a:endParaRPr>
          </a:p>
          <a:p>
            <a:pPr marL="228600" indent="-228600">
              <a:lnSpc>
                <a:spcPct val="90000"/>
              </a:lnSpc>
              <a:spcBef>
                <a:spcPts val="1000"/>
              </a:spcBef>
              <a:buFont typeface="Arial" panose="020B0604020202020204" pitchFamily="34" charset="0"/>
              <a:buChar char="•"/>
            </a:pPr>
            <a:r>
              <a:rPr lang="en-US" sz="2400" dirty="0">
                <a:solidFill>
                  <a:srgbClr val="FFF4ED"/>
                </a:solidFill>
              </a:rPr>
              <a:t>To understand who can be a potential perpetrator. </a:t>
            </a:r>
          </a:p>
        </p:txBody>
      </p:sp>
      <p:graphicFrame>
        <p:nvGraphicFramePr>
          <p:cNvPr id="8" name="Content Placeholder 5" descr="Bar chart">
            <a:extLst>
              <a:ext uri="{FF2B5EF4-FFF2-40B4-BE49-F238E27FC236}">
                <a16:creationId xmlns:a16="http://schemas.microsoft.com/office/drawing/2014/main" id="{19FBC95D-B600-B1AC-D5BA-3F204E3FE1DF}"/>
              </a:ext>
            </a:extLst>
          </p:cNvPr>
          <p:cNvGraphicFramePr>
            <a:graphicFrameLocks noGrp="1"/>
          </p:cNvGraphicFramePr>
          <p:nvPr>
            <p:ph sz="half" idx="2"/>
            <p:extLst>
              <p:ext uri="{D42A27DB-BD31-4B8C-83A1-F6EECF244321}">
                <p14:modId xmlns:p14="http://schemas.microsoft.com/office/powerpoint/2010/main" val="2502281759"/>
              </p:ext>
            </p:extLst>
          </p:nvPr>
        </p:nvGraphicFramePr>
        <p:xfrm>
          <a:off x="182880" y="4958079"/>
          <a:ext cx="3338195" cy="1231583"/>
        </p:xfrm>
        <a:graphic>
          <a:graphicData uri="http://schemas.openxmlformats.org/drawingml/2006/chart">
            <c:chart xmlns:c="http://schemas.openxmlformats.org/drawingml/2006/chart" xmlns:r="http://schemas.openxmlformats.org/officeDocument/2006/relationships" r:id="rId4"/>
          </a:graphicData>
        </a:graphic>
      </p:graphicFrame>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vert="horz" lIns="91440" tIns="45720" rIns="91440" bIns="45720" rtlCol="0" anchor="ctr">
            <a:normAutofit/>
          </a:bodyPr>
          <a:lstStyle>
            <a:defPPr>
              <a:defRPr lang="en-GB"/>
            </a:defPPr>
          </a:lstStyle>
          <a:p>
            <a:pPr>
              <a:spcAft>
                <a:spcPts val="600"/>
              </a:spcAft>
            </a:pPr>
            <a:fld id="{58FB4751-880F-D840-AAA9-3A15815CC996}" type="slidenum">
              <a:rPr lang="en-GB" smtClean="0"/>
              <a:pPr>
                <a:spcAft>
                  <a:spcPts val="600"/>
                </a:spcAft>
              </a:pPr>
              <a:t>2</a:t>
            </a:fld>
            <a:endParaRPr lang="en-GB" dirty="0"/>
          </a:p>
        </p:txBody>
      </p:sp>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4904232" y="587026"/>
            <a:ext cx="6495288" cy="939418"/>
          </a:xfrm>
        </p:spPr>
        <p:txBody>
          <a:bodyPr vert="horz" lIns="91440" tIns="45720" rIns="91440" bIns="45720" rtlCol="0" anchor="b">
            <a:normAutofit fontScale="90000"/>
          </a:bodyPr>
          <a:lstStyle>
            <a:defPPr>
              <a:defRPr lang="en-GB"/>
            </a:defPPr>
          </a:lstStyle>
          <a:p>
            <a:r>
              <a:rPr lang="en-GB" sz="4100" kern="1200" dirty="0">
                <a:latin typeface="+mj-lt"/>
                <a:ea typeface="+mj-ea"/>
                <a:cs typeface="+mj-cs"/>
              </a:rPr>
              <a:t>                                          Aims </a:t>
            </a:r>
          </a:p>
        </p:txBody>
      </p:sp>
      <p:sp>
        <p:nvSpPr>
          <p:cNvPr id="15" name="TextBox 14">
            <a:extLst>
              <a:ext uri="{FF2B5EF4-FFF2-40B4-BE49-F238E27FC236}">
                <a16:creationId xmlns:a16="http://schemas.microsoft.com/office/drawing/2014/main" id="{D3098D87-62D0-C8BF-1E9B-7DEDA26CF8A1}"/>
              </a:ext>
            </a:extLst>
          </p:cNvPr>
          <p:cNvSpPr txBox="1"/>
          <p:nvPr/>
        </p:nvSpPr>
        <p:spPr>
          <a:xfrm>
            <a:off x="0" y="6339165"/>
            <a:ext cx="2692400" cy="369332"/>
          </a:xfrm>
          <a:prstGeom prst="rect">
            <a:avLst/>
          </a:prstGeom>
          <a:noFill/>
        </p:spPr>
        <p:txBody>
          <a:bodyPr wrap="square" rtlCol="0">
            <a:spAutoFit/>
          </a:bodyPr>
          <a:lstStyle/>
          <a:p>
            <a:r>
              <a:rPr lang="en-GB" dirty="0"/>
              <a:t>(African Union, 2021)</a:t>
            </a:r>
          </a:p>
        </p:txBody>
      </p:sp>
    </p:spTree>
    <p:extLst>
      <p:ext uri="{BB962C8B-B14F-4D97-AF65-F5344CB8AC3E}">
        <p14:creationId xmlns:p14="http://schemas.microsoft.com/office/powerpoint/2010/main" val="1699088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fade">
                                      <p:cBhvr>
                                        <p:cTn id="14" dur="500"/>
                                        <p:tgtEl>
                                          <p:spTgt spid="2">
                                            <p:txEl>
                                              <p:pRg st="0" end="0"/>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fade">
                                      <p:cBhvr>
                                        <p:cTn id="20" dur="500"/>
                                        <p:tgtEl>
                                          <p:spTgt spid="2">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Effect transition="in" filter="fade">
                                      <p:cBhvr>
                                        <p:cTn id="23"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2" name="Title 4">
            <a:extLst>
              <a:ext uri="{FF2B5EF4-FFF2-40B4-BE49-F238E27FC236}">
                <a16:creationId xmlns:a16="http://schemas.microsoft.com/office/drawing/2014/main" id="{6E549778-E9AE-0911-4BFE-F9B3319C572C}"/>
              </a:ext>
            </a:extLst>
          </p:cNvPr>
          <p:cNvSpPr>
            <a:spLocks noGrp="1"/>
          </p:cNvSpPr>
          <p:nvPr>
            <p:ph type="title" idx="4294967295"/>
          </p:nvPr>
        </p:nvSpPr>
        <p:spPr>
          <a:xfrm>
            <a:off x="974179" y="714375"/>
            <a:ext cx="3332955" cy="5076826"/>
          </a:xfrm>
        </p:spPr>
        <p:txBody>
          <a:bodyPr vert="horz" lIns="91440" tIns="45720" rIns="91440" bIns="45720" rtlCol="0" anchor="ctr">
            <a:normAutofit/>
          </a:bodyPr>
          <a:lstStyle/>
          <a:p>
            <a:br>
              <a:rPr lang="en-US" sz="4000"/>
            </a:br>
            <a:r>
              <a:rPr lang="en-US" sz="4000"/>
              <a:t>What is violence against women? </a:t>
            </a:r>
          </a:p>
        </p:txBody>
      </p:sp>
      <p:sp>
        <p:nvSpPr>
          <p:cNvPr id="17" name="Rectangle 16">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21" name="Straight Connector 20">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8" name="TextBox 7">
            <a:extLst>
              <a:ext uri="{FF2B5EF4-FFF2-40B4-BE49-F238E27FC236}">
                <a16:creationId xmlns:a16="http://schemas.microsoft.com/office/drawing/2014/main" id="{B94D0738-1390-B985-001B-E6AE80186A15}"/>
              </a:ext>
            </a:extLst>
          </p:cNvPr>
          <p:cNvSpPr txBox="1"/>
          <p:nvPr/>
        </p:nvSpPr>
        <p:spPr>
          <a:xfrm>
            <a:off x="4973046" y="714375"/>
            <a:ext cx="6253751" cy="5076825"/>
          </a:xfrm>
          <a:prstGeom prst="rect">
            <a:avLst/>
          </a:prstGeom>
        </p:spPr>
        <p:txBody>
          <a:bodyPr vert="horz" lIns="91440" tIns="45720" rIns="91440" bIns="45720" rtlCol="0" anchor="ctr">
            <a:normAutofit/>
          </a:bodyPr>
          <a:lstStyle/>
          <a:p>
            <a:pPr marL="228600" indent="-228600">
              <a:spcBef>
                <a:spcPct val="20000"/>
              </a:spcBef>
              <a:spcAft>
                <a:spcPts val="600"/>
              </a:spcAft>
              <a:buClr>
                <a:schemeClr val="tx1"/>
              </a:buClr>
              <a:buSzPct val="100000"/>
              <a:buFont typeface="Arial"/>
              <a:buChar char="•"/>
            </a:pPr>
            <a:r>
              <a:rPr lang="en-US" cap="small" dirty="0">
                <a:effectLst>
                  <a:glow rad="38100">
                    <a:schemeClr val="bg1">
                      <a:lumMod val="50000"/>
                      <a:lumOff val="50000"/>
                      <a:alpha val="20000"/>
                    </a:schemeClr>
                  </a:glow>
                  <a:outerShdw blurRad="44450" dist="12700" dir="13860000" algn="tl" rotWithShape="0">
                    <a:srgbClr val="000000">
                      <a:alpha val="20000"/>
                    </a:srgbClr>
                  </a:outerShdw>
                </a:effectLst>
              </a:rPr>
              <a:t>According to the World Health Organization (2023), Any behaviour or violence that causes or is likely to inflict physical, sexual, or psychological harm to women is known as violence against women.</a:t>
            </a:r>
          </a:p>
          <a:p>
            <a:pPr marL="228600" indent="-228600">
              <a:spcBef>
                <a:spcPct val="20000"/>
              </a:spcBef>
              <a:spcAft>
                <a:spcPts val="600"/>
              </a:spcAft>
              <a:buClr>
                <a:schemeClr val="tx1"/>
              </a:buClr>
              <a:buSzPct val="100000"/>
              <a:buFont typeface="Arial"/>
              <a:buChar char="•"/>
            </a:pPr>
            <a:endParaRPr lang="en-US" cap="small" dirty="0">
              <a:effectLst>
                <a:glow rad="38100">
                  <a:schemeClr val="bg1">
                    <a:lumMod val="50000"/>
                    <a:lumOff val="50000"/>
                    <a:alpha val="20000"/>
                  </a:schemeClr>
                </a:glow>
                <a:outerShdw blurRad="44450" dist="12700" dir="13860000" algn="tl" rotWithShape="0">
                  <a:srgbClr val="000000">
                    <a:alpha val="20000"/>
                  </a:srgbClr>
                </a:outerShdw>
              </a:effectLst>
            </a:endParaRPr>
          </a:p>
          <a:p>
            <a:pPr marL="228600" indent="-228600">
              <a:spcBef>
                <a:spcPct val="20000"/>
              </a:spcBef>
              <a:spcAft>
                <a:spcPts val="600"/>
              </a:spcAft>
              <a:buClr>
                <a:schemeClr val="tx1"/>
              </a:buClr>
              <a:buSzPct val="100000"/>
              <a:buFont typeface="Arial"/>
              <a:buChar char="•"/>
            </a:pPr>
            <a:endParaRPr lang="en-US" cap="small" dirty="0">
              <a:effectLst>
                <a:glow rad="38100">
                  <a:schemeClr val="bg1">
                    <a:lumMod val="50000"/>
                    <a:lumOff val="50000"/>
                    <a:alpha val="20000"/>
                  </a:schemeClr>
                </a:glow>
                <a:outerShdw blurRad="44450" dist="12700" dir="13860000" algn="tl" rotWithShape="0">
                  <a:srgbClr val="000000">
                    <a:alpha val="20000"/>
                  </a:srgbClr>
                </a:outerShdw>
              </a:effectLst>
            </a:endParaRPr>
          </a:p>
        </p:txBody>
      </p:sp>
      <p:sp>
        <p:nvSpPr>
          <p:cNvPr id="6" name="Slide Number Placeholder 5">
            <a:extLst>
              <a:ext uri="{FF2B5EF4-FFF2-40B4-BE49-F238E27FC236}">
                <a16:creationId xmlns:a16="http://schemas.microsoft.com/office/drawing/2014/main" id="{19F0D116-D2AC-3DE7-1C18-9F0C1F634CD4}"/>
              </a:ext>
            </a:extLst>
          </p:cNvPr>
          <p:cNvSpPr>
            <a:spLocks noGrp="1"/>
          </p:cNvSpPr>
          <p:nvPr>
            <p:ph type="sldNum" sz="quarter" idx="12"/>
          </p:nvPr>
        </p:nvSpPr>
        <p:spPr>
          <a:xfrm>
            <a:off x="10514012" y="5883275"/>
            <a:ext cx="565789" cy="365125"/>
          </a:xfrm>
        </p:spPr>
        <p:txBody>
          <a:bodyPr vert="horz" lIns="91440" tIns="45720" rIns="91440" bIns="45720" rtlCol="0" anchor="ctr">
            <a:normAutofit/>
          </a:bodyPr>
          <a:lstStyle/>
          <a:p>
            <a:pPr>
              <a:spcAft>
                <a:spcPts val="600"/>
              </a:spcAft>
            </a:pPr>
            <a:fld id="{58FB4751-880F-D840-AAA9-3A15815CC996}" type="slidenum">
              <a:rPr lang="en-US" b="1" i="0" kern="1200">
                <a:solidFill>
                  <a:schemeClr val="tx1">
                    <a:lumMod val="85000"/>
                  </a:schemeClr>
                </a:solidFill>
                <a:effectLst>
                  <a:outerShdw blurRad="50800" dist="38100" dir="2700000" algn="tl" rotWithShape="0">
                    <a:srgbClr val="000000">
                      <a:alpha val="43000"/>
                    </a:srgbClr>
                  </a:outerShdw>
                </a:effectLst>
                <a:latin typeface="+mn-lt"/>
                <a:ea typeface="+mn-ea"/>
                <a:cs typeface="+mn-cs"/>
              </a:rPr>
              <a:pPr>
                <a:spcAft>
                  <a:spcPts val="600"/>
                </a:spcAft>
              </a:pPr>
              <a:t>3</a:t>
            </a:fld>
            <a:endParaRPr lang="en-US" b="1" i="0" kern="1200">
              <a:solidFill>
                <a:schemeClr val="tx1">
                  <a:lumMod val="85000"/>
                </a:schemeClr>
              </a:solidFill>
              <a:effectLst>
                <a:outerShdw blurRad="50800" dist="38100" dir="2700000" algn="tl" rotWithShape="0">
                  <a:srgbClr val="000000">
                    <a:alpha val="43000"/>
                  </a:srgbClr>
                </a:outerShdw>
              </a:effectLst>
              <a:latin typeface="+mn-lt"/>
              <a:ea typeface="+mn-ea"/>
              <a:cs typeface="+mn-cs"/>
            </a:endParaRPr>
          </a:p>
        </p:txBody>
      </p:sp>
    </p:spTree>
    <p:extLst>
      <p:ext uri="{BB962C8B-B14F-4D97-AF65-F5344CB8AC3E}">
        <p14:creationId xmlns:p14="http://schemas.microsoft.com/office/powerpoint/2010/main" val="2544026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B375DFB-E8E3-5D38-5EF8-BAB58E38605D}"/>
              </a:ext>
            </a:extLst>
          </p:cNvPr>
          <p:cNvSpPr>
            <a:spLocks noGrp="1"/>
          </p:cNvSpPr>
          <p:nvPr>
            <p:ph type="title" idx="4294967295"/>
          </p:nvPr>
        </p:nvSpPr>
        <p:spPr>
          <a:xfrm>
            <a:off x="0" y="609600"/>
            <a:ext cx="9906000" cy="1468438"/>
          </a:xfrm>
        </p:spPr>
        <p:txBody>
          <a:bodyPr vert="horz" lIns="91440" tIns="45720" rIns="91440" bIns="45720" rtlCol="0" anchor="ctr">
            <a:normAutofit/>
          </a:bodyPr>
          <a:lstStyle/>
          <a:p>
            <a:r>
              <a:rPr lang="en-US"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Types of violence against women </a:t>
            </a:r>
          </a:p>
        </p:txBody>
      </p:sp>
      <p:sp>
        <p:nvSpPr>
          <p:cNvPr id="4" name="Slide Number Placeholder 3">
            <a:extLst>
              <a:ext uri="{FF2B5EF4-FFF2-40B4-BE49-F238E27FC236}">
                <a16:creationId xmlns:a16="http://schemas.microsoft.com/office/drawing/2014/main" id="{7C08B772-018A-BBB0-2AFC-92D1EEBE0683}"/>
              </a:ext>
            </a:extLst>
          </p:cNvPr>
          <p:cNvSpPr>
            <a:spLocks/>
          </p:cNvSpPr>
          <p:nvPr/>
        </p:nvSpPr>
        <p:spPr>
          <a:xfrm>
            <a:off x="9305719" y="5390853"/>
            <a:ext cx="426568" cy="282583"/>
          </a:xfrm>
          <a:prstGeom prst="rect">
            <a:avLst/>
          </a:prstGeom>
        </p:spPr>
        <p:txBody>
          <a:bodyPr anchor="ctr">
            <a:normAutofit/>
          </a:bodyPr>
          <a:lstStyle/>
          <a:p>
            <a:pPr defTabSz="352044">
              <a:lnSpc>
                <a:spcPct val="90000"/>
              </a:lnSpc>
              <a:spcAft>
                <a:spcPts val="462"/>
              </a:spcAft>
            </a:pPr>
            <a:fld id="{58FB4751-880F-D840-AAA9-3A15815CC996}" type="slidenum">
              <a:rPr lang="en-GB" sz="1386" kern="1200">
                <a:solidFill>
                  <a:schemeClr val="tx1"/>
                </a:solidFill>
                <a:latin typeface="+mn-lt"/>
                <a:ea typeface="+mn-ea"/>
                <a:cs typeface="+mn-cs"/>
              </a:rPr>
              <a:pPr defTabSz="352044">
                <a:lnSpc>
                  <a:spcPct val="90000"/>
                </a:lnSpc>
                <a:spcAft>
                  <a:spcPts val="462"/>
                </a:spcAft>
              </a:pPr>
              <a:t>4</a:t>
            </a:fld>
            <a:endParaRPr lang="en-GB"/>
          </a:p>
        </p:txBody>
      </p:sp>
      <p:graphicFrame>
        <p:nvGraphicFramePr>
          <p:cNvPr id="23" name="Text Placeholder 3">
            <a:extLst>
              <a:ext uri="{FF2B5EF4-FFF2-40B4-BE49-F238E27FC236}">
                <a16:creationId xmlns:a16="http://schemas.microsoft.com/office/drawing/2014/main" id="{13AC627D-F866-96B7-8EA8-F35C54781C17}"/>
              </a:ext>
            </a:extLst>
          </p:cNvPr>
          <p:cNvGraphicFramePr/>
          <p:nvPr>
            <p:extLst>
              <p:ext uri="{D42A27DB-BD31-4B8C-83A1-F6EECF244321}">
                <p14:modId xmlns:p14="http://schemas.microsoft.com/office/powerpoint/2010/main" val="2527638451"/>
              </p:ext>
            </p:extLst>
          </p:nvPr>
        </p:nvGraphicFramePr>
        <p:xfrm>
          <a:off x="2456538" y="2286000"/>
          <a:ext cx="7246715" cy="30005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id="{6FE3C27A-74CA-8C5B-5415-245FD0B7BEEB}"/>
              </a:ext>
            </a:extLst>
          </p:cNvPr>
          <p:cNvPicPr>
            <a:picLocks noChangeAspect="1"/>
          </p:cNvPicPr>
          <p:nvPr/>
        </p:nvPicPr>
        <p:blipFill>
          <a:blip r:embed="rId8"/>
          <a:stretch>
            <a:fillRect/>
          </a:stretch>
        </p:blipFill>
        <p:spPr>
          <a:xfrm>
            <a:off x="5360368" y="3196506"/>
            <a:ext cx="1052186" cy="589790"/>
          </a:xfrm>
          <a:prstGeom prst="rect">
            <a:avLst/>
          </a:prstGeom>
        </p:spPr>
      </p:pic>
      <p:sp>
        <p:nvSpPr>
          <p:cNvPr id="11" name="TextBox 10">
            <a:extLst>
              <a:ext uri="{FF2B5EF4-FFF2-40B4-BE49-F238E27FC236}">
                <a16:creationId xmlns:a16="http://schemas.microsoft.com/office/drawing/2014/main" id="{79924BB8-69BB-B3FC-2A8F-112714EC5E33}"/>
              </a:ext>
            </a:extLst>
          </p:cNvPr>
          <p:cNvSpPr txBox="1"/>
          <p:nvPr/>
        </p:nvSpPr>
        <p:spPr>
          <a:xfrm>
            <a:off x="6114493" y="5328623"/>
            <a:ext cx="2288188" cy="305596"/>
          </a:xfrm>
          <a:prstGeom prst="rect">
            <a:avLst/>
          </a:prstGeom>
          <a:noFill/>
        </p:spPr>
        <p:txBody>
          <a:bodyPr wrap="square" rtlCol="0">
            <a:spAutoFit/>
          </a:bodyPr>
          <a:lstStyle/>
          <a:p>
            <a:pPr defTabSz="352044">
              <a:spcAft>
                <a:spcPts val="600"/>
              </a:spcAft>
            </a:pPr>
            <a:r>
              <a:rPr lang="en-GB" sz="1386" kern="1200">
                <a:solidFill>
                  <a:schemeClr val="tx1"/>
                </a:solidFill>
                <a:latin typeface="+mn-lt"/>
                <a:ea typeface="+mn-ea"/>
                <a:cs typeface="+mn-cs"/>
              </a:rPr>
              <a:t>(Bott, 2005) </a:t>
            </a:r>
            <a:endParaRPr lang="en-GB"/>
          </a:p>
        </p:txBody>
      </p:sp>
    </p:spTree>
    <p:extLst>
      <p:ext uri="{BB962C8B-B14F-4D97-AF65-F5344CB8AC3E}">
        <p14:creationId xmlns:p14="http://schemas.microsoft.com/office/powerpoint/2010/main" val="1629739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grpId="0" nodeType="clickEffect">
                                  <p:stCondLst>
                                    <p:cond delay="0"/>
                                  </p:stCondLst>
                                  <p:childTnLst>
                                    <p:set>
                                      <p:cBhvr>
                                        <p:cTn id="12" dur="1" fill="hold">
                                          <p:stCondLst>
                                            <p:cond delay="0"/>
                                          </p:stCondLst>
                                        </p:cTn>
                                        <p:tgtEl>
                                          <p:spTgt spid="23">
                                            <p:graphicEl>
                                              <a:dgm id="{2530D52A-74F3-4C83-9263-BC5579E6E6AE}"/>
                                            </p:graphicEl>
                                          </p:spTgt>
                                        </p:tgtEl>
                                        <p:attrNameLst>
                                          <p:attrName>style.visibility</p:attrName>
                                        </p:attrNameLst>
                                      </p:cBhvr>
                                      <p:to>
                                        <p:strVal val="visible"/>
                                      </p:to>
                                    </p:set>
                                    <p:animEffect transition="in" filter="wipe(down)">
                                      <p:cBhvr>
                                        <p:cTn id="13" dur="580">
                                          <p:stCondLst>
                                            <p:cond delay="0"/>
                                          </p:stCondLst>
                                        </p:cTn>
                                        <p:tgtEl>
                                          <p:spTgt spid="23">
                                            <p:graphicEl>
                                              <a:dgm id="{2530D52A-74F3-4C83-9263-BC5579E6E6AE}"/>
                                            </p:graphicEl>
                                          </p:spTgt>
                                        </p:tgtEl>
                                      </p:cBhvr>
                                    </p:animEffect>
                                    <p:anim calcmode="lin" valueType="num">
                                      <p:cBhvr>
                                        <p:cTn id="14" dur="1822" tmFilter="0,0; 0.14,0.36; 0.43,0.73; 0.71,0.91; 1.0,1.0">
                                          <p:stCondLst>
                                            <p:cond delay="0"/>
                                          </p:stCondLst>
                                        </p:cTn>
                                        <p:tgtEl>
                                          <p:spTgt spid="23">
                                            <p:graphicEl>
                                              <a:dgm id="{2530D52A-74F3-4C83-9263-BC5579E6E6AE}"/>
                                            </p:graphicEl>
                                          </p:spTgt>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23">
                                            <p:graphicEl>
                                              <a:dgm id="{2530D52A-74F3-4C83-9263-BC5579E6E6AE}"/>
                                            </p:graphicEl>
                                          </p:spTgt>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23">
                                            <p:graphicEl>
                                              <a:dgm id="{2530D52A-74F3-4C83-9263-BC5579E6E6AE}"/>
                                            </p:graphicEl>
                                          </p:spTgt>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23">
                                            <p:graphicEl>
                                              <a:dgm id="{2530D52A-74F3-4C83-9263-BC5579E6E6AE}"/>
                                            </p:graphicEl>
                                          </p:spTgt>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23">
                                            <p:graphicEl>
                                              <a:dgm id="{2530D52A-74F3-4C83-9263-BC5579E6E6AE}"/>
                                            </p:graphicEl>
                                          </p:spTgt>
                                        </p:tgtEl>
                                        <p:attrNameLst>
                                          <p:attrName>ppt_y</p:attrName>
                                        </p:attrNameLst>
                                      </p:cBhvr>
                                      <p:tavLst>
                                        <p:tav tm="0" fmla="#ppt_y-sin(pi*$)/81">
                                          <p:val>
                                            <p:fltVal val="0"/>
                                          </p:val>
                                        </p:tav>
                                        <p:tav tm="100000">
                                          <p:val>
                                            <p:fltVal val="1"/>
                                          </p:val>
                                        </p:tav>
                                      </p:tavLst>
                                    </p:anim>
                                    <p:animScale>
                                      <p:cBhvr>
                                        <p:cTn id="19" dur="26">
                                          <p:stCondLst>
                                            <p:cond delay="650"/>
                                          </p:stCondLst>
                                        </p:cTn>
                                        <p:tgtEl>
                                          <p:spTgt spid="23">
                                            <p:graphicEl>
                                              <a:dgm id="{2530D52A-74F3-4C83-9263-BC5579E6E6AE}"/>
                                            </p:graphicEl>
                                          </p:spTgt>
                                        </p:tgtEl>
                                      </p:cBhvr>
                                      <p:to x="100000" y="60000"/>
                                    </p:animScale>
                                    <p:animScale>
                                      <p:cBhvr>
                                        <p:cTn id="20" dur="166" decel="50000">
                                          <p:stCondLst>
                                            <p:cond delay="676"/>
                                          </p:stCondLst>
                                        </p:cTn>
                                        <p:tgtEl>
                                          <p:spTgt spid="23">
                                            <p:graphicEl>
                                              <a:dgm id="{2530D52A-74F3-4C83-9263-BC5579E6E6AE}"/>
                                            </p:graphicEl>
                                          </p:spTgt>
                                        </p:tgtEl>
                                      </p:cBhvr>
                                      <p:to x="100000" y="100000"/>
                                    </p:animScale>
                                    <p:animScale>
                                      <p:cBhvr>
                                        <p:cTn id="21" dur="26">
                                          <p:stCondLst>
                                            <p:cond delay="1312"/>
                                          </p:stCondLst>
                                        </p:cTn>
                                        <p:tgtEl>
                                          <p:spTgt spid="23">
                                            <p:graphicEl>
                                              <a:dgm id="{2530D52A-74F3-4C83-9263-BC5579E6E6AE}"/>
                                            </p:graphicEl>
                                          </p:spTgt>
                                        </p:tgtEl>
                                      </p:cBhvr>
                                      <p:to x="100000" y="80000"/>
                                    </p:animScale>
                                    <p:animScale>
                                      <p:cBhvr>
                                        <p:cTn id="22" dur="166" decel="50000">
                                          <p:stCondLst>
                                            <p:cond delay="1338"/>
                                          </p:stCondLst>
                                        </p:cTn>
                                        <p:tgtEl>
                                          <p:spTgt spid="23">
                                            <p:graphicEl>
                                              <a:dgm id="{2530D52A-74F3-4C83-9263-BC5579E6E6AE}"/>
                                            </p:graphicEl>
                                          </p:spTgt>
                                        </p:tgtEl>
                                      </p:cBhvr>
                                      <p:to x="100000" y="100000"/>
                                    </p:animScale>
                                    <p:animScale>
                                      <p:cBhvr>
                                        <p:cTn id="23" dur="26">
                                          <p:stCondLst>
                                            <p:cond delay="1642"/>
                                          </p:stCondLst>
                                        </p:cTn>
                                        <p:tgtEl>
                                          <p:spTgt spid="23">
                                            <p:graphicEl>
                                              <a:dgm id="{2530D52A-74F3-4C83-9263-BC5579E6E6AE}"/>
                                            </p:graphicEl>
                                          </p:spTgt>
                                        </p:tgtEl>
                                      </p:cBhvr>
                                      <p:to x="100000" y="90000"/>
                                    </p:animScale>
                                    <p:animScale>
                                      <p:cBhvr>
                                        <p:cTn id="24" dur="166" decel="50000">
                                          <p:stCondLst>
                                            <p:cond delay="1668"/>
                                          </p:stCondLst>
                                        </p:cTn>
                                        <p:tgtEl>
                                          <p:spTgt spid="23">
                                            <p:graphicEl>
                                              <a:dgm id="{2530D52A-74F3-4C83-9263-BC5579E6E6AE}"/>
                                            </p:graphicEl>
                                          </p:spTgt>
                                        </p:tgtEl>
                                      </p:cBhvr>
                                      <p:to x="100000" y="100000"/>
                                    </p:animScale>
                                    <p:animScale>
                                      <p:cBhvr>
                                        <p:cTn id="25" dur="26">
                                          <p:stCondLst>
                                            <p:cond delay="1808"/>
                                          </p:stCondLst>
                                        </p:cTn>
                                        <p:tgtEl>
                                          <p:spTgt spid="23">
                                            <p:graphicEl>
                                              <a:dgm id="{2530D52A-74F3-4C83-9263-BC5579E6E6AE}"/>
                                            </p:graphicEl>
                                          </p:spTgt>
                                        </p:tgtEl>
                                      </p:cBhvr>
                                      <p:to x="100000" y="95000"/>
                                    </p:animScale>
                                    <p:animScale>
                                      <p:cBhvr>
                                        <p:cTn id="26" dur="166" decel="50000">
                                          <p:stCondLst>
                                            <p:cond delay="1834"/>
                                          </p:stCondLst>
                                        </p:cTn>
                                        <p:tgtEl>
                                          <p:spTgt spid="23">
                                            <p:graphicEl>
                                              <a:dgm id="{2530D52A-74F3-4C83-9263-BC5579E6E6AE}"/>
                                            </p:graphicEl>
                                          </p:spTgt>
                                        </p:tgtEl>
                                      </p:cBhvr>
                                      <p:to x="100000" y="100000"/>
                                    </p:animScale>
                                  </p:childTnLst>
                                </p:cTn>
                              </p:par>
                              <p:par>
                                <p:cTn id="27" presetID="26" presetClass="entr" presetSubtype="0" fill="hold" grpId="0" nodeType="withEffect">
                                  <p:stCondLst>
                                    <p:cond delay="0"/>
                                  </p:stCondLst>
                                  <p:childTnLst>
                                    <p:set>
                                      <p:cBhvr>
                                        <p:cTn id="28" dur="1" fill="hold">
                                          <p:stCondLst>
                                            <p:cond delay="0"/>
                                          </p:stCondLst>
                                        </p:cTn>
                                        <p:tgtEl>
                                          <p:spTgt spid="23">
                                            <p:graphicEl>
                                              <a:dgm id="{3B77BD0F-A6B8-41E4-BCA6-29FBDB04CE29}"/>
                                            </p:graphicEl>
                                          </p:spTgt>
                                        </p:tgtEl>
                                        <p:attrNameLst>
                                          <p:attrName>style.visibility</p:attrName>
                                        </p:attrNameLst>
                                      </p:cBhvr>
                                      <p:to>
                                        <p:strVal val="visible"/>
                                      </p:to>
                                    </p:set>
                                    <p:animEffect transition="in" filter="wipe(down)">
                                      <p:cBhvr>
                                        <p:cTn id="29" dur="580">
                                          <p:stCondLst>
                                            <p:cond delay="0"/>
                                          </p:stCondLst>
                                        </p:cTn>
                                        <p:tgtEl>
                                          <p:spTgt spid="23">
                                            <p:graphicEl>
                                              <a:dgm id="{3B77BD0F-A6B8-41E4-BCA6-29FBDB04CE29}"/>
                                            </p:graphicEl>
                                          </p:spTgt>
                                        </p:tgtEl>
                                      </p:cBhvr>
                                    </p:animEffect>
                                    <p:anim calcmode="lin" valueType="num">
                                      <p:cBhvr>
                                        <p:cTn id="30" dur="1822" tmFilter="0,0; 0.14,0.36; 0.43,0.73; 0.71,0.91; 1.0,1.0">
                                          <p:stCondLst>
                                            <p:cond delay="0"/>
                                          </p:stCondLst>
                                        </p:cTn>
                                        <p:tgtEl>
                                          <p:spTgt spid="23">
                                            <p:graphicEl>
                                              <a:dgm id="{3B77BD0F-A6B8-41E4-BCA6-29FBDB04CE29}"/>
                                            </p:graphic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23">
                                            <p:graphicEl>
                                              <a:dgm id="{3B77BD0F-A6B8-41E4-BCA6-29FBDB04CE29}"/>
                                            </p:graphic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23">
                                            <p:graphicEl>
                                              <a:dgm id="{3B77BD0F-A6B8-41E4-BCA6-29FBDB04CE29}"/>
                                            </p:graphic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23">
                                            <p:graphicEl>
                                              <a:dgm id="{3B77BD0F-A6B8-41E4-BCA6-29FBDB04CE29}"/>
                                            </p:graphic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23">
                                            <p:graphicEl>
                                              <a:dgm id="{3B77BD0F-A6B8-41E4-BCA6-29FBDB04CE29}"/>
                                            </p:graphic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23">
                                            <p:graphicEl>
                                              <a:dgm id="{3B77BD0F-A6B8-41E4-BCA6-29FBDB04CE29}"/>
                                            </p:graphicEl>
                                          </p:spTgt>
                                        </p:tgtEl>
                                      </p:cBhvr>
                                      <p:to x="100000" y="60000"/>
                                    </p:animScale>
                                    <p:animScale>
                                      <p:cBhvr>
                                        <p:cTn id="36" dur="166" decel="50000">
                                          <p:stCondLst>
                                            <p:cond delay="676"/>
                                          </p:stCondLst>
                                        </p:cTn>
                                        <p:tgtEl>
                                          <p:spTgt spid="23">
                                            <p:graphicEl>
                                              <a:dgm id="{3B77BD0F-A6B8-41E4-BCA6-29FBDB04CE29}"/>
                                            </p:graphicEl>
                                          </p:spTgt>
                                        </p:tgtEl>
                                      </p:cBhvr>
                                      <p:to x="100000" y="100000"/>
                                    </p:animScale>
                                    <p:animScale>
                                      <p:cBhvr>
                                        <p:cTn id="37" dur="26">
                                          <p:stCondLst>
                                            <p:cond delay="1312"/>
                                          </p:stCondLst>
                                        </p:cTn>
                                        <p:tgtEl>
                                          <p:spTgt spid="23">
                                            <p:graphicEl>
                                              <a:dgm id="{3B77BD0F-A6B8-41E4-BCA6-29FBDB04CE29}"/>
                                            </p:graphicEl>
                                          </p:spTgt>
                                        </p:tgtEl>
                                      </p:cBhvr>
                                      <p:to x="100000" y="80000"/>
                                    </p:animScale>
                                    <p:animScale>
                                      <p:cBhvr>
                                        <p:cTn id="38" dur="166" decel="50000">
                                          <p:stCondLst>
                                            <p:cond delay="1338"/>
                                          </p:stCondLst>
                                        </p:cTn>
                                        <p:tgtEl>
                                          <p:spTgt spid="23">
                                            <p:graphicEl>
                                              <a:dgm id="{3B77BD0F-A6B8-41E4-BCA6-29FBDB04CE29}"/>
                                            </p:graphicEl>
                                          </p:spTgt>
                                        </p:tgtEl>
                                      </p:cBhvr>
                                      <p:to x="100000" y="100000"/>
                                    </p:animScale>
                                    <p:animScale>
                                      <p:cBhvr>
                                        <p:cTn id="39" dur="26">
                                          <p:stCondLst>
                                            <p:cond delay="1642"/>
                                          </p:stCondLst>
                                        </p:cTn>
                                        <p:tgtEl>
                                          <p:spTgt spid="23">
                                            <p:graphicEl>
                                              <a:dgm id="{3B77BD0F-A6B8-41E4-BCA6-29FBDB04CE29}"/>
                                            </p:graphicEl>
                                          </p:spTgt>
                                        </p:tgtEl>
                                      </p:cBhvr>
                                      <p:to x="100000" y="90000"/>
                                    </p:animScale>
                                    <p:animScale>
                                      <p:cBhvr>
                                        <p:cTn id="40" dur="166" decel="50000">
                                          <p:stCondLst>
                                            <p:cond delay="1668"/>
                                          </p:stCondLst>
                                        </p:cTn>
                                        <p:tgtEl>
                                          <p:spTgt spid="23">
                                            <p:graphicEl>
                                              <a:dgm id="{3B77BD0F-A6B8-41E4-BCA6-29FBDB04CE29}"/>
                                            </p:graphicEl>
                                          </p:spTgt>
                                        </p:tgtEl>
                                      </p:cBhvr>
                                      <p:to x="100000" y="100000"/>
                                    </p:animScale>
                                    <p:animScale>
                                      <p:cBhvr>
                                        <p:cTn id="41" dur="26">
                                          <p:stCondLst>
                                            <p:cond delay="1808"/>
                                          </p:stCondLst>
                                        </p:cTn>
                                        <p:tgtEl>
                                          <p:spTgt spid="23">
                                            <p:graphicEl>
                                              <a:dgm id="{3B77BD0F-A6B8-41E4-BCA6-29FBDB04CE29}"/>
                                            </p:graphicEl>
                                          </p:spTgt>
                                        </p:tgtEl>
                                      </p:cBhvr>
                                      <p:to x="100000" y="95000"/>
                                    </p:animScale>
                                    <p:animScale>
                                      <p:cBhvr>
                                        <p:cTn id="42" dur="166" decel="50000">
                                          <p:stCondLst>
                                            <p:cond delay="1834"/>
                                          </p:stCondLst>
                                        </p:cTn>
                                        <p:tgtEl>
                                          <p:spTgt spid="23">
                                            <p:graphicEl>
                                              <a:dgm id="{3B77BD0F-A6B8-41E4-BCA6-29FBDB04CE29}"/>
                                            </p:graphicEl>
                                          </p:spTgt>
                                        </p:tgtEl>
                                      </p:cBhvr>
                                      <p:to x="100000" y="100000"/>
                                    </p:animScale>
                                  </p:childTnLst>
                                </p:cTn>
                              </p:par>
                              <p:par>
                                <p:cTn id="43" presetID="26" presetClass="entr" presetSubtype="0" fill="hold" grpId="0" nodeType="withEffect">
                                  <p:stCondLst>
                                    <p:cond delay="0"/>
                                  </p:stCondLst>
                                  <p:childTnLst>
                                    <p:set>
                                      <p:cBhvr>
                                        <p:cTn id="44" dur="1" fill="hold">
                                          <p:stCondLst>
                                            <p:cond delay="0"/>
                                          </p:stCondLst>
                                        </p:cTn>
                                        <p:tgtEl>
                                          <p:spTgt spid="23">
                                            <p:graphicEl>
                                              <a:dgm id="{BF6BBC2E-22FB-492D-8161-BCE20E58F35C}"/>
                                            </p:graphicEl>
                                          </p:spTgt>
                                        </p:tgtEl>
                                        <p:attrNameLst>
                                          <p:attrName>style.visibility</p:attrName>
                                        </p:attrNameLst>
                                      </p:cBhvr>
                                      <p:to>
                                        <p:strVal val="visible"/>
                                      </p:to>
                                    </p:set>
                                    <p:animEffect transition="in" filter="wipe(down)">
                                      <p:cBhvr>
                                        <p:cTn id="45" dur="580">
                                          <p:stCondLst>
                                            <p:cond delay="0"/>
                                          </p:stCondLst>
                                        </p:cTn>
                                        <p:tgtEl>
                                          <p:spTgt spid="23">
                                            <p:graphicEl>
                                              <a:dgm id="{BF6BBC2E-22FB-492D-8161-BCE20E58F35C}"/>
                                            </p:graphicEl>
                                          </p:spTgt>
                                        </p:tgtEl>
                                      </p:cBhvr>
                                    </p:animEffect>
                                    <p:anim calcmode="lin" valueType="num">
                                      <p:cBhvr>
                                        <p:cTn id="46" dur="1822" tmFilter="0,0; 0.14,0.36; 0.43,0.73; 0.71,0.91; 1.0,1.0">
                                          <p:stCondLst>
                                            <p:cond delay="0"/>
                                          </p:stCondLst>
                                        </p:cTn>
                                        <p:tgtEl>
                                          <p:spTgt spid="23">
                                            <p:graphicEl>
                                              <a:dgm id="{BF6BBC2E-22FB-492D-8161-BCE20E58F35C}"/>
                                            </p:graphicEl>
                                          </p:spTgt>
                                        </p:tgtEl>
                                        <p:attrNameLst>
                                          <p:attrName>ppt_x</p:attrName>
                                        </p:attrNameLst>
                                      </p:cBhvr>
                                      <p:tavLst>
                                        <p:tav tm="0">
                                          <p:val>
                                            <p:strVal val="#ppt_x-0.25"/>
                                          </p:val>
                                        </p:tav>
                                        <p:tav tm="100000">
                                          <p:val>
                                            <p:strVal val="#ppt_x"/>
                                          </p:val>
                                        </p:tav>
                                      </p:tavLst>
                                    </p:anim>
                                    <p:anim calcmode="lin" valueType="num">
                                      <p:cBhvr>
                                        <p:cTn id="47" dur="664" tmFilter="0.0,0.0; 0.25,0.07; 0.50,0.2; 0.75,0.467; 1.0,1.0">
                                          <p:stCondLst>
                                            <p:cond delay="0"/>
                                          </p:stCondLst>
                                        </p:cTn>
                                        <p:tgtEl>
                                          <p:spTgt spid="23">
                                            <p:graphicEl>
                                              <a:dgm id="{BF6BBC2E-22FB-492D-8161-BCE20E58F35C}"/>
                                            </p:graphicEl>
                                          </p:spTgt>
                                        </p:tgtEl>
                                        <p:attrNameLst>
                                          <p:attrName>ppt_y</p:attrName>
                                        </p:attrNameLst>
                                      </p:cBhvr>
                                      <p:tavLst>
                                        <p:tav tm="0" fmla="#ppt_y-sin(pi*$)/3">
                                          <p:val>
                                            <p:fltVal val="0.5"/>
                                          </p:val>
                                        </p:tav>
                                        <p:tav tm="100000">
                                          <p:val>
                                            <p:fltVal val="1"/>
                                          </p:val>
                                        </p:tav>
                                      </p:tavLst>
                                    </p:anim>
                                    <p:anim calcmode="lin" valueType="num">
                                      <p:cBhvr>
                                        <p:cTn id="48" dur="664" tmFilter="0, 0; 0.125,0.2665; 0.25,0.4; 0.375,0.465; 0.5,0.5;  0.625,0.535; 0.75,0.6; 0.875,0.7335; 1,1">
                                          <p:stCondLst>
                                            <p:cond delay="664"/>
                                          </p:stCondLst>
                                        </p:cTn>
                                        <p:tgtEl>
                                          <p:spTgt spid="23">
                                            <p:graphicEl>
                                              <a:dgm id="{BF6BBC2E-22FB-492D-8161-BCE20E58F35C}"/>
                                            </p:graphicEl>
                                          </p:spTgt>
                                        </p:tgtEl>
                                        <p:attrNameLst>
                                          <p:attrName>ppt_y</p:attrName>
                                        </p:attrNameLst>
                                      </p:cBhvr>
                                      <p:tavLst>
                                        <p:tav tm="0" fmla="#ppt_y-sin(pi*$)/9">
                                          <p:val>
                                            <p:fltVal val="0"/>
                                          </p:val>
                                        </p:tav>
                                        <p:tav tm="100000">
                                          <p:val>
                                            <p:fltVal val="1"/>
                                          </p:val>
                                        </p:tav>
                                      </p:tavLst>
                                    </p:anim>
                                    <p:anim calcmode="lin" valueType="num">
                                      <p:cBhvr>
                                        <p:cTn id="49" dur="332" tmFilter="0, 0; 0.125,0.2665; 0.25,0.4; 0.375,0.465; 0.5,0.5;  0.625,0.535; 0.75,0.6; 0.875,0.7335; 1,1">
                                          <p:stCondLst>
                                            <p:cond delay="1324"/>
                                          </p:stCondLst>
                                        </p:cTn>
                                        <p:tgtEl>
                                          <p:spTgt spid="23">
                                            <p:graphicEl>
                                              <a:dgm id="{BF6BBC2E-22FB-492D-8161-BCE20E58F35C}"/>
                                            </p:graphicEl>
                                          </p:spTgt>
                                        </p:tgtEl>
                                        <p:attrNameLst>
                                          <p:attrName>ppt_y</p:attrName>
                                        </p:attrNameLst>
                                      </p:cBhvr>
                                      <p:tavLst>
                                        <p:tav tm="0" fmla="#ppt_y-sin(pi*$)/27">
                                          <p:val>
                                            <p:fltVal val="0"/>
                                          </p:val>
                                        </p:tav>
                                        <p:tav tm="100000">
                                          <p:val>
                                            <p:fltVal val="1"/>
                                          </p:val>
                                        </p:tav>
                                      </p:tavLst>
                                    </p:anim>
                                    <p:anim calcmode="lin" valueType="num">
                                      <p:cBhvr>
                                        <p:cTn id="50" dur="164" tmFilter="0, 0; 0.125,0.2665; 0.25,0.4; 0.375,0.465; 0.5,0.5;  0.625,0.535; 0.75,0.6; 0.875,0.7335; 1,1">
                                          <p:stCondLst>
                                            <p:cond delay="1656"/>
                                          </p:stCondLst>
                                        </p:cTn>
                                        <p:tgtEl>
                                          <p:spTgt spid="23">
                                            <p:graphicEl>
                                              <a:dgm id="{BF6BBC2E-22FB-492D-8161-BCE20E58F35C}"/>
                                            </p:graphicEl>
                                          </p:spTgt>
                                        </p:tgtEl>
                                        <p:attrNameLst>
                                          <p:attrName>ppt_y</p:attrName>
                                        </p:attrNameLst>
                                      </p:cBhvr>
                                      <p:tavLst>
                                        <p:tav tm="0" fmla="#ppt_y-sin(pi*$)/81">
                                          <p:val>
                                            <p:fltVal val="0"/>
                                          </p:val>
                                        </p:tav>
                                        <p:tav tm="100000">
                                          <p:val>
                                            <p:fltVal val="1"/>
                                          </p:val>
                                        </p:tav>
                                      </p:tavLst>
                                    </p:anim>
                                    <p:animScale>
                                      <p:cBhvr>
                                        <p:cTn id="51" dur="26">
                                          <p:stCondLst>
                                            <p:cond delay="650"/>
                                          </p:stCondLst>
                                        </p:cTn>
                                        <p:tgtEl>
                                          <p:spTgt spid="23">
                                            <p:graphicEl>
                                              <a:dgm id="{BF6BBC2E-22FB-492D-8161-BCE20E58F35C}"/>
                                            </p:graphicEl>
                                          </p:spTgt>
                                        </p:tgtEl>
                                      </p:cBhvr>
                                      <p:to x="100000" y="60000"/>
                                    </p:animScale>
                                    <p:animScale>
                                      <p:cBhvr>
                                        <p:cTn id="52" dur="166" decel="50000">
                                          <p:stCondLst>
                                            <p:cond delay="676"/>
                                          </p:stCondLst>
                                        </p:cTn>
                                        <p:tgtEl>
                                          <p:spTgt spid="23">
                                            <p:graphicEl>
                                              <a:dgm id="{BF6BBC2E-22FB-492D-8161-BCE20E58F35C}"/>
                                            </p:graphicEl>
                                          </p:spTgt>
                                        </p:tgtEl>
                                      </p:cBhvr>
                                      <p:to x="100000" y="100000"/>
                                    </p:animScale>
                                    <p:animScale>
                                      <p:cBhvr>
                                        <p:cTn id="53" dur="26">
                                          <p:stCondLst>
                                            <p:cond delay="1312"/>
                                          </p:stCondLst>
                                        </p:cTn>
                                        <p:tgtEl>
                                          <p:spTgt spid="23">
                                            <p:graphicEl>
                                              <a:dgm id="{BF6BBC2E-22FB-492D-8161-BCE20E58F35C}"/>
                                            </p:graphicEl>
                                          </p:spTgt>
                                        </p:tgtEl>
                                      </p:cBhvr>
                                      <p:to x="100000" y="80000"/>
                                    </p:animScale>
                                    <p:animScale>
                                      <p:cBhvr>
                                        <p:cTn id="54" dur="166" decel="50000">
                                          <p:stCondLst>
                                            <p:cond delay="1338"/>
                                          </p:stCondLst>
                                        </p:cTn>
                                        <p:tgtEl>
                                          <p:spTgt spid="23">
                                            <p:graphicEl>
                                              <a:dgm id="{BF6BBC2E-22FB-492D-8161-BCE20E58F35C}"/>
                                            </p:graphicEl>
                                          </p:spTgt>
                                        </p:tgtEl>
                                      </p:cBhvr>
                                      <p:to x="100000" y="100000"/>
                                    </p:animScale>
                                    <p:animScale>
                                      <p:cBhvr>
                                        <p:cTn id="55" dur="26">
                                          <p:stCondLst>
                                            <p:cond delay="1642"/>
                                          </p:stCondLst>
                                        </p:cTn>
                                        <p:tgtEl>
                                          <p:spTgt spid="23">
                                            <p:graphicEl>
                                              <a:dgm id="{BF6BBC2E-22FB-492D-8161-BCE20E58F35C}"/>
                                            </p:graphicEl>
                                          </p:spTgt>
                                        </p:tgtEl>
                                      </p:cBhvr>
                                      <p:to x="100000" y="90000"/>
                                    </p:animScale>
                                    <p:animScale>
                                      <p:cBhvr>
                                        <p:cTn id="56" dur="166" decel="50000">
                                          <p:stCondLst>
                                            <p:cond delay="1668"/>
                                          </p:stCondLst>
                                        </p:cTn>
                                        <p:tgtEl>
                                          <p:spTgt spid="23">
                                            <p:graphicEl>
                                              <a:dgm id="{BF6BBC2E-22FB-492D-8161-BCE20E58F35C}"/>
                                            </p:graphicEl>
                                          </p:spTgt>
                                        </p:tgtEl>
                                      </p:cBhvr>
                                      <p:to x="100000" y="100000"/>
                                    </p:animScale>
                                    <p:animScale>
                                      <p:cBhvr>
                                        <p:cTn id="57" dur="26">
                                          <p:stCondLst>
                                            <p:cond delay="1808"/>
                                          </p:stCondLst>
                                        </p:cTn>
                                        <p:tgtEl>
                                          <p:spTgt spid="23">
                                            <p:graphicEl>
                                              <a:dgm id="{BF6BBC2E-22FB-492D-8161-BCE20E58F35C}"/>
                                            </p:graphicEl>
                                          </p:spTgt>
                                        </p:tgtEl>
                                      </p:cBhvr>
                                      <p:to x="100000" y="95000"/>
                                    </p:animScale>
                                    <p:animScale>
                                      <p:cBhvr>
                                        <p:cTn id="58" dur="166" decel="50000">
                                          <p:stCondLst>
                                            <p:cond delay="1834"/>
                                          </p:stCondLst>
                                        </p:cTn>
                                        <p:tgtEl>
                                          <p:spTgt spid="23">
                                            <p:graphicEl>
                                              <a:dgm id="{BF6BBC2E-22FB-492D-8161-BCE20E58F35C}"/>
                                            </p:graphicEl>
                                          </p:spTgt>
                                        </p:tgtEl>
                                      </p:cBhvr>
                                      <p:to x="100000" y="100000"/>
                                    </p:animScale>
                                  </p:childTnLst>
                                </p:cTn>
                              </p:par>
                              <p:par>
                                <p:cTn id="59" presetID="26" presetClass="entr" presetSubtype="0" fill="hold" grpId="0" nodeType="withEffect">
                                  <p:stCondLst>
                                    <p:cond delay="0"/>
                                  </p:stCondLst>
                                  <p:childTnLst>
                                    <p:set>
                                      <p:cBhvr>
                                        <p:cTn id="60" dur="1" fill="hold">
                                          <p:stCondLst>
                                            <p:cond delay="0"/>
                                          </p:stCondLst>
                                        </p:cTn>
                                        <p:tgtEl>
                                          <p:spTgt spid="23">
                                            <p:graphicEl>
                                              <a:dgm id="{1A18F2F6-16EF-4AD5-8BA8-38755CEBE75C}"/>
                                            </p:graphicEl>
                                          </p:spTgt>
                                        </p:tgtEl>
                                        <p:attrNameLst>
                                          <p:attrName>style.visibility</p:attrName>
                                        </p:attrNameLst>
                                      </p:cBhvr>
                                      <p:to>
                                        <p:strVal val="visible"/>
                                      </p:to>
                                    </p:set>
                                    <p:animEffect transition="in" filter="wipe(down)">
                                      <p:cBhvr>
                                        <p:cTn id="61" dur="580">
                                          <p:stCondLst>
                                            <p:cond delay="0"/>
                                          </p:stCondLst>
                                        </p:cTn>
                                        <p:tgtEl>
                                          <p:spTgt spid="23">
                                            <p:graphicEl>
                                              <a:dgm id="{1A18F2F6-16EF-4AD5-8BA8-38755CEBE75C}"/>
                                            </p:graphicEl>
                                          </p:spTgt>
                                        </p:tgtEl>
                                      </p:cBhvr>
                                    </p:animEffect>
                                    <p:anim calcmode="lin" valueType="num">
                                      <p:cBhvr>
                                        <p:cTn id="62" dur="1822" tmFilter="0,0; 0.14,0.36; 0.43,0.73; 0.71,0.91; 1.0,1.0">
                                          <p:stCondLst>
                                            <p:cond delay="0"/>
                                          </p:stCondLst>
                                        </p:cTn>
                                        <p:tgtEl>
                                          <p:spTgt spid="23">
                                            <p:graphicEl>
                                              <a:dgm id="{1A18F2F6-16EF-4AD5-8BA8-38755CEBE75C}"/>
                                            </p:graphic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23">
                                            <p:graphicEl>
                                              <a:dgm id="{1A18F2F6-16EF-4AD5-8BA8-38755CEBE75C}"/>
                                            </p:graphic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23">
                                            <p:graphicEl>
                                              <a:dgm id="{1A18F2F6-16EF-4AD5-8BA8-38755CEBE75C}"/>
                                            </p:graphic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23">
                                            <p:graphicEl>
                                              <a:dgm id="{1A18F2F6-16EF-4AD5-8BA8-38755CEBE75C}"/>
                                            </p:graphic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23">
                                            <p:graphicEl>
                                              <a:dgm id="{1A18F2F6-16EF-4AD5-8BA8-38755CEBE75C}"/>
                                            </p:graphic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23">
                                            <p:graphicEl>
                                              <a:dgm id="{1A18F2F6-16EF-4AD5-8BA8-38755CEBE75C}"/>
                                            </p:graphicEl>
                                          </p:spTgt>
                                        </p:tgtEl>
                                      </p:cBhvr>
                                      <p:to x="100000" y="60000"/>
                                    </p:animScale>
                                    <p:animScale>
                                      <p:cBhvr>
                                        <p:cTn id="68" dur="166" decel="50000">
                                          <p:stCondLst>
                                            <p:cond delay="676"/>
                                          </p:stCondLst>
                                        </p:cTn>
                                        <p:tgtEl>
                                          <p:spTgt spid="23">
                                            <p:graphicEl>
                                              <a:dgm id="{1A18F2F6-16EF-4AD5-8BA8-38755CEBE75C}"/>
                                            </p:graphicEl>
                                          </p:spTgt>
                                        </p:tgtEl>
                                      </p:cBhvr>
                                      <p:to x="100000" y="100000"/>
                                    </p:animScale>
                                    <p:animScale>
                                      <p:cBhvr>
                                        <p:cTn id="69" dur="26">
                                          <p:stCondLst>
                                            <p:cond delay="1312"/>
                                          </p:stCondLst>
                                        </p:cTn>
                                        <p:tgtEl>
                                          <p:spTgt spid="23">
                                            <p:graphicEl>
                                              <a:dgm id="{1A18F2F6-16EF-4AD5-8BA8-38755CEBE75C}"/>
                                            </p:graphicEl>
                                          </p:spTgt>
                                        </p:tgtEl>
                                      </p:cBhvr>
                                      <p:to x="100000" y="80000"/>
                                    </p:animScale>
                                    <p:animScale>
                                      <p:cBhvr>
                                        <p:cTn id="70" dur="166" decel="50000">
                                          <p:stCondLst>
                                            <p:cond delay="1338"/>
                                          </p:stCondLst>
                                        </p:cTn>
                                        <p:tgtEl>
                                          <p:spTgt spid="23">
                                            <p:graphicEl>
                                              <a:dgm id="{1A18F2F6-16EF-4AD5-8BA8-38755CEBE75C}"/>
                                            </p:graphicEl>
                                          </p:spTgt>
                                        </p:tgtEl>
                                      </p:cBhvr>
                                      <p:to x="100000" y="100000"/>
                                    </p:animScale>
                                    <p:animScale>
                                      <p:cBhvr>
                                        <p:cTn id="71" dur="26">
                                          <p:stCondLst>
                                            <p:cond delay="1642"/>
                                          </p:stCondLst>
                                        </p:cTn>
                                        <p:tgtEl>
                                          <p:spTgt spid="23">
                                            <p:graphicEl>
                                              <a:dgm id="{1A18F2F6-16EF-4AD5-8BA8-38755CEBE75C}"/>
                                            </p:graphicEl>
                                          </p:spTgt>
                                        </p:tgtEl>
                                      </p:cBhvr>
                                      <p:to x="100000" y="90000"/>
                                    </p:animScale>
                                    <p:animScale>
                                      <p:cBhvr>
                                        <p:cTn id="72" dur="166" decel="50000">
                                          <p:stCondLst>
                                            <p:cond delay="1668"/>
                                          </p:stCondLst>
                                        </p:cTn>
                                        <p:tgtEl>
                                          <p:spTgt spid="23">
                                            <p:graphicEl>
                                              <a:dgm id="{1A18F2F6-16EF-4AD5-8BA8-38755CEBE75C}"/>
                                            </p:graphicEl>
                                          </p:spTgt>
                                        </p:tgtEl>
                                      </p:cBhvr>
                                      <p:to x="100000" y="100000"/>
                                    </p:animScale>
                                    <p:animScale>
                                      <p:cBhvr>
                                        <p:cTn id="73" dur="26">
                                          <p:stCondLst>
                                            <p:cond delay="1808"/>
                                          </p:stCondLst>
                                        </p:cTn>
                                        <p:tgtEl>
                                          <p:spTgt spid="23">
                                            <p:graphicEl>
                                              <a:dgm id="{1A18F2F6-16EF-4AD5-8BA8-38755CEBE75C}"/>
                                            </p:graphicEl>
                                          </p:spTgt>
                                        </p:tgtEl>
                                      </p:cBhvr>
                                      <p:to x="100000" y="95000"/>
                                    </p:animScale>
                                    <p:animScale>
                                      <p:cBhvr>
                                        <p:cTn id="74" dur="166" decel="50000">
                                          <p:stCondLst>
                                            <p:cond delay="1834"/>
                                          </p:stCondLst>
                                        </p:cTn>
                                        <p:tgtEl>
                                          <p:spTgt spid="23">
                                            <p:graphicEl>
                                              <a:dgm id="{1A18F2F6-16EF-4AD5-8BA8-38755CEBE75C}"/>
                                            </p:graphicEl>
                                          </p:spTgt>
                                        </p:tgtEl>
                                      </p:cBhvr>
                                      <p:to x="100000" y="100000"/>
                                    </p:animScale>
                                  </p:childTnLst>
                                </p:cTn>
                              </p:par>
                              <p:par>
                                <p:cTn id="75" presetID="26" presetClass="entr" presetSubtype="0" fill="hold" grpId="0" nodeType="withEffect">
                                  <p:stCondLst>
                                    <p:cond delay="0"/>
                                  </p:stCondLst>
                                  <p:childTnLst>
                                    <p:set>
                                      <p:cBhvr>
                                        <p:cTn id="76" dur="1" fill="hold">
                                          <p:stCondLst>
                                            <p:cond delay="0"/>
                                          </p:stCondLst>
                                        </p:cTn>
                                        <p:tgtEl>
                                          <p:spTgt spid="23">
                                            <p:graphicEl>
                                              <a:dgm id="{849E31C8-DB3E-4003-84C1-57BC2BE931AA}"/>
                                            </p:graphicEl>
                                          </p:spTgt>
                                        </p:tgtEl>
                                        <p:attrNameLst>
                                          <p:attrName>style.visibility</p:attrName>
                                        </p:attrNameLst>
                                      </p:cBhvr>
                                      <p:to>
                                        <p:strVal val="visible"/>
                                      </p:to>
                                    </p:set>
                                    <p:animEffect transition="in" filter="wipe(down)">
                                      <p:cBhvr>
                                        <p:cTn id="77" dur="580">
                                          <p:stCondLst>
                                            <p:cond delay="0"/>
                                          </p:stCondLst>
                                        </p:cTn>
                                        <p:tgtEl>
                                          <p:spTgt spid="23">
                                            <p:graphicEl>
                                              <a:dgm id="{849E31C8-DB3E-4003-84C1-57BC2BE931AA}"/>
                                            </p:graphicEl>
                                          </p:spTgt>
                                        </p:tgtEl>
                                      </p:cBhvr>
                                    </p:animEffect>
                                    <p:anim calcmode="lin" valueType="num">
                                      <p:cBhvr>
                                        <p:cTn id="78" dur="1822" tmFilter="0,0; 0.14,0.36; 0.43,0.73; 0.71,0.91; 1.0,1.0">
                                          <p:stCondLst>
                                            <p:cond delay="0"/>
                                          </p:stCondLst>
                                        </p:cTn>
                                        <p:tgtEl>
                                          <p:spTgt spid="23">
                                            <p:graphicEl>
                                              <a:dgm id="{849E31C8-DB3E-4003-84C1-57BC2BE931AA}"/>
                                            </p:graphicEl>
                                          </p:spTgt>
                                        </p:tgtEl>
                                        <p:attrNameLst>
                                          <p:attrName>ppt_x</p:attrName>
                                        </p:attrNameLst>
                                      </p:cBhvr>
                                      <p:tavLst>
                                        <p:tav tm="0">
                                          <p:val>
                                            <p:strVal val="#ppt_x-0.25"/>
                                          </p:val>
                                        </p:tav>
                                        <p:tav tm="100000">
                                          <p:val>
                                            <p:strVal val="#ppt_x"/>
                                          </p:val>
                                        </p:tav>
                                      </p:tavLst>
                                    </p:anim>
                                    <p:anim calcmode="lin" valueType="num">
                                      <p:cBhvr>
                                        <p:cTn id="79" dur="664" tmFilter="0.0,0.0; 0.25,0.07; 0.50,0.2; 0.75,0.467; 1.0,1.0">
                                          <p:stCondLst>
                                            <p:cond delay="0"/>
                                          </p:stCondLst>
                                        </p:cTn>
                                        <p:tgtEl>
                                          <p:spTgt spid="23">
                                            <p:graphicEl>
                                              <a:dgm id="{849E31C8-DB3E-4003-84C1-57BC2BE931AA}"/>
                                            </p:graphicEl>
                                          </p:spTgt>
                                        </p:tgtEl>
                                        <p:attrNameLst>
                                          <p:attrName>ppt_y</p:attrName>
                                        </p:attrNameLst>
                                      </p:cBhvr>
                                      <p:tavLst>
                                        <p:tav tm="0" fmla="#ppt_y-sin(pi*$)/3">
                                          <p:val>
                                            <p:fltVal val="0.5"/>
                                          </p:val>
                                        </p:tav>
                                        <p:tav tm="100000">
                                          <p:val>
                                            <p:fltVal val="1"/>
                                          </p:val>
                                        </p:tav>
                                      </p:tavLst>
                                    </p:anim>
                                    <p:anim calcmode="lin" valueType="num">
                                      <p:cBhvr>
                                        <p:cTn id="80" dur="664" tmFilter="0, 0; 0.125,0.2665; 0.25,0.4; 0.375,0.465; 0.5,0.5;  0.625,0.535; 0.75,0.6; 0.875,0.7335; 1,1">
                                          <p:stCondLst>
                                            <p:cond delay="664"/>
                                          </p:stCondLst>
                                        </p:cTn>
                                        <p:tgtEl>
                                          <p:spTgt spid="23">
                                            <p:graphicEl>
                                              <a:dgm id="{849E31C8-DB3E-4003-84C1-57BC2BE931AA}"/>
                                            </p:graphicEl>
                                          </p:spTgt>
                                        </p:tgtEl>
                                        <p:attrNameLst>
                                          <p:attrName>ppt_y</p:attrName>
                                        </p:attrNameLst>
                                      </p:cBhvr>
                                      <p:tavLst>
                                        <p:tav tm="0" fmla="#ppt_y-sin(pi*$)/9">
                                          <p:val>
                                            <p:fltVal val="0"/>
                                          </p:val>
                                        </p:tav>
                                        <p:tav tm="100000">
                                          <p:val>
                                            <p:fltVal val="1"/>
                                          </p:val>
                                        </p:tav>
                                      </p:tavLst>
                                    </p:anim>
                                    <p:anim calcmode="lin" valueType="num">
                                      <p:cBhvr>
                                        <p:cTn id="81" dur="332" tmFilter="0, 0; 0.125,0.2665; 0.25,0.4; 0.375,0.465; 0.5,0.5;  0.625,0.535; 0.75,0.6; 0.875,0.7335; 1,1">
                                          <p:stCondLst>
                                            <p:cond delay="1324"/>
                                          </p:stCondLst>
                                        </p:cTn>
                                        <p:tgtEl>
                                          <p:spTgt spid="23">
                                            <p:graphicEl>
                                              <a:dgm id="{849E31C8-DB3E-4003-84C1-57BC2BE931AA}"/>
                                            </p:graphicEl>
                                          </p:spTgt>
                                        </p:tgtEl>
                                        <p:attrNameLst>
                                          <p:attrName>ppt_y</p:attrName>
                                        </p:attrNameLst>
                                      </p:cBhvr>
                                      <p:tavLst>
                                        <p:tav tm="0" fmla="#ppt_y-sin(pi*$)/27">
                                          <p:val>
                                            <p:fltVal val="0"/>
                                          </p:val>
                                        </p:tav>
                                        <p:tav tm="100000">
                                          <p:val>
                                            <p:fltVal val="1"/>
                                          </p:val>
                                        </p:tav>
                                      </p:tavLst>
                                    </p:anim>
                                    <p:anim calcmode="lin" valueType="num">
                                      <p:cBhvr>
                                        <p:cTn id="82" dur="164" tmFilter="0, 0; 0.125,0.2665; 0.25,0.4; 0.375,0.465; 0.5,0.5;  0.625,0.535; 0.75,0.6; 0.875,0.7335; 1,1">
                                          <p:stCondLst>
                                            <p:cond delay="1656"/>
                                          </p:stCondLst>
                                        </p:cTn>
                                        <p:tgtEl>
                                          <p:spTgt spid="23">
                                            <p:graphicEl>
                                              <a:dgm id="{849E31C8-DB3E-4003-84C1-57BC2BE931AA}"/>
                                            </p:graphicEl>
                                          </p:spTgt>
                                        </p:tgtEl>
                                        <p:attrNameLst>
                                          <p:attrName>ppt_y</p:attrName>
                                        </p:attrNameLst>
                                      </p:cBhvr>
                                      <p:tavLst>
                                        <p:tav tm="0" fmla="#ppt_y-sin(pi*$)/81">
                                          <p:val>
                                            <p:fltVal val="0"/>
                                          </p:val>
                                        </p:tav>
                                        <p:tav tm="100000">
                                          <p:val>
                                            <p:fltVal val="1"/>
                                          </p:val>
                                        </p:tav>
                                      </p:tavLst>
                                    </p:anim>
                                    <p:animScale>
                                      <p:cBhvr>
                                        <p:cTn id="83" dur="26">
                                          <p:stCondLst>
                                            <p:cond delay="650"/>
                                          </p:stCondLst>
                                        </p:cTn>
                                        <p:tgtEl>
                                          <p:spTgt spid="23">
                                            <p:graphicEl>
                                              <a:dgm id="{849E31C8-DB3E-4003-84C1-57BC2BE931AA}"/>
                                            </p:graphicEl>
                                          </p:spTgt>
                                        </p:tgtEl>
                                      </p:cBhvr>
                                      <p:to x="100000" y="60000"/>
                                    </p:animScale>
                                    <p:animScale>
                                      <p:cBhvr>
                                        <p:cTn id="84" dur="166" decel="50000">
                                          <p:stCondLst>
                                            <p:cond delay="676"/>
                                          </p:stCondLst>
                                        </p:cTn>
                                        <p:tgtEl>
                                          <p:spTgt spid="23">
                                            <p:graphicEl>
                                              <a:dgm id="{849E31C8-DB3E-4003-84C1-57BC2BE931AA}"/>
                                            </p:graphicEl>
                                          </p:spTgt>
                                        </p:tgtEl>
                                      </p:cBhvr>
                                      <p:to x="100000" y="100000"/>
                                    </p:animScale>
                                    <p:animScale>
                                      <p:cBhvr>
                                        <p:cTn id="85" dur="26">
                                          <p:stCondLst>
                                            <p:cond delay="1312"/>
                                          </p:stCondLst>
                                        </p:cTn>
                                        <p:tgtEl>
                                          <p:spTgt spid="23">
                                            <p:graphicEl>
                                              <a:dgm id="{849E31C8-DB3E-4003-84C1-57BC2BE931AA}"/>
                                            </p:graphicEl>
                                          </p:spTgt>
                                        </p:tgtEl>
                                      </p:cBhvr>
                                      <p:to x="100000" y="80000"/>
                                    </p:animScale>
                                    <p:animScale>
                                      <p:cBhvr>
                                        <p:cTn id="86" dur="166" decel="50000">
                                          <p:stCondLst>
                                            <p:cond delay="1338"/>
                                          </p:stCondLst>
                                        </p:cTn>
                                        <p:tgtEl>
                                          <p:spTgt spid="23">
                                            <p:graphicEl>
                                              <a:dgm id="{849E31C8-DB3E-4003-84C1-57BC2BE931AA}"/>
                                            </p:graphicEl>
                                          </p:spTgt>
                                        </p:tgtEl>
                                      </p:cBhvr>
                                      <p:to x="100000" y="100000"/>
                                    </p:animScale>
                                    <p:animScale>
                                      <p:cBhvr>
                                        <p:cTn id="87" dur="26">
                                          <p:stCondLst>
                                            <p:cond delay="1642"/>
                                          </p:stCondLst>
                                        </p:cTn>
                                        <p:tgtEl>
                                          <p:spTgt spid="23">
                                            <p:graphicEl>
                                              <a:dgm id="{849E31C8-DB3E-4003-84C1-57BC2BE931AA}"/>
                                            </p:graphicEl>
                                          </p:spTgt>
                                        </p:tgtEl>
                                      </p:cBhvr>
                                      <p:to x="100000" y="90000"/>
                                    </p:animScale>
                                    <p:animScale>
                                      <p:cBhvr>
                                        <p:cTn id="88" dur="166" decel="50000">
                                          <p:stCondLst>
                                            <p:cond delay="1668"/>
                                          </p:stCondLst>
                                        </p:cTn>
                                        <p:tgtEl>
                                          <p:spTgt spid="23">
                                            <p:graphicEl>
                                              <a:dgm id="{849E31C8-DB3E-4003-84C1-57BC2BE931AA}"/>
                                            </p:graphicEl>
                                          </p:spTgt>
                                        </p:tgtEl>
                                      </p:cBhvr>
                                      <p:to x="100000" y="100000"/>
                                    </p:animScale>
                                    <p:animScale>
                                      <p:cBhvr>
                                        <p:cTn id="89" dur="26">
                                          <p:stCondLst>
                                            <p:cond delay="1808"/>
                                          </p:stCondLst>
                                        </p:cTn>
                                        <p:tgtEl>
                                          <p:spTgt spid="23">
                                            <p:graphicEl>
                                              <a:dgm id="{849E31C8-DB3E-4003-84C1-57BC2BE931AA}"/>
                                            </p:graphicEl>
                                          </p:spTgt>
                                        </p:tgtEl>
                                      </p:cBhvr>
                                      <p:to x="100000" y="95000"/>
                                    </p:animScale>
                                    <p:animScale>
                                      <p:cBhvr>
                                        <p:cTn id="90" dur="166" decel="50000">
                                          <p:stCondLst>
                                            <p:cond delay="1834"/>
                                          </p:stCondLst>
                                        </p:cTn>
                                        <p:tgtEl>
                                          <p:spTgt spid="23">
                                            <p:graphicEl>
                                              <a:dgm id="{849E31C8-DB3E-4003-84C1-57BC2BE931AA}"/>
                                            </p:graphicEl>
                                          </p:spTgt>
                                        </p:tgtEl>
                                      </p:cBhvr>
                                      <p:to x="100000" y="100000"/>
                                    </p:animScale>
                                  </p:childTnLst>
                                </p:cTn>
                              </p:par>
                              <p:par>
                                <p:cTn id="91" presetID="26" presetClass="entr" presetSubtype="0" fill="hold" grpId="0" nodeType="withEffect">
                                  <p:stCondLst>
                                    <p:cond delay="0"/>
                                  </p:stCondLst>
                                  <p:childTnLst>
                                    <p:set>
                                      <p:cBhvr>
                                        <p:cTn id="92" dur="1" fill="hold">
                                          <p:stCondLst>
                                            <p:cond delay="0"/>
                                          </p:stCondLst>
                                        </p:cTn>
                                        <p:tgtEl>
                                          <p:spTgt spid="23">
                                            <p:graphicEl>
                                              <a:dgm id="{1D194F2E-7525-41F9-9F34-EB6559B351B5}"/>
                                            </p:graphicEl>
                                          </p:spTgt>
                                        </p:tgtEl>
                                        <p:attrNameLst>
                                          <p:attrName>style.visibility</p:attrName>
                                        </p:attrNameLst>
                                      </p:cBhvr>
                                      <p:to>
                                        <p:strVal val="visible"/>
                                      </p:to>
                                    </p:set>
                                    <p:animEffect transition="in" filter="wipe(down)">
                                      <p:cBhvr>
                                        <p:cTn id="93" dur="580">
                                          <p:stCondLst>
                                            <p:cond delay="0"/>
                                          </p:stCondLst>
                                        </p:cTn>
                                        <p:tgtEl>
                                          <p:spTgt spid="23">
                                            <p:graphicEl>
                                              <a:dgm id="{1D194F2E-7525-41F9-9F34-EB6559B351B5}"/>
                                            </p:graphicEl>
                                          </p:spTgt>
                                        </p:tgtEl>
                                      </p:cBhvr>
                                    </p:animEffect>
                                    <p:anim calcmode="lin" valueType="num">
                                      <p:cBhvr>
                                        <p:cTn id="94" dur="1822" tmFilter="0,0; 0.14,0.36; 0.43,0.73; 0.71,0.91; 1.0,1.0">
                                          <p:stCondLst>
                                            <p:cond delay="0"/>
                                          </p:stCondLst>
                                        </p:cTn>
                                        <p:tgtEl>
                                          <p:spTgt spid="23">
                                            <p:graphicEl>
                                              <a:dgm id="{1D194F2E-7525-41F9-9F34-EB6559B351B5}"/>
                                            </p:graphicEl>
                                          </p:spTgt>
                                        </p:tgtEl>
                                        <p:attrNameLst>
                                          <p:attrName>ppt_x</p:attrName>
                                        </p:attrNameLst>
                                      </p:cBhvr>
                                      <p:tavLst>
                                        <p:tav tm="0">
                                          <p:val>
                                            <p:strVal val="#ppt_x-0.25"/>
                                          </p:val>
                                        </p:tav>
                                        <p:tav tm="100000">
                                          <p:val>
                                            <p:strVal val="#ppt_x"/>
                                          </p:val>
                                        </p:tav>
                                      </p:tavLst>
                                    </p:anim>
                                    <p:anim calcmode="lin" valueType="num">
                                      <p:cBhvr>
                                        <p:cTn id="95" dur="664" tmFilter="0.0,0.0; 0.25,0.07; 0.50,0.2; 0.75,0.467; 1.0,1.0">
                                          <p:stCondLst>
                                            <p:cond delay="0"/>
                                          </p:stCondLst>
                                        </p:cTn>
                                        <p:tgtEl>
                                          <p:spTgt spid="23">
                                            <p:graphicEl>
                                              <a:dgm id="{1D194F2E-7525-41F9-9F34-EB6559B351B5}"/>
                                            </p:graphicEl>
                                          </p:spTgt>
                                        </p:tgtEl>
                                        <p:attrNameLst>
                                          <p:attrName>ppt_y</p:attrName>
                                        </p:attrNameLst>
                                      </p:cBhvr>
                                      <p:tavLst>
                                        <p:tav tm="0" fmla="#ppt_y-sin(pi*$)/3">
                                          <p:val>
                                            <p:fltVal val="0.5"/>
                                          </p:val>
                                        </p:tav>
                                        <p:tav tm="100000">
                                          <p:val>
                                            <p:fltVal val="1"/>
                                          </p:val>
                                        </p:tav>
                                      </p:tavLst>
                                    </p:anim>
                                    <p:anim calcmode="lin" valueType="num">
                                      <p:cBhvr>
                                        <p:cTn id="96" dur="664" tmFilter="0, 0; 0.125,0.2665; 0.25,0.4; 0.375,0.465; 0.5,0.5;  0.625,0.535; 0.75,0.6; 0.875,0.7335; 1,1">
                                          <p:stCondLst>
                                            <p:cond delay="664"/>
                                          </p:stCondLst>
                                        </p:cTn>
                                        <p:tgtEl>
                                          <p:spTgt spid="23">
                                            <p:graphicEl>
                                              <a:dgm id="{1D194F2E-7525-41F9-9F34-EB6559B351B5}"/>
                                            </p:graphicEl>
                                          </p:spTgt>
                                        </p:tgtEl>
                                        <p:attrNameLst>
                                          <p:attrName>ppt_y</p:attrName>
                                        </p:attrNameLst>
                                      </p:cBhvr>
                                      <p:tavLst>
                                        <p:tav tm="0" fmla="#ppt_y-sin(pi*$)/9">
                                          <p:val>
                                            <p:fltVal val="0"/>
                                          </p:val>
                                        </p:tav>
                                        <p:tav tm="100000">
                                          <p:val>
                                            <p:fltVal val="1"/>
                                          </p:val>
                                        </p:tav>
                                      </p:tavLst>
                                    </p:anim>
                                    <p:anim calcmode="lin" valueType="num">
                                      <p:cBhvr>
                                        <p:cTn id="97" dur="332" tmFilter="0, 0; 0.125,0.2665; 0.25,0.4; 0.375,0.465; 0.5,0.5;  0.625,0.535; 0.75,0.6; 0.875,0.7335; 1,1">
                                          <p:stCondLst>
                                            <p:cond delay="1324"/>
                                          </p:stCondLst>
                                        </p:cTn>
                                        <p:tgtEl>
                                          <p:spTgt spid="23">
                                            <p:graphicEl>
                                              <a:dgm id="{1D194F2E-7525-41F9-9F34-EB6559B351B5}"/>
                                            </p:graphicEl>
                                          </p:spTgt>
                                        </p:tgtEl>
                                        <p:attrNameLst>
                                          <p:attrName>ppt_y</p:attrName>
                                        </p:attrNameLst>
                                      </p:cBhvr>
                                      <p:tavLst>
                                        <p:tav tm="0" fmla="#ppt_y-sin(pi*$)/27">
                                          <p:val>
                                            <p:fltVal val="0"/>
                                          </p:val>
                                        </p:tav>
                                        <p:tav tm="100000">
                                          <p:val>
                                            <p:fltVal val="1"/>
                                          </p:val>
                                        </p:tav>
                                      </p:tavLst>
                                    </p:anim>
                                    <p:anim calcmode="lin" valueType="num">
                                      <p:cBhvr>
                                        <p:cTn id="98" dur="164" tmFilter="0, 0; 0.125,0.2665; 0.25,0.4; 0.375,0.465; 0.5,0.5;  0.625,0.535; 0.75,0.6; 0.875,0.7335; 1,1">
                                          <p:stCondLst>
                                            <p:cond delay="1656"/>
                                          </p:stCondLst>
                                        </p:cTn>
                                        <p:tgtEl>
                                          <p:spTgt spid="23">
                                            <p:graphicEl>
                                              <a:dgm id="{1D194F2E-7525-41F9-9F34-EB6559B351B5}"/>
                                            </p:graphicEl>
                                          </p:spTgt>
                                        </p:tgtEl>
                                        <p:attrNameLst>
                                          <p:attrName>ppt_y</p:attrName>
                                        </p:attrNameLst>
                                      </p:cBhvr>
                                      <p:tavLst>
                                        <p:tav tm="0" fmla="#ppt_y-sin(pi*$)/81">
                                          <p:val>
                                            <p:fltVal val="0"/>
                                          </p:val>
                                        </p:tav>
                                        <p:tav tm="100000">
                                          <p:val>
                                            <p:fltVal val="1"/>
                                          </p:val>
                                        </p:tav>
                                      </p:tavLst>
                                    </p:anim>
                                    <p:animScale>
                                      <p:cBhvr>
                                        <p:cTn id="99" dur="26">
                                          <p:stCondLst>
                                            <p:cond delay="650"/>
                                          </p:stCondLst>
                                        </p:cTn>
                                        <p:tgtEl>
                                          <p:spTgt spid="23">
                                            <p:graphicEl>
                                              <a:dgm id="{1D194F2E-7525-41F9-9F34-EB6559B351B5}"/>
                                            </p:graphicEl>
                                          </p:spTgt>
                                        </p:tgtEl>
                                      </p:cBhvr>
                                      <p:to x="100000" y="60000"/>
                                    </p:animScale>
                                    <p:animScale>
                                      <p:cBhvr>
                                        <p:cTn id="100" dur="166" decel="50000">
                                          <p:stCondLst>
                                            <p:cond delay="676"/>
                                          </p:stCondLst>
                                        </p:cTn>
                                        <p:tgtEl>
                                          <p:spTgt spid="23">
                                            <p:graphicEl>
                                              <a:dgm id="{1D194F2E-7525-41F9-9F34-EB6559B351B5}"/>
                                            </p:graphicEl>
                                          </p:spTgt>
                                        </p:tgtEl>
                                      </p:cBhvr>
                                      <p:to x="100000" y="100000"/>
                                    </p:animScale>
                                    <p:animScale>
                                      <p:cBhvr>
                                        <p:cTn id="101" dur="26">
                                          <p:stCondLst>
                                            <p:cond delay="1312"/>
                                          </p:stCondLst>
                                        </p:cTn>
                                        <p:tgtEl>
                                          <p:spTgt spid="23">
                                            <p:graphicEl>
                                              <a:dgm id="{1D194F2E-7525-41F9-9F34-EB6559B351B5}"/>
                                            </p:graphicEl>
                                          </p:spTgt>
                                        </p:tgtEl>
                                      </p:cBhvr>
                                      <p:to x="100000" y="80000"/>
                                    </p:animScale>
                                    <p:animScale>
                                      <p:cBhvr>
                                        <p:cTn id="102" dur="166" decel="50000">
                                          <p:stCondLst>
                                            <p:cond delay="1338"/>
                                          </p:stCondLst>
                                        </p:cTn>
                                        <p:tgtEl>
                                          <p:spTgt spid="23">
                                            <p:graphicEl>
                                              <a:dgm id="{1D194F2E-7525-41F9-9F34-EB6559B351B5}"/>
                                            </p:graphicEl>
                                          </p:spTgt>
                                        </p:tgtEl>
                                      </p:cBhvr>
                                      <p:to x="100000" y="100000"/>
                                    </p:animScale>
                                    <p:animScale>
                                      <p:cBhvr>
                                        <p:cTn id="103" dur="26">
                                          <p:stCondLst>
                                            <p:cond delay="1642"/>
                                          </p:stCondLst>
                                        </p:cTn>
                                        <p:tgtEl>
                                          <p:spTgt spid="23">
                                            <p:graphicEl>
                                              <a:dgm id="{1D194F2E-7525-41F9-9F34-EB6559B351B5}"/>
                                            </p:graphicEl>
                                          </p:spTgt>
                                        </p:tgtEl>
                                      </p:cBhvr>
                                      <p:to x="100000" y="90000"/>
                                    </p:animScale>
                                    <p:animScale>
                                      <p:cBhvr>
                                        <p:cTn id="104" dur="166" decel="50000">
                                          <p:stCondLst>
                                            <p:cond delay="1668"/>
                                          </p:stCondLst>
                                        </p:cTn>
                                        <p:tgtEl>
                                          <p:spTgt spid="23">
                                            <p:graphicEl>
                                              <a:dgm id="{1D194F2E-7525-41F9-9F34-EB6559B351B5}"/>
                                            </p:graphicEl>
                                          </p:spTgt>
                                        </p:tgtEl>
                                      </p:cBhvr>
                                      <p:to x="100000" y="100000"/>
                                    </p:animScale>
                                    <p:animScale>
                                      <p:cBhvr>
                                        <p:cTn id="105" dur="26">
                                          <p:stCondLst>
                                            <p:cond delay="1808"/>
                                          </p:stCondLst>
                                        </p:cTn>
                                        <p:tgtEl>
                                          <p:spTgt spid="23">
                                            <p:graphicEl>
                                              <a:dgm id="{1D194F2E-7525-41F9-9F34-EB6559B351B5}"/>
                                            </p:graphicEl>
                                          </p:spTgt>
                                        </p:tgtEl>
                                      </p:cBhvr>
                                      <p:to x="100000" y="95000"/>
                                    </p:animScale>
                                    <p:animScale>
                                      <p:cBhvr>
                                        <p:cTn id="106" dur="166" decel="50000">
                                          <p:stCondLst>
                                            <p:cond delay="1834"/>
                                          </p:stCondLst>
                                        </p:cTn>
                                        <p:tgtEl>
                                          <p:spTgt spid="23">
                                            <p:graphicEl>
                                              <a:dgm id="{1D194F2E-7525-41F9-9F34-EB6559B351B5}"/>
                                            </p:graphicEl>
                                          </p:spTgt>
                                        </p:tgtEl>
                                      </p:cBhvr>
                                      <p:to x="100000" y="100000"/>
                                    </p:animScale>
                                  </p:childTnLst>
                                </p:cTn>
                              </p:par>
                              <p:par>
                                <p:cTn id="107" presetID="26" presetClass="entr" presetSubtype="0" fill="hold" grpId="0" nodeType="withEffect">
                                  <p:stCondLst>
                                    <p:cond delay="0"/>
                                  </p:stCondLst>
                                  <p:childTnLst>
                                    <p:set>
                                      <p:cBhvr>
                                        <p:cTn id="108" dur="1" fill="hold">
                                          <p:stCondLst>
                                            <p:cond delay="0"/>
                                          </p:stCondLst>
                                        </p:cTn>
                                        <p:tgtEl>
                                          <p:spTgt spid="23">
                                            <p:graphicEl>
                                              <a:dgm id="{3EC6180E-BAA0-4C83-921A-49B37B365639}"/>
                                            </p:graphicEl>
                                          </p:spTgt>
                                        </p:tgtEl>
                                        <p:attrNameLst>
                                          <p:attrName>style.visibility</p:attrName>
                                        </p:attrNameLst>
                                      </p:cBhvr>
                                      <p:to>
                                        <p:strVal val="visible"/>
                                      </p:to>
                                    </p:set>
                                    <p:animEffect transition="in" filter="wipe(down)">
                                      <p:cBhvr>
                                        <p:cTn id="109" dur="580">
                                          <p:stCondLst>
                                            <p:cond delay="0"/>
                                          </p:stCondLst>
                                        </p:cTn>
                                        <p:tgtEl>
                                          <p:spTgt spid="23">
                                            <p:graphicEl>
                                              <a:dgm id="{3EC6180E-BAA0-4C83-921A-49B37B365639}"/>
                                            </p:graphicEl>
                                          </p:spTgt>
                                        </p:tgtEl>
                                      </p:cBhvr>
                                    </p:animEffect>
                                    <p:anim calcmode="lin" valueType="num">
                                      <p:cBhvr>
                                        <p:cTn id="110" dur="1822" tmFilter="0,0; 0.14,0.36; 0.43,0.73; 0.71,0.91; 1.0,1.0">
                                          <p:stCondLst>
                                            <p:cond delay="0"/>
                                          </p:stCondLst>
                                        </p:cTn>
                                        <p:tgtEl>
                                          <p:spTgt spid="23">
                                            <p:graphicEl>
                                              <a:dgm id="{3EC6180E-BAA0-4C83-921A-49B37B365639}"/>
                                            </p:graphicEl>
                                          </p:spTgt>
                                        </p:tgtEl>
                                        <p:attrNameLst>
                                          <p:attrName>ppt_x</p:attrName>
                                        </p:attrNameLst>
                                      </p:cBhvr>
                                      <p:tavLst>
                                        <p:tav tm="0">
                                          <p:val>
                                            <p:strVal val="#ppt_x-0.25"/>
                                          </p:val>
                                        </p:tav>
                                        <p:tav tm="100000">
                                          <p:val>
                                            <p:strVal val="#ppt_x"/>
                                          </p:val>
                                        </p:tav>
                                      </p:tavLst>
                                    </p:anim>
                                    <p:anim calcmode="lin" valueType="num">
                                      <p:cBhvr>
                                        <p:cTn id="111" dur="664" tmFilter="0.0,0.0; 0.25,0.07; 0.50,0.2; 0.75,0.467; 1.0,1.0">
                                          <p:stCondLst>
                                            <p:cond delay="0"/>
                                          </p:stCondLst>
                                        </p:cTn>
                                        <p:tgtEl>
                                          <p:spTgt spid="23">
                                            <p:graphicEl>
                                              <a:dgm id="{3EC6180E-BAA0-4C83-921A-49B37B365639}"/>
                                            </p:graphicEl>
                                          </p:spTgt>
                                        </p:tgtEl>
                                        <p:attrNameLst>
                                          <p:attrName>ppt_y</p:attrName>
                                        </p:attrNameLst>
                                      </p:cBhvr>
                                      <p:tavLst>
                                        <p:tav tm="0" fmla="#ppt_y-sin(pi*$)/3">
                                          <p:val>
                                            <p:fltVal val="0.5"/>
                                          </p:val>
                                        </p:tav>
                                        <p:tav tm="100000">
                                          <p:val>
                                            <p:fltVal val="1"/>
                                          </p:val>
                                        </p:tav>
                                      </p:tavLst>
                                    </p:anim>
                                    <p:anim calcmode="lin" valueType="num">
                                      <p:cBhvr>
                                        <p:cTn id="112" dur="664" tmFilter="0, 0; 0.125,0.2665; 0.25,0.4; 0.375,0.465; 0.5,0.5;  0.625,0.535; 0.75,0.6; 0.875,0.7335; 1,1">
                                          <p:stCondLst>
                                            <p:cond delay="664"/>
                                          </p:stCondLst>
                                        </p:cTn>
                                        <p:tgtEl>
                                          <p:spTgt spid="23">
                                            <p:graphicEl>
                                              <a:dgm id="{3EC6180E-BAA0-4C83-921A-49B37B365639}"/>
                                            </p:graphicEl>
                                          </p:spTgt>
                                        </p:tgtEl>
                                        <p:attrNameLst>
                                          <p:attrName>ppt_y</p:attrName>
                                        </p:attrNameLst>
                                      </p:cBhvr>
                                      <p:tavLst>
                                        <p:tav tm="0" fmla="#ppt_y-sin(pi*$)/9">
                                          <p:val>
                                            <p:fltVal val="0"/>
                                          </p:val>
                                        </p:tav>
                                        <p:tav tm="100000">
                                          <p:val>
                                            <p:fltVal val="1"/>
                                          </p:val>
                                        </p:tav>
                                      </p:tavLst>
                                    </p:anim>
                                    <p:anim calcmode="lin" valueType="num">
                                      <p:cBhvr>
                                        <p:cTn id="113" dur="332" tmFilter="0, 0; 0.125,0.2665; 0.25,0.4; 0.375,0.465; 0.5,0.5;  0.625,0.535; 0.75,0.6; 0.875,0.7335; 1,1">
                                          <p:stCondLst>
                                            <p:cond delay="1324"/>
                                          </p:stCondLst>
                                        </p:cTn>
                                        <p:tgtEl>
                                          <p:spTgt spid="23">
                                            <p:graphicEl>
                                              <a:dgm id="{3EC6180E-BAA0-4C83-921A-49B37B365639}"/>
                                            </p:graphicEl>
                                          </p:spTgt>
                                        </p:tgtEl>
                                        <p:attrNameLst>
                                          <p:attrName>ppt_y</p:attrName>
                                        </p:attrNameLst>
                                      </p:cBhvr>
                                      <p:tavLst>
                                        <p:tav tm="0" fmla="#ppt_y-sin(pi*$)/27">
                                          <p:val>
                                            <p:fltVal val="0"/>
                                          </p:val>
                                        </p:tav>
                                        <p:tav tm="100000">
                                          <p:val>
                                            <p:fltVal val="1"/>
                                          </p:val>
                                        </p:tav>
                                      </p:tavLst>
                                    </p:anim>
                                    <p:anim calcmode="lin" valueType="num">
                                      <p:cBhvr>
                                        <p:cTn id="114" dur="164" tmFilter="0, 0; 0.125,0.2665; 0.25,0.4; 0.375,0.465; 0.5,0.5;  0.625,0.535; 0.75,0.6; 0.875,0.7335; 1,1">
                                          <p:stCondLst>
                                            <p:cond delay="1656"/>
                                          </p:stCondLst>
                                        </p:cTn>
                                        <p:tgtEl>
                                          <p:spTgt spid="23">
                                            <p:graphicEl>
                                              <a:dgm id="{3EC6180E-BAA0-4C83-921A-49B37B365639}"/>
                                            </p:graphicEl>
                                          </p:spTgt>
                                        </p:tgtEl>
                                        <p:attrNameLst>
                                          <p:attrName>ppt_y</p:attrName>
                                        </p:attrNameLst>
                                      </p:cBhvr>
                                      <p:tavLst>
                                        <p:tav tm="0" fmla="#ppt_y-sin(pi*$)/81">
                                          <p:val>
                                            <p:fltVal val="0"/>
                                          </p:val>
                                        </p:tav>
                                        <p:tav tm="100000">
                                          <p:val>
                                            <p:fltVal val="1"/>
                                          </p:val>
                                        </p:tav>
                                      </p:tavLst>
                                    </p:anim>
                                    <p:animScale>
                                      <p:cBhvr>
                                        <p:cTn id="115" dur="26">
                                          <p:stCondLst>
                                            <p:cond delay="650"/>
                                          </p:stCondLst>
                                        </p:cTn>
                                        <p:tgtEl>
                                          <p:spTgt spid="23">
                                            <p:graphicEl>
                                              <a:dgm id="{3EC6180E-BAA0-4C83-921A-49B37B365639}"/>
                                            </p:graphicEl>
                                          </p:spTgt>
                                        </p:tgtEl>
                                      </p:cBhvr>
                                      <p:to x="100000" y="60000"/>
                                    </p:animScale>
                                    <p:animScale>
                                      <p:cBhvr>
                                        <p:cTn id="116" dur="166" decel="50000">
                                          <p:stCondLst>
                                            <p:cond delay="676"/>
                                          </p:stCondLst>
                                        </p:cTn>
                                        <p:tgtEl>
                                          <p:spTgt spid="23">
                                            <p:graphicEl>
                                              <a:dgm id="{3EC6180E-BAA0-4C83-921A-49B37B365639}"/>
                                            </p:graphicEl>
                                          </p:spTgt>
                                        </p:tgtEl>
                                      </p:cBhvr>
                                      <p:to x="100000" y="100000"/>
                                    </p:animScale>
                                    <p:animScale>
                                      <p:cBhvr>
                                        <p:cTn id="117" dur="26">
                                          <p:stCondLst>
                                            <p:cond delay="1312"/>
                                          </p:stCondLst>
                                        </p:cTn>
                                        <p:tgtEl>
                                          <p:spTgt spid="23">
                                            <p:graphicEl>
                                              <a:dgm id="{3EC6180E-BAA0-4C83-921A-49B37B365639}"/>
                                            </p:graphicEl>
                                          </p:spTgt>
                                        </p:tgtEl>
                                      </p:cBhvr>
                                      <p:to x="100000" y="80000"/>
                                    </p:animScale>
                                    <p:animScale>
                                      <p:cBhvr>
                                        <p:cTn id="118" dur="166" decel="50000">
                                          <p:stCondLst>
                                            <p:cond delay="1338"/>
                                          </p:stCondLst>
                                        </p:cTn>
                                        <p:tgtEl>
                                          <p:spTgt spid="23">
                                            <p:graphicEl>
                                              <a:dgm id="{3EC6180E-BAA0-4C83-921A-49B37B365639}"/>
                                            </p:graphicEl>
                                          </p:spTgt>
                                        </p:tgtEl>
                                      </p:cBhvr>
                                      <p:to x="100000" y="100000"/>
                                    </p:animScale>
                                    <p:animScale>
                                      <p:cBhvr>
                                        <p:cTn id="119" dur="26">
                                          <p:stCondLst>
                                            <p:cond delay="1642"/>
                                          </p:stCondLst>
                                        </p:cTn>
                                        <p:tgtEl>
                                          <p:spTgt spid="23">
                                            <p:graphicEl>
                                              <a:dgm id="{3EC6180E-BAA0-4C83-921A-49B37B365639}"/>
                                            </p:graphicEl>
                                          </p:spTgt>
                                        </p:tgtEl>
                                      </p:cBhvr>
                                      <p:to x="100000" y="90000"/>
                                    </p:animScale>
                                    <p:animScale>
                                      <p:cBhvr>
                                        <p:cTn id="120" dur="166" decel="50000">
                                          <p:stCondLst>
                                            <p:cond delay="1668"/>
                                          </p:stCondLst>
                                        </p:cTn>
                                        <p:tgtEl>
                                          <p:spTgt spid="23">
                                            <p:graphicEl>
                                              <a:dgm id="{3EC6180E-BAA0-4C83-921A-49B37B365639}"/>
                                            </p:graphicEl>
                                          </p:spTgt>
                                        </p:tgtEl>
                                      </p:cBhvr>
                                      <p:to x="100000" y="100000"/>
                                    </p:animScale>
                                    <p:animScale>
                                      <p:cBhvr>
                                        <p:cTn id="121" dur="26">
                                          <p:stCondLst>
                                            <p:cond delay="1808"/>
                                          </p:stCondLst>
                                        </p:cTn>
                                        <p:tgtEl>
                                          <p:spTgt spid="23">
                                            <p:graphicEl>
                                              <a:dgm id="{3EC6180E-BAA0-4C83-921A-49B37B365639}"/>
                                            </p:graphicEl>
                                          </p:spTgt>
                                        </p:tgtEl>
                                      </p:cBhvr>
                                      <p:to x="100000" y="95000"/>
                                    </p:animScale>
                                    <p:animScale>
                                      <p:cBhvr>
                                        <p:cTn id="122" dur="166" decel="50000">
                                          <p:stCondLst>
                                            <p:cond delay="1834"/>
                                          </p:stCondLst>
                                        </p:cTn>
                                        <p:tgtEl>
                                          <p:spTgt spid="23">
                                            <p:graphicEl>
                                              <a:dgm id="{3EC6180E-BAA0-4C83-921A-49B37B365639}"/>
                                            </p:graphicEl>
                                          </p:spTgt>
                                        </p:tgtEl>
                                      </p:cBhvr>
                                      <p:to x="100000" y="100000"/>
                                    </p:animScale>
                                  </p:childTnLst>
                                </p:cTn>
                              </p:par>
                              <p:par>
                                <p:cTn id="123" presetID="26" presetClass="entr" presetSubtype="0" fill="hold" grpId="0" nodeType="withEffect">
                                  <p:stCondLst>
                                    <p:cond delay="0"/>
                                  </p:stCondLst>
                                  <p:childTnLst>
                                    <p:set>
                                      <p:cBhvr>
                                        <p:cTn id="124" dur="1" fill="hold">
                                          <p:stCondLst>
                                            <p:cond delay="0"/>
                                          </p:stCondLst>
                                        </p:cTn>
                                        <p:tgtEl>
                                          <p:spTgt spid="23">
                                            <p:graphicEl>
                                              <a:dgm id="{32E0B653-FFF7-4D9F-9BC8-097E72F40D3A}"/>
                                            </p:graphicEl>
                                          </p:spTgt>
                                        </p:tgtEl>
                                        <p:attrNameLst>
                                          <p:attrName>style.visibility</p:attrName>
                                        </p:attrNameLst>
                                      </p:cBhvr>
                                      <p:to>
                                        <p:strVal val="visible"/>
                                      </p:to>
                                    </p:set>
                                    <p:animEffect transition="in" filter="wipe(down)">
                                      <p:cBhvr>
                                        <p:cTn id="125" dur="580">
                                          <p:stCondLst>
                                            <p:cond delay="0"/>
                                          </p:stCondLst>
                                        </p:cTn>
                                        <p:tgtEl>
                                          <p:spTgt spid="23">
                                            <p:graphicEl>
                                              <a:dgm id="{32E0B653-FFF7-4D9F-9BC8-097E72F40D3A}"/>
                                            </p:graphicEl>
                                          </p:spTgt>
                                        </p:tgtEl>
                                      </p:cBhvr>
                                    </p:animEffect>
                                    <p:anim calcmode="lin" valueType="num">
                                      <p:cBhvr>
                                        <p:cTn id="126" dur="1822" tmFilter="0,0; 0.14,0.36; 0.43,0.73; 0.71,0.91; 1.0,1.0">
                                          <p:stCondLst>
                                            <p:cond delay="0"/>
                                          </p:stCondLst>
                                        </p:cTn>
                                        <p:tgtEl>
                                          <p:spTgt spid="23">
                                            <p:graphicEl>
                                              <a:dgm id="{32E0B653-FFF7-4D9F-9BC8-097E72F40D3A}"/>
                                            </p:graphicEl>
                                          </p:spTgt>
                                        </p:tgtEl>
                                        <p:attrNameLst>
                                          <p:attrName>ppt_x</p:attrName>
                                        </p:attrNameLst>
                                      </p:cBhvr>
                                      <p:tavLst>
                                        <p:tav tm="0">
                                          <p:val>
                                            <p:strVal val="#ppt_x-0.25"/>
                                          </p:val>
                                        </p:tav>
                                        <p:tav tm="100000">
                                          <p:val>
                                            <p:strVal val="#ppt_x"/>
                                          </p:val>
                                        </p:tav>
                                      </p:tavLst>
                                    </p:anim>
                                    <p:anim calcmode="lin" valueType="num">
                                      <p:cBhvr>
                                        <p:cTn id="127" dur="664" tmFilter="0.0,0.0; 0.25,0.07; 0.50,0.2; 0.75,0.467; 1.0,1.0">
                                          <p:stCondLst>
                                            <p:cond delay="0"/>
                                          </p:stCondLst>
                                        </p:cTn>
                                        <p:tgtEl>
                                          <p:spTgt spid="23">
                                            <p:graphicEl>
                                              <a:dgm id="{32E0B653-FFF7-4D9F-9BC8-097E72F40D3A}"/>
                                            </p:graphicEl>
                                          </p:spTgt>
                                        </p:tgtEl>
                                        <p:attrNameLst>
                                          <p:attrName>ppt_y</p:attrName>
                                        </p:attrNameLst>
                                      </p:cBhvr>
                                      <p:tavLst>
                                        <p:tav tm="0" fmla="#ppt_y-sin(pi*$)/3">
                                          <p:val>
                                            <p:fltVal val="0.5"/>
                                          </p:val>
                                        </p:tav>
                                        <p:tav tm="100000">
                                          <p:val>
                                            <p:fltVal val="1"/>
                                          </p:val>
                                        </p:tav>
                                      </p:tavLst>
                                    </p:anim>
                                    <p:anim calcmode="lin" valueType="num">
                                      <p:cBhvr>
                                        <p:cTn id="128" dur="664" tmFilter="0, 0; 0.125,0.2665; 0.25,0.4; 0.375,0.465; 0.5,0.5;  0.625,0.535; 0.75,0.6; 0.875,0.7335; 1,1">
                                          <p:stCondLst>
                                            <p:cond delay="664"/>
                                          </p:stCondLst>
                                        </p:cTn>
                                        <p:tgtEl>
                                          <p:spTgt spid="23">
                                            <p:graphicEl>
                                              <a:dgm id="{32E0B653-FFF7-4D9F-9BC8-097E72F40D3A}"/>
                                            </p:graphicEl>
                                          </p:spTgt>
                                        </p:tgtEl>
                                        <p:attrNameLst>
                                          <p:attrName>ppt_y</p:attrName>
                                        </p:attrNameLst>
                                      </p:cBhvr>
                                      <p:tavLst>
                                        <p:tav tm="0" fmla="#ppt_y-sin(pi*$)/9">
                                          <p:val>
                                            <p:fltVal val="0"/>
                                          </p:val>
                                        </p:tav>
                                        <p:tav tm="100000">
                                          <p:val>
                                            <p:fltVal val="1"/>
                                          </p:val>
                                        </p:tav>
                                      </p:tavLst>
                                    </p:anim>
                                    <p:anim calcmode="lin" valueType="num">
                                      <p:cBhvr>
                                        <p:cTn id="129" dur="332" tmFilter="0, 0; 0.125,0.2665; 0.25,0.4; 0.375,0.465; 0.5,0.5;  0.625,0.535; 0.75,0.6; 0.875,0.7335; 1,1">
                                          <p:stCondLst>
                                            <p:cond delay="1324"/>
                                          </p:stCondLst>
                                        </p:cTn>
                                        <p:tgtEl>
                                          <p:spTgt spid="23">
                                            <p:graphicEl>
                                              <a:dgm id="{32E0B653-FFF7-4D9F-9BC8-097E72F40D3A}"/>
                                            </p:graphicEl>
                                          </p:spTgt>
                                        </p:tgtEl>
                                        <p:attrNameLst>
                                          <p:attrName>ppt_y</p:attrName>
                                        </p:attrNameLst>
                                      </p:cBhvr>
                                      <p:tavLst>
                                        <p:tav tm="0" fmla="#ppt_y-sin(pi*$)/27">
                                          <p:val>
                                            <p:fltVal val="0"/>
                                          </p:val>
                                        </p:tav>
                                        <p:tav tm="100000">
                                          <p:val>
                                            <p:fltVal val="1"/>
                                          </p:val>
                                        </p:tav>
                                      </p:tavLst>
                                    </p:anim>
                                    <p:anim calcmode="lin" valueType="num">
                                      <p:cBhvr>
                                        <p:cTn id="130" dur="164" tmFilter="0, 0; 0.125,0.2665; 0.25,0.4; 0.375,0.465; 0.5,0.5;  0.625,0.535; 0.75,0.6; 0.875,0.7335; 1,1">
                                          <p:stCondLst>
                                            <p:cond delay="1656"/>
                                          </p:stCondLst>
                                        </p:cTn>
                                        <p:tgtEl>
                                          <p:spTgt spid="23">
                                            <p:graphicEl>
                                              <a:dgm id="{32E0B653-FFF7-4D9F-9BC8-097E72F40D3A}"/>
                                            </p:graphicEl>
                                          </p:spTgt>
                                        </p:tgtEl>
                                        <p:attrNameLst>
                                          <p:attrName>ppt_y</p:attrName>
                                        </p:attrNameLst>
                                      </p:cBhvr>
                                      <p:tavLst>
                                        <p:tav tm="0" fmla="#ppt_y-sin(pi*$)/81">
                                          <p:val>
                                            <p:fltVal val="0"/>
                                          </p:val>
                                        </p:tav>
                                        <p:tav tm="100000">
                                          <p:val>
                                            <p:fltVal val="1"/>
                                          </p:val>
                                        </p:tav>
                                      </p:tavLst>
                                    </p:anim>
                                    <p:animScale>
                                      <p:cBhvr>
                                        <p:cTn id="131" dur="26">
                                          <p:stCondLst>
                                            <p:cond delay="650"/>
                                          </p:stCondLst>
                                        </p:cTn>
                                        <p:tgtEl>
                                          <p:spTgt spid="23">
                                            <p:graphicEl>
                                              <a:dgm id="{32E0B653-FFF7-4D9F-9BC8-097E72F40D3A}"/>
                                            </p:graphicEl>
                                          </p:spTgt>
                                        </p:tgtEl>
                                      </p:cBhvr>
                                      <p:to x="100000" y="60000"/>
                                    </p:animScale>
                                    <p:animScale>
                                      <p:cBhvr>
                                        <p:cTn id="132" dur="166" decel="50000">
                                          <p:stCondLst>
                                            <p:cond delay="676"/>
                                          </p:stCondLst>
                                        </p:cTn>
                                        <p:tgtEl>
                                          <p:spTgt spid="23">
                                            <p:graphicEl>
                                              <a:dgm id="{32E0B653-FFF7-4D9F-9BC8-097E72F40D3A}"/>
                                            </p:graphicEl>
                                          </p:spTgt>
                                        </p:tgtEl>
                                      </p:cBhvr>
                                      <p:to x="100000" y="100000"/>
                                    </p:animScale>
                                    <p:animScale>
                                      <p:cBhvr>
                                        <p:cTn id="133" dur="26">
                                          <p:stCondLst>
                                            <p:cond delay="1312"/>
                                          </p:stCondLst>
                                        </p:cTn>
                                        <p:tgtEl>
                                          <p:spTgt spid="23">
                                            <p:graphicEl>
                                              <a:dgm id="{32E0B653-FFF7-4D9F-9BC8-097E72F40D3A}"/>
                                            </p:graphicEl>
                                          </p:spTgt>
                                        </p:tgtEl>
                                      </p:cBhvr>
                                      <p:to x="100000" y="80000"/>
                                    </p:animScale>
                                    <p:animScale>
                                      <p:cBhvr>
                                        <p:cTn id="134" dur="166" decel="50000">
                                          <p:stCondLst>
                                            <p:cond delay="1338"/>
                                          </p:stCondLst>
                                        </p:cTn>
                                        <p:tgtEl>
                                          <p:spTgt spid="23">
                                            <p:graphicEl>
                                              <a:dgm id="{32E0B653-FFF7-4D9F-9BC8-097E72F40D3A}"/>
                                            </p:graphicEl>
                                          </p:spTgt>
                                        </p:tgtEl>
                                      </p:cBhvr>
                                      <p:to x="100000" y="100000"/>
                                    </p:animScale>
                                    <p:animScale>
                                      <p:cBhvr>
                                        <p:cTn id="135" dur="26">
                                          <p:stCondLst>
                                            <p:cond delay="1642"/>
                                          </p:stCondLst>
                                        </p:cTn>
                                        <p:tgtEl>
                                          <p:spTgt spid="23">
                                            <p:graphicEl>
                                              <a:dgm id="{32E0B653-FFF7-4D9F-9BC8-097E72F40D3A}"/>
                                            </p:graphicEl>
                                          </p:spTgt>
                                        </p:tgtEl>
                                      </p:cBhvr>
                                      <p:to x="100000" y="90000"/>
                                    </p:animScale>
                                    <p:animScale>
                                      <p:cBhvr>
                                        <p:cTn id="136" dur="166" decel="50000">
                                          <p:stCondLst>
                                            <p:cond delay="1668"/>
                                          </p:stCondLst>
                                        </p:cTn>
                                        <p:tgtEl>
                                          <p:spTgt spid="23">
                                            <p:graphicEl>
                                              <a:dgm id="{32E0B653-FFF7-4D9F-9BC8-097E72F40D3A}"/>
                                            </p:graphicEl>
                                          </p:spTgt>
                                        </p:tgtEl>
                                      </p:cBhvr>
                                      <p:to x="100000" y="100000"/>
                                    </p:animScale>
                                    <p:animScale>
                                      <p:cBhvr>
                                        <p:cTn id="137" dur="26">
                                          <p:stCondLst>
                                            <p:cond delay="1808"/>
                                          </p:stCondLst>
                                        </p:cTn>
                                        <p:tgtEl>
                                          <p:spTgt spid="23">
                                            <p:graphicEl>
                                              <a:dgm id="{32E0B653-FFF7-4D9F-9BC8-097E72F40D3A}"/>
                                            </p:graphicEl>
                                          </p:spTgt>
                                        </p:tgtEl>
                                      </p:cBhvr>
                                      <p:to x="100000" y="95000"/>
                                    </p:animScale>
                                    <p:animScale>
                                      <p:cBhvr>
                                        <p:cTn id="138" dur="166" decel="50000">
                                          <p:stCondLst>
                                            <p:cond delay="1834"/>
                                          </p:stCondLst>
                                        </p:cTn>
                                        <p:tgtEl>
                                          <p:spTgt spid="23">
                                            <p:graphicEl>
                                              <a:dgm id="{32E0B653-FFF7-4D9F-9BC8-097E72F40D3A}"/>
                                            </p:graphicEl>
                                          </p:spTgt>
                                        </p:tgtEl>
                                      </p:cBhvr>
                                      <p:to x="100000" y="100000"/>
                                    </p:animScale>
                                  </p:childTnLst>
                                </p:cTn>
                              </p:par>
                              <p:par>
                                <p:cTn id="139" presetID="26" presetClass="entr" presetSubtype="0" fill="hold" grpId="0" nodeType="withEffect">
                                  <p:stCondLst>
                                    <p:cond delay="0"/>
                                  </p:stCondLst>
                                  <p:childTnLst>
                                    <p:set>
                                      <p:cBhvr>
                                        <p:cTn id="140" dur="1" fill="hold">
                                          <p:stCondLst>
                                            <p:cond delay="0"/>
                                          </p:stCondLst>
                                        </p:cTn>
                                        <p:tgtEl>
                                          <p:spTgt spid="23">
                                            <p:graphicEl>
                                              <a:dgm id="{6B4A4AF4-B761-417F-B7F6-D15141BF953E}"/>
                                            </p:graphicEl>
                                          </p:spTgt>
                                        </p:tgtEl>
                                        <p:attrNameLst>
                                          <p:attrName>style.visibility</p:attrName>
                                        </p:attrNameLst>
                                      </p:cBhvr>
                                      <p:to>
                                        <p:strVal val="visible"/>
                                      </p:to>
                                    </p:set>
                                    <p:animEffect transition="in" filter="wipe(down)">
                                      <p:cBhvr>
                                        <p:cTn id="141" dur="580">
                                          <p:stCondLst>
                                            <p:cond delay="0"/>
                                          </p:stCondLst>
                                        </p:cTn>
                                        <p:tgtEl>
                                          <p:spTgt spid="23">
                                            <p:graphicEl>
                                              <a:dgm id="{6B4A4AF4-B761-417F-B7F6-D15141BF953E}"/>
                                            </p:graphicEl>
                                          </p:spTgt>
                                        </p:tgtEl>
                                      </p:cBhvr>
                                    </p:animEffect>
                                    <p:anim calcmode="lin" valueType="num">
                                      <p:cBhvr>
                                        <p:cTn id="142" dur="1822" tmFilter="0,0; 0.14,0.36; 0.43,0.73; 0.71,0.91; 1.0,1.0">
                                          <p:stCondLst>
                                            <p:cond delay="0"/>
                                          </p:stCondLst>
                                        </p:cTn>
                                        <p:tgtEl>
                                          <p:spTgt spid="23">
                                            <p:graphicEl>
                                              <a:dgm id="{6B4A4AF4-B761-417F-B7F6-D15141BF953E}"/>
                                            </p:graphicEl>
                                          </p:spTgt>
                                        </p:tgtEl>
                                        <p:attrNameLst>
                                          <p:attrName>ppt_x</p:attrName>
                                        </p:attrNameLst>
                                      </p:cBhvr>
                                      <p:tavLst>
                                        <p:tav tm="0">
                                          <p:val>
                                            <p:strVal val="#ppt_x-0.25"/>
                                          </p:val>
                                        </p:tav>
                                        <p:tav tm="100000">
                                          <p:val>
                                            <p:strVal val="#ppt_x"/>
                                          </p:val>
                                        </p:tav>
                                      </p:tavLst>
                                    </p:anim>
                                    <p:anim calcmode="lin" valueType="num">
                                      <p:cBhvr>
                                        <p:cTn id="143" dur="664" tmFilter="0.0,0.0; 0.25,0.07; 0.50,0.2; 0.75,0.467; 1.0,1.0">
                                          <p:stCondLst>
                                            <p:cond delay="0"/>
                                          </p:stCondLst>
                                        </p:cTn>
                                        <p:tgtEl>
                                          <p:spTgt spid="23">
                                            <p:graphicEl>
                                              <a:dgm id="{6B4A4AF4-B761-417F-B7F6-D15141BF953E}"/>
                                            </p:graphicEl>
                                          </p:spTgt>
                                        </p:tgtEl>
                                        <p:attrNameLst>
                                          <p:attrName>ppt_y</p:attrName>
                                        </p:attrNameLst>
                                      </p:cBhvr>
                                      <p:tavLst>
                                        <p:tav tm="0" fmla="#ppt_y-sin(pi*$)/3">
                                          <p:val>
                                            <p:fltVal val="0.5"/>
                                          </p:val>
                                        </p:tav>
                                        <p:tav tm="100000">
                                          <p:val>
                                            <p:fltVal val="1"/>
                                          </p:val>
                                        </p:tav>
                                      </p:tavLst>
                                    </p:anim>
                                    <p:anim calcmode="lin" valueType="num">
                                      <p:cBhvr>
                                        <p:cTn id="144" dur="664" tmFilter="0, 0; 0.125,0.2665; 0.25,0.4; 0.375,0.465; 0.5,0.5;  0.625,0.535; 0.75,0.6; 0.875,0.7335; 1,1">
                                          <p:stCondLst>
                                            <p:cond delay="664"/>
                                          </p:stCondLst>
                                        </p:cTn>
                                        <p:tgtEl>
                                          <p:spTgt spid="23">
                                            <p:graphicEl>
                                              <a:dgm id="{6B4A4AF4-B761-417F-B7F6-D15141BF953E}"/>
                                            </p:graphicEl>
                                          </p:spTgt>
                                        </p:tgtEl>
                                        <p:attrNameLst>
                                          <p:attrName>ppt_y</p:attrName>
                                        </p:attrNameLst>
                                      </p:cBhvr>
                                      <p:tavLst>
                                        <p:tav tm="0" fmla="#ppt_y-sin(pi*$)/9">
                                          <p:val>
                                            <p:fltVal val="0"/>
                                          </p:val>
                                        </p:tav>
                                        <p:tav tm="100000">
                                          <p:val>
                                            <p:fltVal val="1"/>
                                          </p:val>
                                        </p:tav>
                                      </p:tavLst>
                                    </p:anim>
                                    <p:anim calcmode="lin" valueType="num">
                                      <p:cBhvr>
                                        <p:cTn id="145" dur="332" tmFilter="0, 0; 0.125,0.2665; 0.25,0.4; 0.375,0.465; 0.5,0.5;  0.625,0.535; 0.75,0.6; 0.875,0.7335; 1,1">
                                          <p:stCondLst>
                                            <p:cond delay="1324"/>
                                          </p:stCondLst>
                                        </p:cTn>
                                        <p:tgtEl>
                                          <p:spTgt spid="23">
                                            <p:graphicEl>
                                              <a:dgm id="{6B4A4AF4-B761-417F-B7F6-D15141BF953E}"/>
                                            </p:graphicEl>
                                          </p:spTgt>
                                        </p:tgtEl>
                                        <p:attrNameLst>
                                          <p:attrName>ppt_y</p:attrName>
                                        </p:attrNameLst>
                                      </p:cBhvr>
                                      <p:tavLst>
                                        <p:tav tm="0" fmla="#ppt_y-sin(pi*$)/27">
                                          <p:val>
                                            <p:fltVal val="0"/>
                                          </p:val>
                                        </p:tav>
                                        <p:tav tm="100000">
                                          <p:val>
                                            <p:fltVal val="1"/>
                                          </p:val>
                                        </p:tav>
                                      </p:tavLst>
                                    </p:anim>
                                    <p:anim calcmode="lin" valueType="num">
                                      <p:cBhvr>
                                        <p:cTn id="146" dur="164" tmFilter="0, 0; 0.125,0.2665; 0.25,0.4; 0.375,0.465; 0.5,0.5;  0.625,0.535; 0.75,0.6; 0.875,0.7335; 1,1">
                                          <p:stCondLst>
                                            <p:cond delay="1656"/>
                                          </p:stCondLst>
                                        </p:cTn>
                                        <p:tgtEl>
                                          <p:spTgt spid="23">
                                            <p:graphicEl>
                                              <a:dgm id="{6B4A4AF4-B761-417F-B7F6-D15141BF953E}"/>
                                            </p:graphicEl>
                                          </p:spTgt>
                                        </p:tgtEl>
                                        <p:attrNameLst>
                                          <p:attrName>ppt_y</p:attrName>
                                        </p:attrNameLst>
                                      </p:cBhvr>
                                      <p:tavLst>
                                        <p:tav tm="0" fmla="#ppt_y-sin(pi*$)/81">
                                          <p:val>
                                            <p:fltVal val="0"/>
                                          </p:val>
                                        </p:tav>
                                        <p:tav tm="100000">
                                          <p:val>
                                            <p:fltVal val="1"/>
                                          </p:val>
                                        </p:tav>
                                      </p:tavLst>
                                    </p:anim>
                                    <p:animScale>
                                      <p:cBhvr>
                                        <p:cTn id="147" dur="26">
                                          <p:stCondLst>
                                            <p:cond delay="650"/>
                                          </p:stCondLst>
                                        </p:cTn>
                                        <p:tgtEl>
                                          <p:spTgt spid="23">
                                            <p:graphicEl>
                                              <a:dgm id="{6B4A4AF4-B761-417F-B7F6-D15141BF953E}"/>
                                            </p:graphicEl>
                                          </p:spTgt>
                                        </p:tgtEl>
                                      </p:cBhvr>
                                      <p:to x="100000" y="60000"/>
                                    </p:animScale>
                                    <p:animScale>
                                      <p:cBhvr>
                                        <p:cTn id="148" dur="166" decel="50000">
                                          <p:stCondLst>
                                            <p:cond delay="676"/>
                                          </p:stCondLst>
                                        </p:cTn>
                                        <p:tgtEl>
                                          <p:spTgt spid="23">
                                            <p:graphicEl>
                                              <a:dgm id="{6B4A4AF4-B761-417F-B7F6-D15141BF953E}"/>
                                            </p:graphicEl>
                                          </p:spTgt>
                                        </p:tgtEl>
                                      </p:cBhvr>
                                      <p:to x="100000" y="100000"/>
                                    </p:animScale>
                                    <p:animScale>
                                      <p:cBhvr>
                                        <p:cTn id="149" dur="26">
                                          <p:stCondLst>
                                            <p:cond delay="1312"/>
                                          </p:stCondLst>
                                        </p:cTn>
                                        <p:tgtEl>
                                          <p:spTgt spid="23">
                                            <p:graphicEl>
                                              <a:dgm id="{6B4A4AF4-B761-417F-B7F6-D15141BF953E}"/>
                                            </p:graphicEl>
                                          </p:spTgt>
                                        </p:tgtEl>
                                      </p:cBhvr>
                                      <p:to x="100000" y="80000"/>
                                    </p:animScale>
                                    <p:animScale>
                                      <p:cBhvr>
                                        <p:cTn id="150" dur="166" decel="50000">
                                          <p:stCondLst>
                                            <p:cond delay="1338"/>
                                          </p:stCondLst>
                                        </p:cTn>
                                        <p:tgtEl>
                                          <p:spTgt spid="23">
                                            <p:graphicEl>
                                              <a:dgm id="{6B4A4AF4-B761-417F-B7F6-D15141BF953E}"/>
                                            </p:graphicEl>
                                          </p:spTgt>
                                        </p:tgtEl>
                                      </p:cBhvr>
                                      <p:to x="100000" y="100000"/>
                                    </p:animScale>
                                    <p:animScale>
                                      <p:cBhvr>
                                        <p:cTn id="151" dur="26">
                                          <p:stCondLst>
                                            <p:cond delay="1642"/>
                                          </p:stCondLst>
                                        </p:cTn>
                                        <p:tgtEl>
                                          <p:spTgt spid="23">
                                            <p:graphicEl>
                                              <a:dgm id="{6B4A4AF4-B761-417F-B7F6-D15141BF953E}"/>
                                            </p:graphicEl>
                                          </p:spTgt>
                                        </p:tgtEl>
                                      </p:cBhvr>
                                      <p:to x="100000" y="90000"/>
                                    </p:animScale>
                                    <p:animScale>
                                      <p:cBhvr>
                                        <p:cTn id="152" dur="166" decel="50000">
                                          <p:stCondLst>
                                            <p:cond delay="1668"/>
                                          </p:stCondLst>
                                        </p:cTn>
                                        <p:tgtEl>
                                          <p:spTgt spid="23">
                                            <p:graphicEl>
                                              <a:dgm id="{6B4A4AF4-B761-417F-B7F6-D15141BF953E}"/>
                                            </p:graphicEl>
                                          </p:spTgt>
                                        </p:tgtEl>
                                      </p:cBhvr>
                                      <p:to x="100000" y="100000"/>
                                    </p:animScale>
                                    <p:animScale>
                                      <p:cBhvr>
                                        <p:cTn id="153" dur="26">
                                          <p:stCondLst>
                                            <p:cond delay="1808"/>
                                          </p:stCondLst>
                                        </p:cTn>
                                        <p:tgtEl>
                                          <p:spTgt spid="23">
                                            <p:graphicEl>
                                              <a:dgm id="{6B4A4AF4-B761-417F-B7F6-D15141BF953E}"/>
                                            </p:graphicEl>
                                          </p:spTgt>
                                        </p:tgtEl>
                                      </p:cBhvr>
                                      <p:to x="100000" y="95000"/>
                                    </p:animScale>
                                    <p:animScale>
                                      <p:cBhvr>
                                        <p:cTn id="154" dur="166" decel="50000">
                                          <p:stCondLst>
                                            <p:cond delay="1834"/>
                                          </p:stCondLst>
                                        </p:cTn>
                                        <p:tgtEl>
                                          <p:spTgt spid="23">
                                            <p:graphicEl>
                                              <a:dgm id="{6B4A4AF4-B761-417F-B7F6-D15141BF953E}"/>
                                            </p:graphic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23" grpId="0">
        <p:bldSub>
          <a:bldDgm/>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336CA08-F649-5197-A2AE-1A0057E3FBDF}"/>
              </a:ext>
            </a:extLst>
          </p:cNvPr>
          <p:cNvSpPr>
            <a:spLocks noGrp="1"/>
          </p:cNvSpPr>
          <p:nvPr>
            <p:ph type="sldNum" sz="quarter" idx="12"/>
          </p:nvPr>
        </p:nvSpPr>
        <p:spPr/>
        <p:txBody>
          <a:bodyPr vert="horz" lIns="91440" tIns="45720" rIns="91440" bIns="45720" rtlCol="0" anchor="ctr">
            <a:normAutofit/>
          </a:bodyPr>
          <a:lstStyle/>
          <a:p>
            <a:pPr defTabSz="914400">
              <a:spcAft>
                <a:spcPts val="600"/>
              </a:spcAft>
            </a:pPr>
            <a:fld id="{58FB4751-880F-D840-AAA9-3A15815CC996}" type="slidenum">
              <a:rPr lang="en-US"/>
              <a:pPr defTabSz="914400">
                <a:spcAft>
                  <a:spcPts val="600"/>
                </a:spcAft>
              </a:pPr>
              <a:t>5</a:t>
            </a:fld>
            <a:endParaRPr lang="en-US"/>
          </a:p>
        </p:txBody>
      </p:sp>
      <p:sp>
        <p:nvSpPr>
          <p:cNvPr id="5" name="Title 4">
            <a:extLst>
              <a:ext uri="{FF2B5EF4-FFF2-40B4-BE49-F238E27FC236}">
                <a16:creationId xmlns:a16="http://schemas.microsoft.com/office/drawing/2014/main" id="{123DA2E4-BFEE-16F0-EF3F-931F19A26AF7}"/>
              </a:ext>
            </a:extLst>
          </p:cNvPr>
          <p:cNvSpPr>
            <a:spLocks noGrp="1"/>
          </p:cNvSpPr>
          <p:nvPr>
            <p:ph type="title" idx="4294967295"/>
          </p:nvPr>
        </p:nvSpPr>
        <p:spPr>
          <a:xfrm>
            <a:off x="0" y="609600"/>
            <a:ext cx="9906000" cy="1905000"/>
          </a:xfrm>
        </p:spPr>
        <p:txBody>
          <a:bodyPr vert="horz" lIns="91440" tIns="45720" rIns="91440" bIns="45720" rtlCol="0" anchor="ctr">
            <a:normAutofit/>
          </a:bodyPr>
          <a:lstStyle/>
          <a:p>
            <a:r>
              <a:rPr lang="en-US" dirty="0"/>
              <a:t>Examples of physical violence </a:t>
            </a:r>
          </a:p>
        </p:txBody>
      </p:sp>
      <p:graphicFrame>
        <p:nvGraphicFramePr>
          <p:cNvPr id="12" name="Content Placeholder 2">
            <a:extLst>
              <a:ext uri="{FF2B5EF4-FFF2-40B4-BE49-F238E27FC236}">
                <a16:creationId xmlns:a16="http://schemas.microsoft.com/office/drawing/2014/main" id="{256E6104-28C4-3882-35A8-E55867729F2D}"/>
              </a:ext>
            </a:extLst>
          </p:cNvPr>
          <p:cNvGraphicFramePr>
            <a:graphicFrameLocks noGrp="1"/>
          </p:cNvGraphicFramePr>
          <p:nvPr>
            <p:ph sz="half" idx="4294967295"/>
            <p:extLst>
              <p:ext uri="{D42A27DB-BD31-4B8C-83A1-F6EECF244321}">
                <p14:modId xmlns:p14="http://schemas.microsoft.com/office/powerpoint/2010/main" val="2025075717"/>
              </p:ext>
            </p:extLst>
          </p:nvPr>
        </p:nvGraphicFramePr>
        <p:xfrm>
          <a:off x="0" y="1920875"/>
          <a:ext cx="9906000" cy="312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68934EC5-A452-5102-E6AC-EB24AE822548}"/>
              </a:ext>
            </a:extLst>
          </p:cNvPr>
          <p:cNvSpPr txBox="1"/>
          <p:nvPr/>
        </p:nvSpPr>
        <p:spPr>
          <a:xfrm>
            <a:off x="7172960" y="4937760"/>
            <a:ext cx="3854704" cy="369332"/>
          </a:xfrm>
          <a:prstGeom prst="rect">
            <a:avLst/>
          </a:prstGeom>
          <a:noFill/>
        </p:spPr>
        <p:txBody>
          <a:bodyPr wrap="square" rtlCol="0">
            <a:spAutoFit/>
          </a:bodyPr>
          <a:lstStyle/>
          <a:p>
            <a:pPr>
              <a:spcAft>
                <a:spcPts val="600"/>
              </a:spcAft>
            </a:pPr>
            <a:r>
              <a:rPr lang="en-GB" dirty="0"/>
              <a:t>(Metropolitan Police, 2021)</a:t>
            </a:r>
          </a:p>
        </p:txBody>
      </p:sp>
    </p:spTree>
    <p:extLst>
      <p:ext uri="{BB962C8B-B14F-4D97-AF65-F5344CB8AC3E}">
        <p14:creationId xmlns:p14="http://schemas.microsoft.com/office/powerpoint/2010/main" val="509435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12">
                                            <p:graphicEl>
                                              <a:dgm id="{E0159D0C-64F1-4F44-AB24-43E2D6CE0964}"/>
                                            </p:graphicEl>
                                          </p:spTgt>
                                        </p:tgtEl>
                                        <p:attrNameLst>
                                          <p:attrName>style.visibility</p:attrName>
                                        </p:attrNameLst>
                                      </p:cBhvr>
                                      <p:to>
                                        <p:strVal val="visible"/>
                                      </p:to>
                                    </p:set>
                                    <p:animEffect transition="in" filter="fade">
                                      <p:cBhvr>
                                        <p:cTn id="13" dur="2000"/>
                                        <p:tgtEl>
                                          <p:spTgt spid="12">
                                            <p:graphicEl>
                                              <a:dgm id="{E0159D0C-64F1-4F44-AB24-43E2D6CE0964}"/>
                                            </p:graphicEl>
                                          </p:spTgt>
                                        </p:tgtEl>
                                      </p:cBhvr>
                                    </p:animEffect>
                                    <p:anim calcmode="lin" valueType="num">
                                      <p:cBhvr>
                                        <p:cTn id="14" dur="2000" fill="hold"/>
                                        <p:tgtEl>
                                          <p:spTgt spid="12">
                                            <p:graphicEl>
                                              <a:dgm id="{E0159D0C-64F1-4F44-AB24-43E2D6CE0964}"/>
                                            </p:graphicEl>
                                          </p:spTgt>
                                        </p:tgtEl>
                                        <p:attrNameLst>
                                          <p:attrName>ppt_w</p:attrName>
                                        </p:attrNameLst>
                                      </p:cBhvr>
                                      <p:tavLst>
                                        <p:tav tm="0" fmla="#ppt_w*sin(2.5*pi*$)">
                                          <p:val>
                                            <p:fltVal val="0"/>
                                          </p:val>
                                        </p:tav>
                                        <p:tav tm="100000">
                                          <p:val>
                                            <p:fltVal val="1"/>
                                          </p:val>
                                        </p:tav>
                                      </p:tavLst>
                                    </p:anim>
                                    <p:anim calcmode="lin" valueType="num">
                                      <p:cBhvr>
                                        <p:cTn id="15" dur="2000" fill="hold"/>
                                        <p:tgtEl>
                                          <p:spTgt spid="12">
                                            <p:graphicEl>
                                              <a:dgm id="{E0159D0C-64F1-4F44-AB24-43E2D6CE0964}"/>
                                            </p:graphicEl>
                                          </p:spTgt>
                                        </p:tgtEl>
                                        <p:attrNameLst>
                                          <p:attrName>ppt_h</p:attrName>
                                        </p:attrNameLst>
                                      </p:cBhvr>
                                      <p:tavLst>
                                        <p:tav tm="0">
                                          <p:val>
                                            <p:strVal val="#ppt_h"/>
                                          </p:val>
                                        </p:tav>
                                        <p:tav tm="100000">
                                          <p:val>
                                            <p:strVal val="#ppt_h"/>
                                          </p:val>
                                        </p:tav>
                                      </p:tavLst>
                                    </p:anim>
                                  </p:childTnLst>
                                </p:cTn>
                              </p:par>
                              <p:par>
                                <p:cTn id="16" presetID="45" presetClass="entr" presetSubtype="0" fill="hold" grpId="0" nodeType="withEffect">
                                  <p:stCondLst>
                                    <p:cond delay="0"/>
                                  </p:stCondLst>
                                  <p:childTnLst>
                                    <p:set>
                                      <p:cBhvr>
                                        <p:cTn id="17" dur="1" fill="hold">
                                          <p:stCondLst>
                                            <p:cond delay="0"/>
                                          </p:stCondLst>
                                        </p:cTn>
                                        <p:tgtEl>
                                          <p:spTgt spid="12">
                                            <p:graphicEl>
                                              <a:dgm id="{E125B416-5846-407B-866D-72C57553A2F5}"/>
                                            </p:graphicEl>
                                          </p:spTgt>
                                        </p:tgtEl>
                                        <p:attrNameLst>
                                          <p:attrName>style.visibility</p:attrName>
                                        </p:attrNameLst>
                                      </p:cBhvr>
                                      <p:to>
                                        <p:strVal val="visible"/>
                                      </p:to>
                                    </p:set>
                                    <p:animEffect transition="in" filter="fade">
                                      <p:cBhvr>
                                        <p:cTn id="18" dur="2000"/>
                                        <p:tgtEl>
                                          <p:spTgt spid="12">
                                            <p:graphicEl>
                                              <a:dgm id="{E125B416-5846-407B-866D-72C57553A2F5}"/>
                                            </p:graphicEl>
                                          </p:spTgt>
                                        </p:tgtEl>
                                      </p:cBhvr>
                                    </p:animEffect>
                                    <p:anim calcmode="lin" valueType="num">
                                      <p:cBhvr>
                                        <p:cTn id="19" dur="2000" fill="hold"/>
                                        <p:tgtEl>
                                          <p:spTgt spid="12">
                                            <p:graphicEl>
                                              <a:dgm id="{E125B416-5846-407B-866D-72C57553A2F5}"/>
                                            </p:graphicEl>
                                          </p:spTgt>
                                        </p:tgtEl>
                                        <p:attrNameLst>
                                          <p:attrName>ppt_w</p:attrName>
                                        </p:attrNameLst>
                                      </p:cBhvr>
                                      <p:tavLst>
                                        <p:tav tm="0" fmla="#ppt_w*sin(2.5*pi*$)">
                                          <p:val>
                                            <p:fltVal val="0"/>
                                          </p:val>
                                        </p:tav>
                                        <p:tav tm="100000">
                                          <p:val>
                                            <p:fltVal val="1"/>
                                          </p:val>
                                        </p:tav>
                                      </p:tavLst>
                                    </p:anim>
                                    <p:anim calcmode="lin" valueType="num">
                                      <p:cBhvr>
                                        <p:cTn id="20" dur="2000" fill="hold"/>
                                        <p:tgtEl>
                                          <p:spTgt spid="12">
                                            <p:graphicEl>
                                              <a:dgm id="{E125B416-5846-407B-866D-72C57553A2F5}"/>
                                            </p:graphicEl>
                                          </p:spTgt>
                                        </p:tgtEl>
                                        <p:attrNameLst>
                                          <p:attrName>ppt_h</p:attrName>
                                        </p:attrNameLst>
                                      </p:cBhvr>
                                      <p:tavLst>
                                        <p:tav tm="0">
                                          <p:val>
                                            <p:strVal val="#ppt_h"/>
                                          </p:val>
                                        </p:tav>
                                        <p:tav tm="100000">
                                          <p:val>
                                            <p:strVal val="#ppt_h"/>
                                          </p:val>
                                        </p:tav>
                                      </p:tavLst>
                                    </p:anim>
                                  </p:childTnLst>
                                </p:cTn>
                              </p:par>
                              <p:par>
                                <p:cTn id="21" presetID="45" presetClass="entr" presetSubtype="0" fill="hold" grpId="0" nodeType="withEffect">
                                  <p:stCondLst>
                                    <p:cond delay="0"/>
                                  </p:stCondLst>
                                  <p:childTnLst>
                                    <p:set>
                                      <p:cBhvr>
                                        <p:cTn id="22" dur="1" fill="hold">
                                          <p:stCondLst>
                                            <p:cond delay="0"/>
                                          </p:stCondLst>
                                        </p:cTn>
                                        <p:tgtEl>
                                          <p:spTgt spid="12">
                                            <p:graphicEl>
                                              <a:dgm id="{CE2D331D-5F32-4C41-A3C4-AC05A3F21723}"/>
                                            </p:graphicEl>
                                          </p:spTgt>
                                        </p:tgtEl>
                                        <p:attrNameLst>
                                          <p:attrName>style.visibility</p:attrName>
                                        </p:attrNameLst>
                                      </p:cBhvr>
                                      <p:to>
                                        <p:strVal val="visible"/>
                                      </p:to>
                                    </p:set>
                                    <p:animEffect transition="in" filter="fade">
                                      <p:cBhvr>
                                        <p:cTn id="23" dur="2000"/>
                                        <p:tgtEl>
                                          <p:spTgt spid="12">
                                            <p:graphicEl>
                                              <a:dgm id="{CE2D331D-5F32-4C41-A3C4-AC05A3F21723}"/>
                                            </p:graphicEl>
                                          </p:spTgt>
                                        </p:tgtEl>
                                      </p:cBhvr>
                                    </p:animEffect>
                                    <p:anim calcmode="lin" valueType="num">
                                      <p:cBhvr>
                                        <p:cTn id="24" dur="2000" fill="hold"/>
                                        <p:tgtEl>
                                          <p:spTgt spid="12">
                                            <p:graphicEl>
                                              <a:dgm id="{CE2D331D-5F32-4C41-A3C4-AC05A3F21723}"/>
                                            </p:graphicEl>
                                          </p:spTgt>
                                        </p:tgtEl>
                                        <p:attrNameLst>
                                          <p:attrName>ppt_w</p:attrName>
                                        </p:attrNameLst>
                                      </p:cBhvr>
                                      <p:tavLst>
                                        <p:tav tm="0" fmla="#ppt_w*sin(2.5*pi*$)">
                                          <p:val>
                                            <p:fltVal val="0"/>
                                          </p:val>
                                        </p:tav>
                                        <p:tav tm="100000">
                                          <p:val>
                                            <p:fltVal val="1"/>
                                          </p:val>
                                        </p:tav>
                                      </p:tavLst>
                                    </p:anim>
                                    <p:anim calcmode="lin" valueType="num">
                                      <p:cBhvr>
                                        <p:cTn id="25" dur="2000" fill="hold"/>
                                        <p:tgtEl>
                                          <p:spTgt spid="12">
                                            <p:graphicEl>
                                              <a:dgm id="{CE2D331D-5F32-4C41-A3C4-AC05A3F21723}"/>
                                            </p:graphicEl>
                                          </p:spTgt>
                                        </p:tgtEl>
                                        <p:attrNameLst>
                                          <p:attrName>ppt_h</p:attrName>
                                        </p:attrNameLst>
                                      </p:cBhvr>
                                      <p:tavLst>
                                        <p:tav tm="0">
                                          <p:val>
                                            <p:strVal val="#ppt_h"/>
                                          </p:val>
                                        </p:tav>
                                        <p:tav tm="100000">
                                          <p:val>
                                            <p:strVal val="#ppt_h"/>
                                          </p:val>
                                        </p:tav>
                                      </p:tavLst>
                                    </p:anim>
                                  </p:childTnLst>
                                </p:cTn>
                              </p:par>
                              <p:par>
                                <p:cTn id="26" presetID="45" presetClass="entr" presetSubtype="0" fill="hold" grpId="0" nodeType="withEffect">
                                  <p:stCondLst>
                                    <p:cond delay="0"/>
                                  </p:stCondLst>
                                  <p:childTnLst>
                                    <p:set>
                                      <p:cBhvr>
                                        <p:cTn id="27" dur="1" fill="hold">
                                          <p:stCondLst>
                                            <p:cond delay="0"/>
                                          </p:stCondLst>
                                        </p:cTn>
                                        <p:tgtEl>
                                          <p:spTgt spid="12">
                                            <p:graphicEl>
                                              <a:dgm id="{3826AF0A-5AB7-4FDD-A978-7C9C6D46CC1C}"/>
                                            </p:graphicEl>
                                          </p:spTgt>
                                        </p:tgtEl>
                                        <p:attrNameLst>
                                          <p:attrName>style.visibility</p:attrName>
                                        </p:attrNameLst>
                                      </p:cBhvr>
                                      <p:to>
                                        <p:strVal val="visible"/>
                                      </p:to>
                                    </p:set>
                                    <p:animEffect transition="in" filter="fade">
                                      <p:cBhvr>
                                        <p:cTn id="28" dur="2000"/>
                                        <p:tgtEl>
                                          <p:spTgt spid="12">
                                            <p:graphicEl>
                                              <a:dgm id="{3826AF0A-5AB7-4FDD-A978-7C9C6D46CC1C}"/>
                                            </p:graphicEl>
                                          </p:spTgt>
                                        </p:tgtEl>
                                      </p:cBhvr>
                                    </p:animEffect>
                                    <p:anim calcmode="lin" valueType="num">
                                      <p:cBhvr>
                                        <p:cTn id="29" dur="2000" fill="hold"/>
                                        <p:tgtEl>
                                          <p:spTgt spid="12">
                                            <p:graphicEl>
                                              <a:dgm id="{3826AF0A-5AB7-4FDD-A978-7C9C6D46CC1C}"/>
                                            </p:graphicEl>
                                          </p:spTgt>
                                        </p:tgtEl>
                                        <p:attrNameLst>
                                          <p:attrName>ppt_w</p:attrName>
                                        </p:attrNameLst>
                                      </p:cBhvr>
                                      <p:tavLst>
                                        <p:tav tm="0" fmla="#ppt_w*sin(2.5*pi*$)">
                                          <p:val>
                                            <p:fltVal val="0"/>
                                          </p:val>
                                        </p:tav>
                                        <p:tav tm="100000">
                                          <p:val>
                                            <p:fltVal val="1"/>
                                          </p:val>
                                        </p:tav>
                                      </p:tavLst>
                                    </p:anim>
                                    <p:anim calcmode="lin" valueType="num">
                                      <p:cBhvr>
                                        <p:cTn id="30" dur="2000" fill="hold"/>
                                        <p:tgtEl>
                                          <p:spTgt spid="12">
                                            <p:graphicEl>
                                              <a:dgm id="{3826AF0A-5AB7-4FDD-A978-7C9C6D46CC1C}"/>
                                            </p:graphicEl>
                                          </p:spTgt>
                                        </p:tgtEl>
                                        <p:attrNameLst>
                                          <p:attrName>ppt_h</p:attrName>
                                        </p:attrNameLst>
                                      </p:cBhvr>
                                      <p:tavLst>
                                        <p:tav tm="0">
                                          <p:val>
                                            <p:strVal val="#ppt_h"/>
                                          </p:val>
                                        </p:tav>
                                        <p:tav tm="100000">
                                          <p:val>
                                            <p:strVal val="#ppt_h"/>
                                          </p:val>
                                        </p:tav>
                                      </p:tavLst>
                                    </p:anim>
                                  </p:childTnLst>
                                </p:cTn>
                              </p:par>
                              <p:par>
                                <p:cTn id="31" presetID="45" presetClass="entr" presetSubtype="0" fill="hold" grpId="0" nodeType="withEffect">
                                  <p:stCondLst>
                                    <p:cond delay="0"/>
                                  </p:stCondLst>
                                  <p:childTnLst>
                                    <p:set>
                                      <p:cBhvr>
                                        <p:cTn id="32" dur="1" fill="hold">
                                          <p:stCondLst>
                                            <p:cond delay="0"/>
                                          </p:stCondLst>
                                        </p:cTn>
                                        <p:tgtEl>
                                          <p:spTgt spid="12">
                                            <p:graphicEl>
                                              <a:dgm id="{43C80CDA-7FE0-4315-B4F2-48D27A427207}"/>
                                            </p:graphicEl>
                                          </p:spTgt>
                                        </p:tgtEl>
                                        <p:attrNameLst>
                                          <p:attrName>style.visibility</p:attrName>
                                        </p:attrNameLst>
                                      </p:cBhvr>
                                      <p:to>
                                        <p:strVal val="visible"/>
                                      </p:to>
                                    </p:set>
                                    <p:animEffect transition="in" filter="fade">
                                      <p:cBhvr>
                                        <p:cTn id="33" dur="2000"/>
                                        <p:tgtEl>
                                          <p:spTgt spid="12">
                                            <p:graphicEl>
                                              <a:dgm id="{43C80CDA-7FE0-4315-B4F2-48D27A427207}"/>
                                            </p:graphicEl>
                                          </p:spTgt>
                                        </p:tgtEl>
                                      </p:cBhvr>
                                    </p:animEffect>
                                    <p:anim calcmode="lin" valueType="num">
                                      <p:cBhvr>
                                        <p:cTn id="34" dur="2000" fill="hold"/>
                                        <p:tgtEl>
                                          <p:spTgt spid="12">
                                            <p:graphicEl>
                                              <a:dgm id="{43C80CDA-7FE0-4315-B4F2-48D27A427207}"/>
                                            </p:graphicEl>
                                          </p:spTgt>
                                        </p:tgtEl>
                                        <p:attrNameLst>
                                          <p:attrName>ppt_w</p:attrName>
                                        </p:attrNameLst>
                                      </p:cBhvr>
                                      <p:tavLst>
                                        <p:tav tm="0" fmla="#ppt_w*sin(2.5*pi*$)">
                                          <p:val>
                                            <p:fltVal val="0"/>
                                          </p:val>
                                        </p:tav>
                                        <p:tav tm="100000">
                                          <p:val>
                                            <p:fltVal val="1"/>
                                          </p:val>
                                        </p:tav>
                                      </p:tavLst>
                                    </p:anim>
                                    <p:anim calcmode="lin" valueType="num">
                                      <p:cBhvr>
                                        <p:cTn id="35" dur="2000" fill="hold"/>
                                        <p:tgtEl>
                                          <p:spTgt spid="12">
                                            <p:graphicEl>
                                              <a:dgm id="{43C80CDA-7FE0-4315-B4F2-48D27A427207}"/>
                                            </p:graphicEl>
                                          </p:spTgt>
                                        </p:tgtEl>
                                        <p:attrNameLst>
                                          <p:attrName>ppt_h</p:attrName>
                                        </p:attrNameLst>
                                      </p:cBhvr>
                                      <p:tavLst>
                                        <p:tav tm="0">
                                          <p:val>
                                            <p:strVal val="#ppt_h"/>
                                          </p:val>
                                        </p:tav>
                                        <p:tav tm="100000">
                                          <p:val>
                                            <p:strVal val="#ppt_h"/>
                                          </p:val>
                                        </p:tav>
                                      </p:tavLst>
                                    </p:anim>
                                  </p:childTnLst>
                                </p:cTn>
                              </p:par>
                              <p:par>
                                <p:cTn id="36" presetID="45" presetClass="entr" presetSubtype="0" fill="hold" grpId="0" nodeType="withEffect">
                                  <p:stCondLst>
                                    <p:cond delay="0"/>
                                  </p:stCondLst>
                                  <p:childTnLst>
                                    <p:set>
                                      <p:cBhvr>
                                        <p:cTn id="37" dur="1" fill="hold">
                                          <p:stCondLst>
                                            <p:cond delay="0"/>
                                          </p:stCondLst>
                                        </p:cTn>
                                        <p:tgtEl>
                                          <p:spTgt spid="12">
                                            <p:graphicEl>
                                              <a:dgm id="{381A7875-5435-4D2B-8871-B76419A43414}"/>
                                            </p:graphicEl>
                                          </p:spTgt>
                                        </p:tgtEl>
                                        <p:attrNameLst>
                                          <p:attrName>style.visibility</p:attrName>
                                        </p:attrNameLst>
                                      </p:cBhvr>
                                      <p:to>
                                        <p:strVal val="visible"/>
                                      </p:to>
                                    </p:set>
                                    <p:animEffect transition="in" filter="fade">
                                      <p:cBhvr>
                                        <p:cTn id="38" dur="2000"/>
                                        <p:tgtEl>
                                          <p:spTgt spid="12">
                                            <p:graphicEl>
                                              <a:dgm id="{381A7875-5435-4D2B-8871-B76419A43414}"/>
                                            </p:graphicEl>
                                          </p:spTgt>
                                        </p:tgtEl>
                                      </p:cBhvr>
                                    </p:animEffect>
                                    <p:anim calcmode="lin" valueType="num">
                                      <p:cBhvr>
                                        <p:cTn id="39" dur="2000" fill="hold"/>
                                        <p:tgtEl>
                                          <p:spTgt spid="12">
                                            <p:graphicEl>
                                              <a:dgm id="{381A7875-5435-4D2B-8871-B76419A43414}"/>
                                            </p:graphicEl>
                                          </p:spTgt>
                                        </p:tgtEl>
                                        <p:attrNameLst>
                                          <p:attrName>ppt_w</p:attrName>
                                        </p:attrNameLst>
                                      </p:cBhvr>
                                      <p:tavLst>
                                        <p:tav tm="0" fmla="#ppt_w*sin(2.5*pi*$)">
                                          <p:val>
                                            <p:fltVal val="0"/>
                                          </p:val>
                                        </p:tav>
                                        <p:tav tm="100000">
                                          <p:val>
                                            <p:fltVal val="1"/>
                                          </p:val>
                                        </p:tav>
                                      </p:tavLst>
                                    </p:anim>
                                    <p:anim calcmode="lin" valueType="num">
                                      <p:cBhvr>
                                        <p:cTn id="40" dur="2000" fill="hold"/>
                                        <p:tgtEl>
                                          <p:spTgt spid="12">
                                            <p:graphicEl>
                                              <a:dgm id="{381A7875-5435-4D2B-8871-B76419A43414}"/>
                                            </p:graphicEl>
                                          </p:spTgt>
                                        </p:tgtEl>
                                        <p:attrNameLst>
                                          <p:attrName>ppt_h</p:attrName>
                                        </p:attrNameLst>
                                      </p:cBhvr>
                                      <p:tavLst>
                                        <p:tav tm="0">
                                          <p:val>
                                            <p:strVal val="#ppt_h"/>
                                          </p:val>
                                        </p:tav>
                                        <p:tav tm="100000">
                                          <p:val>
                                            <p:strVal val="#ppt_h"/>
                                          </p:val>
                                        </p:tav>
                                      </p:tavLst>
                                    </p:anim>
                                  </p:childTnLst>
                                </p:cTn>
                              </p:par>
                              <p:par>
                                <p:cTn id="41" presetID="45" presetClass="entr" presetSubtype="0" fill="hold" grpId="0" nodeType="withEffect">
                                  <p:stCondLst>
                                    <p:cond delay="0"/>
                                  </p:stCondLst>
                                  <p:childTnLst>
                                    <p:set>
                                      <p:cBhvr>
                                        <p:cTn id="42" dur="1" fill="hold">
                                          <p:stCondLst>
                                            <p:cond delay="0"/>
                                          </p:stCondLst>
                                        </p:cTn>
                                        <p:tgtEl>
                                          <p:spTgt spid="12">
                                            <p:graphicEl>
                                              <a:dgm id="{442E54FC-1DC2-4551-AC93-89701A175323}"/>
                                            </p:graphicEl>
                                          </p:spTgt>
                                        </p:tgtEl>
                                        <p:attrNameLst>
                                          <p:attrName>style.visibility</p:attrName>
                                        </p:attrNameLst>
                                      </p:cBhvr>
                                      <p:to>
                                        <p:strVal val="visible"/>
                                      </p:to>
                                    </p:set>
                                    <p:animEffect transition="in" filter="fade">
                                      <p:cBhvr>
                                        <p:cTn id="43" dur="2000"/>
                                        <p:tgtEl>
                                          <p:spTgt spid="12">
                                            <p:graphicEl>
                                              <a:dgm id="{442E54FC-1DC2-4551-AC93-89701A175323}"/>
                                            </p:graphicEl>
                                          </p:spTgt>
                                        </p:tgtEl>
                                      </p:cBhvr>
                                    </p:animEffect>
                                    <p:anim calcmode="lin" valueType="num">
                                      <p:cBhvr>
                                        <p:cTn id="44" dur="2000" fill="hold"/>
                                        <p:tgtEl>
                                          <p:spTgt spid="12">
                                            <p:graphicEl>
                                              <a:dgm id="{442E54FC-1DC2-4551-AC93-89701A175323}"/>
                                            </p:graphicEl>
                                          </p:spTgt>
                                        </p:tgtEl>
                                        <p:attrNameLst>
                                          <p:attrName>ppt_w</p:attrName>
                                        </p:attrNameLst>
                                      </p:cBhvr>
                                      <p:tavLst>
                                        <p:tav tm="0" fmla="#ppt_w*sin(2.5*pi*$)">
                                          <p:val>
                                            <p:fltVal val="0"/>
                                          </p:val>
                                        </p:tav>
                                        <p:tav tm="100000">
                                          <p:val>
                                            <p:fltVal val="1"/>
                                          </p:val>
                                        </p:tav>
                                      </p:tavLst>
                                    </p:anim>
                                    <p:anim calcmode="lin" valueType="num">
                                      <p:cBhvr>
                                        <p:cTn id="45" dur="2000" fill="hold"/>
                                        <p:tgtEl>
                                          <p:spTgt spid="12">
                                            <p:graphicEl>
                                              <a:dgm id="{442E54FC-1DC2-4551-AC93-89701A175323}"/>
                                            </p:graphicEl>
                                          </p:spTgt>
                                        </p:tgtEl>
                                        <p:attrNameLst>
                                          <p:attrName>ppt_h</p:attrName>
                                        </p:attrNameLst>
                                      </p:cBhvr>
                                      <p:tavLst>
                                        <p:tav tm="0">
                                          <p:val>
                                            <p:strVal val="#ppt_h"/>
                                          </p:val>
                                        </p:tav>
                                        <p:tav tm="100000">
                                          <p:val>
                                            <p:strVal val="#ppt_h"/>
                                          </p:val>
                                        </p:tav>
                                      </p:tavLst>
                                    </p:anim>
                                  </p:childTnLst>
                                </p:cTn>
                              </p:par>
                              <p:par>
                                <p:cTn id="46" presetID="45" presetClass="entr" presetSubtype="0" fill="hold" grpId="0" nodeType="withEffect">
                                  <p:stCondLst>
                                    <p:cond delay="0"/>
                                  </p:stCondLst>
                                  <p:childTnLst>
                                    <p:set>
                                      <p:cBhvr>
                                        <p:cTn id="47" dur="1" fill="hold">
                                          <p:stCondLst>
                                            <p:cond delay="0"/>
                                          </p:stCondLst>
                                        </p:cTn>
                                        <p:tgtEl>
                                          <p:spTgt spid="12">
                                            <p:graphicEl>
                                              <a:dgm id="{36606C31-AB77-4B95-8871-B72BF3E99F37}"/>
                                            </p:graphicEl>
                                          </p:spTgt>
                                        </p:tgtEl>
                                        <p:attrNameLst>
                                          <p:attrName>style.visibility</p:attrName>
                                        </p:attrNameLst>
                                      </p:cBhvr>
                                      <p:to>
                                        <p:strVal val="visible"/>
                                      </p:to>
                                    </p:set>
                                    <p:animEffect transition="in" filter="fade">
                                      <p:cBhvr>
                                        <p:cTn id="48" dur="2000"/>
                                        <p:tgtEl>
                                          <p:spTgt spid="12">
                                            <p:graphicEl>
                                              <a:dgm id="{36606C31-AB77-4B95-8871-B72BF3E99F37}"/>
                                            </p:graphicEl>
                                          </p:spTgt>
                                        </p:tgtEl>
                                      </p:cBhvr>
                                    </p:animEffect>
                                    <p:anim calcmode="lin" valueType="num">
                                      <p:cBhvr>
                                        <p:cTn id="49" dur="2000" fill="hold"/>
                                        <p:tgtEl>
                                          <p:spTgt spid="12">
                                            <p:graphicEl>
                                              <a:dgm id="{36606C31-AB77-4B95-8871-B72BF3E99F37}"/>
                                            </p:graphicEl>
                                          </p:spTgt>
                                        </p:tgtEl>
                                        <p:attrNameLst>
                                          <p:attrName>ppt_w</p:attrName>
                                        </p:attrNameLst>
                                      </p:cBhvr>
                                      <p:tavLst>
                                        <p:tav tm="0" fmla="#ppt_w*sin(2.5*pi*$)">
                                          <p:val>
                                            <p:fltVal val="0"/>
                                          </p:val>
                                        </p:tav>
                                        <p:tav tm="100000">
                                          <p:val>
                                            <p:fltVal val="1"/>
                                          </p:val>
                                        </p:tav>
                                      </p:tavLst>
                                    </p:anim>
                                    <p:anim calcmode="lin" valueType="num">
                                      <p:cBhvr>
                                        <p:cTn id="50" dur="2000" fill="hold"/>
                                        <p:tgtEl>
                                          <p:spTgt spid="12">
                                            <p:graphicEl>
                                              <a:dgm id="{36606C31-AB77-4B95-8871-B72BF3E99F37}"/>
                                            </p:graphicEl>
                                          </p:spTgt>
                                        </p:tgtEl>
                                        <p:attrNameLst>
                                          <p:attrName>ppt_h</p:attrName>
                                        </p:attrNameLst>
                                      </p:cBhvr>
                                      <p:tavLst>
                                        <p:tav tm="0">
                                          <p:val>
                                            <p:strVal val="#ppt_h"/>
                                          </p:val>
                                        </p:tav>
                                        <p:tav tm="100000">
                                          <p:val>
                                            <p:strVal val="#ppt_h"/>
                                          </p:val>
                                        </p:tav>
                                      </p:tavLst>
                                    </p:anim>
                                  </p:childTnLst>
                                </p:cTn>
                              </p:par>
                              <p:par>
                                <p:cTn id="51" presetID="45" presetClass="entr" presetSubtype="0" fill="hold" grpId="0" nodeType="withEffect">
                                  <p:stCondLst>
                                    <p:cond delay="0"/>
                                  </p:stCondLst>
                                  <p:childTnLst>
                                    <p:set>
                                      <p:cBhvr>
                                        <p:cTn id="52" dur="1" fill="hold">
                                          <p:stCondLst>
                                            <p:cond delay="0"/>
                                          </p:stCondLst>
                                        </p:cTn>
                                        <p:tgtEl>
                                          <p:spTgt spid="12">
                                            <p:graphicEl>
                                              <a:dgm id="{7A0D8C20-9E76-4CCC-8570-8D3DF859EE61}"/>
                                            </p:graphicEl>
                                          </p:spTgt>
                                        </p:tgtEl>
                                        <p:attrNameLst>
                                          <p:attrName>style.visibility</p:attrName>
                                        </p:attrNameLst>
                                      </p:cBhvr>
                                      <p:to>
                                        <p:strVal val="visible"/>
                                      </p:to>
                                    </p:set>
                                    <p:animEffect transition="in" filter="fade">
                                      <p:cBhvr>
                                        <p:cTn id="53" dur="2000"/>
                                        <p:tgtEl>
                                          <p:spTgt spid="12">
                                            <p:graphicEl>
                                              <a:dgm id="{7A0D8C20-9E76-4CCC-8570-8D3DF859EE61}"/>
                                            </p:graphicEl>
                                          </p:spTgt>
                                        </p:tgtEl>
                                      </p:cBhvr>
                                    </p:animEffect>
                                    <p:anim calcmode="lin" valueType="num">
                                      <p:cBhvr>
                                        <p:cTn id="54" dur="2000" fill="hold"/>
                                        <p:tgtEl>
                                          <p:spTgt spid="12">
                                            <p:graphicEl>
                                              <a:dgm id="{7A0D8C20-9E76-4CCC-8570-8D3DF859EE61}"/>
                                            </p:graphicEl>
                                          </p:spTgt>
                                        </p:tgtEl>
                                        <p:attrNameLst>
                                          <p:attrName>ppt_w</p:attrName>
                                        </p:attrNameLst>
                                      </p:cBhvr>
                                      <p:tavLst>
                                        <p:tav tm="0" fmla="#ppt_w*sin(2.5*pi*$)">
                                          <p:val>
                                            <p:fltVal val="0"/>
                                          </p:val>
                                        </p:tav>
                                        <p:tav tm="100000">
                                          <p:val>
                                            <p:fltVal val="1"/>
                                          </p:val>
                                        </p:tav>
                                      </p:tavLst>
                                    </p:anim>
                                    <p:anim calcmode="lin" valueType="num">
                                      <p:cBhvr>
                                        <p:cTn id="55" dur="2000" fill="hold"/>
                                        <p:tgtEl>
                                          <p:spTgt spid="12">
                                            <p:graphicEl>
                                              <a:dgm id="{7A0D8C20-9E76-4CCC-8570-8D3DF859EE61}"/>
                                            </p:graphic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12" grpId="0">
        <p:bldSub>
          <a:bldDgm/>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5CAF94-1284-C03A-F4FE-FA5D2003C3FD}"/>
              </a:ext>
            </a:extLst>
          </p:cNvPr>
          <p:cNvSpPr>
            <a:spLocks noGrp="1"/>
          </p:cNvSpPr>
          <p:nvPr>
            <p:ph type="title" idx="4294967295"/>
          </p:nvPr>
        </p:nvSpPr>
        <p:spPr>
          <a:xfrm>
            <a:off x="0" y="1430338"/>
            <a:ext cx="3028950" cy="3675062"/>
          </a:xfrm>
        </p:spPr>
        <p:txBody>
          <a:bodyPr vert="horz" lIns="91440" tIns="45720" rIns="91440" bIns="45720" rtlCol="0" anchor="ctr">
            <a:normAutofit/>
          </a:bodyPr>
          <a:lstStyle/>
          <a:p>
            <a:r>
              <a:rPr lang="en-US" sz="40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Signs </a:t>
            </a:r>
          </a:p>
        </p:txBody>
      </p:sp>
      <p:sp>
        <p:nvSpPr>
          <p:cNvPr id="4" name="Slide Number Placeholder 3">
            <a:extLst>
              <a:ext uri="{FF2B5EF4-FFF2-40B4-BE49-F238E27FC236}">
                <a16:creationId xmlns:a16="http://schemas.microsoft.com/office/drawing/2014/main" id="{1924B167-7C61-1CF6-CC14-098DCFF920E3}"/>
              </a:ext>
            </a:extLst>
          </p:cNvPr>
          <p:cNvSpPr>
            <a:spLocks/>
          </p:cNvSpPr>
          <p:nvPr/>
        </p:nvSpPr>
        <p:spPr>
          <a:xfrm>
            <a:off x="10898374" y="3705197"/>
            <a:ext cx="202134" cy="133905"/>
          </a:xfrm>
          <a:prstGeom prst="rect">
            <a:avLst/>
          </a:prstGeom>
        </p:spPr>
        <p:txBody>
          <a:bodyPr anchor="ctr">
            <a:normAutofit fontScale="47500" lnSpcReduction="20000"/>
          </a:bodyPr>
          <a:lstStyle/>
          <a:p>
            <a:pPr defTabSz="165964">
              <a:lnSpc>
                <a:spcPct val="90000"/>
              </a:lnSpc>
              <a:spcAft>
                <a:spcPts val="218"/>
              </a:spcAft>
            </a:pPr>
            <a:fld id="{58FB4751-880F-D840-AAA9-3A15815CC996}" type="slidenum">
              <a:rPr lang="en-GB" sz="700" kern="1200">
                <a:solidFill>
                  <a:schemeClr val="tx1"/>
                </a:solidFill>
                <a:latin typeface="+mn-lt"/>
                <a:ea typeface="+mn-ea"/>
                <a:cs typeface="+mn-cs"/>
              </a:rPr>
              <a:pPr defTabSz="165964">
                <a:lnSpc>
                  <a:spcPct val="90000"/>
                </a:lnSpc>
                <a:spcAft>
                  <a:spcPts val="218"/>
                </a:spcAft>
              </a:pPr>
              <a:t>6</a:t>
            </a:fld>
            <a:endParaRPr lang="en-GB" sz="700"/>
          </a:p>
        </p:txBody>
      </p:sp>
      <p:graphicFrame>
        <p:nvGraphicFramePr>
          <p:cNvPr id="12" name="Content Placeholder 5">
            <a:extLst>
              <a:ext uri="{FF2B5EF4-FFF2-40B4-BE49-F238E27FC236}">
                <a16:creationId xmlns:a16="http://schemas.microsoft.com/office/drawing/2014/main" id="{DDE7F74D-D55D-569F-D0B1-225A832E511D}"/>
              </a:ext>
            </a:extLst>
          </p:cNvPr>
          <p:cNvGraphicFramePr>
            <a:graphicFrameLocks/>
          </p:cNvGraphicFramePr>
          <p:nvPr>
            <p:extLst>
              <p:ext uri="{D42A27DB-BD31-4B8C-83A1-F6EECF244321}">
                <p14:modId xmlns:p14="http://schemas.microsoft.com/office/powerpoint/2010/main" val="816418951"/>
              </p:ext>
            </p:extLst>
          </p:nvPr>
        </p:nvGraphicFramePr>
        <p:xfrm>
          <a:off x="5125544" y="1539463"/>
          <a:ext cx="5522135" cy="33068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52A07BF-9AB3-F65D-1D05-6542F80BD595}"/>
              </a:ext>
            </a:extLst>
          </p:cNvPr>
          <p:cNvSpPr txBox="1"/>
          <p:nvPr/>
        </p:nvSpPr>
        <p:spPr>
          <a:xfrm>
            <a:off x="4430742" y="5106087"/>
            <a:ext cx="7714348" cy="1200329"/>
          </a:xfrm>
          <a:prstGeom prst="rect">
            <a:avLst/>
          </a:prstGeom>
          <a:noFill/>
        </p:spPr>
        <p:txBody>
          <a:bodyPr wrap="square" rtlCol="0">
            <a:spAutoFit/>
          </a:bodyPr>
          <a:lstStyle/>
          <a:p>
            <a:pPr defTabSz="165964">
              <a:spcAft>
                <a:spcPts val="330"/>
              </a:spcAft>
            </a:pPr>
            <a:r>
              <a:rPr lang="en-GB" kern="1200" dirty="0">
                <a:solidFill>
                  <a:schemeClr val="tx1"/>
                </a:solidFill>
                <a:latin typeface="+mn-lt"/>
                <a:ea typeface="+mn-ea"/>
                <a:cs typeface="+mn-cs"/>
              </a:rPr>
              <a:t>A few characteristics of the offenders are low self-esteem, a lack of education, aggressive or delinquent behaviour as a young person, excessive drug and alcohol consumption, stress, depression, suicidal thoughts or a history of  physical abuse in the past (CDC, 2021). </a:t>
            </a:r>
            <a:endParaRPr lang="en-GB" sz="6000" dirty="0"/>
          </a:p>
        </p:txBody>
      </p:sp>
    </p:spTree>
    <p:extLst>
      <p:ext uri="{BB962C8B-B14F-4D97-AF65-F5344CB8AC3E}">
        <p14:creationId xmlns:p14="http://schemas.microsoft.com/office/powerpoint/2010/main" val="2842807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Freeform: Shape 22">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2" name="TextBox 11">
            <a:extLst>
              <a:ext uri="{FF2B5EF4-FFF2-40B4-BE49-F238E27FC236}">
                <a16:creationId xmlns:a16="http://schemas.microsoft.com/office/drawing/2014/main" id="{71E973B5-52DA-C230-9A67-D5E8BD0BF82C}"/>
              </a:ext>
            </a:extLst>
          </p:cNvPr>
          <p:cNvSpPr txBox="1"/>
          <p:nvPr/>
        </p:nvSpPr>
        <p:spPr>
          <a:xfrm>
            <a:off x="1141413" y="609600"/>
            <a:ext cx="9905998" cy="1173480"/>
          </a:xfrm>
          <a:prstGeom prst="rect">
            <a:avLst/>
          </a:prstGeom>
        </p:spPr>
        <p:txBody>
          <a:bodyPr vert="horz" lIns="91440" tIns="45720" rIns="91440" bIns="45720" rtlCol="0" anchor="ctr">
            <a:normAutofit/>
          </a:bodyPr>
          <a:lstStyle/>
          <a:p>
            <a:pPr algn="ctr">
              <a:spcBef>
                <a:spcPct val="0"/>
              </a:spcBef>
              <a:spcAft>
                <a:spcPts val="600"/>
              </a:spcAft>
            </a:pPr>
            <a:r>
              <a:rPr lang="en-US" sz="3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Statistics </a:t>
            </a:r>
          </a:p>
        </p:txBody>
      </p:sp>
      <p:sp>
        <p:nvSpPr>
          <p:cNvPr id="6" name="Content Placeholder 5">
            <a:extLst>
              <a:ext uri="{FF2B5EF4-FFF2-40B4-BE49-F238E27FC236}">
                <a16:creationId xmlns:a16="http://schemas.microsoft.com/office/drawing/2014/main" id="{53510B60-7424-ED5D-EC1E-B6F2E295D56A}"/>
              </a:ext>
            </a:extLst>
          </p:cNvPr>
          <p:cNvSpPr>
            <a:spLocks noGrp="1"/>
          </p:cNvSpPr>
          <p:nvPr>
            <p:ph sz="half" idx="4294967295"/>
          </p:nvPr>
        </p:nvSpPr>
        <p:spPr>
          <a:xfrm>
            <a:off x="1141413" y="2666999"/>
            <a:ext cx="9905998" cy="3124201"/>
          </a:xfrm>
        </p:spPr>
        <p:txBody>
          <a:bodyPr vert="horz" lIns="91440" tIns="45720" rIns="91440" bIns="45720" rtlCol="0" anchor="ctr">
            <a:normAutofit/>
          </a:bodyPr>
          <a:lstStyle/>
          <a:p>
            <a:r>
              <a:rPr lang="en-US" dirty="0"/>
              <a:t>Approximately 30% of women globally have encountered intimate relationship abuse, whether it is physical, sexual, or non-partner sexual assault. A significant amount of this abuse is perpetrated by intimate partners. Approximately 27% of women between the ages of 15 and 49 who have been in a relationship reported that they have experienced physical or sexual abuse by intimate partner (World Health Organization, 2023).</a:t>
            </a:r>
          </a:p>
          <a:p>
            <a:endParaRPr lang="en-US" dirty="0"/>
          </a:p>
        </p:txBody>
      </p:sp>
      <p:sp>
        <p:nvSpPr>
          <p:cNvPr id="4" name="Slide Number Placeholder 3">
            <a:extLst>
              <a:ext uri="{FF2B5EF4-FFF2-40B4-BE49-F238E27FC236}">
                <a16:creationId xmlns:a16="http://schemas.microsoft.com/office/drawing/2014/main" id="{0DDECCB0-DBBC-3EBE-9219-538EFCB2B9F5}"/>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a:spcAft>
                <a:spcPts val="600"/>
              </a:spcAft>
            </a:pPr>
            <a:fld id="{58FB4751-880F-D840-AAA9-3A15815CC996}" type="slidenum">
              <a:rPr lang="en-US" b="1" i="0" kern="1200" smtClean="0">
                <a:solidFill>
                  <a:schemeClr val="tx1">
                    <a:lumMod val="75000"/>
                  </a:schemeClr>
                </a:solidFill>
                <a:effectLst>
                  <a:outerShdw blurRad="50800" dist="38100" dir="2700000" algn="tl" rotWithShape="0">
                    <a:srgbClr val="000000">
                      <a:alpha val="43000"/>
                    </a:srgbClr>
                  </a:outerShdw>
                </a:effectLst>
                <a:latin typeface="+mn-lt"/>
                <a:ea typeface="+mn-ea"/>
                <a:cs typeface="+mn-cs"/>
              </a:rPr>
              <a:pPr>
                <a:spcAft>
                  <a:spcPts val="600"/>
                </a:spcAft>
              </a:pPr>
              <a:t>7</a:t>
            </a:fld>
            <a:endPar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endParaRPr>
          </a:p>
        </p:txBody>
      </p:sp>
    </p:spTree>
    <p:extLst>
      <p:ext uri="{BB962C8B-B14F-4D97-AF65-F5344CB8AC3E}">
        <p14:creationId xmlns:p14="http://schemas.microsoft.com/office/powerpoint/2010/main" val="787756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5D3BA7-03D1-CBAD-3264-A96E99AF9BB2}"/>
              </a:ext>
            </a:extLst>
          </p:cNvPr>
          <p:cNvSpPr>
            <a:spLocks noGrp="1"/>
          </p:cNvSpPr>
          <p:nvPr>
            <p:ph type="title" idx="4294967295"/>
          </p:nvPr>
        </p:nvSpPr>
        <p:spPr>
          <a:xfrm>
            <a:off x="931759" y="178085"/>
            <a:ext cx="6743767" cy="1905000"/>
          </a:xfrm>
        </p:spPr>
        <p:txBody>
          <a:bodyPr vert="horz" lIns="91440" tIns="45720" rIns="91440" bIns="45720" rtlCol="0" anchor="ctr">
            <a:normAutofit/>
          </a:bodyPr>
          <a:lstStyle/>
          <a:p>
            <a:r>
              <a:rPr lang="en-US" dirty="0"/>
              <a:t>Here are some facts and statistics</a:t>
            </a:r>
          </a:p>
        </p:txBody>
      </p:sp>
      <p:sp>
        <p:nvSpPr>
          <p:cNvPr id="4" name="Slide Number Placeholder 3">
            <a:extLst>
              <a:ext uri="{FF2B5EF4-FFF2-40B4-BE49-F238E27FC236}">
                <a16:creationId xmlns:a16="http://schemas.microsoft.com/office/drawing/2014/main" id="{B984B3D7-B2CC-09A5-2543-B0B160F9C87A}"/>
              </a:ext>
            </a:extLst>
          </p:cNvPr>
          <p:cNvSpPr>
            <a:spLocks noGrp="1"/>
          </p:cNvSpPr>
          <p:nvPr>
            <p:ph type="sldNum" sz="quarter" idx="12"/>
          </p:nvPr>
        </p:nvSpPr>
        <p:spPr>
          <a:xfrm>
            <a:off x="10514012" y="6217920"/>
            <a:ext cx="551167" cy="365125"/>
          </a:xfrm>
        </p:spPr>
        <p:txBody>
          <a:bodyPr vert="horz" lIns="91440" tIns="45720" rIns="91440" bIns="45720" rtlCol="0" anchor="ctr">
            <a:normAutofit/>
          </a:bodyPr>
          <a:lstStyle/>
          <a:p>
            <a:pPr defTabSz="914400">
              <a:spcAft>
                <a:spcPts val="600"/>
              </a:spcAft>
            </a:pPr>
            <a:fld id="{58FB4751-880F-D840-AAA9-3A15815CC996}" type="slidenum">
              <a:rPr lang="en-US" smtClean="0"/>
              <a:pPr defTabSz="914400">
                <a:spcAft>
                  <a:spcPts val="600"/>
                </a:spcAft>
              </a:pPr>
              <a:t>8</a:t>
            </a:fld>
            <a:endParaRPr lang="en-US"/>
          </a:p>
        </p:txBody>
      </p:sp>
      <p:graphicFrame>
        <p:nvGraphicFramePr>
          <p:cNvPr id="12" name="Content Placeholder 5">
            <a:extLst>
              <a:ext uri="{FF2B5EF4-FFF2-40B4-BE49-F238E27FC236}">
                <a16:creationId xmlns:a16="http://schemas.microsoft.com/office/drawing/2014/main" id="{B55B5904-B802-D61F-D69A-C4D4C702BF83}"/>
              </a:ext>
            </a:extLst>
          </p:cNvPr>
          <p:cNvGraphicFramePr>
            <a:graphicFrameLocks noGrp="1"/>
          </p:cNvGraphicFramePr>
          <p:nvPr>
            <p:ph idx="4294967295"/>
            <p:extLst>
              <p:ext uri="{D42A27DB-BD31-4B8C-83A1-F6EECF244321}">
                <p14:modId xmlns:p14="http://schemas.microsoft.com/office/powerpoint/2010/main" val="411161491"/>
              </p:ext>
            </p:extLst>
          </p:nvPr>
        </p:nvGraphicFramePr>
        <p:xfrm>
          <a:off x="2844712" y="1469205"/>
          <a:ext cx="7152042" cy="4377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D386FF50-FD28-5FB5-F5FB-E8BBD35C4107}"/>
              </a:ext>
            </a:extLst>
          </p:cNvPr>
          <p:cNvSpPr txBox="1"/>
          <p:nvPr/>
        </p:nvSpPr>
        <p:spPr>
          <a:xfrm>
            <a:off x="9917758" y="4630790"/>
            <a:ext cx="2111682" cy="923330"/>
          </a:xfrm>
          <a:prstGeom prst="rect">
            <a:avLst/>
          </a:prstGeom>
          <a:noFill/>
        </p:spPr>
        <p:txBody>
          <a:bodyPr wrap="square" rtlCol="0">
            <a:spAutoFit/>
          </a:bodyPr>
          <a:lstStyle/>
          <a:p>
            <a:r>
              <a:rPr lang="en-GB" dirty="0"/>
              <a:t>World Health Organization, 2023)</a:t>
            </a:r>
          </a:p>
        </p:txBody>
      </p:sp>
    </p:spTree>
    <p:extLst>
      <p:ext uri="{BB962C8B-B14F-4D97-AF65-F5344CB8AC3E}">
        <p14:creationId xmlns:p14="http://schemas.microsoft.com/office/powerpoint/2010/main" val="1759662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wipe(down)">
                                      <p:cBhvr>
                                        <p:cTn id="1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12"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12" name="Picture 11" descr="A group of multi coloured wooden stick figures">
            <a:extLst>
              <a:ext uri="{FF2B5EF4-FFF2-40B4-BE49-F238E27FC236}">
                <a16:creationId xmlns:a16="http://schemas.microsoft.com/office/drawing/2014/main" id="{144EFE56-BA0E-4FC8-7E2B-DBBDD3DD6EBA}"/>
              </a:ext>
            </a:extLst>
          </p:cNvPr>
          <p:cNvPicPr>
            <a:picLocks noChangeAspect="1"/>
          </p:cNvPicPr>
          <p:nvPr/>
        </p:nvPicPr>
        <p:blipFill rotWithShape="1">
          <a:blip r:embed="rId3">
            <a:duotone>
              <a:prstClr val="black"/>
              <a:schemeClr val="bg1">
                <a:tint val="45000"/>
                <a:satMod val="400000"/>
              </a:schemeClr>
            </a:duotone>
            <a:alphaModFix amt="15000"/>
          </a:blip>
          <a:srcRect t="11766" b="7007"/>
          <a:stretch/>
        </p:blipFill>
        <p:spPr>
          <a:xfrm>
            <a:off x="20" y="10"/>
            <a:ext cx="12191980" cy="6857990"/>
          </a:xfrm>
          <a:prstGeom prst="rect">
            <a:avLst/>
          </a:prstGeom>
        </p:spPr>
      </p:pic>
      <p:sp>
        <p:nvSpPr>
          <p:cNvPr id="5" name="Title 4">
            <a:extLst>
              <a:ext uri="{FF2B5EF4-FFF2-40B4-BE49-F238E27FC236}">
                <a16:creationId xmlns:a16="http://schemas.microsoft.com/office/drawing/2014/main" id="{DA4D9A65-A9AB-19C2-4EE0-0FD07B09E3C8}"/>
              </a:ext>
            </a:extLst>
          </p:cNvPr>
          <p:cNvSpPr>
            <a:spLocks noGrp="1"/>
          </p:cNvSpPr>
          <p:nvPr>
            <p:ph type="title" idx="4294967295"/>
          </p:nvPr>
        </p:nvSpPr>
        <p:spPr>
          <a:xfrm>
            <a:off x="3504469" y="662260"/>
            <a:ext cx="5711450" cy="1342490"/>
          </a:xfrm>
        </p:spPr>
        <p:txBody>
          <a:bodyPr vert="horz" lIns="91440" tIns="45720" rIns="91440" bIns="45720" rtlCol="0" anchor="ctr">
            <a:normAutofit/>
          </a:bodyPr>
          <a:lstStyle/>
          <a:p>
            <a:r>
              <a:rPr lang="en-US" dirty="0"/>
              <a:t>Types of offenders </a:t>
            </a:r>
          </a:p>
        </p:txBody>
      </p:sp>
      <p:sp>
        <p:nvSpPr>
          <p:cNvPr id="10" name="Content Placeholder 2">
            <a:extLst>
              <a:ext uri="{FF2B5EF4-FFF2-40B4-BE49-F238E27FC236}">
                <a16:creationId xmlns:a16="http://schemas.microsoft.com/office/drawing/2014/main" id="{D1AEEB99-EE8E-D175-A8F2-0E33E897A044}"/>
              </a:ext>
            </a:extLst>
          </p:cNvPr>
          <p:cNvSpPr>
            <a:spLocks noGrp="1"/>
          </p:cNvSpPr>
          <p:nvPr>
            <p:ph idx="4294967295"/>
          </p:nvPr>
        </p:nvSpPr>
        <p:spPr>
          <a:xfrm>
            <a:off x="1141413" y="2666999"/>
            <a:ext cx="9905998" cy="3124201"/>
          </a:xfrm>
        </p:spPr>
        <p:txBody>
          <a:bodyPr vert="horz" lIns="91440" tIns="45720" rIns="91440" bIns="45720" rtlCol="0" anchor="ctr">
            <a:normAutofit/>
          </a:bodyPr>
          <a:lstStyle/>
          <a:p>
            <a:r>
              <a:rPr lang="en-US" dirty="0"/>
              <a:t>Boyfriends</a:t>
            </a:r>
          </a:p>
          <a:p>
            <a:r>
              <a:rPr lang="en-US" dirty="0"/>
              <a:t> Intimate partners such as husband </a:t>
            </a:r>
          </a:p>
          <a:p>
            <a:r>
              <a:rPr lang="en-US" dirty="0"/>
              <a:t> Family members</a:t>
            </a:r>
          </a:p>
          <a:p>
            <a:r>
              <a:rPr lang="en-US" dirty="0"/>
              <a:t> Acquaintances</a:t>
            </a:r>
          </a:p>
          <a:p>
            <a:r>
              <a:rPr lang="en-US" dirty="0"/>
              <a:t>Or in some cases even a stranger can be an offender </a:t>
            </a:r>
          </a:p>
          <a:p>
            <a:endParaRPr lang="en-US" dirty="0"/>
          </a:p>
          <a:p>
            <a:pPr marL="0" indent="0">
              <a:buNone/>
            </a:pPr>
            <a:r>
              <a:rPr lang="en-US" dirty="0"/>
              <a:t>(World Health Organization, 2023). </a:t>
            </a:r>
          </a:p>
        </p:txBody>
      </p:sp>
      <p:sp>
        <p:nvSpPr>
          <p:cNvPr id="4" name="Slide Number Placeholder 3">
            <a:extLst>
              <a:ext uri="{FF2B5EF4-FFF2-40B4-BE49-F238E27FC236}">
                <a16:creationId xmlns:a16="http://schemas.microsoft.com/office/drawing/2014/main" id="{61AD865B-29BC-C0C5-A59F-FCA74FB46227}"/>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defTabSz="914400">
              <a:spcAft>
                <a:spcPts val="600"/>
              </a:spcAft>
            </a:pPr>
            <a:fld id="{58FB4751-880F-D840-AAA9-3A15815CC996}" type="slidenum">
              <a:rPr lang="en-US"/>
              <a:pPr defTabSz="914400">
                <a:spcAft>
                  <a:spcPts val="600"/>
                </a:spcAft>
              </a:pPr>
              <a:t>9</a:t>
            </a:fld>
            <a:endParaRPr lang="en-US"/>
          </a:p>
        </p:txBody>
      </p:sp>
    </p:spTree>
    <p:extLst>
      <p:ext uri="{BB962C8B-B14F-4D97-AF65-F5344CB8AC3E}">
        <p14:creationId xmlns:p14="http://schemas.microsoft.com/office/powerpoint/2010/main" val="1880486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randombar(horizontal)">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ECF43FCF-1E5C-519C-4D53-3FC53D8BB273}"/>
              </a:ext>
            </a:extLst>
          </p:cNvPr>
          <p:cNvSpPr>
            <a:spLocks noGrp="1"/>
          </p:cNvSpPr>
          <p:nvPr>
            <p:ph type="sldNum" sz="quarter" idx="12"/>
          </p:nvPr>
        </p:nvSpPr>
        <p:spPr/>
        <p:txBody>
          <a:bodyPr vert="horz" lIns="91440" tIns="45720" rIns="91440" bIns="45720" rtlCol="0" anchor="ctr">
            <a:normAutofit/>
          </a:bodyPr>
          <a:lstStyle/>
          <a:p>
            <a:pPr>
              <a:spcAft>
                <a:spcPts val="600"/>
              </a:spcAft>
            </a:pPr>
            <a:fld id="{58FB4751-880F-D840-AAA9-3A15815CC996}" type="slidenum">
              <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rPr>
              <a:pPr>
                <a:spcAft>
                  <a:spcPts val="600"/>
                </a:spcAft>
              </a:pPr>
              <a:t>10</a:t>
            </a:fld>
            <a:endPar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endParaRPr>
          </a:p>
        </p:txBody>
      </p:sp>
      <p:sp>
        <p:nvSpPr>
          <p:cNvPr id="3" name="Content Placeholder 2">
            <a:extLst>
              <a:ext uri="{FF2B5EF4-FFF2-40B4-BE49-F238E27FC236}">
                <a16:creationId xmlns:a16="http://schemas.microsoft.com/office/drawing/2014/main" id="{620CBE69-6813-A48E-C8EC-514FF9667D23}"/>
              </a:ext>
            </a:extLst>
          </p:cNvPr>
          <p:cNvSpPr>
            <a:spLocks noGrp="1"/>
          </p:cNvSpPr>
          <p:nvPr>
            <p:ph idx="4294967295"/>
          </p:nvPr>
        </p:nvSpPr>
        <p:spPr>
          <a:xfrm>
            <a:off x="2044558" y="2649537"/>
            <a:ext cx="7696200" cy="3416300"/>
          </a:xfrm>
        </p:spPr>
        <p:txBody>
          <a:bodyPr vert="horz" lIns="91440" tIns="45720" rIns="91440" bIns="45720" rtlCol="0" anchor="ctr">
            <a:normAutofit/>
          </a:bodyPr>
          <a:lstStyle/>
          <a:p>
            <a:r>
              <a:rPr lang="en-US" dirty="0"/>
              <a:t>The government's November 2021 policy to combat violence against women and girls states that there are many different types of crimes against these victims. Examples include forced marriage, FGM, domestic violence, stalking, rape and other sexual crimes, and abuse of one’s private image.</a:t>
            </a:r>
          </a:p>
          <a:p>
            <a:r>
              <a:rPr lang="en-US" dirty="0"/>
              <a:t>The Strategy acknowledges that these crimes have in common that women and girls are disproportionately affected by them, but </a:t>
            </a:r>
            <a:r>
              <a:rPr lang="en-US" dirty="0" err="1"/>
              <a:t>emphasises</a:t>
            </a:r>
            <a:r>
              <a:rPr lang="en-US" dirty="0"/>
              <a:t> that perpetrators and victims can be male or female (UK Parliament, 2023). </a:t>
            </a:r>
          </a:p>
        </p:txBody>
      </p:sp>
      <p:sp>
        <p:nvSpPr>
          <p:cNvPr id="2" name="TextBox 1">
            <a:extLst>
              <a:ext uri="{FF2B5EF4-FFF2-40B4-BE49-F238E27FC236}">
                <a16:creationId xmlns:a16="http://schemas.microsoft.com/office/drawing/2014/main" id="{69929E3D-9D72-3699-B34E-AB4CEA53B00F}"/>
              </a:ext>
            </a:extLst>
          </p:cNvPr>
          <p:cNvSpPr txBox="1"/>
          <p:nvPr/>
        </p:nvSpPr>
        <p:spPr>
          <a:xfrm>
            <a:off x="3770616" y="1191802"/>
            <a:ext cx="4972692" cy="523220"/>
          </a:xfrm>
          <a:prstGeom prst="rect">
            <a:avLst/>
          </a:prstGeom>
          <a:noFill/>
        </p:spPr>
        <p:txBody>
          <a:bodyPr wrap="square" rtlCol="0">
            <a:spAutoFit/>
          </a:bodyPr>
          <a:lstStyle/>
          <a:p>
            <a:r>
              <a:rPr lang="en-GB" sz="2800" dirty="0"/>
              <a:t>Government strategy </a:t>
            </a:r>
          </a:p>
        </p:txBody>
      </p:sp>
    </p:spTree>
    <p:extLst>
      <p:ext uri="{BB962C8B-B14F-4D97-AF65-F5344CB8AC3E}">
        <p14:creationId xmlns:p14="http://schemas.microsoft.com/office/powerpoint/2010/main" val="2600568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F5FFFB1-5244-AE6D-6276-3126B9F4CF82}"/>
              </a:ext>
            </a:extLst>
          </p:cNvPr>
          <p:cNvSpPr>
            <a:spLocks noGrp="1"/>
          </p:cNvSpPr>
          <p:nvPr>
            <p:ph type="sldNum" sz="quarter" idx="12"/>
          </p:nvPr>
        </p:nvSpPr>
        <p:spPr>
          <a:xfrm>
            <a:off x="10514012" y="6052681"/>
            <a:ext cx="551167" cy="365125"/>
          </a:xfrm>
        </p:spPr>
        <p:txBody>
          <a:bodyPr vert="horz" lIns="91440" tIns="45720" rIns="91440" bIns="45720" rtlCol="0" anchor="ctr">
            <a:normAutofit/>
          </a:bodyPr>
          <a:lstStyle/>
          <a:p>
            <a:pPr>
              <a:spcAft>
                <a:spcPts val="600"/>
              </a:spcAft>
            </a:pPr>
            <a:fld id="{58FB4751-880F-D840-AAA9-3A15815CC996}" type="slidenum">
              <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rPr>
              <a:pPr>
                <a:spcAft>
                  <a:spcPts val="600"/>
                </a:spcAft>
              </a:pPr>
              <a:t>11</a:t>
            </a:fld>
            <a:endPar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endParaRPr>
          </a:p>
        </p:txBody>
      </p:sp>
      <p:graphicFrame>
        <p:nvGraphicFramePr>
          <p:cNvPr id="26" name="Content Placeholder 2">
            <a:extLst>
              <a:ext uri="{FF2B5EF4-FFF2-40B4-BE49-F238E27FC236}">
                <a16:creationId xmlns:a16="http://schemas.microsoft.com/office/drawing/2014/main" id="{AFFD743E-C7C3-6E45-544F-6713138CA146}"/>
              </a:ext>
            </a:extLst>
          </p:cNvPr>
          <p:cNvGraphicFramePr>
            <a:graphicFrameLocks noGrp="1"/>
          </p:cNvGraphicFramePr>
          <p:nvPr>
            <p:ph idx="4294967295"/>
          </p:nvPr>
        </p:nvGraphicFramePr>
        <p:xfrm>
          <a:off x="1305560" y="2390775"/>
          <a:ext cx="9931400" cy="34401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1FAE64D0-E87E-D19B-4E69-CF465070B3CD}"/>
              </a:ext>
            </a:extLst>
          </p:cNvPr>
          <p:cNvSpPr txBox="1"/>
          <p:nvPr/>
        </p:nvSpPr>
        <p:spPr>
          <a:xfrm>
            <a:off x="3454400" y="894080"/>
            <a:ext cx="3972560" cy="646331"/>
          </a:xfrm>
          <a:prstGeom prst="rect">
            <a:avLst/>
          </a:prstGeom>
          <a:noFill/>
        </p:spPr>
        <p:txBody>
          <a:bodyPr wrap="square" rtlCol="0">
            <a:spAutoFit/>
          </a:bodyPr>
          <a:lstStyle/>
          <a:p>
            <a:r>
              <a:rPr lang="en-GB" sz="3600" dirty="0"/>
              <a:t>Laws</a:t>
            </a:r>
            <a:r>
              <a:rPr lang="en-GB" dirty="0"/>
              <a:t> </a:t>
            </a:r>
          </a:p>
        </p:txBody>
      </p:sp>
    </p:spTree>
    <p:extLst>
      <p:ext uri="{BB962C8B-B14F-4D97-AF65-F5344CB8AC3E}">
        <p14:creationId xmlns:p14="http://schemas.microsoft.com/office/powerpoint/2010/main" val="2998626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45849BA-3383-8894-87F0-E62D93E116D6}"/>
              </a:ext>
            </a:extLst>
          </p:cNvPr>
          <p:cNvPicPr>
            <a:picLocks noChangeAspect="1"/>
          </p:cNvPicPr>
          <p:nvPr/>
        </p:nvPicPr>
        <p:blipFill rotWithShape="1">
          <a:blip r:embed="rId3">
            <a:duotone>
              <a:prstClr val="black"/>
              <a:schemeClr val="bg1">
                <a:tint val="45000"/>
                <a:satMod val="400000"/>
              </a:schemeClr>
            </a:duotone>
            <a:alphaModFix amt="25000"/>
          </a:blip>
          <a:srcRect t="15226" b="188"/>
          <a:stretch/>
        </p:blipFill>
        <p:spPr>
          <a:xfrm>
            <a:off x="20" y="20558"/>
            <a:ext cx="12191980" cy="6857990"/>
          </a:xfrm>
          <a:prstGeom prst="rect">
            <a:avLst/>
          </a:prstGeom>
        </p:spPr>
      </p:pic>
      <p:sp>
        <p:nvSpPr>
          <p:cNvPr id="5" name="Title 4">
            <a:extLst>
              <a:ext uri="{FF2B5EF4-FFF2-40B4-BE49-F238E27FC236}">
                <a16:creationId xmlns:a16="http://schemas.microsoft.com/office/drawing/2014/main" id="{2F2E3F9F-3C2B-7112-AD2D-639B600D51C3}"/>
              </a:ext>
            </a:extLst>
          </p:cNvPr>
          <p:cNvSpPr>
            <a:spLocks noGrp="1"/>
          </p:cNvSpPr>
          <p:nvPr>
            <p:ph type="title" idx="4294967295"/>
          </p:nvPr>
        </p:nvSpPr>
        <p:spPr>
          <a:xfrm>
            <a:off x="1751012" y="609601"/>
            <a:ext cx="8676222" cy="3200400"/>
          </a:xfrm>
        </p:spPr>
        <p:txBody>
          <a:bodyPr vert="horz" lIns="91440" tIns="45720" rIns="91440" bIns="45720" rtlCol="0" anchor="b">
            <a:normAutofit/>
          </a:bodyPr>
          <a:lstStyle/>
          <a:p>
            <a:pPr algn="ctr"/>
            <a:r>
              <a:rPr lang="en-US" sz="4800" dirty="0">
                <a:effectLst>
                  <a:glow rad="38100">
                    <a:schemeClr val="bg1">
                      <a:lumMod val="65000"/>
                      <a:lumOff val="35000"/>
                      <a:alpha val="50000"/>
                    </a:schemeClr>
                  </a:glow>
                  <a:outerShdw blurRad="28575" dist="31750" dir="13200000" algn="tl" rotWithShape="0">
                    <a:srgbClr val="000000">
                      <a:alpha val="25000"/>
                    </a:srgbClr>
                  </a:outerShdw>
                </a:effectLst>
              </a:rPr>
              <a:t>What is Honour-based abuse</a:t>
            </a:r>
          </a:p>
        </p:txBody>
      </p:sp>
      <p:sp>
        <p:nvSpPr>
          <p:cNvPr id="4" name="Slide Number Placeholder 3">
            <a:extLst>
              <a:ext uri="{FF2B5EF4-FFF2-40B4-BE49-F238E27FC236}">
                <a16:creationId xmlns:a16="http://schemas.microsoft.com/office/drawing/2014/main" id="{9AFB99D9-0CEA-6929-7EEC-3AA340AB7EC0}"/>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defTabSz="914400">
              <a:spcAft>
                <a:spcPts val="600"/>
              </a:spcAft>
            </a:pPr>
            <a:fld id="{58FB4751-880F-D840-AAA9-3A15815CC996}" type="slidenum">
              <a:rPr lang="en-US" smtClean="0"/>
              <a:pPr defTabSz="914400">
                <a:spcAft>
                  <a:spcPts val="600"/>
                </a:spcAft>
              </a:pPr>
              <a:t>12</a:t>
            </a:fld>
            <a:endParaRPr lang="en-US"/>
          </a:p>
        </p:txBody>
      </p:sp>
      <p:sp>
        <p:nvSpPr>
          <p:cNvPr id="3" name="TextBox 2">
            <a:extLst>
              <a:ext uri="{FF2B5EF4-FFF2-40B4-BE49-F238E27FC236}">
                <a16:creationId xmlns:a16="http://schemas.microsoft.com/office/drawing/2014/main" id="{C131AE73-E270-EDC2-6863-9B6DC82B3705}"/>
              </a:ext>
            </a:extLst>
          </p:cNvPr>
          <p:cNvSpPr txBox="1"/>
          <p:nvPr/>
        </p:nvSpPr>
        <p:spPr>
          <a:xfrm>
            <a:off x="1417834" y="5322013"/>
            <a:ext cx="6349429" cy="369332"/>
          </a:xfrm>
          <a:prstGeom prst="rect">
            <a:avLst/>
          </a:prstGeom>
          <a:noFill/>
        </p:spPr>
        <p:txBody>
          <a:bodyPr wrap="square" rtlCol="0">
            <a:spAutoFit/>
          </a:bodyPr>
          <a:lstStyle/>
          <a:p>
            <a:r>
              <a:rPr lang="en-GB" dirty="0"/>
              <a:t>(can qualification, 2023)</a:t>
            </a:r>
          </a:p>
        </p:txBody>
      </p:sp>
    </p:spTree>
    <p:extLst>
      <p:ext uri="{BB962C8B-B14F-4D97-AF65-F5344CB8AC3E}">
        <p14:creationId xmlns:p14="http://schemas.microsoft.com/office/powerpoint/2010/main" val="714658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D819FD-01FA-63EA-7678-5F18CFB5D53F}"/>
              </a:ext>
            </a:extLst>
          </p:cNvPr>
          <p:cNvSpPr>
            <a:spLocks noGrp="1"/>
          </p:cNvSpPr>
          <p:nvPr>
            <p:ph type="title"/>
          </p:nvPr>
        </p:nvSpPr>
        <p:spPr>
          <a:xfrm>
            <a:off x="665127" y="2419564"/>
            <a:ext cx="3932237" cy="1600200"/>
          </a:xfrm>
        </p:spPr>
        <p:txBody>
          <a:bodyPr anchor="b">
            <a:normAutofit/>
          </a:bodyPr>
          <a:lstStyle/>
          <a:p>
            <a:r>
              <a:rPr lang="en-GB" dirty="0"/>
              <a:t>What is Honour-Based Abuse</a:t>
            </a:r>
          </a:p>
        </p:txBody>
      </p:sp>
      <p:sp>
        <p:nvSpPr>
          <p:cNvPr id="10" name="Content Placeholder 2">
            <a:extLst>
              <a:ext uri="{FF2B5EF4-FFF2-40B4-BE49-F238E27FC236}">
                <a16:creationId xmlns:a16="http://schemas.microsoft.com/office/drawing/2014/main" id="{4AF5CC8A-ADBB-7273-0A9D-FFF661FFA0D5}"/>
              </a:ext>
            </a:extLst>
          </p:cNvPr>
          <p:cNvSpPr>
            <a:spLocks noGrp="1"/>
          </p:cNvSpPr>
          <p:nvPr>
            <p:ph idx="1"/>
          </p:nvPr>
        </p:nvSpPr>
        <p:spPr/>
        <p:txBody>
          <a:bodyPr>
            <a:normAutofit/>
          </a:bodyPr>
          <a:lstStyle/>
          <a:p>
            <a:pPr marL="0" indent="0">
              <a:buNone/>
            </a:pPr>
            <a:r>
              <a:rPr lang="en-GB" dirty="0"/>
              <a:t>Honour-based abuse is a crime that is done to protect or defend the honour of a family or community which is known as IZZAT. If the family or the society think an individual has shamed the family by behaving or acting a certain way, they may punish the individual for breaking the “honour” code (Metropolitan Police, 2023)</a:t>
            </a:r>
            <a:endParaRPr lang="en-US" dirty="0"/>
          </a:p>
        </p:txBody>
      </p:sp>
      <p:sp>
        <p:nvSpPr>
          <p:cNvPr id="4" name="Slide Number Placeholder 3">
            <a:extLst>
              <a:ext uri="{FF2B5EF4-FFF2-40B4-BE49-F238E27FC236}">
                <a16:creationId xmlns:a16="http://schemas.microsoft.com/office/drawing/2014/main" id="{18A5F061-6D9B-0554-2969-A0D7473B6073}"/>
              </a:ext>
            </a:extLst>
          </p:cNvPr>
          <p:cNvSpPr>
            <a:spLocks noGrp="1"/>
          </p:cNvSpPr>
          <p:nvPr>
            <p:ph type="sldNum" sz="quarter" idx="12"/>
          </p:nvPr>
        </p:nvSpPr>
        <p:spPr/>
        <p:txBody>
          <a:bodyPr anchor="ctr">
            <a:normAutofit/>
          </a:bodyPr>
          <a:lstStyle/>
          <a:p>
            <a:pPr rtl="0">
              <a:spcAft>
                <a:spcPts val="600"/>
              </a:spcAft>
            </a:pPr>
            <a:fld id="{58FB4751-880F-D840-AAA9-3A15815CC996}" type="slidenum">
              <a:rPr lang="en-GB" smtClean="0"/>
              <a:pPr rtl="0">
                <a:spcAft>
                  <a:spcPts val="600"/>
                </a:spcAft>
              </a:pPr>
              <a:t>13</a:t>
            </a:fld>
            <a:endParaRPr lang="en-GB"/>
          </a:p>
        </p:txBody>
      </p:sp>
    </p:spTree>
    <p:extLst>
      <p:ext uri="{BB962C8B-B14F-4D97-AF65-F5344CB8AC3E}">
        <p14:creationId xmlns:p14="http://schemas.microsoft.com/office/powerpoint/2010/main" val="3234475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17BCAD-D5D3-CBC3-4CB3-0CC71E32224F}"/>
              </a:ext>
            </a:extLst>
          </p:cNvPr>
          <p:cNvSpPr>
            <a:spLocks noGrp="1"/>
          </p:cNvSpPr>
          <p:nvPr>
            <p:ph type="title" idx="4294967295"/>
          </p:nvPr>
        </p:nvSpPr>
        <p:spPr>
          <a:xfrm>
            <a:off x="1141413" y="609600"/>
            <a:ext cx="9905998" cy="1468582"/>
          </a:xfrm>
        </p:spPr>
        <p:txBody>
          <a:bodyPr vert="horz" lIns="91440" tIns="45720" rIns="91440" bIns="45720" rtlCol="0" anchor="ctr">
            <a:normAutofit/>
          </a:bodyPr>
          <a:lstStyle/>
          <a:p>
            <a:r>
              <a:rPr lang="en-US"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Types of  Honour-Based Abuse </a:t>
            </a:r>
          </a:p>
        </p:txBody>
      </p:sp>
      <p:sp>
        <p:nvSpPr>
          <p:cNvPr id="3" name="Footer Placeholder 2">
            <a:extLst>
              <a:ext uri="{FF2B5EF4-FFF2-40B4-BE49-F238E27FC236}">
                <a16:creationId xmlns:a16="http://schemas.microsoft.com/office/drawing/2014/main" id="{9E727D89-0606-1A23-0961-99BB26E848DC}"/>
              </a:ext>
            </a:extLst>
          </p:cNvPr>
          <p:cNvSpPr>
            <a:spLocks noGrp="1"/>
          </p:cNvSpPr>
          <p:nvPr>
            <p:ph type="ftr" sz="quarter" idx="11"/>
          </p:nvPr>
        </p:nvSpPr>
        <p:spPr>
          <a:xfrm>
            <a:off x="1141412" y="5883275"/>
            <a:ext cx="7543800" cy="365125"/>
          </a:xfrm>
        </p:spPr>
        <p:txBody>
          <a:bodyPr vert="horz" lIns="91440" tIns="45720" rIns="91440" bIns="45720" rtlCol="0" anchor="ctr">
            <a:normAutofit lnSpcReduction="10000"/>
          </a:bodyPr>
          <a:lstStyle/>
          <a:p>
            <a:pPr>
              <a:spcAft>
                <a:spcPts val="600"/>
              </a:spcAft>
            </a:pPr>
            <a:r>
              <a:rPr lang="en-US" sz="1800"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rPr>
              <a:t>(Metrop</a:t>
            </a:r>
            <a:r>
              <a:rPr lang="en-US" sz="1800" dirty="0"/>
              <a:t>olitan, 2023)</a:t>
            </a:r>
            <a:endParaRPr lang="en-US" sz="1800"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endParaRPr>
          </a:p>
        </p:txBody>
      </p:sp>
      <p:sp>
        <p:nvSpPr>
          <p:cNvPr id="4" name="Slide Number Placeholder 3">
            <a:extLst>
              <a:ext uri="{FF2B5EF4-FFF2-40B4-BE49-F238E27FC236}">
                <a16:creationId xmlns:a16="http://schemas.microsoft.com/office/drawing/2014/main" id="{2A0C283E-6B95-5040-51F2-CF43312C5E3D}"/>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a:spcAft>
                <a:spcPts val="600"/>
              </a:spcAft>
            </a:pPr>
            <a:fld id="{58FB4751-880F-D840-AAA9-3A15815CC996}" type="slidenum">
              <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rPr>
              <a:pPr>
                <a:spcAft>
                  <a:spcPts val="600"/>
                </a:spcAft>
              </a:pPr>
              <a:t>14</a:t>
            </a:fld>
            <a:endPar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endParaRPr>
          </a:p>
        </p:txBody>
      </p:sp>
      <p:graphicFrame>
        <p:nvGraphicFramePr>
          <p:cNvPr id="14" name="Content Placeholder 2">
            <a:extLst>
              <a:ext uri="{FF2B5EF4-FFF2-40B4-BE49-F238E27FC236}">
                <a16:creationId xmlns:a16="http://schemas.microsoft.com/office/drawing/2014/main" id="{27702A51-9972-5D42-90FD-E71DBAFB8BED}"/>
              </a:ext>
            </a:extLst>
          </p:cNvPr>
          <p:cNvGraphicFramePr>
            <a:graphicFrameLocks noGrp="1"/>
          </p:cNvGraphicFramePr>
          <p:nvPr>
            <p:ph idx="4294967295"/>
            <p:extLst>
              <p:ext uri="{D42A27DB-BD31-4B8C-83A1-F6EECF244321}">
                <p14:modId xmlns:p14="http://schemas.microsoft.com/office/powerpoint/2010/main" val="1388720670"/>
              </p:ext>
            </p:extLst>
          </p:nvPr>
        </p:nvGraphicFramePr>
        <p:xfrm>
          <a:off x="1141413" y="2286000"/>
          <a:ext cx="9906000" cy="3387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6170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wipe(down)">
                                      <p:cBhvr>
                                        <p:cTn id="14" dur="580">
                                          <p:stCondLst>
                                            <p:cond delay="0"/>
                                          </p:stCondLst>
                                        </p:cTn>
                                        <p:tgtEl>
                                          <p:spTgt spid="14"/>
                                        </p:tgtEl>
                                      </p:cBhvr>
                                    </p:animEffect>
                                    <p:anim calcmode="lin" valueType="num">
                                      <p:cBhvr>
                                        <p:cTn id="15"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20" dur="26">
                                          <p:stCondLst>
                                            <p:cond delay="650"/>
                                          </p:stCondLst>
                                        </p:cTn>
                                        <p:tgtEl>
                                          <p:spTgt spid="14"/>
                                        </p:tgtEl>
                                      </p:cBhvr>
                                      <p:to x="100000" y="60000"/>
                                    </p:animScale>
                                    <p:animScale>
                                      <p:cBhvr>
                                        <p:cTn id="21" dur="166" decel="50000">
                                          <p:stCondLst>
                                            <p:cond delay="676"/>
                                          </p:stCondLst>
                                        </p:cTn>
                                        <p:tgtEl>
                                          <p:spTgt spid="14"/>
                                        </p:tgtEl>
                                      </p:cBhvr>
                                      <p:to x="100000" y="100000"/>
                                    </p:animScale>
                                    <p:animScale>
                                      <p:cBhvr>
                                        <p:cTn id="22" dur="26">
                                          <p:stCondLst>
                                            <p:cond delay="1312"/>
                                          </p:stCondLst>
                                        </p:cTn>
                                        <p:tgtEl>
                                          <p:spTgt spid="14"/>
                                        </p:tgtEl>
                                      </p:cBhvr>
                                      <p:to x="100000" y="80000"/>
                                    </p:animScale>
                                    <p:animScale>
                                      <p:cBhvr>
                                        <p:cTn id="23" dur="166" decel="50000">
                                          <p:stCondLst>
                                            <p:cond delay="1338"/>
                                          </p:stCondLst>
                                        </p:cTn>
                                        <p:tgtEl>
                                          <p:spTgt spid="14"/>
                                        </p:tgtEl>
                                      </p:cBhvr>
                                      <p:to x="100000" y="100000"/>
                                    </p:animScale>
                                    <p:animScale>
                                      <p:cBhvr>
                                        <p:cTn id="24" dur="26">
                                          <p:stCondLst>
                                            <p:cond delay="1642"/>
                                          </p:stCondLst>
                                        </p:cTn>
                                        <p:tgtEl>
                                          <p:spTgt spid="14"/>
                                        </p:tgtEl>
                                      </p:cBhvr>
                                      <p:to x="100000" y="90000"/>
                                    </p:animScale>
                                    <p:animScale>
                                      <p:cBhvr>
                                        <p:cTn id="25" dur="166" decel="50000">
                                          <p:stCondLst>
                                            <p:cond delay="1668"/>
                                          </p:stCondLst>
                                        </p:cTn>
                                        <p:tgtEl>
                                          <p:spTgt spid="14"/>
                                        </p:tgtEl>
                                      </p:cBhvr>
                                      <p:to x="100000" y="100000"/>
                                    </p:animScale>
                                    <p:animScale>
                                      <p:cBhvr>
                                        <p:cTn id="26" dur="26">
                                          <p:stCondLst>
                                            <p:cond delay="1808"/>
                                          </p:stCondLst>
                                        </p:cTn>
                                        <p:tgtEl>
                                          <p:spTgt spid="14"/>
                                        </p:tgtEl>
                                      </p:cBhvr>
                                      <p:to x="100000" y="95000"/>
                                    </p:animScale>
                                    <p:animScale>
                                      <p:cBhvr>
                                        <p:cTn id="27" dur="166" decel="50000">
                                          <p:stCondLst>
                                            <p:cond delay="1834"/>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1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3C0E5D-0F69-D935-312A-F11216D93ACE}"/>
              </a:ext>
            </a:extLst>
          </p:cNvPr>
          <p:cNvSpPr>
            <a:spLocks noGrp="1"/>
          </p:cNvSpPr>
          <p:nvPr>
            <p:ph type="title" idx="4294967295"/>
          </p:nvPr>
        </p:nvSpPr>
        <p:spPr>
          <a:xfrm>
            <a:off x="1114424" y="847726"/>
            <a:ext cx="6150510" cy="3200400"/>
          </a:xfrm>
        </p:spPr>
        <p:txBody>
          <a:bodyPr vert="horz" lIns="91440" tIns="45720" rIns="91440" bIns="45720" rtlCol="0" anchor="b">
            <a:normAutofit/>
          </a:bodyPr>
          <a:lstStyle/>
          <a:p>
            <a:pPr algn="ctr"/>
            <a:r>
              <a:rPr lang="en-US" sz="4800" dirty="0">
                <a:effectLst>
                  <a:glow rad="38100">
                    <a:schemeClr val="bg1">
                      <a:lumMod val="65000"/>
                      <a:lumOff val="35000"/>
                      <a:alpha val="50000"/>
                    </a:schemeClr>
                  </a:glow>
                  <a:outerShdw blurRad="28575" dist="31750" dir="13200000" algn="tl" rotWithShape="0">
                    <a:srgbClr val="000000">
                      <a:alpha val="25000"/>
                    </a:srgbClr>
                  </a:outerShdw>
                </a:effectLst>
              </a:rPr>
              <a:t>What is Forced Marriage</a:t>
            </a:r>
          </a:p>
        </p:txBody>
      </p:sp>
      <p:pic>
        <p:nvPicPr>
          <p:cNvPr id="6" name="Picture 5">
            <a:extLst>
              <a:ext uri="{FF2B5EF4-FFF2-40B4-BE49-F238E27FC236}">
                <a16:creationId xmlns:a16="http://schemas.microsoft.com/office/drawing/2014/main" id="{A17799E3-47A4-2F7B-2E5E-12B993133FBB}"/>
              </a:ext>
            </a:extLst>
          </p:cNvPr>
          <p:cNvPicPr>
            <a:picLocks noChangeAspect="1"/>
          </p:cNvPicPr>
          <p:nvPr/>
        </p:nvPicPr>
        <p:blipFill rotWithShape="1">
          <a:blip r:embed="rId3"/>
          <a:srcRect l="8972" r="5393" b="2"/>
          <a:stretch/>
        </p:blipFill>
        <p:spPr>
          <a:xfrm>
            <a:off x="6893524" y="508362"/>
            <a:ext cx="5123407" cy="5244849"/>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3" name="Footer Placeholder 2">
            <a:extLst>
              <a:ext uri="{FF2B5EF4-FFF2-40B4-BE49-F238E27FC236}">
                <a16:creationId xmlns:a16="http://schemas.microsoft.com/office/drawing/2014/main" id="{B38F8B9C-8749-8665-17E1-DB058E57C5FD}"/>
              </a:ext>
            </a:extLst>
          </p:cNvPr>
          <p:cNvSpPr>
            <a:spLocks noGrp="1"/>
          </p:cNvSpPr>
          <p:nvPr>
            <p:ph type="ftr" sz="quarter" idx="11"/>
          </p:nvPr>
        </p:nvSpPr>
        <p:spPr>
          <a:xfrm>
            <a:off x="8851327" y="5523603"/>
            <a:ext cx="2993339" cy="927211"/>
          </a:xfrm>
        </p:spPr>
        <p:txBody>
          <a:bodyPr vert="horz" lIns="91440" tIns="45720" rIns="91440" bIns="45720" rtlCol="0" anchor="ctr">
            <a:normAutofit/>
          </a:bodyPr>
          <a:lstStyle/>
          <a:p>
            <a:pPr defTabSz="914400">
              <a:spcAft>
                <a:spcPts val="600"/>
              </a:spcAft>
            </a:pPr>
            <a:r>
              <a:rPr lang="en-US" sz="1600" b="1" i="0" kern="1200" dirty="0">
                <a:solidFill>
                  <a:prstClr val="white">
                    <a:lumMod val="75000"/>
                  </a:prstClr>
                </a:solidFill>
                <a:effectLst>
                  <a:outerShdw blurRad="50800" dist="38100" dir="2700000" algn="tl" rotWithShape="0">
                    <a:srgbClr val="000000">
                      <a:alpha val="43000"/>
                    </a:srgbClr>
                  </a:outerShdw>
                </a:effectLst>
                <a:latin typeface="+mn-lt"/>
                <a:ea typeface="+mn-ea"/>
                <a:cs typeface="+mn-cs"/>
              </a:rPr>
              <a:t>(PILR, 2013)</a:t>
            </a:r>
          </a:p>
        </p:txBody>
      </p:sp>
      <p:sp>
        <p:nvSpPr>
          <p:cNvPr id="4" name="Slide Number Placeholder 3">
            <a:extLst>
              <a:ext uri="{FF2B5EF4-FFF2-40B4-BE49-F238E27FC236}">
                <a16:creationId xmlns:a16="http://schemas.microsoft.com/office/drawing/2014/main" id="{B9122A4D-B5D4-07ED-E317-6F9C6F25599D}"/>
              </a:ext>
            </a:extLst>
          </p:cNvPr>
          <p:cNvSpPr>
            <a:spLocks noGrp="1"/>
          </p:cNvSpPr>
          <p:nvPr>
            <p:ph type="sldNum" sz="quarter" idx="12"/>
          </p:nvPr>
        </p:nvSpPr>
        <p:spPr>
          <a:xfrm>
            <a:off x="10514012" y="6221206"/>
            <a:ext cx="551167" cy="365125"/>
          </a:xfrm>
        </p:spPr>
        <p:txBody>
          <a:bodyPr vert="horz" lIns="91440" tIns="45720" rIns="91440" bIns="45720" rtlCol="0" anchor="ctr">
            <a:normAutofit/>
          </a:bodyPr>
          <a:lstStyle/>
          <a:p>
            <a:pPr defTabSz="914400">
              <a:spcAft>
                <a:spcPts val="600"/>
              </a:spcAft>
            </a:pPr>
            <a:fld id="{58FB4751-880F-D840-AAA9-3A15815CC996}" type="slidenum">
              <a:rPr lang="en-US">
                <a:solidFill>
                  <a:prstClr val="white">
                    <a:lumMod val="75000"/>
                  </a:prstClr>
                </a:solidFill>
              </a:rPr>
              <a:pPr defTabSz="914400">
                <a:spcAft>
                  <a:spcPts val="600"/>
                </a:spcAft>
              </a:pPr>
              <a:t>15</a:t>
            </a:fld>
            <a:endParaRPr lang="en-US">
              <a:solidFill>
                <a:prstClr val="white">
                  <a:lumMod val="75000"/>
                </a:prstClr>
              </a:solidFill>
            </a:endParaRPr>
          </a:p>
        </p:txBody>
      </p:sp>
    </p:spTree>
    <p:extLst>
      <p:ext uri="{BB962C8B-B14F-4D97-AF65-F5344CB8AC3E}">
        <p14:creationId xmlns:p14="http://schemas.microsoft.com/office/powerpoint/2010/main" val="115347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2000"/>
                                        <p:tgtEl>
                                          <p:spTgt spid="6"/>
                                        </p:tgtEl>
                                      </p:cBhvr>
                                    </p:animEffect>
                                    <p:anim calcmode="lin" valueType="num">
                                      <p:cBhvr>
                                        <p:cTn id="15" dur="2000" fill="hold"/>
                                        <p:tgtEl>
                                          <p:spTgt spid="6"/>
                                        </p:tgtEl>
                                        <p:attrNameLst>
                                          <p:attrName>ppt_w</p:attrName>
                                        </p:attrNameLst>
                                      </p:cBhvr>
                                      <p:tavLst>
                                        <p:tav tm="0" fmla="#ppt_w*sin(2.5*pi*$)">
                                          <p:val>
                                            <p:fltVal val="0"/>
                                          </p:val>
                                        </p:tav>
                                        <p:tav tm="100000">
                                          <p:val>
                                            <p:fltVal val="1"/>
                                          </p:val>
                                        </p:tav>
                                      </p:tavLst>
                                    </p:anim>
                                    <p:anim calcmode="lin" valueType="num">
                                      <p:cBhvr>
                                        <p:cTn id="16" dur="20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049B6CC0-0E86-60C8-2510-E32AB5F88569}"/>
              </a:ext>
            </a:extLst>
          </p:cNvPr>
          <p:cNvSpPr>
            <a:spLocks noGrp="1"/>
          </p:cNvSpPr>
          <p:nvPr>
            <p:ph type="title" idx="4294967295"/>
          </p:nvPr>
        </p:nvSpPr>
        <p:spPr>
          <a:xfrm>
            <a:off x="1141413" y="609600"/>
            <a:ext cx="9905998" cy="1173480"/>
          </a:xfrm>
        </p:spPr>
        <p:txBody>
          <a:bodyPr vert="horz" lIns="91440" tIns="45720" rIns="91440" bIns="45720" rtlCol="0" anchor="ctr">
            <a:normAutofit/>
          </a:bodyPr>
          <a:lstStyle/>
          <a:p>
            <a:pPr algn="ctr"/>
            <a:r>
              <a:rPr lang="en-US"/>
              <a:t>Definition of Forced Marriage</a:t>
            </a:r>
          </a:p>
        </p:txBody>
      </p:sp>
      <p:sp>
        <p:nvSpPr>
          <p:cNvPr id="10" name="Content Placeholder 2">
            <a:extLst>
              <a:ext uri="{FF2B5EF4-FFF2-40B4-BE49-F238E27FC236}">
                <a16:creationId xmlns:a16="http://schemas.microsoft.com/office/drawing/2014/main" id="{DD6D9462-7B19-AFAD-09FA-3796C588B7F2}"/>
              </a:ext>
            </a:extLst>
          </p:cNvPr>
          <p:cNvSpPr>
            <a:spLocks noGrp="1"/>
          </p:cNvSpPr>
          <p:nvPr>
            <p:ph idx="4294967295"/>
          </p:nvPr>
        </p:nvSpPr>
        <p:spPr>
          <a:xfrm>
            <a:off x="1141413" y="2666999"/>
            <a:ext cx="9905998" cy="3124201"/>
          </a:xfrm>
        </p:spPr>
        <p:txBody>
          <a:bodyPr vert="horz" lIns="91440" tIns="45720" rIns="91440" bIns="45720" rtlCol="0" anchor="ctr">
            <a:normAutofit/>
          </a:bodyPr>
          <a:lstStyle/>
          <a:p>
            <a:r>
              <a:rPr lang="en-US" dirty="0"/>
              <a:t>Forced marriage is when at least one of the parties does not consent, but will be forced because of physical, mental, or psychological pressure.</a:t>
            </a:r>
          </a:p>
          <a:p>
            <a:r>
              <a:rPr lang="en-US" dirty="0"/>
              <a:t>Forced marriage can affect anyone of any gender, age, or status, but women and girls are particularly affected even if they are under the legal age.</a:t>
            </a:r>
          </a:p>
          <a:p>
            <a:r>
              <a:rPr lang="en-US" dirty="0"/>
              <a:t>This also involves child marriage</a:t>
            </a:r>
          </a:p>
          <a:p>
            <a:r>
              <a:rPr lang="en-US" dirty="0"/>
              <a:t> This can be done through an arranged marriage  (Enright, 2009).</a:t>
            </a:r>
          </a:p>
          <a:p>
            <a:endParaRPr lang="en-US" dirty="0"/>
          </a:p>
          <a:p>
            <a:endParaRPr lang="en-US" dirty="0"/>
          </a:p>
        </p:txBody>
      </p:sp>
      <p:sp>
        <p:nvSpPr>
          <p:cNvPr id="4" name="Slide Number Placeholder 3">
            <a:extLst>
              <a:ext uri="{FF2B5EF4-FFF2-40B4-BE49-F238E27FC236}">
                <a16:creationId xmlns:a16="http://schemas.microsoft.com/office/drawing/2014/main" id="{98893CE2-21F6-9571-C7B2-1224C9BABDBF}"/>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a:spcAft>
                <a:spcPts val="600"/>
              </a:spcAft>
            </a:pPr>
            <a:fld id="{58FB4751-880F-D840-AAA9-3A15815CC996}" type="slidenum">
              <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rPr>
              <a:pPr>
                <a:spcAft>
                  <a:spcPts val="600"/>
                </a:spcAft>
              </a:pPr>
              <a:t>16</a:t>
            </a:fld>
            <a:endPar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endParaRPr>
          </a:p>
        </p:txBody>
      </p:sp>
    </p:spTree>
    <p:extLst>
      <p:ext uri="{BB962C8B-B14F-4D97-AF65-F5344CB8AC3E}">
        <p14:creationId xmlns:p14="http://schemas.microsoft.com/office/powerpoint/2010/main" val="21702374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6">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B46B0978-DDC0-3102-5F18-577A77612916}"/>
              </a:ext>
            </a:extLst>
          </p:cNvPr>
          <p:cNvSpPr>
            <a:spLocks noGrp="1"/>
          </p:cNvSpPr>
          <p:nvPr>
            <p:ph type="title" idx="4294967295"/>
          </p:nvPr>
        </p:nvSpPr>
        <p:spPr>
          <a:xfrm>
            <a:off x="1141413" y="609600"/>
            <a:ext cx="9905998" cy="1173480"/>
          </a:xfrm>
        </p:spPr>
        <p:txBody>
          <a:bodyPr vert="horz" lIns="91440" tIns="45720" rIns="91440" bIns="45720" rtlCol="0" anchor="ctr">
            <a:normAutofit/>
          </a:bodyPr>
          <a:lstStyle/>
          <a:p>
            <a:pPr algn="ctr"/>
            <a:r>
              <a:rPr lang="en-US"/>
              <a:t>What is arranged marriage</a:t>
            </a:r>
          </a:p>
        </p:txBody>
      </p:sp>
      <p:sp>
        <p:nvSpPr>
          <p:cNvPr id="10" name="Content Placeholder 2">
            <a:extLst>
              <a:ext uri="{FF2B5EF4-FFF2-40B4-BE49-F238E27FC236}">
                <a16:creationId xmlns:a16="http://schemas.microsoft.com/office/drawing/2014/main" id="{DBAC7804-3A32-EC3D-6611-750F94BCB2CE}"/>
              </a:ext>
            </a:extLst>
          </p:cNvPr>
          <p:cNvSpPr>
            <a:spLocks noGrp="1"/>
          </p:cNvSpPr>
          <p:nvPr>
            <p:ph idx="4294967295"/>
          </p:nvPr>
        </p:nvSpPr>
        <p:spPr>
          <a:xfrm>
            <a:off x="1141413" y="2666999"/>
            <a:ext cx="9905998" cy="3124201"/>
          </a:xfrm>
        </p:spPr>
        <p:txBody>
          <a:bodyPr vert="horz" lIns="91440" tIns="45720" rIns="91440" bIns="45720" rtlCol="0" anchor="ctr">
            <a:normAutofit/>
          </a:bodyPr>
          <a:lstStyle/>
          <a:p>
            <a:r>
              <a:rPr lang="en-US"/>
              <a:t>Arranged marriages are set up by a matchmaking process, where the partners are selected for each other by third parties, for example, parents, or elderly relatives This is usually done to relocate the other spouse to his or her home country (Enright, 2009).</a:t>
            </a:r>
            <a:endParaRPr lang="en-US" dirty="0"/>
          </a:p>
        </p:txBody>
      </p:sp>
      <p:sp>
        <p:nvSpPr>
          <p:cNvPr id="4" name="Slide Number Placeholder 3">
            <a:extLst>
              <a:ext uri="{FF2B5EF4-FFF2-40B4-BE49-F238E27FC236}">
                <a16:creationId xmlns:a16="http://schemas.microsoft.com/office/drawing/2014/main" id="{4FC0FDA6-6A0A-8A61-0C5C-5718929C0CA1}"/>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a:spcAft>
                <a:spcPts val="600"/>
              </a:spcAft>
            </a:pPr>
            <a:fld id="{58FB4751-880F-D840-AAA9-3A15815CC996}" type="slidenum">
              <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rPr>
              <a:pPr>
                <a:spcAft>
                  <a:spcPts val="600"/>
                </a:spcAft>
              </a:pPr>
              <a:t>17</a:t>
            </a:fld>
            <a:endPar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endParaRPr>
          </a:p>
        </p:txBody>
      </p:sp>
    </p:spTree>
    <p:extLst>
      <p:ext uri="{BB962C8B-B14F-4D97-AF65-F5344CB8AC3E}">
        <p14:creationId xmlns:p14="http://schemas.microsoft.com/office/powerpoint/2010/main" val="3538032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6321E17-4AE9-AC51-1093-D8E0AE1BBE96}"/>
              </a:ext>
            </a:extLst>
          </p:cNvPr>
          <p:cNvSpPr>
            <a:spLocks noGrp="1"/>
          </p:cNvSpPr>
          <p:nvPr>
            <p:ph type="title"/>
          </p:nvPr>
        </p:nvSpPr>
        <p:spPr>
          <a:xfrm>
            <a:off x="1141411" y="1426395"/>
            <a:ext cx="3549121" cy="1371600"/>
          </a:xfrm>
        </p:spPr>
        <p:txBody>
          <a:bodyPr anchor="b">
            <a:normAutofit/>
          </a:bodyPr>
          <a:lstStyle/>
          <a:p>
            <a:r>
              <a:rPr lang="en-GB" dirty="0"/>
              <a:t>Victims  </a:t>
            </a:r>
          </a:p>
        </p:txBody>
      </p:sp>
      <p:graphicFrame>
        <p:nvGraphicFramePr>
          <p:cNvPr id="18" name="Content Placeholder 1">
            <a:extLst>
              <a:ext uri="{FF2B5EF4-FFF2-40B4-BE49-F238E27FC236}">
                <a16:creationId xmlns:a16="http://schemas.microsoft.com/office/drawing/2014/main" id="{D8B43CF3-D9F0-87A1-6931-726319778186}"/>
              </a:ext>
            </a:extLst>
          </p:cNvPr>
          <p:cNvGraphicFramePr>
            <a:graphicFrameLocks noGrp="1"/>
          </p:cNvGraphicFramePr>
          <p:nvPr>
            <p:ph idx="1"/>
            <p:extLst>
              <p:ext uri="{D42A27DB-BD31-4B8C-83A1-F6EECF244321}">
                <p14:modId xmlns:p14="http://schemas.microsoft.com/office/powerpoint/2010/main" val="301619996"/>
              </p:ext>
            </p:extLst>
          </p:nvPr>
        </p:nvGraphicFramePr>
        <p:xfrm>
          <a:off x="5103813" y="609600"/>
          <a:ext cx="5943600"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Content Placeholder 2">
            <a:extLst>
              <a:ext uri="{FF2B5EF4-FFF2-40B4-BE49-F238E27FC236}">
                <a16:creationId xmlns:a16="http://schemas.microsoft.com/office/drawing/2014/main" id="{1D617F05-AD5B-9B72-3E9B-F67AED0D0580}"/>
              </a:ext>
            </a:extLst>
          </p:cNvPr>
          <p:cNvSpPr>
            <a:spLocks noGrp="1"/>
          </p:cNvSpPr>
          <p:nvPr>
            <p:ph type="body" sz="half" idx="2"/>
          </p:nvPr>
        </p:nvSpPr>
        <p:spPr>
          <a:xfrm>
            <a:off x="1141411" y="2971800"/>
            <a:ext cx="3549121" cy="2819400"/>
          </a:xfrm>
        </p:spPr>
        <p:txBody>
          <a:bodyPr>
            <a:normAutofit fontScale="62500" lnSpcReduction="20000"/>
          </a:bodyPr>
          <a:lstStyle/>
          <a:p>
            <a:endParaRPr lang="en-US" dirty="0"/>
          </a:p>
          <a:p>
            <a:r>
              <a:rPr lang="en-US" sz="4000" dirty="0"/>
              <a:t>Male</a:t>
            </a:r>
          </a:p>
          <a:p>
            <a:pPr marL="0" indent="0">
              <a:buNone/>
            </a:pPr>
            <a:endParaRPr lang="en-US" sz="4000" dirty="0"/>
          </a:p>
          <a:p>
            <a:r>
              <a:rPr lang="en-US" sz="4000" dirty="0"/>
              <a:t>Females</a:t>
            </a:r>
          </a:p>
          <a:p>
            <a:pPr marL="0" indent="0">
              <a:buNone/>
            </a:pPr>
            <a:endParaRPr lang="en-US" sz="4000" dirty="0"/>
          </a:p>
          <a:p>
            <a:r>
              <a:rPr lang="en-US" sz="4000" dirty="0"/>
              <a:t>Underage girls and boys</a:t>
            </a:r>
          </a:p>
        </p:txBody>
      </p:sp>
      <p:sp>
        <p:nvSpPr>
          <p:cNvPr id="4" name="Slide Number Placeholder 3">
            <a:extLst>
              <a:ext uri="{FF2B5EF4-FFF2-40B4-BE49-F238E27FC236}">
                <a16:creationId xmlns:a16="http://schemas.microsoft.com/office/drawing/2014/main" id="{0C982691-A5FD-4AE3-6AC4-EC05FB88C960}"/>
              </a:ext>
            </a:extLst>
          </p:cNvPr>
          <p:cNvSpPr>
            <a:spLocks noGrp="1"/>
          </p:cNvSpPr>
          <p:nvPr>
            <p:ph type="sldNum" sz="quarter" idx="12"/>
          </p:nvPr>
        </p:nvSpPr>
        <p:spPr/>
        <p:txBody>
          <a:bodyPr anchor="ctr">
            <a:normAutofit/>
          </a:bodyPr>
          <a:lstStyle/>
          <a:p>
            <a:pPr rtl="0">
              <a:spcAft>
                <a:spcPts val="600"/>
              </a:spcAft>
            </a:pPr>
            <a:fld id="{58FB4751-880F-D840-AAA9-3A15815CC996}" type="slidenum">
              <a:rPr lang="en-GB" smtClean="0"/>
              <a:pPr rtl="0">
                <a:spcAft>
                  <a:spcPts val="600"/>
                </a:spcAft>
              </a:pPr>
              <a:t>18</a:t>
            </a:fld>
            <a:endParaRPr lang="en-GB"/>
          </a:p>
        </p:txBody>
      </p:sp>
      <p:sp>
        <p:nvSpPr>
          <p:cNvPr id="6" name="TextBox 5">
            <a:extLst>
              <a:ext uri="{FF2B5EF4-FFF2-40B4-BE49-F238E27FC236}">
                <a16:creationId xmlns:a16="http://schemas.microsoft.com/office/drawing/2014/main" id="{AFA23BED-30FD-C873-01EC-BCB646061EC2}"/>
              </a:ext>
            </a:extLst>
          </p:cNvPr>
          <p:cNvSpPr txBox="1"/>
          <p:nvPr/>
        </p:nvSpPr>
        <p:spPr>
          <a:xfrm>
            <a:off x="6024880" y="5486400"/>
            <a:ext cx="2631440" cy="369332"/>
          </a:xfrm>
          <a:prstGeom prst="rect">
            <a:avLst/>
          </a:prstGeom>
          <a:noFill/>
        </p:spPr>
        <p:txBody>
          <a:bodyPr wrap="square" rtlCol="0">
            <a:spAutoFit/>
          </a:bodyPr>
          <a:lstStyle/>
          <a:p>
            <a:r>
              <a:rPr lang="en-GB"/>
              <a:t>(Hester et al, 2007).</a:t>
            </a:r>
            <a:endParaRPr lang="en-GB" dirty="0"/>
          </a:p>
        </p:txBody>
      </p:sp>
    </p:spTree>
    <p:extLst>
      <p:ext uri="{BB962C8B-B14F-4D97-AF65-F5344CB8AC3E}">
        <p14:creationId xmlns:p14="http://schemas.microsoft.com/office/powerpoint/2010/main" val="29906155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BCFA5F4-1A8E-48F5-9209-7F24485B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074621-AE44-40C4-8323-DF5185BC9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53062"/>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EE84BA7-DE11-B2A2-8BFF-A8BD926A9046}"/>
              </a:ext>
            </a:extLst>
          </p:cNvPr>
          <p:cNvSpPr>
            <a:spLocks noGrp="1"/>
          </p:cNvSpPr>
          <p:nvPr>
            <p:ph type="title" idx="4294967295"/>
          </p:nvPr>
        </p:nvSpPr>
        <p:spPr>
          <a:xfrm>
            <a:off x="1141413" y="643467"/>
            <a:ext cx="7696199" cy="1079989"/>
          </a:xfrm>
        </p:spPr>
        <p:txBody>
          <a:bodyPr vert="horz" lIns="91440" tIns="45720" rIns="91440" bIns="45720" rtlCol="0" anchor="ctr">
            <a:normAutofit/>
          </a:bodyPr>
          <a:lstStyle/>
          <a:p>
            <a:r>
              <a:rPr lang="en-US" sz="3600" dirty="0" err="1"/>
              <a:t>Shafilea</a:t>
            </a:r>
            <a:r>
              <a:rPr lang="en-US" sz="3600" dirty="0"/>
              <a:t> </a:t>
            </a:r>
            <a:r>
              <a:rPr lang="en-US" sz="3600" dirty="0" err="1"/>
              <a:t>ahmed</a:t>
            </a:r>
            <a:r>
              <a:rPr lang="en-US" sz="3600" dirty="0"/>
              <a:t> </a:t>
            </a:r>
          </a:p>
        </p:txBody>
      </p:sp>
      <p:sp>
        <p:nvSpPr>
          <p:cNvPr id="10" name="Content Placeholder 2">
            <a:extLst>
              <a:ext uri="{FF2B5EF4-FFF2-40B4-BE49-F238E27FC236}">
                <a16:creationId xmlns:a16="http://schemas.microsoft.com/office/drawing/2014/main" id="{77E176E4-8DA6-D7AF-2B39-40D6FF2169DD}"/>
              </a:ext>
            </a:extLst>
          </p:cNvPr>
          <p:cNvSpPr>
            <a:spLocks noGrp="1"/>
          </p:cNvSpPr>
          <p:nvPr>
            <p:ph idx="4294967295"/>
          </p:nvPr>
        </p:nvSpPr>
        <p:spPr>
          <a:xfrm>
            <a:off x="1141413" y="2374795"/>
            <a:ext cx="7696199" cy="3416406"/>
          </a:xfrm>
        </p:spPr>
        <p:txBody>
          <a:bodyPr vert="horz" lIns="91440" tIns="45720" rIns="91440" bIns="45720" rtlCol="0" anchor="ctr">
            <a:normAutofit/>
          </a:bodyPr>
          <a:lstStyle/>
          <a:p>
            <a:pPr>
              <a:lnSpc>
                <a:spcPct val="90000"/>
              </a:lnSpc>
            </a:pPr>
            <a:r>
              <a:rPr lang="en-US" sz="1400"/>
              <a:t>The case of Shafilea Ahmed is a horrific example of violence against women and honour-based abuse. Shafilea 17 years old was a British-Pakistani who went missing in 2003. Shafilea's parents, Iftikhar and Farzana Ahmed murdered their daughter because they believed she had brought dishonour to the family by adopting a Westernised lifestyle. Shafilea was against arranged marriage as she wanted to continue her studies which violated her parents' traditional beliefs (Carter, 2012). The murder was carried out by the concept of "honour," with the family feeling ashamed of Shafilea's acts, which were regarded as inappropriate with their cultural and traditional norms (West Yorkshire Police, 2020). This case revealed a major implication that honour-based abuse may have on women who disobey traditional expectations and seek freedom. It emphasised the critical necessity to address and eliminate honour-based abuse and violence against women in many groups.  Iftikhar and Farzana Ahmed were convicted of murdering their daughter and sentenced to life in prison. The Shafilea Ahmed case serves as a vivid reminder of the difficulties experienced by women who confront restrictive cultural standards, as well as the significance of raising awareness about honour-based violence (Carter, 2012).</a:t>
            </a:r>
          </a:p>
        </p:txBody>
      </p:sp>
      <p:sp>
        <p:nvSpPr>
          <p:cNvPr id="4" name="Slide Number Placeholder 3">
            <a:extLst>
              <a:ext uri="{FF2B5EF4-FFF2-40B4-BE49-F238E27FC236}">
                <a16:creationId xmlns:a16="http://schemas.microsoft.com/office/drawing/2014/main" id="{D5B161A0-864C-DC63-D21F-0B550D82023B}"/>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a:spcAft>
                <a:spcPts val="600"/>
              </a:spcAft>
            </a:pPr>
            <a:fld id="{58FB4751-880F-D840-AAA9-3A15815CC996}" type="slidenum">
              <a:rPr lang="en-US" b="1" i="0" kern="1200" smtClean="0">
                <a:solidFill>
                  <a:schemeClr val="tx1">
                    <a:lumMod val="75000"/>
                  </a:schemeClr>
                </a:solidFill>
                <a:effectLst>
                  <a:outerShdw blurRad="50800" dist="38100" dir="2700000" algn="tl" rotWithShape="0">
                    <a:srgbClr val="000000">
                      <a:alpha val="43000"/>
                    </a:srgbClr>
                  </a:outerShdw>
                </a:effectLst>
                <a:latin typeface="+mn-lt"/>
                <a:ea typeface="+mn-ea"/>
                <a:cs typeface="+mn-cs"/>
              </a:rPr>
              <a:pPr>
                <a:spcAft>
                  <a:spcPts val="600"/>
                </a:spcAft>
              </a:pPr>
              <a:t>19</a:t>
            </a:fld>
            <a:endPar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endParaRPr>
          </a:p>
        </p:txBody>
      </p:sp>
    </p:spTree>
    <p:extLst>
      <p:ext uri="{BB962C8B-B14F-4D97-AF65-F5344CB8AC3E}">
        <p14:creationId xmlns:p14="http://schemas.microsoft.com/office/powerpoint/2010/main" val="34419203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0060BB4-332F-8F15-1E23-D9E761D97722}"/>
              </a:ext>
            </a:extLst>
          </p:cNvPr>
          <p:cNvSpPr>
            <a:spLocks noGrp="1"/>
          </p:cNvSpPr>
          <p:nvPr>
            <p:ph type="title"/>
          </p:nvPr>
        </p:nvSpPr>
        <p:spPr/>
        <p:txBody>
          <a:bodyPr anchor="ctr">
            <a:normAutofit/>
          </a:bodyPr>
          <a:lstStyle/>
          <a:p>
            <a:r>
              <a:rPr lang="en-GB" sz="3400"/>
              <a:t>Forced Marriage takes place in countries such as </a:t>
            </a:r>
          </a:p>
        </p:txBody>
      </p:sp>
      <p:graphicFrame>
        <p:nvGraphicFramePr>
          <p:cNvPr id="14" name="Content Placeholder 5">
            <a:extLst>
              <a:ext uri="{FF2B5EF4-FFF2-40B4-BE49-F238E27FC236}">
                <a16:creationId xmlns:a16="http://schemas.microsoft.com/office/drawing/2014/main" id="{E88D9E76-CBB7-C755-9484-8E0D41AE97C1}"/>
              </a:ext>
            </a:extLst>
          </p:cNvPr>
          <p:cNvGraphicFramePr>
            <a:graphicFrameLocks noGrp="1"/>
          </p:cNvGraphicFramePr>
          <p:nvPr>
            <p:ph idx="1"/>
            <p:extLst>
              <p:ext uri="{D42A27DB-BD31-4B8C-83A1-F6EECF244321}">
                <p14:modId xmlns:p14="http://schemas.microsoft.com/office/powerpoint/2010/main" val="3705673077"/>
              </p:ext>
            </p:extLst>
          </p:nvPr>
        </p:nvGraphicFramePr>
        <p:xfrm>
          <a:off x="1141413" y="2667000"/>
          <a:ext cx="9906000" cy="312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7286D90F-634D-4493-189E-C9EE90D3BBDF}"/>
              </a:ext>
            </a:extLst>
          </p:cNvPr>
          <p:cNvSpPr>
            <a:spLocks noGrp="1"/>
          </p:cNvSpPr>
          <p:nvPr>
            <p:ph type="sldNum" sz="quarter" idx="12"/>
          </p:nvPr>
        </p:nvSpPr>
        <p:spPr/>
        <p:txBody>
          <a:bodyPr anchor="ctr">
            <a:normAutofit/>
          </a:bodyPr>
          <a:lstStyle/>
          <a:p>
            <a:pPr rtl="0">
              <a:spcAft>
                <a:spcPts val="600"/>
              </a:spcAft>
            </a:pPr>
            <a:fld id="{58FB4751-880F-D840-AAA9-3A15815CC996}" type="slidenum">
              <a:rPr lang="en-GB" smtClean="0"/>
              <a:pPr rtl="0">
                <a:spcAft>
                  <a:spcPts val="600"/>
                </a:spcAft>
              </a:pPr>
              <a:t>20</a:t>
            </a:fld>
            <a:endParaRPr lang="en-GB"/>
          </a:p>
        </p:txBody>
      </p:sp>
      <p:sp>
        <p:nvSpPr>
          <p:cNvPr id="6" name="TextBox 5">
            <a:extLst>
              <a:ext uri="{FF2B5EF4-FFF2-40B4-BE49-F238E27FC236}">
                <a16:creationId xmlns:a16="http://schemas.microsoft.com/office/drawing/2014/main" id="{9D5C400B-4419-D6B5-BF5E-FC9CF3F1D50E}"/>
              </a:ext>
            </a:extLst>
          </p:cNvPr>
          <p:cNvSpPr txBox="1"/>
          <p:nvPr/>
        </p:nvSpPr>
        <p:spPr>
          <a:xfrm>
            <a:off x="6400800" y="5883275"/>
            <a:ext cx="4113212" cy="369332"/>
          </a:xfrm>
          <a:prstGeom prst="rect">
            <a:avLst/>
          </a:prstGeom>
          <a:noFill/>
        </p:spPr>
        <p:txBody>
          <a:bodyPr wrap="square" rtlCol="0">
            <a:spAutoFit/>
          </a:bodyPr>
          <a:lstStyle/>
          <a:p>
            <a:r>
              <a:rPr lang="en-GB" dirty="0"/>
              <a:t>(UK Government, 2022)</a:t>
            </a:r>
          </a:p>
        </p:txBody>
      </p:sp>
    </p:spTree>
    <p:extLst>
      <p:ext uri="{BB962C8B-B14F-4D97-AF65-F5344CB8AC3E}">
        <p14:creationId xmlns:p14="http://schemas.microsoft.com/office/powerpoint/2010/main" val="3978973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6" name="Picture 5" descr="A gavel and scales of justice&#10;&#10;Description automatically generated">
            <a:extLst>
              <a:ext uri="{FF2B5EF4-FFF2-40B4-BE49-F238E27FC236}">
                <a16:creationId xmlns:a16="http://schemas.microsoft.com/office/drawing/2014/main" id="{5B1C5C88-514C-97FB-F8AC-EDD75DBE97D8}"/>
              </a:ext>
            </a:extLst>
          </p:cNvPr>
          <p:cNvPicPr>
            <a:picLocks noChangeAspect="1"/>
          </p:cNvPicPr>
          <p:nvPr/>
        </p:nvPicPr>
        <p:blipFill rotWithShape="1">
          <a:blip r:embed="rId3">
            <a:grayscl/>
          </a:blip>
          <a:srcRect t="2730" b="13001"/>
          <a:stretch/>
        </p:blipFill>
        <p:spPr>
          <a:xfrm>
            <a:off x="20" y="10"/>
            <a:ext cx="12191980" cy="6857990"/>
          </a:xfrm>
          <a:prstGeom prst="rect">
            <a:avLst/>
          </a:prstGeom>
        </p:spPr>
      </p:pic>
      <p:sp>
        <p:nvSpPr>
          <p:cNvPr id="4" name="Slide Number Placeholder 3">
            <a:extLst>
              <a:ext uri="{FF2B5EF4-FFF2-40B4-BE49-F238E27FC236}">
                <a16:creationId xmlns:a16="http://schemas.microsoft.com/office/drawing/2014/main" id="{B4BE8B1E-51C8-0869-9A35-CB3825338A08}"/>
              </a:ext>
            </a:extLst>
          </p:cNvPr>
          <p:cNvSpPr>
            <a:spLocks noGrp="1"/>
          </p:cNvSpPr>
          <p:nvPr>
            <p:ph type="sldNum" sz="quarter" idx="12"/>
          </p:nvPr>
        </p:nvSpPr>
        <p:spPr>
          <a:xfrm>
            <a:off x="10514012" y="6378128"/>
            <a:ext cx="551167" cy="365125"/>
          </a:xfrm>
        </p:spPr>
        <p:txBody>
          <a:bodyPr vert="horz" lIns="91440" tIns="45720" rIns="91440" bIns="45720" rtlCol="0">
            <a:normAutofit/>
          </a:bodyPr>
          <a:lstStyle/>
          <a:p>
            <a:pPr defTabSz="914400">
              <a:spcAft>
                <a:spcPts val="600"/>
              </a:spcAft>
            </a:pPr>
            <a:fld id="{58FB4751-880F-D840-AAA9-3A15815CC996}" type="slidenum">
              <a:rPr lang="en-US" smtClean="0">
                <a:solidFill>
                  <a:srgbClr val="FFFFFF"/>
                </a:solidFill>
              </a:rPr>
              <a:pPr defTabSz="914400">
                <a:spcAft>
                  <a:spcPts val="600"/>
                </a:spcAft>
              </a:pPr>
              <a:t>21</a:t>
            </a:fld>
            <a:endParaRPr lang="en-US">
              <a:solidFill>
                <a:srgbClr val="FFFFFF"/>
              </a:solidFill>
            </a:endParaRPr>
          </a:p>
        </p:txBody>
      </p:sp>
      <p:sp>
        <p:nvSpPr>
          <p:cNvPr id="5" name="Title 4">
            <a:extLst>
              <a:ext uri="{FF2B5EF4-FFF2-40B4-BE49-F238E27FC236}">
                <a16:creationId xmlns:a16="http://schemas.microsoft.com/office/drawing/2014/main" id="{55DA2D00-AED1-5516-9364-5049327C8D42}"/>
              </a:ext>
            </a:extLst>
          </p:cNvPr>
          <p:cNvSpPr>
            <a:spLocks noGrp="1"/>
          </p:cNvSpPr>
          <p:nvPr>
            <p:ph type="title" idx="4294967295"/>
          </p:nvPr>
        </p:nvSpPr>
        <p:spPr>
          <a:xfrm>
            <a:off x="608014" y="494851"/>
            <a:ext cx="9905998" cy="1905000"/>
          </a:xfrm>
        </p:spPr>
        <p:txBody>
          <a:bodyPr vert="horz" lIns="91440" tIns="45720" rIns="91440" bIns="45720" rtlCol="0" anchor="ctr">
            <a:normAutofit/>
          </a:bodyPr>
          <a:lstStyle/>
          <a:p>
            <a:r>
              <a:rPr lang="en-US" dirty="0">
                <a:solidFill>
                  <a:schemeClr val="tx1"/>
                </a:solidFill>
              </a:rPr>
              <a:t>Laws put in place to stop HBA</a:t>
            </a:r>
          </a:p>
        </p:txBody>
      </p:sp>
      <p:sp>
        <p:nvSpPr>
          <p:cNvPr id="10" name="Content Placeholder 5">
            <a:extLst>
              <a:ext uri="{FF2B5EF4-FFF2-40B4-BE49-F238E27FC236}">
                <a16:creationId xmlns:a16="http://schemas.microsoft.com/office/drawing/2014/main" id="{A0F8C798-A0A3-AAFE-3345-0E265A974B42}"/>
              </a:ext>
            </a:extLst>
          </p:cNvPr>
          <p:cNvSpPr>
            <a:spLocks noGrp="1"/>
          </p:cNvSpPr>
          <p:nvPr>
            <p:ph idx="4294967295"/>
          </p:nvPr>
        </p:nvSpPr>
        <p:spPr>
          <a:xfrm>
            <a:off x="883597" y="2416137"/>
            <a:ext cx="9905998" cy="3124201"/>
          </a:xfrm>
        </p:spPr>
        <p:txBody>
          <a:bodyPr vert="horz" lIns="91440" tIns="45720" rIns="91440" bIns="45720" rtlCol="0" anchor="ctr">
            <a:normAutofit/>
          </a:bodyPr>
          <a:lstStyle/>
          <a:p>
            <a:r>
              <a:rPr lang="en-US" dirty="0">
                <a:solidFill>
                  <a:schemeClr val="tx1"/>
                </a:solidFill>
              </a:rPr>
              <a:t>Marriage and Civil Partnership Act 2022 prohibits children between the ages of 16 and 17 from getting married or starting a civil partnership, even with parental consent. Child marriages are intended to be prevented by this new law. It is currently illegal to arrange a child marriage, regardless of whether compulsion was used, and the punishment for doing so is up to seven years in prison (College of Policing, 2023). </a:t>
            </a:r>
          </a:p>
          <a:p>
            <a:r>
              <a:rPr lang="en-US" dirty="0">
                <a:solidFill>
                  <a:schemeClr val="tx1"/>
                </a:solidFill>
              </a:rPr>
              <a:t>Rising the age to 18 meaning parents no longer can force anyone child under the age 18 (College of Policing, 2023). </a:t>
            </a:r>
          </a:p>
        </p:txBody>
      </p:sp>
      <p:sp>
        <p:nvSpPr>
          <p:cNvPr id="7" name="TextBox 6">
            <a:extLst>
              <a:ext uri="{FF2B5EF4-FFF2-40B4-BE49-F238E27FC236}">
                <a16:creationId xmlns:a16="http://schemas.microsoft.com/office/drawing/2014/main" id="{0310B3F9-D91F-FAC0-4157-1FF92B9A4C78}"/>
              </a:ext>
            </a:extLst>
          </p:cNvPr>
          <p:cNvSpPr txBox="1"/>
          <p:nvPr/>
        </p:nvSpPr>
        <p:spPr>
          <a:xfrm>
            <a:off x="8981439" y="6065520"/>
            <a:ext cx="2083739" cy="369332"/>
          </a:xfrm>
          <a:prstGeom prst="rect">
            <a:avLst/>
          </a:prstGeom>
          <a:noFill/>
        </p:spPr>
        <p:txBody>
          <a:bodyPr wrap="square" rtlCol="0">
            <a:spAutoFit/>
          </a:bodyPr>
          <a:lstStyle/>
          <a:p>
            <a:r>
              <a:rPr lang="en-GB" dirty="0"/>
              <a:t>(Duignan, 2016)</a:t>
            </a:r>
          </a:p>
        </p:txBody>
      </p:sp>
    </p:spTree>
    <p:extLst>
      <p:ext uri="{BB962C8B-B14F-4D97-AF65-F5344CB8AC3E}">
        <p14:creationId xmlns:p14="http://schemas.microsoft.com/office/powerpoint/2010/main" val="3779826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A129F64-C0EF-5242-4490-87ECFBE41B63}"/>
              </a:ext>
            </a:extLst>
          </p:cNvPr>
          <p:cNvSpPr>
            <a:spLocks noGrp="1"/>
          </p:cNvSpPr>
          <p:nvPr>
            <p:ph type="title"/>
          </p:nvPr>
        </p:nvSpPr>
        <p:spPr>
          <a:xfrm>
            <a:off x="1751012" y="4363271"/>
            <a:ext cx="8676222" cy="1066801"/>
          </a:xfrm>
        </p:spPr>
        <p:txBody>
          <a:bodyPr vert="horz" lIns="91440" tIns="45720" rIns="91440" bIns="45720" rtlCol="0" anchor="b">
            <a:normAutofit/>
          </a:bodyPr>
          <a:lstStyle/>
          <a:p>
            <a:pPr algn="ctr"/>
            <a:r>
              <a:rPr lang="en-US" dirty="0">
                <a:effectLst>
                  <a:glow rad="38100">
                    <a:schemeClr val="bg1">
                      <a:lumMod val="65000"/>
                      <a:lumOff val="35000"/>
                      <a:alpha val="50000"/>
                    </a:schemeClr>
                  </a:glow>
                  <a:outerShdw blurRad="28575" dist="31750" dir="13200000" algn="tl" rotWithShape="0">
                    <a:srgbClr val="000000">
                      <a:alpha val="25000"/>
                    </a:srgbClr>
                  </a:outerShdw>
                </a:effectLst>
              </a:rPr>
              <a:t>Female Genital Mutilation</a:t>
            </a:r>
          </a:p>
        </p:txBody>
      </p:sp>
      <p:pic>
        <p:nvPicPr>
          <p:cNvPr id="6" name="Picture 5">
            <a:extLst>
              <a:ext uri="{FF2B5EF4-FFF2-40B4-BE49-F238E27FC236}">
                <a16:creationId xmlns:a16="http://schemas.microsoft.com/office/drawing/2014/main" id="{DB160931-7780-DE96-6E8D-9AFA1AD85AEB}"/>
              </a:ext>
            </a:extLst>
          </p:cNvPr>
          <p:cNvPicPr>
            <a:picLocks noChangeAspect="1"/>
          </p:cNvPicPr>
          <p:nvPr/>
        </p:nvPicPr>
        <p:blipFill rotWithShape="1">
          <a:blip r:embed="rId3"/>
          <a:srcRect t="17071" b="20610"/>
          <a:stretch/>
        </p:blipFill>
        <p:spPr>
          <a:xfrm>
            <a:off x="20" y="10"/>
            <a:ext cx="12191980" cy="4273816"/>
          </a:xfrm>
          <a:prstGeom prst="rect">
            <a:avLst/>
          </a:prstGeom>
        </p:spPr>
      </p:pic>
      <p:sp>
        <p:nvSpPr>
          <p:cNvPr id="4" name="Slide Number Placeholder 3">
            <a:extLst>
              <a:ext uri="{FF2B5EF4-FFF2-40B4-BE49-F238E27FC236}">
                <a16:creationId xmlns:a16="http://schemas.microsoft.com/office/drawing/2014/main" id="{7A34BC51-D597-8F68-CAD2-4DECA8B06ADD}"/>
              </a:ext>
            </a:extLst>
          </p:cNvPr>
          <p:cNvSpPr>
            <a:spLocks noGrp="1"/>
          </p:cNvSpPr>
          <p:nvPr>
            <p:ph type="sldNum" sz="quarter" idx="12"/>
          </p:nvPr>
        </p:nvSpPr>
        <p:spPr>
          <a:xfrm>
            <a:off x="10514012" y="6217920"/>
            <a:ext cx="551167" cy="365125"/>
          </a:xfrm>
        </p:spPr>
        <p:txBody>
          <a:bodyPr vert="horz" lIns="91440" tIns="45720" rIns="91440" bIns="45720" rtlCol="0" anchor="ctr">
            <a:normAutofit/>
          </a:bodyPr>
          <a:lstStyle/>
          <a:p>
            <a:pPr defTabSz="914400">
              <a:spcAft>
                <a:spcPts val="600"/>
              </a:spcAft>
            </a:pPr>
            <a:fld id="{58FB4751-880F-D840-AAA9-3A15815CC996}" type="slidenum">
              <a:rPr lang="en-US"/>
              <a:pPr defTabSz="914400">
                <a:spcAft>
                  <a:spcPts val="600"/>
                </a:spcAft>
              </a:pPr>
              <a:t>22</a:t>
            </a:fld>
            <a:endParaRPr lang="en-US"/>
          </a:p>
        </p:txBody>
      </p:sp>
      <p:sp>
        <p:nvSpPr>
          <p:cNvPr id="7" name="TextBox 6">
            <a:extLst>
              <a:ext uri="{FF2B5EF4-FFF2-40B4-BE49-F238E27FC236}">
                <a16:creationId xmlns:a16="http://schemas.microsoft.com/office/drawing/2014/main" id="{026A309D-3BAD-FF00-A7D7-08277A46927A}"/>
              </a:ext>
            </a:extLst>
          </p:cNvPr>
          <p:cNvSpPr txBox="1"/>
          <p:nvPr/>
        </p:nvSpPr>
        <p:spPr>
          <a:xfrm>
            <a:off x="152400" y="6461760"/>
            <a:ext cx="2204720" cy="369332"/>
          </a:xfrm>
          <a:prstGeom prst="rect">
            <a:avLst/>
          </a:prstGeom>
          <a:noFill/>
        </p:spPr>
        <p:txBody>
          <a:bodyPr wrap="square" rtlCol="0">
            <a:spAutoFit/>
          </a:bodyPr>
          <a:lstStyle/>
          <a:p>
            <a:r>
              <a:rPr lang="en-GB" dirty="0"/>
              <a:t>(BBC, 2020)</a:t>
            </a:r>
          </a:p>
        </p:txBody>
      </p:sp>
    </p:spTree>
    <p:extLst>
      <p:ext uri="{BB962C8B-B14F-4D97-AF65-F5344CB8AC3E}">
        <p14:creationId xmlns:p14="http://schemas.microsoft.com/office/powerpoint/2010/main" val="40909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D409DE-FC38-1B3A-C39B-AB4723183A1A}"/>
              </a:ext>
            </a:extLst>
          </p:cNvPr>
          <p:cNvSpPr>
            <a:spLocks noGrp="1"/>
          </p:cNvSpPr>
          <p:nvPr>
            <p:ph type="title" idx="4294967295"/>
          </p:nvPr>
        </p:nvSpPr>
        <p:spPr>
          <a:xfrm>
            <a:off x="974179" y="714375"/>
            <a:ext cx="3332955" cy="5076826"/>
          </a:xfrm>
        </p:spPr>
        <p:txBody>
          <a:bodyPr vert="horz" lIns="91440" tIns="45720" rIns="91440" bIns="45720" rtlCol="0" anchor="ctr">
            <a:normAutofit/>
          </a:bodyPr>
          <a:lstStyle/>
          <a:p>
            <a:r>
              <a:rPr lang="en-US" sz="4000" dirty="0"/>
              <a:t>What is FGM </a:t>
            </a:r>
          </a:p>
        </p:txBody>
      </p:sp>
      <p:sp>
        <p:nvSpPr>
          <p:cNvPr id="15" name="Rectangle 14">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9" name="Straight Connector 18">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0" name="Content Placeholder 2">
            <a:extLst>
              <a:ext uri="{FF2B5EF4-FFF2-40B4-BE49-F238E27FC236}">
                <a16:creationId xmlns:a16="http://schemas.microsoft.com/office/drawing/2014/main" id="{85FB1882-EE4B-66C6-4E9C-3E1EC45C8113}"/>
              </a:ext>
            </a:extLst>
          </p:cNvPr>
          <p:cNvSpPr>
            <a:spLocks noGrp="1"/>
          </p:cNvSpPr>
          <p:nvPr>
            <p:ph idx="4294967295"/>
          </p:nvPr>
        </p:nvSpPr>
        <p:spPr>
          <a:xfrm>
            <a:off x="4973046" y="714375"/>
            <a:ext cx="6253751" cy="5076825"/>
          </a:xfrm>
        </p:spPr>
        <p:txBody>
          <a:bodyPr vert="horz" lIns="91440" tIns="45720" rIns="91440" bIns="45720" rtlCol="0" anchor="ctr">
            <a:normAutofit/>
          </a:bodyPr>
          <a:lstStyle/>
          <a:p>
            <a:r>
              <a:rPr lang="en-US" dirty="0">
                <a:solidFill>
                  <a:schemeClr val="tx1"/>
                </a:solidFill>
              </a:rPr>
              <a:t>FGM is the deliberate alteration </a:t>
            </a:r>
            <a:r>
              <a:rPr lang="en-GB" dirty="0">
                <a:solidFill>
                  <a:schemeClr val="tx1"/>
                </a:solidFill>
              </a:rPr>
              <a:t>or the excision of female genitalia for purposes other than medical. Female circumcision, commonly referred to as cutting, is primarily performed on young girls. </a:t>
            </a:r>
            <a:r>
              <a:rPr lang="en-US" dirty="0">
                <a:solidFill>
                  <a:schemeClr val="tx1"/>
                </a:solidFill>
              </a:rPr>
              <a:t>(NHS, 2022). </a:t>
            </a:r>
          </a:p>
        </p:txBody>
      </p:sp>
      <p:sp>
        <p:nvSpPr>
          <p:cNvPr id="4" name="Slide Number Placeholder 3">
            <a:extLst>
              <a:ext uri="{FF2B5EF4-FFF2-40B4-BE49-F238E27FC236}">
                <a16:creationId xmlns:a16="http://schemas.microsoft.com/office/drawing/2014/main" id="{5B5B7881-ED8B-CB9C-C9A0-27A346CB7B06}"/>
              </a:ext>
            </a:extLst>
          </p:cNvPr>
          <p:cNvSpPr>
            <a:spLocks noGrp="1"/>
          </p:cNvSpPr>
          <p:nvPr>
            <p:ph type="sldNum" sz="quarter" idx="12"/>
          </p:nvPr>
        </p:nvSpPr>
        <p:spPr>
          <a:xfrm>
            <a:off x="10514012" y="5883275"/>
            <a:ext cx="565789" cy="365125"/>
          </a:xfrm>
        </p:spPr>
        <p:txBody>
          <a:bodyPr vert="horz" lIns="91440" tIns="45720" rIns="91440" bIns="45720" rtlCol="0" anchor="ctr">
            <a:normAutofit/>
          </a:bodyPr>
          <a:lstStyle/>
          <a:p>
            <a:pPr>
              <a:spcAft>
                <a:spcPts val="600"/>
              </a:spcAft>
            </a:pPr>
            <a:fld id="{58FB4751-880F-D840-AAA9-3A15815CC996}" type="slidenum">
              <a:rPr lang="en-US" b="1" i="0" kern="1200">
                <a:solidFill>
                  <a:schemeClr val="tx1">
                    <a:lumMod val="85000"/>
                  </a:schemeClr>
                </a:solidFill>
                <a:effectLst>
                  <a:outerShdw blurRad="50800" dist="38100" dir="2700000" algn="tl" rotWithShape="0">
                    <a:srgbClr val="000000">
                      <a:alpha val="43000"/>
                    </a:srgbClr>
                  </a:outerShdw>
                </a:effectLst>
                <a:latin typeface="+mn-lt"/>
                <a:ea typeface="+mn-ea"/>
                <a:cs typeface="+mn-cs"/>
              </a:rPr>
              <a:pPr>
                <a:spcAft>
                  <a:spcPts val="600"/>
                </a:spcAft>
              </a:pPr>
              <a:t>23</a:t>
            </a:fld>
            <a:endParaRPr lang="en-US" b="1" i="0" kern="1200">
              <a:solidFill>
                <a:schemeClr val="tx1">
                  <a:lumMod val="85000"/>
                </a:schemeClr>
              </a:solidFill>
              <a:effectLst>
                <a:outerShdw blurRad="50800" dist="38100" dir="2700000" algn="tl" rotWithShape="0">
                  <a:srgbClr val="000000">
                    <a:alpha val="43000"/>
                  </a:srgbClr>
                </a:outerShdw>
              </a:effectLst>
              <a:latin typeface="+mn-lt"/>
              <a:ea typeface="+mn-ea"/>
              <a:cs typeface="+mn-cs"/>
            </a:endParaRPr>
          </a:p>
        </p:txBody>
      </p:sp>
    </p:spTree>
    <p:extLst>
      <p:ext uri="{BB962C8B-B14F-4D97-AF65-F5344CB8AC3E}">
        <p14:creationId xmlns:p14="http://schemas.microsoft.com/office/powerpoint/2010/main" val="12175575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54828E3-8B88-4A2B-A702-8F11006062E9}"/>
              </a:ext>
            </a:extLst>
          </p:cNvPr>
          <p:cNvSpPr>
            <a:spLocks noGrp="1"/>
          </p:cNvSpPr>
          <p:nvPr>
            <p:ph type="title" idx="4294967295"/>
          </p:nvPr>
        </p:nvSpPr>
        <p:spPr>
          <a:xfrm>
            <a:off x="669851" y="1430179"/>
            <a:ext cx="3029313" cy="3675908"/>
          </a:xfrm>
        </p:spPr>
        <p:txBody>
          <a:bodyPr vert="horz" lIns="91440" tIns="45720" rIns="91440" bIns="45720" rtlCol="0" anchor="ctr">
            <a:normAutofit/>
          </a:bodyPr>
          <a:lstStyle/>
          <a:p>
            <a:r>
              <a:rPr lang="en-US" sz="40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Types of FGM</a:t>
            </a:r>
          </a:p>
        </p:txBody>
      </p:sp>
      <p:sp>
        <p:nvSpPr>
          <p:cNvPr id="25" name="Rectangle 24">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29" name="Rectangle 28">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Slide Number Placeholder 3">
            <a:extLst>
              <a:ext uri="{FF2B5EF4-FFF2-40B4-BE49-F238E27FC236}">
                <a16:creationId xmlns:a16="http://schemas.microsoft.com/office/drawing/2014/main" id="{8F0C1BD7-9FBC-5006-9AA2-CD510D973C90}"/>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a:spcAft>
                <a:spcPts val="600"/>
              </a:spcAft>
            </a:pPr>
            <a:fld id="{58FB4751-880F-D840-AAA9-3A15815CC996}" type="slidenum">
              <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rPr>
              <a:pPr>
                <a:spcAft>
                  <a:spcPts val="600"/>
                </a:spcAft>
              </a:pPr>
              <a:t>24</a:t>
            </a:fld>
            <a:endPar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endParaRPr>
          </a:p>
        </p:txBody>
      </p:sp>
      <p:graphicFrame>
        <p:nvGraphicFramePr>
          <p:cNvPr id="21" name="Content Placeholder 2">
            <a:extLst>
              <a:ext uri="{FF2B5EF4-FFF2-40B4-BE49-F238E27FC236}">
                <a16:creationId xmlns:a16="http://schemas.microsoft.com/office/drawing/2014/main" id="{A74818F0-FAC6-7483-4A24-6FE8564FDC00}"/>
              </a:ext>
            </a:extLst>
          </p:cNvPr>
          <p:cNvGraphicFramePr>
            <a:graphicFrameLocks noGrp="1"/>
          </p:cNvGraphicFramePr>
          <p:nvPr>
            <p:ph idx="4294967295"/>
            <p:extLst>
              <p:ext uri="{D42A27DB-BD31-4B8C-83A1-F6EECF244321}">
                <p14:modId xmlns:p14="http://schemas.microsoft.com/office/powerpoint/2010/main" val="2555445705"/>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11502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407BE8A-42DD-74A8-6D62-36983C538DEB}"/>
              </a:ext>
            </a:extLst>
          </p:cNvPr>
          <p:cNvSpPr>
            <a:spLocks noGrp="1"/>
          </p:cNvSpPr>
          <p:nvPr>
            <p:ph type="title" idx="4294967295"/>
          </p:nvPr>
        </p:nvSpPr>
        <p:spPr>
          <a:xfrm>
            <a:off x="669851" y="1430179"/>
            <a:ext cx="3029313" cy="3675908"/>
          </a:xfrm>
        </p:spPr>
        <p:txBody>
          <a:bodyPr vert="horz" lIns="91440" tIns="45720" rIns="91440" bIns="45720" rtlCol="0" anchor="ctr">
            <a:normAutofit/>
          </a:bodyPr>
          <a:lstStyle/>
          <a:p>
            <a:r>
              <a:rPr lang="en-US" sz="25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Type 1- Clitoridectomy </a:t>
            </a:r>
            <a:br>
              <a:rPr lang="en-US" sz="25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br>
            <a:endParaRPr lang="en-US" sz="25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endParaRPr>
          </a:p>
        </p:txBody>
      </p:sp>
      <p:sp>
        <p:nvSpPr>
          <p:cNvPr id="18" name="Rectangle 17">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22" name="Rectangle 21">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Slide Number Placeholder 3">
            <a:extLst>
              <a:ext uri="{FF2B5EF4-FFF2-40B4-BE49-F238E27FC236}">
                <a16:creationId xmlns:a16="http://schemas.microsoft.com/office/drawing/2014/main" id="{A6A2577C-B4CD-7584-B9E7-E61593DFCCD6}"/>
              </a:ext>
            </a:extLst>
          </p:cNvPr>
          <p:cNvSpPr>
            <a:spLocks/>
          </p:cNvSpPr>
          <p:nvPr/>
        </p:nvSpPr>
        <p:spPr>
          <a:xfrm>
            <a:off x="11517107" y="6333615"/>
            <a:ext cx="343688" cy="227679"/>
          </a:xfrm>
          <a:prstGeom prst="rect">
            <a:avLst/>
          </a:prstGeom>
        </p:spPr>
        <p:txBody>
          <a:bodyPr/>
          <a:lstStyle/>
          <a:p>
            <a:pPr defTabSz="283464">
              <a:spcAft>
                <a:spcPts val="600"/>
              </a:spcAft>
            </a:pPr>
            <a:fld id="{58FB4751-880F-D840-AAA9-3A15815CC996}" type="slidenum">
              <a:rPr lang="en-GB" sz="1116" kern="1200">
                <a:solidFill>
                  <a:schemeClr val="tx1"/>
                </a:solidFill>
                <a:latin typeface="+mn-lt"/>
                <a:ea typeface="+mn-ea"/>
                <a:cs typeface="+mn-cs"/>
              </a:rPr>
              <a:pPr defTabSz="283464">
                <a:spcAft>
                  <a:spcPts val="600"/>
                </a:spcAft>
              </a:pPr>
              <a:t>25</a:t>
            </a:fld>
            <a:endParaRPr lang="en-GB" dirty="0"/>
          </a:p>
        </p:txBody>
      </p:sp>
      <p:sp>
        <p:nvSpPr>
          <p:cNvPr id="12" name="TextBox 11">
            <a:extLst>
              <a:ext uri="{FF2B5EF4-FFF2-40B4-BE49-F238E27FC236}">
                <a16:creationId xmlns:a16="http://schemas.microsoft.com/office/drawing/2014/main" id="{07CC382F-9C6B-45B2-4D12-99CC30825D5F}"/>
              </a:ext>
            </a:extLst>
          </p:cNvPr>
          <p:cNvSpPr txBox="1"/>
          <p:nvPr/>
        </p:nvSpPr>
        <p:spPr>
          <a:xfrm>
            <a:off x="5167390" y="509942"/>
            <a:ext cx="5307570" cy="307777"/>
          </a:xfrm>
          <a:prstGeom prst="rect">
            <a:avLst/>
          </a:prstGeom>
          <a:noFill/>
        </p:spPr>
        <p:txBody>
          <a:bodyPr wrap="square" rtlCol="0">
            <a:spAutoFit/>
          </a:bodyPr>
          <a:lstStyle/>
          <a:p>
            <a:pPr defTabSz="283464">
              <a:spcAft>
                <a:spcPts val="600"/>
              </a:spcAft>
            </a:pPr>
            <a:r>
              <a:rPr lang="en-GB" sz="1400" kern="1200" dirty="0">
                <a:solidFill>
                  <a:schemeClr val="tx1"/>
                </a:solidFill>
                <a:latin typeface="+mn-lt"/>
                <a:ea typeface="+mn-ea"/>
                <a:cs typeface="+mn-cs"/>
              </a:rPr>
              <a:t>Involves removing the clitoris totally or partially (NHS, 2022).</a:t>
            </a:r>
            <a:r>
              <a:rPr lang="en-GB" sz="1116" dirty="0"/>
              <a:t> </a:t>
            </a:r>
            <a:r>
              <a:rPr lang="en-GB" sz="1116" kern="1200" dirty="0">
                <a:solidFill>
                  <a:schemeClr val="tx1"/>
                </a:solidFill>
                <a:latin typeface="+mn-lt"/>
                <a:ea typeface="+mn-ea"/>
                <a:cs typeface="+mn-cs"/>
              </a:rPr>
              <a:t> </a:t>
            </a:r>
            <a:endParaRPr lang="en-GB" dirty="0"/>
          </a:p>
        </p:txBody>
      </p:sp>
      <p:pic>
        <p:nvPicPr>
          <p:cNvPr id="13" name="Picture 12">
            <a:extLst>
              <a:ext uri="{FF2B5EF4-FFF2-40B4-BE49-F238E27FC236}">
                <a16:creationId xmlns:a16="http://schemas.microsoft.com/office/drawing/2014/main" id="{C93334C9-0522-7127-DD13-60DD905B663A}"/>
              </a:ext>
            </a:extLst>
          </p:cNvPr>
          <p:cNvPicPr>
            <a:picLocks noChangeAspect="1"/>
          </p:cNvPicPr>
          <p:nvPr/>
        </p:nvPicPr>
        <p:blipFill rotWithShape="1">
          <a:blip r:embed="rId3"/>
          <a:srcRect t="70" r="48949"/>
          <a:stretch/>
        </p:blipFill>
        <p:spPr>
          <a:xfrm>
            <a:off x="4430742" y="1018908"/>
            <a:ext cx="6599182" cy="5354902"/>
          </a:xfrm>
          <a:prstGeom prst="rect">
            <a:avLst/>
          </a:prstGeom>
        </p:spPr>
      </p:pic>
      <p:sp>
        <p:nvSpPr>
          <p:cNvPr id="15" name="TextBox 14">
            <a:extLst>
              <a:ext uri="{FF2B5EF4-FFF2-40B4-BE49-F238E27FC236}">
                <a16:creationId xmlns:a16="http://schemas.microsoft.com/office/drawing/2014/main" id="{F0A19C43-0CE7-657C-76AF-0540A6CB9E41}"/>
              </a:ext>
            </a:extLst>
          </p:cNvPr>
          <p:cNvSpPr txBox="1"/>
          <p:nvPr/>
        </p:nvSpPr>
        <p:spPr>
          <a:xfrm>
            <a:off x="4859930" y="6429187"/>
            <a:ext cx="2961245" cy="369332"/>
          </a:xfrm>
          <a:prstGeom prst="rect">
            <a:avLst/>
          </a:prstGeom>
          <a:noFill/>
        </p:spPr>
        <p:txBody>
          <a:bodyPr wrap="square" rtlCol="0">
            <a:spAutoFit/>
          </a:bodyPr>
          <a:lstStyle/>
          <a:p>
            <a:r>
              <a:rPr lang="en-GB" dirty="0"/>
              <a:t>(Research Gate, 2015</a:t>
            </a:r>
          </a:p>
        </p:txBody>
      </p:sp>
    </p:spTree>
    <p:extLst>
      <p:ext uri="{BB962C8B-B14F-4D97-AF65-F5344CB8AC3E}">
        <p14:creationId xmlns:p14="http://schemas.microsoft.com/office/powerpoint/2010/main" val="3283286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F5E5885-3F8D-1108-AF55-1CED8A2839E4}"/>
              </a:ext>
            </a:extLst>
          </p:cNvPr>
          <p:cNvSpPr>
            <a:spLocks noGrp="1"/>
          </p:cNvSpPr>
          <p:nvPr>
            <p:ph type="sldNum" sz="quarter" idx="12"/>
          </p:nvPr>
        </p:nvSpPr>
        <p:spPr/>
        <p:txBody>
          <a:bodyPr/>
          <a:lstStyle/>
          <a:p>
            <a:pPr rtl="0"/>
            <a:fld id="{58FB4751-880F-D840-AAA9-3A15815CC996}" type="slidenum">
              <a:rPr lang="en-GB" smtClean="0"/>
              <a:t>26</a:t>
            </a:fld>
            <a:endParaRPr lang="en-GB" dirty="0"/>
          </a:p>
        </p:txBody>
      </p:sp>
      <p:sp>
        <p:nvSpPr>
          <p:cNvPr id="5" name="Title 4">
            <a:extLst>
              <a:ext uri="{FF2B5EF4-FFF2-40B4-BE49-F238E27FC236}">
                <a16:creationId xmlns:a16="http://schemas.microsoft.com/office/drawing/2014/main" id="{3B398FB9-EAC9-F2D1-42FE-ECE234A13E61}"/>
              </a:ext>
            </a:extLst>
          </p:cNvPr>
          <p:cNvSpPr>
            <a:spLocks noGrp="1"/>
          </p:cNvSpPr>
          <p:nvPr>
            <p:ph type="title" idx="4294967295"/>
          </p:nvPr>
        </p:nvSpPr>
        <p:spPr>
          <a:xfrm>
            <a:off x="304800" y="2369148"/>
            <a:ext cx="8686800" cy="1468438"/>
          </a:xfrm>
        </p:spPr>
        <p:txBody>
          <a:bodyPr>
            <a:normAutofit/>
          </a:bodyPr>
          <a:lstStyle/>
          <a:p>
            <a:r>
              <a:rPr lang="en-GB" dirty="0"/>
              <a:t>Type 2 – Excision</a:t>
            </a:r>
          </a:p>
        </p:txBody>
      </p:sp>
      <p:pic>
        <p:nvPicPr>
          <p:cNvPr id="15" name="Picture 14">
            <a:extLst>
              <a:ext uri="{FF2B5EF4-FFF2-40B4-BE49-F238E27FC236}">
                <a16:creationId xmlns:a16="http://schemas.microsoft.com/office/drawing/2014/main" id="{609BBEE8-2246-713D-3809-7E398D55BEAD}"/>
              </a:ext>
            </a:extLst>
          </p:cNvPr>
          <p:cNvPicPr>
            <a:picLocks noChangeAspect="1"/>
          </p:cNvPicPr>
          <p:nvPr/>
        </p:nvPicPr>
        <p:blipFill rotWithShape="1">
          <a:blip r:embed="rId2"/>
          <a:srcRect t="-17955" r="24318"/>
          <a:stretch/>
        </p:blipFill>
        <p:spPr>
          <a:xfrm>
            <a:off x="4108806" y="1065419"/>
            <a:ext cx="7254411" cy="4727162"/>
          </a:xfrm>
          <a:prstGeom prst="rect">
            <a:avLst/>
          </a:prstGeom>
        </p:spPr>
      </p:pic>
      <p:sp>
        <p:nvSpPr>
          <p:cNvPr id="16" name="TextBox 15">
            <a:extLst>
              <a:ext uri="{FF2B5EF4-FFF2-40B4-BE49-F238E27FC236}">
                <a16:creationId xmlns:a16="http://schemas.microsoft.com/office/drawing/2014/main" id="{3F4A53DB-56B9-F4A9-E2D1-AEC00A4ED47C}"/>
              </a:ext>
            </a:extLst>
          </p:cNvPr>
          <p:cNvSpPr txBox="1"/>
          <p:nvPr/>
        </p:nvSpPr>
        <p:spPr>
          <a:xfrm>
            <a:off x="4879796" y="781508"/>
            <a:ext cx="5712432" cy="923330"/>
          </a:xfrm>
          <a:prstGeom prst="rect">
            <a:avLst/>
          </a:prstGeom>
          <a:noFill/>
        </p:spPr>
        <p:txBody>
          <a:bodyPr wrap="square" rtlCol="0">
            <a:spAutoFit/>
          </a:bodyPr>
          <a:lstStyle/>
          <a:p>
            <a:r>
              <a:rPr lang="en-GB" dirty="0"/>
              <a:t>Clitoris and labia minora removed entirely or partially, along with or without the labia majora being excised (NHS, 2022).</a:t>
            </a:r>
          </a:p>
        </p:txBody>
      </p:sp>
      <p:sp>
        <p:nvSpPr>
          <p:cNvPr id="17" name="TextBox 16">
            <a:extLst>
              <a:ext uri="{FF2B5EF4-FFF2-40B4-BE49-F238E27FC236}">
                <a16:creationId xmlns:a16="http://schemas.microsoft.com/office/drawing/2014/main" id="{3A6C9281-B5C0-C9BB-E611-ADA9365E6CDE}"/>
              </a:ext>
            </a:extLst>
          </p:cNvPr>
          <p:cNvSpPr txBox="1"/>
          <p:nvPr/>
        </p:nvSpPr>
        <p:spPr>
          <a:xfrm>
            <a:off x="4648200" y="5883275"/>
            <a:ext cx="2687320" cy="369332"/>
          </a:xfrm>
          <a:prstGeom prst="rect">
            <a:avLst/>
          </a:prstGeom>
          <a:noFill/>
        </p:spPr>
        <p:txBody>
          <a:bodyPr wrap="square" rtlCol="0">
            <a:spAutoFit/>
          </a:bodyPr>
          <a:lstStyle/>
          <a:p>
            <a:r>
              <a:rPr lang="en-GB" dirty="0"/>
              <a:t>(Research Gate, 2015)</a:t>
            </a:r>
          </a:p>
        </p:txBody>
      </p:sp>
    </p:spTree>
    <p:extLst>
      <p:ext uri="{BB962C8B-B14F-4D97-AF65-F5344CB8AC3E}">
        <p14:creationId xmlns:p14="http://schemas.microsoft.com/office/powerpoint/2010/main" val="1510471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5A6376F-2308-4EBF-D99F-447D8E679E29}"/>
              </a:ext>
            </a:extLst>
          </p:cNvPr>
          <p:cNvSpPr>
            <a:spLocks noGrp="1"/>
          </p:cNvSpPr>
          <p:nvPr>
            <p:ph type="sldNum" sz="quarter" idx="12"/>
          </p:nvPr>
        </p:nvSpPr>
        <p:spPr/>
        <p:txBody>
          <a:bodyPr/>
          <a:lstStyle/>
          <a:p>
            <a:pPr rtl="0"/>
            <a:fld id="{58FB4751-880F-D840-AAA9-3A15815CC996}" type="slidenum">
              <a:rPr lang="en-GB" smtClean="0"/>
              <a:t>27</a:t>
            </a:fld>
            <a:endParaRPr lang="en-GB" dirty="0"/>
          </a:p>
        </p:txBody>
      </p:sp>
      <p:sp>
        <p:nvSpPr>
          <p:cNvPr id="5" name="Title 4">
            <a:extLst>
              <a:ext uri="{FF2B5EF4-FFF2-40B4-BE49-F238E27FC236}">
                <a16:creationId xmlns:a16="http://schemas.microsoft.com/office/drawing/2014/main" id="{665AE948-944C-95A1-D5E3-3CBE4F9AD0B2}"/>
              </a:ext>
            </a:extLst>
          </p:cNvPr>
          <p:cNvSpPr>
            <a:spLocks noGrp="1"/>
          </p:cNvSpPr>
          <p:nvPr>
            <p:ph type="title" idx="4294967295"/>
          </p:nvPr>
        </p:nvSpPr>
        <p:spPr>
          <a:xfrm>
            <a:off x="0" y="704850"/>
            <a:ext cx="10515600" cy="676275"/>
          </a:xfrm>
        </p:spPr>
        <p:txBody>
          <a:bodyPr>
            <a:normAutofit/>
          </a:bodyPr>
          <a:lstStyle/>
          <a:p>
            <a:r>
              <a:rPr lang="en-GB"/>
              <a:t>Type 3 – Infibulation </a:t>
            </a:r>
            <a:endParaRPr lang="en-GB" dirty="0"/>
          </a:p>
        </p:txBody>
      </p:sp>
      <p:pic>
        <p:nvPicPr>
          <p:cNvPr id="14" name="Picture 13">
            <a:extLst>
              <a:ext uri="{FF2B5EF4-FFF2-40B4-BE49-F238E27FC236}">
                <a16:creationId xmlns:a16="http://schemas.microsoft.com/office/drawing/2014/main" id="{37D96F58-C1AC-7201-0256-A2204EE16A32}"/>
              </a:ext>
            </a:extLst>
          </p:cNvPr>
          <p:cNvPicPr>
            <a:picLocks noChangeAspect="1"/>
          </p:cNvPicPr>
          <p:nvPr/>
        </p:nvPicPr>
        <p:blipFill>
          <a:blip r:embed="rId2"/>
          <a:stretch>
            <a:fillRect/>
          </a:stretch>
        </p:blipFill>
        <p:spPr>
          <a:xfrm>
            <a:off x="4016339" y="2302428"/>
            <a:ext cx="7881135" cy="3267052"/>
          </a:xfrm>
          <a:prstGeom prst="rect">
            <a:avLst/>
          </a:prstGeom>
        </p:spPr>
      </p:pic>
      <p:sp>
        <p:nvSpPr>
          <p:cNvPr id="15" name="TextBox 14">
            <a:extLst>
              <a:ext uri="{FF2B5EF4-FFF2-40B4-BE49-F238E27FC236}">
                <a16:creationId xmlns:a16="http://schemas.microsoft.com/office/drawing/2014/main" id="{EB3E3737-58C3-E457-AC2F-F29918C9FDAE}"/>
              </a:ext>
            </a:extLst>
          </p:cNvPr>
          <p:cNvSpPr txBox="1"/>
          <p:nvPr/>
        </p:nvSpPr>
        <p:spPr>
          <a:xfrm>
            <a:off x="5500327" y="641447"/>
            <a:ext cx="4232953" cy="923330"/>
          </a:xfrm>
          <a:prstGeom prst="rect">
            <a:avLst/>
          </a:prstGeom>
          <a:noFill/>
        </p:spPr>
        <p:txBody>
          <a:bodyPr wrap="square" rtlCol="0">
            <a:spAutoFit/>
          </a:bodyPr>
          <a:lstStyle/>
          <a:p>
            <a:r>
              <a:rPr lang="en-GB" dirty="0"/>
              <a:t>Removal of all or part of the external genitalia, in addition to vaginal tightening or stitching (NHS, 2022).</a:t>
            </a:r>
          </a:p>
        </p:txBody>
      </p:sp>
      <p:sp>
        <p:nvSpPr>
          <p:cNvPr id="16" name="TextBox 15">
            <a:extLst>
              <a:ext uri="{FF2B5EF4-FFF2-40B4-BE49-F238E27FC236}">
                <a16:creationId xmlns:a16="http://schemas.microsoft.com/office/drawing/2014/main" id="{FEDACE9C-B8CA-4DCB-96D3-B24E3EDBF737}"/>
              </a:ext>
            </a:extLst>
          </p:cNvPr>
          <p:cNvSpPr txBox="1"/>
          <p:nvPr/>
        </p:nvSpPr>
        <p:spPr>
          <a:xfrm>
            <a:off x="4016339" y="5691915"/>
            <a:ext cx="5564541" cy="369332"/>
          </a:xfrm>
          <a:prstGeom prst="rect">
            <a:avLst/>
          </a:prstGeom>
          <a:noFill/>
        </p:spPr>
        <p:txBody>
          <a:bodyPr wrap="square" rtlCol="0">
            <a:spAutoFit/>
          </a:bodyPr>
          <a:lstStyle/>
          <a:p>
            <a:r>
              <a:rPr lang="en-GB" dirty="0"/>
              <a:t>(Research Gate, 2015)</a:t>
            </a:r>
          </a:p>
        </p:txBody>
      </p:sp>
    </p:spTree>
    <p:extLst>
      <p:ext uri="{BB962C8B-B14F-4D97-AF65-F5344CB8AC3E}">
        <p14:creationId xmlns:p14="http://schemas.microsoft.com/office/powerpoint/2010/main" val="1873827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95DD729-4726-3D28-B5CC-73A7FB74617B}"/>
              </a:ext>
            </a:extLst>
          </p:cNvPr>
          <p:cNvSpPr>
            <a:spLocks noGrp="1"/>
          </p:cNvSpPr>
          <p:nvPr>
            <p:ph type="title" idx="4294967295"/>
          </p:nvPr>
        </p:nvSpPr>
        <p:spPr>
          <a:xfrm>
            <a:off x="974179" y="714375"/>
            <a:ext cx="3332955" cy="5076826"/>
          </a:xfrm>
        </p:spPr>
        <p:txBody>
          <a:bodyPr vert="horz" lIns="91440" tIns="45720" rIns="91440" bIns="45720" rtlCol="0" anchor="ctr">
            <a:normAutofit/>
          </a:bodyPr>
          <a:lstStyle/>
          <a:p>
            <a:r>
              <a:rPr lang="en-US" sz="3700"/>
              <a:t>Type 4 – Unclassified </a:t>
            </a:r>
          </a:p>
        </p:txBody>
      </p:sp>
      <p:sp>
        <p:nvSpPr>
          <p:cNvPr id="19" name="Rectangle 18">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23" name="Straight Connector 22">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4" name="TextBox 13">
            <a:extLst>
              <a:ext uri="{FF2B5EF4-FFF2-40B4-BE49-F238E27FC236}">
                <a16:creationId xmlns:a16="http://schemas.microsoft.com/office/drawing/2014/main" id="{0E6F28A1-7B44-7F3F-92DD-E78EEEAC7228}"/>
              </a:ext>
            </a:extLst>
          </p:cNvPr>
          <p:cNvSpPr txBox="1"/>
          <p:nvPr/>
        </p:nvSpPr>
        <p:spPr>
          <a:xfrm>
            <a:off x="4973046" y="714375"/>
            <a:ext cx="6253751" cy="5076825"/>
          </a:xfrm>
          <a:prstGeom prst="rect">
            <a:avLst/>
          </a:prstGeom>
        </p:spPr>
        <p:txBody>
          <a:bodyPr vert="horz" lIns="91440" tIns="45720" rIns="91440" bIns="45720" rtlCol="0" anchor="ctr">
            <a:normAutofit/>
          </a:bodyPr>
          <a:lstStyle/>
          <a:p>
            <a:pPr>
              <a:spcBef>
                <a:spcPct val="20000"/>
              </a:spcBef>
              <a:spcAft>
                <a:spcPts val="600"/>
              </a:spcAft>
              <a:buClr>
                <a:schemeClr val="tx1"/>
              </a:buClr>
              <a:buSzPct val="100000"/>
              <a:buFont typeface="Arial"/>
              <a:buChar char="•"/>
            </a:pPr>
            <a:r>
              <a:rPr lang="en-US" cap="small" dirty="0">
                <a:effectLst>
                  <a:glow rad="38100">
                    <a:schemeClr val="bg1">
                      <a:lumMod val="50000"/>
                      <a:lumOff val="50000"/>
                      <a:alpha val="20000"/>
                    </a:schemeClr>
                  </a:glow>
                  <a:outerShdw blurRad="44450" dist="12700" dir="13860000" algn="tl" rotWithShape="0">
                    <a:srgbClr val="000000">
                      <a:alpha val="20000"/>
                    </a:srgbClr>
                  </a:outerShdw>
                </a:effectLst>
              </a:rPr>
              <a:t>which is unclassified includes further damaging techniques for the female genitalia, such as burning, scraping, pricking, and piercing (NHS, 2022).</a:t>
            </a:r>
          </a:p>
        </p:txBody>
      </p:sp>
      <p:sp>
        <p:nvSpPr>
          <p:cNvPr id="4" name="Slide Number Placeholder 3">
            <a:extLst>
              <a:ext uri="{FF2B5EF4-FFF2-40B4-BE49-F238E27FC236}">
                <a16:creationId xmlns:a16="http://schemas.microsoft.com/office/drawing/2014/main" id="{7A7D1DCE-FAF2-8A92-604A-0776ABE9535B}"/>
              </a:ext>
            </a:extLst>
          </p:cNvPr>
          <p:cNvSpPr>
            <a:spLocks noGrp="1"/>
          </p:cNvSpPr>
          <p:nvPr>
            <p:ph type="sldNum" sz="quarter" idx="12"/>
          </p:nvPr>
        </p:nvSpPr>
        <p:spPr>
          <a:xfrm>
            <a:off x="10514012" y="5883275"/>
            <a:ext cx="565789" cy="365125"/>
          </a:xfrm>
        </p:spPr>
        <p:txBody>
          <a:bodyPr vert="horz" lIns="91440" tIns="45720" rIns="91440" bIns="45720" rtlCol="0" anchor="ctr">
            <a:normAutofit/>
          </a:bodyPr>
          <a:lstStyle/>
          <a:p>
            <a:pPr>
              <a:spcAft>
                <a:spcPts val="600"/>
              </a:spcAft>
            </a:pPr>
            <a:fld id="{58FB4751-880F-D840-AAA9-3A15815CC996}" type="slidenum">
              <a:rPr lang="en-US" b="1" i="0" kern="1200">
                <a:solidFill>
                  <a:schemeClr val="tx1">
                    <a:lumMod val="85000"/>
                  </a:schemeClr>
                </a:solidFill>
                <a:effectLst>
                  <a:outerShdw blurRad="50800" dist="38100" dir="2700000" algn="tl" rotWithShape="0">
                    <a:srgbClr val="000000">
                      <a:alpha val="43000"/>
                    </a:srgbClr>
                  </a:outerShdw>
                </a:effectLst>
                <a:latin typeface="+mn-lt"/>
                <a:ea typeface="+mn-ea"/>
                <a:cs typeface="+mn-cs"/>
              </a:rPr>
              <a:pPr>
                <a:spcAft>
                  <a:spcPts val="600"/>
                </a:spcAft>
              </a:pPr>
              <a:t>28</a:t>
            </a:fld>
            <a:endParaRPr lang="en-US" b="1" i="0" kern="1200">
              <a:solidFill>
                <a:schemeClr val="tx1">
                  <a:lumMod val="85000"/>
                </a:schemeClr>
              </a:solidFill>
              <a:effectLst>
                <a:outerShdw blurRad="50800" dist="38100" dir="2700000" algn="tl" rotWithShape="0">
                  <a:srgbClr val="000000">
                    <a:alpha val="43000"/>
                  </a:srgbClr>
                </a:outerShdw>
              </a:effectLst>
              <a:latin typeface="+mn-lt"/>
              <a:ea typeface="+mn-ea"/>
              <a:cs typeface="+mn-cs"/>
            </a:endParaRPr>
          </a:p>
        </p:txBody>
      </p:sp>
    </p:spTree>
    <p:extLst>
      <p:ext uri="{BB962C8B-B14F-4D97-AF65-F5344CB8AC3E}">
        <p14:creationId xmlns:p14="http://schemas.microsoft.com/office/powerpoint/2010/main" val="30006622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75A0181-70D0-821C-E7DB-32655F525CB6}"/>
              </a:ext>
            </a:extLst>
          </p:cNvPr>
          <p:cNvSpPr>
            <a:spLocks noGrp="1"/>
          </p:cNvSpPr>
          <p:nvPr>
            <p:ph type="title" idx="4294967295"/>
          </p:nvPr>
        </p:nvSpPr>
        <p:spPr>
          <a:xfrm>
            <a:off x="1141413" y="609600"/>
            <a:ext cx="9905998" cy="1468582"/>
          </a:xfrm>
        </p:spPr>
        <p:txBody>
          <a:bodyPr vert="horz" lIns="91440" tIns="45720" rIns="91440" bIns="45720" rtlCol="0" anchor="ctr">
            <a:normAutofit/>
          </a:bodyPr>
          <a:lstStyle/>
          <a:p>
            <a:r>
              <a:rPr lang="en-US"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Reasons why FGM are performed </a:t>
            </a:r>
          </a:p>
        </p:txBody>
      </p:sp>
      <p:sp>
        <p:nvSpPr>
          <p:cNvPr id="4" name="Slide Number Placeholder 3">
            <a:extLst>
              <a:ext uri="{FF2B5EF4-FFF2-40B4-BE49-F238E27FC236}">
                <a16:creationId xmlns:a16="http://schemas.microsoft.com/office/drawing/2014/main" id="{2BCE6C4D-2840-09F0-0DEF-994680EE7179}"/>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a:spcAft>
                <a:spcPts val="600"/>
              </a:spcAft>
            </a:pPr>
            <a:fld id="{58FB4751-880F-D840-AAA9-3A15815CC996}" type="slidenum">
              <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rPr>
              <a:pPr>
                <a:spcAft>
                  <a:spcPts val="600"/>
                </a:spcAft>
              </a:pPr>
              <a:t>29</a:t>
            </a:fld>
            <a:endPar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endParaRPr>
          </a:p>
        </p:txBody>
      </p:sp>
      <p:graphicFrame>
        <p:nvGraphicFramePr>
          <p:cNvPr id="14" name="TextBox 11">
            <a:extLst>
              <a:ext uri="{FF2B5EF4-FFF2-40B4-BE49-F238E27FC236}">
                <a16:creationId xmlns:a16="http://schemas.microsoft.com/office/drawing/2014/main" id="{1CE14507-452C-10E4-5B45-A76DDCCF39E0}"/>
              </a:ext>
            </a:extLst>
          </p:cNvPr>
          <p:cNvGraphicFramePr/>
          <p:nvPr>
            <p:extLst>
              <p:ext uri="{D42A27DB-BD31-4B8C-83A1-F6EECF244321}">
                <p14:modId xmlns:p14="http://schemas.microsoft.com/office/powerpoint/2010/main" val="4268212483"/>
              </p:ext>
            </p:extLst>
          </p:nvPr>
        </p:nvGraphicFramePr>
        <p:xfrm>
          <a:off x="1141413" y="2286000"/>
          <a:ext cx="9906000" cy="3387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CB4E8942-7457-055B-0F7F-5035BC11E175}"/>
              </a:ext>
            </a:extLst>
          </p:cNvPr>
          <p:cNvSpPr txBox="1"/>
          <p:nvPr/>
        </p:nvSpPr>
        <p:spPr>
          <a:xfrm>
            <a:off x="8116584" y="5435029"/>
            <a:ext cx="1448656" cy="369332"/>
          </a:xfrm>
          <a:prstGeom prst="rect">
            <a:avLst/>
          </a:prstGeom>
          <a:noFill/>
        </p:spPr>
        <p:txBody>
          <a:bodyPr wrap="square" rtlCol="0">
            <a:spAutoFit/>
          </a:bodyPr>
          <a:lstStyle/>
          <a:p>
            <a:r>
              <a:rPr lang="en-GB" dirty="0"/>
              <a:t>(NHS, 2022)</a:t>
            </a:r>
          </a:p>
        </p:txBody>
      </p:sp>
    </p:spTree>
    <p:extLst>
      <p:ext uri="{BB962C8B-B14F-4D97-AF65-F5344CB8AC3E}">
        <p14:creationId xmlns:p14="http://schemas.microsoft.com/office/powerpoint/2010/main" val="104886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80">
                                          <p:stCondLst>
                                            <p:cond delay="0"/>
                                          </p:stCondLst>
                                        </p:cTn>
                                        <p:tgtEl>
                                          <p:spTgt spid="14"/>
                                        </p:tgtEl>
                                      </p:cBhvr>
                                    </p:animEffect>
                                    <p:anim calcmode="lin" valueType="num">
                                      <p:cBhvr>
                                        <p:cTn id="8"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13" dur="26">
                                          <p:stCondLst>
                                            <p:cond delay="650"/>
                                          </p:stCondLst>
                                        </p:cTn>
                                        <p:tgtEl>
                                          <p:spTgt spid="14"/>
                                        </p:tgtEl>
                                      </p:cBhvr>
                                      <p:to x="100000" y="60000"/>
                                    </p:animScale>
                                    <p:animScale>
                                      <p:cBhvr>
                                        <p:cTn id="14" dur="166" decel="50000">
                                          <p:stCondLst>
                                            <p:cond delay="676"/>
                                          </p:stCondLst>
                                        </p:cTn>
                                        <p:tgtEl>
                                          <p:spTgt spid="14"/>
                                        </p:tgtEl>
                                      </p:cBhvr>
                                      <p:to x="100000" y="100000"/>
                                    </p:animScale>
                                    <p:animScale>
                                      <p:cBhvr>
                                        <p:cTn id="15" dur="26">
                                          <p:stCondLst>
                                            <p:cond delay="1312"/>
                                          </p:stCondLst>
                                        </p:cTn>
                                        <p:tgtEl>
                                          <p:spTgt spid="14"/>
                                        </p:tgtEl>
                                      </p:cBhvr>
                                      <p:to x="100000" y="80000"/>
                                    </p:animScale>
                                    <p:animScale>
                                      <p:cBhvr>
                                        <p:cTn id="16" dur="166" decel="50000">
                                          <p:stCondLst>
                                            <p:cond delay="1338"/>
                                          </p:stCondLst>
                                        </p:cTn>
                                        <p:tgtEl>
                                          <p:spTgt spid="14"/>
                                        </p:tgtEl>
                                      </p:cBhvr>
                                      <p:to x="100000" y="100000"/>
                                    </p:animScale>
                                    <p:animScale>
                                      <p:cBhvr>
                                        <p:cTn id="17" dur="26">
                                          <p:stCondLst>
                                            <p:cond delay="1642"/>
                                          </p:stCondLst>
                                        </p:cTn>
                                        <p:tgtEl>
                                          <p:spTgt spid="14"/>
                                        </p:tgtEl>
                                      </p:cBhvr>
                                      <p:to x="100000" y="90000"/>
                                    </p:animScale>
                                    <p:animScale>
                                      <p:cBhvr>
                                        <p:cTn id="18" dur="166" decel="50000">
                                          <p:stCondLst>
                                            <p:cond delay="1668"/>
                                          </p:stCondLst>
                                        </p:cTn>
                                        <p:tgtEl>
                                          <p:spTgt spid="14"/>
                                        </p:tgtEl>
                                      </p:cBhvr>
                                      <p:to x="100000" y="100000"/>
                                    </p:animScale>
                                    <p:animScale>
                                      <p:cBhvr>
                                        <p:cTn id="19" dur="26">
                                          <p:stCondLst>
                                            <p:cond delay="1808"/>
                                          </p:stCondLst>
                                        </p:cTn>
                                        <p:tgtEl>
                                          <p:spTgt spid="14"/>
                                        </p:tgtEl>
                                      </p:cBhvr>
                                      <p:to x="100000" y="95000"/>
                                    </p:animScale>
                                    <p:animScale>
                                      <p:cBhvr>
                                        <p:cTn id="20" dur="166" decel="50000">
                                          <p:stCondLst>
                                            <p:cond delay="1834"/>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B15D7BD-09CD-27D0-7AE3-623383A5B47A}"/>
              </a:ext>
            </a:extLst>
          </p:cNvPr>
          <p:cNvSpPr>
            <a:spLocks noGrp="1"/>
          </p:cNvSpPr>
          <p:nvPr>
            <p:ph type="title" idx="4294967295"/>
          </p:nvPr>
        </p:nvSpPr>
        <p:spPr>
          <a:xfrm>
            <a:off x="669851" y="1430179"/>
            <a:ext cx="3029313" cy="3675908"/>
          </a:xfrm>
        </p:spPr>
        <p:txBody>
          <a:bodyPr vert="horz" lIns="91440" tIns="45720" rIns="91440" bIns="45720" rtlCol="0" anchor="ctr">
            <a:normAutofit/>
          </a:bodyPr>
          <a:lstStyle/>
          <a:p>
            <a:r>
              <a:rPr lang="en-US" sz="4000"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Countries where they practice FGM</a:t>
            </a:r>
          </a:p>
        </p:txBody>
      </p:sp>
      <p:sp>
        <p:nvSpPr>
          <p:cNvPr id="16" name="Rectangle 15">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20" name="Rectangle 19">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Slide Number Placeholder 3">
            <a:extLst>
              <a:ext uri="{FF2B5EF4-FFF2-40B4-BE49-F238E27FC236}">
                <a16:creationId xmlns:a16="http://schemas.microsoft.com/office/drawing/2014/main" id="{D3DADB7A-6F01-D4CD-066E-8B86E08D084C}"/>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a:spcAft>
                <a:spcPts val="600"/>
              </a:spcAft>
            </a:pPr>
            <a:fld id="{58FB4751-880F-D840-AAA9-3A15815CC996}" type="slidenum">
              <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rPr>
              <a:pPr>
                <a:spcAft>
                  <a:spcPts val="600"/>
                </a:spcAft>
              </a:pPr>
              <a:t>30</a:t>
            </a:fld>
            <a:endPar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endParaRPr>
          </a:p>
        </p:txBody>
      </p:sp>
      <p:graphicFrame>
        <p:nvGraphicFramePr>
          <p:cNvPr id="12" name="Content Placeholder 2">
            <a:extLst>
              <a:ext uri="{FF2B5EF4-FFF2-40B4-BE49-F238E27FC236}">
                <a16:creationId xmlns:a16="http://schemas.microsoft.com/office/drawing/2014/main" id="{89987590-844B-4A27-AE54-FE3C0A15C00B}"/>
              </a:ext>
            </a:extLst>
          </p:cNvPr>
          <p:cNvGraphicFramePr>
            <a:graphicFrameLocks noGrp="1"/>
          </p:cNvGraphicFramePr>
          <p:nvPr>
            <p:ph idx="4294967295"/>
            <p:extLst>
              <p:ext uri="{D42A27DB-BD31-4B8C-83A1-F6EECF244321}">
                <p14:modId xmlns:p14="http://schemas.microsoft.com/office/powerpoint/2010/main" val="1090379427"/>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87A126E4-EA47-419D-E79B-1B863AB4D449}"/>
              </a:ext>
            </a:extLst>
          </p:cNvPr>
          <p:cNvSpPr txBox="1"/>
          <p:nvPr/>
        </p:nvSpPr>
        <p:spPr>
          <a:xfrm>
            <a:off x="5872480" y="6035040"/>
            <a:ext cx="1676400" cy="369332"/>
          </a:xfrm>
          <a:prstGeom prst="rect">
            <a:avLst/>
          </a:prstGeom>
          <a:noFill/>
        </p:spPr>
        <p:txBody>
          <a:bodyPr wrap="square" rtlCol="0">
            <a:spAutoFit/>
          </a:bodyPr>
          <a:lstStyle/>
          <a:p>
            <a:r>
              <a:rPr lang="en-GB" dirty="0"/>
              <a:t>(WHO, 2023)</a:t>
            </a:r>
          </a:p>
        </p:txBody>
      </p:sp>
    </p:spTree>
    <p:extLst>
      <p:ext uri="{BB962C8B-B14F-4D97-AF65-F5344CB8AC3E}">
        <p14:creationId xmlns:p14="http://schemas.microsoft.com/office/powerpoint/2010/main" val="35126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12"/>
                                        </p:tgtEl>
                                      </p:cBhvr>
                                    </p:animEffect>
                                    <p:animScale>
                                      <p:cBhvr>
                                        <p:cTn id="7" dur="250" autoRev="1" fill="hold"/>
                                        <p:tgtEl>
                                          <p:spTgt spid="1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C2B982-B0A9-90B4-C59D-AAAE1389160B}"/>
              </a:ext>
            </a:extLst>
          </p:cNvPr>
          <p:cNvSpPr>
            <a:spLocks noGrp="1"/>
          </p:cNvSpPr>
          <p:nvPr>
            <p:ph type="title" idx="4294967295"/>
          </p:nvPr>
        </p:nvSpPr>
        <p:spPr>
          <a:xfrm>
            <a:off x="669851" y="1430179"/>
            <a:ext cx="3029313" cy="3675908"/>
          </a:xfrm>
        </p:spPr>
        <p:txBody>
          <a:bodyPr vert="horz" lIns="91440" tIns="45720" rIns="91440" bIns="45720" rtlCol="0" anchor="ctr">
            <a:normAutofit/>
          </a:bodyPr>
          <a:lstStyle/>
          <a:p>
            <a:r>
              <a:rPr lang="en-US" sz="31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Short term implications </a:t>
            </a:r>
          </a:p>
        </p:txBody>
      </p:sp>
      <p:sp>
        <p:nvSpPr>
          <p:cNvPr id="16" name="Rectangle 15">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20" name="Rectangle 19">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Slide Number Placeholder 3">
            <a:extLst>
              <a:ext uri="{FF2B5EF4-FFF2-40B4-BE49-F238E27FC236}">
                <a16:creationId xmlns:a16="http://schemas.microsoft.com/office/drawing/2014/main" id="{78F55638-A126-7D3F-C4B5-C4A9A70CC71B}"/>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a:spcAft>
                <a:spcPts val="600"/>
              </a:spcAft>
            </a:pPr>
            <a:fld id="{58FB4751-880F-D840-AAA9-3A15815CC996}" type="slidenum">
              <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rPr>
              <a:pPr>
                <a:spcAft>
                  <a:spcPts val="600"/>
                </a:spcAft>
              </a:pPr>
              <a:t>31</a:t>
            </a:fld>
            <a:endPar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endParaRPr>
          </a:p>
        </p:txBody>
      </p:sp>
      <p:graphicFrame>
        <p:nvGraphicFramePr>
          <p:cNvPr id="12" name="Content Placeholder 2">
            <a:extLst>
              <a:ext uri="{FF2B5EF4-FFF2-40B4-BE49-F238E27FC236}">
                <a16:creationId xmlns:a16="http://schemas.microsoft.com/office/drawing/2014/main" id="{04F9EB60-1A30-0C59-F8DE-5161F471853A}"/>
              </a:ext>
            </a:extLst>
          </p:cNvPr>
          <p:cNvGraphicFramePr>
            <a:graphicFrameLocks noGrp="1"/>
          </p:cNvGraphicFramePr>
          <p:nvPr>
            <p:ph idx="4294967295"/>
            <p:extLst>
              <p:ext uri="{D42A27DB-BD31-4B8C-83A1-F6EECF244321}">
                <p14:modId xmlns:p14="http://schemas.microsoft.com/office/powerpoint/2010/main" val="2831695573"/>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CE97B9F-A7D7-EF50-4C2A-5522A2DD171C}"/>
              </a:ext>
            </a:extLst>
          </p:cNvPr>
          <p:cNvSpPr txBox="1"/>
          <p:nvPr/>
        </p:nvSpPr>
        <p:spPr>
          <a:xfrm>
            <a:off x="7030720" y="5883275"/>
            <a:ext cx="1605280" cy="369332"/>
          </a:xfrm>
          <a:prstGeom prst="rect">
            <a:avLst/>
          </a:prstGeom>
          <a:noFill/>
        </p:spPr>
        <p:txBody>
          <a:bodyPr wrap="square" rtlCol="0">
            <a:spAutoFit/>
          </a:bodyPr>
          <a:lstStyle/>
          <a:p>
            <a:r>
              <a:rPr lang="en-GB" dirty="0"/>
              <a:t>(NHS, 2022)</a:t>
            </a:r>
          </a:p>
        </p:txBody>
      </p:sp>
    </p:spTree>
    <p:extLst>
      <p:ext uri="{BB962C8B-B14F-4D97-AF65-F5344CB8AC3E}">
        <p14:creationId xmlns:p14="http://schemas.microsoft.com/office/powerpoint/2010/main" val="152038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697BAA4-7895-9757-9FD4-3BE0589A5C76}"/>
              </a:ext>
            </a:extLst>
          </p:cNvPr>
          <p:cNvSpPr>
            <a:spLocks noGrp="1"/>
          </p:cNvSpPr>
          <p:nvPr>
            <p:ph type="sldNum" sz="quarter" idx="12"/>
          </p:nvPr>
        </p:nvSpPr>
        <p:spPr/>
        <p:txBody>
          <a:bodyPr/>
          <a:lstStyle/>
          <a:p>
            <a:pPr rtl="0"/>
            <a:fld id="{58FB4751-880F-D840-AAA9-3A15815CC996}" type="slidenum">
              <a:rPr lang="en-GB" smtClean="0"/>
              <a:t>32</a:t>
            </a:fld>
            <a:endParaRPr lang="en-GB" dirty="0"/>
          </a:p>
        </p:txBody>
      </p:sp>
      <p:sp>
        <p:nvSpPr>
          <p:cNvPr id="2" name="Title 1">
            <a:extLst>
              <a:ext uri="{FF2B5EF4-FFF2-40B4-BE49-F238E27FC236}">
                <a16:creationId xmlns:a16="http://schemas.microsoft.com/office/drawing/2014/main" id="{35137F19-0475-CCD5-27E2-3E04843E5791}"/>
              </a:ext>
            </a:extLst>
          </p:cNvPr>
          <p:cNvSpPr>
            <a:spLocks noGrp="1"/>
          </p:cNvSpPr>
          <p:nvPr>
            <p:ph type="title" idx="4294967295"/>
          </p:nvPr>
        </p:nvSpPr>
        <p:spPr>
          <a:xfrm>
            <a:off x="0" y="609600"/>
            <a:ext cx="9906000" cy="1905000"/>
          </a:xfrm>
        </p:spPr>
        <p:txBody>
          <a:bodyPr/>
          <a:lstStyle/>
          <a:p>
            <a:r>
              <a:rPr lang="en-GB" dirty="0"/>
              <a:t>Long term implications</a:t>
            </a:r>
          </a:p>
        </p:txBody>
      </p:sp>
      <p:sp>
        <p:nvSpPr>
          <p:cNvPr id="3" name="Content Placeholder 2">
            <a:extLst>
              <a:ext uri="{FF2B5EF4-FFF2-40B4-BE49-F238E27FC236}">
                <a16:creationId xmlns:a16="http://schemas.microsoft.com/office/drawing/2014/main" id="{108B033A-B361-FA35-2425-1B3F5936AFE8}"/>
              </a:ext>
            </a:extLst>
          </p:cNvPr>
          <p:cNvSpPr>
            <a:spLocks noGrp="1"/>
          </p:cNvSpPr>
          <p:nvPr>
            <p:ph idx="4294967295"/>
          </p:nvPr>
        </p:nvSpPr>
        <p:spPr>
          <a:xfrm>
            <a:off x="0" y="2667000"/>
            <a:ext cx="9906000" cy="3124200"/>
          </a:xfrm>
        </p:spPr>
        <p:txBody>
          <a:bodyPr/>
          <a:lstStyle/>
          <a:p>
            <a:r>
              <a:rPr lang="en-GB" dirty="0"/>
              <a:t>Urinary problems</a:t>
            </a:r>
          </a:p>
          <a:p>
            <a:r>
              <a:rPr lang="en-GB" dirty="0"/>
              <a:t>Sexual problems during intercourse </a:t>
            </a:r>
          </a:p>
          <a:p>
            <a:r>
              <a:rPr lang="en-GB" dirty="0"/>
              <a:t>Required a surgery later on</a:t>
            </a:r>
          </a:p>
          <a:p>
            <a:r>
              <a:rPr lang="en-GB" dirty="0"/>
              <a:t>Psychological problems such as depression</a:t>
            </a:r>
          </a:p>
          <a:p>
            <a:r>
              <a:rPr lang="en-GB" dirty="0"/>
              <a:t>Worst case is death</a:t>
            </a:r>
          </a:p>
          <a:p>
            <a:endParaRPr lang="en-GB" dirty="0"/>
          </a:p>
          <a:p>
            <a:endParaRPr lang="en-GB" dirty="0"/>
          </a:p>
        </p:txBody>
      </p:sp>
      <p:sp>
        <p:nvSpPr>
          <p:cNvPr id="7" name="TextBox 6">
            <a:extLst>
              <a:ext uri="{FF2B5EF4-FFF2-40B4-BE49-F238E27FC236}">
                <a16:creationId xmlns:a16="http://schemas.microsoft.com/office/drawing/2014/main" id="{05937212-A12A-2CE2-4282-B5EDC269ACAB}"/>
              </a:ext>
            </a:extLst>
          </p:cNvPr>
          <p:cNvSpPr txBox="1"/>
          <p:nvPr/>
        </p:nvSpPr>
        <p:spPr>
          <a:xfrm>
            <a:off x="2814320" y="4683760"/>
            <a:ext cx="2550160" cy="369332"/>
          </a:xfrm>
          <a:prstGeom prst="rect">
            <a:avLst/>
          </a:prstGeom>
          <a:noFill/>
        </p:spPr>
        <p:txBody>
          <a:bodyPr wrap="square" rtlCol="0">
            <a:spAutoFit/>
          </a:bodyPr>
          <a:lstStyle/>
          <a:p>
            <a:r>
              <a:rPr lang="en-GB" dirty="0"/>
              <a:t>(NHS, 2022)</a:t>
            </a:r>
          </a:p>
        </p:txBody>
      </p:sp>
    </p:spTree>
    <p:extLst>
      <p:ext uri="{BB962C8B-B14F-4D97-AF65-F5344CB8AC3E}">
        <p14:creationId xmlns:p14="http://schemas.microsoft.com/office/powerpoint/2010/main" val="6350108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77D30E3-46D4-95BF-CFE6-2C1BFA27F87A}"/>
              </a:ext>
            </a:extLst>
          </p:cNvPr>
          <p:cNvSpPr>
            <a:spLocks noGrp="1"/>
          </p:cNvSpPr>
          <p:nvPr>
            <p:ph type="title" idx="4294967295"/>
          </p:nvPr>
        </p:nvSpPr>
        <p:spPr>
          <a:xfrm>
            <a:off x="974179" y="714375"/>
            <a:ext cx="3332955" cy="5076826"/>
          </a:xfrm>
        </p:spPr>
        <p:txBody>
          <a:bodyPr vert="horz" lIns="91440" tIns="45720" rIns="91440" bIns="45720" rtlCol="0" anchor="ctr">
            <a:normAutofit/>
          </a:bodyPr>
          <a:lstStyle/>
          <a:p>
            <a:r>
              <a:rPr lang="en-US" sz="4000"/>
              <a:t>UK laws on fgm </a:t>
            </a:r>
          </a:p>
        </p:txBody>
      </p:sp>
      <p:sp>
        <p:nvSpPr>
          <p:cNvPr id="17" name="Rectangle 16">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21" name="Straight Connector 20">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2" name="TextBox 11">
            <a:extLst>
              <a:ext uri="{FF2B5EF4-FFF2-40B4-BE49-F238E27FC236}">
                <a16:creationId xmlns:a16="http://schemas.microsoft.com/office/drawing/2014/main" id="{6D0BE478-E522-C7A7-568E-78F2181163C0}"/>
              </a:ext>
            </a:extLst>
          </p:cNvPr>
          <p:cNvSpPr txBox="1"/>
          <p:nvPr/>
        </p:nvSpPr>
        <p:spPr>
          <a:xfrm>
            <a:off x="4973046" y="714375"/>
            <a:ext cx="6253751" cy="5076825"/>
          </a:xfrm>
          <a:prstGeom prst="rect">
            <a:avLst/>
          </a:prstGeom>
        </p:spPr>
        <p:txBody>
          <a:bodyPr vert="horz" lIns="91440" tIns="45720" rIns="91440" bIns="45720" rtlCol="0" anchor="ctr">
            <a:normAutofit/>
          </a:bodyPr>
          <a:lstStyle/>
          <a:p>
            <a:pPr>
              <a:spcBef>
                <a:spcPct val="20000"/>
              </a:spcBef>
              <a:spcAft>
                <a:spcPts val="600"/>
              </a:spcAft>
              <a:buClr>
                <a:schemeClr val="tx1"/>
              </a:buClr>
              <a:buSzPct val="100000"/>
              <a:buFont typeface="Arial"/>
              <a:buChar char="•"/>
            </a:pPr>
            <a:r>
              <a:rPr lang="en-US" cap="small" dirty="0">
                <a:effectLst>
                  <a:glow rad="38100">
                    <a:schemeClr val="bg1">
                      <a:lumMod val="50000"/>
                      <a:lumOff val="50000"/>
                      <a:alpha val="20000"/>
                    </a:schemeClr>
                  </a:glow>
                  <a:outerShdw blurRad="44450" dist="12700" dir="13860000" algn="tl" rotWithShape="0">
                    <a:srgbClr val="000000">
                      <a:alpha val="20000"/>
                    </a:srgbClr>
                  </a:outerShdw>
                </a:effectLst>
              </a:rPr>
              <a:t>Participating in any kind of plan to conduct FGM on another person, whether in UK or abroad, is illegal. 14 years imprisonment for performing </a:t>
            </a:r>
            <a:r>
              <a:rPr lang="en-US" cap="small" dirty="0" err="1">
                <a:effectLst>
                  <a:glow rad="38100">
                    <a:schemeClr val="bg1">
                      <a:lumMod val="50000"/>
                      <a:lumOff val="50000"/>
                      <a:alpha val="20000"/>
                    </a:schemeClr>
                  </a:glow>
                  <a:outerShdw blurRad="44450" dist="12700" dir="13860000" algn="tl" rotWithShape="0">
                    <a:srgbClr val="000000">
                      <a:alpha val="20000"/>
                    </a:srgbClr>
                  </a:outerShdw>
                </a:effectLst>
              </a:rPr>
              <a:t>Fgm</a:t>
            </a:r>
            <a:r>
              <a:rPr lang="en-US" cap="small" dirty="0">
                <a:effectLst>
                  <a:glow rad="38100">
                    <a:schemeClr val="bg1">
                      <a:lumMod val="50000"/>
                      <a:lumOff val="50000"/>
                      <a:alpha val="20000"/>
                    </a:schemeClr>
                  </a:glow>
                  <a:outerShdw blurRad="44450" dist="12700" dir="13860000" algn="tl" rotWithShape="0">
                    <a:srgbClr val="000000">
                      <a:alpha val="20000"/>
                    </a:srgbClr>
                  </a:outerShdw>
                </a:effectLst>
              </a:rPr>
              <a:t> on someone under the age of 18 (CPS, 2023).</a:t>
            </a:r>
          </a:p>
        </p:txBody>
      </p:sp>
      <p:sp>
        <p:nvSpPr>
          <p:cNvPr id="4" name="Slide Number Placeholder 3">
            <a:extLst>
              <a:ext uri="{FF2B5EF4-FFF2-40B4-BE49-F238E27FC236}">
                <a16:creationId xmlns:a16="http://schemas.microsoft.com/office/drawing/2014/main" id="{64B0F74E-9D34-A383-F6C8-2BBAFC122E91}"/>
              </a:ext>
            </a:extLst>
          </p:cNvPr>
          <p:cNvSpPr>
            <a:spLocks noGrp="1"/>
          </p:cNvSpPr>
          <p:nvPr>
            <p:ph type="sldNum" sz="quarter" idx="12"/>
          </p:nvPr>
        </p:nvSpPr>
        <p:spPr>
          <a:xfrm>
            <a:off x="10514012" y="5883275"/>
            <a:ext cx="565789" cy="365125"/>
          </a:xfrm>
        </p:spPr>
        <p:txBody>
          <a:bodyPr vert="horz" lIns="91440" tIns="45720" rIns="91440" bIns="45720" rtlCol="0" anchor="ctr">
            <a:normAutofit/>
          </a:bodyPr>
          <a:lstStyle/>
          <a:p>
            <a:pPr>
              <a:spcAft>
                <a:spcPts val="600"/>
              </a:spcAft>
            </a:pPr>
            <a:fld id="{58FB4751-880F-D840-AAA9-3A15815CC996}" type="slidenum">
              <a:rPr lang="en-US" b="1" i="0" kern="1200">
                <a:solidFill>
                  <a:schemeClr val="tx1">
                    <a:lumMod val="85000"/>
                  </a:schemeClr>
                </a:solidFill>
                <a:effectLst>
                  <a:outerShdw blurRad="50800" dist="38100" dir="2700000" algn="tl" rotWithShape="0">
                    <a:srgbClr val="000000">
                      <a:alpha val="43000"/>
                    </a:srgbClr>
                  </a:outerShdw>
                </a:effectLst>
                <a:latin typeface="+mn-lt"/>
                <a:ea typeface="+mn-ea"/>
                <a:cs typeface="+mn-cs"/>
              </a:rPr>
              <a:pPr>
                <a:spcAft>
                  <a:spcPts val="600"/>
                </a:spcAft>
              </a:pPr>
              <a:t>33</a:t>
            </a:fld>
            <a:endParaRPr lang="en-US" b="1" i="0" kern="1200">
              <a:solidFill>
                <a:schemeClr val="tx1">
                  <a:lumMod val="85000"/>
                </a:schemeClr>
              </a:solidFill>
              <a:effectLst>
                <a:outerShdw blurRad="50800" dist="38100" dir="2700000" algn="tl" rotWithShape="0">
                  <a:srgbClr val="000000">
                    <a:alpha val="43000"/>
                  </a:srgbClr>
                </a:outerShdw>
              </a:effectLst>
              <a:latin typeface="+mn-lt"/>
              <a:ea typeface="+mn-ea"/>
              <a:cs typeface="+mn-cs"/>
            </a:endParaRPr>
          </a:p>
        </p:txBody>
      </p:sp>
    </p:spTree>
    <p:extLst>
      <p:ext uri="{BB962C8B-B14F-4D97-AF65-F5344CB8AC3E}">
        <p14:creationId xmlns:p14="http://schemas.microsoft.com/office/powerpoint/2010/main" val="9135111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BCFA5F4-1A8E-48F5-9209-7F24485B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074621-AE44-40C4-8323-DF5185BC9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53062"/>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6BE7CA2-9D0B-F1FA-0583-E725596ABD8A}"/>
              </a:ext>
            </a:extLst>
          </p:cNvPr>
          <p:cNvSpPr>
            <a:spLocks noGrp="1"/>
          </p:cNvSpPr>
          <p:nvPr>
            <p:ph type="title" idx="4294967295"/>
          </p:nvPr>
        </p:nvSpPr>
        <p:spPr>
          <a:xfrm>
            <a:off x="1141413" y="643467"/>
            <a:ext cx="7696199" cy="1079989"/>
          </a:xfrm>
        </p:spPr>
        <p:txBody>
          <a:bodyPr vert="horz" lIns="91440" tIns="45720" rIns="91440" bIns="45720" rtlCol="0" anchor="ctr">
            <a:normAutofit/>
          </a:bodyPr>
          <a:lstStyle/>
          <a:p>
            <a:r>
              <a:rPr lang="en-US" sz="3600"/>
              <a:t>Statistics and facts  </a:t>
            </a:r>
          </a:p>
        </p:txBody>
      </p:sp>
      <p:sp>
        <p:nvSpPr>
          <p:cNvPr id="10" name="Content Placeholder 2">
            <a:extLst>
              <a:ext uri="{FF2B5EF4-FFF2-40B4-BE49-F238E27FC236}">
                <a16:creationId xmlns:a16="http://schemas.microsoft.com/office/drawing/2014/main" id="{AE95D7E7-8DE8-A6AD-460D-F7F92DF4080A}"/>
              </a:ext>
            </a:extLst>
          </p:cNvPr>
          <p:cNvSpPr>
            <a:spLocks noGrp="1"/>
          </p:cNvSpPr>
          <p:nvPr>
            <p:ph idx="4294967295"/>
          </p:nvPr>
        </p:nvSpPr>
        <p:spPr>
          <a:xfrm>
            <a:off x="1141413" y="2374795"/>
            <a:ext cx="7696199" cy="3416406"/>
          </a:xfrm>
        </p:spPr>
        <p:txBody>
          <a:bodyPr vert="horz" lIns="91440" tIns="45720" rIns="91440" bIns="45720" rtlCol="0" anchor="ctr">
            <a:normAutofit/>
          </a:bodyPr>
          <a:lstStyle/>
          <a:p>
            <a:r>
              <a:rPr lang="en-US"/>
              <a:t>FGM is practiced in 30 countries in Africa, the Middle East, and Asia, where it has affected over 200 million girls and women who are alive today.</a:t>
            </a:r>
          </a:p>
          <a:p>
            <a:r>
              <a:rPr lang="en-US"/>
              <a:t>Most FGM occurs in young girls between the ages of 0 and 15.</a:t>
            </a:r>
          </a:p>
          <a:p>
            <a:r>
              <a:rPr lang="en-US"/>
              <a:t>FGM is a violation of the human rights of girls and women, it is still happening around the world.</a:t>
            </a:r>
            <a:endParaRPr lang="en-US" dirty="0"/>
          </a:p>
        </p:txBody>
      </p:sp>
      <p:sp>
        <p:nvSpPr>
          <p:cNvPr id="4" name="Slide Number Placeholder 3">
            <a:extLst>
              <a:ext uri="{FF2B5EF4-FFF2-40B4-BE49-F238E27FC236}">
                <a16:creationId xmlns:a16="http://schemas.microsoft.com/office/drawing/2014/main" id="{4DE03D74-D4B9-337A-75A8-112452E25032}"/>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a:spcAft>
                <a:spcPts val="600"/>
              </a:spcAft>
            </a:pPr>
            <a:fld id="{58FB4751-880F-D840-AAA9-3A15815CC996}" type="slidenum">
              <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rPr>
              <a:pPr>
                <a:spcAft>
                  <a:spcPts val="600"/>
                </a:spcAft>
              </a:pPr>
              <a:t>34</a:t>
            </a:fld>
            <a:endParaRPr lang="en-US" b="1" i="0" kern="1200" dirty="0">
              <a:solidFill>
                <a:schemeClr val="tx1">
                  <a:lumMod val="75000"/>
                </a:schemeClr>
              </a:solidFill>
              <a:effectLst>
                <a:outerShdw blurRad="50800" dist="38100" dir="2700000" algn="tl" rotWithShape="0">
                  <a:srgbClr val="000000">
                    <a:alpha val="43000"/>
                  </a:srgbClr>
                </a:outerShdw>
              </a:effectLst>
              <a:latin typeface="+mn-lt"/>
              <a:ea typeface="+mn-ea"/>
              <a:cs typeface="+mn-cs"/>
            </a:endParaRPr>
          </a:p>
        </p:txBody>
      </p:sp>
      <p:sp>
        <p:nvSpPr>
          <p:cNvPr id="6" name="TextBox 5">
            <a:extLst>
              <a:ext uri="{FF2B5EF4-FFF2-40B4-BE49-F238E27FC236}">
                <a16:creationId xmlns:a16="http://schemas.microsoft.com/office/drawing/2014/main" id="{48806970-D14C-49D7-745F-CD4FA9C772A2}"/>
              </a:ext>
            </a:extLst>
          </p:cNvPr>
          <p:cNvSpPr txBox="1"/>
          <p:nvPr/>
        </p:nvSpPr>
        <p:spPr>
          <a:xfrm>
            <a:off x="4643120" y="5689600"/>
            <a:ext cx="1635760" cy="369332"/>
          </a:xfrm>
          <a:prstGeom prst="rect">
            <a:avLst/>
          </a:prstGeom>
          <a:noFill/>
        </p:spPr>
        <p:txBody>
          <a:bodyPr wrap="square" rtlCol="0">
            <a:spAutoFit/>
          </a:bodyPr>
          <a:lstStyle/>
          <a:p>
            <a:r>
              <a:rPr lang="en-GB" dirty="0"/>
              <a:t>(WHO, 2023)</a:t>
            </a:r>
          </a:p>
        </p:txBody>
      </p:sp>
    </p:spTree>
    <p:extLst>
      <p:ext uri="{BB962C8B-B14F-4D97-AF65-F5344CB8AC3E}">
        <p14:creationId xmlns:p14="http://schemas.microsoft.com/office/powerpoint/2010/main" val="4381253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F456AD1-990B-18D1-0774-7823AC1266FC}"/>
              </a:ext>
            </a:extLst>
          </p:cNvPr>
          <p:cNvSpPr>
            <a:spLocks noGrp="1"/>
          </p:cNvSpPr>
          <p:nvPr>
            <p:ph type="sldNum" sz="quarter" idx="12"/>
          </p:nvPr>
        </p:nvSpPr>
        <p:spPr/>
        <p:txBody>
          <a:bodyPr anchor="ctr">
            <a:normAutofit/>
          </a:bodyPr>
          <a:lstStyle/>
          <a:p>
            <a:pPr rtl="0">
              <a:spcAft>
                <a:spcPts val="600"/>
              </a:spcAft>
            </a:pPr>
            <a:fld id="{58FB4751-880F-D840-AAA9-3A15815CC996}" type="slidenum">
              <a:rPr lang="en-GB" smtClean="0"/>
              <a:pPr rtl="0">
                <a:spcAft>
                  <a:spcPts val="600"/>
                </a:spcAft>
              </a:pPr>
              <a:t>35</a:t>
            </a:fld>
            <a:endParaRPr lang="en-GB"/>
          </a:p>
        </p:txBody>
      </p:sp>
      <p:sp>
        <p:nvSpPr>
          <p:cNvPr id="5" name="Title 4">
            <a:extLst>
              <a:ext uri="{FF2B5EF4-FFF2-40B4-BE49-F238E27FC236}">
                <a16:creationId xmlns:a16="http://schemas.microsoft.com/office/drawing/2014/main" id="{BEB769CB-D03A-9D01-891B-C7B2F1AFD763}"/>
              </a:ext>
            </a:extLst>
          </p:cNvPr>
          <p:cNvSpPr>
            <a:spLocks noGrp="1"/>
          </p:cNvSpPr>
          <p:nvPr>
            <p:ph type="title" idx="4294967295"/>
          </p:nvPr>
        </p:nvSpPr>
        <p:spPr>
          <a:xfrm>
            <a:off x="4513263" y="0"/>
            <a:ext cx="7678737" cy="758825"/>
          </a:xfrm>
        </p:spPr>
        <p:txBody>
          <a:bodyPr anchor="ctr">
            <a:normAutofit/>
          </a:bodyPr>
          <a:lstStyle/>
          <a:p>
            <a:r>
              <a:rPr lang="en-GB" sz="4100" dirty="0"/>
              <a:t>Reference list</a:t>
            </a:r>
          </a:p>
        </p:txBody>
      </p:sp>
      <p:sp>
        <p:nvSpPr>
          <p:cNvPr id="10" name="Content Placeholder 5">
            <a:extLst>
              <a:ext uri="{FF2B5EF4-FFF2-40B4-BE49-F238E27FC236}">
                <a16:creationId xmlns:a16="http://schemas.microsoft.com/office/drawing/2014/main" id="{86AA6E8A-465E-A89B-8C0B-6EF3F34A0400}"/>
              </a:ext>
            </a:extLst>
          </p:cNvPr>
          <p:cNvSpPr>
            <a:spLocks noGrp="1"/>
          </p:cNvSpPr>
          <p:nvPr>
            <p:ph idx="4294967295"/>
          </p:nvPr>
        </p:nvSpPr>
        <p:spPr>
          <a:xfrm>
            <a:off x="-72708" y="758825"/>
            <a:ext cx="10586720" cy="5956300"/>
          </a:xfrm>
        </p:spPr>
        <p:txBody>
          <a:bodyPr>
            <a:normAutofit fontScale="25000" lnSpcReduction="20000"/>
          </a:bodyPr>
          <a:lstStyle/>
          <a:p>
            <a:r>
              <a:rPr lang="en-GB" sz="5600" dirty="0"/>
              <a:t>African Union( 2021) </a:t>
            </a:r>
            <a:r>
              <a:rPr lang="en-GB" sz="5600" i="1" dirty="0"/>
              <a:t>African Union Convention &amp; Legal Frameworks aim to break the cycle of violence against women and girl </a:t>
            </a:r>
            <a:r>
              <a:rPr lang="en-GB" sz="5600" dirty="0"/>
              <a:t>Available at: https://au.int/en/articles/au-convention-legal-frameworks-aim-break-cycle-violence-against-women-and-girls (Accessed: 12 December 2023).</a:t>
            </a:r>
          </a:p>
          <a:p>
            <a:r>
              <a:rPr lang="en-GB" sz="5600" dirty="0"/>
              <a:t>BBC (2020</a:t>
            </a:r>
            <a:r>
              <a:rPr lang="en-GB" sz="5600" i="1" dirty="0"/>
              <a:t>) Sudan criminalises female genital mutilation </a:t>
            </a:r>
            <a:r>
              <a:rPr lang="en-GB" sz="5600" dirty="0"/>
              <a:t>(FGM) Available at: https://www.bbc.co.uk/news/world-africa-52502489 (Accessed: 12 December 2023).</a:t>
            </a:r>
          </a:p>
          <a:p>
            <a:r>
              <a:rPr lang="en-GB" sz="5600" dirty="0"/>
              <a:t>Bott, S., Morrison, A. and Ellsberg, M. (2005) ' Preventing and Responding to Gender-based Violence in Middle and Low-income countries: a global review and analysis', </a:t>
            </a:r>
            <a:r>
              <a:rPr lang="en-GB" sz="5600" i="1" dirty="0"/>
              <a:t>Preventing and Responding to Gender-based Violence in Middle and Low-income Countries: A Global Review and Analysis, </a:t>
            </a:r>
            <a:r>
              <a:rPr lang="en-GB" sz="5600" dirty="0"/>
              <a:t>pp. 8. Available at: https://books.google.co.uk/books?hl=en&amp;lr=&amp;id=bHuoNOV1MGUC&amp;oi=fnd&amp;pg=PA3&amp;dq=examples+of+gender+based+violence&amp;ots=tOWT-RMzFJ&amp;sig=8dZSRPX1pPQoZxq9k-fN9RMBAPc#v=onepage&amp;q&amp;f=false (Accessed: 9 December 2023).</a:t>
            </a:r>
          </a:p>
          <a:p>
            <a:r>
              <a:rPr lang="en-GB" sz="5600" dirty="0"/>
              <a:t>Can qualifications (2023</a:t>
            </a:r>
            <a:r>
              <a:rPr lang="en-GB" sz="5600" i="1" dirty="0"/>
              <a:t>) Course Spotlight: Honour Based Violence</a:t>
            </a:r>
            <a:r>
              <a:rPr lang="en-GB" sz="5600" dirty="0"/>
              <a:t>. Available at: https://www.can-qualifications.co.uk/course-spotlight-honour-based-violence (Accessed: 12 December 2023).</a:t>
            </a:r>
          </a:p>
          <a:p>
            <a:r>
              <a:rPr lang="en-GB" sz="5600" dirty="0"/>
              <a:t>Carter, H. (2012) '</a:t>
            </a:r>
            <a:r>
              <a:rPr lang="en-GB" sz="5600" dirty="0" err="1"/>
              <a:t>Shafilea</a:t>
            </a:r>
            <a:r>
              <a:rPr lang="en-GB" sz="5600" dirty="0"/>
              <a:t> Ahmed's tragic history of violence', </a:t>
            </a:r>
            <a:r>
              <a:rPr lang="en-GB" sz="5600" i="1" dirty="0"/>
              <a:t>The Guardian </a:t>
            </a:r>
            <a:r>
              <a:rPr lang="en-GB" sz="5600" dirty="0"/>
              <a:t>(1), 3 August. Available </a:t>
            </a:r>
            <a:r>
              <a:rPr lang="en-GB" sz="5600" dirty="0" err="1"/>
              <a:t>at:https</a:t>
            </a:r>
            <a:r>
              <a:rPr lang="en-GB" sz="5600" dirty="0"/>
              <a:t>://www.theguardian.com/uk/2012/aug/03/shafilea-ahmed-history-of-violence (Accessed: 6 December 2023).</a:t>
            </a:r>
          </a:p>
          <a:p>
            <a:r>
              <a:rPr lang="en-GB" sz="5600" dirty="0" err="1"/>
              <a:t>Centers</a:t>
            </a:r>
            <a:r>
              <a:rPr lang="en-GB" sz="5600" dirty="0"/>
              <a:t> for Disease Control and Prevention - CDC (2021)  </a:t>
            </a:r>
            <a:r>
              <a:rPr lang="en-GB" sz="5600" i="1" dirty="0"/>
              <a:t>Risk and Protective Factors for Perpetration</a:t>
            </a:r>
            <a:r>
              <a:rPr lang="en-GB" sz="5600" dirty="0"/>
              <a:t>. Available </a:t>
            </a:r>
            <a:r>
              <a:rPr lang="en-GB" sz="5600" dirty="0" err="1"/>
              <a:t>at:https</a:t>
            </a:r>
            <a:r>
              <a:rPr lang="en-GB" sz="5600" dirty="0"/>
              <a:t>://www.cdc.gov/violenceprevention/intimatepartnerviolence/riskprotectivefactors.html (Accessed: 3 December 2023).</a:t>
            </a:r>
          </a:p>
          <a:p>
            <a:r>
              <a:rPr lang="en-GB" sz="5600" dirty="0"/>
              <a:t>College of Policing(2023) </a:t>
            </a:r>
            <a:r>
              <a:rPr lang="en-GB" sz="5600" i="1" dirty="0"/>
              <a:t>Legislation prohibits child marriage</a:t>
            </a:r>
            <a:r>
              <a:rPr lang="en-GB" sz="5600" dirty="0"/>
              <a:t>. Available at: https://www.college.police.uk/article/legislation-prohibits-child-marriage (Accessed: 28 November 2023).</a:t>
            </a:r>
          </a:p>
          <a:p>
            <a:r>
              <a:rPr lang="en-GB" sz="5600" dirty="0"/>
              <a:t>CPS (2023) Female Genital Mutilation. Available </a:t>
            </a:r>
            <a:r>
              <a:rPr lang="en-GB" sz="5600" dirty="0" err="1"/>
              <a:t>at:https</a:t>
            </a:r>
            <a:r>
              <a:rPr lang="en-GB" sz="5600" dirty="0"/>
              <a:t>://www.cps.gov.uk/legal-guidance/female-genital-mutilation#:~:text=Offence%20of%20FGM%20%E2%80%93%20section%201,(1)%20FGM%20Act%202003. (Accessed: 12 December 2023).</a:t>
            </a:r>
          </a:p>
          <a:p>
            <a:r>
              <a:rPr lang="en-GB" sz="5600" dirty="0"/>
              <a:t>Crown Prosecution Service (2023) </a:t>
            </a:r>
            <a:r>
              <a:rPr lang="en-GB" sz="5600" i="1" dirty="0"/>
              <a:t>Female Genital Mutilation</a:t>
            </a:r>
            <a:r>
              <a:rPr lang="en-GB" sz="5600" dirty="0"/>
              <a:t>? Available at: https://www.nhs.uk/conditions/female-genital-mutilation-fgm/(Accessed: 5 December 2023).</a:t>
            </a:r>
          </a:p>
          <a:p>
            <a:r>
              <a:rPr lang="en-GB" sz="5600" dirty="0"/>
              <a:t>Duignan, B. (2016) </a:t>
            </a:r>
            <a:r>
              <a:rPr lang="en-GB" sz="5600" i="1" dirty="0"/>
              <a:t>"What Is the Difference Between Criminal Law and Civil Law</a:t>
            </a:r>
            <a:r>
              <a:rPr lang="en-GB" sz="5600" dirty="0"/>
              <a:t>? Available at: https://www.britannica.com/story/what-is-the-difference-between-criminal-law-and-civil-law (Accessed: 12 December 2023).</a:t>
            </a:r>
          </a:p>
          <a:p>
            <a:endParaRPr lang="en-US" dirty="0"/>
          </a:p>
        </p:txBody>
      </p:sp>
    </p:spTree>
    <p:extLst>
      <p:ext uri="{BB962C8B-B14F-4D97-AF65-F5344CB8AC3E}">
        <p14:creationId xmlns:p14="http://schemas.microsoft.com/office/powerpoint/2010/main" val="3052161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6560B0C-0B30-3FAB-4039-C87D38F3BA7B}"/>
              </a:ext>
            </a:extLst>
          </p:cNvPr>
          <p:cNvSpPr>
            <a:spLocks noGrp="1"/>
          </p:cNvSpPr>
          <p:nvPr>
            <p:ph type="sldNum" sz="quarter" idx="12"/>
          </p:nvPr>
        </p:nvSpPr>
        <p:spPr/>
        <p:txBody>
          <a:bodyPr/>
          <a:lstStyle/>
          <a:p>
            <a:pPr rtl="0"/>
            <a:fld id="{58FB4751-880F-D840-AAA9-3A15815CC996}" type="slidenum">
              <a:rPr lang="en-GB" smtClean="0"/>
              <a:pPr rtl="0"/>
              <a:t>36</a:t>
            </a:fld>
            <a:endParaRPr lang="en-GB" dirty="0"/>
          </a:p>
        </p:txBody>
      </p:sp>
      <p:sp>
        <p:nvSpPr>
          <p:cNvPr id="5" name="TextBox 4">
            <a:extLst>
              <a:ext uri="{FF2B5EF4-FFF2-40B4-BE49-F238E27FC236}">
                <a16:creationId xmlns:a16="http://schemas.microsoft.com/office/drawing/2014/main" id="{C26E16EA-875C-E764-2718-6CCC01911BA7}"/>
              </a:ext>
            </a:extLst>
          </p:cNvPr>
          <p:cNvSpPr txBox="1"/>
          <p:nvPr/>
        </p:nvSpPr>
        <p:spPr>
          <a:xfrm>
            <a:off x="0" y="156527"/>
            <a:ext cx="11551920" cy="6524863"/>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tx1">
                    <a:lumMod val="85000"/>
                  </a:schemeClr>
                </a:solidFill>
              </a:rPr>
              <a:t>Enright, M. (2009). Choice, Culture and the Politics of Belonging: The Emerging Law of Forced and Arranged Marriage. The Modern Law Review, 72(3), 331–359. Available at: http://www.jstor.org/stable/20533254 (Accessed: 25 November 2023).</a:t>
            </a:r>
          </a:p>
          <a:p>
            <a:endParaRPr lang="en-GB" sz="1400" dirty="0">
              <a:solidFill>
                <a:schemeClr val="tx1">
                  <a:lumMod val="85000"/>
                </a:schemeClr>
              </a:solidFill>
            </a:endParaRPr>
          </a:p>
          <a:p>
            <a:pPr marL="285750" indent="-285750">
              <a:buFont typeface="Arial" panose="020B0604020202020204" pitchFamily="34" charset="0"/>
              <a:buChar char="•"/>
            </a:pPr>
            <a:r>
              <a:rPr lang="en-GB" sz="1400" dirty="0" err="1">
                <a:solidFill>
                  <a:schemeClr val="tx1">
                    <a:lumMod val="85000"/>
                  </a:schemeClr>
                </a:solidFill>
              </a:rPr>
              <a:t>Grabe</a:t>
            </a:r>
            <a:r>
              <a:rPr lang="en-GB" sz="1400" dirty="0">
                <a:solidFill>
                  <a:schemeClr val="tx1">
                    <a:lumMod val="85000"/>
                  </a:schemeClr>
                </a:solidFill>
              </a:rPr>
              <a:t>, S. (2010) 'Promoting Gender Equality: The Role of Ideology, Power, and Control in the Link Between Land Ownership and Violence in Nicaragua', Analyses of Social Issues and Public Policy, 10(1), pp.146-170. Available at: https://spssi.onlinelibrary.wiley.com/doi/abs/10.1111/j.1530-2415.2010.01221.x?casa_token=-WqIAIOqEZAAAAAA:RgO0FJvTTJRRj3Ms6Qy4XSODwUTCO-X-8fCdOSwo487-78QdhrQChRiARAhuDaIT62xI4sDSC6Qt0eQg(Accessed: 2 November 2023).</a:t>
            </a:r>
          </a:p>
          <a:p>
            <a:endParaRPr lang="en-GB" sz="1400" dirty="0">
              <a:solidFill>
                <a:schemeClr val="tx1">
                  <a:lumMod val="85000"/>
                </a:schemeClr>
              </a:solidFill>
            </a:endParaRPr>
          </a:p>
          <a:p>
            <a:pPr marL="285750" indent="-285750">
              <a:buFont typeface="Arial" panose="020B0604020202020204" pitchFamily="34" charset="0"/>
              <a:buChar char="•"/>
            </a:pPr>
            <a:r>
              <a:rPr lang="en-GB" sz="1400" dirty="0">
                <a:solidFill>
                  <a:schemeClr val="tx1">
                    <a:lumMod val="85000"/>
                  </a:schemeClr>
                </a:solidFill>
              </a:rPr>
              <a:t>Hester, M., </a:t>
            </a:r>
            <a:r>
              <a:rPr lang="en-GB" sz="1400" dirty="0" err="1">
                <a:solidFill>
                  <a:schemeClr val="tx1">
                    <a:lumMod val="85000"/>
                  </a:schemeClr>
                </a:solidFill>
              </a:rPr>
              <a:t>Chantler</a:t>
            </a:r>
            <a:r>
              <a:rPr lang="en-GB" sz="1400" dirty="0">
                <a:solidFill>
                  <a:schemeClr val="tx1">
                    <a:lumMod val="85000"/>
                  </a:schemeClr>
                </a:solidFill>
              </a:rPr>
              <a:t>, K.,</a:t>
            </a:r>
            <a:r>
              <a:rPr lang="en-GB" sz="1400" dirty="0" err="1">
                <a:solidFill>
                  <a:schemeClr val="tx1">
                    <a:lumMod val="85000"/>
                  </a:schemeClr>
                </a:solidFill>
              </a:rPr>
              <a:t>Gangoli</a:t>
            </a:r>
            <a:r>
              <a:rPr lang="en-GB" sz="1400" dirty="0">
                <a:solidFill>
                  <a:schemeClr val="tx1">
                    <a:lumMod val="85000"/>
                  </a:schemeClr>
                </a:solidFill>
              </a:rPr>
              <a:t>, G.,</a:t>
            </a:r>
            <a:r>
              <a:rPr lang="en-GB" sz="1400" dirty="0" err="1">
                <a:solidFill>
                  <a:schemeClr val="tx1">
                    <a:lumMod val="85000"/>
                  </a:schemeClr>
                </a:solidFill>
              </a:rPr>
              <a:t>Devgon</a:t>
            </a:r>
            <a:r>
              <a:rPr lang="en-GB" sz="1400" dirty="0">
                <a:solidFill>
                  <a:schemeClr val="tx1">
                    <a:lumMod val="85000"/>
                  </a:schemeClr>
                </a:solidFill>
              </a:rPr>
              <a:t>, J., Sharma, S. and Singleton, A. (2007) 'Forced marriage: the risk factors and the effect of raising the minimum age for a sponsor, and of leave to enter the UK as a spouse or fiancé(e)', pp7-8 Available at: https://www.bristol.ac.uk/media-library/sites/sps/migrated/documents/rk6612finalreport.pdf (Accessed: 27 November </a:t>
            </a:r>
          </a:p>
          <a:p>
            <a:pPr marL="285750" indent="-285750">
              <a:buFont typeface="Arial" panose="020B0604020202020204" pitchFamily="34" charset="0"/>
              <a:buChar char="•"/>
            </a:pPr>
            <a:endParaRPr lang="en-GB" sz="1400" dirty="0">
              <a:solidFill>
                <a:schemeClr val="tx1">
                  <a:lumMod val="85000"/>
                </a:schemeClr>
              </a:solidFill>
            </a:endParaRPr>
          </a:p>
          <a:p>
            <a:pPr marL="285750" indent="-285750">
              <a:buFont typeface="Arial" panose="020B0604020202020204" pitchFamily="34" charset="0"/>
              <a:buChar char="•"/>
            </a:pPr>
            <a:r>
              <a:rPr lang="en-GB" sz="1400" dirty="0">
                <a:solidFill>
                  <a:schemeClr val="tx1">
                    <a:lumMod val="85000"/>
                  </a:schemeClr>
                </a:solidFill>
              </a:rPr>
              <a:t>Home office  (2022). statistics on so called ‘honour-based’ abuse offences, </a:t>
            </a:r>
            <a:r>
              <a:rPr lang="en-GB" sz="1400" dirty="0" err="1">
                <a:solidFill>
                  <a:schemeClr val="tx1">
                    <a:lumMod val="85000"/>
                  </a:schemeClr>
                </a:solidFill>
              </a:rPr>
              <a:t>england</a:t>
            </a:r>
            <a:r>
              <a:rPr lang="en-GB" sz="1400" dirty="0">
                <a:solidFill>
                  <a:schemeClr val="tx1">
                    <a:lumMod val="85000"/>
                  </a:schemeClr>
                </a:solidFill>
              </a:rPr>
              <a:t> and </a:t>
            </a:r>
            <a:r>
              <a:rPr lang="en-GB" sz="1400" dirty="0" err="1">
                <a:solidFill>
                  <a:schemeClr val="tx1">
                    <a:lumMod val="85000"/>
                  </a:schemeClr>
                </a:solidFill>
              </a:rPr>
              <a:t>wales</a:t>
            </a:r>
            <a:r>
              <a:rPr lang="en-GB" sz="1400" dirty="0">
                <a:solidFill>
                  <a:schemeClr val="tx1">
                    <a:lumMod val="85000"/>
                  </a:schemeClr>
                </a:solidFill>
              </a:rPr>
              <a:t>, 2021 to 2022. available </a:t>
            </a:r>
            <a:r>
              <a:rPr lang="en-GB" sz="1400" dirty="0" err="1">
                <a:solidFill>
                  <a:schemeClr val="tx1">
                    <a:lumMod val="85000"/>
                  </a:schemeClr>
                </a:solidFill>
              </a:rPr>
              <a:t>at:https</a:t>
            </a:r>
            <a:r>
              <a:rPr lang="en-GB" sz="1400" dirty="0">
                <a:solidFill>
                  <a:schemeClr val="tx1">
                    <a:lumMod val="85000"/>
                  </a:schemeClr>
                </a:solidFill>
              </a:rPr>
              <a:t>://www.gov.uk/government/statistics/statistics-on-so-called-honour-based-abuse-offences-england-and-wales-2021-to-2022/statistics-on-so-called-honour-based-abuse-offences-england-and-wales-2021-to-2022 (accessed: 22 </a:t>
            </a:r>
            <a:r>
              <a:rPr lang="en-GB" sz="1400" dirty="0" err="1">
                <a:solidFill>
                  <a:schemeClr val="tx1">
                    <a:lumMod val="85000"/>
                  </a:schemeClr>
                </a:solidFill>
              </a:rPr>
              <a:t>novemebr</a:t>
            </a:r>
            <a:r>
              <a:rPr lang="en-GB" sz="1400" dirty="0">
                <a:solidFill>
                  <a:schemeClr val="tx1">
                    <a:lumMod val="85000"/>
                  </a:schemeClr>
                </a:solidFill>
              </a:rPr>
              <a:t> 2023).</a:t>
            </a:r>
          </a:p>
          <a:p>
            <a:pPr marL="285750" indent="-285750">
              <a:buFont typeface="Arial" panose="020B0604020202020204" pitchFamily="34" charset="0"/>
              <a:buChar char="•"/>
            </a:pPr>
            <a:endParaRPr lang="en-GB" sz="1400" dirty="0">
              <a:solidFill>
                <a:schemeClr val="tx1">
                  <a:lumMod val="85000"/>
                </a:schemeClr>
              </a:solidFill>
            </a:endParaRPr>
          </a:p>
          <a:p>
            <a:pPr marL="285750" indent="-285750">
              <a:buFont typeface="Arial" panose="020B0604020202020204" pitchFamily="34" charset="0"/>
              <a:buChar char="•"/>
            </a:pPr>
            <a:r>
              <a:rPr lang="en-GB" sz="1400" dirty="0">
                <a:solidFill>
                  <a:schemeClr val="tx1">
                    <a:lumMod val="85000"/>
                  </a:schemeClr>
                </a:solidFill>
              </a:rPr>
              <a:t>Metropolitan police (2023) what is honour-based abuse?. available at: https://www.met.police.uk/advice/advice-and-information/honour-based-abuse/honour-based-abuse/ (accessed: 16 </a:t>
            </a:r>
            <a:r>
              <a:rPr lang="en-GB" sz="1400" dirty="0" err="1">
                <a:solidFill>
                  <a:schemeClr val="tx1">
                    <a:lumMod val="85000"/>
                  </a:schemeClr>
                </a:solidFill>
              </a:rPr>
              <a:t>november</a:t>
            </a:r>
            <a:r>
              <a:rPr lang="en-GB" sz="1400" dirty="0">
                <a:solidFill>
                  <a:schemeClr val="tx1">
                    <a:lumMod val="85000"/>
                  </a:schemeClr>
                </a:solidFill>
              </a:rPr>
              <a:t> 2023).</a:t>
            </a:r>
          </a:p>
          <a:p>
            <a:pPr marL="285750" indent="-285750">
              <a:buFont typeface="Arial" panose="020B0604020202020204" pitchFamily="34" charset="0"/>
              <a:buChar char="•"/>
            </a:pPr>
            <a:endParaRPr lang="en-GB" sz="1400" dirty="0">
              <a:solidFill>
                <a:schemeClr val="tx1">
                  <a:lumMod val="85000"/>
                </a:schemeClr>
              </a:solidFill>
            </a:endParaRPr>
          </a:p>
          <a:p>
            <a:pPr marL="285750" indent="-285750">
              <a:buFont typeface="Arial" panose="020B0604020202020204" pitchFamily="34" charset="0"/>
              <a:buChar char="•"/>
            </a:pPr>
            <a:r>
              <a:rPr lang="en-GB" sz="1400" dirty="0">
                <a:solidFill>
                  <a:schemeClr val="tx1">
                    <a:lumMod val="85000"/>
                  </a:schemeClr>
                </a:solidFill>
              </a:rPr>
              <a:t>Metropolitan Police (2021) what is child abuse. https://www.met.police.uk/advice/advice-and-information/caa/child-abuse/what-is-child-abuse/ (Accessed: 12 December 2023).</a:t>
            </a:r>
          </a:p>
          <a:p>
            <a:pPr marL="285750" indent="-285750">
              <a:buFont typeface="Arial" panose="020B0604020202020204" pitchFamily="34" charset="0"/>
              <a:buChar char="•"/>
            </a:pPr>
            <a:endParaRPr lang="en-GB" sz="1400" dirty="0">
              <a:solidFill>
                <a:schemeClr val="tx1">
                  <a:lumMod val="85000"/>
                </a:schemeClr>
              </a:solidFill>
            </a:endParaRPr>
          </a:p>
          <a:p>
            <a:pPr marL="285750" indent="-285750">
              <a:buFont typeface="Arial" panose="020B0604020202020204" pitchFamily="34" charset="0"/>
              <a:buChar char="•"/>
            </a:pPr>
            <a:r>
              <a:rPr lang="en-GB" sz="1400" dirty="0">
                <a:solidFill>
                  <a:schemeClr val="tx1">
                    <a:lumMod val="85000"/>
                  </a:schemeClr>
                </a:solidFill>
              </a:rPr>
              <a:t>Ministry of justice (2015) serious crime act 2015 factsheet – female genital mutilation. available </a:t>
            </a:r>
            <a:r>
              <a:rPr lang="en-GB" sz="1400" dirty="0" err="1">
                <a:solidFill>
                  <a:schemeClr val="tx1">
                    <a:lumMod val="85000"/>
                  </a:schemeClr>
                </a:solidFill>
              </a:rPr>
              <a:t>at:https</a:t>
            </a:r>
            <a:r>
              <a:rPr lang="en-GB" sz="1400" dirty="0">
                <a:solidFill>
                  <a:schemeClr val="tx1">
                    <a:lumMod val="85000"/>
                  </a:schemeClr>
                </a:solidFill>
              </a:rPr>
              <a:t>://assets.publishing.service.gov.uk/media/5a755af1e5274a3cb2869c59/fact_sheet_-_fgm_-_act.pdf  (accessed: 5 </a:t>
            </a:r>
            <a:r>
              <a:rPr lang="en-GB" sz="1400" dirty="0" err="1">
                <a:solidFill>
                  <a:schemeClr val="tx1">
                    <a:lumMod val="85000"/>
                  </a:schemeClr>
                </a:solidFill>
              </a:rPr>
              <a:t>december</a:t>
            </a:r>
            <a:r>
              <a:rPr lang="en-GB" sz="1400" dirty="0">
                <a:solidFill>
                  <a:schemeClr val="tx1">
                    <a:lumMod val="85000"/>
                  </a:schemeClr>
                </a:solidFill>
              </a:rPr>
              <a:t> 2023).</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4226613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1EF426F-49D0-1733-6F93-FD42CAB69290}"/>
              </a:ext>
            </a:extLst>
          </p:cNvPr>
          <p:cNvSpPr>
            <a:spLocks noGrp="1"/>
          </p:cNvSpPr>
          <p:nvPr>
            <p:ph type="sldNum" sz="quarter" idx="12"/>
          </p:nvPr>
        </p:nvSpPr>
        <p:spPr/>
        <p:txBody>
          <a:bodyPr/>
          <a:lstStyle/>
          <a:p>
            <a:pPr rtl="0"/>
            <a:fld id="{58FB4751-880F-D840-AAA9-3A15815CC996}" type="slidenum">
              <a:rPr lang="en-GB" smtClean="0"/>
              <a:t>37</a:t>
            </a:fld>
            <a:endParaRPr lang="en-GB" dirty="0"/>
          </a:p>
        </p:txBody>
      </p:sp>
      <p:sp>
        <p:nvSpPr>
          <p:cNvPr id="6" name="Content Placeholder 5">
            <a:extLst>
              <a:ext uri="{FF2B5EF4-FFF2-40B4-BE49-F238E27FC236}">
                <a16:creationId xmlns:a16="http://schemas.microsoft.com/office/drawing/2014/main" id="{50EBFEB5-9140-A475-04AC-D319701B512B}"/>
              </a:ext>
            </a:extLst>
          </p:cNvPr>
          <p:cNvSpPr>
            <a:spLocks noGrp="1"/>
          </p:cNvSpPr>
          <p:nvPr>
            <p:ph idx="4294967295"/>
          </p:nvPr>
        </p:nvSpPr>
        <p:spPr>
          <a:xfrm>
            <a:off x="0" y="82550"/>
            <a:ext cx="10106025" cy="6531610"/>
          </a:xfrm>
        </p:spPr>
        <p:txBody>
          <a:bodyPr>
            <a:normAutofit fontScale="92500" lnSpcReduction="10000"/>
          </a:bodyPr>
          <a:lstStyle/>
          <a:p>
            <a:r>
              <a:rPr lang="en-GB" sz="1600" dirty="0">
                <a:effectLst>
                  <a:glow rad="38100">
                    <a:schemeClr val="bg1">
                      <a:lumMod val="50000"/>
                      <a:lumOff val="50000"/>
                      <a:alpha val="20000"/>
                    </a:schemeClr>
                  </a:glow>
                </a:effectLst>
              </a:rPr>
              <a:t>ministry of justice (2023)  </a:t>
            </a:r>
            <a:r>
              <a:rPr lang="en-GB" sz="1600" i="1" dirty="0">
                <a:effectLst>
                  <a:glow rad="38100">
                    <a:schemeClr val="bg1">
                      <a:lumMod val="50000"/>
                      <a:lumOff val="50000"/>
                      <a:alpha val="20000"/>
                    </a:schemeClr>
                  </a:glow>
                </a:effectLst>
              </a:rPr>
              <a:t>legal age of marriage in </a:t>
            </a:r>
            <a:r>
              <a:rPr lang="en-GB" sz="1600" i="1" dirty="0" err="1">
                <a:effectLst>
                  <a:glow rad="38100">
                    <a:schemeClr val="bg1">
                      <a:lumMod val="50000"/>
                      <a:lumOff val="50000"/>
                      <a:alpha val="20000"/>
                    </a:schemeClr>
                  </a:glow>
                </a:effectLst>
              </a:rPr>
              <a:t>england</a:t>
            </a:r>
            <a:r>
              <a:rPr lang="en-GB" sz="1600" i="1" dirty="0">
                <a:effectLst>
                  <a:glow rad="38100">
                    <a:schemeClr val="bg1">
                      <a:lumMod val="50000"/>
                      <a:lumOff val="50000"/>
                      <a:alpha val="20000"/>
                    </a:schemeClr>
                  </a:glow>
                </a:effectLst>
              </a:rPr>
              <a:t> and </a:t>
            </a:r>
            <a:r>
              <a:rPr lang="en-GB" sz="1600" i="1" dirty="0" err="1">
                <a:effectLst>
                  <a:glow rad="38100">
                    <a:schemeClr val="bg1">
                      <a:lumMod val="50000"/>
                      <a:lumOff val="50000"/>
                      <a:alpha val="20000"/>
                    </a:schemeClr>
                  </a:glow>
                </a:effectLst>
              </a:rPr>
              <a:t>wales</a:t>
            </a:r>
            <a:r>
              <a:rPr lang="en-GB" sz="1600" i="1" dirty="0">
                <a:effectLst>
                  <a:glow rad="38100">
                    <a:schemeClr val="bg1">
                      <a:lumMod val="50000"/>
                      <a:lumOff val="50000"/>
                      <a:alpha val="20000"/>
                    </a:schemeClr>
                  </a:glow>
                </a:effectLst>
              </a:rPr>
              <a:t> rises to 18</a:t>
            </a:r>
            <a:r>
              <a:rPr lang="en-GB" sz="1600" dirty="0">
                <a:effectLst>
                  <a:glow rad="38100">
                    <a:schemeClr val="bg1">
                      <a:lumMod val="50000"/>
                      <a:lumOff val="50000"/>
                      <a:alpha val="20000"/>
                    </a:schemeClr>
                  </a:glow>
                </a:effectLst>
              </a:rPr>
              <a:t>. available at: https://www.gov.uk/government/news/legal-age-of-marriage-in-england-and-wales-rises-to-18#:~:text=vulnerable%20children%20across%20england%20and,18%20in%20england%20and%20wales(accessed: 28 </a:t>
            </a:r>
            <a:r>
              <a:rPr lang="en-GB" sz="1600" dirty="0" err="1">
                <a:effectLst>
                  <a:glow rad="38100">
                    <a:schemeClr val="bg1">
                      <a:lumMod val="50000"/>
                      <a:lumOff val="50000"/>
                      <a:alpha val="20000"/>
                    </a:schemeClr>
                  </a:glow>
                </a:effectLst>
              </a:rPr>
              <a:t>november</a:t>
            </a:r>
            <a:r>
              <a:rPr lang="en-GB" sz="1600" dirty="0">
                <a:effectLst>
                  <a:glow rad="38100">
                    <a:schemeClr val="bg1">
                      <a:lumMod val="50000"/>
                      <a:lumOff val="50000"/>
                      <a:alpha val="20000"/>
                    </a:schemeClr>
                  </a:glow>
                </a:effectLst>
              </a:rPr>
              <a:t> 2023).</a:t>
            </a:r>
          </a:p>
          <a:p>
            <a:r>
              <a:rPr lang="en-GB" sz="1600" dirty="0" err="1">
                <a:effectLst>
                  <a:glow rad="38100">
                    <a:schemeClr val="bg1">
                      <a:lumMod val="50000"/>
                      <a:lumOff val="50000"/>
                      <a:alpha val="20000"/>
                    </a:schemeClr>
                  </a:glow>
                </a:effectLst>
              </a:rPr>
              <a:t>nhs</a:t>
            </a:r>
            <a:r>
              <a:rPr lang="en-GB" sz="1600" dirty="0">
                <a:effectLst>
                  <a:glow rad="38100">
                    <a:schemeClr val="bg1">
                      <a:lumMod val="50000"/>
                      <a:lumOff val="50000"/>
                      <a:alpha val="20000"/>
                    </a:schemeClr>
                  </a:glow>
                </a:effectLst>
              </a:rPr>
              <a:t> (2022) </a:t>
            </a:r>
            <a:r>
              <a:rPr lang="en-GB" sz="1600" i="1" dirty="0">
                <a:effectLst>
                  <a:glow rad="38100">
                    <a:schemeClr val="bg1">
                      <a:lumMod val="50000"/>
                      <a:lumOff val="50000"/>
                      <a:alpha val="20000"/>
                    </a:schemeClr>
                  </a:glow>
                </a:effectLst>
              </a:rPr>
              <a:t>female genital mutilation </a:t>
            </a:r>
            <a:r>
              <a:rPr lang="en-GB" sz="1600" dirty="0">
                <a:effectLst>
                  <a:glow rad="38100">
                    <a:schemeClr val="bg1">
                      <a:lumMod val="50000"/>
                      <a:lumOff val="50000"/>
                      <a:alpha val="20000"/>
                    </a:schemeClr>
                  </a:glow>
                </a:effectLst>
              </a:rPr>
              <a:t>(</a:t>
            </a:r>
            <a:r>
              <a:rPr lang="en-GB" sz="1600" i="1" dirty="0" err="1">
                <a:effectLst>
                  <a:glow rad="38100">
                    <a:schemeClr val="bg1">
                      <a:lumMod val="50000"/>
                      <a:lumOff val="50000"/>
                      <a:alpha val="20000"/>
                    </a:schemeClr>
                  </a:glow>
                </a:effectLst>
              </a:rPr>
              <a:t>fgm</a:t>
            </a:r>
            <a:r>
              <a:rPr lang="en-GB" sz="1600" dirty="0">
                <a:effectLst>
                  <a:glow rad="38100">
                    <a:schemeClr val="bg1">
                      <a:lumMod val="50000"/>
                      <a:lumOff val="50000"/>
                      <a:alpha val="20000"/>
                    </a:schemeClr>
                  </a:glow>
                </a:effectLst>
              </a:rPr>
              <a:t>) . available at: https://www.nhs.uk/conditions/female-genital-mutilation-fgm/ (accessed: 5 </a:t>
            </a:r>
            <a:r>
              <a:rPr lang="en-GB" sz="1600" dirty="0" err="1">
                <a:effectLst>
                  <a:glow rad="38100">
                    <a:schemeClr val="bg1">
                      <a:lumMod val="50000"/>
                      <a:lumOff val="50000"/>
                      <a:alpha val="20000"/>
                    </a:schemeClr>
                  </a:glow>
                </a:effectLst>
              </a:rPr>
              <a:t>december</a:t>
            </a:r>
            <a:r>
              <a:rPr lang="en-GB" sz="1600" dirty="0">
                <a:effectLst>
                  <a:glow rad="38100">
                    <a:schemeClr val="bg1">
                      <a:lumMod val="50000"/>
                      <a:lumOff val="50000"/>
                      <a:alpha val="20000"/>
                    </a:schemeClr>
                  </a:glow>
                </a:effectLst>
              </a:rPr>
              <a:t> 2023).</a:t>
            </a:r>
          </a:p>
          <a:p>
            <a:r>
              <a:rPr lang="en-GB" sz="1600" dirty="0">
                <a:effectLst>
                  <a:glow rad="38100">
                    <a:schemeClr val="bg1">
                      <a:lumMod val="50000"/>
                      <a:lumOff val="50000"/>
                      <a:alpha val="20000"/>
                    </a:schemeClr>
                  </a:glow>
                </a:effectLst>
              </a:rPr>
              <a:t>parliament (2023) </a:t>
            </a:r>
            <a:r>
              <a:rPr lang="en-GB" sz="1600" i="1" dirty="0">
                <a:effectLst>
                  <a:glow rad="38100">
                    <a:schemeClr val="bg1">
                      <a:lumMod val="50000"/>
                      <a:lumOff val="50000"/>
                      <a:alpha val="20000"/>
                    </a:schemeClr>
                  </a:glow>
                </a:effectLst>
              </a:rPr>
              <a:t>so- called honour- based abuse</a:t>
            </a:r>
            <a:r>
              <a:rPr lang="en-GB" sz="1600" dirty="0">
                <a:effectLst>
                  <a:glow rad="38100">
                    <a:schemeClr val="bg1">
                      <a:lumMod val="50000"/>
                      <a:lumOff val="50000"/>
                      <a:alpha val="20000"/>
                    </a:schemeClr>
                  </a:glow>
                </a:effectLst>
              </a:rPr>
              <a:t>. available at: https://publications.parliament.uk/pa/cm5803/cmselect/cmwomeq/831/report.html (accessed: 24 </a:t>
            </a:r>
            <a:r>
              <a:rPr lang="en-GB" sz="1600" dirty="0" err="1">
                <a:effectLst>
                  <a:glow rad="38100">
                    <a:schemeClr val="bg1">
                      <a:lumMod val="50000"/>
                      <a:lumOff val="50000"/>
                      <a:alpha val="20000"/>
                    </a:schemeClr>
                  </a:glow>
                </a:effectLst>
              </a:rPr>
              <a:t>november</a:t>
            </a:r>
            <a:r>
              <a:rPr lang="en-GB" sz="1600" dirty="0">
                <a:effectLst>
                  <a:glow rad="38100">
                    <a:schemeClr val="bg1">
                      <a:lumMod val="50000"/>
                      <a:lumOff val="50000"/>
                      <a:alpha val="20000"/>
                    </a:schemeClr>
                  </a:glow>
                </a:effectLst>
              </a:rPr>
              <a:t> 2023).</a:t>
            </a:r>
          </a:p>
          <a:p>
            <a:r>
              <a:rPr lang="en-GB" sz="1600" dirty="0">
                <a:effectLst>
                  <a:glow rad="38100">
                    <a:schemeClr val="bg1">
                      <a:lumMod val="50000"/>
                      <a:lumOff val="50000"/>
                      <a:alpha val="20000"/>
                    </a:schemeClr>
                  </a:glow>
                </a:effectLst>
              </a:rPr>
              <a:t>PILR (2013) </a:t>
            </a:r>
            <a:r>
              <a:rPr lang="en-GB" sz="1600" i="1" dirty="0">
                <a:effectLst>
                  <a:glow rad="38100">
                    <a:schemeClr val="bg1">
                      <a:lumMod val="50000"/>
                      <a:lumOff val="50000"/>
                      <a:alpha val="20000"/>
                    </a:schemeClr>
                  </a:glow>
                </a:effectLst>
              </a:rPr>
              <a:t>Forced Marriage</a:t>
            </a:r>
            <a:r>
              <a:rPr lang="en-GB" sz="1600" dirty="0">
                <a:effectLst>
                  <a:glow rad="38100">
                    <a:schemeClr val="bg1">
                      <a:lumMod val="50000"/>
                      <a:lumOff val="50000"/>
                      <a:alpha val="20000"/>
                    </a:schemeClr>
                  </a:glow>
                </a:effectLst>
              </a:rPr>
              <a:t>. Available at: https://pilr.blogs.pace.edu/2013/11/23/forced-marriages/ (Accessed: 12 December 2023).</a:t>
            </a:r>
          </a:p>
          <a:p>
            <a:r>
              <a:rPr lang="en-GB" sz="1600" dirty="0">
                <a:effectLst>
                  <a:glow rad="38100">
                    <a:schemeClr val="bg1">
                      <a:lumMod val="50000"/>
                      <a:lumOff val="50000"/>
                      <a:alpha val="20000"/>
                    </a:schemeClr>
                  </a:glow>
                </a:effectLst>
              </a:rPr>
              <a:t>Research Gate (2015) </a:t>
            </a:r>
            <a:r>
              <a:rPr lang="en-GB" sz="1600" i="1" dirty="0">
                <a:effectLst>
                  <a:glow rad="38100">
                    <a:schemeClr val="bg1">
                      <a:lumMod val="50000"/>
                      <a:lumOff val="50000"/>
                      <a:alpha val="20000"/>
                    </a:schemeClr>
                  </a:glow>
                </a:effectLst>
              </a:rPr>
              <a:t>Female Genital Mutilation Is a Violation of Reproductive Rights of Women: Implications for Health Workers. </a:t>
            </a:r>
            <a:r>
              <a:rPr lang="en-GB" sz="1600" dirty="0">
                <a:effectLst>
                  <a:glow rad="38100">
                    <a:schemeClr val="bg1">
                      <a:lumMod val="50000"/>
                      <a:lumOff val="50000"/>
                      <a:alpha val="20000"/>
                    </a:schemeClr>
                  </a:glow>
                </a:effectLst>
              </a:rPr>
              <a:t>Available at:  https://www.researchgate.net/figure/Types-of-Female-Genital-Mutilation_fig1_288686137(Accessed: 12 December 2023).</a:t>
            </a:r>
          </a:p>
          <a:p>
            <a:r>
              <a:rPr lang="en-GB" sz="1600" dirty="0" err="1">
                <a:effectLst>
                  <a:glow rad="38100">
                    <a:schemeClr val="bg1">
                      <a:lumMod val="50000"/>
                      <a:lumOff val="50000"/>
                      <a:alpha val="20000"/>
                    </a:schemeClr>
                  </a:glow>
                </a:effectLst>
              </a:rPr>
              <a:t>uk</a:t>
            </a:r>
            <a:r>
              <a:rPr lang="en-GB" sz="1600" dirty="0">
                <a:effectLst>
                  <a:glow rad="38100">
                    <a:schemeClr val="bg1">
                      <a:lumMod val="50000"/>
                      <a:lumOff val="50000"/>
                      <a:alpha val="20000"/>
                    </a:schemeClr>
                  </a:glow>
                </a:effectLst>
              </a:rPr>
              <a:t> government  (2022</a:t>
            </a:r>
            <a:r>
              <a:rPr lang="en-GB" sz="1600" i="1" dirty="0">
                <a:effectLst>
                  <a:glow rad="38100">
                    <a:schemeClr val="bg1">
                      <a:lumMod val="50000"/>
                      <a:lumOff val="50000"/>
                      <a:alpha val="20000"/>
                    </a:schemeClr>
                  </a:glow>
                </a:effectLst>
              </a:rPr>
              <a:t>) forced marriage unit statistics 2021</a:t>
            </a:r>
            <a:r>
              <a:rPr lang="en-GB" sz="1600" dirty="0">
                <a:effectLst>
                  <a:glow rad="38100">
                    <a:schemeClr val="bg1">
                      <a:lumMod val="50000"/>
                      <a:lumOff val="50000"/>
                      <a:alpha val="20000"/>
                    </a:schemeClr>
                  </a:glow>
                </a:effectLst>
              </a:rPr>
              <a:t>.  available at: https://www.gov.uk/government/statistics/forced-marriage-unit-statistics-2021/forced-marriage-unit-statistics 2021#:~:text=in%202021%2c%2022%25%20of%20the,rather%20than%20an%20imminent%20marriage. (accessed: 28 </a:t>
            </a:r>
            <a:r>
              <a:rPr lang="en-GB" sz="1600" dirty="0" err="1">
                <a:effectLst>
                  <a:glow rad="38100">
                    <a:schemeClr val="bg1">
                      <a:lumMod val="50000"/>
                      <a:lumOff val="50000"/>
                      <a:alpha val="20000"/>
                    </a:schemeClr>
                  </a:glow>
                </a:effectLst>
              </a:rPr>
              <a:t>november</a:t>
            </a:r>
            <a:r>
              <a:rPr lang="en-GB" sz="1600" dirty="0">
                <a:effectLst>
                  <a:glow rad="38100">
                    <a:schemeClr val="bg1">
                      <a:lumMod val="50000"/>
                      <a:lumOff val="50000"/>
                      <a:alpha val="20000"/>
                    </a:schemeClr>
                  </a:glow>
                </a:effectLst>
              </a:rPr>
              <a:t> 2023).</a:t>
            </a:r>
          </a:p>
          <a:p>
            <a:r>
              <a:rPr lang="en-GB" sz="1600" dirty="0" err="1">
                <a:effectLst>
                  <a:glow rad="38100">
                    <a:schemeClr val="bg1">
                      <a:lumMod val="50000"/>
                      <a:lumOff val="50000"/>
                      <a:alpha val="20000"/>
                    </a:schemeClr>
                  </a:glow>
                </a:effectLst>
              </a:rPr>
              <a:t>uk</a:t>
            </a:r>
            <a:r>
              <a:rPr lang="en-GB" sz="1600" dirty="0">
                <a:effectLst>
                  <a:glow rad="38100">
                    <a:schemeClr val="bg1">
                      <a:lumMod val="50000"/>
                      <a:lumOff val="50000"/>
                      <a:alpha val="20000"/>
                    </a:schemeClr>
                  </a:glow>
                </a:effectLst>
              </a:rPr>
              <a:t> parliament (2023</a:t>
            </a:r>
            <a:r>
              <a:rPr lang="en-GB" sz="1600" i="1" dirty="0">
                <a:effectLst>
                  <a:glow rad="38100">
                    <a:schemeClr val="bg1">
                      <a:lumMod val="50000"/>
                      <a:lumOff val="50000"/>
                      <a:alpha val="20000"/>
                    </a:schemeClr>
                  </a:glow>
                </a:effectLst>
              </a:rPr>
              <a:t>) sentencing for violence against women and girls</a:t>
            </a:r>
            <a:r>
              <a:rPr lang="en-GB" sz="1600" dirty="0">
                <a:effectLst>
                  <a:glow rad="38100">
                    <a:schemeClr val="bg1">
                      <a:lumMod val="50000"/>
                      <a:lumOff val="50000"/>
                      <a:alpha val="20000"/>
                    </a:schemeClr>
                  </a:glow>
                </a:effectLst>
              </a:rPr>
              <a:t>. available at: https://commonslibrary.parliament.uk/research-briefings/cdp-2023-0021/#:~:text=examples%20of%20maximum%20sentences%20for,serious%20crime%20act%202015%2c%20s76) (accessed: 3 </a:t>
            </a:r>
            <a:r>
              <a:rPr lang="en-GB" sz="1600" dirty="0" err="1">
                <a:effectLst>
                  <a:glow rad="38100">
                    <a:schemeClr val="bg1">
                      <a:lumMod val="50000"/>
                      <a:lumOff val="50000"/>
                      <a:alpha val="20000"/>
                    </a:schemeClr>
                  </a:glow>
                </a:effectLst>
              </a:rPr>
              <a:t>december</a:t>
            </a:r>
            <a:r>
              <a:rPr lang="en-GB" sz="1600" dirty="0">
                <a:effectLst>
                  <a:glow rad="38100">
                    <a:schemeClr val="bg1">
                      <a:lumMod val="50000"/>
                      <a:lumOff val="50000"/>
                      <a:alpha val="20000"/>
                    </a:schemeClr>
                  </a:glow>
                </a:effectLst>
              </a:rPr>
              <a:t> 2023).</a:t>
            </a:r>
          </a:p>
          <a:p>
            <a:r>
              <a:rPr lang="en-GB" sz="1600" dirty="0" err="1">
                <a:effectLst>
                  <a:glow rad="38100">
                    <a:schemeClr val="bg1">
                      <a:lumMod val="50000"/>
                      <a:lumOff val="50000"/>
                      <a:alpha val="20000"/>
                    </a:schemeClr>
                  </a:glow>
                </a:effectLst>
              </a:rPr>
              <a:t>unicef</a:t>
            </a:r>
            <a:r>
              <a:rPr lang="en-GB" sz="1600" dirty="0">
                <a:effectLst>
                  <a:glow rad="38100">
                    <a:schemeClr val="bg1">
                      <a:lumMod val="50000"/>
                      <a:lumOff val="50000"/>
                      <a:alpha val="20000"/>
                    </a:schemeClr>
                  </a:glow>
                </a:effectLst>
              </a:rPr>
              <a:t> (2023) </a:t>
            </a:r>
            <a:r>
              <a:rPr lang="en-GB" sz="1600" i="1" dirty="0">
                <a:effectLst>
                  <a:glow rad="38100">
                    <a:schemeClr val="bg1">
                      <a:lumMod val="50000"/>
                      <a:lumOff val="50000"/>
                      <a:alpha val="20000"/>
                    </a:schemeClr>
                  </a:glow>
                </a:effectLst>
              </a:rPr>
              <a:t>child marriage</a:t>
            </a:r>
            <a:r>
              <a:rPr lang="en-GB" sz="1600" dirty="0">
                <a:effectLst>
                  <a:glow rad="38100">
                    <a:schemeClr val="bg1">
                      <a:lumMod val="50000"/>
                      <a:lumOff val="50000"/>
                      <a:alpha val="20000"/>
                    </a:schemeClr>
                  </a:glow>
                </a:effectLst>
              </a:rPr>
              <a:t>. available at: https://www.unicef.org/protection/child-marriage (accessed: 27 </a:t>
            </a:r>
            <a:r>
              <a:rPr lang="en-GB" sz="1600" dirty="0" err="1">
                <a:effectLst>
                  <a:glow rad="38100">
                    <a:schemeClr val="bg1">
                      <a:lumMod val="50000"/>
                      <a:lumOff val="50000"/>
                      <a:alpha val="20000"/>
                    </a:schemeClr>
                  </a:glow>
                </a:effectLst>
              </a:rPr>
              <a:t>november</a:t>
            </a:r>
            <a:r>
              <a:rPr lang="en-GB" sz="1600" dirty="0">
                <a:effectLst>
                  <a:glow rad="38100">
                    <a:schemeClr val="bg1">
                      <a:lumMod val="50000"/>
                      <a:lumOff val="50000"/>
                      <a:alpha val="20000"/>
                    </a:schemeClr>
                  </a:glow>
                </a:effectLst>
              </a:rPr>
              <a:t> 2023).</a:t>
            </a:r>
          </a:p>
          <a:p>
            <a:r>
              <a:rPr lang="en-GB" sz="1600" dirty="0" err="1">
                <a:effectLst>
                  <a:glow rad="38100">
                    <a:schemeClr val="bg1">
                      <a:lumMod val="50000"/>
                      <a:lumOff val="50000"/>
                      <a:alpha val="20000"/>
                    </a:schemeClr>
                  </a:glow>
                </a:effectLst>
              </a:rPr>
              <a:t>unicef</a:t>
            </a:r>
            <a:r>
              <a:rPr lang="en-GB" sz="1600" dirty="0">
                <a:effectLst>
                  <a:glow rad="38100">
                    <a:schemeClr val="bg1">
                      <a:lumMod val="50000"/>
                      <a:lumOff val="50000"/>
                      <a:alpha val="20000"/>
                    </a:schemeClr>
                  </a:glow>
                </a:effectLst>
              </a:rPr>
              <a:t> (2023) </a:t>
            </a:r>
            <a:r>
              <a:rPr lang="en-GB" sz="1600" i="1" dirty="0">
                <a:effectLst>
                  <a:glow rad="38100">
                    <a:schemeClr val="bg1">
                      <a:lumMod val="50000"/>
                      <a:lumOff val="50000"/>
                      <a:alpha val="20000"/>
                    </a:schemeClr>
                  </a:glow>
                </a:effectLst>
              </a:rPr>
              <a:t>what is female genital mutilation? </a:t>
            </a:r>
            <a:r>
              <a:rPr lang="en-GB" sz="1600" dirty="0">
                <a:effectLst>
                  <a:glow rad="38100">
                    <a:schemeClr val="bg1">
                      <a:lumMod val="50000"/>
                      <a:lumOff val="50000"/>
                      <a:alpha val="20000"/>
                    </a:schemeClr>
                  </a:glow>
                </a:effectLst>
              </a:rPr>
              <a:t>available at: https://www.unicef.org/stories/what-you-need-know-about-female-genital-mutilation(accessed: 5 december2023).</a:t>
            </a:r>
          </a:p>
        </p:txBody>
      </p:sp>
    </p:spTree>
    <p:extLst>
      <p:ext uri="{BB962C8B-B14F-4D97-AF65-F5344CB8AC3E}">
        <p14:creationId xmlns:p14="http://schemas.microsoft.com/office/powerpoint/2010/main" val="24524308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07600E7-B647-9467-FAF4-9127C8D7CAB0}"/>
              </a:ext>
            </a:extLst>
          </p:cNvPr>
          <p:cNvSpPr>
            <a:spLocks noGrp="1"/>
          </p:cNvSpPr>
          <p:nvPr>
            <p:ph type="sldNum" sz="quarter" idx="12"/>
          </p:nvPr>
        </p:nvSpPr>
        <p:spPr/>
        <p:txBody>
          <a:bodyPr/>
          <a:lstStyle/>
          <a:p>
            <a:pPr rtl="0"/>
            <a:fld id="{58FB4751-880F-D840-AAA9-3A15815CC996}" type="slidenum">
              <a:rPr lang="en-GB" smtClean="0"/>
              <a:t>38</a:t>
            </a:fld>
            <a:endParaRPr lang="en-GB" dirty="0"/>
          </a:p>
        </p:txBody>
      </p:sp>
      <p:sp>
        <p:nvSpPr>
          <p:cNvPr id="6" name="Content Placeholder 5">
            <a:extLst>
              <a:ext uri="{FF2B5EF4-FFF2-40B4-BE49-F238E27FC236}">
                <a16:creationId xmlns:a16="http://schemas.microsoft.com/office/drawing/2014/main" id="{C13840C3-3D6D-106F-A834-1C72C8302D5A}"/>
              </a:ext>
            </a:extLst>
          </p:cNvPr>
          <p:cNvSpPr>
            <a:spLocks noGrp="1"/>
          </p:cNvSpPr>
          <p:nvPr>
            <p:ph idx="4294967295"/>
          </p:nvPr>
        </p:nvSpPr>
        <p:spPr>
          <a:xfrm>
            <a:off x="0" y="1901825"/>
            <a:ext cx="10515600" cy="3876675"/>
          </a:xfrm>
        </p:spPr>
        <p:txBody>
          <a:bodyPr>
            <a:normAutofit/>
          </a:bodyPr>
          <a:lstStyle/>
          <a:p>
            <a:r>
              <a:rPr lang="en-GB" sz="1600"/>
              <a:t>West Yorkshire Police (2020) </a:t>
            </a:r>
            <a:r>
              <a:rPr lang="en-GB" sz="1600" i="1"/>
              <a:t>National Day of Remembrance for Honour Based Violence - Shafilea Ahmed Story.</a:t>
            </a:r>
            <a:r>
              <a:rPr lang="en-GB" sz="1600"/>
              <a:t> Available at:https://www.westyorkshire.police.uk/advice/relationships/national-day-remembrance-honour-based-violence-shafilea-ahmed-story/national-day-remembrance-honour-based-violence-shafilea-ahmed-story#:~:text=A%20police%20investigation%20began%20shortly,her%20and%20treated%20her%20dreadfully.  (Accessed: 6 December 2023).</a:t>
            </a:r>
          </a:p>
          <a:p>
            <a:r>
              <a:rPr lang="en-GB" sz="1600"/>
              <a:t>WHO (2023) </a:t>
            </a:r>
            <a:r>
              <a:rPr lang="en-GB" sz="1600" i="1"/>
              <a:t>Female genital mutilation </a:t>
            </a:r>
            <a:r>
              <a:rPr lang="en-GB" sz="1600"/>
              <a:t>. Available at: https://www.who.int/news-room/fact-sheets/detail/female-genital-mutilation (Accessed: 5 December 2023).</a:t>
            </a:r>
          </a:p>
          <a:p>
            <a:r>
              <a:rPr lang="en-GB" sz="1600"/>
              <a:t>World Health Organization (2023) </a:t>
            </a:r>
            <a:r>
              <a:rPr lang="en-GB" sz="1600" i="1"/>
              <a:t>Violence against women</a:t>
            </a:r>
            <a:r>
              <a:rPr lang="en-GB" sz="1600"/>
              <a:t>. Available at:https://www.who.int/health-topics/violence-against-women#tab=tab_1  (Accessed: 2 December 2023).</a:t>
            </a:r>
            <a:endParaRPr lang="en-GB" sz="1600" dirty="0"/>
          </a:p>
        </p:txBody>
      </p:sp>
    </p:spTree>
    <p:extLst>
      <p:ext uri="{BB962C8B-B14F-4D97-AF65-F5344CB8AC3E}">
        <p14:creationId xmlns:p14="http://schemas.microsoft.com/office/powerpoint/2010/main" val="28094828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A9124FA-1424-F39B-E985-9E18E4EA1FCA}"/>
              </a:ext>
            </a:extLst>
          </p:cNvPr>
          <p:cNvSpPr>
            <a:spLocks noGrp="1"/>
          </p:cNvSpPr>
          <p:nvPr>
            <p:ph type="title" idx="4294967295"/>
          </p:nvPr>
        </p:nvSpPr>
        <p:spPr>
          <a:xfrm>
            <a:off x="1751012" y="3883741"/>
            <a:ext cx="8676222" cy="1335959"/>
          </a:xfrm>
        </p:spPr>
        <p:txBody>
          <a:bodyPr vert="horz" lIns="91440" tIns="45720" rIns="91440" bIns="45720" rtlCol="0" anchor="b">
            <a:normAutofit/>
          </a:bodyPr>
          <a:lstStyle/>
          <a:p>
            <a:pPr algn="ctr"/>
            <a:r>
              <a:rPr lang="en-US" sz="4800" dirty="0">
                <a:effectLst>
                  <a:glow rad="38100">
                    <a:schemeClr val="bg1">
                      <a:lumMod val="65000"/>
                      <a:lumOff val="35000"/>
                      <a:alpha val="50000"/>
                    </a:schemeClr>
                  </a:glow>
                  <a:outerShdw blurRad="28575" dist="31750" dir="13200000" algn="tl" rotWithShape="0">
                    <a:srgbClr val="000000">
                      <a:alpha val="25000"/>
                    </a:srgbClr>
                  </a:outerShdw>
                </a:effectLst>
              </a:rPr>
              <a:t>Thank you for listening</a:t>
            </a:r>
          </a:p>
        </p:txBody>
      </p:sp>
      <p:pic>
        <p:nvPicPr>
          <p:cNvPr id="11" name="Graphic 10" descr="Smiling Face with No Fill">
            <a:extLst>
              <a:ext uri="{FF2B5EF4-FFF2-40B4-BE49-F238E27FC236}">
                <a16:creationId xmlns:a16="http://schemas.microsoft.com/office/drawing/2014/main" id="{DDFB1F31-D4A7-BDDC-2C4A-E238CE9F20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604473" y="824487"/>
            <a:ext cx="2983054" cy="2983054"/>
          </a:xfrm>
          <a:prstGeom prst="roundRect">
            <a:avLst>
              <a:gd name="adj" fmla="val 4380"/>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4" name="Slide Number Placeholder 3">
            <a:extLst>
              <a:ext uri="{FF2B5EF4-FFF2-40B4-BE49-F238E27FC236}">
                <a16:creationId xmlns:a16="http://schemas.microsoft.com/office/drawing/2014/main" id="{CF7FAC4D-6D67-8244-3A64-332AE068C885}"/>
              </a:ext>
            </a:extLst>
          </p:cNvPr>
          <p:cNvSpPr>
            <a:spLocks noGrp="1"/>
          </p:cNvSpPr>
          <p:nvPr>
            <p:ph type="sldNum" sz="quarter" idx="12"/>
          </p:nvPr>
        </p:nvSpPr>
        <p:spPr>
          <a:xfrm>
            <a:off x="10514012" y="5883275"/>
            <a:ext cx="551167" cy="365125"/>
          </a:xfrm>
        </p:spPr>
        <p:txBody>
          <a:bodyPr vert="horz" lIns="91440" tIns="45720" rIns="91440" bIns="45720" rtlCol="0" anchor="ctr">
            <a:normAutofit/>
          </a:bodyPr>
          <a:lstStyle/>
          <a:p>
            <a:pPr defTabSz="914400">
              <a:spcAft>
                <a:spcPts val="600"/>
              </a:spcAft>
            </a:pPr>
            <a:fld id="{58FB4751-880F-D840-AAA9-3A15815CC996}" type="slidenum">
              <a:rPr lang="en-US" smtClean="0"/>
              <a:pPr defTabSz="914400">
                <a:spcAft>
                  <a:spcPts val="600"/>
                </a:spcAft>
              </a:pPr>
              <a:t>39</a:t>
            </a:fld>
            <a:endParaRPr lang="en-US"/>
          </a:p>
        </p:txBody>
      </p:sp>
    </p:spTree>
    <p:extLst>
      <p:ext uri="{BB962C8B-B14F-4D97-AF65-F5344CB8AC3E}">
        <p14:creationId xmlns:p14="http://schemas.microsoft.com/office/powerpoint/2010/main" val="3764756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TM03457485[[fn=Mesh]]</Template>
  <TotalTime>1343</TotalTime>
  <Words>3171</Words>
  <Application>Microsoft Office PowerPoint</Application>
  <PresentationFormat>Widescreen</PresentationFormat>
  <Paragraphs>247</Paragraphs>
  <Slides>39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Century Gothic</vt:lpstr>
      <vt:lpstr>Courier New</vt:lpstr>
      <vt:lpstr>Gill Sans Nova</vt:lpstr>
      <vt:lpstr>Mesh</vt:lpstr>
      <vt:lpstr>What is violence against women, Honour-based abuse and Female Genital Mutilation  </vt:lpstr>
      <vt:lpstr>                                          Aims </vt:lpstr>
      <vt:lpstr> What is violence against women? </vt:lpstr>
      <vt:lpstr>Types of violence against women </vt:lpstr>
      <vt:lpstr>Examples of physical violence </vt:lpstr>
      <vt:lpstr>Signs </vt:lpstr>
      <vt:lpstr>PowerPoint Presentation</vt:lpstr>
      <vt:lpstr>Here are some facts and statistics</vt:lpstr>
      <vt:lpstr>Types of offenders </vt:lpstr>
      <vt:lpstr>PowerPoint Presentation</vt:lpstr>
      <vt:lpstr>PowerPoint Presentation</vt:lpstr>
      <vt:lpstr>What is Honour-based abuse</vt:lpstr>
      <vt:lpstr>What is Honour-Based Abuse</vt:lpstr>
      <vt:lpstr>Types of  Honour-Based Abuse </vt:lpstr>
      <vt:lpstr>What is Forced Marriage</vt:lpstr>
      <vt:lpstr>Definition of Forced Marriage</vt:lpstr>
      <vt:lpstr>What is arranged marriage</vt:lpstr>
      <vt:lpstr>Victims  </vt:lpstr>
      <vt:lpstr>Shafilea ahmed </vt:lpstr>
      <vt:lpstr>Forced Marriage takes place in countries such as </vt:lpstr>
      <vt:lpstr>Laws put in place to stop HBA</vt:lpstr>
      <vt:lpstr>Female Genital Mutilation</vt:lpstr>
      <vt:lpstr>What is FGM </vt:lpstr>
      <vt:lpstr>Types of FGM</vt:lpstr>
      <vt:lpstr>Type 1- Clitoridectomy  </vt:lpstr>
      <vt:lpstr>Type 2 – Excision</vt:lpstr>
      <vt:lpstr>Type 3 – Infibulation </vt:lpstr>
      <vt:lpstr>Type 4 – Unclassified </vt:lpstr>
      <vt:lpstr>Reasons why FGM are performed </vt:lpstr>
      <vt:lpstr>Countries where they practice FGM</vt:lpstr>
      <vt:lpstr>Short term implications </vt:lpstr>
      <vt:lpstr>Long term implications</vt:lpstr>
      <vt:lpstr>UK laws on fgm </vt:lpstr>
      <vt:lpstr>Statistics and facts  </vt:lpstr>
      <vt:lpstr>Reference list</vt:lpstr>
      <vt:lpstr>PowerPoint Presentation</vt:lpstr>
      <vt:lpstr>PowerPoint Presentation</vt:lpstr>
      <vt:lpstr>PowerPoint Presentation</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violence against women, Honour-based abuse and Female Genital Mutilation  </dc:title>
  <dc:creator>nilufa begum</dc:creator>
  <cp:lastModifiedBy>nilufa begum</cp:lastModifiedBy>
  <cp:revision>48</cp:revision>
  <dcterms:created xsi:type="dcterms:W3CDTF">2023-12-12T00:06:14Z</dcterms:created>
  <dcterms:modified xsi:type="dcterms:W3CDTF">2023-12-14T04:20:19Z</dcterms:modified>
</cp:coreProperties>
</file>