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theme/theme2.xml" ContentType="application/vnd.openxmlformats-officedocument.theme+xml"/>
  <Override PartName="/ppt/slideLayouts/slideLayout5.xml" ContentType="application/vnd.openxmlformats-officedocument.presentationml.slideLayout+xml"/>
  <Override PartName="/ppt/theme/theme3.xml" ContentType="application/vnd.openxmlformats-officedocument.theme+xml"/>
  <Override PartName="/ppt/slideLayouts/slideLayout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tags/tag3.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4.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5.xml" ContentType="application/vnd.openxmlformats-officedocument.presentationml.tags+xml"/>
  <Override PartName="/ppt/notesSlides/notesSlide13.xml" ContentType="application/vnd.openxmlformats-officedocument.presentationml.notesSlide+xml"/>
  <Override PartName="/ppt/tags/tag6.xml" ContentType="application/vnd.openxmlformats-officedocument.presentationml.tags+xml"/>
  <Override PartName="/ppt/notesSlides/notesSlide14.xml" ContentType="application/vnd.openxmlformats-officedocument.presentationml.notesSlide+xml"/>
  <Override PartName="/ppt/tags/tag7.xml" ContentType="application/vnd.openxmlformats-officedocument.presentationml.tags+xml"/>
  <Override PartName="/ppt/notesSlides/notesSlide15.xml" ContentType="application/vnd.openxmlformats-officedocument.presentationml.notesSlide+xml"/>
  <Override PartName="/ppt/tags/tag8.xml" ContentType="application/vnd.openxmlformats-officedocument.presentationml.tags+xml"/>
  <Override PartName="/ppt/notesSlides/notesSlide16.xml" ContentType="application/vnd.openxmlformats-officedocument.presentationml.notesSlide+xml"/>
  <Override PartName="/ppt/tags/tag9.xml" ContentType="application/vnd.openxmlformats-officedocument.presentationml.tags+xml"/>
  <Override PartName="/ppt/notesSlides/notesSlide17.xml" ContentType="application/vnd.openxmlformats-officedocument.presentationml.notesSlide+xml"/>
  <Override PartName="/ppt/tags/tag10.xml" ContentType="application/vnd.openxmlformats-officedocument.presentationml.tags+xml"/>
  <Override PartName="/ppt/notesSlides/notesSlide18.xml" ContentType="application/vnd.openxmlformats-officedocument.presentationml.notesSlide+xml"/>
  <Override PartName="/ppt/tags/tag11.xml" ContentType="application/vnd.openxmlformats-officedocument.presentationml.tags+xml"/>
  <Override PartName="/ppt/notesSlides/notesSlide19.xml" ContentType="application/vnd.openxmlformats-officedocument.presentationml.notesSlide+xml"/>
  <Override PartName="/ppt/tags/tag12.xml" ContentType="application/vnd.openxmlformats-officedocument.presentationml.tags+xml"/>
  <Override PartName="/ppt/notesSlides/notesSlide20.xml" ContentType="application/vnd.openxmlformats-officedocument.presentationml.notesSlide+xml"/>
  <Override PartName="/ppt/tags/tag13.xml" ContentType="application/vnd.openxmlformats-officedocument.presentationml.tags+xml"/>
  <Override PartName="/ppt/notesSlides/notesSlide21.xml" ContentType="application/vnd.openxmlformats-officedocument.presentationml.notesSlide+xml"/>
  <Override PartName="/ppt/tags/tag14.xml" ContentType="application/vnd.openxmlformats-officedocument.presentationml.tags+xml"/>
  <Override PartName="/ppt/notesSlides/notesSlide22.xml" ContentType="application/vnd.openxmlformats-officedocument.presentationml.notesSlide+xml"/>
  <Override PartName="/ppt/tags/tag15.xml" ContentType="application/vnd.openxmlformats-officedocument.presentationml.tags+xml"/>
  <Override PartName="/ppt/notesSlides/notesSlide23.xml" ContentType="application/vnd.openxmlformats-officedocument.presentationml.notesSlide+xml"/>
  <Override PartName="/ppt/tags/tag16.xml" ContentType="application/vnd.openxmlformats-officedocument.presentationml.tags+xml"/>
  <Override PartName="/ppt/notesSlides/notesSlide24.xml" ContentType="application/vnd.openxmlformats-officedocument.presentationml.notesSlide+xml"/>
  <Override PartName="/ppt/tags/tag17.xml" ContentType="application/vnd.openxmlformats-officedocument.presentationml.tags+xml"/>
  <Override PartName="/ppt/notesSlides/notesSlide25.xml" ContentType="application/vnd.openxmlformats-officedocument.presentationml.notesSlide+xml"/>
  <Override PartName="/ppt/tags/tag18.xml" ContentType="application/vnd.openxmlformats-officedocument.presentationml.tags+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39"/>
  </p:notesMasterIdLst>
  <p:sldIdLst>
    <p:sldId id="294" r:id="rId8"/>
    <p:sldId id="295" r:id="rId9"/>
    <p:sldId id="400" r:id="rId10"/>
    <p:sldId id="980" r:id="rId11"/>
    <p:sldId id="985" r:id="rId12"/>
    <p:sldId id="955" r:id="rId13"/>
    <p:sldId id="956" r:id="rId14"/>
    <p:sldId id="981" r:id="rId15"/>
    <p:sldId id="957" r:id="rId16"/>
    <p:sldId id="946" r:id="rId17"/>
    <p:sldId id="958" r:id="rId18"/>
    <p:sldId id="987" r:id="rId19"/>
    <p:sldId id="988" r:id="rId20"/>
    <p:sldId id="973" r:id="rId21"/>
    <p:sldId id="989" r:id="rId22"/>
    <p:sldId id="982" r:id="rId23"/>
    <p:sldId id="974" r:id="rId24"/>
    <p:sldId id="983" r:id="rId25"/>
    <p:sldId id="990" r:id="rId26"/>
    <p:sldId id="976" r:id="rId27"/>
    <p:sldId id="984" r:id="rId28"/>
    <p:sldId id="788" r:id="rId29"/>
    <p:sldId id="928" r:id="rId30"/>
    <p:sldId id="795" r:id="rId31"/>
    <p:sldId id="960" r:id="rId32"/>
    <p:sldId id="932" r:id="rId33"/>
    <p:sldId id="977" r:id="rId34"/>
    <p:sldId id="978" r:id="rId35"/>
    <p:sldId id="979" r:id="rId36"/>
    <p:sldId id="942" r:id="rId37"/>
    <p:sldId id="405"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21BC7D-ECC9-4B1B-860E-F076B5D072DD}" v="189" dt="2021-09-30T09:13:46.8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D7AC3CCA-C797-4891-BE02-D94E43425B78}" styleName="Medium Style 4">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w="12700" cmpd="sng">
              <a:solidFill>
                <a:schemeClr val="dk1"/>
              </a:solid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tcStyle>
    </a:lastCol>
    <a:firstCol>
      <a:tcTxStyle b="on"/>
      <a:tcStyle>
        <a:tcBdr/>
      </a:tcStyle>
    </a:firstCol>
    <a:lastRow>
      <a:tcTxStyle b="on"/>
      <a:tcStyle>
        <a:tcBdr>
          <a:top>
            <a:ln w="25400" cmpd="sng">
              <a:solidFill>
                <a:schemeClr val="dk1"/>
              </a:solidFill>
            </a:ln>
          </a:top>
        </a:tcBdr>
        <a:fill>
          <a:solidFill>
            <a:schemeClr val="dk1">
              <a:tint val="20000"/>
            </a:schemeClr>
          </a:solidFill>
        </a:fill>
      </a:tcStyle>
    </a:lastRow>
    <a:firstRow>
      <a:tcTxStyle b="on"/>
      <a:tcStyle>
        <a:tcBdr/>
        <a:fill>
          <a:solidFill>
            <a:schemeClr val="dk1">
              <a:tint val="20000"/>
            </a:schemeClr>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061" autoAdjust="0"/>
    <p:restoredTop sz="86797" autoAdjust="0"/>
  </p:normalViewPr>
  <p:slideViewPr>
    <p:cSldViewPr snapToGrid="0">
      <p:cViewPr varScale="1">
        <p:scale>
          <a:sx n="103" d="100"/>
          <a:sy n="103" d="100"/>
        </p:scale>
        <p:origin x="26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BE21BC7D-ECC9-4B1B-860E-F076B5D072DD}"/>
    <pc:docChg chg="undo custSel addSld delSld modSld sldOrd">
      <pc:chgData name="Nitheesh Kaliyamurthy" userId="2821ebda-f4ac-4963-9a4e-a836dfc45829" providerId="ADAL" clId="{BE21BC7D-ECC9-4B1B-860E-F076B5D072DD}" dt="2021-09-30T09:13:58.706" v="2625" actId="47"/>
      <pc:docMkLst>
        <pc:docMk/>
      </pc:docMkLst>
      <pc:sldChg chg="modSp mod">
        <pc:chgData name="Nitheesh Kaliyamurthy" userId="2821ebda-f4ac-4963-9a4e-a836dfc45829" providerId="ADAL" clId="{BE21BC7D-ECC9-4B1B-860E-F076B5D072DD}" dt="2021-09-30T05:33:40.406" v="78" actId="20577"/>
        <pc:sldMkLst>
          <pc:docMk/>
          <pc:sldMk cId="4059603072" sldId="294"/>
        </pc:sldMkLst>
        <pc:spChg chg="mod">
          <ac:chgData name="Nitheesh Kaliyamurthy" userId="2821ebda-f4ac-4963-9a4e-a836dfc45829" providerId="ADAL" clId="{BE21BC7D-ECC9-4B1B-860E-F076B5D072DD}" dt="2021-09-30T05:33:26.962" v="56" actId="20577"/>
          <ac:spMkLst>
            <pc:docMk/>
            <pc:sldMk cId="4059603072" sldId="294"/>
            <ac:spMk id="2" creationId="{EDD4C10A-E4A0-4C54-98D4-C13432B17C16}"/>
          </ac:spMkLst>
        </pc:spChg>
        <pc:spChg chg="mod">
          <ac:chgData name="Nitheesh Kaliyamurthy" userId="2821ebda-f4ac-4963-9a4e-a836dfc45829" providerId="ADAL" clId="{BE21BC7D-ECC9-4B1B-860E-F076B5D072DD}" dt="2021-09-30T05:33:40.406" v="78" actId="20577"/>
          <ac:spMkLst>
            <pc:docMk/>
            <pc:sldMk cId="4059603072" sldId="294"/>
            <ac:spMk id="3" creationId="{8A24508A-09F8-407C-BCEE-EED5957725C5}"/>
          </ac:spMkLst>
        </pc:spChg>
      </pc:sldChg>
      <pc:sldChg chg="modSp mod">
        <pc:chgData name="Nitheesh Kaliyamurthy" userId="2821ebda-f4ac-4963-9a4e-a836dfc45829" providerId="ADAL" clId="{BE21BC7D-ECC9-4B1B-860E-F076B5D072DD}" dt="2021-09-30T05:40:48.761" v="642" actId="20577"/>
        <pc:sldMkLst>
          <pc:docMk/>
          <pc:sldMk cId="3229398234" sldId="295"/>
        </pc:sldMkLst>
        <pc:spChg chg="mod">
          <ac:chgData name="Nitheesh Kaliyamurthy" userId="2821ebda-f4ac-4963-9a4e-a836dfc45829" providerId="ADAL" clId="{BE21BC7D-ECC9-4B1B-860E-F076B5D072DD}" dt="2021-09-30T05:37:19.814" v="327" actId="20577"/>
          <ac:spMkLst>
            <pc:docMk/>
            <pc:sldMk cId="3229398234" sldId="295"/>
            <ac:spMk id="3" creationId="{00000000-0000-0000-0000-000000000000}"/>
          </ac:spMkLst>
        </pc:spChg>
        <pc:spChg chg="mod">
          <ac:chgData name="Nitheesh Kaliyamurthy" userId="2821ebda-f4ac-4963-9a4e-a836dfc45829" providerId="ADAL" clId="{BE21BC7D-ECC9-4B1B-860E-F076B5D072DD}" dt="2021-09-30T05:40:48.761" v="642" actId="20577"/>
          <ac:spMkLst>
            <pc:docMk/>
            <pc:sldMk cId="3229398234" sldId="295"/>
            <ac:spMk id="4" creationId="{00000000-0000-0000-0000-000000000000}"/>
          </ac:spMkLst>
        </pc:spChg>
      </pc:sldChg>
      <pc:sldChg chg="addSp delSp modSp mod">
        <pc:chgData name="Nitheesh Kaliyamurthy" userId="2821ebda-f4ac-4963-9a4e-a836dfc45829" providerId="ADAL" clId="{BE21BC7D-ECC9-4B1B-860E-F076B5D072DD}" dt="2021-09-30T07:06:10.541" v="785" actId="1076"/>
        <pc:sldMkLst>
          <pc:docMk/>
          <pc:sldMk cId="2035034296" sldId="400"/>
        </pc:sldMkLst>
        <pc:spChg chg="mod">
          <ac:chgData name="Nitheesh Kaliyamurthy" userId="2821ebda-f4ac-4963-9a4e-a836dfc45829" providerId="ADAL" clId="{BE21BC7D-ECC9-4B1B-860E-F076B5D072DD}" dt="2021-09-30T05:46:24.614" v="722" actId="20577"/>
          <ac:spMkLst>
            <pc:docMk/>
            <pc:sldMk cId="2035034296" sldId="400"/>
            <ac:spMk id="3" creationId="{C02AA8F8-1E43-384B-8982-C0BB94049B5C}"/>
          </ac:spMkLst>
        </pc:spChg>
        <pc:spChg chg="mod">
          <ac:chgData name="Nitheesh Kaliyamurthy" userId="2821ebda-f4ac-4963-9a4e-a836dfc45829" providerId="ADAL" clId="{BE21BC7D-ECC9-4B1B-860E-F076B5D072DD}" dt="2021-09-30T05:45:07.096" v="695" actId="6549"/>
          <ac:spMkLst>
            <pc:docMk/>
            <pc:sldMk cId="2035034296" sldId="400"/>
            <ac:spMk id="5" creationId="{70EF733A-51C9-4841-81B5-FF55AEB4CF5A}"/>
          </ac:spMkLst>
        </pc:spChg>
        <pc:spChg chg="del">
          <ac:chgData name="Nitheesh Kaliyamurthy" userId="2821ebda-f4ac-4963-9a4e-a836dfc45829" providerId="ADAL" clId="{BE21BC7D-ECC9-4B1B-860E-F076B5D072DD}" dt="2021-09-30T05:42:22.133" v="657" actId="478"/>
          <ac:spMkLst>
            <pc:docMk/>
            <pc:sldMk cId="2035034296" sldId="400"/>
            <ac:spMk id="7" creationId="{0FFDCF18-2205-49E5-B425-A662C07C6C86}"/>
          </ac:spMkLst>
        </pc:spChg>
        <pc:spChg chg="del">
          <ac:chgData name="Nitheesh Kaliyamurthy" userId="2821ebda-f4ac-4963-9a4e-a836dfc45829" providerId="ADAL" clId="{BE21BC7D-ECC9-4B1B-860E-F076B5D072DD}" dt="2021-09-30T05:42:23.372" v="658" actId="478"/>
          <ac:spMkLst>
            <pc:docMk/>
            <pc:sldMk cId="2035034296" sldId="400"/>
            <ac:spMk id="9" creationId="{E04CF48C-4881-4665-B6F5-C4AB7BBFF2D8}"/>
          </ac:spMkLst>
        </pc:spChg>
        <pc:spChg chg="add mod">
          <ac:chgData name="Nitheesh Kaliyamurthy" userId="2821ebda-f4ac-4963-9a4e-a836dfc45829" providerId="ADAL" clId="{BE21BC7D-ECC9-4B1B-860E-F076B5D072DD}" dt="2021-09-30T07:05:49.411" v="782" actId="1076"/>
          <ac:spMkLst>
            <pc:docMk/>
            <pc:sldMk cId="2035034296" sldId="400"/>
            <ac:spMk id="10" creationId="{4278A6FB-CD7C-45B9-85A9-08F8987DD26A}"/>
          </ac:spMkLst>
        </pc:spChg>
        <pc:spChg chg="del">
          <ac:chgData name="Nitheesh Kaliyamurthy" userId="2821ebda-f4ac-4963-9a4e-a836dfc45829" providerId="ADAL" clId="{BE21BC7D-ECC9-4B1B-860E-F076B5D072DD}" dt="2021-09-30T05:42:25.028" v="659" actId="478"/>
          <ac:spMkLst>
            <pc:docMk/>
            <pc:sldMk cId="2035034296" sldId="400"/>
            <ac:spMk id="11" creationId="{0FFDCF18-2205-49E5-B425-A662C07C6C86}"/>
          </ac:spMkLst>
        </pc:spChg>
        <pc:spChg chg="del">
          <ac:chgData name="Nitheesh Kaliyamurthy" userId="2821ebda-f4ac-4963-9a4e-a836dfc45829" providerId="ADAL" clId="{BE21BC7D-ECC9-4B1B-860E-F076B5D072DD}" dt="2021-09-30T05:42:27.924" v="660" actId="478"/>
          <ac:spMkLst>
            <pc:docMk/>
            <pc:sldMk cId="2035034296" sldId="400"/>
            <ac:spMk id="13" creationId="{E04CF48C-4881-4665-B6F5-C4AB7BBFF2D8}"/>
          </ac:spMkLst>
        </pc:spChg>
        <pc:spChg chg="add mod">
          <ac:chgData name="Nitheesh Kaliyamurthy" userId="2821ebda-f4ac-4963-9a4e-a836dfc45829" providerId="ADAL" clId="{BE21BC7D-ECC9-4B1B-860E-F076B5D072DD}" dt="2021-09-30T07:06:01.418" v="784" actId="1076"/>
          <ac:spMkLst>
            <pc:docMk/>
            <pc:sldMk cId="2035034296" sldId="400"/>
            <ac:spMk id="17" creationId="{07C338CE-8B9A-46E0-9891-B872FA558ECA}"/>
          </ac:spMkLst>
        </pc:spChg>
        <pc:graphicFrameChg chg="add mod modGraphic">
          <ac:chgData name="Nitheesh Kaliyamurthy" userId="2821ebda-f4ac-4963-9a4e-a836dfc45829" providerId="ADAL" clId="{BE21BC7D-ECC9-4B1B-860E-F076B5D072DD}" dt="2021-09-30T07:06:10.541" v="785" actId="1076"/>
          <ac:graphicFrameMkLst>
            <pc:docMk/>
            <pc:sldMk cId="2035034296" sldId="400"/>
            <ac:graphicFrameMk id="8" creationId="{D0FC5B70-244F-49A4-B5FD-79AB61415BD9}"/>
          </ac:graphicFrameMkLst>
        </pc:graphicFrameChg>
        <pc:graphicFrameChg chg="add mod modGraphic">
          <ac:chgData name="Nitheesh Kaliyamurthy" userId="2821ebda-f4ac-4963-9a4e-a836dfc45829" providerId="ADAL" clId="{BE21BC7D-ECC9-4B1B-860E-F076B5D072DD}" dt="2021-09-30T05:45:11.373" v="696" actId="1076"/>
          <ac:graphicFrameMkLst>
            <pc:docMk/>
            <pc:sldMk cId="2035034296" sldId="400"/>
            <ac:graphicFrameMk id="16" creationId="{9C15BD3E-7935-47DF-B72B-EAC4DAC5D049}"/>
          </ac:graphicFrameMkLst>
        </pc:graphicFrameChg>
        <pc:picChg chg="add mod">
          <ac:chgData name="Nitheesh Kaliyamurthy" userId="2821ebda-f4ac-4963-9a4e-a836dfc45829" providerId="ADAL" clId="{BE21BC7D-ECC9-4B1B-860E-F076B5D072DD}" dt="2021-09-30T07:04:04.399" v="767" actId="1076"/>
          <ac:picMkLst>
            <pc:docMk/>
            <pc:sldMk cId="2035034296" sldId="400"/>
            <ac:picMk id="7" creationId="{B4A9A4E2-64F7-4A7E-A596-AA9A772B9164}"/>
          </ac:picMkLst>
        </pc:picChg>
        <pc:picChg chg="del">
          <ac:chgData name="Nitheesh Kaliyamurthy" userId="2821ebda-f4ac-4963-9a4e-a836dfc45829" providerId="ADAL" clId="{BE21BC7D-ECC9-4B1B-860E-F076B5D072DD}" dt="2021-09-30T05:42:17.831" v="655" actId="478"/>
          <ac:picMkLst>
            <pc:docMk/>
            <pc:sldMk cId="2035034296" sldId="400"/>
            <ac:picMk id="8" creationId="{B8DD30A8-2F57-406C-9C2D-59D4B123AEDD}"/>
          </ac:picMkLst>
        </pc:picChg>
        <pc:picChg chg="del">
          <ac:chgData name="Nitheesh Kaliyamurthy" userId="2821ebda-f4ac-4963-9a4e-a836dfc45829" providerId="ADAL" clId="{BE21BC7D-ECC9-4B1B-860E-F076B5D072DD}" dt="2021-09-30T05:42:17.831" v="655" actId="478"/>
          <ac:picMkLst>
            <pc:docMk/>
            <pc:sldMk cId="2035034296" sldId="400"/>
            <ac:picMk id="10" creationId="{FF29B573-2FEE-4ACD-90D3-681E5E3E03F5}"/>
          </ac:picMkLst>
        </pc:picChg>
        <pc:picChg chg="del">
          <ac:chgData name="Nitheesh Kaliyamurthy" userId="2821ebda-f4ac-4963-9a4e-a836dfc45829" providerId="ADAL" clId="{BE21BC7D-ECC9-4B1B-860E-F076B5D072DD}" dt="2021-09-30T05:42:17.831" v="655" actId="478"/>
          <ac:picMkLst>
            <pc:docMk/>
            <pc:sldMk cId="2035034296" sldId="400"/>
            <ac:picMk id="12" creationId="{07A99760-6949-49B0-969F-107173DC1B5A}"/>
          </ac:picMkLst>
        </pc:picChg>
        <pc:picChg chg="del">
          <ac:chgData name="Nitheesh Kaliyamurthy" userId="2821ebda-f4ac-4963-9a4e-a836dfc45829" providerId="ADAL" clId="{BE21BC7D-ECC9-4B1B-860E-F076B5D072DD}" dt="2021-09-30T05:42:17.831" v="655" actId="478"/>
          <ac:picMkLst>
            <pc:docMk/>
            <pc:sldMk cId="2035034296" sldId="400"/>
            <ac:picMk id="14" creationId="{5DD5E01D-2ACE-40A4-8015-D65605172618}"/>
          </ac:picMkLst>
        </pc:picChg>
        <pc:picChg chg="add mod">
          <ac:chgData name="Nitheesh Kaliyamurthy" userId="2821ebda-f4ac-4963-9a4e-a836dfc45829" providerId="ADAL" clId="{BE21BC7D-ECC9-4B1B-860E-F076B5D072DD}" dt="2021-09-30T07:02:53.226" v="755" actId="1076"/>
          <ac:picMkLst>
            <pc:docMk/>
            <pc:sldMk cId="2035034296" sldId="400"/>
            <ac:picMk id="15" creationId="{9C324E1A-BE6C-4D6F-972B-AE3DBB68FB58}"/>
          </ac:picMkLst>
        </pc:picChg>
      </pc:sldChg>
      <pc:sldChg chg="del">
        <pc:chgData name="Nitheesh Kaliyamurthy" userId="2821ebda-f4ac-4963-9a4e-a836dfc45829" providerId="ADAL" clId="{BE21BC7D-ECC9-4B1B-860E-F076B5D072DD}" dt="2021-09-30T08:25:54.591" v="1661" actId="47"/>
        <pc:sldMkLst>
          <pc:docMk/>
          <pc:sldMk cId="2448325643" sldId="403"/>
        </pc:sldMkLst>
      </pc:sldChg>
      <pc:sldChg chg="del">
        <pc:chgData name="Nitheesh Kaliyamurthy" userId="2821ebda-f4ac-4963-9a4e-a836dfc45829" providerId="ADAL" clId="{BE21BC7D-ECC9-4B1B-860E-F076B5D072DD}" dt="2021-09-30T08:25:57.172" v="1662" actId="47"/>
        <pc:sldMkLst>
          <pc:docMk/>
          <pc:sldMk cId="3133872211" sldId="404"/>
        </pc:sldMkLst>
      </pc:sldChg>
      <pc:sldChg chg="modSp mod">
        <pc:chgData name="Nitheesh Kaliyamurthy" userId="2821ebda-f4ac-4963-9a4e-a836dfc45829" providerId="ADAL" clId="{BE21BC7D-ECC9-4B1B-860E-F076B5D072DD}" dt="2021-09-30T08:26:14.208" v="1683" actId="20577"/>
        <pc:sldMkLst>
          <pc:docMk/>
          <pc:sldMk cId="840170834" sldId="405"/>
        </pc:sldMkLst>
        <pc:spChg chg="mod">
          <ac:chgData name="Nitheesh Kaliyamurthy" userId="2821ebda-f4ac-4963-9a4e-a836dfc45829" providerId="ADAL" clId="{BE21BC7D-ECC9-4B1B-860E-F076B5D072DD}" dt="2021-09-30T08:26:14.208" v="1683" actId="20577"/>
          <ac:spMkLst>
            <pc:docMk/>
            <pc:sldMk cId="840170834" sldId="405"/>
            <ac:spMk id="3" creationId="{8A24508A-09F8-407C-BCEE-EED5957725C5}"/>
          </ac:spMkLst>
        </pc:spChg>
      </pc:sldChg>
      <pc:sldChg chg="del">
        <pc:chgData name="Nitheesh Kaliyamurthy" userId="2821ebda-f4ac-4963-9a4e-a836dfc45829" providerId="ADAL" clId="{BE21BC7D-ECC9-4B1B-860E-F076B5D072DD}" dt="2021-09-30T08:25:54.591" v="1661" actId="47"/>
        <pc:sldMkLst>
          <pc:docMk/>
          <pc:sldMk cId="4093118465" sldId="406"/>
        </pc:sldMkLst>
      </pc:sldChg>
      <pc:sldChg chg="del">
        <pc:chgData name="Nitheesh Kaliyamurthy" userId="2821ebda-f4ac-4963-9a4e-a836dfc45829" providerId="ADAL" clId="{BE21BC7D-ECC9-4B1B-860E-F076B5D072DD}" dt="2021-09-30T08:25:54.591" v="1661" actId="47"/>
        <pc:sldMkLst>
          <pc:docMk/>
          <pc:sldMk cId="3781481883" sldId="407"/>
        </pc:sldMkLst>
      </pc:sldChg>
      <pc:sldChg chg="del">
        <pc:chgData name="Nitheesh Kaliyamurthy" userId="2821ebda-f4ac-4963-9a4e-a836dfc45829" providerId="ADAL" clId="{BE21BC7D-ECC9-4B1B-860E-F076B5D072DD}" dt="2021-09-30T08:25:54.591" v="1661" actId="47"/>
        <pc:sldMkLst>
          <pc:docMk/>
          <pc:sldMk cId="4154100192" sldId="408"/>
        </pc:sldMkLst>
      </pc:sldChg>
      <pc:sldChg chg="del">
        <pc:chgData name="Nitheesh Kaliyamurthy" userId="2821ebda-f4ac-4963-9a4e-a836dfc45829" providerId="ADAL" clId="{BE21BC7D-ECC9-4B1B-860E-F076B5D072DD}" dt="2021-09-30T08:25:54.591" v="1661" actId="47"/>
        <pc:sldMkLst>
          <pc:docMk/>
          <pc:sldMk cId="2252977517" sldId="409"/>
        </pc:sldMkLst>
      </pc:sldChg>
      <pc:sldChg chg="del">
        <pc:chgData name="Nitheesh Kaliyamurthy" userId="2821ebda-f4ac-4963-9a4e-a836dfc45829" providerId="ADAL" clId="{BE21BC7D-ECC9-4B1B-860E-F076B5D072DD}" dt="2021-09-30T08:25:54.591" v="1661" actId="47"/>
        <pc:sldMkLst>
          <pc:docMk/>
          <pc:sldMk cId="93754436" sldId="410"/>
        </pc:sldMkLst>
      </pc:sldChg>
      <pc:sldChg chg="del">
        <pc:chgData name="Nitheesh Kaliyamurthy" userId="2821ebda-f4ac-4963-9a4e-a836dfc45829" providerId="ADAL" clId="{BE21BC7D-ECC9-4B1B-860E-F076B5D072DD}" dt="2021-09-30T08:25:54.591" v="1661" actId="47"/>
        <pc:sldMkLst>
          <pc:docMk/>
          <pc:sldMk cId="2713402979" sldId="411"/>
        </pc:sldMkLst>
      </pc:sldChg>
      <pc:sldChg chg="addSp delSp modSp add mod setBg setClrOvrMap">
        <pc:chgData name="Nitheesh Kaliyamurthy" userId="2821ebda-f4ac-4963-9a4e-a836dfc45829" providerId="ADAL" clId="{BE21BC7D-ECC9-4B1B-860E-F076B5D072DD}" dt="2021-09-30T07:21:15.614" v="998"/>
        <pc:sldMkLst>
          <pc:docMk/>
          <pc:sldMk cId="3645155727" sldId="412"/>
        </pc:sldMkLst>
        <pc:spChg chg="mod">
          <ac:chgData name="Nitheesh Kaliyamurthy" userId="2821ebda-f4ac-4963-9a4e-a836dfc45829" providerId="ADAL" clId="{BE21BC7D-ECC9-4B1B-860E-F076B5D072DD}" dt="2021-09-30T07:13:46.115" v="864" actId="14100"/>
          <ac:spMkLst>
            <pc:docMk/>
            <pc:sldMk cId="3645155727" sldId="412"/>
            <ac:spMk id="3" creationId="{C02AA8F8-1E43-384B-8982-C0BB94049B5C}"/>
          </ac:spMkLst>
        </pc:spChg>
        <pc:spChg chg="mod">
          <ac:chgData name="Nitheesh Kaliyamurthy" userId="2821ebda-f4ac-4963-9a4e-a836dfc45829" providerId="ADAL" clId="{BE21BC7D-ECC9-4B1B-860E-F076B5D072DD}" dt="2021-09-30T07:14:08.807" v="868" actId="113"/>
          <ac:spMkLst>
            <pc:docMk/>
            <pc:sldMk cId="3645155727" sldId="412"/>
            <ac:spMk id="5" creationId="{70EF733A-51C9-4841-81B5-FF55AEB4CF5A}"/>
          </ac:spMkLst>
        </pc:spChg>
        <pc:spChg chg="add">
          <ac:chgData name="Nitheesh Kaliyamurthy" userId="2821ebda-f4ac-4963-9a4e-a836dfc45829" providerId="ADAL" clId="{BE21BC7D-ECC9-4B1B-860E-F076B5D072DD}" dt="2021-09-30T07:12:29.328" v="842" actId="26606"/>
          <ac:spMkLst>
            <pc:docMk/>
            <pc:sldMk cId="3645155727" sldId="412"/>
            <ac:spMk id="13" creationId="{003713C1-2FB2-413B-BF91-3AE41726FB7A}"/>
          </ac:spMkLst>
        </pc:spChg>
        <pc:spChg chg="del">
          <ac:chgData name="Nitheesh Kaliyamurthy" userId="2821ebda-f4ac-4963-9a4e-a836dfc45829" providerId="ADAL" clId="{BE21BC7D-ECC9-4B1B-860E-F076B5D072DD}" dt="2021-09-30T07:02:16.401" v="750" actId="478"/>
          <ac:spMkLst>
            <pc:docMk/>
            <pc:sldMk cId="3645155727" sldId="412"/>
            <ac:spMk id="17" creationId="{07C338CE-8B9A-46E0-9891-B872FA558ECA}"/>
          </ac:spMkLst>
        </pc:spChg>
        <pc:spChg chg="add">
          <ac:chgData name="Nitheesh Kaliyamurthy" userId="2821ebda-f4ac-4963-9a4e-a836dfc45829" providerId="ADAL" clId="{BE21BC7D-ECC9-4B1B-860E-F076B5D072DD}" dt="2021-09-30T07:12:29.328" v="842" actId="26606"/>
          <ac:spMkLst>
            <pc:docMk/>
            <pc:sldMk cId="3645155727" sldId="412"/>
            <ac:spMk id="18" creationId="{90795B4D-5022-4A7F-A01D-8D880B7CDBE6}"/>
          </ac:spMkLst>
        </pc:spChg>
        <pc:spChg chg="add">
          <ac:chgData name="Nitheesh Kaliyamurthy" userId="2821ebda-f4ac-4963-9a4e-a836dfc45829" providerId="ADAL" clId="{BE21BC7D-ECC9-4B1B-860E-F076B5D072DD}" dt="2021-09-30T07:12:29.328" v="842" actId="26606"/>
          <ac:spMkLst>
            <pc:docMk/>
            <pc:sldMk cId="3645155727" sldId="412"/>
            <ac:spMk id="20" creationId="{AFD19018-DE7C-4796-ADF2-AD2EB0FC0D9C}"/>
          </ac:spMkLst>
        </pc:spChg>
        <pc:spChg chg="add mod">
          <ac:chgData name="Nitheesh Kaliyamurthy" userId="2821ebda-f4ac-4963-9a4e-a836dfc45829" providerId="ADAL" clId="{BE21BC7D-ECC9-4B1B-860E-F076B5D072DD}" dt="2021-09-30T07:19:52.083" v="936" actId="14100"/>
          <ac:spMkLst>
            <pc:docMk/>
            <pc:sldMk cId="3645155727" sldId="412"/>
            <ac:spMk id="21" creationId="{83997F72-1DEC-402F-AF00-FCEB126A419C}"/>
          </ac:spMkLst>
        </pc:spChg>
        <pc:spChg chg="add">
          <ac:chgData name="Nitheesh Kaliyamurthy" userId="2821ebda-f4ac-4963-9a4e-a836dfc45829" providerId="ADAL" clId="{BE21BC7D-ECC9-4B1B-860E-F076B5D072DD}" dt="2021-09-30T07:12:29.328" v="842" actId="26606"/>
          <ac:spMkLst>
            <pc:docMk/>
            <pc:sldMk cId="3645155727" sldId="412"/>
            <ac:spMk id="22" creationId="{B1A0A2C2-4F85-44AF-8708-8DCA4B550CB8}"/>
          </ac:spMkLst>
        </pc:spChg>
        <pc:graphicFrameChg chg="add del mod modGraphic">
          <ac:chgData name="Nitheesh Kaliyamurthy" userId="2821ebda-f4ac-4963-9a4e-a836dfc45829" providerId="ADAL" clId="{BE21BC7D-ECC9-4B1B-860E-F076B5D072DD}" dt="2021-09-30T07:03:52.407" v="764" actId="21"/>
          <ac:graphicFrameMkLst>
            <pc:docMk/>
            <pc:sldMk cId="3645155727" sldId="412"/>
            <ac:graphicFrameMk id="8" creationId="{9C99712F-C6BF-46FA-8AC2-5C51E8CDAB6A}"/>
          </ac:graphicFrameMkLst>
        </pc:graphicFrameChg>
        <pc:graphicFrameChg chg="del">
          <ac:chgData name="Nitheesh Kaliyamurthy" userId="2821ebda-f4ac-4963-9a4e-a836dfc45829" providerId="ADAL" clId="{BE21BC7D-ECC9-4B1B-860E-F076B5D072DD}" dt="2021-09-30T07:00:12.747" v="727" actId="478"/>
          <ac:graphicFrameMkLst>
            <pc:docMk/>
            <pc:sldMk cId="3645155727" sldId="412"/>
            <ac:graphicFrameMk id="16" creationId="{9C15BD3E-7935-47DF-B72B-EAC4DAC5D049}"/>
          </ac:graphicFrameMkLst>
        </pc:graphicFrameChg>
        <pc:graphicFrameChg chg="add mod modGraphic">
          <ac:chgData name="Nitheesh Kaliyamurthy" userId="2821ebda-f4ac-4963-9a4e-a836dfc45829" providerId="ADAL" clId="{BE21BC7D-ECC9-4B1B-860E-F076B5D072DD}" dt="2021-09-30T07:16:10.552" v="892" actId="403"/>
          <ac:graphicFrameMkLst>
            <pc:docMk/>
            <pc:sldMk cId="3645155727" sldId="412"/>
            <ac:graphicFrameMk id="19" creationId="{2258A682-9D45-40FB-8945-C4C666C7B4DA}"/>
          </ac:graphicFrameMkLst>
        </pc:graphicFrameChg>
        <pc:picChg chg="add del mod">
          <ac:chgData name="Nitheesh Kaliyamurthy" userId="2821ebda-f4ac-4963-9a4e-a836dfc45829" providerId="ADAL" clId="{BE21BC7D-ECC9-4B1B-860E-F076B5D072DD}" dt="2021-09-30T07:02:58.771" v="756" actId="21"/>
          <ac:picMkLst>
            <pc:docMk/>
            <pc:sldMk cId="3645155727" sldId="412"/>
            <ac:picMk id="7" creationId="{604F1969-275E-48F8-828C-73B19A7BED4D}"/>
          </ac:picMkLst>
        </pc:picChg>
        <pc:picChg chg="add mod ord">
          <ac:chgData name="Nitheesh Kaliyamurthy" userId="2821ebda-f4ac-4963-9a4e-a836dfc45829" providerId="ADAL" clId="{BE21BC7D-ECC9-4B1B-860E-F076B5D072DD}" dt="2021-09-30T07:20:36.598" v="993" actId="1035"/>
          <ac:picMkLst>
            <pc:docMk/>
            <pc:sldMk cId="3645155727" sldId="412"/>
            <ac:picMk id="9" creationId="{7EC51846-330F-4E0D-9F0F-7CD9BE95EAD1}"/>
          </ac:picMkLst>
        </pc:picChg>
        <pc:picChg chg="add mod ord modCrop">
          <ac:chgData name="Nitheesh Kaliyamurthy" userId="2821ebda-f4ac-4963-9a4e-a836dfc45829" providerId="ADAL" clId="{BE21BC7D-ECC9-4B1B-860E-F076B5D072DD}" dt="2021-09-30T07:20:21.001" v="947" actId="1035"/>
          <ac:picMkLst>
            <pc:docMk/>
            <pc:sldMk cId="3645155727" sldId="412"/>
            <ac:picMk id="10" creationId="{12DE70BC-71D1-4135-862F-54F655B51F02}"/>
          </ac:picMkLst>
        </pc:picChg>
        <pc:picChg chg="add mod">
          <ac:chgData name="Nitheesh Kaliyamurthy" userId="2821ebda-f4ac-4963-9a4e-a836dfc45829" providerId="ADAL" clId="{BE21BC7D-ECC9-4B1B-860E-F076B5D072DD}" dt="2021-09-30T07:19:04.990" v="926" actId="1076"/>
          <ac:picMkLst>
            <pc:docMk/>
            <pc:sldMk cId="3645155727" sldId="412"/>
            <ac:picMk id="11" creationId="{5ECE12CF-575D-4B92-A30F-355AB628ED5F}"/>
          </ac:picMkLst>
        </pc:picChg>
        <pc:picChg chg="del">
          <ac:chgData name="Nitheesh Kaliyamurthy" userId="2821ebda-f4ac-4963-9a4e-a836dfc45829" providerId="ADAL" clId="{BE21BC7D-ECC9-4B1B-860E-F076B5D072DD}" dt="2021-09-30T06:59:53.496" v="724" actId="478"/>
          <ac:picMkLst>
            <pc:docMk/>
            <pc:sldMk cId="3645155727" sldId="412"/>
            <ac:picMk id="15" creationId="{9C324E1A-BE6C-4D6F-972B-AE3DBB68FB58}"/>
          </ac:picMkLst>
        </pc:picChg>
        <pc:picChg chg="add mod modCrop">
          <ac:chgData name="Nitheesh Kaliyamurthy" userId="2821ebda-f4ac-4963-9a4e-a836dfc45829" providerId="ADAL" clId="{BE21BC7D-ECC9-4B1B-860E-F076B5D072DD}" dt="2021-09-30T07:19:19.127" v="930" actId="14100"/>
          <ac:picMkLst>
            <pc:docMk/>
            <pc:sldMk cId="3645155727" sldId="412"/>
            <ac:picMk id="23" creationId="{6E205FAF-A8E7-4C2D-8EB5-7CAB1BF73BE2}"/>
          </ac:picMkLst>
        </pc:picChg>
        <pc:picChg chg="add mod modCrop">
          <ac:chgData name="Nitheesh Kaliyamurthy" userId="2821ebda-f4ac-4963-9a4e-a836dfc45829" providerId="ADAL" clId="{BE21BC7D-ECC9-4B1B-860E-F076B5D072DD}" dt="2021-09-30T07:20:40.044" v="997" actId="1035"/>
          <ac:picMkLst>
            <pc:docMk/>
            <pc:sldMk cId="3645155727" sldId="412"/>
            <ac:picMk id="24" creationId="{8BB7D0CF-B611-4AAC-9D1A-E8F7C7E2825B}"/>
          </ac:picMkLst>
        </pc:picChg>
        <pc:picChg chg="del">
          <ac:chgData name="Nitheesh Kaliyamurthy" userId="2821ebda-f4ac-4963-9a4e-a836dfc45829" providerId="ADAL" clId="{BE21BC7D-ECC9-4B1B-860E-F076B5D072DD}" dt="2021-09-30T07:21:15.614" v="998"/>
          <ac:picMkLst>
            <pc:docMk/>
            <pc:sldMk cId="3645155727" sldId="412"/>
            <ac:picMk id="25" creationId="{D520751B-E710-495A-A36F-2B88735D8C10}"/>
          </ac:picMkLst>
        </pc:picChg>
      </pc:sldChg>
      <pc:sldChg chg="addSp modSp mod modNotesTx">
        <pc:chgData name="Nitheesh Kaliyamurthy" userId="2821ebda-f4ac-4963-9a4e-a836dfc45829" providerId="ADAL" clId="{BE21BC7D-ECC9-4B1B-860E-F076B5D072DD}" dt="2021-09-30T08:47:56.570" v="2116" actId="1076"/>
        <pc:sldMkLst>
          <pc:docMk/>
          <pc:sldMk cId="49223303" sldId="788"/>
        </pc:sldMkLst>
        <pc:spChg chg="add mod">
          <ac:chgData name="Nitheesh Kaliyamurthy" userId="2821ebda-f4ac-4963-9a4e-a836dfc45829" providerId="ADAL" clId="{BE21BC7D-ECC9-4B1B-860E-F076B5D072DD}" dt="2021-09-30T08:46:51.811" v="2095" actId="6549"/>
          <ac:spMkLst>
            <pc:docMk/>
            <pc:sldMk cId="49223303" sldId="788"/>
            <ac:spMk id="6" creationId="{AA146F5F-6DD5-4B05-84E9-C99FA16CBAB7}"/>
          </ac:spMkLst>
        </pc:spChg>
        <pc:spChg chg="mod">
          <ac:chgData name="Nitheesh Kaliyamurthy" userId="2821ebda-f4ac-4963-9a4e-a836dfc45829" providerId="ADAL" clId="{BE21BC7D-ECC9-4B1B-860E-F076B5D072DD}" dt="2021-09-30T08:44:04.303" v="2053" actId="14100"/>
          <ac:spMkLst>
            <pc:docMk/>
            <pc:sldMk cId="49223303" sldId="788"/>
            <ac:spMk id="8194" creationId="{00000000-0000-0000-0000-000000000000}"/>
          </ac:spMkLst>
        </pc:spChg>
        <pc:spChg chg="mod">
          <ac:chgData name="Nitheesh Kaliyamurthy" userId="2821ebda-f4ac-4963-9a4e-a836dfc45829" providerId="ADAL" clId="{BE21BC7D-ECC9-4B1B-860E-F076B5D072DD}" dt="2021-09-30T08:45:38.678" v="2069" actId="14100"/>
          <ac:spMkLst>
            <pc:docMk/>
            <pc:sldMk cId="49223303" sldId="788"/>
            <ac:spMk id="8195" creationId="{00000000-0000-0000-0000-000000000000}"/>
          </ac:spMkLst>
        </pc:spChg>
        <pc:picChg chg="mod">
          <ac:chgData name="Nitheesh Kaliyamurthy" userId="2821ebda-f4ac-4963-9a4e-a836dfc45829" providerId="ADAL" clId="{BE21BC7D-ECC9-4B1B-860E-F076B5D072DD}" dt="2021-09-30T08:44:14.260" v="2058" actId="1076"/>
          <ac:picMkLst>
            <pc:docMk/>
            <pc:sldMk cId="49223303" sldId="788"/>
            <ac:picMk id="2" creationId="{1A6C089F-8565-9F41-B04D-AD843C4D4D9E}"/>
          </ac:picMkLst>
        </pc:picChg>
        <pc:picChg chg="add mod">
          <ac:chgData name="Nitheesh Kaliyamurthy" userId="2821ebda-f4ac-4963-9a4e-a836dfc45829" providerId="ADAL" clId="{BE21BC7D-ECC9-4B1B-860E-F076B5D072DD}" dt="2021-09-30T08:47:56.570" v="2116" actId="1076"/>
          <ac:picMkLst>
            <pc:docMk/>
            <pc:sldMk cId="49223303" sldId="788"/>
            <ac:picMk id="7" creationId="{B2E6E623-A413-4CC3-AC95-67B6BE8CB650}"/>
          </ac:picMkLst>
        </pc:picChg>
      </pc:sldChg>
      <pc:sldChg chg="modSp del mod">
        <pc:chgData name="Nitheesh Kaliyamurthy" userId="2821ebda-f4ac-4963-9a4e-a836dfc45829" providerId="ADAL" clId="{BE21BC7D-ECC9-4B1B-860E-F076B5D072DD}" dt="2021-09-30T08:46:13.475" v="2080" actId="47"/>
        <pc:sldMkLst>
          <pc:docMk/>
          <pc:sldMk cId="2638466440" sldId="790"/>
        </pc:sldMkLst>
        <pc:spChg chg="mod">
          <ac:chgData name="Nitheesh Kaliyamurthy" userId="2821ebda-f4ac-4963-9a4e-a836dfc45829" providerId="ADAL" clId="{BE21BC7D-ECC9-4B1B-860E-F076B5D072DD}" dt="2021-09-30T08:43:44.308" v="2045" actId="27636"/>
          <ac:spMkLst>
            <pc:docMk/>
            <pc:sldMk cId="2638466440" sldId="790"/>
            <ac:spMk id="8195" creationId="{00000000-0000-0000-0000-000000000000}"/>
          </ac:spMkLst>
        </pc:spChg>
      </pc:sldChg>
      <pc:sldChg chg="addSp modSp mod">
        <pc:chgData name="Nitheesh Kaliyamurthy" userId="2821ebda-f4ac-4963-9a4e-a836dfc45829" providerId="ADAL" clId="{BE21BC7D-ECC9-4B1B-860E-F076B5D072DD}" dt="2021-09-30T08:55:47.791" v="2301" actId="1076"/>
        <pc:sldMkLst>
          <pc:docMk/>
          <pc:sldMk cId="2900830122" sldId="795"/>
        </pc:sldMkLst>
        <pc:spChg chg="mod">
          <ac:chgData name="Nitheesh Kaliyamurthy" userId="2821ebda-f4ac-4963-9a4e-a836dfc45829" providerId="ADAL" clId="{BE21BC7D-ECC9-4B1B-860E-F076B5D072DD}" dt="2021-09-30T08:55:28.285" v="2295" actId="27636"/>
          <ac:spMkLst>
            <pc:docMk/>
            <pc:sldMk cId="2900830122" sldId="795"/>
            <ac:spMk id="6" creationId="{FDB50C7D-A789-1947-A197-D4C18A6B4C22}"/>
          </ac:spMkLst>
        </pc:spChg>
        <pc:spChg chg="mod">
          <ac:chgData name="Nitheesh Kaliyamurthy" userId="2821ebda-f4ac-4963-9a4e-a836dfc45829" providerId="ADAL" clId="{BE21BC7D-ECC9-4B1B-860E-F076B5D072DD}" dt="2021-09-30T08:51:39.007" v="2160" actId="14100"/>
          <ac:spMkLst>
            <pc:docMk/>
            <pc:sldMk cId="2900830122" sldId="795"/>
            <ac:spMk id="21506" creationId="{00000000-0000-0000-0000-000000000000}"/>
          </ac:spMkLst>
        </pc:spChg>
        <pc:picChg chg="add mod">
          <ac:chgData name="Nitheesh Kaliyamurthy" userId="2821ebda-f4ac-4963-9a4e-a836dfc45829" providerId="ADAL" clId="{BE21BC7D-ECC9-4B1B-860E-F076B5D072DD}" dt="2021-09-30T08:55:47.791" v="2301" actId="1076"/>
          <ac:picMkLst>
            <pc:docMk/>
            <pc:sldMk cId="2900830122" sldId="795"/>
            <ac:picMk id="7" creationId="{03DB329F-96A4-40E8-9BA4-63278F5A16AF}"/>
          </ac:picMkLst>
        </pc:picChg>
        <pc:picChg chg="add mod">
          <ac:chgData name="Nitheesh Kaliyamurthy" userId="2821ebda-f4ac-4963-9a4e-a836dfc45829" providerId="ADAL" clId="{BE21BC7D-ECC9-4B1B-860E-F076B5D072DD}" dt="2021-09-30T08:55:46.327" v="2300" actId="1076"/>
          <ac:picMkLst>
            <pc:docMk/>
            <pc:sldMk cId="2900830122" sldId="795"/>
            <ac:picMk id="8" creationId="{93FA4898-DCDF-4985-B602-6D13287234ED}"/>
          </ac:picMkLst>
        </pc:picChg>
        <pc:picChg chg="mod">
          <ac:chgData name="Nitheesh Kaliyamurthy" userId="2821ebda-f4ac-4963-9a4e-a836dfc45829" providerId="ADAL" clId="{BE21BC7D-ECC9-4B1B-860E-F076B5D072DD}" dt="2021-09-30T08:53:58.815" v="2216" actId="1076"/>
          <ac:picMkLst>
            <pc:docMk/>
            <pc:sldMk cId="2900830122" sldId="795"/>
            <ac:picMk id="11" creationId="{54F9FD8A-05C8-D44A-8F30-79A483FB6C37}"/>
          </ac:picMkLst>
        </pc:picChg>
        <pc:picChg chg="mod">
          <ac:chgData name="Nitheesh Kaliyamurthy" userId="2821ebda-f4ac-4963-9a4e-a836dfc45829" providerId="ADAL" clId="{BE21BC7D-ECC9-4B1B-860E-F076B5D072DD}" dt="2021-09-30T08:54:01.184" v="2217" actId="1076"/>
          <ac:picMkLst>
            <pc:docMk/>
            <pc:sldMk cId="2900830122" sldId="795"/>
            <ac:picMk id="12" creationId="{640DB018-9109-864C-B0B8-85608C19AAE9}"/>
          </ac:picMkLst>
        </pc:picChg>
        <pc:picChg chg="mod">
          <ac:chgData name="Nitheesh Kaliyamurthy" userId="2821ebda-f4ac-4963-9a4e-a836dfc45829" providerId="ADAL" clId="{BE21BC7D-ECC9-4B1B-860E-F076B5D072DD}" dt="2021-09-30T08:53:54.713" v="2213" actId="1076"/>
          <ac:picMkLst>
            <pc:docMk/>
            <pc:sldMk cId="2900830122" sldId="795"/>
            <ac:picMk id="16" creationId="{EFA3A149-BACA-2349-9D11-C0BE82F379B7}"/>
          </ac:picMkLst>
        </pc:picChg>
      </pc:sldChg>
      <pc:sldChg chg="modSp add del mod">
        <pc:chgData name="Nitheesh Kaliyamurthy" userId="2821ebda-f4ac-4963-9a4e-a836dfc45829" providerId="ADAL" clId="{BE21BC7D-ECC9-4B1B-860E-F076B5D072DD}" dt="2021-09-30T08:59:02.852" v="2354" actId="47"/>
        <pc:sldMkLst>
          <pc:docMk/>
          <pc:sldMk cId="1588145085" sldId="808"/>
        </pc:sldMkLst>
        <pc:spChg chg="mod">
          <ac:chgData name="Nitheesh Kaliyamurthy" userId="2821ebda-f4ac-4963-9a4e-a836dfc45829" providerId="ADAL" clId="{BE21BC7D-ECC9-4B1B-860E-F076B5D072DD}" dt="2021-09-30T08:51:09.936" v="2140" actId="27636"/>
          <ac:spMkLst>
            <pc:docMk/>
            <pc:sldMk cId="1588145085" sldId="808"/>
            <ac:spMk id="5" creationId="{8A3AB3B0-9D4C-4845-86A8-9CDB13B2A872}"/>
          </ac:spMkLst>
        </pc:spChg>
      </pc:sldChg>
      <pc:sldChg chg="modSp del mod">
        <pc:chgData name="Nitheesh Kaliyamurthy" userId="2821ebda-f4ac-4963-9a4e-a836dfc45829" providerId="ADAL" clId="{BE21BC7D-ECC9-4B1B-860E-F076B5D072DD}" dt="2021-09-30T08:47:13.442" v="2101" actId="47"/>
        <pc:sldMkLst>
          <pc:docMk/>
          <pc:sldMk cId="411678066" sldId="927"/>
        </pc:sldMkLst>
        <pc:spChg chg="mod">
          <ac:chgData name="Nitheesh Kaliyamurthy" userId="2821ebda-f4ac-4963-9a4e-a836dfc45829" providerId="ADAL" clId="{BE21BC7D-ECC9-4B1B-860E-F076B5D072DD}" dt="2021-09-30T08:43:44.318" v="2046" actId="27636"/>
          <ac:spMkLst>
            <pc:docMk/>
            <pc:sldMk cId="411678066" sldId="927"/>
            <ac:spMk id="8195" creationId="{00000000-0000-0000-0000-000000000000}"/>
          </ac:spMkLst>
        </pc:spChg>
      </pc:sldChg>
      <pc:sldChg chg="addSp delSp modSp mod">
        <pc:chgData name="Nitheesh Kaliyamurthy" userId="2821ebda-f4ac-4963-9a4e-a836dfc45829" providerId="ADAL" clId="{BE21BC7D-ECC9-4B1B-860E-F076B5D072DD}" dt="2021-09-30T08:49:04.641" v="2134" actId="1076"/>
        <pc:sldMkLst>
          <pc:docMk/>
          <pc:sldMk cId="2942420759" sldId="928"/>
        </pc:sldMkLst>
        <pc:spChg chg="mod">
          <ac:chgData name="Nitheesh Kaliyamurthy" userId="2821ebda-f4ac-4963-9a4e-a836dfc45829" providerId="ADAL" clId="{BE21BC7D-ECC9-4B1B-860E-F076B5D072DD}" dt="2021-09-30T08:47:32.987" v="2107" actId="14100"/>
          <ac:spMkLst>
            <pc:docMk/>
            <pc:sldMk cId="2942420759" sldId="928"/>
            <ac:spMk id="8194" creationId="{00000000-0000-0000-0000-000000000000}"/>
          </ac:spMkLst>
        </pc:spChg>
        <pc:spChg chg="mod">
          <ac:chgData name="Nitheesh Kaliyamurthy" userId="2821ebda-f4ac-4963-9a4e-a836dfc45829" providerId="ADAL" clId="{BE21BC7D-ECC9-4B1B-860E-F076B5D072DD}" dt="2021-09-30T08:48:27.506" v="2124" actId="14100"/>
          <ac:spMkLst>
            <pc:docMk/>
            <pc:sldMk cId="2942420759" sldId="928"/>
            <ac:spMk id="8195" creationId="{00000000-0000-0000-0000-000000000000}"/>
          </ac:spMkLst>
        </pc:spChg>
        <pc:picChg chg="add del mod">
          <ac:chgData name="Nitheesh Kaliyamurthy" userId="2821ebda-f4ac-4963-9a4e-a836dfc45829" providerId="ADAL" clId="{BE21BC7D-ECC9-4B1B-860E-F076B5D072DD}" dt="2021-09-30T08:48:39.104" v="2126" actId="478"/>
          <ac:picMkLst>
            <pc:docMk/>
            <pc:sldMk cId="2942420759" sldId="928"/>
            <ac:picMk id="6" creationId="{0F75EA77-BF8D-4027-A890-996FAA239F02}"/>
          </ac:picMkLst>
        </pc:picChg>
        <pc:picChg chg="add mod ord">
          <ac:chgData name="Nitheesh Kaliyamurthy" userId="2821ebda-f4ac-4963-9a4e-a836dfc45829" providerId="ADAL" clId="{BE21BC7D-ECC9-4B1B-860E-F076B5D072DD}" dt="2021-09-30T08:49:02.385" v="2133" actId="1076"/>
          <ac:picMkLst>
            <pc:docMk/>
            <pc:sldMk cId="2942420759" sldId="928"/>
            <ac:picMk id="7" creationId="{BB87B258-AC99-48D0-99B8-FA0E27E1EB9D}"/>
          </ac:picMkLst>
        </pc:picChg>
        <pc:picChg chg="mod">
          <ac:chgData name="Nitheesh Kaliyamurthy" userId="2821ebda-f4ac-4963-9a4e-a836dfc45829" providerId="ADAL" clId="{BE21BC7D-ECC9-4B1B-860E-F076B5D072DD}" dt="2021-09-30T08:47:47.066" v="2112" actId="1076"/>
          <ac:picMkLst>
            <pc:docMk/>
            <pc:sldMk cId="2942420759" sldId="928"/>
            <ac:picMk id="1028" creationId="{278A32F5-A519-9740-94B3-F014EAE863BD}"/>
          </ac:picMkLst>
        </pc:picChg>
        <pc:picChg chg="mod">
          <ac:chgData name="Nitheesh Kaliyamurthy" userId="2821ebda-f4ac-4963-9a4e-a836dfc45829" providerId="ADAL" clId="{BE21BC7D-ECC9-4B1B-860E-F076B5D072DD}" dt="2021-09-30T08:49:04.641" v="2134" actId="1076"/>
          <ac:picMkLst>
            <pc:docMk/>
            <pc:sldMk cId="2942420759" sldId="928"/>
            <ac:picMk id="1030" creationId="{4C65664B-D975-564C-9CD3-D54002E341FE}"/>
          </ac:picMkLst>
        </pc:picChg>
      </pc:sldChg>
      <pc:sldChg chg="modSp del mod">
        <pc:chgData name="Nitheesh Kaliyamurthy" userId="2821ebda-f4ac-4963-9a4e-a836dfc45829" providerId="ADAL" clId="{BE21BC7D-ECC9-4B1B-860E-F076B5D072DD}" dt="2021-09-30T08:49:07.975" v="2135" actId="47"/>
        <pc:sldMkLst>
          <pc:docMk/>
          <pc:sldMk cId="314716202" sldId="929"/>
        </pc:sldMkLst>
        <pc:spChg chg="mod">
          <ac:chgData name="Nitheesh Kaliyamurthy" userId="2821ebda-f4ac-4963-9a4e-a836dfc45829" providerId="ADAL" clId="{BE21BC7D-ECC9-4B1B-860E-F076B5D072DD}" dt="2021-09-30T08:43:44.342" v="2048" actId="27636"/>
          <ac:spMkLst>
            <pc:docMk/>
            <pc:sldMk cId="314716202" sldId="929"/>
            <ac:spMk id="8195" creationId="{00000000-0000-0000-0000-000000000000}"/>
          </ac:spMkLst>
        </pc:spChg>
      </pc:sldChg>
      <pc:sldChg chg="addSp delSp modSp add mod">
        <pc:chgData name="Nitheesh Kaliyamurthy" userId="2821ebda-f4ac-4963-9a4e-a836dfc45829" providerId="ADAL" clId="{BE21BC7D-ECC9-4B1B-860E-F076B5D072DD}" dt="2021-09-30T09:03:01.837" v="2420" actId="1076"/>
        <pc:sldMkLst>
          <pc:docMk/>
          <pc:sldMk cId="818232113" sldId="932"/>
        </pc:sldMkLst>
        <pc:spChg chg="mod">
          <ac:chgData name="Nitheesh Kaliyamurthy" userId="2821ebda-f4ac-4963-9a4e-a836dfc45829" providerId="ADAL" clId="{BE21BC7D-ECC9-4B1B-860E-F076B5D072DD}" dt="2021-09-30T09:00:23.766" v="2367" actId="14100"/>
          <ac:spMkLst>
            <pc:docMk/>
            <pc:sldMk cId="818232113" sldId="932"/>
            <ac:spMk id="3" creationId="{00000000-0000-0000-0000-000000000000}"/>
          </ac:spMkLst>
        </pc:spChg>
        <pc:spChg chg="mod">
          <ac:chgData name="Nitheesh Kaliyamurthy" userId="2821ebda-f4ac-4963-9a4e-a836dfc45829" providerId="ADAL" clId="{BE21BC7D-ECC9-4B1B-860E-F076B5D072DD}" dt="2021-09-30T09:02:52.550" v="2417" actId="1076"/>
          <ac:spMkLst>
            <pc:docMk/>
            <pc:sldMk cId="818232113" sldId="932"/>
            <ac:spMk id="5" creationId="{0508BDD6-5B8B-CF4E-B525-A3D2A9FA98A2}"/>
          </ac:spMkLst>
        </pc:spChg>
        <pc:spChg chg="del mod">
          <ac:chgData name="Nitheesh Kaliyamurthy" userId="2821ebda-f4ac-4963-9a4e-a836dfc45829" providerId="ADAL" clId="{BE21BC7D-ECC9-4B1B-860E-F076B5D072DD}" dt="2021-09-30T09:01:01.568" v="2382" actId="478"/>
          <ac:spMkLst>
            <pc:docMk/>
            <pc:sldMk cId="818232113" sldId="932"/>
            <ac:spMk id="8" creationId="{BECCD72D-1F69-3241-8248-C477E21A6954}"/>
          </ac:spMkLst>
        </pc:spChg>
        <pc:spChg chg="del mod">
          <ac:chgData name="Nitheesh Kaliyamurthy" userId="2821ebda-f4ac-4963-9a4e-a836dfc45829" providerId="ADAL" clId="{BE21BC7D-ECC9-4B1B-860E-F076B5D072DD}" dt="2021-09-30T09:00:56.943" v="2380" actId="478"/>
          <ac:spMkLst>
            <pc:docMk/>
            <pc:sldMk cId="818232113" sldId="932"/>
            <ac:spMk id="9" creationId="{E37E77DC-6EC5-C740-A91D-90AA88B5DC83}"/>
          </ac:spMkLst>
        </pc:spChg>
        <pc:picChg chg="mod">
          <ac:chgData name="Nitheesh Kaliyamurthy" userId="2821ebda-f4ac-4963-9a4e-a836dfc45829" providerId="ADAL" clId="{BE21BC7D-ECC9-4B1B-860E-F076B5D072DD}" dt="2021-09-30T09:01:25.022" v="2397" actId="1076"/>
          <ac:picMkLst>
            <pc:docMk/>
            <pc:sldMk cId="818232113" sldId="932"/>
            <ac:picMk id="6" creationId="{80E42013-82B1-204A-A187-92F88CF9577D}"/>
          </ac:picMkLst>
        </pc:picChg>
        <pc:picChg chg="mod">
          <ac:chgData name="Nitheesh Kaliyamurthy" userId="2821ebda-f4ac-4963-9a4e-a836dfc45829" providerId="ADAL" clId="{BE21BC7D-ECC9-4B1B-860E-F076B5D072DD}" dt="2021-09-30T09:03:01.837" v="2420" actId="1076"/>
          <ac:picMkLst>
            <pc:docMk/>
            <pc:sldMk cId="818232113" sldId="932"/>
            <ac:picMk id="7" creationId="{FA95D835-D284-C64C-8128-9D0E859F400A}"/>
          </ac:picMkLst>
        </pc:picChg>
        <pc:picChg chg="add mod">
          <ac:chgData name="Nitheesh Kaliyamurthy" userId="2821ebda-f4ac-4963-9a4e-a836dfc45829" providerId="ADAL" clId="{BE21BC7D-ECC9-4B1B-860E-F076B5D072DD}" dt="2021-09-30T09:02:58.015" v="2419" actId="14100"/>
          <ac:picMkLst>
            <pc:docMk/>
            <pc:sldMk cId="818232113" sldId="932"/>
            <ac:picMk id="10" creationId="{9E9BF310-2A6D-4C66-8C9A-6160F9679F8D}"/>
          </ac:picMkLst>
        </pc:picChg>
        <pc:picChg chg="add mod">
          <ac:chgData name="Nitheesh Kaliyamurthy" userId="2821ebda-f4ac-4963-9a4e-a836dfc45829" providerId="ADAL" clId="{BE21BC7D-ECC9-4B1B-860E-F076B5D072DD}" dt="2021-09-30T09:02:47.902" v="2416" actId="1076"/>
          <ac:picMkLst>
            <pc:docMk/>
            <pc:sldMk cId="818232113" sldId="932"/>
            <ac:picMk id="11" creationId="{57D18097-63B0-47F1-8739-D7B4D96B896B}"/>
          </ac:picMkLst>
        </pc:picChg>
      </pc:sldChg>
      <pc:sldChg chg="modSp add del mod">
        <pc:chgData name="Nitheesh Kaliyamurthy" userId="2821ebda-f4ac-4963-9a4e-a836dfc45829" providerId="ADAL" clId="{BE21BC7D-ECC9-4B1B-860E-F076B5D072DD}" dt="2021-09-30T09:03:06.449" v="2421" actId="47"/>
        <pc:sldMkLst>
          <pc:docMk/>
          <pc:sldMk cId="2751826301" sldId="933"/>
        </pc:sldMkLst>
        <pc:spChg chg="mod">
          <ac:chgData name="Nitheesh Kaliyamurthy" userId="2821ebda-f4ac-4963-9a4e-a836dfc45829" providerId="ADAL" clId="{BE21BC7D-ECC9-4B1B-860E-F076B5D072DD}" dt="2021-09-30T08:51:09.967" v="2143" actId="27636"/>
          <ac:spMkLst>
            <pc:docMk/>
            <pc:sldMk cId="2751826301" sldId="933"/>
            <ac:spMk id="5" creationId="{F24C0645-E185-E14D-BE57-D9D754DCF7A8}"/>
          </ac:spMkLst>
        </pc:spChg>
      </pc:sldChg>
      <pc:sldChg chg="modSp add del mod">
        <pc:chgData name="Nitheesh Kaliyamurthy" userId="2821ebda-f4ac-4963-9a4e-a836dfc45829" providerId="ADAL" clId="{BE21BC7D-ECC9-4B1B-860E-F076B5D072DD}" dt="2021-09-30T09:05:56.839" v="2483" actId="47"/>
        <pc:sldMkLst>
          <pc:docMk/>
          <pc:sldMk cId="1035807511" sldId="934"/>
        </pc:sldMkLst>
        <pc:spChg chg="mod">
          <ac:chgData name="Nitheesh Kaliyamurthy" userId="2821ebda-f4ac-4963-9a4e-a836dfc45829" providerId="ADAL" clId="{BE21BC7D-ECC9-4B1B-860E-F076B5D072DD}" dt="2021-09-30T08:51:09.990" v="2145" actId="27636"/>
          <ac:spMkLst>
            <pc:docMk/>
            <pc:sldMk cId="1035807511" sldId="934"/>
            <ac:spMk id="4" creationId="{00000000-0000-0000-0000-000000000000}"/>
          </ac:spMkLst>
        </pc:spChg>
      </pc:sldChg>
      <pc:sldChg chg="modSp add del mod">
        <pc:chgData name="Nitheesh Kaliyamurthy" userId="2821ebda-f4ac-4963-9a4e-a836dfc45829" providerId="ADAL" clId="{BE21BC7D-ECC9-4B1B-860E-F076B5D072DD}" dt="2021-09-30T09:06:24.734" v="2489" actId="47"/>
        <pc:sldMkLst>
          <pc:docMk/>
          <pc:sldMk cId="2774411612" sldId="935"/>
        </pc:sldMkLst>
        <pc:spChg chg="mod">
          <ac:chgData name="Nitheesh Kaliyamurthy" userId="2821ebda-f4ac-4963-9a4e-a836dfc45829" providerId="ADAL" clId="{BE21BC7D-ECC9-4B1B-860E-F076B5D072DD}" dt="2021-09-30T08:51:10.001" v="2146" actId="27636"/>
          <ac:spMkLst>
            <pc:docMk/>
            <pc:sldMk cId="2774411612" sldId="935"/>
            <ac:spMk id="4" creationId="{00000000-0000-0000-0000-000000000000}"/>
          </ac:spMkLst>
        </pc:spChg>
      </pc:sldChg>
      <pc:sldChg chg="delSp modSp add del mod">
        <pc:chgData name="Nitheesh Kaliyamurthy" userId="2821ebda-f4ac-4963-9a4e-a836dfc45829" providerId="ADAL" clId="{BE21BC7D-ECC9-4B1B-860E-F076B5D072DD}" dt="2021-09-30T09:08:15.227" v="2523" actId="47"/>
        <pc:sldMkLst>
          <pc:docMk/>
          <pc:sldMk cId="251913811" sldId="936"/>
        </pc:sldMkLst>
        <pc:spChg chg="mod">
          <ac:chgData name="Nitheesh Kaliyamurthy" userId="2821ebda-f4ac-4963-9a4e-a836dfc45829" providerId="ADAL" clId="{BE21BC7D-ECC9-4B1B-860E-F076B5D072DD}" dt="2021-09-30T08:51:10.027" v="2148" actId="27636"/>
          <ac:spMkLst>
            <pc:docMk/>
            <pc:sldMk cId="251913811" sldId="936"/>
            <ac:spMk id="4" creationId="{00000000-0000-0000-0000-000000000000}"/>
          </ac:spMkLst>
        </pc:spChg>
        <pc:picChg chg="del">
          <ac:chgData name="Nitheesh Kaliyamurthy" userId="2821ebda-f4ac-4963-9a4e-a836dfc45829" providerId="ADAL" clId="{BE21BC7D-ECC9-4B1B-860E-F076B5D072DD}" dt="2021-09-30T09:07:16.377" v="2501" actId="21"/>
          <ac:picMkLst>
            <pc:docMk/>
            <pc:sldMk cId="251913811" sldId="936"/>
            <ac:picMk id="2" creationId="{CC666E54-D88F-184C-BDE9-F1AF6D4B45A7}"/>
          </ac:picMkLst>
        </pc:picChg>
        <pc:picChg chg="del">
          <ac:chgData name="Nitheesh Kaliyamurthy" userId="2821ebda-f4ac-4963-9a4e-a836dfc45829" providerId="ADAL" clId="{BE21BC7D-ECC9-4B1B-860E-F076B5D072DD}" dt="2021-09-30T09:07:16.377" v="2501" actId="21"/>
          <ac:picMkLst>
            <pc:docMk/>
            <pc:sldMk cId="251913811" sldId="936"/>
            <ac:picMk id="3" creationId="{070F49EA-017E-5C47-97D3-D4F34278A9E4}"/>
          </ac:picMkLst>
        </pc:picChg>
      </pc:sldChg>
      <pc:sldChg chg="modSp add del mod">
        <pc:chgData name="Nitheesh Kaliyamurthy" userId="2821ebda-f4ac-4963-9a4e-a836dfc45829" providerId="ADAL" clId="{BE21BC7D-ECC9-4B1B-860E-F076B5D072DD}" dt="2021-09-30T09:08:46.446" v="2531" actId="47"/>
        <pc:sldMkLst>
          <pc:docMk/>
          <pc:sldMk cId="578650258" sldId="937"/>
        </pc:sldMkLst>
        <pc:spChg chg="mod">
          <ac:chgData name="Nitheesh Kaliyamurthy" userId="2821ebda-f4ac-4963-9a4e-a836dfc45829" providerId="ADAL" clId="{BE21BC7D-ECC9-4B1B-860E-F076B5D072DD}" dt="2021-09-30T08:51:10.042" v="2149" actId="27636"/>
          <ac:spMkLst>
            <pc:docMk/>
            <pc:sldMk cId="578650258" sldId="937"/>
            <ac:spMk id="4" creationId="{00000000-0000-0000-0000-000000000000}"/>
          </ac:spMkLst>
        </pc:spChg>
      </pc:sldChg>
      <pc:sldChg chg="modSp add del mod">
        <pc:chgData name="Nitheesh Kaliyamurthy" userId="2821ebda-f4ac-4963-9a4e-a836dfc45829" providerId="ADAL" clId="{BE21BC7D-ECC9-4B1B-860E-F076B5D072DD}" dt="2021-09-30T09:09:46.916" v="2550" actId="47"/>
        <pc:sldMkLst>
          <pc:docMk/>
          <pc:sldMk cId="801996907" sldId="940"/>
        </pc:sldMkLst>
        <pc:spChg chg="mod">
          <ac:chgData name="Nitheesh Kaliyamurthy" userId="2821ebda-f4ac-4963-9a4e-a836dfc45829" providerId="ADAL" clId="{BE21BC7D-ECC9-4B1B-860E-F076B5D072DD}" dt="2021-09-30T08:51:10.060" v="2150" actId="27636"/>
          <ac:spMkLst>
            <pc:docMk/>
            <pc:sldMk cId="801996907" sldId="940"/>
            <ac:spMk id="4" creationId="{00000000-0000-0000-0000-000000000000}"/>
          </ac:spMkLst>
        </pc:spChg>
      </pc:sldChg>
      <pc:sldChg chg="modSp add del mod">
        <pc:chgData name="Nitheesh Kaliyamurthy" userId="2821ebda-f4ac-4963-9a4e-a836dfc45829" providerId="ADAL" clId="{BE21BC7D-ECC9-4B1B-860E-F076B5D072DD}" dt="2021-09-30T09:11:00.340" v="2573" actId="47"/>
        <pc:sldMkLst>
          <pc:docMk/>
          <pc:sldMk cId="3906801152" sldId="941"/>
        </pc:sldMkLst>
        <pc:spChg chg="mod">
          <ac:chgData name="Nitheesh Kaliyamurthy" userId="2821ebda-f4ac-4963-9a4e-a836dfc45829" providerId="ADAL" clId="{BE21BC7D-ECC9-4B1B-860E-F076B5D072DD}" dt="2021-09-30T08:51:10.084" v="2151" actId="27636"/>
          <ac:spMkLst>
            <pc:docMk/>
            <pc:sldMk cId="3906801152" sldId="941"/>
            <ac:spMk id="4" creationId="{00000000-0000-0000-0000-000000000000}"/>
          </ac:spMkLst>
        </pc:spChg>
      </pc:sldChg>
      <pc:sldChg chg="addSp modSp add mod">
        <pc:chgData name="Nitheesh Kaliyamurthy" userId="2821ebda-f4ac-4963-9a4e-a836dfc45829" providerId="ADAL" clId="{BE21BC7D-ECC9-4B1B-860E-F076B5D072DD}" dt="2021-09-30T09:12:32.823" v="2593" actId="1076"/>
        <pc:sldMkLst>
          <pc:docMk/>
          <pc:sldMk cId="226712653" sldId="942"/>
        </pc:sldMkLst>
        <pc:spChg chg="mod">
          <ac:chgData name="Nitheesh Kaliyamurthy" userId="2821ebda-f4ac-4963-9a4e-a836dfc45829" providerId="ADAL" clId="{BE21BC7D-ECC9-4B1B-860E-F076B5D072DD}" dt="2021-09-30T09:11:49.239" v="2584" actId="14100"/>
          <ac:spMkLst>
            <pc:docMk/>
            <pc:sldMk cId="226712653" sldId="942"/>
            <ac:spMk id="4" creationId="{00000000-0000-0000-0000-000000000000}"/>
          </ac:spMkLst>
        </pc:spChg>
        <pc:spChg chg="add mod">
          <ac:chgData name="Nitheesh Kaliyamurthy" userId="2821ebda-f4ac-4963-9a4e-a836dfc45829" providerId="ADAL" clId="{BE21BC7D-ECC9-4B1B-860E-F076B5D072DD}" dt="2021-09-30T09:12:22.331" v="2591" actId="122"/>
          <ac:spMkLst>
            <pc:docMk/>
            <pc:sldMk cId="226712653" sldId="942"/>
            <ac:spMk id="6" creationId="{F965E223-4944-4A5E-9BF6-30E8707611C8}"/>
          </ac:spMkLst>
        </pc:spChg>
        <pc:spChg chg="mod">
          <ac:chgData name="Nitheesh Kaliyamurthy" userId="2821ebda-f4ac-4963-9a4e-a836dfc45829" providerId="ADAL" clId="{BE21BC7D-ECC9-4B1B-860E-F076B5D072DD}" dt="2021-09-30T09:11:34.607" v="2579" actId="14100"/>
          <ac:spMkLst>
            <pc:docMk/>
            <pc:sldMk cId="226712653" sldId="942"/>
            <ac:spMk id="21505" creationId="{00000000-0000-0000-0000-000000000000}"/>
          </ac:spMkLst>
        </pc:spChg>
        <pc:picChg chg="mod">
          <ac:chgData name="Nitheesh Kaliyamurthy" userId="2821ebda-f4ac-4963-9a4e-a836dfc45829" providerId="ADAL" clId="{BE21BC7D-ECC9-4B1B-860E-F076B5D072DD}" dt="2021-09-30T09:12:32.823" v="2593" actId="1076"/>
          <ac:picMkLst>
            <pc:docMk/>
            <pc:sldMk cId="226712653" sldId="942"/>
            <ac:picMk id="3" creationId="{236032B8-D700-E144-B6B6-769AEAE14D01}"/>
          </ac:picMkLst>
        </pc:picChg>
      </pc:sldChg>
      <pc:sldChg chg="addSp modSp mod modNotesTx">
        <pc:chgData name="Nitheesh Kaliyamurthy" userId="2821ebda-f4ac-4963-9a4e-a836dfc45829" providerId="ADAL" clId="{BE21BC7D-ECC9-4B1B-860E-F076B5D072DD}" dt="2021-09-30T08:22:39.754" v="1652" actId="20577"/>
        <pc:sldMkLst>
          <pc:docMk/>
          <pc:sldMk cId="109904776" sldId="946"/>
        </pc:sldMkLst>
        <pc:spChg chg="mod">
          <ac:chgData name="Nitheesh Kaliyamurthy" userId="2821ebda-f4ac-4963-9a4e-a836dfc45829" providerId="ADAL" clId="{BE21BC7D-ECC9-4B1B-860E-F076B5D072DD}" dt="2021-09-30T07:33:06.523" v="1247" actId="1076"/>
          <ac:spMkLst>
            <pc:docMk/>
            <pc:sldMk cId="109904776" sldId="946"/>
            <ac:spMk id="2" creationId="{00000000-0000-0000-0000-000000000000}"/>
          </ac:spMkLst>
        </pc:spChg>
        <pc:spChg chg="add mod">
          <ac:chgData name="Nitheesh Kaliyamurthy" userId="2821ebda-f4ac-4963-9a4e-a836dfc45829" providerId="ADAL" clId="{BE21BC7D-ECC9-4B1B-860E-F076B5D072DD}" dt="2021-09-30T07:57:27.154" v="1324" actId="20577"/>
          <ac:spMkLst>
            <pc:docMk/>
            <pc:sldMk cId="109904776" sldId="946"/>
            <ac:spMk id="10" creationId="{D1EC17BA-4162-4FAA-AEE2-E03D1486C5C2}"/>
          </ac:spMkLst>
        </pc:spChg>
        <pc:spChg chg="mod">
          <ac:chgData name="Nitheesh Kaliyamurthy" userId="2821ebda-f4ac-4963-9a4e-a836dfc45829" providerId="ADAL" clId="{BE21BC7D-ECC9-4B1B-860E-F076B5D072DD}" dt="2021-09-30T07:29:15.998" v="1199" actId="14100"/>
          <ac:spMkLst>
            <pc:docMk/>
            <pc:sldMk cId="109904776" sldId="946"/>
            <ac:spMk id="13314" creationId="{00000000-0000-0000-0000-000000000000}"/>
          </ac:spMkLst>
        </pc:spChg>
        <pc:spChg chg="mod">
          <ac:chgData name="Nitheesh Kaliyamurthy" userId="2821ebda-f4ac-4963-9a4e-a836dfc45829" providerId="ADAL" clId="{BE21BC7D-ECC9-4B1B-860E-F076B5D072DD}" dt="2021-09-30T07:31:29.034" v="1227" actId="20577"/>
          <ac:spMkLst>
            <pc:docMk/>
            <pc:sldMk cId="109904776" sldId="946"/>
            <ac:spMk id="13315" creationId="{00000000-0000-0000-0000-000000000000}"/>
          </ac:spMkLst>
        </pc:spChg>
        <pc:graphicFrameChg chg="mod modGraphic">
          <ac:chgData name="Nitheesh Kaliyamurthy" userId="2821ebda-f4ac-4963-9a4e-a836dfc45829" providerId="ADAL" clId="{BE21BC7D-ECC9-4B1B-860E-F076B5D072DD}" dt="2021-09-30T07:33:53.349" v="1255" actId="1076"/>
          <ac:graphicFrameMkLst>
            <pc:docMk/>
            <pc:sldMk cId="109904776" sldId="946"/>
            <ac:graphicFrameMk id="3" creationId="{00000000-0000-0000-0000-000000000000}"/>
          </ac:graphicFrameMkLst>
        </pc:graphicFrameChg>
        <pc:picChg chg="mod">
          <ac:chgData name="Nitheesh Kaliyamurthy" userId="2821ebda-f4ac-4963-9a4e-a836dfc45829" providerId="ADAL" clId="{BE21BC7D-ECC9-4B1B-860E-F076B5D072DD}" dt="2021-09-30T07:57:05.612" v="1282" actId="1076"/>
          <ac:picMkLst>
            <pc:docMk/>
            <pc:sldMk cId="109904776" sldId="946"/>
            <ac:picMk id="5" creationId="{00000000-0000-0000-0000-000000000000}"/>
          </ac:picMkLst>
        </pc:picChg>
        <pc:picChg chg="mod">
          <ac:chgData name="Nitheesh Kaliyamurthy" userId="2821ebda-f4ac-4963-9a4e-a836dfc45829" providerId="ADAL" clId="{BE21BC7D-ECC9-4B1B-860E-F076B5D072DD}" dt="2021-09-30T07:57:41.058" v="1325" actId="1076"/>
          <ac:picMkLst>
            <pc:docMk/>
            <pc:sldMk cId="109904776" sldId="946"/>
            <ac:picMk id="6" creationId="{00000000-0000-0000-0000-000000000000}"/>
          </ac:picMkLst>
        </pc:picChg>
        <pc:picChg chg="add mod ord modCrop">
          <ac:chgData name="Nitheesh Kaliyamurthy" userId="2821ebda-f4ac-4963-9a4e-a836dfc45829" providerId="ADAL" clId="{BE21BC7D-ECC9-4B1B-860E-F076B5D072DD}" dt="2021-09-30T07:56:49.267" v="1278" actId="14100"/>
          <ac:picMkLst>
            <pc:docMk/>
            <pc:sldMk cId="109904776" sldId="946"/>
            <ac:picMk id="8" creationId="{4AEA14DE-78C9-4B95-BC0C-8B8EB946C2F2}"/>
          </ac:picMkLst>
        </pc:picChg>
      </pc:sldChg>
      <pc:sldChg chg="add del">
        <pc:chgData name="Nitheesh Kaliyamurthy" userId="2821ebda-f4ac-4963-9a4e-a836dfc45829" providerId="ADAL" clId="{BE21BC7D-ECC9-4B1B-860E-F076B5D072DD}" dt="2021-09-30T09:12:40.924" v="2594" actId="47"/>
        <pc:sldMkLst>
          <pc:docMk/>
          <pc:sldMk cId="217532378" sldId="947"/>
        </pc:sldMkLst>
      </pc:sldChg>
      <pc:sldChg chg="modSp add del mod">
        <pc:chgData name="Nitheesh Kaliyamurthy" userId="2821ebda-f4ac-4963-9a4e-a836dfc45829" providerId="ADAL" clId="{BE21BC7D-ECC9-4B1B-860E-F076B5D072DD}" dt="2021-09-30T09:12:47.964" v="2595" actId="47"/>
        <pc:sldMkLst>
          <pc:docMk/>
          <pc:sldMk cId="4117726597" sldId="948"/>
        </pc:sldMkLst>
        <pc:spChg chg="mod">
          <ac:chgData name="Nitheesh Kaliyamurthy" userId="2821ebda-f4ac-4963-9a4e-a836dfc45829" providerId="ADAL" clId="{BE21BC7D-ECC9-4B1B-860E-F076B5D072DD}" dt="2021-09-30T08:51:10.161" v="2154" actId="27636"/>
          <ac:spMkLst>
            <pc:docMk/>
            <pc:sldMk cId="4117726597" sldId="948"/>
            <ac:spMk id="4" creationId="{00000000-0000-0000-0000-000000000000}"/>
          </ac:spMkLst>
        </pc:spChg>
      </pc:sldChg>
      <pc:sldChg chg="modSp add del mod">
        <pc:chgData name="Nitheesh Kaliyamurthy" userId="2821ebda-f4ac-4963-9a4e-a836dfc45829" providerId="ADAL" clId="{BE21BC7D-ECC9-4B1B-860E-F076B5D072DD}" dt="2021-09-30T09:13:58.706" v="2625" actId="47"/>
        <pc:sldMkLst>
          <pc:docMk/>
          <pc:sldMk cId="593823951" sldId="953"/>
        </pc:sldMkLst>
        <pc:spChg chg="mod">
          <ac:chgData name="Nitheesh Kaliyamurthy" userId="2821ebda-f4ac-4963-9a4e-a836dfc45829" providerId="ADAL" clId="{BE21BC7D-ECC9-4B1B-860E-F076B5D072DD}" dt="2021-09-30T08:51:10.183" v="2155" actId="27636"/>
          <ac:spMkLst>
            <pc:docMk/>
            <pc:sldMk cId="593823951" sldId="953"/>
            <ac:spMk id="4" creationId="{00000000-0000-0000-0000-000000000000}"/>
          </ac:spMkLst>
        </pc:spChg>
      </pc:sldChg>
      <pc:sldChg chg="modSp mod modNotesTx">
        <pc:chgData name="Nitheesh Kaliyamurthy" userId="2821ebda-f4ac-4963-9a4e-a836dfc45829" providerId="ADAL" clId="{BE21BC7D-ECC9-4B1B-860E-F076B5D072DD}" dt="2021-09-30T08:22:48.166" v="1653" actId="6549"/>
        <pc:sldMkLst>
          <pc:docMk/>
          <pc:sldMk cId="2018958278" sldId="955"/>
        </pc:sldMkLst>
        <pc:spChg chg="mod">
          <ac:chgData name="Nitheesh Kaliyamurthy" userId="2821ebda-f4ac-4963-9a4e-a836dfc45829" providerId="ADAL" clId="{BE21BC7D-ECC9-4B1B-860E-F076B5D072DD}" dt="2021-09-30T07:30:20.556" v="1210" actId="108"/>
          <ac:spMkLst>
            <pc:docMk/>
            <pc:sldMk cId="2018958278" sldId="955"/>
            <ac:spMk id="2" creationId="{00000000-0000-0000-0000-000000000000}"/>
          </ac:spMkLst>
        </pc:spChg>
        <pc:spChg chg="mod">
          <ac:chgData name="Nitheesh Kaliyamurthy" userId="2821ebda-f4ac-4963-9a4e-a836dfc45829" providerId="ADAL" clId="{BE21BC7D-ECC9-4B1B-860E-F076B5D072DD}" dt="2021-09-30T07:21:58.994" v="1004" actId="14100"/>
          <ac:spMkLst>
            <pc:docMk/>
            <pc:sldMk cId="2018958278" sldId="955"/>
            <ac:spMk id="13314" creationId="{00000000-0000-0000-0000-000000000000}"/>
          </ac:spMkLst>
        </pc:spChg>
        <pc:spChg chg="mod">
          <ac:chgData name="Nitheesh Kaliyamurthy" userId="2821ebda-f4ac-4963-9a4e-a836dfc45829" providerId="ADAL" clId="{BE21BC7D-ECC9-4B1B-860E-F076B5D072DD}" dt="2021-09-30T07:30:11.196" v="1208" actId="108"/>
          <ac:spMkLst>
            <pc:docMk/>
            <pc:sldMk cId="2018958278" sldId="955"/>
            <ac:spMk id="13315" creationId="{00000000-0000-0000-0000-000000000000}"/>
          </ac:spMkLst>
        </pc:spChg>
        <pc:picChg chg="mod">
          <ac:chgData name="Nitheesh Kaliyamurthy" userId="2821ebda-f4ac-4963-9a4e-a836dfc45829" providerId="ADAL" clId="{BE21BC7D-ECC9-4B1B-860E-F076B5D072DD}" dt="2021-09-30T07:22:11.223" v="1007" actId="1076"/>
          <ac:picMkLst>
            <pc:docMk/>
            <pc:sldMk cId="2018958278" sldId="955"/>
            <ac:picMk id="3" creationId="{00000000-0000-0000-0000-000000000000}"/>
          </ac:picMkLst>
        </pc:picChg>
        <pc:picChg chg="mod">
          <ac:chgData name="Nitheesh Kaliyamurthy" userId="2821ebda-f4ac-4963-9a4e-a836dfc45829" providerId="ADAL" clId="{BE21BC7D-ECC9-4B1B-860E-F076B5D072DD}" dt="2021-09-30T07:22:14.410" v="1008" actId="1076"/>
          <ac:picMkLst>
            <pc:docMk/>
            <pc:sldMk cId="2018958278" sldId="955"/>
            <ac:picMk id="1026" creationId="{00000000-0000-0000-0000-000000000000}"/>
          </ac:picMkLst>
        </pc:picChg>
      </pc:sldChg>
      <pc:sldChg chg="addSp delSp modSp mod">
        <pc:chgData name="Nitheesh Kaliyamurthy" userId="2821ebda-f4ac-4963-9a4e-a836dfc45829" providerId="ADAL" clId="{BE21BC7D-ECC9-4B1B-860E-F076B5D072DD}" dt="2021-09-30T07:28:20.869" v="1187" actId="20577"/>
        <pc:sldMkLst>
          <pc:docMk/>
          <pc:sldMk cId="1974960778" sldId="956"/>
        </pc:sldMkLst>
        <pc:spChg chg="mod">
          <ac:chgData name="Nitheesh Kaliyamurthy" userId="2821ebda-f4ac-4963-9a4e-a836dfc45829" providerId="ADAL" clId="{BE21BC7D-ECC9-4B1B-860E-F076B5D072DD}" dt="2021-09-30T07:28:20.869" v="1187" actId="20577"/>
          <ac:spMkLst>
            <pc:docMk/>
            <pc:sldMk cId="1974960778" sldId="956"/>
            <ac:spMk id="3" creationId="{C02AA8F8-1E43-384B-8982-C0BB94049B5C}"/>
          </ac:spMkLst>
        </pc:spChg>
        <pc:spChg chg="mod">
          <ac:chgData name="Nitheesh Kaliyamurthy" userId="2821ebda-f4ac-4963-9a4e-a836dfc45829" providerId="ADAL" clId="{BE21BC7D-ECC9-4B1B-860E-F076B5D072DD}" dt="2021-09-30T07:24:28.155" v="1150" actId="20577"/>
          <ac:spMkLst>
            <pc:docMk/>
            <pc:sldMk cId="1974960778" sldId="956"/>
            <ac:spMk id="5" creationId="{70EF733A-51C9-4841-81B5-FF55AEB4CF5A}"/>
          </ac:spMkLst>
        </pc:spChg>
        <pc:spChg chg="del">
          <ac:chgData name="Nitheesh Kaliyamurthy" userId="2821ebda-f4ac-4963-9a4e-a836dfc45829" providerId="ADAL" clId="{BE21BC7D-ECC9-4B1B-860E-F076B5D072DD}" dt="2021-09-30T07:24:14.530" v="1144" actId="478"/>
          <ac:spMkLst>
            <pc:docMk/>
            <pc:sldMk cId="1974960778" sldId="956"/>
            <ac:spMk id="7" creationId="{0FFDCF18-2205-49E5-B425-A662C07C6C86}"/>
          </ac:spMkLst>
        </pc:spChg>
        <pc:spChg chg="del">
          <ac:chgData name="Nitheesh Kaliyamurthy" userId="2821ebda-f4ac-4963-9a4e-a836dfc45829" providerId="ADAL" clId="{BE21BC7D-ECC9-4B1B-860E-F076B5D072DD}" dt="2021-09-30T07:24:14.530" v="1144" actId="478"/>
          <ac:spMkLst>
            <pc:docMk/>
            <pc:sldMk cId="1974960778" sldId="956"/>
            <ac:spMk id="9" creationId="{E04CF48C-4881-4665-B6F5-C4AB7BBFF2D8}"/>
          </ac:spMkLst>
        </pc:spChg>
        <pc:spChg chg="del">
          <ac:chgData name="Nitheesh Kaliyamurthy" userId="2821ebda-f4ac-4963-9a4e-a836dfc45829" providerId="ADAL" clId="{BE21BC7D-ECC9-4B1B-860E-F076B5D072DD}" dt="2021-09-30T07:24:14.530" v="1144" actId="478"/>
          <ac:spMkLst>
            <pc:docMk/>
            <pc:sldMk cId="1974960778" sldId="956"/>
            <ac:spMk id="11" creationId="{0FFDCF18-2205-49E5-B425-A662C07C6C86}"/>
          </ac:spMkLst>
        </pc:spChg>
        <pc:spChg chg="del">
          <ac:chgData name="Nitheesh Kaliyamurthy" userId="2821ebda-f4ac-4963-9a4e-a836dfc45829" providerId="ADAL" clId="{BE21BC7D-ECC9-4B1B-860E-F076B5D072DD}" dt="2021-09-30T07:24:14.530" v="1144" actId="478"/>
          <ac:spMkLst>
            <pc:docMk/>
            <pc:sldMk cId="1974960778" sldId="956"/>
            <ac:spMk id="13" creationId="{E04CF48C-4881-4665-B6F5-C4AB7BBFF2D8}"/>
          </ac:spMkLst>
        </pc:spChg>
        <pc:spChg chg="add del mod">
          <ac:chgData name="Nitheesh Kaliyamurthy" userId="2821ebda-f4ac-4963-9a4e-a836dfc45829" providerId="ADAL" clId="{BE21BC7D-ECC9-4B1B-860E-F076B5D072DD}" dt="2021-09-30T07:28:18.795" v="1186" actId="478"/>
          <ac:spMkLst>
            <pc:docMk/>
            <pc:sldMk cId="1974960778" sldId="956"/>
            <ac:spMk id="15" creationId="{EBA94620-F765-496D-A6AB-298167697A03}"/>
          </ac:spMkLst>
        </pc:spChg>
        <pc:spChg chg="add del mod">
          <ac:chgData name="Nitheesh Kaliyamurthy" userId="2821ebda-f4ac-4963-9a4e-a836dfc45829" providerId="ADAL" clId="{BE21BC7D-ECC9-4B1B-860E-F076B5D072DD}" dt="2021-09-30T07:24:23.410" v="1146" actId="478"/>
          <ac:spMkLst>
            <pc:docMk/>
            <pc:sldMk cId="1974960778" sldId="956"/>
            <ac:spMk id="16" creationId="{B60E7B05-10FC-4E1E-8170-0D097C74CED0}"/>
          </ac:spMkLst>
        </pc:spChg>
        <pc:spChg chg="add mod">
          <ac:chgData name="Nitheesh Kaliyamurthy" userId="2821ebda-f4ac-4963-9a4e-a836dfc45829" providerId="ADAL" clId="{BE21BC7D-ECC9-4B1B-860E-F076B5D072DD}" dt="2021-09-30T07:25:25.747" v="1163" actId="1076"/>
          <ac:spMkLst>
            <pc:docMk/>
            <pc:sldMk cId="1974960778" sldId="956"/>
            <ac:spMk id="17" creationId="{BF6A6C2D-5F67-426F-9ADA-FB8E405BB007}"/>
          </ac:spMkLst>
        </pc:spChg>
        <pc:spChg chg="add mod">
          <ac:chgData name="Nitheesh Kaliyamurthy" userId="2821ebda-f4ac-4963-9a4e-a836dfc45829" providerId="ADAL" clId="{BE21BC7D-ECC9-4B1B-860E-F076B5D072DD}" dt="2021-09-30T07:25:32.569" v="1164" actId="1076"/>
          <ac:spMkLst>
            <pc:docMk/>
            <pc:sldMk cId="1974960778" sldId="956"/>
            <ac:spMk id="19" creationId="{1600099D-F38D-4188-84D9-8ACE647D118F}"/>
          </ac:spMkLst>
        </pc:spChg>
        <pc:spChg chg="add mod">
          <ac:chgData name="Nitheesh Kaliyamurthy" userId="2821ebda-f4ac-4963-9a4e-a836dfc45829" providerId="ADAL" clId="{BE21BC7D-ECC9-4B1B-860E-F076B5D072DD}" dt="2021-09-30T07:25:39.172" v="1165" actId="1076"/>
          <ac:spMkLst>
            <pc:docMk/>
            <pc:sldMk cId="1974960778" sldId="956"/>
            <ac:spMk id="21" creationId="{6AF9B096-053D-4AB1-ACAF-9E6BD33D7295}"/>
          </ac:spMkLst>
        </pc:spChg>
        <pc:spChg chg="add mod">
          <ac:chgData name="Nitheesh Kaliyamurthy" userId="2821ebda-f4ac-4963-9a4e-a836dfc45829" providerId="ADAL" clId="{BE21BC7D-ECC9-4B1B-860E-F076B5D072DD}" dt="2021-09-30T07:26:05.713" v="1171" actId="1076"/>
          <ac:spMkLst>
            <pc:docMk/>
            <pc:sldMk cId="1974960778" sldId="956"/>
            <ac:spMk id="23" creationId="{A54DF21D-3BF9-442E-8423-36D07F4CE2C5}"/>
          </ac:spMkLst>
        </pc:spChg>
        <pc:spChg chg="add mod">
          <ac:chgData name="Nitheesh Kaliyamurthy" userId="2821ebda-f4ac-4963-9a4e-a836dfc45829" providerId="ADAL" clId="{BE21BC7D-ECC9-4B1B-860E-F076B5D072DD}" dt="2021-09-30T07:27:04.448" v="1181" actId="6549"/>
          <ac:spMkLst>
            <pc:docMk/>
            <pc:sldMk cId="1974960778" sldId="956"/>
            <ac:spMk id="26" creationId="{93A32A39-81E7-4CF5-AA1C-046AB3A9CC23}"/>
          </ac:spMkLst>
        </pc:spChg>
        <pc:picChg chg="del">
          <ac:chgData name="Nitheesh Kaliyamurthy" userId="2821ebda-f4ac-4963-9a4e-a836dfc45829" providerId="ADAL" clId="{BE21BC7D-ECC9-4B1B-860E-F076B5D072DD}" dt="2021-09-30T07:24:14.530" v="1144" actId="478"/>
          <ac:picMkLst>
            <pc:docMk/>
            <pc:sldMk cId="1974960778" sldId="956"/>
            <ac:picMk id="8" creationId="{B8DD30A8-2F57-406C-9C2D-59D4B123AEDD}"/>
          </ac:picMkLst>
        </pc:picChg>
        <pc:picChg chg="del">
          <ac:chgData name="Nitheesh Kaliyamurthy" userId="2821ebda-f4ac-4963-9a4e-a836dfc45829" providerId="ADAL" clId="{BE21BC7D-ECC9-4B1B-860E-F076B5D072DD}" dt="2021-09-30T07:24:14.530" v="1144" actId="478"/>
          <ac:picMkLst>
            <pc:docMk/>
            <pc:sldMk cId="1974960778" sldId="956"/>
            <ac:picMk id="10" creationId="{FF29B573-2FEE-4ACD-90D3-681E5E3E03F5}"/>
          </ac:picMkLst>
        </pc:picChg>
        <pc:picChg chg="del">
          <ac:chgData name="Nitheesh Kaliyamurthy" userId="2821ebda-f4ac-4963-9a4e-a836dfc45829" providerId="ADAL" clId="{BE21BC7D-ECC9-4B1B-860E-F076B5D072DD}" dt="2021-09-30T07:24:14.530" v="1144" actId="478"/>
          <ac:picMkLst>
            <pc:docMk/>
            <pc:sldMk cId="1974960778" sldId="956"/>
            <ac:picMk id="12" creationId="{07A99760-6949-49B0-969F-107173DC1B5A}"/>
          </ac:picMkLst>
        </pc:picChg>
        <pc:picChg chg="del">
          <ac:chgData name="Nitheesh Kaliyamurthy" userId="2821ebda-f4ac-4963-9a4e-a836dfc45829" providerId="ADAL" clId="{BE21BC7D-ECC9-4B1B-860E-F076B5D072DD}" dt="2021-09-30T07:24:14.530" v="1144" actId="478"/>
          <ac:picMkLst>
            <pc:docMk/>
            <pc:sldMk cId="1974960778" sldId="956"/>
            <ac:picMk id="14" creationId="{5DD5E01D-2ACE-40A4-8015-D65605172618}"/>
          </ac:picMkLst>
        </pc:picChg>
        <pc:picChg chg="add mod">
          <ac:chgData name="Nitheesh Kaliyamurthy" userId="2821ebda-f4ac-4963-9a4e-a836dfc45829" providerId="ADAL" clId="{BE21BC7D-ECC9-4B1B-860E-F076B5D072DD}" dt="2021-09-30T07:25:21.631" v="1162" actId="14100"/>
          <ac:picMkLst>
            <pc:docMk/>
            <pc:sldMk cId="1974960778" sldId="956"/>
            <ac:picMk id="18" creationId="{88ACFE9E-3C9E-4C64-9D53-E6439A11AA36}"/>
          </ac:picMkLst>
        </pc:picChg>
        <pc:picChg chg="add mod">
          <ac:chgData name="Nitheesh Kaliyamurthy" userId="2821ebda-f4ac-4963-9a4e-a836dfc45829" providerId="ADAL" clId="{BE21BC7D-ECC9-4B1B-860E-F076B5D072DD}" dt="2021-09-30T07:25:02.710" v="1156" actId="1076"/>
          <ac:picMkLst>
            <pc:docMk/>
            <pc:sldMk cId="1974960778" sldId="956"/>
            <ac:picMk id="20" creationId="{70C804D3-4436-411A-BD7F-A7C18B50C1FA}"/>
          </ac:picMkLst>
        </pc:picChg>
        <pc:picChg chg="add mod">
          <ac:chgData name="Nitheesh Kaliyamurthy" userId="2821ebda-f4ac-4963-9a4e-a836dfc45829" providerId="ADAL" clId="{BE21BC7D-ECC9-4B1B-860E-F076B5D072DD}" dt="2021-09-30T07:25:11.680" v="1159" actId="1076"/>
          <ac:picMkLst>
            <pc:docMk/>
            <pc:sldMk cId="1974960778" sldId="956"/>
            <ac:picMk id="22" creationId="{ABD631C9-8204-4E29-A33F-1A12C0D33F61}"/>
          </ac:picMkLst>
        </pc:picChg>
        <pc:picChg chg="add mod">
          <ac:chgData name="Nitheesh Kaliyamurthy" userId="2821ebda-f4ac-4963-9a4e-a836dfc45829" providerId="ADAL" clId="{BE21BC7D-ECC9-4B1B-860E-F076B5D072DD}" dt="2021-09-30T07:25:17.246" v="1161" actId="14100"/>
          <ac:picMkLst>
            <pc:docMk/>
            <pc:sldMk cId="1974960778" sldId="956"/>
            <ac:picMk id="24" creationId="{E806023F-9F74-4044-AFEB-D935B80E67B9}"/>
          </ac:picMkLst>
        </pc:picChg>
        <pc:picChg chg="add mod">
          <ac:chgData name="Nitheesh Kaliyamurthy" userId="2821ebda-f4ac-4963-9a4e-a836dfc45829" providerId="ADAL" clId="{BE21BC7D-ECC9-4B1B-860E-F076B5D072DD}" dt="2021-09-30T07:26:09.150" v="1172" actId="14100"/>
          <ac:picMkLst>
            <pc:docMk/>
            <pc:sldMk cId="1974960778" sldId="956"/>
            <ac:picMk id="25" creationId="{37EDF426-1B67-4716-BD81-7A19C5D58487}"/>
          </ac:picMkLst>
        </pc:picChg>
      </pc:sldChg>
      <pc:sldChg chg="addSp delSp modSp add mod modNotesTx">
        <pc:chgData name="Nitheesh Kaliyamurthy" userId="2821ebda-f4ac-4963-9a4e-a836dfc45829" providerId="ADAL" clId="{BE21BC7D-ECC9-4B1B-860E-F076B5D072DD}" dt="2021-09-30T08:22:35.805" v="1651" actId="6549"/>
        <pc:sldMkLst>
          <pc:docMk/>
          <pc:sldMk cId="564681745" sldId="957"/>
        </pc:sldMkLst>
        <pc:spChg chg="del">
          <ac:chgData name="Nitheesh Kaliyamurthy" userId="2821ebda-f4ac-4963-9a4e-a836dfc45829" providerId="ADAL" clId="{BE21BC7D-ECC9-4B1B-860E-F076B5D072DD}" dt="2021-09-30T07:58:25.831" v="1327" actId="478"/>
          <ac:spMkLst>
            <pc:docMk/>
            <pc:sldMk cId="564681745" sldId="957"/>
            <ac:spMk id="2" creationId="{00000000-0000-0000-0000-000000000000}"/>
          </ac:spMkLst>
        </pc:spChg>
        <pc:spChg chg="del">
          <ac:chgData name="Nitheesh Kaliyamurthy" userId="2821ebda-f4ac-4963-9a4e-a836dfc45829" providerId="ADAL" clId="{BE21BC7D-ECC9-4B1B-860E-F076B5D072DD}" dt="2021-09-30T07:58:33.700" v="1328" actId="478"/>
          <ac:spMkLst>
            <pc:docMk/>
            <pc:sldMk cId="564681745" sldId="957"/>
            <ac:spMk id="10" creationId="{D1EC17BA-4162-4FAA-AEE2-E03D1486C5C2}"/>
          </ac:spMkLst>
        </pc:spChg>
        <pc:spChg chg="mod">
          <ac:chgData name="Nitheesh Kaliyamurthy" userId="2821ebda-f4ac-4963-9a4e-a836dfc45829" providerId="ADAL" clId="{BE21BC7D-ECC9-4B1B-860E-F076B5D072DD}" dt="2021-09-30T08:00:28.407" v="1355" actId="20577"/>
          <ac:spMkLst>
            <pc:docMk/>
            <pc:sldMk cId="564681745" sldId="957"/>
            <ac:spMk id="13315" creationId="{00000000-0000-0000-0000-000000000000}"/>
          </ac:spMkLst>
        </pc:spChg>
        <pc:graphicFrameChg chg="del">
          <ac:chgData name="Nitheesh Kaliyamurthy" userId="2821ebda-f4ac-4963-9a4e-a836dfc45829" providerId="ADAL" clId="{BE21BC7D-ECC9-4B1B-860E-F076B5D072DD}" dt="2021-09-30T07:58:37.115" v="1329" actId="478"/>
          <ac:graphicFrameMkLst>
            <pc:docMk/>
            <pc:sldMk cId="564681745" sldId="957"/>
            <ac:graphicFrameMk id="3" creationId="{00000000-0000-0000-0000-000000000000}"/>
          </ac:graphicFrameMkLst>
        </pc:graphicFrameChg>
        <pc:picChg chg="del">
          <ac:chgData name="Nitheesh Kaliyamurthy" userId="2821ebda-f4ac-4963-9a4e-a836dfc45829" providerId="ADAL" clId="{BE21BC7D-ECC9-4B1B-860E-F076B5D072DD}" dt="2021-09-30T07:59:13.279" v="1340" actId="478"/>
          <ac:picMkLst>
            <pc:docMk/>
            <pc:sldMk cId="564681745" sldId="957"/>
            <ac:picMk id="5" creationId="{00000000-0000-0000-0000-000000000000}"/>
          </ac:picMkLst>
        </pc:picChg>
        <pc:picChg chg="del mod">
          <ac:chgData name="Nitheesh Kaliyamurthy" userId="2821ebda-f4ac-4963-9a4e-a836dfc45829" providerId="ADAL" clId="{BE21BC7D-ECC9-4B1B-860E-F076B5D072DD}" dt="2021-09-30T07:58:59.271" v="1336" actId="478"/>
          <ac:picMkLst>
            <pc:docMk/>
            <pc:sldMk cId="564681745" sldId="957"/>
            <ac:picMk id="6" creationId="{00000000-0000-0000-0000-000000000000}"/>
          </ac:picMkLst>
        </pc:picChg>
        <pc:picChg chg="mod">
          <ac:chgData name="Nitheesh Kaliyamurthy" userId="2821ebda-f4ac-4963-9a4e-a836dfc45829" providerId="ADAL" clId="{BE21BC7D-ECC9-4B1B-860E-F076B5D072DD}" dt="2021-09-30T08:00:22.932" v="1350" actId="1076"/>
          <ac:picMkLst>
            <pc:docMk/>
            <pc:sldMk cId="564681745" sldId="957"/>
            <ac:picMk id="8" creationId="{4AEA14DE-78C9-4B95-BC0C-8B8EB946C2F2}"/>
          </ac:picMkLst>
        </pc:picChg>
        <pc:picChg chg="add mod">
          <ac:chgData name="Nitheesh Kaliyamurthy" userId="2821ebda-f4ac-4963-9a4e-a836dfc45829" providerId="ADAL" clId="{BE21BC7D-ECC9-4B1B-860E-F076B5D072DD}" dt="2021-09-30T08:00:20.785" v="1349" actId="14100"/>
          <ac:picMkLst>
            <pc:docMk/>
            <pc:sldMk cId="564681745" sldId="957"/>
            <ac:picMk id="11" creationId="{F14CE429-8712-49DB-AE61-B65427C72482}"/>
          </ac:picMkLst>
        </pc:picChg>
      </pc:sldChg>
      <pc:sldChg chg="addSp delSp modSp add mod modNotesTx">
        <pc:chgData name="Nitheesh Kaliyamurthy" userId="2821ebda-f4ac-4963-9a4e-a836dfc45829" providerId="ADAL" clId="{BE21BC7D-ECC9-4B1B-860E-F076B5D072DD}" dt="2021-09-30T08:25:33.179" v="1660" actId="1076"/>
        <pc:sldMkLst>
          <pc:docMk/>
          <pc:sldMk cId="4100435784" sldId="958"/>
        </pc:sldMkLst>
        <pc:spChg chg="add del mod">
          <ac:chgData name="Nitheesh Kaliyamurthy" userId="2821ebda-f4ac-4963-9a4e-a836dfc45829" providerId="ADAL" clId="{BE21BC7D-ECC9-4B1B-860E-F076B5D072DD}" dt="2021-09-30T08:04:41.101" v="1385" actId="478"/>
          <ac:spMkLst>
            <pc:docMk/>
            <pc:sldMk cId="4100435784" sldId="958"/>
            <ac:spMk id="2" creationId="{84F0BE12-EE6C-4F08-B340-773EC2863CED}"/>
          </ac:spMkLst>
        </pc:spChg>
        <pc:spChg chg="add mod">
          <ac:chgData name="Nitheesh Kaliyamurthy" userId="2821ebda-f4ac-4963-9a4e-a836dfc45829" providerId="ADAL" clId="{BE21BC7D-ECC9-4B1B-860E-F076B5D072DD}" dt="2021-09-30T08:08:03.378" v="1429" actId="114"/>
          <ac:spMkLst>
            <pc:docMk/>
            <pc:sldMk cId="4100435784" sldId="958"/>
            <ac:spMk id="12" creationId="{90F6965F-CE9C-448B-94B5-6B49EB4CA1E9}"/>
          </ac:spMkLst>
        </pc:spChg>
        <pc:spChg chg="mod">
          <ac:chgData name="Nitheesh Kaliyamurthy" userId="2821ebda-f4ac-4963-9a4e-a836dfc45829" providerId="ADAL" clId="{BE21BC7D-ECC9-4B1B-860E-F076B5D072DD}" dt="2021-09-30T08:02:10.059" v="1364" actId="20577"/>
          <ac:spMkLst>
            <pc:docMk/>
            <pc:sldMk cId="4100435784" sldId="958"/>
            <ac:spMk id="13314" creationId="{00000000-0000-0000-0000-000000000000}"/>
          </ac:spMkLst>
        </pc:spChg>
        <pc:spChg chg="del">
          <ac:chgData name="Nitheesh Kaliyamurthy" userId="2821ebda-f4ac-4963-9a4e-a836dfc45829" providerId="ADAL" clId="{BE21BC7D-ECC9-4B1B-860E-F076B5D072DD}" dt="2021-09-30T08:04:38.513" v="1384" actId="478"/>
          <ac:spMkLst>
            <pc:docMk/>
            <pc:sldMk cId="4100435784" sldId="958"/>
            <ac:spMk id="13315" creationId="{00000000-0000-0000-0000-000000000000}"/>
          </ac:spMkLst>
        </pc:spChg>
        <pc:graphicFrameChg chg="add mod modGraphic">
          <ac:chgData name="Nitheesh Kaliyamurthy" userId="2821ebda-f4ac-4963-9a4e-a836dfc45829" providerId="ADAL" clId="{BE21BC7D-ECC9-4B1B-860E-F076B5D072DD}" dt="2021-09-30T08:25:33.179" v="1660" actId="1076"/>
          <ac:graphicFrameMkLst>
            <pc:docMk/>
            <pc:sldMk cId="4100435784" sldId="958"/>
            <ac:graphicFrameMk id="7" creationId="{F5B9C398-10AA-49D2-B9CD-7C75581041D3}"/>
          </ac:graphicFrameMkLst>
        </pc:graphicFrameChg>
        <pc:picChg chg="add mod">
          <ac:chgData name="Nitheesh Kaliyamurthy" userId="2821ebda-f4ac-4963-9a4e-a836dfc45829" providerId="ADAL" clId="{BE21BC7D-ECC9-4B1B-860E-F076B5D072DD}" dt="2021-09-30T08:07:04.008" v="1409" actId="14100"/>
          <ac:picMkLst>
            <pc:docMk/>
            <pc:sldMk cId="4100435784" sldId="958"/>
            <ac:picMk id="6" creationId="{0B0CD6F4-2F6B-463D-BCE6-67FBC054DE59}"/>
          </ac:picMkLst>
        </pc:picChg>
        <pc:picChg chg="del">
          <ac:chgData name="Nitheesh Kaliyamurthy" userId="2821ebda-f4ac-4963-9a4e-a836dfc45829" providerId="ADAL" clId="{BE21BC7D-ECC9-4B1B-860E-F076B5D072DD}" dt="2021-09-30T08:02:44.668" v="1366" actId="478"/>
          <ac:picMkLst>
            <pc:docMk/>
            <pc:sldMk cId="4100435784" sldId="958"/>
            <ac:picMk id="8" creationId="{4AEA14DE-78C9-4B95-BC0C-8B8EB946C2F2}"/>
          </ac:picMkLst>
        </pc:picChg>
        <pc:picChg chg="add mod">
          <ac:chgData name="Nitheesh Kaliyamurthy" userId="2821ebda-f4ac-4963-9a4e-a836dfc45829" providerId="ADAL" clId="{BE21BC7D-ECC9-4B1B-860E-F076B5D072DD}" dt="2021-09-30T08:07:13.519" v="1411" actId="14100"/>
          <ac:picMkLst>
            <pc:docMk/>
            <pc:sldMk cId="4100435784" sldId="958"/>
            <ac:picMk id="9" creationId="{8F0102FD-71EE-45F2-A745-5320C6B07FB9}"/>
          </ac:picMkLst>
        </pc:picChg>
        <pc:picChg chg="del">
          <ac:chgData name="Nitheesh Kaliyamurthy" userId="2821ebda-f4ac-4963-9a4e-a836dfc45829" providerId="ADAL" clId="{BE21BC7D-ECC9-4B1B-860E-F076B5D072DD}" dt="2021-09-30T08:02:43.155" v="1365" actId="478"/>
          <ac:picMkLst>
            <pc:docMk/>
            <pc:sldMk cId="4100435784" sldId="958"/>
            <ac:picMk id="11" creationId="{F14CE429-8712-49DB-AE61-B65427C72482}"/>
          </ac:picMkLst>
        </pc:picChg>
      </pc:sldChg>
      <pc:sldChg chg="delSp modSp del mod">
        <pc:chgData name="Nitheesh Kaliyamurthy" userId="2821ebda-f4ac-4963-9a4e-a836dfc45829" providerId="ADAL" clId="{BE21BC7D-ECC9-4B1B-860E-F076B5D072DD}" dt="2021-09-30T08:55:52.479" v="2302" actId="47"/>
        <pc:sldMkLst>
          <pc:docMk/>
          <pc:sldMk cId="679333839" sldId="959"/>
        </pc:sldMkLst>
        <pc:spChg chg="mod">
          <ac:chgData name="Nitheesh Kaliyamurthy" userId="2821ebda-f4ac-4963-9a4e-a836dfc45829" providerId="ADAL" clId="{BE21BC7D-ECC9-4B1B-860E-F076B5D072DD}" dt="2021-09-30T08:49:57.230" v="2137" actId="27636"/>
          <ac:spMkLst>
            <pc:docMk/>
            <pc:sldMk cId="679333839" sldId="959"/>
            <ac:spMk id="6" creationId="{FDB50C7D-A789-1947-A197-D4C18A6B4C22}"/>
          </ac:spMkLst>
        </pc:spChg>
        <pc:picChg chg="del">
          <ac:chgData name="Nitheesh Kaliyamurthy" userId="2821ebda-f4ac-4963-9a4e-a836dfc45829" providerId="ADAL" clId="{BE21BC7D-ECC9-4B1B-860E-F076B5D072DD}" dt="2021-09-30T08:55:37.354" v="2296" actId="21"/>
          <ac:picMkLst>
            <pc:docMk/>
            <pc:sldMk cId="679333839" sldId="959"/>
            <ac:picMk id="4" creationId="{F1E61373-4A92-7647-872A-CA2E86F98386}"/>
          </ac:picMkLst>
        </pc:picChg>
        <pc:picChg chg="del">
          <ac:chgData name="Nitheesh Kaliyamurthy" userId="2821ebda-f4ac-4963-9a4e-a836dfc45829" providerId="ADAL" clId="{BE21BC7D-ECC9-4B1B-860E-F076B5D072DD}" dt="2021-09-30T08:55:37.354" v="2296" actId="21"/>
          <ac:picMkLst>
            <pc:docMk/>
            <pc:sldMk cId="679333839" sldId="959"/>
            <ac:picMk id="7" creationId="{124761F0-3B51-F447-AF31-ED4259157781}"/>
          </ac:picMkLst>
        </pc:picChg>
      </pc:sldChg>
      <pc:sldChg chg="addSp modSp add mod">
        <pc:chgData name="Nitheesh Kaliyamurthy" userId="2821ebda-f4ac-4963-9a4e-a836dfc45829" providerId="ADAL" clId="{BE21BC7D-ECC9-4B1B-860E-F076B5D072DD}" dt="2021-09-30T08:59:53.470" v="2361" actId="14100"/>
        <pc:sldMkLst>
          <pc:docMk/>
          <pc:sldMk cId="3061454137" sldId="960"/>
        </pc:sldMkLst>
        <pc:spChg chg="mod">
          <ac:chgData name="Nitheesh Kaliyamurthy" userId="2821ebda-f4ac-4963-9a4e-a836dfc45829" providerId="ADAL" clId="{BE21BC7D-ECC9-4B1B-860E-F076B5D072DD}" dt="2021-09-30T08:56:22.046" v="2307" actId="14100"/>
          <ac:spMkLst>
            <pc:docMk/>
            <pc:sldMk cId="3061454137" sldId="960"/>
            <ac:spMk id="3" creationId="{00000000-0000-0000-0000-000000000000}"/>
          </ac:spMkLst>
        </pc:spChg>
        <pc:spChg chg="mod">
          <ac:chgData name="Nitheesh Kaliyamurthy" userId="2821ebda-f4ac-4963-9a4e-a836dfc45829" providerId="ADAL" clId="{BE21BC7D-ECC9-4B1B-860E-F076B5D072DD}" dt="2021-09-30T08:58:59.254" v="2353" actId="14100"/>
          <ac:spMkLst>
            <pc:docMk/>
            <pc:sldMk cId="3061454137" sldId="960"/>
            <ac:spMk id="5" creationId="{8A3AB3B0-9D4C-4845-86A8-9CDB13B2A872}"/>
          </ac:spMkLst>
        </pc:spChg>
        <pc:graphicFrameChg chg="add mod modGraphic">
          <ac:chgData name="Nitheesh Kaliyamurthy" userId="2821ebda-f4ac-4963-9a4e-a836dfc45829" providerId="ADAL" clId="{BE21BC7D-ECC9-4B1B-860E-F076B5D072DD}" dt="2021-09-30T08:59:53.470" v="2361" actId="14100"/>
          <ac:graphicFrameMkLst>
            <pc:docMk/>
            <pc:sldMk cId="3061454137" sldId="960"/>
            <ac:graphicFrameMk id="6" creationId="{D6F02CF4-A90D-4852-9AAB-E1956710A58A}"/>
          </ac:graphicFrameMkLst>
        </pc:graphicFrameChg>
        <pc:picChg chg="mod ord">
          <ac:chgData name="Nitheesh Kaliyamurthy" userId="2821ebda-f4ac-4963-9a4e-a836dfc45829" providerId="ADAL" clId="{BE21BC7D-ECC9-4B1B-860E-F076B5D072DD}" dt="2021-09-30T08:59:35.407" v="2355" actId="14100"/>
          <ac:picMkLst>
            <pc:docMk/>
            <pc:sldMk cId="3061454137" sldId="960"/>
            <ac:picMk id="2" creationId="{1AFC5DF7-E4C5-654F-89C0-5DF1D6C2B78C}"/>
          </ac:picMkLst>
        </pc:picChg>
        <pc:picChg chg="add mod">
          <ac:chgData name="Nitheesh Kaliyamurthy" userId="2821ebda-f4ac-4963-9a4e-a836dfc45829" providerId="ADAL" clId="{BE21BC7D-ECC9-4B1B-860E-F076B5D072DD}" dt="2021-09-30T08:59:50.438" v="2360" actId="1076"/>
          <ac:picMkLst>
            <pc:docMk/>
            <pc:sldMk cId="3061454137" sldId="960"/>
            <ac:picMk id="7" creationId="{90302A0F-ED6E-41B5-B742-93CAF25BD690}"/>
          </ac:picMkLst>
        </pc:picChg>
      </pc:sldChg>
      <pc:sldChg chg="modSp add del mod">
        <pc:chgData name="Nitheesh Kaliyamurthy" userId="2821ebda-f4ac-4963-9a4e-a836dfc45829" providerId="ADAL" clId="{BE21BC7D-ECC9-4B1B-860E-F076B5D072DD}" dt="2021-09-30T09:00:03.274" v="2362" actId="47"/>
        <pc:sldMkLst>
          <pc:docMk/>
          <pc:sldMk cId="1519708071" sldId="961"/>
        </pc:sldMkLst>
        <pc:spChg chg="mod">
          <ac:chgData name="Nitheesh Kaliyamurthy" userId="2821ebda-f4ac-4963-9a4e-a836dfc45829" providerId="ADAL" clId="{BE21BC7D-ECC9-4B1B-860E-F076B5D072DD}" dt="2021-09-30T08:51:09.944" v="2141" actId="27636"/>
          <ac:spMkLst>
            <pc:docMk/>
            <pc:sldMk cId="1519708071" sldId="961"/>
            <ac:spMk id="5" creationId="{8A3AB3B0-9D4C-4845-86A8-9CDB13B2A872}"/>
          </ac:spMkLst>
        </pc:spChg>
      </pc:sldChg>
      <pc:sldChg chg="delSp modSp add del mod">
        <pc:chgData name="Nitheesh Kaliyamurthy" userId="2821ebda-f4ac-4963-9a4e-a836dfc45829" providerId="ADAL" clId="{BE21BC7D-ECC9-4B1B-860E-F076B5D072DD}" dt="2021-09-30T09:03:52.790" v="2443" actId="47"/>
        <pc:sldMkLst>
          <pc:docMk/>
          <pc:sldMk cId="320944636" sldId="962"/>
        </pc:sldMkLst>
        <pc:spChg chg="mod">
          <ac:chgData name="Nitheesh Kaliyamurthy" userId="2821ebda-f4ac-4963-9a4e-a836dfc45829" providerId="ADAL" clId="{BE21BC7D-ECC9-4B1B-860E-F076B5D072DD}" dt="2021-09-30T08:51:09.978" v="2144" actId="27636"/>
          <ac:spMkLst>
            <pc:docMk/>
            <pc:sldMk cId="320944636" sldId="962"/>
            <ac:spMk id="5" creationId="{F24C0645-E185-E14D-BE57-D9D754DCF7A8}"/>
          </ac:spMkLst>
        </pc:spChg>
        <pc:graphicFrameChg chg="del">
          <ac:chgData name="Nitheesh Kaliyamurthy" userId="2821ebda-f4ac-4963-9a4e-a836dfc45829" providerId="ADAL" clId="{BE21BC7D-ECC9-4B1B-860E-F076B5D072DD}" dt="2021-09-30T09:03:17.952" v="2423" actId="21"/>
          <ac:graphicFrameMkLst>
            <pc:docMk/>
            <pc:sldMk cId="320944636" sldId="962"/>
            <ac:graphicFrameMk id="6" creationId="{4F7926FB-C2EF-1548-A7A3-1FDF65CDA220}"/>
          </ac:graphicFrameMkLst>
        </pc:graphicFrameChg>
      </pc:sldChg>
      <pc:sldChg chg="add del">
        <pc:chgData name="Nitheesh Kaliyamurthy" userId="2821ebda-f4ac-4963-9a4e-a836dfc45829" providerId="ADAL" clId="{BE21BC7D-ECC9-4B1B-860E-F076B5D072DD}" dt="2021-09-30T09:04:45.983" v="2455" actId="47"/>
        <pc:sldMkLst>
          <pc:docMk/>
          <pc:sldMk cId="1059582425" sldId="963"/>
        </pc:sldMkLst>
      </pc:sldChg>
      <pc:sldChg chg="modSp add del mod">
        <pc:chgData name="Nitheesh Kaliyamurthy" userId="2821ebda-f4ac-4963-9a4e-a836dfc45829" providerId="ADAL" clId="{BE21BC7D-ECC9-4B1B-860E-F076B5D072DD}" dt="2021-09-30T09:07:09.611" v="2500" actId="47"/>
        <pc:sldMkLst>
          <pc:docMk/>
          <pc:sldMk cId="3379125942" sldId="964"/>
        </pc:sldMkLst>
        <pc:spChg chg="mod">
          <ac:chgData name="Nitheesh Kaliyamurthy" userId="2821ebda-f4ac-4963-9a4e-a836dfc45829" providerId="ADAL" clId="{BE21BC7D-ECC9-4B1B-860E-F076B5D072DD}" dt="2021-09-30T08:51:10.017" v="2147" actId="27636"/>
          <ac:spMkLst>
            <pc:docMk/>
            <pc:sldMk cId="3379125942" sldId="964"/>
            <ac:spMk id="4" creationId="{00000000-0000-0000-0000-000000000000}"/>
          </ac:spMkLst>
        </pc:spChg>
      </pc:sldChg>
      <pc:sldChg chg="modSp add del mod">
        <pc:chgData name="Nitheesh Kaliyamurthy" userId="2821ebda-f4ac-4963-9a4e-a836dfc45829" providerId="ADAL" clId="{BE21BC7D-ECC9-4B1B-860E-F076B5D072DD}" dt="2021-09-30T09:12:25.917" v="2592" actId="47"/>
        <pc:sldMkLst>
          <pc:docMk/>
          <pc:sldMk cId="3119728335" sldId="965"/>
        </pc:sldMkLst>
        <pc:spChg chg="mod">
          <ac:chgData name="Nitheesh Kaliyamurthy" userId="2821ebda-f4ac-4963-9a4e-a836dfc45829" providerId="ADAL" clId="{BE21BC7D-ECC9-4B1B-860E-F076B5D072DD}" dt="2021-09-30T08:51:10.122" v="2153" actId="27636"/>
          <ac:spMkLst>
            <pc:docMk/>
            <pc:sldMk cId="3119728335" sldId="965"/>
            <ac:spMk id="4" creationId="{00000000-0000-0000-0000-000000000000}"/>
          </ac:spMkLst>
        </pc:spChg>
      </pc:sldChg>
      <pc:sldChg chg="add del">
        <pc:chgData name="Nitheesh Kaliyamurthy" userId="2821ebda-f4ac-4963-9a4e-a836dfc45829" providerId="ADAL" clId="{BE21BC7D-ECC9-4B1B-860E-F076B5D072DD}" dt="2021-09-30T09:12:40.924" v="2594" actId="47"/>
        <pc:sldMkLst>
          <pc:docMk/>
          <pc:sldMk cId="1088856760" sldId="966"/>
        </pc:sldMkLst>
      </pc:sldChg>
      <pc:sldChg chg="addSp modSp mod setBg modNotesTx">
        <pc:chgData name="Nitheesh Kaliyamurthy" userId="2821ebda-f4ac-4963-9a4e-a836dfc45829" providerId="ADAL" clId="{BE21BC7D-ECC9-4B1B-860E-F076B5D072DD}" dt="2021-09-30T08:22:25.431" v="1649" actId="6549"/>
        <pc:sldMkLst>
          <pc:docMk/>
          <pc:sldMk cId="3001470487" sldId="972"/>
        </pc:sldMkLst>
        <pc:spChg chg="add mod">
          <ac:chgData name="Nitheesh Kaliyamurthy" userId="2821ebda-f4ac-4963-9a4e-a836dfc45829" providerId="ADAL" clId="{BE21BC7D-ECC9-4B1B-860E-F076B5D072DD}" dt="2021-09-30T08:12:58.681" v="1506" actId="1076"/>
          <ac:spMkLst>
            <pc:docMk/>
            <pc:sldMk cId="3001470487" sldId="972"/>
            <ac:spMk id="9" creationId="{55F93EE3-C705-4BD7-B1E7-DDFBAD2BBCC8}"/>
          </ac:spMkLst>
        </pc:spChg>
        <pc:spChg chg="add">
          <ac:chgData name="Nitheesh Kaliyamurthy" userId="2821ebda-f4ac-4963-9a4e-a836dfc45829" providerId="ADAL" clId="{BE21BC7D-ECC9-4B1B-860E-F076B5D072DD}" dt="2021-09-30T08:10:06.208" v="1456" actId="26606"/>
          <ac:spMkLst>
            <pc:docMk/>
            <pc:sldMk cId="3001470487" sldId="972"/>
            <ac:spMk id="72" creationId="{5E52985E-2553-471E-82AA-5ED7A329890A}"/>
          </ac:spMkLst>
        </pc:spChg>
        <pc:spChg chg="mod">
          <ac:chgData name="Nitheesh Kaliyamurthy" userId="2821ebda-f4ac-4963-9a4e-a836dfc45829" providerId="ADAL" clId="{BE21BC7D-ECC9-4B1B-860E-F076B5D072DD}" dt="2021-09-30T08:12:18.397" v="1485" actId="1076"/>
          <ac:spMkLst>
            <pc:docMk/>
            <pc:sldMk cId="3001470487" sldId="972"/>
            <ac:spMk id="13314" creationId="{00000000-0000-0000-0000-000000000000}"/>
          </ac:spMkLst>
        </pc:spChg>
        <pc:spChg chg="mod">
          <ac:chgData name="Nitheesh Kaliyamurthy" userId="2821ebda-f4ac-4963-9a4e-a836dfc45829" providerId="ADAL" clId="{BE21BC7D-ECC9-4B1B-860E-F076B5D072DD}" dt="2021-09-30T08:12:10.770" v="1484" actId="14100"/>
          <ac:spMkLst>
            <pc:docMk/>
            <pc:sldMk cId="3001470487" sldId="972"/>
            <ac:spMk id="13315" creationId="{00000000-0000-0000-0000-000000000000}"/>
          </ac:spMkLst>
        </pc:spChg>
        <pc:picChg chg="mod ord">
          <ac:chgData name="Nitheesh Kaliyamurthy" userId="2821ebda-f4ac-4963-9a4e-a836dfc45829" providerId="ADAL" clId="{BE21BC7D-ECC9-4B1B-860E-F076B5D072DD}" dt="2021-09-30T08:10:23.767" v="1460" actId="1076"/>
          <ac:picMkLst>
            <pc:docMk/>
            <pc:sldMk cId="3001470487" sldId="972"/>
            <ac:picMk id="5" creationId="{00000000-0000-0000-0000-000000000000}"/>
          </ac:picMkLst>
        </pc:picChg>
        <pc:picChg chg="add mod">
          <ac:chgData name="Nitheesh Kaliyamurthy" userId="2821ebda-f4ac-4963-9a4e-a836dfc45829" providerId="ADAL" clId="{BE21BC7D-ECC9-4B1B-860E-F076B5D072DD}" dt="2021-09-30T08:10:21.214" v="1459" actId="1076"/>
          <ac:picMkLst>
            <pc:docMk/>
            <pc:sldMk cId="3001470487" sldId="972"/>
            <ac:picMk id="6" creationId="{A3D70C9E-97AC-432A-A099-2A3957165721}"/>
          </ac:picMkLst>
        </pc:picChg>
        <pc:cxnChg chg="add">
          <ac:chgData name="Nitheesh Kaliyamurthy" userId="2821ebda-f4ac-4963-9a4e-a836dfc45829" providerId="ADAL" clId="{BE21BC7D-ECC9-4B1B-860E-F076B5D072DD}" dt="2021-09-30T08:10:06.208" v="1456" actId="26606"/>
          <ac:cxnSpMkLst>
            <pc:docMk/>
            <pc:sldMk cId="3001470487" sldId="972"/>
            <ac:cxnSpMk id="74" creationId="{DAE3ABC6-4042-4293-A7DF-F01181363B7E}"/>
          </ac:cxnSpMkLst>
        </pc:cxnChg>
      </pc:sldChg>
      <pc:sldChg chg="addSp delSp modSp add mod ord setBg modNotesTx">
        <pc:chgData name="Nitheesh Kaliyamurthy" userId="2821ebda-f4ac-4963-9a4e-a836dfc45829" providerId="ADAL" clId="{BE21BC7D-ECC9-4B1B-860E-F076B5D072DD}" dt="2021-09-30T08:23:45.490" v="1659"/>
        <pc:sldMkLst>
          <pc:docMk/>
          <pc:sldMk cId="3797363101" sldId="973"/>
        </pc:sldMkLst>
        <pc:spChg chg="add del mod">
          <ac:chgData name="Nitheesh Kaliyamurthy" userId="2821ebda-f4ac-4963-9a4e-a836dfc45829" providerId="ADAL" clId="{BE21BC7D-ECC9-4B1B-860E-F076B5D072DD}" dt="2021-09-30T08:17:31.892" v="1570" actId="478"/>
          <ac:spMkLst>
            <pc:docMk/>
            <pc:sldMk cId="3797363101" sldId="973"/>
            <ac:spMk id="2" creationId="{239653E4-223D-4104-902D-3B60FBE6BA73}"/>
          </ac:spMkLst>
        </pc:spChg>
        <pc:spChg chg="add del">
          <ac:chgData name="Nitheesh Kaliyamurthy" userId="2821ebda-f4ac-4963-9a4e-a836dfc45829" providerId="ADAL" clId="{BE21BC7D-ECC9-4B1B-860E-F076B5D072DD}" dt="2021-09-30T08:20:24.805" v="1625" actId="26606"/>
          <ac:spMkLst>
            <pc:docMk/>
            <pc:sldMk cId="3797363101" sldId="973"/>
            <ac:spMk id="71" creationId="{F6E384F5-137A-40B1-97F0-694CC6ECD59C}"/>
          </ac:spMkLst>
        </pc:spChg>
        <pc:spChg chg="add del">
          <ac:chgData name="Nitheesh Kaliyamurthy" userId="2821ebda-f4ac-4963-9a4e-a836dfc45829" providerId="ADAL" clId="{BE21BC7D-ECC9-4B1B-860E-F076B5D072DD}" dt="2021-09-30T08:15:15.825" v="1544" actId="26606"/>
          <ac:spMkLst>
            <pc:docMk/>
            <pc:sldMk cId="3797363101" sldId="973"/>
            <ac:spMk id="72" creationId="{CEB41C5C-0F34-4DDA-9D7C-5E717F35F60C}"/>
          </ac:spMkLst>
        </pc:spChg>
        <pc:spChg chg="add del">
          <ac:chgData name="Nitheesh Kaliyamurthy" userId="2821ebda-f4ac-4963-9a4e-a836dfc45829" providerId="ADAL" clId="{BE21BC7D-ECC9-4B1B-860E-F076B5D072DD}" dt="2021-09-30T08:20:24.805" v="1625" actId="26606"/>
          <ac:spMkLst>
            <pc:docMk/>
            <pc:sldMk cId="3797363101" sldId="973"/>
            <ac:spMk id="73" creationId="{9DBC4630-03DA-474F-BBCB-BA3AE6B317A4}"/>
          </ac:spMkLst>
        </pc:spChg>
        <pc:spChg chg="add del">
          <ac:chgData name="Nitheesh Kaliyamurthy" userId="2821ebda-f4ac-4963-9a4e-a836dfc45829" providerId="ADAL" clId="{BE21BC7D-ECC9-4B1B-860E-F076B5D072DD}" dt="2021-09-30T08:20:24.805" v="1625" actId="26606"/>
          <ac:spMkLst>
            <pc:docMk/>
            <pc:sldMk cId="3797363101" sldId="973"/>
            <ac:spMk id="75" creationId="{78418A25-6EAC-4140-BFE6-284E1925B5EE}"/>
          </ac:spMkLst>
        </pc:spChg>
        <pc:spChg chg="add del">
          <ac:chgData name="Nitheesh Kaliyamurthy" userId="2821ebda-f4ac-4963-9a4e-a836dfc45829" providerId="ADAL" clId="{BE21BC7D-ECC9-4B1B-860E-F076B5D072DD}" dt="2021-09-30T08:20:24.805" v="1625" actId="26606"/>
          <ac:spMkLst>
            <pc:docMk/>
            <pc:sldMk cId="3797363101" sldId="973"/>
            <ac:spMk id="77" creationId="{6B9D64DB-4D5C-4A91-B45F-F301E3174F9F}"/>
          </ac:spMkLst>
        </pc:spChg>
        <pc:spChg chg="add del">
          <ac:chgData name="Nitheesh Kaliyamurthy" userId="2821ebda-f4ac-4963-9a4e-a836dfc45829" providerId="ADAL" clId="{BE21BC7D-ECC9-4B1B-860E-F076B5D072DD}" dt="2021-09-30T08:20:24.805" v="1625" actId="26606"/>
          <ac:spMkLst>
            <pc:docMk/>
            <pc:sldMk cId="3797363101" sldId="973"/>
            <ac:spMk id="79" creationId="{CB14CE1B-4BC5-4EF2-BE3D-05E4F580B3DB}"/>
          </ac:spMkLst>
        </pc:spChg>
        <pc:spChg chg="add del">
          <ac:chgData name="Nitheesh Kaliyamurthy" userId="2821ebda-f4ac-4963-9a4e-a836dfc45829" providerId="ADAL" clId="{BE21BC7D-ECC9-4B1B-860E-F076B5D072DD}" dt="2021-09-30T08:15:09.564" v="1538" actId="26606"/>
          <ac:spMkLst>
            <pc:docMk/>
            <pc:sldMk cId="3797363101" sldId="973"/>
            <ac:spMk id="136" creationId="{CEB41C5C-0F34-4DDA-9D7C-5E717F35F60C}"/>
          </ac:spMkLst>
        </pc:spChg>
        <pc:spChg chg="mod">
          <ac:chgData name="Nitheesh Kaliyamurthy" userId="2821ebda-f4ac-4963-9a4e-a836dfc45829" providerId="ADAL" clId="{BE21BC7D-ECC9-4B1B-860E-F076B5D072DD}" dt="2021-09-30T08:20:24.805" v="1625" actId="26606"/>
          <ac:spMkLst>
            <pc:docMk/>
            <pc:sldMk cId="3797363101" sldId="973"/>
            <ac:spMk id="13314" creationId="{00000000-0000-0000-0000-000000000000}"/>
          </ac:spMkLst>
        </pc:spChg>
        <pc:spChg chg="del mod">
          <ac:chgData name="Nitheesh Kaliyamurthy" userId="2821ebda-f4ac-4963-9a4e-a836dfc45829" providerId="ADAL" clId="{BE21BC7D-ECC9-4B1B-860E-F076B5D072DD}" dt="2021-09-30T08:17:28.337" v="1569" actId="478"/>
          <ac:spMkLst>
            <pc:docMk/>
            <pc:sldMk cId="3797363101" sldId="973"/>
            <ac:spMk id="13315" creationId="{00000000-0000-0000-0000-000000000000}"/>
          </ac:spMkLst>
        </pc:spChg>
        <pc:picChg chg="add mod ord">
          <ac:chgData name="Nitheesh Kaliyamurthy" userId="2821ebda-f4ac-4963-9a4e-a836dfc45829" providerId="ADAL" clId="{BE21BC7D-ECC9-4B1B-860E-F076B5D072DD}" dt="2021-09-30T08:21:44.216" v="1644" actId="14100"/>
          <ac:picMkLst>
            <pc:docMk/>
            <pc:sldMk cId="3797363101" sldId="973"/>
            <ac:picMk id="6" creationId="{C1474541-1810-4E62-BFC9-88DAF1332E4D}"/>
          </ac:picMkLst>
        </pc:picChg>
        <pc:picChg chg="del">
          <ac:chgData name="Nitheesh Kaliyamurthy" userId="2821ebda-f4ac-4963-9a4e-a836dfc45829" providerId="ADAL" clId="{BE21BC7D-ECC9-4B1B-860E-F076B5D072DD}" dt="2021-09-30T08:14:16.392" v="1527" actId="478"/>
          <ac:picMkLst>
            <pc:docMk/>
            <pc:sldMk cId="3797363101" sldId="973"/>
            <ac:picMk id="8" creationId="{4AEA14DE-78C9-4B95-BC0C-8B8EB946C2F2}"/>
          </ac:picMkLst>
        </pc:picChg>
        <pc:picChg chg="add mod ord">
          <ac:chgData name="Nitheesh Kaliyamurthy" userId="2821ebda-f4ac-4963-9a4e-a836dfc45829" providerId="ADAL" clId="{BE21BC7D-ECC9-4B1B-860E-F076B5D072DD}" dt="2021-09-30T08:20:49.967" v="1632" actId="1076"/>
          <ac:picMkLst>
            <pc:docMk/>
            <pc:sldMk cId="3797363101" sldId="973"/>
            <ac:picMk id="10" creationId="{1C41D837-11CB-4EB1-BE74-F1CDBF90CC5B}"/>
          </ac:picMkLst>
        </pc:picChg>
        <pc:picChg chg="del">
          <ac:chgData name="Nitheesh Kaliyamurthy" userId="2821ebda-f4ac-4963-9a4e-a836dfc45829" providerId="ADAL" clId="{BE21BC7D-ECC9-4B1B-860E-F076B5D072DD}" dt="2021-09-30T08:14:14.678" v="1526" actId="478"/>
          <ac:picMkLst>
            <pc:docMk/>
            <pc:sldMk cId="3797363101" sldId="973"/>
            <ac:picMk id="11" creationId="{F14CE429-8712-49DB-AE61-B65427C72482}"/>
          </ac:picMkLst>
        </pc:picChg>
        <pc:picChg chg="add mod ord">
          <ac:chgData name="Nitheesh Kaliyamurthy" userId="2821ebda-f4ac-4963-9a4e-a836dfc45829" providerId="ADAL" clId="{BE21BC7D-ECC9-4B1B-860E-F076B5D072DD}" dt="2021-09-30T08:21:30.830" v="1641" actId="14100"/>
          <ac:picMkLst>
            <pc:docMk/>
            <pc:sldMk cId="3797363101" sldId="973"/>
            <ac:picMk id="12" creationId="{5D65D2C7-AE89-4FA8-8AC6-9D27840866D4}"/>
          </ac:picMkLst>
        </pc:picChg>
        <pc:picChg chg="add mod ord">
          <ac:chgData name="Nitheesh Kaliyamurthy" userId="2821ebda-f4ac-4963-9a4e-a836dfc45829" providerId="ADAL" clId="{BE21BC7D-ECC9-4B1B-860E-F076B5D072DD}" dt="2021-09-30T08:21:34.863" v="1642" actId="167"/>
          <ac:picMkLst>
            <pc:docMk/>
            <pc:sldMk cId="3797363101" sldId="973"/>
            <ac:picMk id="13" creationId="{0649A146-59FD-4069-BB8F-914F49446EA4}"/>
          </ac:picMkLst>
        </pc:picChg>
        <pc:picChg chg="add mod">
          <ac:chgData name="Nitheesh Kaliyamurthy" userId="2821ebda-f4ac-4963-9a4e-a836dfc45829" providerId="ADAL" clId="{BE21BC7D-ECC9-4B1B-860E-F076B5D072DD}" dt="2021-09-30T08:20:53.655" v="1633" actId="1076"/>
          <ac:picMkLst>
            <pc:docMk/>
            <pc:sldMk cId="3797363101" sldId="973"/>
            <ac:picMk id="14" creationId="{40720D48-A13C-4308-AAC9-599913485EF6}"/>
          </ac:picMkLst>
        </pc:picChg>
        <pc:cxnChg chg="add del">
          <ac:chgData name="Nitheesh Kaliyamurthy" userId="2821ebda-f4ac-4963-9a4e-a836dfc45829" providerId="ADAL" clId="{BE21BC7D-ECC9-4B1B-860E-F076B5D072DD}" dt="2021-09-30T08:15:15.825" v="1544" actId="26606"/>
          <ac:cxnSpMkLst>
            <pc:docMk/>
            <pc:sldMk cId="3797363101" sldId="973"/>
            <ac:cxnSpMk id="74" creationId="{57E1E5E6-F385-4E9C-B201-BA5BDE5CAD52}"/>
          </ac:cxnSpMkLst>
        </pc:cxnChg>
      </pc:sldChg>
      <pc:sldChg chg="addSp delSp modSp add mod ord">
        <pc:chgData name="Nitheesh Kaliyamurthy" userId="2821ebda-f4ac-4963-9a4e-a836dfc45829" providerId="ADAL" clId="{BE21BC7D-ECC9-4B1B-860E-F076B5D072DD}" dt="2021-09-30T08:33:03.899" v="1879" actId="1076"/>
        <pc:sldMkLst>
          <pc:docMk/>
          <pc:sldMk cId="1249535414" sldId="974"/>
        </pc:sldMkLst>
        <pc:spChg chg="mod">
          <ac:chgData name="Nitheesh Kaliyamurthy" userId="2821ebda-f4ac-4963-9a4e-a836dfc45829" providerId="ADAL" clId="{BE21BC7D-ECC9-4B1B-860E-F076B5D072DD}" dt="2021-09-30T08:26:51.896" v="1705" actId="20577"/>
          <ac:spMkLst>
            <pc:docMk/>
            <pc:sldMk cId="1249535414" sldId="974"/>
            <ac:spMk id="3" creationId="{C02AA8F8-1E43-384B-8982-C0BB94049B5C}"/>
          </ac:spMkLst>
        </pc:spChg>
        <pc:spChg chg="mod">
          <ac:chgData name="Nitheesh Kaliyamurthy" userId="2821ebda-f4ac-4963-9a4e-a836dfc45829" providerId="ADAL" clId="{BE21BC7D-ECC9-4B1B-860E-F076B5D072DD}" dt="2021-09-30T08:29:33.867" v="1808" actId="20577"/>
          <ac:spMkLst>
            <pc:docMk/>
            <pc:sldMk cId="1249535414" sldId="974"/>
            <ac:spMk id="5" creationId="{70EF733A-51C9-4841-81B5-FF55AEB4CF5A}"/>
          </ac:spMkLst>
        </pc:spChg>
        <pc:spChg chg="del">
          <ac:chgData name="Nitheesh Kaliyamurthy" userId="2821ebda-f4ac-4963-9a4e-a836dfc45829" providerId="ADAL" clId="{BE21BC7D-ECC9-4B1B-860E-F076B5D072DD}" dt="2021-09-30T08:29:51.478" v="1809" actId="478"/>
          <ac:spMkLst>
            <pc:docMk/>
            <pc:sldMk cId="1249535414" sldId="974"/>
            <ac:spMk id="10" creationId="{4278A6FB-CD7C-45B9-85A9-08F8987DD26A}"/>
          </ac:spMkLst>
        </pc:spChg>
        <pc:spChg chg="add mod">
          <ac:chgData name="Nitheesh Kaliyamurthy" userId="2821ebda-f4ac-4963-9a4e-a836dfc45829" providerId="ADAL" clId="{BE21BC7D-ECC9-4B1B-860E-F076B5D072DD}" dt="2021-09-30T08:29:27.588" v="1804" actId="20577"/>
          <ac:spMkLst>
            <pc:docMk/>
            <pc:sldMk cId="1249535414" sldId="974"/>
            <ac:spMk id="11" creationId="{F5380CB9-1F89-42E3-A4FD-B16940E03C43}"/>
          </ac:spMkLst>
        </pc:spChg>
        <pc:spChg chg="add mod">
          <ac:chgData name="Nitheesh Kaliyamurthy" userId="2821ebda-f4ac-4963-9a4e-a836dfc45829" providerId="ADAL" clId="{BE21BC7D-ECC9-4B1B-860E-F076B5D072DD}" dt="2021-09-30T08:33:03.899" v="1879" actId="1076"/>
          <ac:spMkLst>
            <pc:docMk/>
            <pc:sldMk cId="1249535414" sldId="974"/>
            <ac:spMk id="12" creationId="{D5AB6C00-4E3F-4BF2-A938-7BD67CBE9C01}"/>
          </ac:spMkLst>
        </pc:spChg>
        <pc:spChg chg="add mod">
          <ac:chgData name="Nitheesh Kaliyamurthy" userId="2821ebda-f4ac-4963-9a4e-a836dfc45829" providerId="ADAL" clId="{BE21BC7D-ECC9-4B1B-860E-F076B5D072DD}" dt="2021-09-30T08:32:56.392" v="1878" actId="113"/>
          <ac:spMkLst>
            <pc:docMk/>
            <pc:sldMk cId="1249535414" sldId="974"/>
            <ac:spMk id="13" creationId="{76B001DB-126E-4CD4-843A-7B6DEC2FCA32}"/>
          </ac:spMkLst>
        </pc:spChg>
        <pc:spChg chg="mod">
          <ac:chgData name="Nitheesh Kaliyamurthy" userId="2821ebda-f4ac-4963-9a4e-a836dfc45829" providerId="ADAL" clId="{BE21BC7D-ECC9-4B1B-860E-F076B5D072DD}" dt="2021-09-30T08:28:26.880" v="1757" actId="14100"/>
          <ac:spMkLst>
            <pc:docMk/>
            <pc:sldMk cId="1249535414" sldId="974"/>
            <ac:spMk id="17" creationId="{07C338CE-8B9A-46E0-9891-B872FA558ECA}"/>
          </ac:spMkLst>
        </pc:spChg>
        <pc:graphicFrameChg chg="del">
          <ac:chgData name="Nitheesh Kaliyamurthy" userId="2821ebda-f4ac-4963-9a4e-a836dfc45829" providerId="ADAL" clId="{BE21BC7D-ECC9-4B1B-860E-F076B5D072DD}" dt="2021-09-30T08:27:14.303" v="1711" actId="478"/>
          <ac:graphicFrameMkLst>
            <pc:docMk/>
            <pc:sldMk cId="1249535414" sldId="974"/>
            <ac:graphicFrameMk id="8" creationId="{D0FC5B70-244F-49A4-B5FD-79AB61415BD9}"/>
          </ac:graphicFrameMkLst>
        </pc:graphicFrameChg>
        <pc:graphicFrameChg chg="del">
          <ac:chgData name="Nitheesh Kaliyamurthy" userId="2821ebda-f4ac-4963-9a4e-a836dfc45829" providerId="ADAL" clId="{BE21BC7D-ECC9-4B1B-860E-F076B5D072DD}" dt="2021-09-30T08:27:09.394" v="1709" actId="478"/>
          <ac:graphicFrameMkLst>
            <pc:docMk/>
            <pc:sldMk cId="1249535414" sldId="974"/>
            <ac:graphicFrameMk id="16" creationId="{9C15BD3E-7935-47DF-B72B-EAC4DAC5D049}"/>
          </ac:graphicFrameMkLst>
        </pc:graphicFrameChg>
        <pc:picChg chg="del">
          <ac:chgData name="Nitheesh Kaliyamurthy" userId="2821ebda-f4ac-4963-9a4e-a836dfc45829" providerId="ADAL" clId="{BE21BC7D-ECC9-4B1B-860E-F076B5D072DD}" dt="2021-09-30T08:27:12.326" v="1710" actId="478"/>
          <ac:picMkLst>
            <pc:docMk/>
            <pc:sldMk cId="1249535414" sldId="974"/>
            <ac:picMk id="7" creationId="{B4A9A4E2-64F7-4A7E-A596-AA9A772B9164}"/>
          </ac:picMkLst>
        </pc:picChg>
        <pc:picChg chg="del">
          <ac:chgData name="Nitheesh Kaliyamurthy" userId="2821ebda-f4ac-4963-9a4e-a836dfc45829" providerId="ADAL" clId="{BE21BC7D-ECC9-4B1B-860E-F076B5D072DD}" dt="2021-09-30T08:27:15.260" v="1712" actId="478"/>
          <ac:picMkLst>
            <pc:docMk/>
            <pc:sldMk cId="1249535414" sldId="974"/>
            <ac:picMk id="15" creationId="{9C324E1A-BE6C-4D6F-972B-AE3DBB68FB58}"/>
          </ac:picMkLst>
        </pc:picChg>
      </pc:sldChg>
      <pc:sldChg chg="addSp delSp modSp add mod ord setBg modNotesTx">
        <pc:chgData name="Nitheesh Kaliyamurthy" userId="2821ebda-f4ac-4963-9a4e-a836dfc45829" providerId="ADAL" clId="{BE21BC7D-ECC9-4B1B-860E-F076B5D072DD}" dt="2021-09-30T08:37:27.940" v="1942" actId="20577"/>
        <pc:sldMkLst>
          <pc:docMk/>
          <pc:sldMk cId="2812935166" sldId="975"/>
        </pc:sldMkLst>
        <pc:spChg chg="add mod">
          <ac:chgData name="Nitheesh Kaliyamurthy" userId="2821ebda-f4ac-4963-9a4e-a836dfc45829" providerId="ADAL" clId="{BE21BC7D-ECC9-4B1B-860E-F076B5D072DD}" dt="2021-09-30T08:36:26.900" v="1930" actId="1076"/>
          <ac:spMkLst>
            <pc:docMk/>
            <pc:sldMk cId="2812935166" sldId="975"/>
            <ac:spMk id="11" creationId="{3220854D-E3AB-4F2B-9231-3461181A2E5D}"/>
          </ac:spMkLst>
        </pc:spChg>
        <pc:spChg chg="add del">
          <ac:chgData name="Nitheesh Kaliyamurthy" userId="2821ebda-f4ac-4963-9a4e-a836dfc45829" providerId="ADAL" clId="{BE21BC7D-ECC9-4B1B-860E-F076B5D072DD}" dt="2021-09-30T08:36:19.822" v="1929" actId="26606"/>
          <ac:spMkLst>
            <pc:docMk/>
            <pc:sldMk cId="2812935166" sldId="975"/>
            <ac:spMk id="71" creationId="{AD96FDFD-4E42-4A06-B8B5-768A1DB9C2A9}"/>
          </ac:spMkLst>
        </pc:spChg>
        <pc:spChg chg="add">
          <ac:chgData name="Nitheesh Kaliyamurthy" userId="2821ebda-f4ac-4963-9a4e-a836dfc45829" providerId="ADAL" clId="{BE21BC7D-ECC9-4B1B-860E-F076B5D072DD}" dt="2021-09-30T08:36:19.822" v="1929" actId="26606"/>
          <ac:spMkLst>
            <pc:docMk/>
            <pc:sldMk cId="2812935166" sldId="975"/>
            <ac:spMk id="135" creationId="{9A42C7B2-7BD6-433A-95AB-5AA4F44B5819}"/>
          </ac:spMkLst>
        </pc:spChg>
        <pc:spChg chg="add">
          <ac:chgData name="Nitheesh Kaliyamurthy" userId="2821ebda-f4ac-4963-9a4e-a836dfc45829" providerId="ADAL" clId="{BE21BC7D-ECC9-4B1B-860E-F076B5D072DD}" dt="2021-09-30T08:36:19.822" v="1929" actId="26606"/>
          <ac:spMkLst>
            <pc:docMk/>
            <pc:sldMk cId="2812935166" sldId="975"/>
            <ac:spMk id="137" creationId="{0ADDB668-2CA4-4D2B-9C34-3487CA330BA8}"/>
          </ac:spMkLst>
        </pc:spChg>
        <pc:spChg chg="add">
          <ac:chgData name="Nitheesh Kaliyamurthy" userId="2821ebda-f4ac-4963-9a4e-a836dfc45829" providerId="ADAL" clId="{BE21BC7D-ECC9-4B1B-860E-F076B5D072DD}" dt="2021-09-30T08:36:19.822" v="1929" actId="26606"/>
          <ac:spMkLst>
            <pc:docMk/>
            <pc:sldMk cId="2812935166" sldId="975"/>
            <ac:spMk id="139" creationId="{2568BC19-F052-4108-93E1-6A3D1DEC072F}"/>
          </ac:spMkLst>
        </pc:spChg>
        <pc:spChg chg="add">
          <ac:chgData name="Nitheesh Kaliyamurthy" userId="2821ebda-f4ac-4963-9a4e-a836dfc45829" providerId="ADAL" clId="{BE21BC7D-ECC9-4B1B-860E-F076B5D072DD}" dt="2021-09-30T08:36:19.822" v="1929" actId="26606"/>
          <ac:spMkLst>
            <pc:docMk/>
            <pc:sldMk cId="2812935166" sldId="975"/>
            <ac:spMk id="141" creationId="{D5FD337D-4D6B-4C8B-B6F5-121097E09881}"/>
          </ac:spMkLst>
        </pc:spChg>
        <pc:spChg chg="mod">
          <ac:chgData name="Nitheesh Kaliyamurthy" userId="2821ebda-f4ac-4963-9a4e-a836dfc45829" providerId="ADAL" clId="{BE21BC7D-ECC9-4B1B-860E-F076B5D072DD}" dt="2021-09-30T08:36:19.822" v="1929" actId="26606"/>
          <ac:spMkLst>
            <pc:docMk/>
            <pc:sldMk cId="2812935166" sldId="975"/>
            <ac:spMk id="13314" creationId="{00000000-0000-0000-0000-000000000000}"/>
          </ac:spMkLst>
        </pc:spChg>
        <pc:picChg chg="del">
          <ac:chgData name="Nitheesh Kaliyamurthy" userId="2821ebda-f4ac-4963-9a4e-a836dfc45829" providerId="ADAL" clId="{BE21BC7D-ECC9-4B1B-860E-F076B5D072DD}" dt="2021-09-30T08:34:19.724" v="1899" actId="478"/>
          <ac:picMkLst>
            <pc:docMk/>
            <pc:sldMk cId="2812935166" sldId="975"/>
            <ac:picMk id="6" creationId="{C1474541-1810-4E62-BFC9-88DAF1332E4D}"/>
          </ac:picMkLst>
        </pc:picChg>
        <pc:picChg chg="add mod ord">
          <ac:chgData name="Nitheesh Kaliyamurthy" userId="2821ebda-f4ac-4963-9a4e-a836dfc45829" providerId="ADAL" clId="{BE21BC7D-ECC9-4B1B-860E-F076B5D072DD}" dt="2021-09-30T08:36:19.822" v="1929" actId="26606"/>
          <ac:picMkLst>
            <pc:docMk/>
            <pc:sldMk cId="2812935166" sldId="975"/>
            <ac:picMk id="8" creationId="{9270293D-F4CA-451A-AE75-DC9EDBD637BB}"/>
          </ac:picMkLst>
        </pc:picChg>
        <pc:picChg chg="add mod ord">
          <ac:chgData name="Nitheesh Kaliyamurthy" userId="2821ebda-f4ac-4963-9a4e-a836dfc45829" providerId="ADAL" clId="{BE21BC7D-ECC9-4B1B-860E-F076B5D072DD}" dt="2021-09-30T08:36:19.822" v="1929" actId="26606"/>
          <ac:picMkLst>
            <pc:docMk/>
            <pc:sldMk cId="2812935166" sldId="975"/>
            <ac:picMk id="9" creationId="{DA7E5E14-2543-4C57-87AD-360B04957718}"/>
          </ac:picMkLst>
        </pc:picChg>
        <pc:picChg chg="del">
          <ac:chgData name="Nitheesh Kaliyamurthy" userId="2821ebda-f4ac-4963-9a4e-a836dfc45829" providerId="ADAL" clId="{BE21BC7D-ECC9-4B1B-860E-F076B5D072DD}" dt="2021-09-30T08:34:20.331" v="1900" actId="478"/>
          <ac:picMkLst>
            <pc:docMk/>
            <pc:sldMk cId="2812935166" sldId="975"/>
            <ac:picMk id="10" creationId="{1C41D837-11CB-4EB1-BE74-F1CDBF90CC5B}"/>
          </ac:picMkLst>
        </pc:picChg>
        <pc:picChg chg="del">
          <ac:chgData name="Nitheesh Kaliyamurthy" userId="2821ebda-f4ac-4963-9a4e-a836dfc45829" providerId="ADAL" clId="{BE21BC7D-ECC9-4B1B-860E-F076B5D072DD}" dt="2021-09-30T08:34:18.311" v="1897" actId="478"/>
          <ac:picMkLst>
            <pc:docMk/>
            <pc:sldMk cId="2812935166" sldId="975"/>
            <ac:picMk id="12" creationId="{5D65D2C7-AE89-4FA8-8AC6-9D27840866D4}"/>
          </ac:picMkLst>
        </pc:picChg>
        <pc:picChg chg="del">
          <ac:chgData name="Nitheesh Kaliyamurthy" userId="2821ebda-f4ac-4963-9a4e-a836dfc45829" providerId="ADAL" clId="{BE21BC7D-ECC9-4B1B-860E-F076B5D072DD}" dt="2021-09-30T08:34:19.101" v="1898" actId="478"/>
          <ac:picMkLst>
            <pc:docMk/>
            <pc:sldMk cId="2812935166" sldId="975"/>
            <ac:picMk id="13" creationId="{0649A146-59FD-4069-BB8F-914F49446EA4}"/>
          </ac:picMkLst>
        </pc:picChg>
        <pc:picChg chg="del">
          <ac:chgData name="Nitheesh Kaliyamurthy" userId="2821ebda-f4ac-4963-9a4e-a836dfc45829" providerId="ADAL" clId="{BE21BC7D-ECC9-4B1B-860E-F076B5D072DD}" dt="2021-09-30T08:34:20.812" v="1901" actId="478"/>
          <ac:picMkLst>
            <pc:docMk/>
            <pc:sldMk cId="2812935166" sldId="975"/>
            <ac:picMk id="14" creationId="{40720D48-A13C-4308-AAC9-599913485EF6}"/>
          </ac:picMkLst>
        </pc:picChg>
        <pc:picChg chg="add mod">
          <ac:chgData name="Nitheesh Kaliyamurthy" userId="2821ebda-f4ac-4963-9a4e-a836dfc45829" providerId="ADAL" clId="{BE21BC7D-ECC9-4B1B-860E-F076B5D072DD}" dt="2021-09-30T08:36:19.822" v="1929" actId="26606"/>
          <ac:picMkLst>
            <pc:docMk/>
            <pc:sldMk cId="2812935166" sldId="975"/>
            <ac:picMk id="15" creationId="{560D6F6C-E85F-4F8D-A92A-526F83D3B786}"/>
          </ac:picMkLst>
        </pc:picChg>
      </pc:sldChg>
      <pc:sldChg chg="addSp delSp modSp add mod ord">
        <pc:chgData name="Nitheesh Kaliyamurthy" userId="2821ebda-f4ac-4963-9a4e-a836dfc45829" providerId="ADAL" clId="{BE21BC7D-ECC9-4B1B-860E-F076B5D072DD}" dt="2021-09-30T08:42:38.971" v="2044" actId="14100"/>
        <pc:sldMkLst>
          <pc:docMk/>
          <pc:sldMk cId="2408451795" sldId="976"/>
        </pc:sldMkLst>
        <pc:spChg chg="mod">
          <ac:chgData name="Nitheesh Kaliyamurthy" userId="2821ebda-f4ac-4963-9a4e-a836dfc45829" providerId="ADAL" clId="{BE21BC7D-ECC9-4B1B-860E-F076B5D072DD}" dt="2021-09-30T08:38:00.341" v="1965" actId="20577"/>
          <ac:spMkLst>
            <pc:docMk/>
            <pc:sldMk cId="2408451795" sldId="976"/>
            <ac:spMk id="3" creationId="{C02AA8F8-1E43-384B-8982-C0BB94049B5C}"/>
          </ac:spMkLst>
        </pc:spChg>
        <pc:spChg chg="add del mod">
          <ac:chgData name="Nitheesh Kaliyamurthy" userId="2821ebda-f4ac-4963-9a4e-a836dfc45829" providerId="ADAL" clId="{BE21BC7D-ECC9-4B1B-860E-F076B5D072DD}" dt="2021-09-30T08:38:51.426" v="1979" actId="478"/>
          <ac:spMkLst>
            <pc:docMk/>
            <pc:sldMk cId="2408451795" sldId="976"/>
            <ac:spMk id="4" creationId="{4AC04788-94A1-488B-B26A-AA10D81B885A}"/>
          </ac:spMkLst>
        </pc:spChg>
        <pc:spChg chg="del">
          <ac:chgData name="Nitheesh Kaliyamurthy" userId="2821ebda-f4ac-4963-9a4e-a836dfc45829" providerId="ADAL" clId="{BE21BC7D-ECC9-4B1B-860E-F076B5D072DD}" dt="2021-09-30T08:38:47.718" v="1977" actId="478"/>
          <ac:spMkLst>
            <pc:docMk/>
            <pc:sldMk cId="2408451795" sldId="976"/>
            <ac:spMk id="5" creationId="{70EF733A-51C9-4841-81B5-FF55AEB4CF5A}"/>
          </ac:spMkLst>
        </pc:spChg>
        <pc:spChg chg="del">
          <ac:chgData name="Nitheesh Kaliyamurthy" userId="2821ebda-f4ac-4963-9a4e-a836dfc45829" providerId="ADAL" clId="{BE21BC7D-ECC9-4B1B-860E-F076B5D072DD}" dt="2021-09-30T08:38:26.765" v="1970" actId="478"/>
          <ac:spMkLst>
            <pc:docMk/>
            <pc:sldMk cId="2408451795" sldId="976"/>
            <ac:spMk id="11" creationId="{F5380CB9-1F89-42E3-A4FD-B16940E03C43}"/>
          </ac:spMkLst>
        </pc:spChg>
        <pc:spChg chg="del">
          <ac:chgData name="Nitheesh Kaliyamurthy" userId="2821ebda-f4ac-4963-9a4e-a836dfc45829" providerId="ADAL" clId="{BE21BC7D-ECC9-4B1B-860E-F076B5D072DD}" dt="2021-09-30T08:38:28.178" v="1971" actId="478"/>
          <ac:spMkLst>
            <pc:docMk/>
            <pc:sldMk cId="2408451795" sldId="976"/>
            <ac:spMk id="12" creationId="{D5AB6C00-4E3F-4BF2-A938-7BD67CBE9C01}"/>
          </ac:spMkLst>
        </pc:spChg>
        <pc:spChg chg="del">
          <ac:chgData name="Nitheesh Kaliyamurthy" userId="2821ebda-f4ac-4963-9a4e-a836dfc45829" providerId="ADAL" clId="{BE21BC7D-ECC9-4B1B-860E-F076B5D072DD}" dt="2021-09-30T08:38:29.854" v="1972" actId="478"/>
          <ac:spMkLst>
            <pc:docMk/>
            <pc:sldMk cId="2408451795" sldId="976"/>
            <ac:spMk id="13" creationId="{76B001DB-126E-4CD4-843A-7B6DEC2FCA32}"/>
          </ac:spMkLst>
        </pc:spChg>
        <pc:spChg chg="add mod">
          <ac:chgData name="Nitheesh Kaliyamurthy" userId="2821ebda-f4ac-4963-9a4e-a836dfc45829" providerId="ADAL" clId="{BE21BC7D-ECC9-4B1B-860E-F076B5D072DD}" dt="2021-09-30T08:42:18.040" v="2038" actId="21"/>
          <ac:spMkLst>
            <pc:docMk/>
            <pc:sldMk cId="2408451795" sldId="976"/>
            <ac:spMk id="14" creationId="{1400D1B3-69EA-43A2-AB14-8893E93698CB}"/>
          </ac:spMkLst>
        </pc:spChg>
        <pc:spChg chg="add mod">
          <ac:chgData name="Nitheesh Kaliyamurthy" userId="2821ebda-f4ac-4963-9a4e-a836dfc45829" providerId="ADAL" clId="{BE21BC7D-ECC9-4B1B-860E-F076B5D072DD}" dt="2021-09-30T08:42:38.971" v="2044" actId="14100"/>
          <ac:spMkLst>
            <pc:docMk/>
            <pc:sldMk cId="2408451795" sldId="976"/>
            <ac:spMk id="15" creationId="{B160E03E-5B5F-4E67-BF39-1CE14EC6BBDE}"/>
          </ac:spMkLst>
        </pc:spChg>
        <pc:spChg chg="add mod">
          <ac:chgData name="Nitheesh Kaliyamurthy" userId="2821ebda-f4ac-4963-9a4e-a836dfc45829" providerId="ADAL" clId="{BE21BC7D-ECC9-4B1B-860E-F076B5D072DD}" dt="2021-09-30T08:42:28.776" v="2042" actId="1076"/>
          <ac:spMkLst>
            <pc:docMk/>
            <pc:sldMk cId="2408451795" sldId="976"/>
            <ac:spMk id="16" creationId="{EF41C8E2-DFD5-4F63-8DAC-7A5D49B647AD}"/>
          </ac:spMkLst>
        </pc:spChg>
        <pc:spChg chg="mod">
          <ac:chgData name="Nitheesh Kaliyamurthy" userId="2821ebda-f4ac-4963-9a4e-a836dfc45829" providerId="ADAL" clId="{BE21BC7D-ECC9-4B1B-860E-F076B5D072DD}" dt="2021-09-30T08:40:06.578" v="1999" actId="1076"/>
          <ac:spMkLst>
            <pc:docMk/>
            <pc:sldMk cId="2408451795" sldId="976"/>
            <ac:spMk id="17" creationId="{07C338CE-8B9A-46E0-9891-B872FA558ECA}"/>
          </ac:spMkLst>
        </pc:spChg>
        <pc:picChg chg="add mod">
          <ac:chgData name="Nitheesh Kaliyamurthy" userId="2821ebda-f4ac-4963-9a4e-a836dfc45829" providerId="ADAL" clId="{BE21BC7D-ECC9-4B1B-860E-F076B5D072DD}" dt="2021-09-30T08:40:48.795" v="2009" actId="1076"/>
          <ac:picMkLst>
            <pc:docMk/>
            <pc:sldMk cId="2408451795" sldId="976"/>
            <ac:picMk id="8" creationId="{BC35F9A7-2045-4FDC-9FD0-D8398E642D61}"/>
          </ac:picMkLst>
        </pc:picChg>
      </pc:sldChg>
      <pc:sldChg chg="addSp delSp modSp add mod">
        <pc:chgData name="Nitheesh Kaliyamurthy" userId="2821ebda-f4ac-4963-9a4e-a836dfc45829" providerId="ADAL" clId="{BE21BC7D-ECC9-4B1B-860E-F076B5D072DD}" dt="2021-09-30T09:04:30.626" v="2454" actId="255"/>
        <pc:sldMkLst>
          <pc:docMk/>
          <pc:sldMk cId="862664536" sldId="977"/>
        </pc:sldMkLst>
        <pc:spChg chg="add del mod">
          <ac:chgData name="Nitheesh Kaliyamurthy" userId="2821ebda-f4ac-4963-9a4e-a836dfc45829" providerId="ADAL" clId="{BE21BC7D-ECC9-4B1B-860E-F076B5D072DD}" dt="2021-09-30T09:04:10.878" v="2447" actId="478"/>
          <ac:spMkLst>
            <pc:docMk/>
            <pc:sldMk cId="862664536" sldId="977"/>
            <ac:spMk id="2" creationId="{EE142396-7C8E-44DE-B280-1CA60103ED8A}"/>
          </ac:spMkLst>
        </pc:spChg>
        <pc:spChg chg="mod">
          <ac:chgData name="Nitheesh Kaliyamurthy" userId="2821ebda-f4ac-4963-9a4e-a836dfc45829" providerId="ADAL" clId="{BE21BC7D-ECC9-4B1B-860E-F076B5D072DD}" dt="2021-09-30T09:03:24.354" v="2432" actId="20577"/>
          <ac:spMkLst>
            <pc:docMk/>
            <pc:sldMk cId="862664536" sldId="977"/>
            <ac:spMk id="3" creationId="{00000000-0000-0000-0000-000000000000}"/>
          </ac:spMkLst>
        </pc:spChg>
        <pc:spChg chg="del">
          <ac:chgData name="Nitheesh Kaliyamurthy" userId="2821ebda-f4ac-4963-9a4e-a836dfc45829" providerId="ADAL" clId="{BE21BC7D-ECC9-4B1B-860E-F076B5D072DD}" dt="2021-09-30T09:04:09.575" v="2446" actId="478"/>
          <ac:spMkLst>
            <pc:docMk/>
            <pc:sldMk cId="862664536" sldId="977"/>
            <ac:spMk id="5" creationId="{0508BDD6-5B8B-CF4E-B525-A3D2A9FA98A2}"/>
          </ac:spMkLst>
        </pc:spChg>
        <pc:graphicFrameChg chg="add mod modGraphic">
          <ac:chgData name="Nitheesh Kaliyamurthy" userId="2821ebda-f4ac-4963-9a4e-a836dfc45829" providerId="ADAL" clId="{BE21BC7D-ECC9-4B1B-860E-F076B5D072DD}" dt="2021-09-30T09:04:30.626" v="2454" actId="255"/>
          <ac:graphicFrameMkLst>
            <pc:docMk/>
            <pc:sldMk cId="862664536" sldId="977"/>
            <ac:graphicFrameMk id="8" creationId="{4AE0C644-93E9-4C92-B20F-D74B3637CB05}"/>
          </ac:graphicFrameMkLst>
        </pc:graphicFrameChg>
        <pc:picChg chg="del">
          <ac:chgData name="Nitheesh Kaliyamurthy" userId="2821ebda-f4ac-4963-9a4e-a836dfc45829" providerId="ADAL" clId="{BE21BC7D-ECC9-4B1B-860E-F076B5D072DD}" dt="2021-09-30T09:03:27.185" v="2433" actId="478"/>
          <ac:picMkLst>
            <pc:docMk/>
            <pc:sldMk cId="862664536" sldId="977"/>
            <ac:picMk id="6" creationId="{80E42013-82B1-204A-A187-92F88CF9577D}"/>
          </ac:picMkLst>
        </pc:picChg>
        <pc:picChg chg="del">
          <ac:chgData name="Nitheesh Kaliyamurthy" userId="2821ebda-f4ac-4963-9a4e-a836dfc45829" providerId="ADAL" clId="{BE21BC7D-ECC9-4B1B-860E-F076B5D072DD}" dt="2021-09-30T09:03:28" v="2434" actId="478"/>
          <ac:picMkLst>
            <pc:docMk/>
            <pc:sldMk cId="862664536" sldId="977"/>
            <ac:picMk id="7" creationId="{FA95D835-D284-C64C-8128-9D0E859F400A}"/>
          </ac:picMkLst>
        </pc:picChg>
        <pc:picChg chg="del">
          <ac:chgData name="Nitheesh Kaliyamurthy" userId="2821ebda-f4ac-4963-9a4e-a836dfc45829" providerId="ADAL" clId="{BE21BC7D-ECC9-4B1B-860E-F076B5D072DD}" dt="2021-09-30T09:03:28.612" v="2435" actId="478"/>
          <ac:picMkLst>
            <pc:docMk/>
            <pc:sldMk cId="862664536" sldId="977"/>
            <ac:picMk id="10" creationId="{9E9BF310-2A6D-4C66-8C9A-6160F9679F8D}"/>
          </ac:picMkLst>
        </pc:picChg>
        <pc:picChg chg="del">
          <ac:chgData name="Nitheesh Kaliyamurthy" userId="2821ebda-f4ac-4963-9a4e-a836dfc45829" providerId="ADAL" clId="{BE21BC7D-ECC9-4B1B-860E-F076B5D072DD}" dt="2021-09-30T09:03:29.210" v="2436" actId="478"/>
          <ac:picMkLst>
            <pc:docMk/>
            <pc:sldMk cId="862664536" sldId="977"/>
            <ac:picMk id="11" creationId="{57D18097-63B0-47F1-8739-D7B4D96B896B}"/>
          </ac:picMkLst>
        </pc:picChg>
      </pc:sldChg>
      <pc:sldChg chg="addSp delSp modSp add mod ord">
        <pc:chgData name="Nitheesh Kaliyamurthy" userId="2821ebda-f4ac-4963-9a4e-a836dfc45829" providerId="ADAL" clId="{BE21BC7D-ECC9-4B1B-860E-F076B5D072DD}" dt="2021-09-30T09:08:44.109" v="2530" actId="14100"/>
        <pc:sldMkLst>
          <pc:docMk/>
          <pc:sldMk cId="3007561476" sldId="978"/>
        </pc:sldMkLst>
        <pc:spChg chg="mod">
          <ac:chgData name="Nitheesh Kaliyamurthy" userId="2821ebda-f4ac-4963-9a4e-a836dfc45829" providerId="ADAL" clId="{BE21BC7D-ECC9-4B1B-860E-F076B5D072DD}" dt="2021-09-30T09:07:03.461" v="2498" actId="14100"/>
          <ac:spMkLst>
            <pc:docMk/>
            <pc:sldMk cId="3007561476" sldId="978"/>
            <ac:spMk id="6" creationId="{FDB50C7D-A789-1947-A197-D4C18A6B4C22}"/>
          </ac:spMkLst>
        </pc:spChg>
        <pc:spChg chg="mod">
          <ac:chgData name="Nitheesh Kaliyamurthy" userId="2821ebda-f4ac-4963-9a4e-a836dfc45829" providerId="ADAL" clId="{BE21BC7D-ECC9-4B1B-860E-F076B5D072DD}" dt="2021-09-30T09:05:28.501" v="2472" actId="20577"/>
          <ac:spMkLst>
            <pc:docMk/>
            <pc:sldMk cId="3007561476" sldId="978"/>
            <ac:spMk id="21506" creationId="{00000000-0000-0000-0000-000000000000}"/>
          </ac:spMkLst>
        </pc:spChg>
        <pc:picChg chg="del">
          <ac:chgData name="Nitheesh Kaliyamurthy" userId="2821ebda-f4ac-4963-9a4e-a836dfc45829" providerId="ADAL" clId="{BE21BC7D-ECC9-4B1B-860E-F076B5D072DD}" dt="2021-09-30T09:06:05.816" v="2484" actId="478"/>
          <ac:picMkLst>
            <pc:docMk/>
            <pc:sldMk cId="3007561476" sldId="978"/>
            <ac:picMk id="7" creationId="{03DB329F-96A4-40E8-9BA4-63278F5A16AF}"/>
          </ac:picMkLst>
        </pc:picChg>
        <pc:picChg chg="del">
          <ac:chgData name="Nitheesh Kaliyamurthy" userId="2821ebda-f4ac-4963-9a4e-a836dfc45829" providerId="ADAL" clId="{BE21BC7D-ECC9-4B1B-860E-F076B5D072DD}" dt="2021-09-30T09:06:05.816" v="2484" actId="478"/>
          <ac:picMkLst>
            <pc:docMk/>
            <pc:sldMk cId="3007561476" sldId="978"/>
            <ac:picMk id="8" creationId="{93FA4898-DCDF-4985-B602-6D13287234ED}"/>
          </ac:picMkLst>
        </pc:picChg>
        <pc:picChg chg="add mod">
          <ac:chgData name="Nitheesh Kaliyamurthy" userId="2821ebda-f4ac-4963-9a4e-a836dfc45829" providerId="ADAL" clId="{BE21BC7D-ECC9-4B1B-860E-F076B5D072DD}" dt="2021-09-30T09:07:42.783" v="2509" actId="14100"/>
          <ac:picMkLst>
            <pc:docMk/>
            <pc:sldMk cId="3007561476" sldId="978"/>
            <ac:picMk id="9" creationId="{2D4D47DC-9B8C-402F-9851-3939502C44C5}"/>
          </ac:picMkLst>
        </pc:picChg>
        <pc:picChg chg="add mod">
          <ac:chgData name="Nitheesh Kaliyamurthy" userId="2821ebda-f4ac-4963-9a4e-a836dfc45829" providerId="ADAL" clId="{BE21BC7D-ECC9-4B1B-860E-F076B5D072DD}" dt="2021-09-30T09:07:49.670" v="2513" actId="1076"/>
          <ac:picMkLst>
            <pc:docMk/>
            <pc:sldMk cId="3007561476" sldId="978"/>
            <ac:picMk id="10" creationId="{C8DFA97E-1F38-4419-B059-5334F9AF88D1}"/>
          </ac:picMkLst>
        </pc:picChg>
        <pc:picChg chg="del">
          <ac:chgData name="Nitheesh Kaliyamurthy" userId="2821ebda-f4ac-4963-9a4e-a836dfc45829" providerId="ADAL" clId="{BE21BC7D-ECC9-4B1B-860E-F076B5D072DD}" dt="2021-09-30T09:06:05.816" v="2484" actId="478"/>
          <ac:picMkLst>
            <pc:docMk/>
            <pc:sldMk cId="3007561476" sldId="978"/>
            <ac:picMk id="11" creationId="{54F9FD8A-05C8-D44A-8F30-79A483FB6C37}"/>
          </ac:picMkLst>
        </pc:picChg>
        <pc:picChg chg="del">
          <ac:chgData name="Nitheesh Kaliyamurthy" userId="2821ebda-f4ac-4963-9a4e-a836dfc45829" providerId="ADAL" clId="{BE21BC7D-ECC9-4B1B-860E-F076B5D072DD}" dt="2021-09-30T09:06:05.816" v="2484" actId="478"/>
          <ac:picMkLst>
            <pc:docMk/>
            <pc:sldMk cId="3007561476" sldId="978"/>
            <ac:picMk id="12" creationId="{640DB018-9109-864C-B0B8-85608C19AAE9}"/>
          </ac:picMkLst>
        </pc:picChg>
        <pc:picChg chg="add mod">
          <ac:chgData name="Nitheesh Kaliyamurthy" userId="2821ebda-f4ac-4963-9a4e-a836dfc45829" providerId="ADAL" clId="{BE21BC7D-ECC9-4B1B-860E-F076B5D072DD}" dt="2021-09-30T09:07:56.166" v="2516" actId="1076"/>
          <ac:picMkLst>
            <pc:docMk/>
            <pc:sldMk cId="3007561476" sldId="978"/>
            <ac:picMk id="13" creationId="{FBE7B3ED-80AF-4080-AF68-C807E592D980}"/>
          </ac:picMkLst>
        </pc:picChg>
        <pc:picChg chg="add mod">
          <ac:chgData name="Nitheesh Kaliyamurthy" userId="2821ebda-f4ac-4963-9a4e-a836dfc45829" providerId="ADAL" clId="{BE21BC7D-ECC9-4B1B-860E-F076B5D072DD}" dt="2021-09-30T09:08:03.855" v="2519" actId="14100"/>
          <ac:picMkLst>
            <pc:docMk/>
            <pc:sldMk cId="3007561476" sldId="978"/>
            <ac:picMk id="14" creationId="{99E48877-948B-46B8-827D-87928CDB4A9B}"/>
          </ac:picMkLst>
        </pc:picChg>
        <pc:picChg chg="add mod">
          <ac:chgData name="Nitheesh Kaliyamurthy" userId="2821ebda-f4ac-4963-9a4e-a836dfc45829" providerId="ADAL" clId="{BE21BC7D-ECC9-4B1B-860E-F076B5D072DD}" dt="2021-09-30T09:08:40.158" v="2528" actId="14100"/>
          <ac:picMkLst>
            <pc:docMk/>
            <pc:sldMk cId="3007561476" sldId="978"/>
            <ac:picMk id="15" creationId="{BCEAADDF-B5D6-4FAC-82CA-2F3E3D4E0229}"/>
          </ac:picMkLst>
        </pc:picChg>
        <pc:picChg chg="del">
          <ac:chgData name="Nitheesh Kaliyamurthy" userId="2821ebda-f4ac-4963-9a4e-a836dfc45829" providerId="ADAL" clId="{BE21BC7D-ECC9-4B1B-860E-F076B5D072DD}" dt="2021-09-30T09:06:05.816" v="2484" actId="478"/>
          <ac:picMkLst>
            <pc:docMk/>
            <pc:sldMk cId="3007561476" sldId="978"/>
            <ac:picMk id="16" creationId="{EFA3A149-BACA-2349-9D11-C0BE82F379B7}"/>
          </ac:picMkLst>
        </pc:picChg>
        <pc:picChg chg="add mod">
          <ac:chgData name="Nitheesh Kaliyamurthy" userId="2821ebda-f4ac-4963-9a4e-a836dfc45829" providerId="ADAL" clId="{BE21BC7D-ECC9-4B1B-860E-F076B5D072DD}" dt="2021-09-30T09:08:33.015" v="2525" actId="1076"/>
          <ac:picMkLst>
            <pc:docMk/>
            <pc:sldMk cId="3007561476" sldId="978"/>
            <ac:picMk id="17" creationId="{FFA6A80E-6209-4302-9399-A5097BF497F5}"/>
          </ac:picMkLst>
        </pc:picChg>
        <pc:picChg chg="add mod">
          <ac:chgData name="Nitheesh Kaliyamurthy" userId="2821ebda-f4ac-4963-9a4e-a836dfc45829" providerId="ADAL" clId="{BE21BC7D-ECC9-4B1B-860E-F076B5D072DD}" dt="2021-09-30T09:08:44.109" v="2530" actId="14100"/>
          <ac:picMkLst>
            <pc:docMk/>
            <pc:sldMk cId="3007561476" sldId="978"/>
            <ac:picMk id="18" creationId="{AD174379-B166-4258-AC0D-EBD687FCACA4}"/>
          </ac:picMkLst>
        </pc:picChg>
      </pc:sldChg>
      <pc:sldChg chg="addSp delSp modSp add mod">
        <pc:chgData name="Nitheesh Kaliyamurthy" userId="2821ebda-f4ac-4963-9a4e-a836dfc45829" providerId="ADAL" clId="{BE21BC7D-ECC9-4B1B-860E-F076B5D072DD}" dt="2021-09-30T09:13:55.894" v="2624" actId="1076"/>
        <pc:sldMkLst>
          <pc:docMk/>
          <pc:sldMk cId="326127213" sldId="979"/>
        </pc:sldMkLst>
        <pc:spChg chg="mod">
          <ac:chgData name="Nitheesh Kaliyamurthy" userId="2821ebda-f4ac-4963-9a4e-a836dfc45829" providerId="ADAL" clId="{BE21BC7D-ECC9-4B1B-860E-F076B5D072DD}" dt="2021-09-30T09:13:04.478" v="2604" actId="27636"/>
          <ac:spMkLst>
            <pc:docMk/>
            <pc:sldMk cId="326127213" sldId="979"/>
            <ac:spMk id="6" creationId="{FDB50C7D-A789-1947-A197-D4C18A6B4C22}"/>
          </ac:spMkLst>
        </pc:spChg>
        <pc:spChg chg="add mod">
          <ac:chgData name="Nitheesh Kaliyamurthy" userId="2821ebda-f4ac-4963-9a4e-a836dfc45829" providerId="ADAL" clId="{BE21BC7D-ECC9-4B1B-860E-F076B5D072DD}" dt="2021-09-30T09:13:38.965" v="2620" actId="20577"/>
          <ac:spMkLst>
            <pc:docMk/>
            <pc:sldMk cId="326127213" sldId="979"/>
            <ac:spMk id="20" creationId="{3C53A4BC-9578-42E2-A393-33990F9252B8}"/>
          </ac:spMkLst>
        </pc:spChg>
        <pc:picChg chg="del">
          <ac:chgData name="Nitheesh Kaliyamurthy" userId="2821ebda-f4ac-4963-9a4e-a836dfc45829" providerId="ADAL" clId="{BE21BC7D-ECC9-4B1B-860E-F076B5D072DD}" dt="2021-09-30T09:09:20.484" v="2539" actId="478"/>
          <ac:picMkLst>
            <pc:docMk/>
            <pc:sldMk cId="326127213" sldId="979"/>
            <ac:picMk id="9" creationId="{2D4D47DC-9B8C-402F-9851-3939502C44C5}"/>
          </ac:picMkLst>
        </pc:picChg>
        <pc:picChg chg="del">
          <ac:chgData name="Nitheesh Kaliyamurthy" userId="2821ebda-f4ac-4963-9a4e-a836dfc45829" providerId="ADAL" clId="{BE21BC7D-ECC9-4B1B-860E-F076B5D072DD}" dt="2021-09-30T09:09:21.833" v="2541" actId="478"/>
          <ac:picMkLst>
            <pc:docMk/>
            <pc:sldMk cId="326127213" sldId="979"/>
            <ac:picMk id="10" creationId="{C8DFA97E-1F38-4419-B059-5334F9AF88D1}"/>
          </ac:picMkLst>
        </pc:picChg>
        <pc:picChg chg="add mod">
          <ac:chgData name="Nitheesh Kaliyamurthy" userId="2821ebda-f4ac-4963-9a4e-a836dfc45829" providerId="ADAL" clId="{BE21BC7D-ECC9-4B1B-860E-F076B5D072DD}" dt="2021-09-30T09:10:11.526" v="2555" actId="1076"/>
          <ac:picMkLst>
            <pc:docMk/>
            <pc:sldMk cId="326127213" sldId="979"/>
            <ac:picMk id="11" creationId="{5C6DCE79-201E-4064-9B4C-5833F12B1800}"/>
          </ac:picMkLst>
        </pc:picChg>
        <pc:picChg chg="add mod">
          <ac:chgData name="Nitheesh Kaliyamurthy" userId="2821ebda-f4ac-4963-9a4e-a836dfc45829" providerId="ADAL" clId="{BE21BC7D-ECC9-4B1B-860E-F076B5D072DD}" dt="2021-09-30T09:10:15.119" v="2557" actId="14100"/>
          <ac:picMkLst>
            <pc:docMk/>
            <pc:sldMk cId="326127213" sldId="979"/>
            <ac:picMk id="12" creationId="{3CD893A7-FE78-4484-8C4A-E0982C5D4CFA}"/>
          </ac:picMkLst>
        </pc:picChg>
        <pc:picChg chg="del">
          <ac:chgData name="Nitheesh Kaliyamurthy" userId="2821ebda-f4ac-4963-9a4e-a836dfc45829" providerId="ADAL" clId="{BE21BC7D-ECC9-4B1B-860E-F076B5D072DD}" dt="2021-09-30T09:09:21.092" v="2540" actId="478"/>
          <ac:picMkLst>
            <pc:docMk/>
            <pc:sldMk cId="326127213" sldId="979"/>
            <ac:picMk id="13" creationId="{FBE7B3ED-80AF-4080-AF68-C807E592D980}"/>
          </ac:picMkLst>
        </pc:picChg>
        <pc:picChg chg="del">
          <ac:chgData name="Nitheesh Kaliyamurthy" userId="2821ebda-f4ac-4963-9a4e-a836dfc45829" providerId="ADAL" clId="{BE21BC7D-ECC9-4B1B-860E-F076B5D072DD}" dt="2021-09-30T09:09:22.493" v="2542" actId="478"/>
          <ac:picMkLst>
            <pc:docMk/>
            <pc:sldMk cId="326127213" sldId="979"/>
            <ac:picMk id="14" creationId="{99E48877-948B-46B8-827D-87928CDB4A9B}"/>
          </ac:picMkLst>
        </pc:picChg>
        <pc:picChg chg="del">
          <ac:chgData name="Nitheesh Kaliyamurthy" userId="2821ebda-f4ac-4963-9a4e-a836dfc45829" providerId="ADAL" clId="{BE21BC7D-ECC9-4B1B-860E-F076B5D072DD}" dt="2021-09-30T09:09:23.783" v="2544" actId="478"/>
          <ac:picMkLst>
            <pc:docMk/>
            <pc:sldMk cId="326127213" sldId="979"/>
            <ac:picMk id="15" creationId="{BCEAADDF-B5D6-4FAC-82CA-2F3E3D4E0229}"/>
          </ac:picMkLst>
        </pc:picChg>
        <pc:picChg chg="add mod modCrop">
          <ac:chgData name="Nitheesh Kaliyamurthy" userId="2821ebda-f4ac-4963-9a4e-a836dfc45829" providerId="ADAL" clId="{BE21BC7D-ECC9-4B1B-860E-F076B5D072DD}" dt="2021-09-30T09:10:38.957" v="2567" actId="1076"/>
          <ac:picMkLst>
            <pc:docMk/>
            <pc:sldMk cId="326127213" sldId="979"/>
            <ac:picMk id="16" creationId="{0711A56D-7200-45E4-BF19-71B9CC3BC0B6}"/>
          </ac:picMkLst>
        </pc:picChg>
        <pc:picChg chg="del">
          <ac:chgData name="Nitheesh Kaliyamurthy" userId="2821ebda-f4ac-4963-9a4e-a836dfc45829" providerId="ADAL" clId="{BE21BC7D-ECC9-4B1B-860E-F076B5D072DD}" dt="2021-09-30T09:09:23.135" v="2543" actId="478"/>
          <ac:picMkLst>
            <pc:docMk/>
            <pc:sldMk cId="326127213" sldId="979"/>
            <ac:picMk id="17" creationId="{FFA6A80E-6209-4302-9399-A5097BF497F5}"/>
          </ac:picMkLst>
        </pc:picChg>
        <pc:picChg chg="del">
          <ac:chgData name="Nitheesh Kaliyamurthy" userId="2821ebda-f4ac-4963-9a4e-a836dfc45829" providerId="ADAL" clId="{BE21BC7D-ECC9-4B1B-860E-F076B5D072DD}" dt="2021-09-30T09:09:24.472" v="2545" actId="478"/>
          <ac:picMkLst>
            <pc:docMk/>
            <pc:sldMk cId="326127213" sldId="979"/>
            <ac:picMk id="18" creationId="{AD174379-B166-4258-AC0D-EBD687FCACA4}"/>
          </ac:picMkLst>
        </pc:picChg>
        <pc:picChg chg="add mod">
          <ac:chgData name="Nitheesh Kaliyamurthy" userId="2821ebda-f4ac-4963-9a4e-a836dfc45829" providerId="ADAL" clId="{BE21BC7D-ECC9-4B1B-860E-F076B5D072DD}" dt="2021-09-30T09:10:40.925" v="2572" actId="1036"/>
          <ac:picMkLst>
            <pc:docMk/>
            <pc:sldMk cId="326127213" sldId="979"/>
            <ac:picMk id="19" creationId="{46E9C279-0B50-4FC3-8E18-5C9F0A1A3378}"/>
          </ac:picMkLst>
        </pc:picChg>
        <pc:picChg chg="add mod">
          <ac:chgData name="Nitheesh Kaliyamurthy" userId="2821ebda-f4ac-4963-9a4e-a836dfc45829" providerId="ADAL" clId="{BE21BC7D-ECC9-4B1B-860E-F076B5D072DD}" dt="2021-09-30T09:13:55.894" v="2624" actId="1076"/>
          <ac:picMkLst>
            <pc:docMk/>
            <pc:sldMk cId="326127213" sldId="979"/>
            <ac:picMk id="21" creationId="{5C3DE462-B303-4257-AD92-AB8584C71CC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30/09/2026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3</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4</a:t>
            </a:fld>
            <a:endParaRPr lang="en-US" dirty="0"/>
          </a:p>
        </p:txBody>
      </p:sp>
    </p:spTree>
    <p:extLst>
      <p:ext uri="{BB962C8B-B14F-4D97-AF65-F5344CB8AC3E}">
        <p14:creationId xmlns:p14="http://schemas.microsoft.com/office/powerpoint/2010/main" val="2290932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FCD7BD-6D5A-3531-B196-E406DDC0AB2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7B9DE47-857A-DB49-B507-041F0ED6D0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FC0944D-4AD7-1B7A-FD07-23817D4A2F1A}"/>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B9194E07-21FA-8CA9-613D-415D0A47301D}"/>
              </a:ext>
            </a:extLst>
          </p:cNvPr>
          <p:cNvSpPr>
            <a:spLocks noGrp="1"/>
          </p:cNvSpPr>
          <p:nvPr>
            <p:ph type="sldNum" sz="quarter" idx="5"/>
          </p:nvPr>
        </p:nvSpPr>
        <p:spPr/>
        <p:txBody>
          <a:bodyPr/>
          <a:lstStyle/>
          <a:p>
            <a:fld id="{5641018C-6CAF-B84E-B92C-ECB119457FBA}" type="slidenum">
              <a:rPr lang="en-US" smtClean="0"/>
              <a:t>5</a:t>
            </a:fld>
            <a:endParaRPr lang="en-US" dirty="0"/>
          </a:p>
        </p:txBody>
      </p:sp>
    </p:spTree>
    <p:extLst>
      <p:ext uri="{BB962C8B-B14F-4D97-AF65-F5344CB8AC3E}">
        <p14:creationId xmlns:p14="http://schemas.microsoft.com/office/powerpoint/2010/main" val="10604660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6</a:t>
            </a:fld>
            <a:endParaRPr lang="en-US" dirty="0">
              <a:solidFill>
                <a:prstClr val="black"/>
              </a:solidFill>
            </a:endParaRPr>
          </a:p>
        </p:txBody>
      </p:sp>
    </p:spTree>
    <p:extLst>
      <p:ext uri="{BB962C8B-B14F-4D97-AF65-F5344CB8AC3E}">
        <p14:creationId xmlns:p14="http://schemas.microsoft.com/office/powerpoint/2010/main" val="4260711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7</a:t>
            </a:fld>
            <a:endParaRPr lang="en-US" dirty="0"/>
          </a:p>
        </p:txBody>
      </p:sp>
    </p:spTree>
    <p:extLst>
      <p:ext uri="{BB962C8B-B14F-4D97-AF65-F5344CB8AC3E}">
        <p14:creationId xmlns:p14="http://schemas.microsoft.com/office/powerpoint/2010/main" val="8845494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780965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3864722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u="none" strike="noStrike" kern="1200" dirty="0">
                <a:solidFill>
                  <a:schemeClr val="tx1"/>
                </a:solidFill>
                <a:effectLst/>
                <a:latin typeface="+mn-lt"/>
                <a:ea typeface="+mn-ea"/>
                <a:cs typeface="+mn-cs"/>
              </a:rPr>
              <a:t>The Internet Engineering Task Force</a:t>
            </a:r>
          </a:p>
          <a:p>
            <a:r>
              <a:rPr lang="en-GB" sz="1200" b="0" i="0" kern="1200" dirty="0">
                <a:solidFill>
                  <a:schemeClr val="tx1"/>
                </a:solidFill>
                <a:effectLst/>
                <a:latin typeface="+mn-lt"/>
                <a:ea typeface="+mn-ea"/>
                <a:cs typeface="+mn-cs"/>
              </a:rPr>
              <a:t>The Internet Corporation for Assigned Names and Numbers</a:t>
            </a:r>
          </a:p>
          <a:p>
            <a:r>
              <a:rPr lang="en-GB" dirty="0"/>
              <a:t>Internet Architecture Board</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42607111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20558262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14</a:t>
            </a:fld>
            <a:endParaRPr lang="en-US" dirty="0">
              <a:solidFill>
                <a:prstClr val="black"/>
              </a:solidFill>
            </a:endParaRPr>
          </a:p>
        </p:txBody>
      </p:sp>
    </p:spTree>
    <p:extLst>
      <p:ext uri="{BB962C8B-B14F-4D97-AF65-F5344CB8AC3E}">
        <p14:creationId xmlns:p14="http://schemas.microsoft.com/office/powerpoint/2010/main" val="3670137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729E1-84D1-5571-A54E-65F014BAAF3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88E4C6-3AE9-4E5C-7430-1D2A98E10F6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0739772-BF7F-ED2C-FE4A-2685D6C069D1}"/>
              </a:ext>
            </a:extLst>
          </p:cNvPr>
          <p:cNvSpPr>
            <a:spLocks noGrp="1"/>
          </p:cNvSpPr>
          <p:nvPr>
            <p:ph type="body" idx="1"/>
          </p:nvPr>
        </p:nvSpPr>
        <p:spPr/>
        <p:txBody>
          <a:bodyPr/>
          <a:lstStyle/>
          <a:p>
            <a:pPr marL="0" indent="0">
              <a:buNone/>
            </a:pPr>
            <a:r>
              <a:rPr lang="en-CA" altLang="en-US" sz="1600" dirty="0"/>
              <a:t>A fault tolerant network limits the impact of a failure by limiting the number of affected devices. Multiple paths are required for fault tolerance.</a:t>
            </a:r>
          </a:p>
          <a:p>
            <a:pPr marL="0" indent="0">
              <a:buNone/>
            </a:pPr>
            <a:r>
              <a:rPr lang="en-CA" altLang="en-US" sz="1600" dirty="0"/>
              <a:t>Reliable networks provide redundancy by implementing a packet switched network</a:t>
            </a:r>
          </a:p>
          <a:p>
            <a:endParaRPr lang="en-CA" altLang="en-US" sz="1200" dirty="0"/>
          </a:p>
          <a:p>
            <a:pPr marL="0" indent="0">
              <a:buNone/>
            </a:pPr>
            <a:r>
              <a:rPr lang="en-CA" altLang="en-US" sz="1200" dirty="0"/>
              <a:t>A scalable network can expand quickly and easily to support new users and applications without impacting the performance of services to existing users.</a:t>
            </a:r>
          </a:p>
          <a:p>
            <a:pPr marL="0" indent="0">
              <a:buNone/>
            </a:pPr>
            <a:r>
              <a:rPr lang="en-CA" altLang="en-US" sz="1200" dirty="0"/>
              <a:t>Network designers follow accepted standards and protocols in order to make the networks scalable.</a:t>
            </a:r>
          </a:p>
          <a:p>
            <a:endParaRPr lang="en-CA" altLang="en-US" dirty="0"/>
          </a:p>
          <a:p>
            <a:endParaRPr lang="en-US" dirty="0"/>
          </a:p>
        </p:txBody>
      </p:sp>
      <p:sp>
        <p:nvSpPr>
          <p:cNvPr id="4" name="Slide Number Placeholder 3">
            <a:extLst>
              <a:ext uri="{FF2B5EF4-FFF2-40B4-BE49-F238E27FC236}">
                <a16:creationId xmlns:a16="http://schemas.microsoft.com/office/drawing/2014/main" id="{46911B66-1C7C-D579-E739-D49FA73C15CE}"/>
              </a:ext>
            </a:extLst>
          </p:cNvPr>
          <p:cNvSpPr>
            <a:spLocks noGrp="1"/>
          </p:cNvSpPr>
          <p:nvPr>
            <p:ph type="sldNum" sz="quarter" idx="10"/>
          </p:nvPr>
        </p:nvSpPr>
        <p:spPr/>
        <p:txBody>
          <a:bodyPr/>
          <a:lstStyle/>
          <a:p>
            <a:fld id="{5641018C-6CAF-B84E-B92C-ECB119457FBA}" type="slidenum">
              <a:rPr lang="en-US" smtClean="0">
                <a:solidFill>
                  <a:prstClr val="black"/>
                </a:solidFill>
              </a:rPr>
              <a:pPr/>
              <a:t>15</a:t>
            </a:fld>
            <a:endParaRPr lang="en-US" dirty="0">
              <a:solidFill>
                <a:prstClr val="black"/>
              </a:solidFill>
            </a:endParaRPr>
          </a:p>
        </p:txBody>
      </p:sp>
    </p:spTree>
    <p:extLst>
      <p:ext uri="{BB962C8B-B14F-4D97-AF65-F5344CB8AC3E}">
        <p14:creationId xmlns:p14="http://schemas.microsoft.com/office/powerpoint/2010/main" val="2979310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 panose="020B0604020202020204" pitchFamily="34" charset="0"/>
              <a:buChar char="•"/>
            </a:pPr>
            <a:r>
              <a:rPr lang="en-CA" altLang="en-US" dirty="0"/>
              <a:t>Quality of Service (QoS) is the primary mechanism used to ensure reliable delivery of content for all users. </a:t>
            </a:r>
          </a:p>
          <a:p>
            <a:pPr>
              <a:buFont typeface="Arial" panose="020B0604020202020204" pitchFamily="34" charset="0"/>
              <a:buChar char="•"/>
            </a:pPr>
            <a:r>
              <a:rPr lang="en-CA" altLang="en-US" dirty="0"/>
              <a:t>With a QoS policy in place, the router can more easily manage the flow of data and voice traffic.</a:t>
            </a:r>
          </a:p>
          <a:p>
            <a:pPr marL="0" indent="0">
              <a:buNone/>
            </a:pPr>
            <a:endParaRPr lang="en-CA" altLang="en-US" dirty="0"/>
          </a:p>
          <a:p>
            <a:pPr marL="0" indent="0">
              <a:buNone/>
            </a:pPr>
            <a:r>
              <a:rPr lang="en-CA" altLang="en-US" dirty="0"/>
              <a:t>There are two main types of network security that must be addressed:  </a:t>
            </a:r>
          </a:p>
          <a:p>
            <a:pPr lvl="1">
              <a:buFont typeface="Arial" panose="020B0604020202020204" pitchFamily="34" charset="0"/>
              <a:buChar char="•"/>
            </a:pPr>
            <a:r>
              <a:rPr lang="en-CA" altLang="en-US" sz="1500" dirty="0"/>
              <a:t>Network infrastructure security</a:t>
            </a:r>
          </a:p>
          <a:p>
            <a:pPr lvl="2">
              <a:buFont typeface="Arial" panose="020B0604020202020204" pitchFamily="34" charset="0"/>
              <a:buChar char="•"/>
            </a:pPr>
            <a:r>
              <a:rPr lang="en-CA" altLang="en-US" sz="1400" dirty="0"/>
              <a:t>Physical security of network devices</a:t>
            </a:r>
          </a:p>
          <a:p>
            <a:pPr lvl="2">
              <a:buFont typeface="Arial" panose="020B0604020202020204" pitchFamily="34" charset="0"/>
              <a:buChar char="•"/>
            </a:pPr>
            <a:r>
              <a:rPr lang="en-CA" altLang="en-US" sz="1400" dirty="0"/>
              <a:t>Preventing unauthorized access to the devices</a:t>
            </a:r>
          </a:p>
          <a:p>
            <a:pPr lvl="1">
              <a:buFont typeface="Arial" panose="020B0604020202020204" pitchFamily="34" charset="0"/>
              <a:buChar char="•"/>
            </a:pPr>
            <a:r>
              <a:rPr lang="en-CA" altLang="en-US" sz="1500" dirty="0"/>
              <a:t>Information Security</a:t>
            </a:r>
          </a:p>
          <a:p>
            <a:pPr lvl="2">
              <a:buFont typeface="Arial" panose="020B0604020202020204" pitchFamily="34" charset="0"/>
              <a:buChar char="•"/>
            </a:pPr>
            <a:r>
              <a:rPr lang="en-CA" altLang="en-US" sz="1400" dirty="0"/>
              <a:t>Protection of the information or data transmitted over the network</a:t>
            </a:r>
          </a:p>
          <a:p>
            <a:pPr marL="0" indent="0">
              <a:buNone/>
            </a:pPr>
            <a:r>
              <a:rPr lang="en-CA" altLang="en-US" dirty="0"/>
              <a:t>Three goals of network security:</a:t>
            </a:r>
          </a:p>
          <a:p>
            <a:pPr lvl="1"/>
            <a:r>
              <a:rPr lang="en-CA" altLang="en-US" dirty="0"/>
              <a:t>Confidentiality – only intended recipients can read the data</a:t>
            </a:r>
          </a:p>
          <a:p>
            <a:pPr lvl="1"/>
            <a:r>
              <a:rPr lang="en-CA" altLang="en-US" dirty="0"/>
              <a:t>Integrity – assurance that the data has not be altered with during transmission</a:t>
            </a:r>
          </a:p>
          <a:p>
            <a:pPr lvl="1"/>
            <a:r>
              <a:rPr lang="en-CA" altLang="en-US" dirty="0"/>
              <a:t>Availability – assurance of timely and reliable access to data for authorized users</a:t>
            </a:r>
          </a:p>
          <a:p>
            <a:endParaRPr lang="en-CA" altLang="en-US" dirty="0"/>
          </a:p>
          <a:p>
            <a:pPr marL="0" indent="0">
              <a:buNone/>
            </a:pPr>
            <a:endParaRPr lang="en-CA" altLang="en-US" dirty="0"/>
          </a:p>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16</a:t>
            </a:fld>
            <a:endParaRPr lang="en-US" dirty="0">
              <a:solidFill>
                <a:prstClr val="black"/>
              </a:solidFill>
            </a:endParaRPr>
          </a:p>
        </p:txBody>
      </p:sp>
    </p:spTree>
    <p:extLst>
      <p:ext uri="{BB962C8B-B14F-4D97-AF65-F5344CB8AC3E}">
        <p14:creationId xmlns:p14="http://schemas.microsoft.com/office/powerpoint/2010/main" val="10765322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17</a:t>
            </a:fld>
            <a:endParaRPr lang="en-US" dirty="0"/>
          </a:p>
        </p:txBody>
      </p:sp>
    </p:spTree>
    <p:extLst>
      <p:ext uri="{BB962C8B-B14F-4D97-AF65-F5344CB8AC3E}">
        <p14:creationId xmlns:p14="http://schemas.microsoft.com/office/powerpoint/2010/main" val="6532364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18</a:t>
            </a:fld>
            <a:endParaRPr lang="en-US" dirty="0"/>
          </a:p>
        </p:txBody>
      </p:sp>
    </p:spTree>
    <p:extLst>
      <p:ext uri="{BB962C8B-B14F-4D97-AF65-F5344CB8AC3E}">
        <p14:creationId xmlns:p14="http://schemas.microsoft.com/office/powerpoint/2010/main" val="34320967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680F8E-1AA1-E22D-8FA4-59DBF707F01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494D571-B230-A200-D31E-767BA3E0C317}"/>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0C73518-6B46-8D4C-9F8E-B2DF9E096FC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BFC900B-3C6A-0547-CC71-773AC15E5151}"/>
              </a:ext>
            </a:extLst>
          </p:cNvPr>
          <p:cNvSpPr>
            <a:spLocks noGrp="1"/>
          </p:cNvSpPr>
          <p:nvPr>
            <p:ph type="sldNum" sz="quarter" idx="5"/>
          </p:nvPr>
        </p:nvSpPr>
        <p:spPr/>
        <p:txBody>
          <a:bodyPr/>
          <a:lstStyle/>
          <a:p>
            <a:fld id="{5641018C-6CAF-B84E-B92C-ECB119457FBA}" type="slidenum">
              <a:rPr lang="en-US" smtClean="0"/>
              <a:t>19</a:t>
            </a:fld>
            <a:endParaRPr lang="en-US" dirty="0"/>
          </a:p>
        </p:txBody>
      </p:sp>
    </p:spTree>
    <p:extLst>
      <p:ext uri="{BB962C8B-B14F-4D97-AF65-F5344CB8AC3E}">
        <p14:creationId xmlns:p14="http://schemas.microsoft.com/office/powerpoint/2010/main" val="82125984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20</a:t>
            </a:fld>
            <a:endParaRPr lang="en-US" dirty="0"/>
          </a:p>
        </p:txBody>
      </p:sp>
    </p:spTree>
    <p:extLst>
      <p:ext uri="{BB962C8B-B14F-4D97-AF65-F5344CB8AC3E}">
        <p14:creationId xmlns:p14="http://schemas.microsoft.com/office/powerpoint/2010/main" val="186439122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641018C-6CAF-B84E-B92C-ECB119457FBA}" type="slidenum">
              <a:rPr lang="en-US" smtClean="0"/>
              <a:t>21</a:t>
            </a:fld>
            <a:endParaRPr lang="en-US" dirty="0"/>
          </a:p>
        </p:txBody>
      </p:sp>
    </p:spTree>
    <p:extLst>
      <p:ext uri="{BB962C8B-B14F-4D97-AF65-F5344CB8AC3E}">
        <p14:creationId xmlns:p14="http://schemas.microsoft.com/office/powerpoint/2010/main" val="20796438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22</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4275545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23</a:t>
            </a:fld>
            <a:endParaRPr lang="en-US" altLang="en-US" sz="800" dirty="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504938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24</a:t>
            </a:fld>
            <a:endParaRPr lang="en-US" dirty="0">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dirty="0">
              <a:solidFill>
                <a:prstClr val="black"/>
              </a:solidFill>
            </a:endParaRPr>
          </a:p>
        </p:txBody>
      </p:sp>
    </p:spTree>
    <p:extLst>
      <p:ext uri="{BB962C8B-B14F-4D97-AF65-F5344CB8AC3E}">
        <p14:creationId xmlns:p14="http://schemas.microsoft.com/office/powerpoint/2010/main" val="21301549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dirty="0">
              <a:solidFill>
                <a:prstClr val="black"/>
              </a:solidFill>
            </a:endParaRPr>
          </a:p>
        </p:txBody>
      </p:sp>
    </p:spTree>
    <p:extLst>
      <p:ext uri="{BB962C8B-B14F-4D97-AF65-F5344CB8AC3E}">
        <p14:creationId xmlns:p14="http://schemas.microsoft.com/office/powerpoint/2010/main" val="26264463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27</a:t>
            </a:fld>
            <a:endParaRPr lang="en-US" dirty="0">
              <a:solidFill>
                <a:prstClr val="black"/>
              </a:solidFill>
            </a:endParaRPr>
          </a:p>
        </p:txBody>
      </p:sp>
    </p:spTree>
    <p:extLst>
      <p:ext uri="{BB962C8B-B14F-4D97-AF65-F5344CB8AC3E}">
        <p14:creationId xmlns:p14="http://schemas.microsoft.com/office/powerpoint/2010/main" val="92074776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28</a:t>
            </a:fld>
            <a:endParaRPr lang="en-US" dirty="0">
              <a:solidFill>
                <a:prstClr val="black"/>
              </a:solidFill>
            </a:endParaRPr>
          </a:p>
        </p:txBody>
      </p:sp>
    </p:spTree>
    <p:extLst>
      <p:ext uri="{BB962C8B-B14F-4D97-AF65-F5344CB8AC3E}">
        <p14:creationId xmlns:p14="http://schemas.microsoft.com/office/powerpoint/2010/main" val="29893542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29</a:t>
            </a:fld>
            <a:endParaRPr lang="en-US" dirty="0">
              <a:solidFill>
                <a:prstClr val="black"/>
              </a:solidFill>
            </a:endParaRPr>
          </a:p>
        </p:txBody>
      </p:sp>
    </p:spTree>
    <p:extLst>
      <p:ext uri="{BB962C8B-B14F-4D97-AF65-F5344CB8AC3E}">
        <p14:creationId xmlns:p14="http://schemas.microsoft.com/office/powerpoint/2010/main" val="70822628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solidFill>
                  <a:prstClr val="black"/>
                </a:solidFill>
              </a:rPr>
              <a:pPr/>
              <a:t>30</a:t>
            </a:fld>
            <a:endParaRPr lang="en-US" sz="800" dirty="0">
              <a:solidFill>
                <a:prstClr val="black"/>
              </a:solidFill>
            </a:endParaRPr>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Tree>
    <p:extLst>
      <p:ext uri="{BB962C8B-B14F-4D97-AF65-F5344CB8AC3E}">
        <p14:creationId xmlns:p14="http://schemas.microsoft.com/office/powerpoint/2010/main" val="313253743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cSld name="Multi_Slide">
    <p:spTree>
      <p:nvGrpSpPr>
        <p:cNvPr id="1" name=""/>
        <p:cNvGrpSpPr/>
        <p:nvPr/>
      </p:nvGrpSpPr>
      <p:grpSpPr>
        <a:xfrm>
          <a:off x="0" y="0"/>
          <a:ext cx="0" cy="0"/>
          <a:chOff x="0" y="0"/>
          <a:chExt cx="0" cy="0"/>
        </a:xfrm>
      </p:grpSpPr>
      <p:sp>
        <p:nvSpPr>
          <p:cNvPr id="5" name="Content Placeholder 2"/>
          <p:cNvSpPr>
            <a:spLocks noGrp="1"/>
          </p:cNvSpPr>
          <p:nvPr>
            <p:ph idx="1"/>
          </p:nvPr>
        </p:nvSpPr>
        <p:spPr>
          <a:xfrm>
            <a:off x="632885" y="1797052"/>
            <a:ext cx="11040076" cy="4098595"/>
          </a:xfrm>
          <a:prstGeom prst="rect">
            <a:avLst/>
          </a:prstGeom>
        </p:spPr>
        <p:txBody>
          <a:bodyPr lIns="91420" tIns="45710" rIns="91420" bIns="45710">
            <a:no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baseline="0">
                <a:solidFill>
                  <a:schemeClr val="bg1"/>
                </a:solidFill>
                <a:latin typeface="+mn-lt"/>
                <a:cs typeface="CiscoSans ExtraLight"/>
              </a:defRPr>
            </a:lvl1pPr>
          </a:lstStyle>
          <a:p>
            <a:pPr lvl="0"/>
            <a:r>
              <a:rPr lang="en-US"/>
              <a:t>Click to edit Master text styles</a:t>
            </a:r>
          </a:p>
        </p:txBody>
      </p:sp>
      <p:sp>
        <p:nvSpPr>
          <p:cNvPr id="4" name="Title Placeholder 5"/>
          <p:cNvSpPr>
            <a:spLocks noGrp="1"/>
          </p:cNvSpPr>
          <p:nvPr>
            <p:ph type="title"/>
          </p:nvPr>
        </p:nvSpPr>
        <p:spPr bwMode="auto">
          <a:xfrm>
            <a:off x="583688" y="455085"/>
            <a:ext cx="11127317" cy="9757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rgbClr val="004C69"/>
                </a:solidFill>
              </a:defRPr>
            </a:lvl1pPr>
          </a:lstStyle>
          <a:p>
            <a:pPr lvl="0"/>
            <a:r>
              <a:rPr lang="en-US"/>
              <a:t>Click to edit Master title style</a:t>
            </a:r>
            <a:endParaRPr lang="en-GB" dirty="0"/>
          </a:p>
        </p:txBody>
      </p:sp>
    </p:spTree>
    <p:extLst>
      <p:ext uri="{BB962C8B-B14F-4D97-AF65-F5344CB8AC3E}">
        <p14:creationId xmlns:p14="http://schemas.microsoft.com/office/powerpoint/2010/main" val="2497117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Slide Number Placeholder 6"/>
          <p:cNvSpPr>
            <a:spLocks noGrp="1"/>
          </p:cNvSpPr>
          <p:nvPr>
            <p:ph type="sldNum" sz="quarter" idx="4"/>
          </p:nvPr>
        </p:nvSpPr>
        <p:spPr>
          <a:xfrm>
            <a:off x="11297921" y="6605684"/>
            <a:ext cx="902547" cy="252317"/>
          </a:xfrm>
          <a:prstGeom prst="rect">
            <a:avLst/>
          </a:prstGeom>
        </p:spPr>
        <p:txBody>
          <a:bodyPr vert="horz" lIns="91440" tIns="45720" rIns="91440" bIns="45720" rtlCol="0" anchor="ctr"/>
          <a:lstStyle>
            <a:lvl1pPr algn="r">
              <a:defRPr sz="700">
                <a:solidFill>
                  <a:schemeClr val="tx2"/>
                </a:solidFill>
              </a:defRPr>
            </a:lvl1pPr>
          </a:lstStyle>
          <a:p>
            <a:pPr defTabSz="514338">
              <a:defRPr/>
            </a:pPr>
            <a:fld id="{2F5CCB13-0A32-4557-88E9-079F0C330695}" type="slidenum">
              <a:rPr lang="en-US" kern="0" smtClean="0">
                <a:solidFill>
                  <a:srgbClr val="595959"/>
                </a:solidFill>
              </a:rPr>
              <a:pPr defTabSz="514338">
                <a:defRPr/>
              </a:pPr>
              <a:t>‹#›</a:t>
            </a:fld>
            <a:endParaRPr lang="en-US" kern="0" dirty="0">
              <a:solidFill>
                <a:srgbClr val="595959"/>
              </a:solidFill>
            </a:endParaRPr>
          </a:p>
        </p:txBody>
      </p:sp>
      <p:sp>
        <p:nvSpPr>
          <p:cNvPr id="5" name="Rectangle 3"/>
          <p:cNvSpPr>
            <a:spLocks noGrp="1" noChangeArrowheads="1"/>
          </p:cNvSpPr>
          <p:nvPr>
            <p:ph idx="1"/>
          </p:nvPr>
        </p:nvSpPr>
        <p:spPr bwMode="auto">
          <a:xfrm>
            <a:off x="192087" y="1065260"/>
            <a:ext cx="11804381" cy="5540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182880" bIns="45720" numCol="1" anchor="t" anchorCtr="0" compatLnSpc="1">
            <a:prstTxWarp prst="textNoShape">
              <a:avLst/>
            </a:prstTxWarp>
          </a:bodyPr>
          <a:lstStyle>
            <a:lvl1pPr marL="226478" indent="-226478">
              <a:lnSpc>
                <a:spcPct val="100000"/>
              </a:lnSpc>
              <a:spcBef>
                <a:spcPts val="800"/>
              </a:spcBef>
              <a:spcAft>
                <a:spcPts val="800"/>
              </a:spcAft>
              <a:buFont typeface="Wingdings" panose="05000000000000000000" pitchFamily="2" charset="2"/>
              <a:buChar char="§"/>
              <a:defRPr>
                <a:solidFill>
                  <a:srgbClr val="000000"/>
                </a:solidFill>
              </a:defRPr>
            </a:lvl1pPr>
            <a:lvl2pPr>
              <a:lnSpc>
                <a:spcPct val="100000"/>
              </a:lnSpc>
              <a:spcBef>
                <a:spcPts val="400"/>
              </a:spcBef>
              <a:spcAft>
                <a:spcPts val="400"/>
              </a:spcAft>
              <a:defRPr>
                <a:solidFill>
                  <a:srgbClr val="000000"/>
                </a:solidFill>
              </a:defRPr>
            </a:lvl2pPr>
            <a:lvl3pPr>
              <a:lnSpc>
                <a:spcPct val="100000"/>
              </a:lnSpc>
              <a:spcBef>
                <a:spcPts val="400"/>
              </a:spcBef>
              <a:spcAft>
                <a:spcPts val="400"/>
              </a:spcAft>
              <a:defRPr>
                <a:solidFill>
                  <a:srgbClr val="000000"/>
                </a:solidFill>
              </a:defRPr>
            </a:lvl3pPr>
            <a:lvl4pPr>
              <a:lnSpc>
                <a:spcPct val="100000"/>
              </a:lnSpc>
              <a:spcBef>
                <a:spcPts val="400"/>
              </a:spcBef>
              <a:spcAft>
                <a:spcPts val="400"/>
              </a:spcAft>
              <a:defRPr>
                <a:solidFill>
                  <a:srgbClr val="000000"/>
                </a:solidFill>
              </a:defRPr>
            </a:lvl4pPr>
          </a:lstStyle>
          <a:p>
            <a:pPr lvl="0"/>
            <a:r>
              <a:rPr lang="en-US" dirty="0">
                <a:sym typeface="Arial" pitchFamily="34" charset="0"/>
              </a:rPr>
              <a:t>Click to edit Master text styles</a:t>
            </a:r>
          </a:p>
          <a:p>
            <a:pPr lvl="1"/>
            <a:r>
              <a:rPr lang="en-US" dirty="0">
                <a:sym typeface="Arial" pitchFamily="34" charset="0"/>
              </a:rPr>
              <a:t>Second level</a:t>
            </a:r>
          </a:p>
          <a:p>
            <a:pPr lvl="2"/>
            <a:r>
              <a:rPr lang="en-US" dirty="0">
                <a:sym typeface="Arial" pitchFamily="34" charset="0"/>
              </a:rPr>
              <a:t>Third level</a:t>
            </a:r>
          </a:p>
          <a:p>
            <a:pPr lvl="3"/>
            <a:r>
              <a:rPr lang="en-US" dirty="0">
                <a:sym typeface="Arial" pitchFamily="34" charset="0"/>
              </a:rPr>
              <a:t>Fourth level</a:t>
            </a:r>
          </a:p>
        </p:txBody>
      </p:sp>
      <p:sp>
        <p:nvSpPr>
          <p:cNvPr id="6" name="Rectangle 2"/>
          <p:cNvSpPr>
            <a:spLocks noGrp="1" noChangeArrowheads="1"/>
          </p:cNvSpPr>
          <p:nvPr>
            <p:ph type="title"/>
          </p:nvPr>
        </p:nvSpPr>
        <p:spPr bwMode="auto">
          <a:xfrm>
            <a:off x="1" y="55191"/>
            <a:ext cx="12192000"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nSpc>
                <a:spcPct val="100000"/>
              </a:lnSpc>
              <a:defRPr sz="3200"/>
            </a:lvl1pPr>
          </a:lstStyle>
          <a:p>
            <a:pPr lvl="0"/>
            <a:r>
              <a:rPr lang="en-US" dirty="0">
                <a:sym typeface="Arial" pitchFamily="34" charset="0"/>
              </a:rPr>
              <a:t>Click to edit Master title style</a:t>
            </a:r>
          </a:p>
        </p:txBody>
      </p:sp>
    </p:spTree>
    <p:extLst>
      <p:ext uri="{BB962C8B-B14F-4D97-AF65-F5344CB8AC3E}">
        <p14:creationId xmlns:p14="http://schemas.microsoft.com/office/powerpoint/2010/main" val="1403457142"/>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slideLayout" Target="../slideLayouts/slideLayout3.xml"/><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theme" Target="../theme/theme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5.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 id="2147483684" r:id="rId2"/>
    <p:sldLayoutId id="2147483685"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3.xml"/><Relationship Id="rId1" Type="http://schemas.openxmlformats.org/officeDocument/2006/relationships/tags" Target="../tags/tag1.xml"/><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3.xml"/><Relationship Id="rId1" Type="http://schemas.openxmlformats.org/officeDocument/2006/relationships/tags" Target="../tags/tag2.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7" Type="http://schemas.openxmlformats.org/officeDocument/2006/relationships/image" Target="../media/image11.png"/><Relationship Id="rId2" Type="http://schemas.openxmlformats.org/officeDocument/2006/relationships/slideLayout" Target="../slideLayouts/slideLayout3.xml"/><Relationship Id="rId1" Type="http://schemas.openxmlformats.org/officeDocument/2006/relationships/tags" Target="../tags/tag3.xml"/><Relationship Id="rId6" Type="http://schemas.openxmlformats.org/officeDocument/2006/relationships/image" Target="../media/image10.png"/><Relationship Id="rId5" Type="http://schemas.openxmlformats.org/officeDocument/2006/relationships/image" Target="../media/image9.emf"/><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notesSlide" Target="../notesSlides/notesSlide5.xml"/><Relationship Id="rId7" Type="http://schemas.openxmlformats.org/officeDocument/2006/relationships/image" Target="../media/image17.png"/><Relationship Id="rId2" Type="http://schemas.openxmlformats.org/officeDocument/2006/relationships/slideLayout" Target="../slideLayouts/slideLayout3.xml"/><Relationship Id="rId1" Type="http://schemas.openxmlformats.org/officeDocument/2006/relationships/tags" Target="../tags/tag4.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0.png"/></Relationships>
</file>

<file path=ppt/slides/_rels/slide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2.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image" Target="../media/image31.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3.xml"/><Relationship Id="rId1" Type="http://schemas.openxmlformats.org/officeDocument/2006/relationships/tags" Target="../tags/tag5.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3.xml"/><Relationship Id="rId1" Type="http://schemas.openxmlformats.org/officeDocument/2006/relationships/tags" Target="../tags/tag6.xml"/><Relationship Id="rId4" Type="http://schemas.openxmlformats.org/officeDocument/2006/relationships/image" Target="../media/image32.pn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2.xml"/><Relationship Id="rId1" Type="http://schemas.openxmlformats.org/officeDocument/2006/relationships/tags" Target="../tags/tag7.xml"/><Relationship Id="rId5" Type="http://schemas.openxmlformats.org/officeDocument/2006/relationships/image" Target="../media/image34.png"/><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3.xml"/><Relationship Id="rId1" Type="http://schemas.openxmlformats.org/officeDocument/2006/relationships/tags" Target="../tags/tag8.xml"/><Relationship Id="rId4" Type="http://schemas.openxmlformats.org/officeDocument/2006/relationships/image" Target="../media/image35.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3.xml"/><Relationship Id="rId1" Type="http://schemas.openxmlformats.org/officeDocument/2006/relationships/tags" Target="../tags/tag9.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4.xml"/><Relationship Id="rId1" Type="http://schemas.openxmlformats.org/officeDocument/2006/relationships/tags" Target="../tags/tag10.xml"/><Relationship Id="rId5" Type="http://schemas.openxmlformats.org/officeDocument/2006/relationships/image" Target="../media/image37.tiff"/><Relationship Id="rId4" Type="http://schemas.openxmlformats.org/officeDocument/2006/relationships/image" Target="../media/image36.tiff"/></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4.xml"/><Relationship Id="rId1" Type="http://schemas.openxmlformats.org/officeDocument/2006/relationships/tags" Target="../tags/tag11.xml"/><Relationship Id="rId6" Type="http://schemas.openxmlformats.org/officeDocument/2006/relationships/image" Target="../media/image40.gif"/><Relationship Id="rId5" Type="http://schemas.openxmlformats.org/officeDocument/2006/relationships/image" Target="../media/image39.jpeg"/><Relationship Id="rId4" Type="http://schemas.openxmlformats.org/officeDocument/2006/relationships/image" Target="../media/image38.tiff"/></Relationships>
</file>

<file path=ppt/slides/_rels/slide24.xml.rels><?xml version="1.0" encoding="UTF-8" standalone="yes"?>
<Relationships xmlns="http://schemas.openxmlformats.org/package/2006/relationships"><Relationship Id="rId8" Type="http://schemas.openxmlformats.org/officeDocument/2006/relationships/image" Target="../media/image45.tiff"/><Relationship Id="rId3" Type="http://schemas.openxmlformats.org/officeDocument/2006/relationships/notesSlide" Target="../notesSlides/notesSlide20.xml"/><Relationship Id="rId7" Type="http://schemas.openxmlformats.org/officeDocument/2006/relationships/image" Target="../media/image44.tiff"/><Relationship Id="rId2" Type="http://schemas.openxmlformats.org/officeDocument/2006/relationships/slideLayout" Target="../slideLayouts/slideLayout4.xml"/><Relationship Id="rId1" Type="http://schemas.openxmlformats.org/officeDocument/2006/relationships/tags" Target="../tags/tag12.xml"/><Relationship Id="rId6" Type="http://schemas.openxmlformats.org/officeDocument/2006/relationships/image" Target="../media/image43.tiff"/><Relationship Id="rId5" Type="http://schemas.openxmlformats.org/officeDocument/2006/relationships/image" Target="../media/image42.tiff"/><Relationship Id="rId4" Type="http://schemas.openxmlformats.org/officeDocument/2006/relationships/image" Target="../media/image41.tiff"/></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4.xml"/><Relationship Id="rId1" Type="http://schemas.openxmlformats.org/officeDocument/2006/relationships/tags" Target="../tags/tag13.xml"/><Relationship Id="rId5" Type="http://schemas.openxmlformats.org/officeDocument/2006/relationships/image" Target="../media/image47.tiff"/><Relationship Id="rId4" Type="http://schemas.openxmlformats.org/officeDocument/2006/relationships/image" Target="../media/image46.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2.xml"/><Relationship Id="rId7" Type="http://schemas.openxmlformats.org/officeDocument/2006/relationships/image" Target="../media/image51.tiff"/><Relationship Id="rId2" Type="http://schemas.openxmlformats.org/officeDocument/2006/relationships/slideLayout" Target="../slideLayouts/slideLayout4.xml"/><Relationship Id="rId1" Type="http://schemas.openxmlformats.org/officeDocument/2006/relationships/tags" Target="../tags/tag14.xml"/><Relationship Id="rId6" Type="http://schemas.openxmlformats.org/officeDocument/2006/relationships/image" Target="../media/image50.tiff"/><Relationship Id="rId5" Type="http://schemas.openxmlformats.org/officeDocument/2006/relationships/image" Target="../media/image49.tiff"/><Relationship Id="rId4" Type="http://schemas.openxmlformats.org/officeDocument/2006/relationships/image" Target="../media/image48.tiff"/></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4.xml"/><Relationship Id="rId1" Type="http://schemas.openxmlformats.org/officeDocument/2006/relationships/tags" Target="../tags/tag15.xml"/></Relationships>
</file>

<file path=ppt/slides/_rels/slide28.xml.rels><?xml version="1.0" encoding="UTF-8" standalone="yes"?>
<Relationships xmlns="http://schemas.openxmlformats.org/package/2006/relationships"><Relationship Id="rId8" Type="http://schemas.openxmlformats.org/officeDocument/2006/relationships/image" Target="../media/image56.tiff"/><Relationship Id="rId3" Type="http://schemas.openxmlformats.org/officeDocument/2006/relationships/notesSlide" Target="../notesSlides/notesSlide24.xml"/><Relationship Id="rId7" Type="http://schemas.openxmlformats.org/officeDocument/2006/relationships/image" Target="../media/image55.tiff"/><Relationship Id="rId2" Type="http://schemas.openxmlformats.org/officeDocument/2006/relationships/slideLayout" Target="../slideLayouts/slideLayout4.xml"/><Relationship Id="rId1" Type="http://schemas.openxmlformats.org/officeDocument/2006/relationships/tags" Target="../tags/tag16.xml"/><Relationship Id="rId6" Type="http://schemas.openxmlformats.org/officeDocument/2006/relationships/image" Target="../media/image54.tiff"/><Relationship Id="rId5" Type="http://schemas.openxmlformats.org/officeDocument/2006/relationships/image" Target="../media/image53.tiff"/><Relationship Id="rId10" Type="http://schemas.openxmlformats.org/officeDocument/2006/relationships/image" Target="../media/image58.png"/><Relationship Id="rId4" Type="http://schemas.openxmlformats.org/officeDocument/2006/relationships/image" Target="../media/image52.tiff"/><Relationship Id="rId9" Type="http://schemas.openxmlformats.org/officeDocument/2006/relationships/image" Target="../media/image57.png"/></Relationships>
</file>

<file path=ppt/slides/_rels/slide29.xml.rels><?xml version="1.0" encoding="UTF-8" standalone="yes"?>
<Relationships xmlns="http://schemas.openxmlformats.org/package/2006/relationships"><Relationship Id="rId8" Type="http://schemas.openxmlformats.org/officeDocument/2006/relationships/image" Target="../media/image63.png"/><Relationship Id="rId3" Type="http://schemas.openxmlformats.org/officeDocument/2006/relationships/notesSlide" Target="../notesSlides/notesSlide25.xml"/><Relationship Id="rId7" Type="http://schemas.openxmlformats.org/officeDocument/2006/relationships/image" Target="../media/image62.png"/><Relationship Id="rId2" Type="http://schemas.openxmlformats.org/officeDocument/2006/relationships/slideLayout" Target="../slideLayouts/slideLayout4.xml"/><Relationship Id="rId1" Type="http://schemas.openxmlformats.org/officeDocument/2006/relationships/tags" Target="../tags/tag17.xml"/><Relationship Id="rId6" Type="http://schemas.openxmlformats.org/officeDocument/2006/relationships/image" Target="../media/image61.tiff"/><Relationship Id="rId5" Type="http://schemas.openxmlformats.org/officeDocument/2006/relationships/image" Target="../media/image60.tiff"/><Relationship Id="rId4" Type="http://schemas.openxmlformats.org/officeDocument/2006/relationships/image" Target="../media/image59.tiff"/></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4.xml"/><Relationship Id="rId1" Type="http://schemas.openxmlformats.org/officeDocument/2006/relationships/tags" Target="../tags/tag18.xml"/><Relationship Id="rId4" Type="http://schemas.openxmlformats.org/officeDocument/2006/relationships/image" Target="../media/image64.tif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915297"/>
            <a:ext cx="5042202" cy="3420273"/>
          </a:xfrm>
        </p:spPr>
        <p:txBody>
          <a:bodyPr/>
          <a:lstStyle/>
          <a:p>
            <a:r>
              <a:rPr lang="en-GB" sz="4000" b="1" dirty="0">
                <a:effectLst>
                  <a:outerShdw blurRad="38100" dist="38100" dir="2700000" algn="tl">
                    <a:srgbClr val="000000">
                      <a:alpha val="43137"/>
                    </a:srgbClr>
                  </a:outerShdw>
                </a:effectLst>
              </a:rPr>
              <a:t>Networks: Intermediate </a:t>
            </a:r>
          </a:p>
          <a:p>
            <a:r>
              <a:rPr lang="en-GB" sz="4000" b="1" dirty="0">
                <a:effectLst>
                  <a:outerShdw blurRad="38100" dist="38100" dir="2700000" algn="tl">
                    <a:srgbClr val="000000">
                      <a:alpha val="43137"/>
                    </a:srgbClr>
                  </a:outerShdw>
                </a:effectLst>
              </a:rPr>
              <a:t>and End Devices</a:t>
            </a: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a:xfrm>
            <a:off x="7374453" y="4460916"/>
            <a:ext cx="4535079" cy="2051095"/>
          </a:xfrm>
        </p:spPr>
        <p:txBody>
          <a:bodyPr/>
          <a:lstStyle/>
          <a:p>
            <a:r>
              <a:rPr lang="en-GB" b="1" i="1" dirty="0"/>
              <a:t>Advanced Networking </a:t>
            </a:r>
          </a:p>
          <a:p>
            <a:r>
              <a:rPr lang="en-GB" i="1" dirty="0"/>
              <a:t>(ACCA5024)</a:t>
            </a:r>
            <a:br>
              <a:rPr lang="en-GB" i="1" dirty="0"/>
            </a:br>
            <a:endParaRPr lang="en-GB" i="1" dirty="0"/>
          </a:p>
          <a:p>
            <a:r>
              <a:rPr lang="en-GB" dirty="0"/>
              <a:t>Applied Computing - WISA</a:t>
            </a:r>
          </a:p>
        </p:txBody>
      </p:sp>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604000" y="1694915"/>
            <a:ext cx="5152571" cy="3139321"/>
          </a:xfrm>
          <a:prstGeom prst="rect">
            <a:avLst/>
          </a:prstGeom>
        </p:spPr>
        <p:txBody>
          <a:bodyPr wrap="square">
            <a:spAutoFit/>
          </a:bodyPr>
          <a:lstStyle/>
          <a:p>
            <a:pPr algn="just">
              <a:spcBef>
                <a:spcPts val="0"/>
              </a:spcBef>
            </a:pPr>
            <a:r>
              <a:rPr lang="en-US" i="1" dirty="0">
                <a:solidFill>
                  <a:schemeClr val="tx1">
                    <a:lumMod val="50000"/>
                  </a:schemeClr>
                </a:solidFill>
              </a:rPr>
              <a:t>This session, you will understand the components of network, its topologies, types and various security measures to be taken at first instance.  </a:t>
            </a:r>
          </a:p>
          <a:p>
            <a:pPr algn="just">
              <a:spcBef>
                <a:spcPts val="0"/>
              </a:spcBef>
            </a:pPr>
            <a:endParaRPr lang="en-US" i="1" dirty="0">
              <a:solidFill>
                <a:schemeClr val="tx1">
                  <a:lumMod val="50000"/>
                </a:schemeClr>
              </a:solidFill>
            </a:endParaRPr>
          </a:p>
          <a:p>
            <a:pPr algn="just">
              <a:spcBef>
                <a:spcPts val="0"/>
              </a:spcBef>
            </a:pPr>
            <a:r>
              <a:rPr lang="en-US" i="1" dirty="0">
                <a:solidFill>
                  <a:schemeClr val="tx1">
                    <a:lumMod val="50000"/>
                  </a:schemeClr>
                </a:solidFill>
              </a:rPr>
              <a:t>You will continue to do tutorials to understand how to,</a:t>
            </a:r>
          </a:p>
          <a:p>
            <a:pPr algn="just">
              <a:spcBef>
                <a:spcPts val="0"/>
              </a:spcBef>
            </a:pPr>
            <a:r>
              <a:rPr lang="en-US" i="1" dirty="0">
                <a:solidFill>
                  <a:srgbClr val="FF0000"/>
                </a:solidFill>
              </a:rPr>
              <a:t>	Build a Topology</a:t>
            </a:r>
          </a:p>
          <a:p>
            <a:pPr algn="just">
              <a:spcBef>
                <a:spcPts val="0"/>
              </a:spcBef>
            </a:pPr>
            <a:r>
              <a:rPr lang="en-US" i="1" dirty="0">
                <a:solidFill>
                  <a:srgbClr val="FF0000"/>
                </a:solidFill>
              </a:rPr>
              <a:t>	Configure end and intermediate devices</a:t>
            </a:r>
          </a:p>
          <a:p>
            <a:pPr algn="just">
              <a:spcBef>
                <a:spcPts val="0"/>
              </a:spcBef>
            </a:pPr>
            <a:r>
              <a:rPr lang="en-US" i="1" dirty="0">
                <a:solidFill>
                  <a:srgbClr val="FF0000"/>
                </a:solidFill>
              </a:rPr>
              <a:t>	Save the configurations</a:t>
            </a:r>
          </a:p>
          <a:p>
            <a:pPr algn="just">
              <a:spcBef>
                <a:spcPts val="0"/>
              </a:spcBef>
            </a:pPr>
            <a:r>
              <a:rPr lang="en-US" i="1" dirty="0">
                <a:solidFill>
                  <a:srgbClr val="FF0000"/>
                </a:solidFill>
              </a:rPr>
              <a:t>	Test and Troubleshoot the network</a:t>
            </a:r>
          </a:p>
          <a:p>
            <a:pPr algn="just">
              <a:spcBef>
                <a:spcPts val="0"/>
              </a:spcBef>
            </a:pPr>
            <a:r>
              <a:rPr lang="en-US" i="1" dirty="0">
                <a:solidFill>
                  <a:srgbClr val="FF0000"/>
                </a:solidFill>
              </a:rPr>
              <a:t>	</a:t>
            </a:r>
          </a:p>
        </p:txBody>
      </p:sp>
      <p:pic>
        <p:nvPicPr>
          <p:cNvPr id="5" name="Picture 4">
            <a:extLst>
              <a:ext uri="{FF2B5EF4-FFF2-40B4-BE49-F238E27FC236}">
                <a16:creationId xmlns:a16="http://schemas.microsoft.com/office/drawing/2014/main" id="{961390BA-6482-4793-8E13-AAF02E89961F}"/>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049558" y="202158"/>
            <a:ext cx="707013" cy="699398"/>
          </a:xfrm>
          <a:prstGeom prst="rect">
            <a:avLst/>
          </a:prstGeom>
          <a:noFill/>
          <a:ln>
            <a:noFill/>
          </a:ln>
        </p:spPr>
      </p:pic>
      <p:sp>
        <p:nvSpPr>
          <p:cNvPr id="3" name="Rectangle 2"/>
          <p:cNvSpPr/>
          <p:nvPr/>
        </p:nvSpPr>
        <p:spPr>
          <a:xfrm>
            <a:off x="291921" y="1370252"/>
            <a:ext cx="5670997" cy="2308324"/>
          </a:xfrm>
          <a:prstGeom prst="rect">
            <a:avLst/>
          </a:prstGeom>
        </p:spPr>
        <p:txBody>
          <a:bodyPr wrap="square">
            <a:spAutoFit/>
          </a:bodyPr>
          <a:lstStyle/>
          <a:p>
            <a:pPr marL="285750" indent="-285750" fontAlgn="t">
              <a:buFont typeface="Wingdings" panose="05000000000000000000" pitchFamily="2" charset="2"/>
              <a:buChar char="ü"/>
            </a:pPr>
            <a:r>
              <a:rPr lang="en-US" b="1" dirty="0">
                <a:solidFill>
                  <a:schemeClr val="bg1"/>
                </a:solidFill>
              </a:rPr>
              <a:t>Network Components, Topologies, Types</a:t>
            </a:r>
            <a:endParaRPr lang="en-GB" b="1" dirty="0">
              <a:solidFill>
                <a:schemeClr val="bg1"/>
              </a:solidFill>
            </a:endParaRPr>
          </a:p>
          <a:p>
            <a:pPr marL="285750" indent="-285750" fontAlgn="t">
              <a:buFont typeface="Wingdings" panose="05000000000000000000" pitchFamily="2" charset="2"/>
              <a:buChar char="ü"/>
            </a:pPr>
            <a:r>
              <a:rPr lang="en-US" b="1" dirty="0">
                <a:solidFill>
                  <a:schemeClr val="bg1"/>
                </a:solidFill>
              </a:rPr>
              <a:t>Network Trends and Security</a:t>
            </a:r>
            <a:endParaRPr lang="en-GB" b="1" dirty="0">
              <a:solidFill>
                <a:schemeClr val="bg1"/>
              </a:solidFill>
            </a:endParaRPr>
          </a:p>
          <a:p>
            <a:pPr marL="285750" indent="-285750" fontAlgn="t">
              <a:buFont typeface="Wingdings" panose="05000000000000000000" pitchFamily="2" charset="2"/>
              <a:buChar char="ü"/>
            </a:pPr>
            <a:r>
              <a:rPr lang="en-GB" b="1" dirty="0">
                <a:solidFill>
                  <a:schemeClr val="bg1"/>
                </a:solidFill>
              </a:rPr>
              <a:t>Basic Device Configuration, Ports and Addresses</a:t>
            </a:r>
          </a:p>
          <a:p>
            <a:pPr marL="285750" indent="-285750" fontAlgn="t">
              <a:buFont typeface="Wingdings" panose="05000000000000000000" pitchFamily="2" charset="2"/>
              <a:buChar char="ü"/>
            </a:pPr>
            <a:r>
              <a:rPr lang="en-GB" b="1" dirty="0">
                <a:solidFill>
                  <a:schemeClr val="bg1"/>
                </a:solidFill>
              </a:rPr>
              <a:t>IP Addressing</a:t>
            </a:r>
          </a:p>
          <a:p>
            <a:pPr marL="285750" indent="-285750" fontAlgn="t">
              <a:buFont typeface="Wingdings" panose="05000000000000000000" pitchFamily="2" charset="2"/>
              <a:buChar char="ü"/>
            </a:pPr>
            <a:r>
              <a:rPr lang="en-GB" b="1" dirty="0">
                <a:solidFill>
                  <a:schemeClr val="bg1"/>
                </a:solidFill>
              </a:rPr>
              <a:t>Testing and Troubleshooting</a:t>
            </a:r>
            <a:endParaRPr lang="en-US" b="1" dirty="0">
              <a:solidFill>
                <a:schemeClr val="bg1"/>
              </a:solidFill>
            </a:endParaRPr>
          </a:p>
          <a:p>
            <a:pPr marL="285750" indent="-285750" fontAlgn="t">
              <a:buFont typeface="Wingdings" panose="05000000000000000000" pitchFamily="2" charset="2"/>
              <a:buChar char="ü"/>
            </a:pPr>
            <a:endParaRPr lang="en-US" b="1" dirty="0">
              <a:solidFill>
                <a:schemeClr val="bg1"/>
              </a:solidFill>
            </a:endParaRPr>
          </a:p>
          <a:p>
            <a:pPr fontAlgn="t"/>
            <a:endParaRPr lang="en-GB" b="1" dirty="0">
              <a:solidFill>
                <a:schemeClr val="bg1"/>
              </a:solidFill>
            </a:endParaRPr>
          </a:p>
          <a:p>
            <a:pPr marL="285750" indent="-285750" fontAlgn="t">
              <a:buFont typeface="Wingdings" panose="05000000000000000000" pitchFamily="2" charset="2"/>
              <a:buChar char="ü"/>
            </a:pPr>
            <a:endParaRPr lang="en-GB" b="1" dirty="0">
              <a:solidFill>
                <a:schemeClr val="bg1"/>
              </a:solidFill>
            </a:endParaRPr>
          </a:p>
        </p:txBody>
      </p:sp>
    </p:spTree>
    <p:extLst>
      <p:ext uri="{BB962C8B-B14F-4D97-AF65-F5344CB8AC3E}">
        <p14:creationId xmlns:p14="http://schemas.microsoft.com/office/powerpoint/2010/main" val="3229398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59465" y="1"/>
            <a:ext cx="10767852" cy="975783"/>
          </a:xfrm>
        </p:spPr>
        <p:txBody>
          <a:bodyPr>
            <a:normAutofit/>
          </a:bodyPr>
          <a:lstStyle/>
          <a:p>
            <a:r>
              <a:rPr lang="en-US" sz="4000" b="1" dirty="0">
                <a:solidFill>
                  <a:schemeClr val="accent5">
                    <a:lumMod val="50000"/>
                  </a:schemeClr>
                </a:solidFill>
                <a:latin typeface="Arial" panose="020B0604020202020204" pitchFamily="34" charset="0"/>
                <a:cs typeface="Arial" panose="020B0604020202020204" pitchFamily="34" charset="0"/>
              </a:rPr>
              <a:t>Networks</a:t>
            </a:r>
            <a:endParaRPr lang="en-US" sz="5400" b="1" dirty="0">
              <a:solidFill>
                <a:schemeClr val="accent5">
                  <a:lumMod val="50000"/>
                </a:schemeClr>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9465" y="1033914"/>
            <a:ext cx="11468009" cy="3970507"/>
          </a:xfrm>
        </p:spPr>
        <p:txBody>
          <a:bodyPr/>
          <a:lstStyle/>
          <a:p>
            <a:pPr marL="342900" indent="-342900" algn="just">
              <a:buFont typeface="Wingdings" panose="05000000000000000000" pitchFamily="2" charset="2"/>
              <a:buChar char="ü"/>
            </a:pPr>
            <a:r>
              <a:rPr lang="en-US" dirty="0">
                <a:solidFill>
                  <a:srgbClr val="002060"/>
                </a:solidFill>
              </a:rPr>
              <a:t>Communication is almost as important to us as our reliance on air, water, food, and shelter. In today’s world, through the use of networks, we are connected like never before.</a:t>
            </a:r>
          </a:p>
          <a:p>
            <a:pPr marL="342900" indent="-342900" algn="just">
              <a:buFont typeface="Wingdings" panose="05000000000000000000" pitchFamily="2" charset="2"/>
              <a:buChar char="ü"/>
            </a:pPr>
            <a:r>
              <a:rPr lang="en-US" altLang="en-US" dirty="0">
                <a:solidFill>
                  <a:srgbClr val="002060"/>
                </a:solidFill>
              </a:rPr>
              <a:t>Every computer on a network is called a host or end device.</a:t>
            </a:r>
          </a:p>
          <a:p>
            <a:pPr marL="342900" indent="-342900" algn="just">
              <a:buFont typeface="Wingdings" panose="05000000000000000000" pitchFamily="2" charset="2"/>
              <a:buChar char="ü"/>
            </a:pPr>
            <a:r>
              <a:rPr lang="en-US" altLang="en-US" dirty="0">
                <a:solidFill>
                  <a:srgbClr val="002060"/>
                </a:solidFill>
              </a:rPr>
              <a:t>Servers are computers that provide information to end devices:</a:t>
            </a:r>
          </a:p>
          <a:p>
            <a:pPr marL="0" indent="0">
              <a:buNone/>
            </a:pPr>
            <a:r>
              <a:rPr lang="en-US" altLang="ja-JP" dirty="0">
                <a:solidFill>
                  <a:srgbClr val="002060"/>
                </a:solidFill>
              </a:rPr>
              <a:t> </a:t>
            </a: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743010" lvl="1" indent="-342900" algn="just">
              <a:buFont typeface="Wingdings" panose="05000000000000000000" pitchFamily="2" charset="2"/>
              <a:buChar char="ü"/>
            </a:pPr>
            <a:endParaRPr lang="en-US" sz="2000"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p:txBody>
      </p:sp>
      <p:pic>
        <p:nvPicPr>
          <p:cNvPr id="15" name="Picture 14">
            <a:extLst>
              <a:ext uri="{FF2B5EF4-FFF2-40B4-BE49-F238E27FC236}">
                <a16:creationId xmlns:a16="http://schemas.microsoft.com/office/drawing/2014/main" id="{9C324E1A-BE6C-4D6F-972B-AE3DBB68FB58}"/>
              </a:ext>
            </a:extLst>
          </p:cNvPr>
          <p:cNvPicPr>
            <a:picLocks noChangeAspect="1"/>
          </p:cNvPicPr>
          <p:nvPr/>
        </p:nvPicPr>
        <p:blipFill>
          <a:blip r:embed="rId4"/>
          <a:stretch>
            <a:fillRect/>
          </a:stretch>
        </p:blipFill>
        <p:spPr>
          <a:xfrm>
            <a:off x="6276075" y="3429000"/>
            <a:ext cx="5296513" cy="1202634"/>
          </a:xfrm>
          <a:prstGeom prst="rect">
            <a:avLst/>
          </a:prstGeom>
        </p:spPr>
      </p:pic>
      <p:graphicFrame>
        <p:nvGraphicFramePr>
          <p:cNvPr id="16" name="Table 15">
            <a:extLst>
              <a:ext uri="{FF2B5EF4-FFF2-40B4-BE49-F238E27FC236}">
                <a16:creationId xmlns:a16="http://schemas.microsoft.com/office/drawing/2014/main" id="{9C15BD3E-7935-47DF-B72B-EAC4DAC5D049}"/>
              </a:ext>
            </a:extLst>
          </p:cNvPr>
          <p:cNvGraphicFramePr>
            <a:graphicFrameLocks noGrp="1"/>
          </p:cNvGraphicFramePr>
          <p:nvPr>
            <p:extLst>
              <p:ext uri="{D42A27DB-BD31-4B8C-83A1-F6EECF244321}">
                <p14:modId xmlns:p14="http://schemas.microsoft.com/office/powerpoint/2010/main" val="1316111840"/>
              </p:ext>
            </p:extLst>
          </p:nvPr>
        </p:nvGraphicFramePr>
        <p:xfrm>
          <a:off x="719235" y="2826401"/>
          <a:ext cx="5024156" cy="2407832"/>
        </p:xfrm>
        <a:graphic>
          <a:graphicData uri="http://schemas.openxmlformats.org/drawingml/2006/table">
            <a:tbl>
              <a:tblPr firstRow="1" bandRow="1">
                <a:tableStyleId>{D7AC3CCA-C797-4891-BE02-D94E43425B78}</a:tableStyleId>
              </a:tblPr>
              <a:tblGrid>
                <a:gridCol w="1459286">
                  <a:extLst>
                    <a:ext uri="{9D8B030D-6E8A-4147-A177-3AD203B41FA5}">
                      <a16:colId xmlns:a16="http://schemas.microsoft.com/office/drawing/2014/main" val="20000"/>
                    </a:ext>
                  </a:extLst>
                </a:gridCol>
                <a:gridCol w="3564870">
                  <a:extLst>
                    <a:ext uri="{9D8B030D-6E8A-4147-A177-3AD203B41FA5}">
                      <a16:colId xmlns:a16="http://schemas.microsoft.com/office/drawing/2014/main" val="20001"/>
                    </a:ext>
                  </a:extLst>
                </a:gridCol>
              </a:tblGrid>
              <a:tr h="527016">
                <a:tc>
                  <a:txBody>
                    <a:bodyPr/>
                    <a:lstStyle/>
                    <a:p>
                      <a:r>
                        <a:rPr lang="en-US" sz="1600" dirty="0"/>
                        <a:t>Server Type</a:t>
                      </a:r>
                    </a:p>
                  </a:txBody>
                  <a:tcPr/>
                </a:tc>
                <a:tc>
                  <a:txBody>
                    <a:bodyPr/>
                    <a:lstStyle/>
                    <a:p>
                      <a:r>
                        <a:rPr lang="en-US" sz="1600" dirty="0"/>
                        <a:t>Description</a:t>
                      </a:r>
                    </a:p>
                  </a:txBody>
                  <a:tcPr/>
                </a:tc>
                <a:extLst>
                  <a:ext uri="{0D108BD9-81ED-4DB2-BD59-A6C34878D82A}">
                    <a16:rowId xmlns:a16="http://schemas.microsoft.com/office/drawing/2014/main" val="10000"/>
                  </a:ext>
                </a:extLst>
              </a:tr>
              <a:tr h="527016">
                <a:tc>
                  <a:txBody>
                    <a:bodyPr/>
                    <a:lstStyle/>
                    <a:p>
                      <a:r>
                        <a:rPr lang="en-US" dirty="0"/>
                        <a:t>Email</a:t>
                      </a:r>
                    </a:p>
                  </a:txBody>
                  <a:tcPr/>
                </a:tc>
                <a:tc>
                  <a:txBody>
                    <a:bodyPr/>
                    <a:lstStyle/>
                    <a:p>
                      <a:r>
                        <a:rPr lang="en-US" sz="1400" b="0" kern="1200" dirty="0">
                          <a:solidFill>
                            <a:schemeClr val="dk1"/>
                          </a:solidFill>
                          <a:effectLst/>
                        </a:rPr>
                        <a:t>Email server runs email server software. </a:t>
                      </a:r>
                    </a:p>
                    <a:p>
                      <a:r>
                        <a:rPr lang="en-US" sz="1400" b="0" kern="1200" dirty="0">
                          <a:solidFill>
                            <a:schemeClr val="dk1"/>
                          </a:solidFill>
                          <a:effectLst/>
                        </a:rPr>
                        <a:t>Clients use</a:t>
                      </a:r>
                      <a:r>
                        <a:rPr lang="en-US" sz="1400" b="0" kern="1200" baseline="0" dirty="0">
                          <a:solidFill>
                            <a:schemeClr val="dk1"/>
                          </a:solidFill>
                          <a:effectLst/>
                        </a:rPr>
                        <a:t> </a:t>
                      </a:r>
                      <a:r>
                        <a:rPr lang="en-US" sz="1400" b="0" kern="1200" dirty="0">
                          <a:solidFill>
                            <a:schemeClr val="dk1"/>
                          </a:solidFill>
                          <a:effectLst/>
                        </a:rPr>
                        <a:t>client software to access email.</a:t>
                      </a:r>
                      <a:endParaRPr lang="en-US" dirty="0"/>
                    </a:p>
                  </a:txBody>
                  <a:tcPr/>
                </a:tc>
                <a:extLst>
                  <a:ext uri="{0D108BD9-81ED-4DB2-BD59-A6C34878D82A}">
                    <a16:rowId xmlns:a16="http://schemas.microsoft.com/office/drawing/2014/main" val="10001"/>
                  </a:ext>
                </a:extLst>
              </a:tr>
              <a:tr h="744023">
                <a:tc>
                  <a:txBody>
                    <a:bodyPr/>
                    <a:lstStyle/>
                    <a:p>
                      <a:r>
                        <a:rPr lang="en-US" dirty="0"/>
                        <a:t>Web</a:t>
                      </a:r>
                    </a:p>
                  </a:txBody>
                  <a:tcPr/>
                </a:tc>
                <a:tc>
                  <a:txBody>
                    <a:bodyPr/>
                    <a:lstStyle/>
                    <a:p>
                      <a:r>
                        <a:rPr lang="en-US" sz="1400" b="0" kern="1200" dirty="0">
                          <a:solidFill>
                            <a:schemeClr val="dk1"/>
                          </a:solidFill>
                          <a:effectLst/>
                        </a:rPr>
                        <a:t>Web server runs web server software. </a:t>
                      </a:r>
                    </a:p>
                    <a:p>
                      <a:r>
                        <a:rPr lang="en-US" sz="1400" b="0" kern="1200" dirty="0">
                          <a:solidFill>
                            <a:schemeClr val="dk1"/>
                          </a:solidFill>
                          <a:effectLst/>
                        </a:rPr>
                        <a:t>Clients use browser software to access web pages.</a:t>
                      </a:r>
                      <a:endParaRPr lang="en-US" dirty="0"/>
                    </a:p>
                  </a:txBody>
                  <a:tcPr/>
                </a:tc>
                <a:extLst>
                  <a:ext uri="{0D108BD9-81ED-4DB2-BD59-A6C34878D82A}">
                    <a16:rowId xmlns:a16="http://schemas.microsoft.com/office/drawing/2014/main" val="10002"/>
                  </a:ext>
                </a:extLst>
              </a:tr>
              <a:tr h="609777">
                <a:tc>
                  <a:txBody>
                    <a:bodyPr/>
                    <a:lstStyle/>
                    <a:p>
                      <a:r>
                        <a:rPr lang="en-US" dirty="0"/>
                        <a:t>File</a:t>
                      </a:r>
                    </a:p>
                  </a:txBody>
                  <a:tcPr/>
                </a:tc>
                <a:tc>
                  <a:txBody>
                    <a:bodyPr/>
                    <a:lstStyle/>
                    <a:p>
                      <a:r>
                        <a:rPr lang="en-US" sz="1400" b="0" kern="1200" dirty="0">
                          <a:solidFill>
                            <a:schemeClr val="dk1"/>
                          </a:solidFill>
                          <a:effectLst/>
                        </a:rPr>
                        <a:t>File server stores corporate and user files.</a:t>
                      </a:r>
                    </a:p>
                    <a:p>
                      <a:r>
                        <a:rPr lang="en-US" sz="1400" b="0" kern="1200" dirty="0">
                          <a:solidFill>
                            <a:schemeClr val="dk1"/>
                          </a:solidFill>
                          <a:effectLst/>
                        </a:rPr>
                        <a:t>The client devices access these files.</a:t>
                      </a:r>
                      <a:endParaRPr lang="en-US" dirty="0"/>
                    </a:p>
                  </a:txBody>
                  <a:tcPr/>
                </a:tc>
                <a:extLst>
                  <a:ext uri="{0D108BD9-81ED-4DB2-BD59-A6C34878D82A}">
                    <a16:rowId xmlns:a16="http://schemas.microsoft.com/office/drawing/2014/main" val="10003"/>
                  </a:ext>
                </a:extLst>
              </a:tr>
            </a:tbl>
          </a:graphicData>
        </a:graphic>
      </p:graphicFrame>
    </p:spTree>
    <p:custDataLst>
      <p:tags r:id="rId1"/>
    </p:custDataLst>
    <p:extLst>
      <p:ext uri="{BB962C8B-B14F-4D97-AF65-F5344CB8AC3E}">
        <p14:creationId xmlns:p14="http://schemas.microsoft.com/office/powerpoint/2010/main" val="20350342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54490" y="1"/>
            <a:ext cx="10672827" cy="975783"/>
          </a:xfrm>
        </p:spPr>
        <p:txBody>
          <a:bodyPr>
            <a:normAutofit/>
          </a:bodyPr>
          <a:lstStyle/>
          <a:p>
            <a:r>
              <a:rPr lang="en-US" sz="4000" b="1" dirty="0">
                <a:solidFill>
                  <a:schemeClr val="accent5">
                    <a:lumMod val="50000"/>
                  </a:schemeClr>
                </a:solidFill>
                <a:latin typeface="Arial" panose="020B0604020202020204" pitchFamily="34" charset="0"/>
                <a:cs typeface="Arial" panose="020B0604020202020204" pitchFamily="34" charset="0"/>
              </a:rPr>
              <a:t>Networks: Components</a:t>
            </a:r>
            <a:endParaRPr lang="en-US" sz="5400" b="1" dirty="0">
              <a:solidFill>
                <a:schemeClr val="accent5">
                  <a:lumMod val="50000"/>
                </a:schemeClr>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9465" y="705681"/>
            <a:ext cx="11468009" cy="4455952"/>
          </a:xfrm>
        </p:spPr>
        <p:txBody>
          <a:bodyPr/>
          <a:lstStyle/>
          <a:p>
            <a:pPr marL="0" indent="0">
              <a:buNone/>
            </a:pPr>
            <a:r>
              <a:rPr lang="en-US" altLang="ja-JP" dirty="0">
                <a:solidFill>
                  <a:srgbClr val="002060"/>
                </a:solidFill>
              </a:rPr>
              <a:t> </a:t>
            </a: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743010" lvl="1" indent="-342900" algn="just">
              <a:buFont typeface="Wingdings" panose="05000000000000000000" pitchFamily="2" charset="2"/>
              <a:buChar char="ü"/>
            </a:pPr>
            <a:endParaRPr lang="en-US" sz="2000"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p:txBody>
      </p:sp>
      <p:sp>
        <p:nvSpPr>
          <p:cNvPr id="17" name="TextBox 16">
            <a:extLst>
              <a:ext uri="{FF2B5EF4-FFF2-40B4-BE49-F238E27FC236}">
                <a16:creationId xmlns:a16="http://schemas.microsoft.com/office/drawing/2014/main" id="{07C338CE-8B9A-46E0-9891-B872FA558ECA}"/>
              </a:ext>
            </a:extLst>
          </p:cNvPr>
          <p:cNvSpPr txBox="1"/>
          <p:nvPr/>
        </p:nvSpPr>
        <p:spPr>
          <a:xfrm>
            <a:off x="454490" y="1065887"/>
            <a:ext cx="6129494" cy="1015663"/>
          </a:xfrm>
          <a:prstGeom prst="rect">
            <a:avLst/>
          </a:prstGeom>
          <a:noFill/>
        </p:spPr>
        <p:txBody>
          <a:bodyPr wrap="square">
            <a:spAutoFit/>
          </a:bodyPr>
          <a:lstStyle/>
          <a:p>
            <a:pPr algn="just"/>
            <a:r>
              <a:rPr lang="en-US" altLang="en-US" sz="2000" dirty="0">
                <a:solidFill>
                  <a:srgbClr val="002060"/>
                </a:solidFill>
              </a:rPr>
              <a:t>Clients are computers that send requests to the servers to retrieve information: web page from a web server</a:t>
            </a:r>
          </a:p>
          <a:p>
            <a:pPr algn="just"/>
            <a:r>
              <a:rPr lang="en-US" altLang="en-US" sz="2000" dirty="0">
                <a:solidFill>
                  <a:srgbClr val="002060"/>
                </a:solidFill>
              </a:rPr>
              <a:t>email from an email server</a:t>
            </a:r>
          </a:p>
        </p:txBody>
      </p:sp>
      <p:graphicFrame>
        <p:nvGraphicFramePr>
          <p:cNvPr id="8" name="Table 7">
            <a:extLst>
              <a:ext uri="{FF2B5EF4-FFF2-40B4-BE49-F238E27FC236}">
                <a16:creationId xmlns:a16="http://schemas.microsoft.com/office/drawing/2014/main" id="{D0FC5B70-244F-49A4-B5FD-79AB61415BD9}"/>
              </a:ext>
            </a:extLst>
          </p:cNvPr>
          <p:cNvGraphicFramePr>
            <a:graphicFrameLocks noGrp="1"/>
          </p:cNvGraphicFramePr>
          <p:nvPr>
            <p:extLst>
              <p:ext uri="{D42A27DB-BD31-4B8C-83A1-F6EECF244321}">
                <p14:modId xmlns:p14="http://schemas.microsoft.com/office/powerpoint/2010/main" val="55680351"/>
              </p:ext>
            </p:extLst>
          </p:nvPr>
        </p:nvGraphicFramePr>
        <p:xfrm>
          <a:off x="6971785" y="1888958"/>
          <a:ext cx="4855689" cy="3080083"/>
        </p:xfrm>
        <a:graphic>
          <a:graphicData uri="http://schemas.openxmlformats.org/drawingml/2006/table">
            <a:tbl>
              <a:tblPr firstRow="1" bandRow="1">
                <a:tableStyleId>{D7AC3CCA-C797-4891-BE02-D94E43425B78}</a:tableStyleId>
              </a:tblPr>
              <a:tblGrid>
                <a:gridCol w="1993054">
                  <a:extLst>
                    <a:ext uri="{9D8B030D-6E8A-4147-A177-3AD203B41FA5}">
                      <a16:colId xmlns:a16="http://schemas.microsoft.com/office/drawing/2014/main" val="20000"/>
                    </a:ext>
                  </a:extLst>
                </a:gridCol>
                <a:gridCol w="2862635">
                  <a:extLst>
                    <a:ext uri="{9D8B030D-6E8A-4147-A177-3AD203B41FA5}">
                      <a16:colId xmlns:a16="http://schemas.microsoft.com/office/drawing/2014/main" val="20001"/>
                    </a:ext>
                  </a:extLst>
                </a:gridCol>
              </a:tblGrid>
              <a:tr h="443605">
                <a:tc>
                  <a:txBody>
                    <a:bodyPr/>
                    <a:lstStyle/>
                    <a:p>
                      <a:r>
                        <a:rPr lang="en-US" sz="1400" dirty="0"/>
                        <a:t>Advantages</a:t>
                      </a:r>
                      <a:endParaRPr lang="en-US" sz="1400" dirty="0">
                        <a:latin typeface="+mn-lt"/>
                      </a:endParaRPr>
                    </a:p>
                  </a:txBody>
                  <a:tcPr/>
                </a:tc>
                <a:tc>
                  <a:txBody>
                    <a:bodyPr/>
                    <a:lstStyle/>
                    <a:p>
                      <a:r>
                        <a:rPr lang="en-US" sz="1400" dirty="0"/>
                        <a:t>Disadvantages</a:t>
                      </a:r>
                      <a:endParaRPr lang="en-US" sz="1400" dirty="0">
                        <a:latin typeface="+mn-lt"/>
                      </a:endParaRPr>
                    </a:p>
                  </a:txBody>
                  <a:tcPr/>
                </a:tc>
                <a:extLst>
                  <a:ext uri="{0D108BD9-81ED-4DB2-BD59-A6C34878D82A}">
                    <a16:rowId xmlns:a16="http://schemas.microsoft.com/office/drawing/2014/main" val="10000"/>
                  </a:ext>
                </a:extLst>
              </a:tr>
              <a:tr h="443605">
                <a:tc>
                  <a:txBody>
                    <a:bodyPr/>
                    <a:lstStyle/>
                    <a:p>
                      <a:pPr algn="l">
                        <a:buFont typeface="Arial"/>
                        <a:buNone/>
                      </a:pPr>
                      <a:r>
                        <a:rPr lang="en-US" sz="1400" b="0" dirty="0">
                          <a:solidFill>
                            <a:srgbClr val="58585B"/>
                          </a:solidFill>
                          <a:effectLst/>
                        </a:rPr>
                        <a:t>Easy to set up</a:t>
                      </a:r>
                      <a:endParaRPr lang="en-US" sz="1400" b="0" i="0" dirty="0">
                        <a:solidFill>
                          <a:srgbClr val="58585B"/>
                        </a:solidFill>
                        <a:effectLst/>
                        <a:latin typeface="+mn-lt"/>
                      </a:endParaRPr>
                    </a:p>
                  </a:txBody>
                  <a:tcPr/>
                </a:tc>
                <a:tc>
                  <a:txBody>
                    <a:bodyPr/>
                    <a:lstStyle/>
                    <a:p>
                      <a:r>
                        <a:rPr lang="en-US" sz="1400" b="0" kern="1200" dirty="0">
                          <a:solidFill>
                            <a:schemeClr val="dk1"/>
                          </a:solidFill>
                          <a:effectLst/>
                        </a:rPr>
                        <a:t>No centralized administration</a:t>
                      </a:r>
                      <a:endParaRPr lang="en-US" sz="1400" dirty="0">
                        <a:latin typeface="+mn-lt"/>
                      </a:endParaRPr>
                    </a:p>
                  </a:txBody>
                  <a:tcPr/>
                </a:tc>
                <a:extLst>
                  <a:ext uri="{0D108BD9-81ED-4DB2-BD59-A6C34878D82A}">
                    <a16:rowId xmlns:a16="http://schemas.microsoft.com/office/drawing/2014/main" val="10001"/>
                  </a:ext>
                </a:extLst>
              </a:tr>
              <a:tr h="443605">
                <a:tc>
                  <a:txBody>
                    <a:bodyPr/>
                    <a:lstStyle/>
                    <a:p>
                      <a:pPr algn="l">
                        <a:buFont typeface="Arial"/>
                        <a:buNone/>
                      </a:pPr>
                      <a:r>
                        <a:rPr lang="en-US" sz="1400" b="0" dirty="0">
                          <a:solidFill>
                            <a:srgbClr val="58585B"/>
                          </a:solidFill>
                          <a:effectLst/>
                        </a:rPr>
                        <a:t>Less complex</a:t>
                      </a:r>
                      <a:endParaRPr lang="en-US" sz="1400" b="0" i="0" dirty="0">
                        <a:solidFill>
                          <a:srgbClr val="58585B"/>
                        </a:solidFill>
                        <a:effectLst/>
                        <a:latin typeface="+mn-lt"/>
                      </a:endParaRPr>
                    </a:p>
                  </a:txBody>
                  <a:tcPr/>
                </a:tc>
                <a:tc>
                  <a:txBody>
                    <a:bodyPr/>
                    <a:lstStyle/>
                    <a:p>
                      <a:r>
                        <a:rPr lang="en-US" sz="1400" b="0" kern="1200" dirty="0">
                          <a:solidFill>
                            <a:schemeClr val="dk1"/>
                          </a:solidFill>
                          <a:effectLst/>
                        </a:rPr>
                        <a:t>Not as secure</a:t>
                      </a:r>
                      <a:endParaRPr lang="en-US" sz="1400" dirty="0">
                        <a:latin typeface="+mn-lt"/>
                      </a:endParaRPr>
                    </a:p>
                  </a:txBody>
                  <a:tcPr/>
                </a:tc>
                <a:extLst>
                  <a:ext uri="{0D108BD9-81ED-4DB2-BD59-A6C34878D82A}">
                    <a16:rowId xmlns:a16="http://schemas.microsoft.com/office/drawing/2014/main" val="10002"/>
                  </a:ext>
                </a:extLst>
              </a:tr>
              <a:tr h="684616">
                <a:tc>
                  <a:txBody>
                    <a:bodyPr/>
                    <a:lstStyle/>
                    <a:p>
                      <a:pPr algn="l">
                        <a:buFont typeface="Arial"/>
                        <a:buNone/>
                      </a:pPr>
                      <a:r>
                        <a:rPr lang="en-US" sz="1400" b="0" dirty="0">
                          <a:solidFill>
                            <a:srgbClr val="58585B"/>
                          </a:solidFill>
                          <a:effectLst/>
                        </a:rPr>
                        <a:t>Lower cost</a:t>
                      </a:r>
                      <a:endParaRPr lang="en-US" sz="1400" b="0" i="0" dirty="0">
                        <a:solidFill>
                          <a:srgbClr val="58585B"/>
                        </a:solidFill>
                        <a:effectLst/>
                        <a:latin typeface="+mn-lt"/>
                      </a:endParaRPr>
                    </a:p>
                  </a:txBody>
                  <a:tcPr/>
                </a:tc>
                <a:tc>
                  <a:txBody>
                    <a:bodyPr/>
                    <a:lstStyle/>
                    <a:p>
                      <a:r>
                        <a:rPr lang="en-US" sz="1400" b="0" kern="1200" dirty="0">
                          <a:solidFill>
                            <a:schemeClr val="dk1"/>
                          </a:solidFill>
                          <a:effectLst/>
                        </a:rPr>
                        <a:t>Not scalable</a:t>
                      </a:r>
                      <a:endParaRPr lang="en-US" sz="1400" dirty="0">
                        <a:latin typeface="+mn-lt"/>
                      </a:endParaRPr>
                    </a:p>
                  </a:txBody>
                  <a:tcPr/>
                </a:tc>
                <a:extLst>
                  <a:ext uri="{0D108BD9-81ED-4DB2-BD59-A6C34878D82A}">
                    <a16:rowId xmlns:a16="http://schemas.microsoft.com/office/drawing/2014/main" val="10003"/>
                  </a:ext>
                </a:extLst>
              </a:tr>
              <a:tr h="1064652">
                <a:tc>
                  <a:txBody>
                    <a:bodyPr/>
                    <a:lstStyle/>
                    <a:p>
                      <a:pPr algn="l">
                        <a:buFont typeface="Arial"/>
                        <a:buNone/>
                      </a:pPr>
                      <a:r>
                        <a:rPr lang="en-US" sz="1400" b="0" dirty="0">
                          <a:solidFill>
                            <a:srgbClr val="58585B"/>
                          </a:solidFill>
                          <a:effectLst/>
                        </a:rPr>
                        <a:t>Used for simple tasks: transferring files and sharing printers</a:t>
                      </a:r>
                      <a:endParaRPr lang="en-US" sz="1400" b="0" i="0" dirty="0">
                        <a:solidFill>
                          <a:srgbClr val="58585B"/>
                        </a:solidFill>
                        <a:effectLst/>
                        <a:latin typeface="+mn-lt"/>
                      </a:endParaRPr>
                    </a:p>
                  </a:txBody>
                  <a:tcPr/>
                </a:tc>
                <a:tc>
                  <a:txBody>
                    <a:bodyPr/>
                    <a:lstStyle/>
                    <a:p>
                      <a:r>
                        <a:rPr lang="en-US" sz="1400" b="0" kern="1200" dirty="0">
                          <a:solidFill>
                            <a:schemeClr val="dk1"/>
                          </a:solidFill>
                          <a:effectLst/>
                        </a:rPr>
                        <a:t>Slower</a:t>
                      </a:r>
                      <a:r>
                        <a:rPr lang="en-US" sz="1400" b="0" kern="1200" baseline="0" dirty="0">
                          <a:solidFill>
                            <a:schemeClr val="dk1"/>
                          </a:solidFill>
                          <a:effectLst/>
                        </a:rPr>
                        <a:t> </a:t>
                      </a:r>
                      <a:r>
                        <a:rPr lang="en-US" sz="1400" b="0" kern="1200" dirty="0">
                          <a:solidFill>
                            <a:schemeClr val="dk1"/>
                          </a:solidFill>
                          <a:effectLst/>
                        </a:rPr>
                        <a:t>performance</a:t>
                      </a:r>
                      <a:endParaRPr lang="en-US" sz="1400" dirty="0">
                        <a:latin typeface="+mn-lt"/>
                      </a:endParaRPr>
                    </a:p>
                  </a:txBody>
                  <a:tcPr/>
                </a:tc>
                <a:extLst>
                  <a:ext uri="{0D108BD9-81ED-4DB2-BD59-A6C34878D82A}">
                    <a16:rowId xmlns:a16="http://schemas.microsoft.com/office/drawing/2014/main" val="10004"/>
                  </a:ext>
                </a:extLst>
              </a:tr>
            </a:tbl>
          </a:graphicData>
        </a:graphic>
      </p:graphicFrame>
      <p:sp>
        <p:nvSpPr>
          <p:cNvPr id="10" name="TextBox 9">
            <a:extLst>
              <a:ext uri="{FF2B5EF4-FFF2-40B4-BE49-F238E27FC236}">
                <a16:creationId xmlns:a16="http://schemas.microsoft.com/office/drawing/2014/main" id="{4278A6FB-CD7C-45B9-85A9-08F8987DD26A}"/>
              </a:ext>
            </a:extLst>
          </p:cNvPr>
          <p:cNvSpPr txBox="1"/>
          <p:nvPr/>
        </p:nvSpPr>
        <p:spPr>
          <a:xfrm>
            <a:off x="454490" y="2333492"/>
            <a:ext cx="5007014" cy="1200329"/>
          </a:xfrm>
          <a:prstGeom prst="rect">
            <a:avLst/>
          </a:prstGeom>
          <a:noFill/>
        </p:spPr>
        <p:txBody>
          <a:bodyPr wrap="square">
            <a:spAutoFit/>
          </a:bodyPr>
          <a:lstStyle/>
          <a:p>
            <a:pPr algn="just"/>
            <a:r>
              <a:rPr lang="en-US" altLang="en-US" i="1" dirty="0">
                <a:solidFill>
                  <a:srgbClr val="002060"/>
                </a:solidFill>
              </a:rPr>
              <a:t>It is possible to have a device be a client and a server in a </a:t>
            </a:r>
            <a:r>
              <a:rPr lang="en-US" altLang="en-US" b="1" i="1" dirty="0">
                <a:solidFill>
                  <a:srgbClr val="002060"/>
                </a:solidFill>
              </a:rPr>
              <a:t>Peer-to-Peer</a:t>
            </a:r>
            <a:r>
              <a:rPr lang="en-US" altLang="en-US" i="1" dirty="0">
                <a:solidFill>
                  <a:srgbClr val="002060"/>
                </a:solidFill>
              </a:rPr>
              <a:t> </a:t>
            </a:r>
            <a:r>
              <a:rPr lang="en-US" altLang="en-US" b="1" i="1" dirty="0">
                <a:solidFill>
                  <a:srgbClr val="002060"/>
                </a:solidFill>
              </a:rPr>
              <a:t>Network</a:t>
            </a:r>
            <a:r>
              <a:rPr lang="en-US" altLang="en-US" i="1" dirty="0">
                <a:solidFill>
                  <a:srgbClr val="002060"/>
                </a:solidFill>
              </a:rPr>
              <a:t>. This type of network design is only recommended for very small networks.</a:t>
            </a:r>
            <a:endParaRPr lang="en-GB" i="1" dirty="0"/>
          </a:p>
        </p:txBody>
      </p:sp>
      <p:pic>
        <p:nvPicPr>
          <p:cNvPr id="2" name="Picture 1">
            <a:extLst>
              <a:ext uri="{FF2B5EF4-FFF2-40B4-BE49-F238E27FC236}">
                <a16:creationId xmlns:a16="http://schemas.microsoft.com/office/drawing/2014/main" id="{F479054E-8B39-2847-FA73-E9A2409B3D28}"/>
              </a:ext>
            </a:extLst>
          </p:cNvPr>
          <p:cNvPicPr>
            <a:picLocks noChangeAspect="1"/>
          </p:cNvPicPr>
          <p:nvPr/>
        </p:nvPicPr>
        <p:blipFill>
          <a:blip r:embed="rId4"/>
          <a:stretch>
            <a:fillRect/>
          </a:stretch>
        </p:blipFill>
        <p:spPr>
          <a:xfrm>
            <a:off x="674998" y="4075600"/>
            <a:ext cx="5197963" cy="1437607"/>
          </a:xfrm>
          <a:prstGeom prst="rect">
            <a:avLst/>
          </a:prstGeom>
        </p:spPr>
      </p:pic>
    </p:spTree>
    <p:custDataLst>
      <p:tags r:id="rId1"/>
    </p:custDataLst>
    <p:extLst>
      <p:ext uri="{BB962C8B-B14F-4D97-AF65-F5344CB8AC3E}">
        <p14:creationId xmlns:p14="http://schemas.microsoft.com/office/powerpoint/2010/main" val="9722943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4E29B2-43CB-8747-A7E1-25D4F249486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09163C5D-62FE-2CE3-E646-D9DD7E4D0DFA}"/>
              </a:ext>
            </a:extLst>
          </p:cNvPr>
          <p:cNvSpPr>
            <a:spLocks noGrp="1"/>
          </p:cNvSpPr>
          <p:nvPr>
            <p:ph type="title"/>
          </p:nvPr>
        </p:nvSpPr>
        <p:spPr>
          <a:xfrm>
            <a:off x="454490" y="1"/>
            <a:ext cx="10672827" cy="975783"/>
          </a:xfrm>
        </p:spPr>
        <p:txBody>
          <a:bodyPr>
            <a:normAutofit/>
          </a:bodyPr>
          <a:lstStyle/>
          <a:p>
            <a:r>
              <a:rPr lang="en-US" sz="3600" b="1" dirty="0">
                <a:solidFill>
                  <a:schemeClr val="accent5">
                    <a:lumMod val="50000"/>
                  </a:schemeClr>
                </a:solidFill>
                <a:latin typeface="Arial" panose="020B0604020202020204" pitchFamily="34" charset="0"/>
                <a:cs typeface="Arial" panose="020B0604020202020204" pitchFamily="34" charset="0"/>
              </a:rPr>
              <a:t>Networks: Components</a:t>
            </a:r>
            <a:endParaRPr lang="en-US" sz="4800" b="1" dirty="0">
              <a:solidFill>
                <a:schemeClr val="accent5">
                  <a:lumMod val="50000"/>
                </a:schemeClr>
              </a:solidFill>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3F609733-226E-1377-C1FC-931EF3343539}"/>
              </a:ext>
            </a:extLst>
          </p:cNvPr>
          <p:cNvSpPr>
            <a:spLocks noGrp="1"/>
          </p:cNvSpPr>
          <p:nvPr>
            <p:ph idx="1"/>
          </p:nvPr>
        </p:nvSpPr>
        <p:spPr>
          <a:xfrm>
            <a:off x="359465" y="705681"/>
            <a:ext cx="11468009" cy="4455952"/>
          </a:xfrm>
        </p:spPr>
        <p:txBody>
          <a:bodyPr/>
          <a:lstStyle/>
          <a:p>
            <a:pPr marL="0" indent="0">
              <a:buNone/>
            </a:pPr>
            <a:r>
              <a:rPr lang="en-US" altLang="ja-JP" dirty="0">
                <a:solidFill>
                  <a:srgbClr val="002060"/>
                </a:solidFill>
              </a:rPr>
              <a:t> </a:t>
            </a:r>
          </a:p>
          <a:p>
            <a:pPr marL="342900" indent="-342900" algn="just">
              <a:buFont typeface="Wingdings" panose="05000000000000000000" pitchFamily="2" charset="2"/>
              <a:buChar char="ü"/>
            </a:pPr>
            <a:endParaRPr lang="en-GB"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a:p>
            <a:pPr marL="743010" lvl="1" indent="-342900" algn="just">
              <a:buFont typeface="Wingdings" panose="05000000000000000000" pitchFamily="2" charset="2"/>
              <a:buChar char="ü"/>
            </a:pPr>
            <a:endParaRPr lang="en-US" sz="2000" dirty="0">
              <a:solidFill>
                <a:srgbClr val="002060"/>
              </a:solidFill>
            </a:endParaRPr>
          </a:p>
          <a:p>
            <a:pPr marL="342900" indent="-342900" algn="just">
              <a:buFont typeface="Wingdings" panose="05000000000000000000" pitchFamily="2" charset="2"/>
              <a:buChar char="ü"/>
            </a:pPr>
            <a:endParaRPr lang="en-GB" dirty="0">
              <a:solidFill>
                <a:srgbClr val="002060"/>
              </a:solidFill>
            </a:endParaRPr>
          </a:p>
        </p:txBody>
      </p:sp>
      <p:sp>
        <p:nvSpPr>
          <p:cNvPr id="7" name="Content Placeholder 4">
            <a:extLst>
              <a:ext uri="{FF2B5EF4-FFF2-40B4-BE49-F238E27FC236}">
                <a16:creationId xmlns:a16="http://schemas.microsoft.com/office/drawing/2014/main" id="{4AC4AB67-9E01-7FED-F2AD-881274938C3A}"/>
              </a:ext>
            </a:extLst>
          </p:cNvPr>
          <p:cNvSpPr txBox="1">
            <a:spLocks/>
          </p:cNvSpPr>
          <p:nvPr/>
        </p:nvSpPr>
        <p:spPr>
          <a:xfrm>
            <a:off x="97665" y="861175"/>
            <a:ext cx="5798722" cy="4779771"/>
          </a:xfrm>
          <a:prstGeom prst="rect">
            <a:avLst/>
          </a:prstGeom>
        </p:spPr>
        <p:txBody>
          <a:bodyPr vert="horz" lIns="91440" tIns="45720" rIns="91440" bIns="45720" rtlCol="0">
            <a:normAutofit/>
          </a:bodyPr>
          <a:lstStyle>
            <a:lvl1pPr marL="285690" marR="0" indent="-285690" algn="ctr" defTabSz="457105" rtl="0" eaLnBrk="1" fontAlgn="auto" latinLnBrk="0" hangingPunct="1">
              <a:lnSpc>
                <a:spcPct val="100000"/>
              </a:lnSpc>
              <a:spcBef>
                <a:spcPct val="20000"/>
              </a:spcBef>
              <a:spcAft>
                <a:spcPts val="0"/>
              </a:spcAft>
              <a:buClrTx/>
              <a:buSzTx/>
              <a:buFont typeface="Arial"/>
              <a:buNone/>
              <a:tabLst/>
              <a:defRPr sz="2000" b="0" i="0" kern="1200" baseline="0">
                <a:solidFill>
                  <a:schemeClr val="bg1"/>
                </a:solidFill>
                <a:latin typeface="+mn-lt"/>
                <a:ea typeface="+mn-ea"/>
                <a:cs typeface="CiscoSans ExtraLight"/>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400050" lvl="1" indent="-285750">
              <a:spcBef>
                <a:spcPct val="20000"/>
              </a:spcBef>
              <a:buFont typeface="Wingdings" panose="05000000000000000000" pitchFamily="2" charset="2"/>
              <a:buChar char="ü"/>
            </a:pPr>
            <a:r>
              <a:rPr lang="en-US" altLang="en-US" sz="1800" dirty="0"/>
              <a:t>An </a:t>
            </a:r>
            <a:r>
              <a:rPr lang="en-US" altLang="en-US" sz="1800" b="1" dirty="0"/>
              <a:t>end device</a:t>
            </a:r>
            <a:r>
              <a:rPr lang="en-US" altLang="en-US" sz="1800" dirty="0"/>
              <a:t> is where a message originates from or where it is received. Data originates with an end device, flows through the network, and arrives at an end device.</a:t>
            </a:r>
            <a:r>
              <a:rPr lang="en-US" altLang="ja-JP" sz="1800" dirty="0"/>
              <a:t> </a:t>
            </a:r>
          </a:p>
          <a:p>
            <a:pPr marL="400050" lvl="1" indent="-285750">
              <a:spcBef>
                <a:spcPct val="20000"/>
              </a:spcBef>
              <a:buFont typeface="Wingdings" panose="05000000000000000000" pitchFamily="2" charset="2"/>
              <a:buChar char="ü"/>
            </a:pPr>
            <a:r>
              <a:rPr lang="en-US" altLang="en-US" sz="1800" dirty="0"/>
              <a:t>An </a:t>
            </a:r>
            <a:r>
              <a:rPr lang="en-US" altLang="en-US" sz="1800" b="1" dirty="0"/>
              <a:t>intermediary device</a:t>
            </a:r>
            <a:r>
              <a:rPr lang="en-US" altLang="en-US" sz="1800" dirty="0"/>
              <a:t> interconnects end devices. Examples include switches, wireless access points, routers, and firewalls.</a:t>
            </a:r>
          </a:p>
          <a:p>
            <a:pPr marL="400050" lvl="1" indent="-285750">
              <a:spcBef>
                <a:spcPct val="20000"/>
              </a:spcBef>
              <a:buFont typeface="Wingdings" panose="05000000000000000000" pitchFamily="2" charset="2"/>
              <a:buChar char="ü"/>
            </a:pPr>
            <a:r>
              <a:rPr lang="en-US" altLang="en-US" sz="1800" dirty="0"/>
              <a:t>Management of data as it flows through a network is also the role of an intermediary device, including:</a:t>
            </a:r>
          </a:p>
          <a:p>
            <a:pPr marL="857250" lvl="2" indent="-285750">
              <a:spcBef>
                <a:spcPct val="20000"/>
              </a:spcBef>
              <a:buFont typeface="Courier New" panose="02070309020205020404" pitchFamily="49" charset="0"/>
              <a:buChar char="o"/>
            </a:pPr>
            <a:r>
              <a:rPr lang="en-US" altLang="en-US" sz="1800" dirty="0"/>
              <a:t>Regenerate and retransmit data signals.</a:t>
            </a:r>
          </a:p>
          <a:p>
            <a:pPr marL="857250" lvl="2" indent="-285750">
              <a:spcBef>
                <a:spcPct val="20000"/>
              </a:spcBef>
              <a:buFont typeface="Courier New" panose="02070309020205020404" pitchFamily="49" charset="0"/>
              <a:buChar char="o"/>
            </a:pPr>
            <a:r>
              <a:rPr lang="en-US" altLang="en-US" sz="1800" dirty="0"/>
              <a:t>Maintain information about what pathways exist in the network.</a:t>
            </a:r>
          </a:p>
          <a:p>
            <a:pPr marL="857250" lvl="2" indent="-285750">
              <a:spcBef>
                <a:spcPct val="20000"/>
              </a:spcBef>
              <a:buFont typeface="Courier New" panose="02070309020205020404" pitchFamily="49" charset="0"/>
              <a:buChar char="o"/>
            </a:pPr>
            <a:r>
              <a:rPr lang="en-US" altLang="en-US" sz="1800" dirty="0"/>
              <a:t>Notify other devices of errors and communication failures.</a:t>
            </a:r>
          </a:p>
          <a:p>
            <a:pPr marL="400050" lvl="1" indent="-285750">
              <a:spcBef>
                <a:spcPct val="20000"/>
              </a:spcBef>
              <a:buFont typeface="Wingdings" panose="05000000000000000000" pitchFamily="2" charset="2"/>
              <a:buChar char="ü"/>
            </a:pPr>
            <a:r>
              <a:rPr lang="en-US" altLang="en-US" sz="1800" dirty="0"/>
              <a:t>Communication across a network is carried through a </a:t>
            </a:r>
            <a:r>
              <a:rPr lang="en-US" altLang="en-US" sz="1800" b="1" dirty="0"/>
              <a:t>medium</a:t>
            </a:r>
            <a:r>
              <a:rPr lang="en-US" altLang="en-US" sz="1800" dirty="0"/>
              <a:t> which allows a message to travel from source to destination. </a:t>
            </a:r>
            <a:endParaRPr lang="en-US" sz="1800" dirty="0"/>
          </a:p>
          <a:p>
            <a:pPr marL="400050" indent="-285750" algn="l" defTabSz="914400">
              <a:lnSpc>
                <a:spcPct val="90000"/>
              </a:lnSpc>
              <a:buFont typeface="Wingdings" panose="05000000000000000000" pitchFamily="2" charset="2"/>
              <a:buChar char="ü"/>
            </a:pPr>
            <a:endParaRPr lang="en-US" sz="1800" dirty="0">
              <a:solidFill>
                <a:schemeClr val="tx1"/>
              </a:solidFill>
              <a:cs typeface="+mn-cs"/>
            </a:endParaRPr>
          </a:p>
        </p:txBody>
      </p:sp>
      <p:sp>
        <p:nvSpPr>
          <p:cNvPr id="9" name="Rectangle 15">
            <a:extLst>
              <a:ext uri="{FF2B5EF4-FFF2-40B4-BE49-F238E27FC236}">
                <a16:creationId xmlns:a16="http://schemas.microsoft.com/office/drawing/2014/main" id="{AA097887-7B3B-B659-FD22-3A00230644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0991" y="3474720"/>
            <a:ext cx="6100914"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73E188D-8B84-756F-AF7D-6C95288380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99584" y="0"/>
            <a:ext cx="6192415" cy="6858000"/>
          </a:xfrm>
          <a:prstGeom prst="rect">
            <a:avLst/>
          </a:prstGeom>
          <a:solidFill>
            <a:schemeClr val="tx1">
              <a:lumMod val="85000"/>
              <a:lumOff val="15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D1C45DDF-D3B9-FA01-4972-9EF5ECDD5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95999"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3" name="Picture 12">
            <a:extLst>
              <a:ext uri="{FF2B5EF4-FFF2-40B4-BE49-F238E27FC236}">
                <a16:creationId xmlns:a16="http://schemas.microsoft.com/office/drawing/2014/main" id="{0151C5B4-1F17-0FEE-E1CA-B0172596842F}"/>
              </a:ext>
            </a:extLst>
          </p:cNvPr>
          <p:cNvPicPr>
            <a:picLocks noChangeAspect="1"/>
          </p:cNvPicPr>
          <p:nvPr/>
        </p:nvPicPr>
        <p:blipFill>
          <a:blip r:embed="rId4"/>
          <a:stretch>
            <a:fillRect/>
          </a:stretch>
        </p:blipFill>
        <p:spPr>
          <a:xfrm>
            <a:off x="6146783" y="110626"/>
            <a:ext cx="2900712" cy="2037749"/>
          </a:xfrm>
          <a:prstGeom prst="rect">
            <a:avLst/>
          </a:prstGeom>
        </p:spPr>
      </p:pic>
      <p:sp>
        <p:nvSpPr>
          <p:cNvPr id="14" name="Rectangle 13">
            <a:extLst>
              <a:ext uri="{FF2B5EF4-FFF2-40B4-BE49-F238E27FC236}">
                <a16:creationId xmlns:a16="http://schemas.microsoft.com/office/drawing/2014/main" id="{9C4E2745-132A-8D56-7562-E3AA207B1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9624" y="0"/>
            <a:ext cx="3002281" cy="33832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5" name="Picture 14">
            <a:extLst>
              <a:ext uri="{FF2B5EF4-FFF2-40B4-BE49-F238E27FC236}">
                <a16:creationId xmlns:a16="http://schemas.microsoft.com/office/drawing/2014/main" id="{E00BC165-C30F-59A3-C538-E10BFD53C714}"/>
              </a:ext>
            </a:extLst>
          </p:cNvPr>
          <p:cNvPicPr>
            <a:picLocks noChangeAspect="1"/>
          </p:cNvPicPr>
          <p:nvPr/>
        </p:nvPicPr>
        <p:blipFill rotWithShape="1">
          <a:blip r:embed="rId5"/>
          <a:srcRect l="30860" b="9404"/>
          <a:stretch/>
        </p:blipFill>
        <p:spPr>
          <a:xfrm>
            <a:off x="9344931" y="34425"/>
            <a:ext cx="2679743" cy="982817"/>
          </a:xfrm>
          <a:prstGeom prst="rect">
            <a:avLst/>
          </a:prstGeom>
        </p:spPr>
      </p:pic>
      <p:graphicFrame>
        <p:nvGraphicFramePr>
          <p:cNvPr id="16" name="Table 15">
            <a:extLst>
              <a:ext uri="{FF2B5EF4-FFF2-40B4-BE49-F238E27FC236}">
                <a16:creationId xmlns:a16="http://schemas.microsoft.com/office/drawing/2014/main" id="{211D1126-1F1E-023E-656D-7079F0251619}"/>
              </a:ext>
            </a:extLst>
          </p:cNvPr>
          <p:cNvGraphicFramePr>
            <a:graphicFrameLocks noGrp="1"/>
          </p:cNvGraphicFramePr>
          <p:nvPr>
            <p:extLst>
              <p:ext uri="{D42A27DB-BD31-4B8C-83A1-F6EECF244321}">
                <p14:modId xmlns:p14="http://schemas.microsoft.com/office/powerpoint/2010/main" val="3318222089"/>
              </p:ext>
            </p:extLst>
          </p:nvPr>
        </p:nvGraphicFramePr>
        <p:xfrm>
          <a:off x="6109951" y="3493905"/>
          <a:ext cx="5808930" cy="2100214"/>
        </p:xfrm>
        <a:graphic>
          <a:graphicData uri="http://schemas.openxmlformats.org/drawingml/2006/table">
            <a:tbl>
              <a:tblPr firstRow="1" bandRow="1">
                <a:tableStyleId>{8EC20E35-A176-4012-BC5E-935CFFF8708E}</a:tableStyleId>
              </a:tblPr>
              <a:tblGrid>
                <a:gridCol w="2656113">
                  <a:extLst>
                    <a:ext uri="{9D8B030D-6E8A-4147-A177-3AD203B41FA5}">
                      <a16:colId xmlns:a16="http://schemas.microsoft.com/office/drawing/2014/main" val="20000"/>
                    </a:ext>
                  </a:extLst>
                </a:gridCol>
                <a:gridCol w="3152817">
                  <a:extLst>
                    <a:ext uri="{9D8B030D-6E8A-4147-A177-3AD203B41FA5}">
                      <a16:colId xmlns:a16="http://schemas.microsoft.com/office/drawing/2014/main" val="20001"/>
                    </a:ext>
                  </a:extLst>
                </a:gridCol>
              </a:tblGrid>
              <a:tr h="362854">
                <a:tc>
                  <a:txBody>
                    <a:bodyPr/>
                    <a:lstStyle/>
                    <a:p>
                      <a:r>
                        <a:rPr lang="en-US" sz="1600" dirty="0"/>
                        <a:t>Media Types</a:t>
                      </a:r>
                    </a:p>
                  </a:txBody>
                  <a:tcPr/>
                </a:tc>
                <a:tc>
                  <a:txBody>
                    <a:bodyPr/>
                    <a:lstStyle/>
                    <a:p>
                      <a:r>
                        <a:rPr lang="en-US" sz="1600" dirty="0"/>
                        <a:t>Description</a:t>
                      </a:r>
                    </a:p>
                  </a:txBody>
                  <a:tcPr/>
                </a:tc>
                <a:extLst>
                  <a:ext uri="{0D108BD9-81ED-4DB2-BD59-A6C34878D82A}">
                    <a16:rowId xmlns:a16="http://schemas.microsoft.com/office/drawing/2014/main" val="10000"/>
                  </a:ext>
                </a:extLst>
              </a:tr>
              <a:tr h="269661">
                <a:tc>
                  <a:txBody>
                    <a:bodyPr/>
                    <a:lstStyle/>
                    <a:p>
                      <a:r>
                        <a:rPr lang="en-US" sz="1600" b="1" kern="1200" dirty="0">
                          <a:solidFill>
                            <a:schemeClr val="dk1"/>
                          </a:solidFill>
                          <a:effectLst/>
                        </a:rPr>
                        <a:t>Metal wires within cables</a:t>
                      </a:r>
                      <a:endParaRPr lang="en-US" sz="1600" dirty="0"/>
                    </a:p>
                  </a:txBody>
                  <a:tcPr/>
                </a:tc>
                <a:tc>
                  <a:txBody>
                    <a:bodyPr/>
                    <a:lstStyle/>
                    <a:p>
                      <a:r>
                        <a:rPr lang="en-US" sz="1600" b="0" kern="1200" dirty="0">
                          <a:solidFill>
                            <a:schemeClr val="dk1"/>
                          </a:solidFill>
                          <a:effectLst/>
                        </a:rPr>
                        <a:t>Uses electrical impulses</a:t>
                      </a:r>
                      <a:endParaRPr lang="en-US" sz="1600" dirty="0"/>
                    </a:p>
                  </a:txBody>
                  <a:tcPr/>
                </a:tc>
                <a:extLst>
                  <a:ext uri="{0D108BD9-81ED-4DB2-BD59-A6C34878D82A}">
                    <a16:rowId xmlns:a16="http://schemas.microsoft.com/office/drawing/2014/main" val="10001"/>
                  </a:ext>
                </a:extLst>
              </a:tr>
              <a:tr h="436105">
                <a:tc>
                  <a:txBody>
                    <a:bodyPr/>
                    <a:lstStyle/>
                    <a:p>
                      <a:r>
                        <a:rPr lang="en-US" sz="1600" b="1" kern="1200" dirty="0">
                          <a:solidFill>
                            <a:schemeClr val="dk1"/>
                          </a:solidFill>
                          <a:effectLst/>
                        </a:rPr>
                        <a:t>Glass or plastic fibers within cables (fiber-optic cable)</a:t>
                      </a:r>
                      <a:endParaRPr lang="en-US" sz="1600" dirty="0"/>
                    </a:p>
                  </a:txBody>
                  <a:tcPr/>
                </a:tc>
                <a:tc>
                  <a:txBody>
                    <a:bodyPr/>
                    <a:lstStyle/>
                    <a:p>
                      <a:r>
                        <a:rPr lang="en-US" sz="1600" b="0" kern="1200" dirty="0">
                          <a:solidFill>
                            <a:schemeClr val="dk1"/>
                          </a:solidFill>
                          <a:effectLst/>
                        </a:rPr>
                        <a:t>Uses pulses of light.</a:t>
                      </a:r>
                      <a:endParaRPr lang="en-US" sz="1600" dirty="0"/>
                    </a:p>
                  </a:txBody>
                  <a:tcPr/>
                </a:tc>
                <a:extLst>
                  <a:ext uri="{0D108BD9-81ED-4DB2-BD59-A6C34878D82A}">
                    <a16:rowId xmlns:a16="http://schemas.microsoft.com/office/drawing/2014/main" val="10002"/>
                  </a:ext>
                </a:extLst>
              </a:tr>
              <a:tr h="766034">
                <a:tc>
                  <a:txBody>
                    <a:bodyPr/>
                    <a:lstStyle/>
                    <a:p>
                      <a:r>
                        <a:rPr lang="en-US" sz="1600" b="1" kern="1200" dirty="0">
                          <a:solidFill>
                            <a:schemeClr val="dk1"/>
                          </a:solidFill>
                          <a:effectLst/>
                        </a:rPr>
                        <a:t>Wireless transmission</a:t>
                      </a:r>
                      <a:endParaRPr lang="en-US" sz="1600" dirty="0"/>
                    </a:p>
                  </a:txBody>
                  <a:tcPr/>
                </a:tc>
                <a:tc>
                  <a:txBody>
                    <a:bodyPr/>
                    <a:lstStyle/>
                    <a:p>
                      <a:r>
                        <a:rPr lang="en-US" sz="1600" b="0" kern="1200" dirty="0">
                          <a:solidFill>
                            <a:schemeClr val="dk1"/>
                          </a:solidFill>
                          <a:effectLst/>
                        </a:rPr>
                        <a:t>Uses modulation of specific frequencies of electromagnetic waves.</a:t>
                      </a:r>
                      <a:endParaRPr lang="en-US" sz="1600" dirty="0"/>
                    </a:p>
                  </a:txBody>
                  <a:tcPr/>
                </a:tc>
                <a:extLst>
                  <a:ext uri="{0D108BD9-81ED-4DB2-BD59-A6C34878D82A}">
                    <a16:rowId xmlns:a16="http://schemas.microsoft.com/office/drawing/2014/main" val="10003"/>
                  </a:ext>
                </a:extLst>
              </a:tr>
            </a:tbl>
          </a:graphicData>
        </a:graphic>
      </p:graphicFrame>
      <p:sp>
        <p:nvSpPr>
          <p:cNvPr id="18" name="TextBox 17">
            <a:extLst>
              <a:ext uri="{FF2B5EF4-FFF2-40B4-BE49-F238E27FC236}">
                <a16:creationId xmlns:a16="http://schemas.microsoft.com/office/drawing/2014/main" id="{5C709CFA-8D26-3773-2319-6BF5E7A5FAD1}"/>
              </a:ext>
            </a:extLst>
          </p:cNvPr>
          <p:cNvSpPr txBox="1"/>
          <p:nvPr/>
        </p:nvSpPr>
        <p:spPr>
          <a:xfrm>
            <a:off x="6146782" y="5765615"/>
            <a:ext cx="5877891" cy="523220"/>
          </a:xfrm>
          <a:prstGeom prst="rect">
            <a:avLst/>
          </a:prstGeom>
          <a:noFill/>
        </p:spPr>
        <p:txBody>
          <a:bodyPr wrap="square">
            <a:spAutoFit/>
          </a:bodyPr>
          <a:lstStyle/>
          <a:p>
            <a:pPr marL="0" indent="0">
              <a:buNone/>
            </a:pPr>
            <a:r>
              <a:rPr lang="en-US" altLang="en-US" sz="1400" b="1" dirty="0">
                <a:solidFill>
                  <a:schemeClr val="accent1"/>
                </a:solidFill>
              </a:rPr>
              <a:t>Important terms to know include </a:t>
            </a:r>
            <a:r>
              <a:rPr lang="en-CA" altLang="en-US" sz="1400" b="1" dirty="0">
                <a:solidFill>
                  <a:schemeClr val="accent1"/>
                </a:solidFill>
              </a:rPr>
              <a:t>Network Interface Card (NIC), Physical Port, Interface.</a:t>
            </a:r>
          </a:p>
        </p:txBody>
      </p:sp>
      <p:pic>
        <p:nvPicPr>
          <p:cNvPr id="19" name="Picture 18">
            <a:extLst>
              <a:ext uri="{FF2B5EF4-FFF2-40B4-BE49-F238E27FC236}">
                <a16:creationId xmlns:a16="http://schemas.microsoft.com/office/drawing/2014/main" id="{4B0F224E-1229-A321-6A52-6D03880581A9}"/>
              </a:ext>
            </a:extLst>
          </p:cNvPr>
          <p:cNvPicPr>
            <a:picLocks noChangeAspect="1"/>
          </p:cNvPicPr>
          <p:nvPr/>
        </p:nvPicPr>
        <p:blipFill rotWithShape="1">
          <a:blip r:embed="rId6"/>
          <a:srcRect l="9015" t="68022" r="21281" b="6270"/>
          <a:stretch/>
        </p:blipFill>
        <p:spPr>
          <a:xfrm>
            <a:off x="6215744" y="2221354"/>
            <a:ext cx="2831751" cy="919175"/>
          </a:xfrm>
          <a:prstGeom prst="rect">
            <a:avLst/>
          </a:prstGeom>
        </p:spPr>
      </p:pic>
      <p:pic>
        <p:nvPicPr>
          <p:cNvPr id="20" name="Picture 19">
            <a:extLst>
              <a:ext uri="{FF2B5EF4-FFF2-40B4-BE49-F238E27FC236}">
                <a16:creationId xmlns:a16="http://schemas.microsoft.com/office/drawing/2014/main" id="{F3BBC2B3-F2E3-7B71-82DA-697FA573A555}"/>
              </a:ext>
            </a:extLst>
          </p:cNvPr>
          <p:cNvPicPr>
            <a:picLocks noChangeAspect="1"/>
          </p:cNvPicPr>
          <p:nvPr/>
        </p:nvPicPr>
        <p:blipFill rotWithShape="1">
          <a:blip r:embed="rId6"/>
          <a:srcRect l="32434" r="8128" b="69988"/>
          <a:stretch/>
        </p:blipFill>
        <p:spPr>
          <a:xfrm>
            <a:off x="9291193" y="1002626"/>
            <a:ext cx="2679743" cy="956831"/>
          </a:xfrm>
          <a:prstGeom prst="rect">
            <a:avLst/>
          </a:prstGeom>
        </p:spPr>
      </p:pic>
      <p:pic>
        <p:nvPicPr>
          <p:cNvPr id="21" name="Picture 2">
            <a:extLst>
              <a:ext uri="{FF2B5EF4-FFF2-40B4-BE49-F238E27FC236}">
                <a16:creationId xmlns:a16="http://schemas.microsoft.com/office/drawing/2014/main" id="{2EB98BDC-BD9E-2522-3D73-02851AD8D5A6}"/>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9291099" y="1847028"/>
            <a:ext cx="2848089" cy="1530847"/>
          </a:xfrm>
          <a:prstGeom prst="rect">
            <a:avLst/>
          </a:prstGeom>
          <a:noFill/>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ustDataLst>
      <p:tags r:id="rId1"/>
    </p:custDataLst>
    <p:extLst>
      <p:ext uri="{BB962C8B-B14F-4D97-AF65-F5344CB8AC3E}">
        <p14:creationId xmlns:p14="http://schemas.microsoft.com/office/powerpoint/2010/main" val="19840069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2505" y="55190"/>
            <a:ext cx="10455442" cy="707885"/>
          </a:xfrm>
        </p:spPr>
        <p:txBody>
          <a:bodyPr>
            <a:noAutofit/>
          </a:bodyPr>
          <a:lstStyle/>
          <a:p>
            <a:pPr>
              <a:lnSpc>
                <a:spcPct val="90000"/>
              </a:lnSpc>
            </a:pPr>
            <a:r>
              <a:rPr lang="en-US" altLang="en-US" sz="4000" b="1" dirty="0">
                <a:solidFill>
                  <a:srgbClr val="004C69"/>
                </a:solidFill>
                <a:latin typeface="Arial" panose="020B0604020202020204" pitchFamily="34" charset="0"/>
                <a:cs typeface="Arial" panose="020B0604020202020204" pitchFamily="34" charset="0"/>
              </a:rPr>
              <a:t>Network: Representations and Topologies</a:t>
            </a:r>
            <a:endParaRPr lang="en-CA" altLang="en-US" sz="4000" b="1" dirty="0">
              <a:solidFill>
                <a:srgbClr val="004C69"/>
              </a:solidFill>
              <a:latin typeface="Arial" panose="020B0604020202020204" pitchFamily="34" charset="0"/>
              <a:cs typeface="Arial" panose="020B0604020202020204" pitchFamily="34" charset="0"/>
            </a:endParaRPr>
          </a:p>
        </p:txBody>
      </p:sp>
      <p:sp>
        <p:nvSpPr>
          <p:cNvPr id="13315" name="Content Placeholder 2"/>
          <p:cNvSpPr>
            <a:spLocks noGrp="1"/>
          </p:cNvSpPr>
          <p:nvPr>
            <p:ph idx="1"/>
          </p:nvPr>
        </p:nvSpPr>
        <p:spPr>
          <a:xfrm>
            <a:off x="378587" y="1054382"/>
            <a:ext cx="5416003" cy="987291"/>
          </a:xfrm>
        </p:spPr>
        <p:txBody>
          <a:bodyPr>
            <a:normAutofit fontScale="70000" lnSpcReduction="20000"/>
          </a:bodyPr>
          <a:lstStyle/>
          <a:p>
            <a:pPr marL="0" indent="0">
              <a:buNone/>
            </a:pPr>
            <a:r>
              <a:rPr lang="en-US" sz="2900" dirty="0">
                <a:solidFill>
                  <a:srgbClr val="002060"/>
                </a:solidFill>
              </a:rPr>
              <a:t>Physical topology diagrams illustrate the physical location of intermediary devices and cable installation.</a:t>
            </a:r>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a:p>
            <a:pPr lvl="1"/>
            <a:endParaRPr lang="en-CA" altLang="en-US" dirty="0"/>
          </a:p>
        </p:txBody>
      </p:sp>
      <p:pic>
        <p:nvPicPr>
          <p:cNvPr id="3" name="Picture 2"/>
          <p:cNvPicPr>
            <a:picLocks noChangeAspect="1"/>
          </p:cNvPicPr>
          <p:nvPr/>
        </p:nvPicPr>
        <p:blipFill>
          <a:blip r:embed="rId3"/>
          <a:stretch>
            <a:fillRect/>
          </a:stretch>
        </p:blipFill>
        <p:spPr>
          <a:xfrm>
            <a:off x="378587" y="1805670"/>
            <a:ext cx="5557767" cy="3575380"/>
          </a:xfrm>
          <a:prstGeom prst="rect">
            <a:avLst/>
          </a:prstGeom>
        </p:spPr>
      </p:pic>
      <p:sp>
        <p:nvSpPr>
          <p:cNvPr id="2" name="Rectangle 1"/>
          <p:cNvSpPr/>
          <p:nvPr/>
        </p:nvSpPr>
        <p:spPr>
          <a:xfrm>
            <a:off x="6397412" y="1054382"/>
            <a:ext cx="5643063" cy="707886"/>
          </a:xfrm>
          <a:prstGeom prst="rect">
            <a:avLst/>
          </a:prstGeom>
        </p:spPr>
        <p:txBody>
          <a:bodyPr wrap="square">
            <a:spAutoFit/>
          </a:bodyPr>
          <a:lstStyle/>
          <a:p>
            <a:r>
              <a:rPr lang="en-US" sz="2000" dirty="0">
                <a:solidFill>
                  <a:srgbClr val="002060"/>
                </a:solidFill>
              </a:rPr>
              <a:t>Logical topology diagrams illustrate devices, ports, and the addressing scheme of the network.</a:t>
            </a:r>
            <a:endParaRPr lang="en-CA" altLang="en-US" sz="2000" dirty="0">
              <a:solidFill>
                <a:srgbClr val="002060"/>
              </a:solidFill>
            </a:endParaRPr>
          </a:p>
        </p:txBody>
      </p:sp>
      <p:pic>
        <p:nvPicPr>
          <p:cNvPr id="1026" name="Picture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97412" y="1811733"/>
            <a:ext cx="5295991" cy="356931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18958278"/>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61995" y="168446"/>
            <a:ext cx="10765322" cy="975783"/>
          </a:xfrm>
        </p:spPr>
        <p:txBody>
          <a:bodyPr>
            <a:normAutofit/>
          </a:bodyPr>
          <a:lstStyle/>
          <a:p>
            <a:r>
              <a:rPr lang="en-US" sz="4000" b="1" dirty="0">
                <a:latin typeface="Arial" panose="020B0604020202020204" pitchFamily="34" charset="0"/>
                <a:cs typeface="Arial" panose="020B0604020202020204" pitchFamily="34" charset="0"/>
              </a:rPr>
              <a:t>Network: Types</a:t>
            </a:r>
          </a:p>
        </p:txBody>
      </p:sp>
      <p:sp>
        <p:nvSpPr>
          <p:cNvPr id="17" name="TextBox 16">
            <a:extLst>
              <a:ext uri="{FF2B5EF4-FFF2-40B4-BE49-F238E27FC236}">
                <a16:creationId xmlns:a16="http://schemas.microsoft.com/office/drawing/2014/main" id="{BF6A6C2D-5F67-426F-9ADA-FB8E405BB007}"/>
              </a:ext>
            </a:extLst>
          </p:cNvPr>
          <p:cNvSpPr txBox="1"/>
          <p:nvPr/>
        </p:nvSpPr>
        <p:spPr>
          <a:xfrm>
            <a:off x="362330" y="2676723"/>
            <a:ext cx="1886600" cy="830997"/>
          </a:xfrm>
          <a:prstGeom prst="rect">
            <a:avLst/>
          </a:prstGeom>
          <a:noFill/>
        </p:spPr>
        <p:txBody>
          <a:bodyPr wrap="square" rtlCol="0">
            <a:spAutoFit/>
          </a:bodyPr>
          <a:lstStyle/>
          <a:p>
            <a:r>
              <a:rPr lang="en-US" sz="1200" dirty="0">
                <a:latin typeface="Arial" panose="020B0604020202020204" pitchFamily="34" charset="0"/>
                <a:cs typeface="Arial" panose="020B0604020202020204" pitchFamily="34" charset="0"/>
              </a:rPr>
              <a:t>Small home networks connect a few computers to each other and to the internet.</a:t>
            </a:r>
          </a:p>
        </p:txBody>
      </p:sp>
      <p:pic>
        <p:nvPicPr>
          <p:cNvPr id="18" name="Picture 17">
            <a:extLst>
              <a:ext uri="{FF2B5EF4-FFF2-40B4-BE49-F238E27FC236}">
                <a16:creationId xmlns:a16="http://schemas.microsoft.com/office/drawing/2014/main" id="{88ACFE9E-3C9E-4C64-9D53-E6439A11AA36}"/>
              </a:ext>
            </a:extLst>
          </p:cNvPr>
          <p:cNvPicPr>
            <a:picLocks noChangeAspect="1"/>
          </p:cNvPicPr>
          <p:nvPr/>
        </p:nvPicPr>
        <p:blipFill>
          <a:blip r:embed="rId4"/>
          <a:stretch>
            <a:fillRect/>
          </a:stretch>
        </p:blipFill>
        <p:spPr>
          <a:xfrm>
            <a:off x="726470" y="1703725"/>
            <a:ext cx="926941" cy="920706"/>
          </a:xfrm>
          <a:prstGeom prst="rect">
            <a:avLst/>
          </a:prstGeom>
        </p:spPr>
      </p:pic>
      <p:sp>
        <p:nvSpPr>
          <p:cNvPr id="19" name="TextBox 18">
            <a:extLst>
              <a:ext uri="{FF2B5EF4-FFF2-40B4-BE49-F238E27FC236}">
                <a16:creationId xmlns:a16="http://schemas.microsoft.com/office/drawing/2014/main" id="{1600099D-F38D-4188-84D9-8ACE647D118F}"/>
              </a:ext>
            </a:extLst>
          </p:cNvPr>
          <p:cNvSpPr txBox="1"/>
          <p:nvPr/>
        </p:nvSpPr>
        <p:spPr>
          <a:xfrm>
            <a:off x="1446076" y="3490607"/>
            <a:ext cx="3047447" cy="830997"/>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SOHO network allows computers in a home office or a remote office to connect to a corporate network, or access centralized, shared resources.</a:t>
            </a:r>
          </a:p>
        </p:txBody>
      </p:sp>
      <p:pic>
        <p:nvPicPr>
          <p:cNvPr id="20" name="Picture 19">
            <a:extLst>
              <a:ext uri="{FF2B5EF4-FFF2-40B4-BE49-F238E27FC236}">
                <a16:creationId xmlns:a16="http://schemas.microsoft.com/office/drawing/2014/main" id="{70C804D3-4436-411A-BD7F-A7C18B50C1FA}"/>
              </a:ext>
            </a:extLst>
          </p:cNvPr>
          <p:cNvPicPr>
            <a:picLocks noChangeAspect="1"/>
          </p:cNvPicPr>
          <p:nvPr/>
        </p:nvPicPr>
        <p:blipFill>
          <a:blip r:embed="rId5"/>
          <a:stretch>
            <a:fillRect/>
          </a:stretch>
        </p:blipFill>
        <p:spPr>
          <a:xfrm>
            <a:off x="2111828" y="1480746"/>
            <a:ext cx="1551643" cy="1139451"/>
          </a:xfrm>
          <a:prstGeom prst="rect">
            <a:avLst/>
          </a:prstGeom>
        </p:spPr>
      </p:pic>
      <p:sp>
        <p:nvSpPr>
          <p:cNvPr id="21" name="TextBox 20">
            <a:extLst>
              <a:ext uri="{FF2B5EF4-FFF2-40B4-BE49-F238E27FC236}">
                <a16:creationId xmlns:a16="http://schemas.microsoft.com/office/drawing/2014/main" id="{6AF9B096-053D-4AB1-ACAF-9E6BD33D7295}"/>
              </a:ext>
            </a:extLst>
          </p:cNvPr>
          <p:cNvSpPr txBox="1"/>
          <p:nvPr/>
        </p:nvSpPr>
        <p:spPr>
          <a:xfrm>
            <a:off x="3540890" y="4431591"/>
            <a:ext cx="2122053" cy="1200329"/>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Medium to large networks, such as those used by corporations and schools, can have many locations with hundreds or thousands of interconnected hosts.</a:t>
            </a:r>
          </a:p>
        </p:txBody>
      </p:sp>
      <p:pic>
        <p:nvPicPr>
          <p:cNvPr id="22" name="Picture 21">
            <a:extLst>
              <a:ext uri="{FF2B5EF4-FFF2-40B4-BE49-F238E27FC236}">
                <a16:creationId xmlns:a16="http://schemas.microsoft.com/office/drawing/2014/main" id="{ABD631C9-8204-4E29-A33F-1A12C0D33F61}"/>
              </a:ext>
            </a:extLst>
          </p:cNvPr>
          <p:cNvPicPr>
            <a:picLocks noChangeAspect="1"/>
          </p:cNvPicPr>
          <p:nvPr/>
        </p:nvPicPr>
        <p:blipFill>
          <a:blip r:embed="rId6"/>
          <a:stretch>
            <a:fillRect/>
          </a:stretch>
        </p:blipFill>
        <p:spPr>
          <a:xfrm>
            <a:off x="3843851" y="1245930"/>
            <a:ext cx="1330408" cy="1374267"/>
          </a:xfrm>
          <a:prstGeom prst="rect">
            <a:avLst/>
          </a:prstGeom>
        </p:spPr>
      </p:pic>
      <p:sp>
        <p:nvSpPr>
          <p:cNvPr id="23" name="TextBox 22">
            <a:extLst>
              <a:ext uri="{FF2B5EF4-FFF2-40B4-BE49-F238E27FC236}">
                <a16:creationId xmlns:a16="http://schemas.microsoft.com/office/drawing/2014/main" id="{A54DF21D-3BF9-442E-8423-36D07F4CE2C5}"/>
              </a:ext>
            </a:extLst>
          </p:cNvPr>
          <p:cNvSpPr txBox="1"/>
          <p:nvPr/>
        </p:nvSpPr>
        <p:spPr>
          <a:xfrm>
            <a:off x="4722314" y="2738550"/>
            <a:ext cx="3206826" cy="646331"/>
          </a:xfrm>
          <a:prstGeom prst="rect">
            <a:avLst/>
          </a:prstGeom>
          <a:noFill/>
        </p:spPr>
        <p:txBody>
          <a:bodyPr wrap="square" rtlCol="0">
            <a:spAutoFit/>
          </a:bodyPr>
          <a:lstStyle/>
          <a:p>
            <a:pPr algn="just"/>
            <a:r>
              <a:rPr lang="en-US" sz="1200" dirty="0">
                <a:latin typeface="Arial" panose="020B0604020202020204" pitchFamily="34" charset="0"/>
                <a:cs typeface="Arial" panose="020B0604020202020204" pitchFamily="34" charset="0"/>
              </a:rPr>
              <a:t>The internet is a network of networks that connects hundreds of millions of computers world-wide.</a:t>
            </a:r>
          </a:p>
        </p:txBody>
      </p:sp>
      <p:pic>
        <p:nvPicPr>
          <p:cNvPr id="24" name="Picture 23">
            <a:extLst>
              <a:ext uri="{FF2B5EF4-FFF2-40B4-BE49-F238E27FC236}">
                <a16:creationId xmlns:a16="http://schemas.microsoft.com/office/drawing/2014/main" id="{E806023F-9F74-4044-AFEB-D935B80E67B9}"/>
              </a:ext>
            </a:extLst>
          </p:cNvPr>
          <p:cNvPicPr>
            <a:picLocks noChangeAspect="1"/>
          </p:cNvPicPr>
          <p:nvPr/>
        </p:nvPicPr>
        <p:blipFill>
          <a:blip r:embed="rId7"/>
          <a:stretch>
            <a:fillRect/>
          </a:stretch>
        </p:blipFill>
        <p:spPr>
          <a:xfrm>
            <a:off x="5343554" y="919559"/>
            <a:ext cx="2585586" cy="1700638"/>
          </a:xfrm>
          <a:prstGeom prst="rect">
            <a:avLst/>
          </a:prstGeom>
        </p:spPr>
      </p:pic>
      <p:pic>
        <p:nvPicPr>
          <p:cNvPr id="25" name="Picture 24">
            <a:extLst>
              <a:ext uri="{FF2B5EF4-FFF2-40B4-BE49-F238E27FC236}">
                <a16:creationId xmlns:a16="http://schemas.microsoft.com/office/drawing/2014/main" id="{37EDF426-1B67-4716-BD81-7A19C5D58487}"/>
              </a:ext>
            </a:extLst>
          </p:cNvPr>
          <p:cNvPicPr>
            <a:picLocks noChangeAspect="1"/>
          </p:cNvPicPr>
          <p:nvPr/>
        </p:nvPicPr>
        <p:blipFill>
          <a:blip r:embed="rId8"/>
          <a:stretch>
            <a:fillRect/>
          </a:stretch>
        </p:blipFill>
        <p:spPr>
          <a:xfrm>
            <a:off x="8044351" y="1114883"/>
            <a:ext cx="4055119" cy="2989751"/>
          </a:xfrm>
          <a:prstGeom prst="rect">
            <a:avLst/>
          </a:prstGeom>
        </p:spPr>
      </p:pic>
      <p:sp>
        <p:nvSpPr>
          <p:cNvPr id="26" name="TextBox 25">
            <a:extLst>
              <a:ext uri="{FF2B5EF4-FFF2-40B4-BE49-F238E27FC236}">
                <a16:creationId xmlns:a16="http://schemas.microsoft.com/office/drawing/2014/main" id="{93A32A39-81E7-4CF5-AA1C-046AB3A9CC23}"/>
              </a:ext>
            </a:extLst>
          </p:cNvPr>
          <p:cNvSpPr txBox="1"/>
          <p:nvPr/>
        </p:nvSpPr>
        <p:spPr>
          <a:xfrm>
            <a:off x="7929140" y="4104634"/>
            <a:ext cx="4170330" cy="1569660"/>
          </a:xfrm>
          <a:prstGeom prst="rect">
            <a:avLst/>
          </a:prstGeom>
          <a:noFill/>
        </p:spPr>
        <p:txBody>
          <a:bodyPr wrap="square">
            <a:spAutoFit/>
          </a:bodyPr>
          <a:lstStyle/>
          <a:p>
            <a:pPr marL="0" indent="0">
              <a:buNone/>
            </a:pPr>
            <a:r>
              <a:rPr lang="en-US" sz="1200" dirty="0">
                <a:latin typeface="Arial" panose="020B0604020202020204" pitchFamily="34" charset="0"/>
                <a:cs typeface="Arial" panose="020B0604020202020204" pitchFamily="34" charset="0"/>
              </a:rPr>
              <a:t>Network infrastructures vary greatly in terms of:</a:t>
            </a:r>
          </a:p>
          <a:p>
            <a:pPr marL="628650" lvl="1" indent="-171450">
              <a:buFont typeface="Courier New" panose="02070309020205020404" pitchFamily="49" charset="0"/>
              <a:buChar char="o"/>
            </a:pPr>
            <a:r>
              <a:rPr lang="en-US" sz="1200" dirty="0">
                <a:latin typeface="Arial" panose="020B0604020202020204" pitchFamily="34" charset="0"/>
                <a:cs typeface="Arial" panose="020B0604020202020204" pitchFamily="34" charset="0"/>
              </a:rPr>
              <a:t>Size of the area covered</a:t>
            </a:r>
          </a:p>
          <a:p>
            <a:pPr marL="628650" lvl="1" indent="-171450">
              <a:buFont typeface="Courier New" panose="02070309020205020404" pitchFamily="49" charset="0"/>
              <a:buChar char="o"/>
            </a:pPr>
            <a:r>
              <a:rPr lang="en-US" sz="1200" dirty="0">
                <a:latin typeface="Arial" panose="020B0604020202020204" pitchFamily="34" charset="0"/>
                <a:cs typeface="Arial" panose="020B0604020202020204" pitchFamily="34" charset="0"/>
              </a:rPr>
              <a:t>Number of users connected</a:t>
            </a:r>
          </a:p>
          <a:p>
            <a:pPr marL="628650" lvl="1" indent="-171450">
              <a:buFont typeface="Courier New" panose="02070309020205020404" pitchFamily="49" charset="0"/>
              <a:buChar char="o"/>
            </a:pPr>
            <a:r>
              <a:rPr lang="en-US" sz="1200" dirty="0">
                <a:latin typeface="Arial" panose="020B0604020202020204" pitchFamily="34" charset="0"/>
                <a:cs typeface="Arial" panose="020B0604020202020204" pitchFamily="34" charset="0"/>
              </a:rPr>
              <a:t>Number and types of services available</a:t>
            </a:r>
          </a:p>
          <a:p>
            <a:pPr marL="628650" lvl="1" indent="-171450">
              <a:buFont typeface="Courier New" panose="02070309020205020404" pitchFamily="49" charset="0"/>
              <a:buChar char="o"/>
            </a:pPr>
            <a:r>
              <a:rPr lang="en-US" sz="1200" dirty="0">
                <a:latin typeface="Arial" panose="020B0604020202020204" pitchFamily="34" charset="0"/>
                <a:cs typeface="Arial" panose="020B0604020202020204" pitchFamily="34" charset="0"/>
              </a:rPr>
              <a:t>Area of responsibility</a:t>
            </a:r>
          </a:p>
          <a:p>
            <a:pPr marL="0" indent="0">
              <a:buNone/>
            </a:pPr>
            <a:r>
              <a:rPr lang="en-US" altLang="en-US" sz="1200" dirty="0">
                <a:latin typeface="Arial" panose="020B0604020202020204" pitchFamily="34" charset="0"/>
                <a:cs typeface="Arial" panose="020B0604020202020204" pitchFamily="34" charset="0"/>
              </a:rPr>
              <a:t>Two most common types of networks: </a:t>
            </a:r>
          </a:p>
          <a:p>
            <a:pPr marL="628650" lvl="1" indent="-171450">
              <a:buFont typeface="Courier New" panose="02070309020205020404" pitchFamily="49" charset="0"/>
              <a:buChar char="o"/>
            </a:pPr>
            <a:r>
              <a:rPr lang="en-US" altLang="en-US" sz="1200" dirty="0">
                <a:latin typeface="Arial" panose="020B0604020202020204" pitchFamily="34" charset="0"/>
                <a:cs typeface="Arial" panose="020B0604020202020204" pitchFamily="34" charset="0"/>
              </a:rPr>
              <a:t>Local Area Network (LAN) </a:t>
            </a:r>
          </a:p>
          <a:p>
            <a:pPr marL="628650" lvl="1" indent="-171450">
              <a:buFont typeface="Courier New" panose="02070309020205020404" pitchFamily="49" charset="0"/>
              <a:buChar char="o"/>
            </a:pPr>
            <a:r>
              <a:rPr lang="en-CA" altLang="en-US" sz="1200" dirty="0">
                <a:latin typeface="Arial" panose="020B0604020202020204" pitchFamily="34" charset="0"/>
                <a:cs typeface="Arial" panose="020B0604020202020204" pitchFamily="34" charset="0"/>
              </a:rPr>
              <a:t>Wide Area Network (WAN). </a:t>
            </a:r>
            <a:endParaRPr lang="en-US" altLang="en-US" sz="1200" dirty="0">
              <a:latin typeface="Arial" panose="020B0604020202020204" pitchFamily="34" charset="0"/>
              <a:cs typeface="Arial" panose="020B0604020202020204" pitchFamily="34" charset="0"/>
            </a:endParaRPr>
          </a:p>
        </p:txBody>
      </p:sp>
    </p:spTree>
    <p:custDataLst>
      <p:tags r:id="rId1"/>
    </p:custDataLst>
    <p:extLst>
      <p:ext uri="{BB962C8B-B14F-4D97-AF65-F5344CB8AC3E}">
        <p14:creationId xmlns:p14="http://schemas.microsoft.com/office/powerpoint/2010/main" val="19749607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xmlns:p14="http://schemas.microsoft.com/office/powerpoint/2010/mai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0" y="0"/>
            <a:ext cx="7703076" cy="988580"/>
          </a:xfrm>
        </p:spPr>
        <p:txBody>
          <a:bodyPr>
            <a:noAutofit/>
          </a:bodyPr>
          <a:lstStyle/>
          <a:p>
            <a:r>
              <a:rPr lang="en-US" altLang="en-US" sz="4000" b="1" dirty="0">
                <a:solidFill>
                  <a:schemeClr val="accent5">
                    <a:lumMod val="50000"/>
                  </a:schemeClr>
                </a:solidFill>
                <a:latin typeface="Arial" panose="020B0604020202020204" pitchFamily="34" charset="0"/>
                <a:cs typeface="Arial" panose="020B0604020202020204" pitchFamily="34" charset="0"/>
              </a:rPr>
              <a:t>Network Types: LAN and WAN</a:t>
            </a:r>
            <a:endParaRPr lang="en-CA" altLang="en-US" sz="4000" b="1" dirty="0">
              <a:solidFill>
                <a:schemeClr val="accent5">
                  <a:lumMod val="50000"/>
                </a:schemeClr>
              </a:solidFill>
              <a:latin typeface="Arial" panose="020B0604020202020204" pitchFamily="34" charset="0"/>
              <a:cs typeface="Arial" panose="020B0604020202020204" pitchFamily="34" charset="0"/>
            </a:endParaRPr>
          </a:p>
        </p:txBody>
      </p:sp>
      <p:sp>
        <p:nvSpPr>
          <p:cNvPr id="13315" name="Content Placeholder 2"/>
          <p:cNvSpPr>
            <a:spLocks noGrp="1"/>
          </p:cNvSpPr>
          <p:nvPr>
            <p:ph idx="1"/>
          </p:nvPr>
        </p:nvSpPr>
        <p:spPr>
          <a:xfrm>
            <a:off x="213815" y="1016887"/>
            <a:ext cx="7443733" cy="595697"/>
          </a:xfrm>
        </p:spPr>
        <p:txBody>
          <a:bodyPr>
            <a:noAutofit/>
          </a:bodyPr>
          <a:lstStyle/>
          <a:p>
            <a:pPr marL="0" indent="0">
              <a:buNone/>
            </a:pPr>
            <a:r>
              <a:rPr lang="en-US" sz="1600" dirty="0">
                <a:solidFill>
                  <a:srgbClr val="002060"/>
                </a:solidFill>
              </a:rPr>
              <a:t>A LAN is a network infrastructure that spans a small geographical area.</a:t>
            </a:r>
            <a:endParaRPr lang="en-CA" altLang="en-US" sz="1600" dirty="0"/>
          </a:p>
          <a:p>
            <a:pPr lvl="1"/>
            <a:endParaRPr lang="en-CA" altLang="en-US" sz="1600" dirty="0"/>
          </a:p>
          <a:p>
            <a:pPr lvl="1"/>
            <a:endParaRPr lang="en-CA" altLang="en-US" sz="1600" dirty="0"/>
          </a:p>
          <a:p>
            <a:pPr lvl="1"/>
            <a:endParaRPr lang="en-CA" altLang="en-US" sz="1600" dirty="0"/>
          </a:p>
        </p:txBody>
      </p:sp>
      <p:pic>
        <p:nvPicPr>
          <p:cNvPr id="5" name="Picture 4"/>
          <p:cNvPicPr>
            <a:picLocks noChangeAspect="1"/>
          </p:cNvPicPr>
          <p:nvPr/>
        </p:nvPicPr>
        <p:blipFill>
          <a:blip r:embed="rId3"/>
          <a:stretch>
            <a:fillRect/>
          </a:stretch>
        </p:blipFill>
        <p:spPr>
          <a:xfrm>
            <a:off x="402956" y="1473690"/>
            <a:ext cx="4403822" cy="2189617"/>
          </a:xfrm>
          <a:prstGeom prst="rect">
            <a:avLst/>
          </a:prstGeom>
        </p:spPr>
      </p:pic>
      <p:sp>
        <p:nvSpPr>
          <p:cNvPr id="2" name="Rectangle 1"/>
          <p:cNvSpPr/>
          <p:nvPr/>
        </p:nvSpPr>
        <p:spPr>
          <a:xfrm>
            <a:off x="6452283" y="2890966"/>
            <a:ext cx="5581795" cy="491225"/>
          </a:xfrm>
          <a:prstGeom prst="rect">
            <a:avLst/>
          </a:prstGeom>
        </p:spPr>
        <p:txBody>
          <a:bodyPr wrap="square">
            <a:spAutoFit/>
          </a:bodyPr>
          <a:lstStyle/>
          <a:p>
            <a:pPr>
              <a:lnSpc>
                <a:spcPct val="80000"/>
              </a:lnSpc>
              <a:spcBef>
                <a:spcPts val="800"/>
              </a:spcBef>
              <a:spcAft>
                <a:spcPts val="800"/>
              </a:spcAft>
            </a:pPr>
            <a:r>
              <a:rPr lang="en-US" sz="1600" dirty="0">
                <a:solidFill>
                  <a:srgbClr val="002060"/>
                </a:solidFill>
              </a:rPr>
              <a:t>A WAN is a network infrastructure that spans a wide geographical area.</a:t>
            </a:r>
            <a:endParaRPr lang="en-CA" altLang="en-US" sz="1600" dirty="0">
              <a:solidFill>
                <a:srgbClr val="002060"/>
              </a:solidFill>
            </a:endParaRPr>
          </a:p>
        </p:txBody>
      </p:sp>
      <p:pic>
        <p:nvPicPr>
          <p:cNvPr id="6" name="Picture 5"/>
          <p:cNvPicPr>
            <a:picLocks noChangeAspect="1"/>
          </p:cNvPicPr>
          <p:nvPr/>
        </p:nvPicPr>
        <p:blipFill>
          <a:blip r:embed="rId4"/>
          <a:stretch>
            <a:fillRect/>
          </a:stretch>
        </p:blipFill>
        <p:spPr>
          <a:xfrm>
            <a:off x="6604078" y="853129"/>
            <a:ext cx="5048766" cy="2037837"/>
          </a:xfrm>
          <a:prstGeom prst="rect">
            <a:avLst/>
          </a:prstGeom>
        </p:spPr>
      </p:pic>
      <p:graphicFrame>
        <p:nvGraphicFramePr>
          <p:cNvPr id="3" name="Table 2"/>
          <p:cNvGraphicFramePr>
            <a:graphicFrameLocks noGrp="1"/>
          </p:cNvGraphicFramePr>
          <p:nvPr>
            <p:extLst>
              <p:ext uri="{D42A27DB-BD31-4B8C-83A1-F6EECF244321}">
                <p14:modId xmlns:p14="http://schemas.microsoft.com/office/powerpoint/2010/main" val="3084584509"/>
              </p:ext>
            </p:extLst>
          </p:nvPr>
        </p:nvGraphicFramePr>
        <p:xfrm>
          <a:off x="402956" y="3784352"/>
          <a:ext cx="9442539" cy="1813203"/>
        </p:xfrm>
        <a:graphic>
          <a:graphicData uri="http://schemas.openxmlformats.org/drawingml/2006/table">
            <a:tbl>
              <a:tblPr firstRow="1" bandRow="1">
                <a:tableStyleId>{073A0DAA-6AF3-43AB-8588-CEC1D06C72B9}</a:tableStyleId>
              </a:tblPr>
              <a:tblGrid>
                <a:gridCol w="4518147">
                  <a:extLst>
                    <a:ext uri="{9D8B030D-6E8A-4147-A177-3AD203B41FA5}">
                      <a16:colId xmlns:a16="http://schemas.microsoft.com/office/drawing/2014/main" val="20000"/>
                    </a:ext>
                  </a:extLst>
                </a:gridCol>
                <a:gridCol w="4924392">
                  <a:extLst>
                    <a:ext uri="{9D8B030D-6E8A-4147-A177-3AD203B41FA5}">
                      <a16:colId xmlns:a16="http://schemas.microsoft.com/office/drawing/2014/main" val="20001"/>
                    </a:ext>
                  </a:extLst>
                </a:gridCol>
              </a:tblGrid>
              <a:tr h="487680">
                <a:tc>
                  <a:txBody>
                    <a:bodyPr/>
                    <a:lstStyle/>
                    <a:p>
                      <a:r>
                        <a:rPr lang="en-US" sz="1600" dirty="0"/>
                        <a:t>LAN</a:t>
                      </a:r>
                    </a:p>
                  </a:txBody>
                  <a:tcPr marL="121920" marR="121920" marT="60960" marB="60960"/>
                </a:tc>
                <a:tc>
                  <a:txBody>
                    <a:bodyPr/>
                    <a:lstStyle/>
                    <a:p>
                      <a:r>
                        <a:rPr lang="en-US" sz="1600" dirty="0"/>
                        <a:t>WAN</a:t>
                      </a:r>
                    </a:p>
                  </a:txBody>
                  <a:tcPr marL="121920" marR="121920" marT="60960" marB="60960"/>
                </a:tc>
                <a:extLst>
                  <a:ext uri="{0D108BD9-81ED-4DB2-BD59-A6C34878D82A}">
                    <a16:rowId xmlns:a16="http://schemas.microsoft.com/office/drawing/2014/main" val="10000"/>
                  </a:ext>
                </a:extLst>
              </a:tr>
              <a:tr h="441841">
                <a:tc>
                  <a:txBody>
                    <a:bodyPr/>
                    <a:lstStyle/>
                    <a:p>
                      <a:r>
                        <a:rPr lang="en-US" sz="1600" b="0" kern="1200" dirty="0">
                          <a:solidFill>
                            <a:schemeClr val="dk1"/>
                          </a:solidFill>
                          <a:effectLst/>
                        </a:rPr>
                        <a:t>Interconnect end devices in a limited area.</a:t>
                      </a:r>
                      <a:endParaRPr lang="en-US" sz="1600" dirty="0"/>
                    </a:p>
                  </a:txBody>
                  <a:tcPr marL="121920" marR="121920" marT="60960" marB="60960"/>
                </a:tc>
                <a:tc>
                  <a:txBody>
                    <a:bodyPr/>
                    <a:lstStyle/>
                    <a:p>
                      <a:r>
                        <a:rPr lang="en-US" sz="1600" b="0" kern="1200">
                          <a:solidFill>
                            <a:schemeClr val="dk1"/>
                          </a:solidFill>
                          <a:effectLst/>
                        </a:rPr>
                        <a:t>Interconnect LANs over wide geographical areas.</a:t>
                      </a:r>
                      <a:endParaRPr lang="en-US" sz="1600" dirty="0"/>
                    </a:p>
                  </a:txBody>
                  <a:tcPr marL="121920" marR="121920" marT="60960" marB="60960"/>
                </a:tc>
                <a:extLst>
                  <a:ext uri="{0D108BD9-81ED-4DB2-BD59-A6C34878D82A}">
                    <a16:rowId xmlns:a16="http://schemas.microsoft.com/office/drawing/2014/main" val="10001"/>
                  </a:ext>
                </a:extLst>
              </a:tr>
              <a:tr h="441841">
                <a:tc>
                  <a:txBody>
                    <a:bodyPr/>
                    <a:lstStyle/>
                    <a:p>
                      <a:r>
                        <a:rPr lang="en-US" sz="1600" b="0" kern="1200" dirty="0">
                          <a:solidFill>
                            <a:schemeClr val="dk1"/>
                          </a:solidFill>
                          <a:effectLst/>
                        </a:rPr>
                        <a:t>Administered by a single organization or individual.</a:t>
                      </a:r>
                      <a:endParaRPr lang="en-US" sz="1600" dirty="0"/>
                    </a:p>
                  </a:txBody>
                  <a:tcPr marL="121920" marR="121920" marT="60960" marB="60960"/>
                </a:tc>
                <a:tc>
                  <a:txBody>
                    <a:bodyPr/>
                    <a:lstStyle/>
                    <a:p>
                      <a:r>
                        <a:rPr lang="en-US" sz="1600" b="0" kern="1200">
                          <a:solidFill>
                            <a:schemeClr val="dk1"/>
                          </a:solidFill>
                          <a:effectLst/>
                        </a:rPr>
                        <a:t>Typically</a:t>
                      </a:r>
                      <a:r>
                        <a:rPr lang="en-US" sz="1600" b="0" kern="1200" baseline="0">
                          <a:solidFill>
                            <a:schemeClr val="dk1"/>
                          </a:solidFill>
                          <a:effectLst/>
                        </a:rPr>
                        <a:t> a</a:t>
                      </a:r>
                      <a:r>
                        <a:rPr lang="en-US" sz="1600" b="0" kern="1200">
                          <a:solidFill>
                            <a:schemeClr val="dk1"/>
                          </a:solidFill>
                          <a:effectLst/>
                        </a:rPr>
                        <a:t>dministered by one</a:t>
                      </a:r>
                      <a:r>
                        <a:rPr lang="en-US" sz="1600" b="0" kern="1200" baseline="0">
                          <a:solidFill>
                            <a:schemeClr val="dk1"/>
                          </a:solidFill>
                          <a:effectLst/>
                        </a:rPr>
                        <a:t> or more</a:t>
                      </a:r>
                      <a:r>
                        <a:rPr lang="en-US" sz="1600" b="0" kern="1200">
                          <a:solidFill>
                            <a:schemeClr val="dk1"/>
                          </a:solidFill>
                          <a:effectLst/>
                        </a:rPr>
                        <a:t> service providers.</a:t>
                      </a:r>
                      <a:endParaRPr lang="en-US" sz="1600" dirty="0"/>
                    </a:p>
                  </a:txBody>
                  <a:tcPr marL="121920" marR="121920" marT="60960" marB="60960"/>
                </a:tc>
                <a:extLst>
                  <a:ext uri="{0D108BD9-81ED-4DB2-BD59-A6C34878D82A}">
                    <a16:rowId xmlns:a16="http://schemas.microsoft.com/office/drawing/2014/main" val="10002"/>
                  </a:ext>
                </a:extLst>
              </a:tr>
              <a:tr h="441841">
                <a:tc>
                  <a:txBody>
                    <a:bodyPr/>
                    <a:lstStyle/>
                    <a:p>
                      <a:r>
                        <a:rPr lang="en-US" sz="1600" b="0" kern="1200" dirty="0">
                          <a:solidFill>
                            <a:schemeClr val="dk1"/>
                          </a:solidFill>
                          <a:effectLst/>
                        </a:rPr>
                        <a:t>Provide high-speed bandwidth to internal devices.</a:t>
                      </a:r>
                      <a:endParaRPr lang="en-US" sz="1600" dirty="0"/>
                    </a:p>
                  </a:txBody>
                  <a:tcPr marL="121920" marR="121920" marT="60960" marB="60960"/>
                </a:tc>
                <a:tc>
                  <a:txBody>
                    <a:bodyPr/>
                    <a:lstStyle/>
                    <a:p>
                      <a:r>
                        <a:rPr lang="en-US" sz="1600" b="0" kern="1200" dirty="0">
                          <a:solidFill>
                            <a:schemeClr val="dk1"/>
                          </a:solidFill>
                          <a:effectLst/>
                        </a:rPr>
                        <a:t>Typically provide slower speed links between LANs.</a:t>
                      </a:r>
                      <a:endParaRPr lang="en-US" sz="1600" dirty="0"/>
                    </a:p>
                  </a:txBody>
                  <a:tcPr marL="121920" marR="121920" marT="60960" marB="6096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005106033"/>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AEA14DE-78C9-4B95-BC0C-8B8EB946C2F2}"/>
              </a:ext>
            </a:extLst>
          </p:cNvPr>
          <p:cNvPicPr>
            <a:picLocks noChangeAspect="1"/>
          </p:cNvPicPr>
          <p:nvPr/>
        </p:nvPicPr>
        <p:blipFill rotWithShape="1">
          <a:blip r:embed="rId3"/>
          <a:srcRect l="3241" t="2636" b="1936"/>
          <a:stretch/>
        </p:blipFill>
        <p:spPr>
          <a:xfrm>
            <a:off x="5795320" y="2130375"/>
            <a:ext cx="5483702" cy="3530049"/>
          </a:xfrm>
          <a:prstGeom prst="rect">
            <a:avLst/>
          </a:prstGeom>
        </p:spPr>
      </p:pic>
      <p:sp>
        <p:nvSpPr>
          <p:cNvPr id="13314" name="Title 1"/>
          <p:cNvSpPr>
            <a:spLocks noGrp="1"/>
          </p:cNvSpPr>
          <p:nvPr>
            <p:ph type="title"/>
          </p:nvPr>
        </p:nvSpPr>
        <p:spPr>
          <a:xfrm>
            <a:off x="216976" y="196185"/>
            <a:ext cx="7036231" cy="772677"/>
          </a:xfrm>
        </p:spPr>
        <p:txBody>
          <a:bodyPr>
            <a:noAutofit/>
          </a:bodyPr>
          <a:lstStyle/>
          <a:p>
            <a:r>
              <a:rPr lang="en-US" altLang="en-US" sz="4000" b="1" dirty="0">
                <a:solidFill>
                  <a:schemeClr val="accent5">
                    <a:lumMod val="50000"/>
                  </a:schemeClr>
                </a:solidFill>
                <a:latin typeface="Arial" panose="020B0604020202020204" pitchFamily="34" charset="0"/>
                <a:cs typeface="Arial" panose="020B0604020202020204" pitchFamily="34" charset="0"/>
              </a:rPr>
              <a:t>Networks Types: Intranet</a:t>
            </a:r>
            <a:endParaRPr lang="en-CA" altLang="en-US" sz="4000" b="1" dirty="0">
              <a:solidFill>
                <a:schemeClr val="accent5">
                  <a:lumMod val="50000"/>
                </a:schemeClr>
              </a:solidFill>
              <a:latin typeface="Arial" panose="020B0604020202020204" pitchFamily="34" charset="0"/>
              <a:cs typeface="Arial" panose="020B0604020202020204" pitchFamily="34" charset="0"/>
            </a:endParaRPr>
          </a:p>
        </p:txBody>
      </p:sp>
      <p:sp>
        <p:nvSpPr>
          <p:cNvPr id="13315" name="Content Placeholder 2"/>
          <p:cNvSpPr>
            <a:spLocks noGrp="1"/>
          </p:cNvSpPr>
          <p:nvPr>
            <p:ph idx="1"/>
          </p:nvPr>
        </p:nvSpPr>
        <p:spPr>
          <a:xfrm>
            <a:off x="177650" y="968862"/>
            <a:ext cx="11836700" cy="2153861"/>
          </a:xfrm>
        </p:spPr>
        <p:txBody>
          <a:bodyPr>
            <a:noAutofit/>
          </a:bodyPr>
          <a:lstStyle/>
          <a:p>
            <a:pPr marL="0" indent="0" algn="just">
              <a:buNone/>
            </a:pPr>
            <a:r>
              <a:rPr lang="en-CA" altLang="en-US" sz="1600" dirty="0">
                <a:solidFill>
                  <a:srgbClr val="002060"/>
                </a:solidFill>
              </a:rPr>
              <a:t>An intranet is a private collection of LANs and WANs internal to an organisation that is meant to be accessible only to the organisations members or others with authorisation.</a:t>
            </a:r>
          </a:p>
          <a:p>
            <a:pPr marL="0" indent="0" algn="just">
              <a:buNone/>
            </a:pPr>
            <a:r>
              <a:rPr lang="en-CA" altLang="en-US" sz="1600" dirty="0">
                <a:solidFill>
                  <a:srgbClr val="002060"/>
                </a:solidFill>
              </a:rPr>
              <a:t>An organisation might use an extranet to provide secure access to its network for individuals who work for a different organisation and need access to its data on its network.</a:t>
            </a:r>
          </a:p>
        </p:txBody>
      </p:sp>
      <p:pic>
        <p:nvPicPr>
          <p:cNvPr id="11" name="Picture 10">
            <a:extLst>
              <a:ext uri="{FF2B5EF4-FFF2-40B4-BE49-F238E27FC236}">
                <a16:creationId xmlns:a16="http://schemas.microsoft.com/office/drawing/2014/main" id="{F14CE429-8712-49DB-AE61-B65427C72482}"/>
              </a:ext>
            </a:extLst>
          </p:cNvPr>
          <p:cNvPicPr>
            <a:picLocks noChangeAspect="1"/>
          </p:cNvPicPr>
          <p:nvPr/>
        </p:nvPicPr>
        <p:blipFill>
          <a:blip r:embed="rId4"/>
          <a:stretch>
            <a:fillRect/>
          </a:stretch>
        </p:blipFill>
        <p:spPr>
          <a:xfrm>
            <a:off x="1591067" y="2325153"/>
            <a:ext cx="3212966" cy="3189684"/>
          </a:xfrm>
          <a:prstGeom prst="rect">
            <a:avLst/>
          </a:prstGeom>
        </p:spPr>
      </p:pic>
    </p:spTree>
    <p:extLst>
      <p:ext uri="{BB962C8B-B14F-4D97-AF65-F5344CB8AC3E}">
        <p14:creationId xmlns:p14="http://schemas.microsoft.com/office/powerpoint/2010/main" val="564681745"/>
      </p:ext>
    </p:extLst>
  </p:cSld>
  <p:clrMapOvr>
    <a:masterClrMapping/>
  </p:clrMapOvr>
  <p:transition spd="slow">
    <p:wip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AEA14DE-78C9-4B95-BC0C-8B8EB946C2F2}"/>
              </a:ext>
            </a:extLst>
          </p:cNvPr>
          <p:cNvPicPr>
            <a:picLocks noChangeAspect="1"/>
          </p:cNvPicPr>
          <p:nvPr/>
        </p:nvPicPr>
        <p:blipFill rotWithShape="1">
          <a:blip r:embed="rId3"/>
          <a:srcRect l="3241" t="2636" b="1936"/>
          <a:stretch/>
        </p:blipFill>
        <p:spPr>
          <a:xfrm>
            <a:off x="5777859" y="533400"/>
            <a:ext cx="6134100" cy="4798017"/>
          </a:xfrm>
          <a:prstGeom prst="rect">
            <a:avLst/>
          </a:prstGeom>
        </p:spPr>
      </p:pic>
      <p:sp>
        <p:nvSpPr>
          <p:cNvPr id="13314" name="Title 1"/>
          <p:cNvSpPr>
            <a:spLocks noGrp="1"/>
          </p:cNvSpPr>
          <p:nvPr>
            <p:ph type="title"/>
          </p:nvPr>
        </p:nvSpPr>
        <p:spPr>
          <a:xfrm>
            <a:off x="151974" y="350132"/>
            <a:ext cx="6212662" cy="922614"/>
          </a:xfrm>
        </p:spPr>
        <p:txBody>
          <a:bodyPr>
            <a:noAutofit/>
          </a:bodyPr>
          <a:lstStyle/>
          <a:p>
            <a:r>
              <a:rPr lang="en-US" altLang="en-US" sz="4000" b="1" dirty="0">
                <a:solidFill>
                  <a:schemeClr val="accent5">
                    <a:lumMod val="50000"/>
                  </a:schemeClr>
                </a:solidFill>
                <a:latin typeface="Arial" panose="020B0604020202020204" pitchFamily="34" charset="0"/>
                <a:cs typeface="Arial" panose="020B0604020202020204" pitchFamily="34" charset="0"/>
              </a:rPr>
              <a:t>Network Types: Internet</a:t>
            </a:r>
            <a:endParaRPr lang="en-CA" altLang="en-US" sz="4000" b="1" dirty="0">
              <a:solidFill>
                <a:schemeClr val="accent5">
                  <a:lumMod val="50000"/>
                </a:schemeClr>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D1EC17BA-4162-4FAA-AEE2-E03D1486C5C2}"/>
              </a:ext>
            </a:extLst>
          </p:cNvPr>
          <p:cNvSpPr txBox="1"/>
          <p:nvPr/>
        </p:nvSpPr>
        <p:spPr>
          <a:xfrm>
            <a:off x="280041" y="1526583"/>
            <a:ext cx="6134100" cy="2296847"/>
          </a:xfrm>
          <a:prstGeom prst="rect">
            <a:avLst/>
          </a:prstGeom>
          <a:noFill/>
        </p:spPr>
        <p:txBody>
          <a:bodyPr wrap="square">
            <a:spAutoFit/>
          </a:bodyPr>
          <a:lstStyle/>
          <a:p>
            <a:pPr indent="0">
              <a:lnSpc>
                <a:spcPct val="80000"/>
              </a:lnSpc>
              <a:spcBef>
                <a:spcPts val="800"/>
              </a:spcBef>
              <a:spcAft>
                <a:spcPts val="800"/>
              </a:spcAft>
              <a:buNone/>
            </a:pPr>
            <a:r>
              <a:rPr lang="en-US" altLang="en-US" sz="1600" dirty="0">
                <a:solidFill>
                  <a:srgbClr val="002060"/>
                </a:solidFill>
              </a:rPr>
              <a:t>The internet is a worldwide collection of                                        interconnected LANs and WANs. </a:t>
            </a:r>
          </a:p>
          <a:p>
            <a:pPr indent="0">
              <a:lnSpc>
                <a:spcPct val="80000"/>
              </a:lnSpc>
              <a:spcBef>
                <a:spcPts val="800"/>
              </a:spcBef>
              <a:spcAft>
                <a:spcPts val="800"/>
              </a:spcAft>
              <a:buNone/>
            </a:pPr>
            <a:r>
              <a:rPr lang="en-US" altLang="en-US" sz="1600" dirty="0">
                <a:solidFill>
                  <a:srgbClr val="002060"/>
                </a:solidFill>
              </a:rPr>
              <a:t>The internet is not owned by any individual or group. The following groups were developed to help maintain structure on the internet:</a:t>
            </a:r>
          </a:p>
          <a:p>
            <a:pPr marL="285750" lvl="1" indent="-285750">
              <a:lnSpc>
                <a:spcPct val="80000"/>
              </a:lnSpc>
              <a:spcBef>
                <a:spcPts val="800"/>
              </a:spcBef>
              <a:spcAft>
                <a:spcPts val="800"/>
              </a:spcAft>
              <a:buFont typeface="Wingdings" panose="05000000000000000000" pitchFamily="2" charset="2"/>
              <a:buChar char="ü"/>
            </a:pPr>
            <a:r>
              <a:rPr lang="en-US" altLang="en-US" sz="1600" dirty="0">
                <a:solidFill>
                  <a:srgbClr val="002060"/>
                </a:solidFill>
              </a:rPr>
              <a:t>IETF</a:t>
            </a:r>
          </a:p>
          <a:p>
            <a:pPr marL="285750" lvl="1" indent="-285750">
              <a:lnSpc>
                <a:spcPct val="80000"/>
              </a:lnSpc>
              <a:spcBef>
                <a:spcPts val="800"/>
              </a:spcBef>
              <a:spcAft>
                <a:spcPts val="800"/>
              </a:spcAft>
              <a:buFont typeface="Wingdings" panose="05000000000000000000" pitchFamily="2" charset="2"/>
              <a:buChar char="ü"/>
            </a:pPr>
            <a:r>
              <a:rPr lang="en-US" altLang="en-US" sz="1600" dirty="0">
                <a:solidFill>
                  <a:srgbClr val="002060"/>
                </a:solidFill>
              </a:rPr>
              <a:t>ICANN</a:t>
            </a:r>
          </a:p>
          <a:p>
            <a:pPr marL="285750" lvl="1" indent="-285750">
              <a:lnSpc>
                <a:spcPct val="80000"/>
              </a:lnSpc>
              <a:spcBef>
                <a:spcPts val="800"/>
              </a:spcBef>
              <a:spcAft>
                <a:spcPts val="800"/>
              </a:spcAft>
              <a:buFont typeface="Wingdings" panose="05000000000000000000" pitchFamily="2" charset="2"/>
              <a:buChar char="ü"/>
            </a:pPr>
            <a:r>
              <a:rPr lang="en-US" altLang="en-US" sz="1600" dirty="0">
                <a:solidFill>
                  <a:srgbClr val="002060"/>
                </a:solidFill>
              </a:rPr>
              <a:t>IAB</a:t>
            </a:r>
          </a:p>
        </p:txBody>
      </p:sp>
    </p:spTree>
    <p:extLst>
      <p:ext uri="{BB962C8B-B14F-4D97-AF65-F5344CB8AC3E}">
        <p14:creationId xmlns:p14="http://schemas.microsoft.com/office/powerpoint/2010/main" val="109904776"/>
      </p:ext>
    </p:extLst>
  </p:cSld>
  <p:clrMapOvr>
    <a:masterClrMapping/>
  </p:clrMapOvr>
  <p:transition spd="slow">
    <p:wip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285262" y="148276"/>
            <a:ext cx="6696305" cy="478209"/>
          </a:xfrm>
        </p:spPr>
        <p:txBody>
          <a:bodyPr>
            <a:noAutofit/>
          </a:bodyPr>
          <a:lstStyle/>
          <a:p>
            <a:r>
              <a:rPr lang="en-US" altLang="en-US" sz="4000" b="1" dirty="0">
                <a:solidFill>
                  <a:schemeClr val="tx2">
                    <a:lumMod val="75000"/>
                  </a:schemeClr>
                </a:solidFill>
                <a:latin typeface="Arial" panose="020B0604020202020204" pitchFamily="34" charset="0"/>
                <a:cs typeface="Arial" panose="020B0604020202020204" pitchFamily="34" charset="0"/>
              </a:rPr>
              <a:t>Networks: Connections</a:t>
            </a:r>
            <a:endParaRPr lang="en-CA" altLang="en-US" sz="4000" b="1" dirty="0">
              <a:solidFill>
                <a:schemeClr val="tx2">
                  <a:lumMod val="75000"/>
                </a:schemeClr>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0B0CD6F4-2F6B-463D-BCE6-67FBC054DE59}"/>
              </a:ext>
            </a:extLst>
          </p:cNvPr>
          <p:cNvPicPr>
            <a:picLocks noChangeAspect="1"/>
          </p:cNvPicPr>
          <p:nvPr/>
        </p:nvPicPr>
        <p:blipFill>
          <a:blip r:embed="rId3"/>
          <a:stretch>
            <a:fillRect/>
          </a:stretch>
        </p:blipFill>
        <p:spPr>
          <a:xfrm>
            <a:off x="8057088" y="337952"/>
            <a:ext cx="4134912" cy="2502001"/>
          </a:xfrm>
          <a:prstGeom prst="rect">
            <a:avLst/>
          </a:prstGeom>
        </p:spPr>
      </p:pic>
      <p:graphicFrame>
        <p:nvGraphicFramePr>
          <p:cNvPr id="7" name="Table 6">
            <a:extLst>
              <a:ext uri="{FF2B5EF4-FFF2-40B4-BE49-F238E27FC236}">
                <a16:creationId xmlns:a16="http://schemas.microsoft.com/office/drawing/2014/main" id="{F5B9C398-10AA-49D2-B9CD-7C75581041D3}"/>
              </a:ext>
            </a:extLst>
          </p:cNvPr>
          <p:cNvGraphicFramePr>
            <a:graphicFrameLocks noGrp="1"/>
          </p:cNvGraphicFramePr>
          <p:nvPr>
            <p:extLst>
              <p:ext uri="{D42A27DB-BD31-4B8C-83A1-F6EECF244321}">
                <p14:modId xmlns:p14="http://schemas.microsoft.com/office/powerpoint/2010/main" val="2014004778"/>
              </p:ext>
            </p:extLst>
          </p:nvPr>
        </p:nvGraphicFramePr>
        <p:xfrm>
          <a:off x="135904" y="919670"/>
          <a:ext cx="7973784" cy="4481914"/>
        </p:xfrm>
        <a:graphic>
          <a:graphicData uri="http://schemas.openxmlformats.org/drawingml/2006/table">
            <a:tbl>
              <a:tblPr firstRow="1" bandRow="1">
                <a:tableStyleId>{8EC20E35-A176-4012-BC5E-935CFFF8708E}</a:tableStyleId>
              </a:tblPr>
              <a:tblGrid>
                <a:gridCol w="1839684">
                  <a:extLst>
                    <a:ext uri="{9D8B030D-6E8A-4147-A177-3AD203B41FA5}">
                      <a16:colId xmlns:a16="http://schemas.microsoft.com/office/drawing/2014/main" val="4198409785"/>
                    </a:ext>
                  </a:extLst>
                </a:gridCol>
                <a:gridCol w="6134100">
                  <a:extLst>
                    <a:ext uri="{9D8B030D-6E8A-4147-A177-3AD203B41FA5}">
                      <a16:colId xmlns:a16="http://schemas.microsoft.com/office/drawing/2014/main" val="3545066263"/>
                    </a:ext>
                  </a:extLst>
                </a:gridCol>
              </a:tblGrid>
              <a:tr h="351846">
                <a:tc>
                  <a:txBody>
                    <a:bodyPr/>
                    <a:lstStyle/>
                    <a:p>
                      <a:r>
                        <a:rPr lang="en-US" sz="1600" dirty="0"/>
                        <a:t>Connection</a:t>
                      </a:r>
                      <a:endParaRPr lang="en-US" sz="1600" dirty="0">
                        <a:latin typeface="Calibri (Body)"/>
                      </a:endParaRPr>
                    </a:p>
                  </a:txBody>
                  <a:tcPr/>
                </a:tc>
                <a:tc>
                  <a:txBody>
                    <a:bodyPr/>
                    <a:lstStyle/>
                    <a:p>
                      <a:r>
                        <a:rPr lang="en-US" sz="1600" dirty="0"/>
                        <a:t>Description</a:t>
                      </a:r>
                      <a:endParaRPr lang="en-US" sz="1600" dirty="0">
                        <a:latin typeface="Calibri (Body)"/>
                      </a:endParaRPr>
                    </a:p>
                  </a:txBody>
                  <a:tcPr/>
                </a:tc>
                <a:extLst>
                  <a:ext uri="{0D108BD9-81ED-4DB2-BD59-A6C34878D82A}">
                    <a16:rowId xmlns:a16="http://schemas.microsoft.com/office/drawing/2014/main" val="3787048751"/>
                  </a:ext>
                </a:extLst>
              </a:tr>
              <a:tr h="516685">
                <a:tc>
                  <a:txBody>
                    <a:bodyPr/>
                    <a:lstStyle/>
                    <a:p>
                      <a:r>
                        <a:rPr lang="en-CA" altLang="en-US" sz="1600" dirty="0"/>
                        <a:t>Cable</a:t>
                      </a:r>
                      <a:endParaRPr lang="en-US" sz="1600" dirty="0">
                        <a:latin typeface="Calibri (Body)"/>
                      </a:endParaRP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high bandwidth, always on, internet offered by cable television service providers.</a:t>
                      </a:r>
                      <a:endParaRPr lang="en-CA" altLang="en-US" sz="1600" dirty="0">
                        <a:latin typeface="Calibri (Body)"/>
                      </a:endParaRPr>
                    </a:p>
                  </a:txBody>
                  <a:tcPr/>
                </a:tc>
                <a:extLst>
                  <a:ext uri="{0D108BD9-81ED-4DB2-BD59-A6C34878D82A}">
                    <a16:rowId xmlns:a16="http://schemas.microsoft.com/office/drawing/2014/main" val="1775962995"/>
                  </a:ext>
                </a:extLst>
              </a:tr>
              <a:tr h="516685">
                <a:tc>
                  <a:txBody>
                    <a:bodyPr/>
                    <a:lstStyle/>
                    <a:p>
                      <a:r>
                        <a:rPr lang="en-CA" altLang="en-US" sz="1600" dirty="0"/>
                        <a:t>DSL</a:t>
                      </a:r>
                      <a:endParaRPr lang="en-US" sz="1600" dirty="0">
                        <a:latin typeface="Calibri (Body)"/>
                      </a:endParaRP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high bandwidth, always on, internet connection that runs over a telephone line.</a:t>
                      </a:r>
                      <a:endParaRPr lang="en-CA" altLang="en-US" sz="1600" dirty="0">
                        <a:latin typeface="Calibri (Body)"/>
                      </a:endParaRPr>
                    </a:p>
                  </a:txBody>
                  <a:tcPr/>
                </a:tc>
                <a:extLst>
                  <a:ext uri="{0D108BD9-81ED-4DB2-BD59-A6C34878D82A}">
                    <a16:rowId xmlns:a16="http://schemas.microsoft.com/office/drawing/2014/main" val="2935690024"/>
                  </a:ext>
                </a:extLst>
              </a:tr>
              <a:tr h="299133">
                <a:tc>
                  <a:txBody>
                    <a:bodyPr/>
                    <a:lstStyle/>
                    <a:p>
                      <a:r>
                        <a:rPr lang="en-CA" altLang="en-US" sz="1600" dirty="0"/>
                        <a:t>Cellular</a:t>
                      </a:r>
                      <a:endParaRPr lang="en-US" sz="1600" dirty="0">
                        <a:latin typeface="Calibri (Body)"/>
                      </a:endParaRP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uses a cell phone network to connect to the internet.</a:t>
                      </a:r>
                      <a:endParaRPr lang="en-CA" altLang="en-US" sz="1600" dirty="0">
                        <a:latin typeface="Calibri (Body)"/>
                      </a:endParaRPr>
                    </a:p>
                  </a:txBody>
                  <a:tcPr/>
                </a:tc>
                <a:extLst>
                  <a:ext uri="{0D108BD9-81ED-4DB2-BD59-A6C34878D82A}">
                    <a16:rowId xmlns:a16="http://schemas.microsoft.com/office/drawing/2014/main" val="752465591"/>
                  </a:ext>
                </a:extLst>
              </a:tr>
              <a:tr h="299133">
                <a:tc>
                  <a:txBody>
                    <a:bodyPr/>
                    <a:lstStyle/>
                    <a:p>
                      <a:r>
                        <a:rPr lang="en-CA" altLang="en-US" sz="1600" dirty="0"/>
                        <a:t>Satellite</a:t>
                      </a:r>
                      <a:endParaRPr lang="en-US" sz="1600" dirty="0">
                        <a:latin typeface="Calibri (Body)"/>
                      </a:endParaRP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major benefit to rural areas without Internet Service Providers.</a:t>
                      </a:r>
                      <a:endParaRPr lang="en-CA" altLang="en-US" sz="1600" dirty="0">
                        <a:latin typeface="Calibri (Body)"/>
                      </a:endParaRPr>
                    </a:p>
                  </a:txBody>
                  <a:tcPr/>
                </a:tc>
                <a:extLst>
                  <a:ext uri="{0D108BD9-81ED-4DB2-BD59-A6C34878D82A}">
                    <a16:rowId xmlns:a16="http://schemas.microsoft.com/office/drawing/2014/main" val="1196837403"/>
                  </a:ext>
                </a:extLst>
              </a:tr>
              <a:tr h="299133">
                <a:tc>
                  <a:txBody>
                    <a:bodyPr/>
                    <a:lstStyle/>
                    <a:p>
                      <a:r>
                        <a:rPr lang="en-CA" altLang="en-US" sz="1600" dirty="0"/>
                        <a:t>Dial-up telephone </a:t>
                      </a:r>
                      <a:endParaRPr lang="en-US" sz="1600" dirty="0">
                        <a:latin typeface="Calibri (Body)"/>
                      </a:endParaRPr>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an inexpensive, low bandwidth option using a modem.</a:t>
                      </a:r>
                      <a:endParaRPr lang="en-CA" altLang="en-US" sz="1600" dirty="0">
                        <a:latin typeface="Calibri (Body)"/>
                      </a:endParaRPr>
                    </a:p>
                  </a:txBody>
                  <a:tcPr/>
                </a:tc>
                <a:extLst>
                  <a:ext uri="{0D108BD9-81ED-4DB2-BD59-A6C34878D82A}">
                    <a16:rowId xmlns:a16="http://schemas.microsoft.com/office/drawing/2014/main" val="1536924885"/>
                  </a:ext>
                </a:extLst>
              </a:tr>
              <a:tr h="516685">
                <a:tc>
                  <a:txBody>
                    <a:bodyPr/>
                    <a:lstStyle/>
                    <a:p>
                      <a:r>
                        <a:rPr lang="en-CA" altLang="en-US" sz="1600" dirty="0"/>
                        <a:t>Dedicated Leased Line </a:t>
                      </a:r>
                      <a:endParaRPr lang="en-US" sz="1600"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These are reserved circuits within the service provider’s network that connect distant offices with private voice and/or data networking.</a:t>
                      </a:r>
                    </a:p>
                  </a:txBody>
                  <a:tcPr/>
                </a:tc>
                <a:extLst>
                  <a:ext uri="{0D108BD9-81ED-4DB2-BD59-A6C34878D82A}">
                    <a16:rowId xmlns:a16="http://schemas.microsoft.com/office/drawing/2014/main" val="1195674118"/>
                  </a:ext>
                </a:extLst>
              </a:tr>
              <a:tr h="299133">
                <a:tc>
                  <a:txBody>
                    <a:bodyPr/>
                    <a:lstStyle/>
                    <a:p>
                      <a:r>
                        <a:rPr lang="en-CA" altLang="en-US" sz="1600" dirty="0"/>
                        <a:t>Ethernet WAN </a:t>
                      </a:r>
                      <a:endParaRPr lang="en-US" sz="1600"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This extends LAN access technology into the WAN.</a:t>
                      </a:r>
                    </a:p>
                  </a:txBody>
                  <a:tcPr/>
                </a:tc>
                <a:extLst>
                  <a:ext uri="{0D108BD9-81ED-4DB2-BD59-A6C34878D82A}">
                    <a16:rowId xmlns:a16="http://schemas.microsoft.com/office/drawing/2014/main" val="1872332737"/>
                  </a:ext>
                </a:extLst>
              </a:tr>
              <a:tr h="516685">
                <a:tc>
                  <a:txBody>
                    <a:bodyPr/>
                    <a:lstStyle/>
                    <a:p>
                      <a:r>
                        <a:rPr lang="en-CA" altLang="en-US" sz="1600" dirty="0"/>
                        <a:t>DSL </a:t>
                      </a:r>
                      <a:endParaRPr lang="en-US" sz="1600"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Business DSL is available in various formats including Symmetric Digital Subscriber Lines (SDSL).</a:t>
                      </a:r>
                    </a:p>
                  </a:txBody>
                  <a:tcPr/>
                </a:tc>
                <a:extLst>
                  <a:ext uri="{0D108BD9-81ED-4DB2-BD59-A6C34878D82A}">
                    <a16:rowId xmlns:a16="http://schemas.microsoft.com/office/drawing/2014/main" val="3304325058"/>
                  </a:ext>
                </a:extLst>
              </a:tr>
              <a:tr h="472468">
                <a:tc>
                  <a:txBody>
                    <a:bodyPr/>
                    <a:lstStyle/>
                    <a:p>
                      <a:r>
                        <a:rPr lang="en-CA" altLang="en-US" sz="1600" dirty="0"/>
                        <a:t>Satellite</a:t>
                      </a:r>
                      <a:endParaRPr lang="en-US" sz="1600" dirty="0"/>
                    </a:p>
                  </a:txBody>
                  <a:tcPr/>
                </a:tc>
                <a:tc>
                  <a:txBody>
                    <a:bodyPr/>
                    <a:lstStyle/>
                    <a:p>
                      <a:pPr marL="0" marR="0" lvl="0" indent="0" algn="l" defTabSz="685777" rtl="0" eaLnBrk="1" fontAlgn="auto" latinLnBrk="0" hangingPunct="1">
                        <a:lnSpc>
                          <a:spcPct val="100000"/>
                        </a:lnSpc>
                        <a:spcBef>
                          <a:spcPts val="0"/>
                        </a:spcBef>
                        <a:spcAft>
                          <a:spcPts val="0"/>
                        </a:spcAft>
                        <a:buClrTx/>
                        <a:buSzTx/>
                        <a:buFontTx/>
                        <a:buNone/>
                        <a:tabLst/>
                        <a:defRPr/>
                      </a:pPr>
                      <a:r>
                        <a:rPr lang="en-CA" altLang="en-US" sz="1600" dirty="0"/>
                        <a:t>This can provide a connection when a wired solution is not available.</a:t>
                      </a:r>
                    </a:p>
                  </a:txBody>
                  <a:tcPr/>
                </a:tc>
                <a:extLst>
                  <a:ext uri="{0D108BD9-81ED-4DB2-BD59-A6C34878D82A}">
                    <a16:rowId xmlns:a16="http://schemas.microsoft.com/office/drawing/2014/main" val="4158003061"/>
                  </a:ext>
                </a:extLst>
              </a:tr>
            </a:tbl>
          </a:graphicData>
        </a:graphic>
      </p:graphicFrame>
      <p:pic>
        <p:nvPicPr>
          <p:cNvPr id="9" name="Picture 8">
            <a:extLst>
              <a:ext uri="{FF2B5EF4-FFF2-40B4-BE49-F238E27FC236}">
                <a16:creationId xmlns:a16="http://schemas.microsoft.com/office/drawing/2014/main" id="{8F0102FD-71EE-45F2-A745-5320C6B07FB9}"/>
              </a:ext>
            </a:extLst>
          </p:cNvPr>
          <p:cNvPicPr>
            <a:picLocks noChangeAspect="1"/>
          </p:cNvPicPr>
          <p:nvPr/>
        </p:nvPicPr>
        <p:blipFill>
          <a:blip r:embed="rId4"/>
          <a:stretch>
            <a:fillRect/>
          </a:stretch>
        </p:blipFill>
        <p:spPr>
          <a:xfrm>
            <a:off x="8109688" y="2896128"/>
            <a:ext cx="4134912" cy="2502001"/>
          </a:xfrm>
          <a:prstGeom prst="rect">
            <a:avLst/>
          </a:prstGeom>
        </p:spPr>
      </p:pic>
      <p:sp>
        <p:nvSpPr>
          <p:cNvPr id="12" name="TextBox 11">
            <a:extLst>
              <a:ext uri="{FF2B5EF4-FFF2-40B4-BE49-F238E27FC236}">
                <a16:creationId xmlns:a16="http://schemas.microsoft.com/office/drawing/2014/main" id="{90F6965F-CE9C-448B-94B5-6B49EB4CA1E9}"/>
              </a:ext>
            </a:extLst>
          </p:cNvPr>
          <p:cNvSpPr txBox="1"/>
          <p:nvPr/>
        </p:nvSpPr>
        <p:spPr>
          <a:xfrm>
            <a:off x="0" y="5401584"/>
            <a:ext cx="9628414" cy="338554"/>
          </a:xfrm>
          <a:prstGeom prst="rect">
            <a:avLst/>
          </a:prstGeom>
          <a:noFill/>
        </p:spPr>
        <p:txBody>
          <a:bodyPr wrap="square">
            <a:spAutoFit/>
          </a:bodyPr>
          <a:lstStyle/>
          <a:p>
            <a:pPr marL="0" indent="0">
              <a:buNone/>
            </a:pPr>
            <a:r>
              <a:rPr lang="en-CA" altLang="en-US" sz="1600" i="1" dirty="0">
                <a:solidFill>
                  <a:srgbClr val="002060"/>
                </a:solidFill>
              </a:rPr>
              <a:t>Corporate business connections may require higher bandwidth, dedicated connections, managed services  </a:t>
            </a:r>
          </a:p>
        </p:txBody>
      </p:sp>
    </p:spTree>
    <p:extLst>
      <p:ext uri="{BB962C8B-B14F-4D97-AF65-F5344CB8AC3E}">
        <p14:creationId xmlns:p14="http://schemas.microsoft.com/office/powerpoint/2010/main" val="4100435784"/>
      </p:ext>
    </p:extLst>
  </p:cSld>
  <p:clrMapOvr>
    <a:masterClrMapping/>
  </p:clrMapOvr>
  <p:transition spd="slow">
    <p:wip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0C1120B-3687-ADC8-0AF0-9BF905D19BB6}"/>
              </a:ext>
            </a:extLst>
          </p:cNvPr>
          <p:cNvPicPr>
            <a:picLocks noChangeAspect="1"/>
          </p:cNvPicPr>
          <p:nvPr/>
        </p:nvPicPr>
        <p:blipFill>
          <a:blip r:embed="rId2"/>
          <a:stretch>
            <a:fillRect/>
          </a:stretch>
        </p:blipFill>
        <p:spPr>
          <a:xfrm>
            <a:off x="359899" y="1211176"/>
            <a:ext cx="6785382" cy="4003375"/>
          </a:xfrm>
          <a:prstGeom prst="rect">
            <a:avLst/>
          </a:prstGeom>
        </p:spPr>
      </p:pic>
      <p:sp>
        <p:nvSpPr>
          <p:cNvPr id="6" name="Content Placeholder 2">
            <a:extLst>
              <a:ext uri="{FF2B5EF4-FFF2-40B4-BE49-F238E27FC236}">
                <a16:creationId xmlns:a16="http://schemas.microsoft.com/office/drawing/2014/main" id="{E69152D5-BF32-3DE3-C39D-3577C6CB2BB4}"/>
              </a:ext>
            </a:extLst>
          </p:cNvPr>
          <p:cNvSpPr>
            <a:spLocks noGrp="1"/>
          </p:cNvSpPr>
          <p:nvPr>
            <p:ph idx="1"/>
          </p:nvPr>
        </p:nvSpPr>
        <p:spPr>
          <a:xfrm>
            <a:off x="7290487" y="939114"/>
            <a:ext cx="4658498" cy="5029199"/>
          </a:xfrm>
        </p:spPr>
        <p:txBody>
          <a:bodyPr vert="horz" lIns="91440" tIns="45720" rIns="91440" bIns="45720" rtlCol="0" anchor="ctr">
            <a:normAutofit/>
          </a:bodyPr>
          <a:lstStyle/>
          <a:p>
            <a:pPr marL="358775" indent="-271463" algn="just">
              <a:lnSpc>
                <a:spcPct val="90000"/>
              </a:lnSpc>
              <a:buFont typeface="Courier New" panose="02070309020205020404" pitchFamily="49" charset="0"/>
              <a:buChar char="o"/>
            </a:pPr>
            <a:r>
              <a:rPr lang="en-US" altLang="en-US" sz="2400" dirty="0">
                <a:solidFill>
                  <a:schemeClr val="tx2">
                    <a:lumMod val="75000"/>
                  </a:schemeClr>
                </a:solidFill>
              </a:rPr>
              <a:t>Before converged networks, an organization would have been separately cabled for telephone, video, and data. Each of these networks would use different technologies to carry the signal. </a:t>
            </a:r>
          </a:p>
          <a:p>
            <a:pPr marL="358775" indent="-271463" algn="just">
              <a:lnSpc>
                <a:spcPct val="90000"/>
              </a:lnSpc>
              <a:buFont typeface="Courier New" panose="02070309020205020404" pitchFamily="49" charset="0"/>
              <a:buChar char="o"/>
            </a:pPr>
            <a:r>
              <a:rPr lang="en-US" altLang="en-US" sz="2400" dirty="0">
                <a:solidFill>
                  <a:schemeClr val="tx2">
                    <a:lumMod val="75000"/>
                  </a:schemeClr>
                </a:solidFill>
              </a:rPr>
              <a:t>Each of these technologies would use a different set of rules and standards.</a:t>
            </a:r>
            <a:endParaRPr lang="en-US" altLang="en-US" sz="2000" dirty="0">
              <a:solidFill>
                <a:schemeClr val="tx2">
                  <a:lumMod val="75000"/>
                </a:schemeClr>
              </a:solidFill>
            </a:endParaRPr>
          </a:p>
        </p:txBody>
      </p:sp>
      <p:sp>
        <p:nvSpPr>
          <p:cNvPr id="7" name="Title 1">
            <a:extLst>
              <a:ext uri="{FF2B5EF4-FFF2-40B4-BE49-F238E27FC236}">
                <a16:creationId xmlns:a16="http://schemas.microsoft.com/office/drawing/2014/main" id="{A7E0B0B7-5215-37A3-0944-DE6171BC205A}"/>
              </a:ext>
            </a:extLst>
          </p:cNvPr>
          <p:cNvSpPr>
            <a:spLocks noGrp="1"/>
          </p:cNvSpPr>
          <p:nvPr>
            <p:ph type="title"/>
          </p:nvPr>
        </p:nvSpPr>
        <p:spPr>
          <a:xfrm>
            <a:off x="100407" y="114671"/>
            <a:ext cx="9303085" cy="1096505"/>
          </a:xfrm>
        </p:spPr>
        <p:txBody>
          <a:bodyPr vert="horz" lIns="91440" tIns="45720" rIns="91440" bIns="45720" rtlCol="0" anchor="ctr">
            <a:noAutofit/>
          </a:bodyPr>
          <a:lstStyle/>
          <a:p>
            <a:pPr algn="r">
              <a:lnSpc>
                <a:spcPct val="90000"/>
              </a:lnSpc>
            </a:pPr>
            <a:r>
              <a:rPr lang="en-US" altLang="en-US" sz="4000" b="1" dirty="0">
                <a:solidFill>
                  <a:schemeClr val="tx2">
                    <a:lumMod val="75000"/>
                  </a:schemeClr>
                </a:solidFill>
                <a:latin typeface="Arial" panose="020B0604020202020204" pitchFamily="34" charset="0"/>
                <a:cs typeface="Arial" panose="020B0604020202020204" pitchFamily="34" charset="0"/>
              </a:rPr>
              <a:t>Networks: The Converging Network</a:t>
            </a:r>
          </a:p>
        </p:txBody>
      </p:sp>
    </p:spTree>
    <p:extLst>
      <p:ext uri="{BB962C8B-B14F-4D97-AF65-F5344CB8AC3E}">
        <p14:creationId xmlns:p14="http://schemas.microsoft.com/office/powerpoint/2010/main" val="1785764065"/>
      </p:ext>
    </p:extLst>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D75873-AD45-38DB-F61B-73C5C1F96233}"/>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B61CB9E0-A81A-3C6D-B7C2-6BEEAAC0C4B2}"/>
              </a:ext>
            </a:extLst>
          </p:cNvPr>
          <p:cNvPicPr>
            <a:picLocks noChangeAspect="1"/>
          </p:cNvPicPr>
          <p:nvPr/>
        </p:nvPicPr>
        <p:blipFill>
          <a:blip r:embed="rId2"/>
          <a:stretch>
            <a:fillRect/>
          </a:stretch>
        </p:blipFill>
        <p:spPr>
          <a:xfrm>
            <a:off x="5075149" y="1119156"/>
            <a:ext cx="7116851" cy="3878683"/>
          </a:xfrm>
          <a:prstGeom prst="rect">
            <a:avLst/>
          </a:prstGeom>
        </p:spPr>
      </p:pic>
      <p:sp>
        <p:nvSpPr>
          <p:cNvPr id="2" name="TextBox 1">
            <a:extLst>
              <a:ext uri="{FF2B5EF4-FFF2-40B4-BE49-F238E27FC236}">
                <a16:creationId xmlns:a16="http://schemas.microsoft.com/office/drawing/2014/main" id="{52A7279A-5CC9-27F8-F05C-1146ADB5F01A}"/>
              </a:ext>
            </a:extLst>
          </p:cNvPr>
          <p:cNvSpPr txBox="1"/>
          <p:nvPr/>
        </p:nvSpPr>
        <p:spPr>
          <a:xfrm>
            <a:off x="100407" y="1329221"/>
            <a:ext cx="4775454" cy="3804118"/>
          </a:xfrm>
          <a:prstGeom prst="rect">
            <a:avLst/>
          </a:prstGeom>
          <a:noFill/>
        </p:spPr>
        <p:txBody>
          <a:bodyPr wrap="square">
            <a:spAutoFit/>
          </a:bodyPr>
          <a:lstStyle/>
          <a:p>
            <a:pPr marL="358775" indent="-271463" algn="just">
              <a:lnSpc>
                <a:spcPct val="90000"/>
              </a:lnSpc>
              <a:buFont typeface="Courier New" panose="02070309020205020404" pitchFamily="49" charset="0"/>
              <a:buChar char="o"/>
            </a:pPr>
            <a:r>
              <a:rPr lang="en-CA" altLang="en-US" sz="2400" dirty="0">
                <a:solidFill>
                  <a:schemeClr val="tx2">
                    <a:lumMod val="75000"/>
                  </a:schemeClr>
                </a:solidFill>
              </a:rPr>
              <a:t>Converged data networks carry multiple services on one link including: data, voice, video.</a:t>
            </a:r>
          </a:p>
          <a:p>
            <a:pPr marL="358775" indent="-271463" algn="just">
              <a:lnSpc>
                <a:spcPct val="90000"/>
              </a:lnSpc>
              <a:buFont typeface="Courier New" panose="02070309020205020404" pitchFamily="49" charset="0"/>
              <a:buChar char="o"/>
            </a:pPr>
            <a:endParaRPr lang="en-CA" altLang="en-US" sz="2400" dirty="0">
              <a:solidFill>
                <a:schemeClr val="tx2">
                  <a:lumMod val="75000"/>
                </a:schemeClr>
              </a:solidFill>
            </a:endParaRPr>
          </a:p>
          <a:p>
            <a:pPr marL="358775" indent="-271463" algn="just">
              <a:lnSpc>
                <a:spcPct val="90000"/>
              </a:lnSpc>
              <a:buFont typeface="Courier New" panose="02070309020205020404" pitchFamily="49" charset="0"/>
              <a:buChar char="o"/>
            </a:pPr>
            <a:r>
              <a:rPr lang="en-CA" altLang="en-US" sz="2400" dirty="0">
                <a:solidFill>
                  <a:schemeClr val="tx2">
                    <a:lumMod val="75000"/>
                  </a:schemeClr>
                </a:solidFill>
              </a:rPr>
              <a:t>Converged networks can deliver data, voice, and video over the same network infrastructure. The network infrastructure uses the same set of rules and standards.</a:t>
            </a:r>
          </a:p>
          <a:p>
            <a:pPr marL="358775" indent="-271463" algn="just">
              <a:lnSpc>
                <a:spcPct val="90000"/>
              </a:lnSpc>
              <a:buFont typeface="Courier New" panose="02070309020205020404" pitchFamily="49" charset="0"/>
              <a:buChar char="o"/>
            </a:pPr>
            <a:endParaRPr lang="en-CA" altLang="en-US" sz="2400" dirty="0">
              <a:solidFill>
                <a:schemeClr val="tx2">
                  <a:lumMod val="75000"/>
                </a:schemeClr>
              </a:solidFill>
            </a:endParaRPr>
          </a:p>
          <a:p>
            <a:pPr marL="358775" indent="-271463" algn="just">
              <a:lnSpc>
                <a:spcPct val="90000"/>
              </a:lnSpc>
              <a:buFont typeface="Courier New" panose="02070309020205020404" pitchFamily="49" charset="0"/>
              <a:buChar char="o"/>
            </a:pPr>
            <a:endParaRPr lang="en-US" altLang="en-US" sz="2800" dirty="0">
              <a:solidFill>
                <a:schemeClr val="tx2">
                  <a:lumMod val="75000"/>
                </a:schemeClr>
              </a:solidFill>
            </a:endParaRPr>
          </a:p>
        </p:txBody>
      </p:sp>
      <p:sp>
        <p:nvSpPr>
          <p:cNvPr id="3" name="Title 1">
            <a:extLst>
              <a:ext uri="{FF2B5EF4-FFF2-40B4-BE49-F238E27FC236}">
                <a16:creationId xmlns:a16="http://schemas.microsoft.com/office/drawing/2014/main" id="{ECEEC7CD-95A7-828F-9265-71E55B541F80}"/>
              </a:ext>
            </a:extLst>
          </p:cNvPr>
          <p:cNvSpPr>
            <a:spLocks noGrp="1"/>
          </p:cNvSpPr>
          <p:nvPr>
            <p:ph type="title"/>
          </p:nvPr>
        </p:nvSpPr>
        <p:spPr>
          <a:xfrm>
            <a:off x="100407" y="114671"/>
            <a:ext cx="9303085" cy="1096505"/>
          </a:xfrm>
        </p:spPr>
        <p:txBody>
          <a:bodyPr vert="horz" lIns="91440" tIns="45720" rIns="91440" bIns="45720" rtlCol="0" anchor="ctr">
            <a:noAutofit/>
          </a:bodyPr>
          <a:lstStyle/>
          <a:p>
            <a:pPr algn="r">
              <a:lnSpc>
                <a:spcPct val="90000"/>
              </a:lnSpc>
            </a:pPr>
            <a:r>
              <a:rPr lang="en-US" altLang="en-US" sz="4000" b="1" dirty="0">
                <a:solidFill>
                  <a:schemeClr val="tx2">
                    <a:lumMod val="75000"/>
                  </a:schemeClr>
                </a:solidFill>
                <a:latin typeface="Arial" panose="020B0604020202020204" pitchFamily="34" charset="0"/>
                <a:cs typeface="Arial" panose="020B0604020202020204" pitchFamily="34" charset="0"/>
              </a:rPr>
              <a:t>Networks: The Converged Network</a:t>
            </a:r>
          </a:p>
        </p:txBody>
      </p:sp>
    </p:spTree>
    <p:extLst>
      <p:ext uri="{BB962C8B-B14F-4D97-AF65-F5344CB8AC3E}">
        <p14:creationId xmlns:p14="http://schemas.microsoft.com/office/powerpoint/2010/main" val="1287641098"/>
      </p:ext>
    </p:extLst>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a:xfrm>
            <a:off x="198755" y="769369"/>
            <a:ext cx="4027256" cy="1269496"/>
          </a:xfrm>
        </p:spPr>
        <p:txBody>
          <a:bodyPr>
            <a:noAutofit/>
          </a:bodyPr>
          <a:lstStyle/>
          <a:p>
            <a:r>
              <a:rPr lang="en-US" altLang="en-US" sz="4000" b="1" dirty="0">
                <a:solidFill>
                  <a:schemeClr val="accent5">
                    <a:lumMod val="50000"/>
                  </a:schemeClr>
                </a:solidFill>
                <a:latin typeface="Arial" panose="020B0604020202020204" pitchFamily="34" charset="0"/>
                <a:cs typeface="Arial" panose="020B0604020202020204" pitchFamily="34" charset="0"/>
              </a:rPr>
              <a:t>Network Characteristics </a:t>
            </a:r>
            <a:endParaRPr lang="en-CA" altLang="en-US" sz="4000" b="1" dirty="0">
              <a:solidFill>
                <a:schemeClr val="accent5">
                  <a:lumMod val="50000"/>
                </a:schemeClr>
              </a:solidFill>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C1474541-1810-4E62-BFC9-88DAF1332E4D}"/>
              </a:ext>
            </a:extLst>
          </p:cNvPr>
          <p:cNvPicPr>
            <a:picLocks noChangeAspect="1"/>
          </p:cNvPicPr>
          <p:nvPr/>
        </p:nvPicPr>
        <p:blipFill>
          <a:blip r:embed="rId3"/>
          <a:stretch>
            <a:fillRect/>
          </a:stretch>
        </p:blipFill>
        <p:spPr>
          <a:xfrm>
            <a:off x="4386649" y="0"/>
            <a:ext cx="7805351" cy="6858000"/>
          </a:xfrm>
          <a:prstGeom prst="rect">
            <a:avLst/>
          </a:prstGeom>
        </p:spPr>
      </p:pic>
    </p:spTree>
    <p:extLst>
      <p:ext uri="{BB962C8B-B14F-4D97-AF65-F5344CB8AC3E}">
        <p14:creationId xmlns:p14="http://schemas.microsoft.com/office/powerpoint/2010/main" val="3797363101"/>
      </p:ext>
    </p:extLst>
  </p:cSld>
  <p:clrMapOvr>
    <a:masterClrMapping/>
  </p:clrMapOvr>
  <p:transition spd="slow">
    <p:wip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6D0AA0-AAE9-2E0D-7BE9-90AA54ADEC8C}"/>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3893E7EF-6C8A-DDB4-293C-171CA7D0B33A}"/>
              </a:ext>
            </a:extLst>
          </p:cNvPr>
          <p:cNvPicPr>
            <a:picLocks noChangeAspect="1"/>
          </p:cNvPicPr>
          <p:nvPr/>
        </p:nvPicPr>
        <p:blipFill>
          <a:blip r:embed="rId3"/>
          <a:stretch>
            <a:fillRect/>
          </a:stretch>
        </p:blipFill>
        <p:spPr>
          <a:xfrm>
            <a:off x="6573803" y="1359243"/>
            <a:ext cx="5420005" cy="3873580"/>
          </a:xfrm>
          <a:prstGeom prst="rect">
            <a:avLst/>
          </a:prstGeom>
        </p:spPr>
      </p:pic>
      <p:sp>
        <p:nvSpPr>
          <p:cNvPr id="13314" name="Title 1">
            <a:extLst>
              <a:ext uri="{FF2B5EF4-FFF2-40B4-BE49-F238E27FC236}">
                <a16:creationId xmlns:a16="http://schemas.microsoft.com/office/drawing/2014/main" id="{3CBF2376-EA67-2FE7-4EBB-1529C8A7E698}"/>
              </a:ext>
            </a:extLst>
          </p:cNvPr>
          <p:cNvSpPr>
            <a:spLocks noGrp="1"/>
          </p:cNvSpPr>
          <p:nvPr>
            <p:ph type="title"/>
          </p:nvPr>
        </p:nvSpPr>
        <p:spPr>
          <a:xfrm>
            <a:off x="309966" y="225672"/>
            <a:ext cx="10872899" cy="1028802"/>
          </a:xfrm>
        </p:spPr>
        <p:txBody>
          <a:bodyPr>
            <a:noAutofit/>
          </a:bodyPr>
          <a:lstStyle/>
          <a:p>
            <a:r>
              <a:rPr lang="en-US" altLang="en-US" b="1" dirty="0">
                <a:solidFill>
                  <a:schemeClr val="accent5">
                    <a:lumMod val="50000"/>
                  </a:schemeClr>
                </a:solidFill>
                <a:latin typeface="Arial" panose="020B0604020202020204" pitchFamily="34" charset="0"/>
                <a:cs typeface="Arial" panose="020B0604020202020204" pitchFamily="34" charset="0"/>
              </a:rPr>
              <a:t>Network Characteristics: Fault Tolerance &amp; Scalability </a:t>
            </a:r>
            <a:endParaRPr lang="en-CA" altLang="en-US" b="1" dirty="0">
              <a:solidFill>
                <a:schemeClr val="accent5">
                  <a:lumMod val="50000"/>
                </a:schemeClr>
              </a:solidFill>
              <a:latin typeface="Arial" panose="020B0604020202020204" pitchFamily="34" charset="0"/>
              <a:cs typeface="Arial" panose="020B0604020202020204" pitchFamily="34" charset="0"/>
            </a:endParaRPr>
          </a:p>
        </p:txBody>
      </p:sp>
      <p:pic>
        <p:nvPicPr>
          <p:cNvPr id="10" name="Picture 9">
            <a:extLst>
              <a:ext uri="{FF2B5EF4-FFF2-40B4-BE49-F238E27FC236}">
                <a16:creationId xmlns:a16="http://schemas.microsoft.com/office/drawing/2014/main" id="{16B58E8E-322A-CE66-786A-AD12EF3539AF}"/>
              </a:ext>
            </a:extLst>
          </p:cNvPr>
          <p:cNvPicPr>
            <a:picLocks noChangeAspect="1"/>
          </p:cNvPicPr>
          <p:nvPr/>
        </p:nvPicPr>
        <p:blipFill>
          <a:blip r:embed="rId4"/>
          <a:stretch>
            <a:fillRect/>
          </a:stretch>
        </p:blipFill>
        <p:spPr>
          <a:xfrm>
            <a:off x="309966" y="1254474"/>
            <a:ext cx="5999180" cy="3873580"/>
          </a:xfrm>
          <a:prstGeom prst="rect">
            <a:avLst/>
          </a:prstGeom>
        </p:spPr>
      </p:pic>
    </p:spTree>
    <p:extLst>
      <p:ext uri="{BB962C8B-B14F-4D97-AF65-F5344CB8AC3E}">
        <p14:creationId xmlns:p14="http://schemas.microsoft.com/office/powerpoint/2010/main" val="3851690600"/>
      </p:ext>
    </p:extLst>
  </p:cSld>
  <p:clrMapOvr>
    <a:masterClrMapping/>
  </p:clrMapOvr>
  <p:transition spd="slow">
    <p:wip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a:extLst>
              <a:ext uri="{FF2B5EF4-FFF2-40B4-BE49-F238E27FC236}">
                <a16:creationId xmlns:a16="http://schemas.microsoft.com/office/drawing/2014/main" id="{0649A146-59FD-4069-BB8F-914F49446EA4}"/>
              </a:ext>
            </a:extLst>
          </p:cNvPr>
          <p:cNvPicPr>
            <a:picLocks noChangeAspect="1"/>
          </p:cNvPicPr>
          <p:nvPr/>
        </p:nvPicPr>
        <p:blipFill>
          <a:blip r:embed="rId3"/>
          <a:stretch>
            <a:fillRect/>
          </a:stretch>
        </p:blipFill>
        <p:spPr>
          <a:xfrm>
            <a:off x="308047" y="1143252"/>
            <a:ext cx="5971106" cy="4571496"/>
          </a:xfrm>
          <a:prstGeom prst="rect">
            <a:avLst/>
          </a:prstGeom>
        </p:spPr>
      </p:pic>
      <p:pic>
        <p:nvPicPr>
          <p:cNvPr id="14" name="Picture 13">
            <a:extLst>
              <a:ext uri="{FF2B5EF4-FFF2-40B4-BE49-F238E27FC236}">
                <a16:creationId xmlns:a16="http://schemas.microsoft.com/office/drawing/2014/main" id="{40720D48-A13C-4308-AAC9-599913485EF6}"/>
              </a:ext>
            </a:extLst>
          </p:cNvPr>
          <p:cNvPicPr>
            <a:picLocks noChangeAspect="1"/>
          </p:cNvPicPr>
          <p:nvPr/>
        </p:nvPicPr>
        <p:blipFill>
          <a:blip r:embed="rId4"/>
          <a:stretch>
            <a:fillRect/>
          </a:stretch>
        </p:blipFill>
        <p:spPr>
          <a:xfrm>
            <a:off x="6574185" y="1277664"/>
            <a:ext cx="5458049" cy="4302672"/>
          </a:xfrm>
          <a:prstGeom prst="rect">
            <a:avLst/>
          </a:prstGeom>
        </p:spPr>
      </p:pic>
      <p:sp>
        <p:nvSpPr>
          <p:cNvPr id="3" name="Title 1">
            <a:extLst>
              <a:ext uri="{FF2B5EF4-FFF2-40B4-BE49-F238E27FC236}">
                <a16:creationId xmlns:a16="http://schemas.microsoft.com/office/drawing/2014/main" id="{51CD4DCD-A1F8-A0F7-7DE3-C72C9F0AB184}"/>
              </a:ext>
            </a:extLst>
          </p:cNvPr>
          <p:cNvSpPr txBox="1">
            <a:spLocks/>
          </p:cNvSpPr>
          <p:nvPr/>
        </p:nvSpPr>
        <p:spPr bwMode="auto">
          <a:xfrm>
            <a:off x="309966" y="225672"/>
            <a:ext cx="10872899" cy="10288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91440" tIns="45720" rIns="91440" bIns="45720" numCol="1" rtlCol="0" anchor="ctr" anchorCtr="0" compatLnSpc="1">
            <a:prstTxWarp prst="textNoShape">
              <a:avLst/>
            </a:prstTxWarp>
            <a:noAutofit/>
          </a:bodyPr>
          <a:lstStyle>
            <a:lvl1pPr algn="l" defTabSz="914400" rtl="0" eaLnBrk="1" latinLnBrk="0" hangingPunct="1">
              <a:lnSpc>
                <a:spcPct val="100000"/>
              </a:lnSpc>
              <a:spcBef>
                <a:spcPct val="0"/>
              </a:spcBef>
              <a:buNone/>
              <a:defRPr sz="3200" kern="1200">
                <a:solidFill>
                  <a:schemeClr val="tx1"/>
                </a:solidFill>
                <a:latin typeface="+mj-lt"/>
                <a:ea typeface="+mj-ea"/>
                <a:cs typeface="+mj-cs"/>
              </a:defRPr>
            </a:lvl1pPr>
          </a:lstStyle>
          <a:p>
            <a:r>
              <a:rPr lang="en-US" altLang="en-US" b="1" dirty="0">
                <a:solidFill>
                  <a:schemeClr val="accent5">
                    <a:lumMod val="50000"/>
                  </a:schemeClr>
                </a:solidFill>
                <a:latin typeface="Arial" panose="020B0604020202020204" pitchFamily="34" charset="0"/>
                <a:cs typeface="Arial" panose="020B0604020202020204" pitchFamily="34" charset="0"/>
              </a:rPr>
              <a:t>Network Characteristics: QoS &amp; Security </a:t>
            </a:r>
            <a:endParaRPr lang="en-CA" altLang="en-US" b="1" dirty="0">
              <a:solidFill>
                <a:schemeClr val="accent5">
                  <a:lumMod val="5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68375774"/>
      </p:ext>
    </p:extLst>
  </p:cSld>
  <p:clrMapOvr>
    <a:masterClrMapping/>
  </p:clrMapOvr>
  <p:transition spd="slow">
    <p:wip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59465" y="1"/>
            <a:ext cx="10767852" cy="975783"/>
          </a:xfrm>
        </p:spPr>
        <p:txBody>
          <a:bodyPr>
            <a:normAutofit/>
          </a:bodyPr>
          <a:lstStyle/>
          <a:p>
            <a:r>
              <a:rPr lang="en-US" sz="4000" b="1" dirty="0">
                <a:latin typeface="Arial" panose="020B0604020202020204" pitchFamily="34" charset="0"/>
                <a:cs typeface="Arial" panose="020B0604020202020204" pitchFamily="34" charset="0"/>
              </a:rPr>
              <a:t>Networks: Recent Trends</a:t>
            </a:r>
          </a:p>
        </p:txBody>
      </p:sp>
      <p:sp>
        <p:nvSpPr>
          <p:cNvPr id="5" name="Content Placeholder 4">
            <a:extLst>
              <a:ext uri="{FF2B5EF4-FFF2-40B4-BE49-F238E27FC236}">
                <a16:creationId xmlns:a16="http://schemas.microsoft.com/office/drawing/2014/main" id="{70EF733A-51C9-4841-81B5-FF55AEB4CF5A}"/>
              </a:ext>
            </a:extLst>
          </p:cNvPr>
          <p:cNvSpPr>
            <a:spLocks noGrp="1"/>
          </p:cNvSpPr>
          <p:nvPr>
            <p:ph idx="1"/>
          </p:nvPr>
        </p:nvSpPr>
        <p:spPr>
          <a:xfrm>
            <a:off x="359465" y="1239863"/>
            <a:ext cx="11468009" cy="3921769"/>
          </a:xfrm>
        </p:spPr>
        <p:txBody>
          <a:bodyPr/>
          <a:lstStyle/>
          <a:p>
            <a:pPr marL="342900" lvl="1" indent="-342900" algn="just" defTabSz="457105">
              <a:lnSpc>
                <a:spcPct val="100000"/>
              </a:lnSpc>
              <a:spcBef>
                <a:spcPct val="20000"/>
              </a:spcBef>
              <a:buFont typeface="Wingdings" panose="05000000000000000000" pitchFamily="2" charset="2"/>
              <a:buChar char="ü"/>
            </a:pPr>
            <a:r>
              <a:rPr lang="en-CA" altLang="en-US" dirty="0">
                <a:solidFill>
                  <a:srgbClr val="002060"/>
                </a:solidFill>
              </a:rPr>
              <a:t>Bring Your Own Device (BYOD)</a:t>
            </a:r>
          </a:p>
          <a:p>
            <a:pPr marL="0" lvl="1" indent="0" algn="just" defTabSz="457105">
              <a:lnSpc>
                <a:spcPct val="100000"/>
              </a:lnSpc>
              <a:spcBef>
                <a:spcPct val="20000"/>
              </a:spcBef>
              <a:buNone/>
            </a:pPr>
            <a:endParaRPr lang="en-CA" altLang="en-US" dirty="0">
              <a:solidFill>
                <a:srgbClr val="002060"/>
              </a:solidFill>
            </a:endParaRPr>
          </a:p>
          <a:p>
            <a:pPr marL="342900" lvl="1" indent="-342900" algn="just" defTabSz="457105">
              <a:lnSpc>
                <a:spcPct val="100000"/>
              </a:lnSpc>
              <a:spcBef>
                <a:spcPct val="20000"/>
              </a:spcBef>
              <a:buFont typeface="Wingdings" panose="05000000000000000000" pitchFamily="2" charset="2"/>
              <a:buChar char="ü"/>
            </a:pPr>
            <a:r>
              <a:rPr lang="en-CA" altLang="en-US" dirty="0">
                <a:solidFill>
                  <a:srgbClr val="002060"/>
                </a:solidFill>
              </a:rPr>
              <a:t>Online collaboration</a:t>
            </a:r>
          </a:p>
          <a:p>
            <a:pPr marL="0" lvl="1" indent="0" algn="just" defTabSz="457105">
              <a:lnSpc>
                <a:spcPct val="100000"/>
              </a:lnSpc>
              <a:spcBef>
                <a:spcPct val="20000"/>
              </a:spcBef>
              <a:buNone/>
            </a:pPr>
            <a:endParaRPr lang="en-CA" altLang="en-US" dirty="0">
              <a:solidFill>
                <a:srgbClr val="002060"/>
              </a:solidFill>
            </a:endParaRPr>
          </a:p>
          <a:p>
            <a:pPr marL="342900" lvl="1" indent="-342900" algn="just" defTabSz="457105">
              <a:lnSpc>
                <a:spcPct val="100000"/>
              </a:lnSpc>
              <a:spcBef>
                <a:spcPct val="20000"/>
              </a:spcBef>
              <a:buFont typeface="Wingdings" panose="05000000000000000000" pitchFamily="2" charset="2"/>
              <a:buChar char="ü"/>
            </a:pPr>
            <a:r>
              <a:rPr lang="en-CA" altLang="en-US" dirty="0">
                <a:solidFill>
                  <a:srgbClr val="002060"/>
                </a:solidFill>
              </a:rPr>
              <a:t>Video communications</a:t>
            </a:r>
          </a:p>
          <a:p>
            <a:pPr marL="342900" lvl="1" indent="-342900" algn="just" defTabSz="457105">
              <a:lnSpc>
                <a:spcPct val="100000"/>
              </a:lnSpc>
              <a:spcBef>
                <a:spcPct val="20000"/>
              </a:spcBef>
              <a:buFont typeface="Wingdings" panose="05000000000000000000" pitchFamily="2" charset="2"/>
              <a:buChar char="ü"/>
            </a:pPr>
            <a:endParaRPr lang="en-CA" altLang="en-US" dirty="0">
              <a:solidFill>
                <a:srgbClr val="002060"/>
              </a:solidFill>
            </a:endParaRPr>
          </a:p>
          <a:p>
            <a:pPr marL="342900" lvl="1" indent="-342900" algn="just" defTabSz="457105">
              <a:lnSpc>
                <a:spcPct val="100000"/>
              </a:lnSpc>
              <a:spcBef>
                <a:spcPct val="20000"/>
              </a:spcBef>
              <a:buFont typeface="Wingdings" panose="05000000000000000000" pitchFamily="2" charset="2"/>
              <a:buChar char="ü"/>
            </a:pPr>
            <a:r>
              <a:rPr lang="en-CA" altLang="en-US" dirty="0">
                <a:solidFill>
                  <a:srgbClr val="002060"/>
                </a:solidFill>
              </a:rPr>
              <a:t>Cloud computing</a:t>
            </a:r>
          </a:p>
          <a:p>
            <a:pPr marL="342900" indent="-342900" algn="just">
              <a:buFont typeface="Wingdings" panose="05000000000000000000" pitchFamily="2" charset="2"/>
              <a:buChar char="ü"/>
            </a:pPr>
            <a:endParaRPr lang="en-GB" sz="2800" dirty="0">
              <a:solidFill>
                <a:srgbClr val="002060"/>
              </a:solidFill>
            </a:endParaRPr>
          </a:p>
        </p:txBody>
      </p:sp>
      <p:sp>
        <p:nvSpPr>
          <p:cNvPr id="17" name="TextBox 16">
            <a:extLst>
              <a:ext uri="{FF2B5EF4-FFF2-40B4-BE49-F238E27FC236}">
                <a16:creationId xmlns:a16="http://schemas.microsoft.com/office/drawing/2014/main" id="{07C338CE-8B9A-46E0-9891-B872FA558ECA}"/>
              </a:ext>
            </a:extLst>
          </p:cNvPr>
          <p:cNvSpPr txBox="1"/>
          <p:nvPr/>
        </p:nvSpPr>
        <p:spPr>
          <a:xfrm>
            <a:off x="4306664" y="1861895"/>
            <a:ext cx="7520810" cy="1323439"/>
          </a:xfrm>
          <a:prstGeom prst="rect">
            <a:avLst/>
          </a:prstGeom>
          <a:noFill/>
        </p:spPr>
        <p:txBody>
          <a:bodyPr wrap="square">
            <a:spAutoFit/>
          </a:bodyPr>
          <a:lstStyle/>
          <a:p>
            <a:pPr indent="0" algn="just">
              <a:buNone/>
            </a:pPr>
            <a:r>
              <a:rPr lang="en-CA" altLang="en-US" sz="2000" dirty="0">
                <a:solidFill>
                  <a:srgbClr val="002060"/>
                </a:solidFill>
              </a:rPr>
              <a:t>BYOD allows end users to have the freedom to use personal tools to access information and communicate using their Laptops, Netbooks, Tablets, Smartphones, E-readers etc.</a:t>
            </a:r>
          </a:p>
          <a:p>
            <a:pPr indent="0" algn="just">
              <a:buNone/>
            </a:pPr>
            <a:r>
              <a:rPr lang="en-US" sz="2000" dirty="0">
                <a:solidFill>
                  <a:srgbClr val="002060"/>
                </a:solidFill>
              </a:rPr>
              <a:t>BYOD means any device, with any ownership, used anywhere.</a:t>
            </a:r>
            <a:endParaRPr lang="en-CA" altLang="en-US" sz="2000" dirty="0">
              <a:solidFill>
                <a:srgbClr val="002060"/>
              </a:solidFill>
            </a:endParaRPr>
          </a:p>
        </p:txBody>
      </p:sp>
      <p:sp>
        <p:nvSpPr>
          <p:cNvPr id="11" name="TextBox 10">
            <a:extLst>
              <a:ext uri="{FF2B5EF4-FFF2-40B4-BE49-F238E27FC236}">
                <a16:creationId xmlns:a16="http://schemas.microsoft.com/office/drawing/2014/main" id="{F5380CB9-1F89-42E3-A4FD-B16940E03C43}"/>
              </a:ext>
            </a:extLst>
          </p:cNvPr>
          <p:cNvSpPr txBox="1"/>
          <p:nvPr/>
        </p:nvSpPr>
        <p:spPr>
          <a:xfrm>
            <a:off x="4306664" y="3672667"/>
            <a:ext cx="7520810" cy="1323439"/>
          </a:xfrm>
          <a:prstGeom prst="rect">
            <a:avLst/>
          </a:prstGeom>
          <a:noFill/>
        </p:spPr>
        <p:txBody>
          <a:bodyPr wrap="square">
            <a:spAutoFit/>
          </a:bodyPr>
          <a:lstStyle/>
          <a:p>
            <a:pPr algn="just"/>
            <a:r>
              <a:rPr lang="en-CA" altLang="en-US" sz="2000" dirty="0">
                <a:solidFill>
                  <a:srgbClr val="002060"/>
                </a:solidFill>
              </a:rPr>
              <a:t>Collaborate and work with others over the network on joint projects. Collaboration tools including Cisco WebEx, Microsoft Teams, Zoom </a:t>
            </a:r>
            <a:r>
              <a:rPr lang="en-CA" altLang="en-US" sz="2000" dirty="0" err="1">
                <a:solidFill>
                  <a:srgbClr val="002060"/>
                </a:solidFill>
              </a:rPr>
              <a:t>etc</a:t>
            </a:r>
            <a:r>
              <a:rPr lang="en-CA" altLang="en-US" sz="2000" dirty="0">
                <a:solidFill>
                  <a:srgbClr val="002060"/>
                </a:solidFill>
              </a:rPr>
              <a:t> gives users a way to instantly connect and interact. Collaboration is a very high priority for businesses and in education.</a:t>
            </a:r>
          </a:p>
        </p:txBody>
      </p:sp>
    </p:spTree>
    <p:custDataLst>
      <p:tags r:id="rId1"/>
    </p:custDataLst>
    <p:extLst>
      <p:ext uri="{BB962C8B-B14F-4D97-AF65-F5344CB8AC3E}">
        <p14:creationId xmlns:p14="http://schemas.microsoft.com/office/powerpoint/2010/main" val="12495354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20200" y="1"/>
            <a:ext cx="10807117" cy="975783"/>
          </a:xfrm>
        </p:spPr>
        <p:txBody>
          <a:bodyPr>
            <a:normAutofit/>
          </a:bodyPr>
          <a:lstStyle/>
          <a:p>
            <a:r>
              <a:rPr lang="en-US" sz="4000" b="1" dirty="0">
                <a:latin typeface="Arial" panose="020B0604020202020204" pitchFamily="34" charset="0"/>
                <a:cs typeface="Arial" panose="020B0604020202020204" pitchFamily="34" charset="0"/>
              </a:rPr>
              <a:t>Networks: Recent Trends</a:t>
            </a:r>
          </a:p>
        </p:txBody>
      </p:sp>
      <p:sp>
        <p:nvSpPr>
          <p:cNvPr id="13" name="TextBox 12">
            <a:extLst>
              <a:ext uri="{FF2B5EF4-FFF2-40B4-BE49-F238E27FC236}">
                <a16:creationId xmlns:a16="http://schemas.microsoft.com/office/drawing/2014/main" id="{76B001DB-126E-4CD4-843A-7B6DEC2FCA32}"/>
              </a:ext>
            </a:extLst>
          </p:cNvPr>
          <p:cNvSpPr txBox="1"/>
          <p:nvPr/>
        </p:nvSpPr>
        <p:spPr>
          <a:xfrm>
            <a:off x="320200" y="2617212"/>
            <a:ext cx="7224717" cy="2800767"/>
          </a:xfrm>
          <a:prstGeom prst="rect">
            <a:avLst/>
          </a:prstGeom>
          <a:noFill/>
        </p:spPr>
        <p:txBody>
          <a:bodyPr wrap="square">
            <a:spAutoFit/>
          </a:bodyPr>
          <a:lstStyle/>
          <a:p>
            <a:pPr marL="0" indent="0">
              <a:buNone/>
            </a:pPr>
            <a:r>
              <a:rPr lang="en-CA" altLang="en-US" sz="1600" dirty="0">
                <a:solidFill>
                  <a:srgbClr val="002060"/>
                </a:solidFill>
              </a:rPr>
              <a:t>Four types of Clouds:</a:t>
            </a:r>
          </a:p>
          <a:p>
            <a:pPr marL="742950" lvl="1" indent="-285750">
              <a:buFont typeface="Courier New" panose="02070309020205020404" pitchFamily="49" charset="0"/>
              <a:buChar char="o"/>
            </a:pPr>
            <a:r>
              <a:rPr lang="en-CA" altLang="en-US" sz="1600" b="1" dirty="0">
                <a:solidFill>
                  <a:srgbClr val="002060"/>
                </a:solidFill>
              </a:rPr>
              <a:t>Public Clouds: </a:t>
            </a:r>
            <a:r>
              <a:rPr lang="en-CA" altLang="en-US" sz="1600" dirty="0">
                <a:solidFill>
                  <a:srgbClr val="002060"/>
                </a:solidFill>
              </a:rPr>
              <a:t>Available to the general </a:t>
            </a:r>
          </a:p>
          <a:p>
            <a:pPr lvl="1"/>
            <a:r>
              <a:rPr lang="en-CA" altLang="en-US" sz="1600" dirty="0">
                <a:solidFill>
                  <a:srgbClr val="002060"/>
                </a:solidFill>
              </a:rPr>
              <a:t>public through a pay-per-use model </a:t>
            </a:r>
          </a:p>
          <a:p>
            <a:pPr lvl="1"/>
            <a:r>
              <a:rPr lang="en-CA" altLang="en-US" sz="1600" dirty="0">
                <a:solidFill>
                  <a:srgbClr val="002060"/>
                </a:solidFill>
              </a:rPr>
              <a:t>or for free.</a:t>
            </a:r>
          </a:p>
          <a:p>
            <a:pPr marL="742950" lvl="1" indent="-285750">
              <a:buFont typeface="Courier New" panose="02070309020205020404" pitchFamily="49" charset="0"/>
              <a:buChar char="o"/>
            </a:pPr>
            <a:r>
              <a:rPr lang="en-CA" altLang="en-US" sz="1600" b="1" dirty="0">
                <a:solidFill>
                  <a:srgbClr val="002060"/>
                </a:solidFill>
              </a:rPr>
              <a:t>Private Clouds: </a:t>
            </a:r>
            <a:r>
              <a:rPr lang="en-CA" altLang="en-US" sz="1600" dirty="0">
                <a:solidFill>
                  <a:srgbClr val="002060"/>
                </a:solidFill>
              </a:rPr>
              <a:t>Intended for a specific organisation or entity, such as the government.</a:t>
            </a:r>
          </a:p>
          <a:p>
            <a:pPr marL="742950" lvl="1" indent="-285750">
              <a:buFont typeface="Courier New" panose="02070309020205020404" pitchFamily="49" charset="0"/>
              <a:buChar char="o"/>
            </a:pPr>
            <a:r>
              <a:rPr lang="en-CA" altLang="en-US" sz="1600" b="1" dirty="0">
                <a:solidFill>
                  <a:srgbClr val="002060"/>
                </a:solidFill>
              </a:rPr>
              <a:t>Hybrid Clouds: </a:t>
            </a:r>
            <a:r>
              <a:rPr lang="en-CA" altLang="en-US" sz="1600" dirty="0">
                <a:solidFill>
                  <a:srgbClr val="002060"/>
                </a:solidFill>
              </a:rPr>
              <a:t>Made up of two or more Cloud types – for example, part custom and part public. Each part remains a distinctive object but both are connected using the same architecture.</a:t>
            </a:r>
          </a:p>
          <a:p>
            <a:pPr marL="742950" lvl="1" indent="-285750">
              <a:buFont typeface="Courier New" panose="02070309020205020404" pitchFamily="49" charset="0"/>
              <a:buChar char="o"/>
            </a:pPr>
            <a:r>
              <a:rPr lang="en-CA" altLang="en-US" sz="1600" b="1" dirty="0">
                <a:solidFill>
                  <a:srgbClr val="002060"/>
                </a:solidFill>
              </a:rPr>
              <a:t>Custom Clouds: </a:t>
            </a:r>
            <a:r>
              <a:rPr lang="en-US" sz="1600" dirty="0">
                <a:solidFill>
                  <a:srgbClr val="002060"/>
                </a:solidFill>
              </a:rPr>
              <a:t>Built to meet the needs of a specific industry, such as healthcare or media. Can be private or public.</a:t>
            </a:r>
            <a:endParaRPr lang="en-CA" altLang="en-US" sz="1600" dirty="0">
              <a:solidFill>
                <a:srgbClr val="002060"/>
              </a:solidFill>
            </a:endParaRPr>
          </a:p>
        </p:txBody>
      </p:sp>
      <p:sp>
        <p:nvSpPr>
          <p:cNvPr id="6" name="TextBox 5">
            <a:extLst>
              <a:ext uri="{FF2B5EF4-FFF2-40B4-BE49-F238E27FC236}">
                <a16:creationId xmlns:a16="http://schemas.microsoft.com/office/drawing/2014/main" id="{CE7DAE44-3B01-685E-60D5-4AFA7FAAF9E9}"/>
              </a:ext>
            </a:extLst>
          </p:cNvPr>
          <p:cNvSpPr txBox="1"/>
          <p:nvPr/>
        </p:nvSpPr>
        <p:spPr>
          <a:xfrm>
            <a:off x="225001" y="925534"/>
            <a:ext cx="11489507" cy="1754326"/>
          </a:xfrm>
          <a:prstGeom prst="rect">
            <a:avLst/>
          </a:prstGeom>
          <a:noFill/>
        </p:spPr>
        <p:txBody>
          <a:bodyPr wrap="square">
            <a:spAutoFit/>
          </a:bodyPr>
          <a:lstStyle/>
          <a:p>
            <a:pPr indent="0" algn="just">
              <a:buNone/>
            </a:pPr>
            <a:r>
              <a:rPr lang="en-CA" altLang="en-US" dirty="0">
                <a:solidFill>
                  <a:srgbClr val="002060"/>
                </a:solidFill>
              </a:rPr>
              <a:t>Cloud computing allows us to store personal files or back up our data on servers over the internet. Applications can also be accessed using the Cloud. Allows businesses to deliver to any device anywhere in the world. </a:t>
            </a:r>
          </a:p>
          <a:p>
            <a:pPr indent="0" algn="just">
              <a:buNone/>
            </a:pPr>
            <a:endParaRPr lang="en-CA" altLang="en-US" dirty="0">
              <a:solidFill>
                <a:srgbClr val="002060"/>
              </a:solidFill>
            </a:endParaRPr>
          </a:p>
          <a:p>
            <a:pPr indent="0" algn="just">
              <a:buNone/>
            </a:pPr>
            <a:r>
              <a:rPr lang="en-CA" altLang="en-US" dirty="0">
                <a:solidFill>
                  <a:srgbClr val="002060"/>
                </a:solidFill>
              </a:rPr>
              <a:t>Cloud computing is made possible by data centres. Smaller companies that can’t afford their own data centres lease server and storage services from larger data centre organisations in the Cloud.</a:t>
            </a:r>
          </a:p>
          <a:p>
            <a:pPr algn="just"/>
            <a:endParaRPr lang="en-CA" altLang="en-US" dirty="0">
              <a:solidFill>
                <a:srgbClr val="002060"/>
              </a:solidFill>
            </a:endParaRPr>
          </a:p>
        </p:txBody>
      </p:sp>
      <p:pic>
        <p:nvPicPr>
          <p:cNvPr id="2" name="Picture 1">
            <a:extLst>
              <a:ext uri="{FF2B5EF4-FFF2-40B4-BE49-F238E27FC236}">
                <a16:creationId xmlns:a16="http://schemas.microsoft.com/office/drawing/2014/main" id="{055A3731-56D8-B03A-0D20-CB94758A00A5}"/>
              </a:ext>
            </a:extLst>
          </p:cNvPr>
          <p:cNvPicPr>
            <a:picLocks noChangeAspect="1"/>
          </p:cNvPicPr>
          <p:nvPr/>
        </p:nvPicPr>
        <p:blipFill rotWithShape="1">
          <a:blip r:embed="rId4"/>
          <a:srcRect t="4872" r="-3" b="-3"/>
          <a:stretch/>
        </p:blipFill>
        <p:spPr>
          <a:xfrm>
            <a:off x="7673547" y="2373080"/>
            <a:ext cx="4308388" cy="3289033"/>
          </a:xfrm>
          <a:prstGeom prst="rect">
            <a:avLst/>
          </a:prstGeom>
        </p:spPr>
      </p:pic>
    </p:spTree>
    <p:custDataLst>
      <p:tags r:id="rId1"/>
    </p:custDataLst>
    <p:extLst>
      <p:ext uri="{BB962C8B-B14F-4D97-AF65-F5344CB8AC3E}">
        <p14:creationId xmlns:p14="http://schemas.microsoft.com/office/powerpoint/2010/main" val="23422280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7A45B85-DBBD-59DB-651A-888DD19D0A0F}"/>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7676C3E-0238-5CB3-5AF3-0E3A748CCE13}"/>
              </a:ext>
            </a:extLst>
          </p:cNvPr>
          <p:cNvSpPr>
            <a:spLocks noGrp="1"/>
          </p:cNvSpPr>
          <p:nvPr>
            <p:ph type="title"/>
          </p:nvPr>
        </p:nvSpPr>
        <p:spPr>
          <a:xfrm>
            <a:off x="108404" y="106651"/>
            <a:ext cx="6712526" cy="889686"/>
          </a:xfrm>
        </p:spPr>
        <p:txBody>
          <a:bodyPr anchor="ctr">
            <a:noAutofit/>
          </a:bodyPr>
          <a:lstStyle/>
          <a:p>
            <a:r>
              <a:rPr lang="en-US" sz="4000" b="1" dirty="0">
                <a:latin typeface="Arial" panose="020B0604020202020204" pitchFamily="34" charset="0"/>
                <a:cs typeface="Arial" panose="020B0604020202020204" pitchFamily="34" charset="0"/>
              </a:rPr>
              <a:t>Networks: Recent Trends</a:t>
            </a:r>
          </a:p>
        </p:txBody>
      </p:sp>
      <p:sp>
        <p:nvSpPr>
          <p:cNvPr id="6" name="TextBox 5">
            <a:extLst>
              <a:ext uri="{FF2B5EF4-FFF2-40B4-BE49-F238E27FC236}">
                <a16:creationId xmlns:a16="http://schemas.microsoft.com/office/drawing/2014/main" id="{A13755FD-EF47-A43E-196B-57E34C3E70DF}"/>
              </a:ext>
            </a:extLst>
          </p:cNvPr>
          <p:cNvSpPr txBox="1"/>
          <p:nvPr/>
        </p:nvSpPr>
        <p:spPr>
          <a:xfrm>
            <a:off x="204441" y="1084218"/>
            <a:ext cx="5891559" cy="4303327"/>
          </a:xfrm>
          <a:prstGeom prst="rect">
            <a:avLst/>
          </a:prstGeom>
        </p:spPr>
        <p:txBody>
          <a:bodyPr vert="horz" lIns="91440" tIns="45720" rIns="91440" bIns="45720" rtlCol="0">
            <a:normAutofit lnSpcReduction="10000"/>
          </a:bodyPr>
          <a:lstStyle/>
          <a:p>
            <a:pPr marL="0" lvl="1">
              <a:lnSpc>
                <a:spcPct val="150000"/>
              </a:lnSpc>
              <a:spcBef>
                <a:spcPts val="1000"/>
              </a:spcBef>
              <a:spcAft>
                <a:spcPts val="600"/>
              </a:spcAft>
            </a:pPr>
            <a:r>
              <a:rPr lang="en-US" altLang="en-US" sz="2200" b="1" kern="1200" dirty="0"/>
              <a:t>Powerline networking</a:t>
            </a:r>
            <a:r>
              <a:rPr lang="en-US" altLang="en-US" sz="2200" kern="1200" dirty="0"/>
              <a:t> can allow devices to connect to a LAN where data network cables or wireless communications are not a viable option. Using a standard powerline adapter, devices can </a:t>
            </a:r>
            <a:r>
              <a:rPr lang="en-US" altLang="en-US" sz="2200" i="1" u="sng" kern="1200" dirty="0"/>
              <a:t>connect to the LAN wherever there is an electrical outlet by sending data on certain frequencies</a:t>
            </a:r>
            <a:r>
              <a:rPr lang="en-US" altLang="en-US" sz="2200" kern="1200" dirty="0"/>
              <a:t>. </a:t>
            </a:r>
            <a:r>
              <a:rPr lang="en-US" sz="2200" kern="1200" dirty="0"/>
              <a:t>Powerline networking is especially useful when wireless access points cannot reach all the devices in the home.</a:t>
            </a:r>
            <a:endParaRPr lang="en-US" altLang="en-US" sz="2200" kern="1200" dirty="0"/>
          </a:p>
        </p:txBody>
      </p:sp>
      <p:pic>
        <p:nvPicPr>
          <p:cNvPr id="2" name="Picture 1">
            <a:extLst>
              <a:ext uri="{FF2B5EF4-FFF2-40B4-BE49-F238E27FC236}">
                <a16:creationId xmlns:a16="http://schemas.microsoft.com/office/drawing/2014/main" id="{9A11E613-5923-A66C-E53A-2539C6B45115}"/>
              </a:ext>
            </a:extLst>
          </p:cNvPr>
          <p:cNvPicPr>
            <a:picLocks noChangeAspect="1"/>
          </p:cNvPicPr>
          <p:nvPr/>
        </p:nvPicPr>
        <p:blipFill rotWithShape="1">
          <a:blip r:embed="rId4"/>
          <a:srcRect r="15927" b="-3"/>
          <a:stretch>
            <a:fillRect/>
          </a:stretch>
        </p:blipFill>
        <p:spPr>
          <a:xfrm>
            <a:off x="6533970" y="3272952"/>
            <a:ext cx="5645673" cy="3575934"/>
          </a:xfrm>
          <a:prstGeom prst="rect">
            <a:avLst/>
          </a:prstGeom>
          <a:noFill/>
        </p:spPr>
      </p:pic>
      <p:pic>
        <p:nvPicPr>
          <p:cNvPr id="4" name="Picture 3">
            <a:extLst>
              <a:ext uri="{FF2B5EF4-FFF2-40B4-BE49-F238E27FC236}">
                <a16:creationId xmlns:a16="http://schemas.microsoft.com/office/drawing/2014/main" id="{9D98AED9-677C-BE2E-AE3C-894C98582407}"/>
              </a:ext>
            </a:extLst>
          </p:cNvPr>
          <p:cNvPicPr>
            <a:picLocks noChangeAspect="1"/>
          </p:cNvPicPr>
          <p:nvPr/>
        </p:nvPicPr>
        <p:blipFill rotWithShape="1">
          <a:blip r:embed="rId5"/>
          <a:srcRect l="2083" r="-4" b="-4"/>
          <a:stretch/>
        </p:blipFill>
        <p:spPr>
          <a:xfrm>
            <a:off x="7039234" y="106651"/>
            <a:ext cx="3995426" cy="3050119"/>
          </a:xfrm>
          <a:prstGeom prst="rect">
            <a:avLst/>
          </a:prstGeom>
        </p:spPr>
      </p:pic>
    </p:spTree>
    <p:custDataLst>
      <p:tags r:id="rId1"/>
    </p:custDataLst>
    <p:extLst>
      <p:ext uri="{BB962C8B-B14F-4D97-AF65-F5344CB8AC3E}">
        <p14:creationId xmlns:p14="http://schemas.microsoft.com/office/powerpoint/2010/main" val="40719081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402956" y="1"/>
            <a:ext cx="10724361" cy="975783"/>
          </a:xfrm>
        </p:spPr>
        <p:txBody>
          <a:bodyPr>
            <a:normAutofit/>
          </a:bodyPr>
          <a:lstStyle/>
          <a:p>
            <a:r>
              <a:rPr lang="en-US" sz="4000" b="1" dirty="0">
                <a:latin typeface="Arial" panose="020B0604020202020204" pitchFamily="34" charset="0"/>
                <a:cs typeface="Arial" panose="020B0604020202020204" pitchFamily="34" charset="0"/>
              </a:rPr>
              <a:t>Networks: Security Threats</a:t>
            </a:r>
          </a:p>
        </p:txBody>
      </p:sp>
      <p:sp>
        <p:nvSpPr>
          <p:cNvPr id="17" name="TextBox 16">
            <a:extLst>
              <a:ext uri="{FF2B5EF4-FFF2-40B4-BE49-F238E27FC236}">
                <a16:creationId xmlns:a16="http://schemas.microsoft.com/office/drawing/2014/main" id="{07C338CE-8B9A-46E0-9891-B872FA558ECA}"/>
              </a:ext>
            </a:extLst>
          </p:cNvPr>
          <p:cNvSpPr txBox="1"/>
          <p:nvPr/>
        </p:nvSpPr>
        <p:spPr>
          <a:xfrm>
            <a:off x="6291484" y="1096738"/>
            <a:ext cx="5635750" cy="3477875"/>
          </a:xfrm>
          <a:prstGeom prst="rect">
            <a:avLst/>
          </a:prstGeom>
          <a:noFill/>
        </p:spPr>
        <p:txBody>
          <a:bodyPr wrap="square">
            <a:spAutoFit/>
          </a:bodyPr>
          <a:lstStyle/>
          <a:p>
            <a:pPr marL="285750" lvl="1" indent="-285750" algn="just">
              <a:buFont typeface="Courier New" panose="02070309020205020404" pitchFamily="49" charset="0"/>
              <a:buChar char="o"/>
            </a:pPr>
            <a:r>
              <a:rPr lang="en-CA" altLang="en-US" sz="2000" dirty="0">
                <a:solidFill>
                  <a:srgbClr val="002060"/>
                </a:solidFill>
              </a:rPr>
              <a:t>Network security is an integral part of networking regardless of the size of the network.</a:t>
            </a:r>
          </a:p>
          <a:p>
            <a:pPr marL="285750" lvl="1" indent="-285750" algn="just">
              <a:buFont typeface="Courier New" panose="02070309020205020404" pitchFamily="49" charset="0"/>
              <a:buChar char="o"/>
            </a:pPr>
            <a:r>
              <a:rPr lang="en-CA" altLang="en-US" sz="2000" dirty="0">
                <a:solidFill>
                  <a:srgbClr val="002060"/>
                </a:solidFill>
              </a:rPr>
              <a:t>The network security that is implemented must take into account the environment while securing the data, but still allowing for quality of service that is expected of the network.</a:t>
            </a:r>
          </a:p>
          <a:p>
            <a:pPr marL="285750" lvl="1" indent="-285750" algn="just">
              <a:buFont typeface="Courier New" panose="02070309020205020404" pitchFamily="49" charset="0"/>
              <a:buChar char="o"/>
            </a:pPr>
            <a:r>
              <a:rPr lang="en-CA" altLang="en-US" sz="2000" dirty="0">
                <a:solidFill>
                  <a:srgbClr val="002060"/>
                </a:solidFill>
              </a:rPr>
              <a:t>Securing a network involves many protocols, technologies, devices, tools, and techniques in order to secure data and mitigate threats.</a:t>
            </a:r>
          </a:p>
          <a:p>
            <a:pPr marL="285750" lvl="1" indent="-285750" algn="just">
              <a:buFont typeface="Courier New" panose="02070309020205020404" pitchFamily="49" charset="0"/>
              <a:buChar char="o"/>
            </a:pPr>
            <a:r>
              <a:rPr lang="en-CA" altLang="en-US" sz="2000" dirty="0">
                <a:solidFill>
                  <a:srgbClr val="002060"/>
                </a:solidFill>
              </a:rPr>
              <a:t>Threat vectors might be external or internal.</a:t>
            </a:r>
          </a:p>
          <a:p>
            <a:pPr marL="285750" lvl="1" indent="-285750" algn="just">
              <a:buFont typeface="Courier New" panose="02070309020205020404" pitchFamily="49" charset="0"/>
              <a:buChar char="o"/>
            </a:pPr>
            <a:endParaRPr lang="en-CA" altLang="en-US" sz="2000" dirty="0">
              <a:solidFill>
                <a:srgbClr val="002060"/>
              </a:solidFill>
            </a:endParaRPr>
          </a:p>
        </p:txBody>
      </p:sp>
      <p:pic>
        <p:nvPicPr>
          <p:cNvPr id="8" name="Picture 7">
            <a:extLst>
              <a:ext uri="{FF2B5EF4-FFF2-40B4-BE49-F238E27FC236}">
                <a16:creationId xmlns:a16="http://schemas.microsoft.com/office/drawing/2014/main" id="{BC35F9A7-2045-4FDC-9FD0-D8398E642D61}"/>
              </a:ext>
            </a:extLst>
          </p:cNvPr>
          <p:cNvPicPr>
            <a:picLocks noChangeAspect="1"/>
          </p:cNvPicPr>
          <p:nvPr/>
        </p:nvPicPr>
        <p:blipFill>
          <a:blip r:embed="rId4"/>
          <a:stretch>
            <a:fillRect/>
          </a:stretch>
        </p:blipFill>
        <p:spPr>
          <a:xfrm>
            <a:off x="67058" y="975784"/>
            <a:ext cx="6028941" cy="3719784"/>
          </a:xfrm>
          <a:prstGeom prst="rect">
            <a:avLst/>
          </a:prstGeom>
        </p:spPr>
      </p:pic>
      <p:sp>
        <p:nvSpPr>
          <p:cNvPr id="14" name="TextBox 13">
            <a:extLst>
              <a:ext uri="{FF2B5EF4-FFF2-40B4-BE49-F238E27FC236}">
                <a16:creationId xmlns:a16="http://schemas.microsoft.com/office/drawing/2014/main" id="{1400D1B3-69EA-43A2-AB14-8893E93698CB}"/>
              </a:ext>
            </a:extLst>
          </p:cNvPr>
          <p:cNvSpPr txBox="1"/>
          <p:nvPr/>
        </p:nvSpPr>
        <p:spPr>
          <a:xfrm>
            <a:off x="402956" y="4840557"/>
            <a:ext cx="4804475" cy="707886"/>
          </a:xfrm>
          <a:prstGeom prst="rect">
            <a:avLst/>
          </a:prstGeom>
          <a:noFill/>
        </p:spPr>
        <p:txBody>
          <a:bodyPr wrap="square">
            <a:spAutoFit/>
          </a:bodyPr>
          <a:lstStyle/>
          <a:p>
            <a:pPr marL="0" indent="0" algn="just">
              <a:buNone/>
            </a:pPr>
            <a:r>
              <a:rPr lang="en-CA" altLang="en-US" sz="2000" dirty="0"/>
              <a:t>Security must be implemented in multiple layers using more than one security solution. </a:t>
            </a:r>
          </a:p>
        </p:txBody>
      </p:sp>
    </p:spTree>
    <p:custDataLst>
      <p:tags r:id="rId1"/>
    </p:custDataLst>
    <p:extLst>
      <p:ext uri="{BB962C8B-B14F-4D97-AF65-F5344CB8AC3E}">
        <p14:creationId xmlns:p14="http://schemas.microsoft.com/office/powerpoint/2010/main" val="2408451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02AA8F8-1E43-384B-8982-C0BB94049B5C}"/>
              </a:ext>
            </a:extLst>
          </p:cNvPr>
          <p:cNvSpPr>
            <a:spLocks noGrp="1"/>
          </p:cNvSpPr>
          <p:nvPr>
            <p:ph type="title"/>
          </p:nvPr>
        </p:nvSpPr>
        <p:spPr>
          <a:xfrm>
            <a:off x="397729" y="177675"/>
            <a:ext cx="10729588" cy="975783"/>
          </a:xfrm>
        </p:spPr>
        <p:txBody>
          <a:bodyPr>
            <a:normAutofit/>
          </a:bodyPr>
          <a:lstStyle/>
          <a:p>
            <a:r>
              <a:rPr lang="en-US" sz="4000" b="1" dirty="0">
                <a:latin typeface="Arial" panose="020B0604020202020204" pitchFamily="34" charset="0"/>
                <a:cs typeface="Arial" panose="020B0604020202020204" pitchFamily="34" charset="0"/>
              </a:rPr>
              <a:t>Networks: Security Threats</a:t>
            </a:r>
          </a:p>
        </p:txBody>
      </p:sp>
      <p:sp>
        <p:nvSpPr>
          <p:cNvPr id="17" name="TextBox 16">
            <a:extLst>
              <a:ext uri="{FF2B5EF4-FFF2-40B4-BE49-F238E27FC236}">
                <a16:creationId xmlns:a16="http://schemas.microsoft.com/office/drawing/2014/main" id="{07C338CE-8B9A-46E0-9891-B872FA558ECA}"/>
              </a:ext>
            </a:extLst>
          </p:cNvPr>
          <p:cNvSpPr txBox="1"/>
          <p:nvPr/>
        </p:nvSpPr>
        <p:spPr>
          <a:xfrm>
            <a:off x="397729" y="1061829"/>
            <a:ext cx="5910081" cy="4401205"/>
          </a:xfrm>
          <a:prstGeom prst="rect">
            <a:avLst/>
          </a:prstGeom>
          <a:noFill/>
        </p:spPr>
        <p:txBody>
          <a:bodyPr wrap="square">
            <a:spAutoFit/>
          </a:bodyPr>
          <a:lstStyle/>
          <a:p>
            <a:pPr marL="285750" lvl="1" indent="-285750" algn="just">
              <a:buFont typeface="Courier New" panose="02070309020205020404" pitchFamily="49" charset="0"/>
              <a:buChar char="o"/>
            </a:pPr>
            <a:endParaRPr lang="en-CA" altLang="en-US" sz="2000" dirty="0">
              <a:solidFill>
                <a:srgbClr val="002060"/>
              </a:solidFill>
            </a:endParaRPr>
          </a:p>
          <a:p>
            <a:pPr marL="285750" lvl="1" indent="-285750" algn="just">
              <a:buFont typeface="Courier New" panose="02070309020205020404" pitchFamily="49" charset="0"/>
              <a:buChar char="o"/>
            </a:pPr>
            <a:r>
              <a:rPr lang="en-CA" altLang="en-US" sz="2000" dirty="0">
                <a:solidFill>
                  <a:srgbClr val="002060"/>
                </a:solidFill>
              </a:rPr>
              <a:t>External Threats:</a:t>
            </a:r>
          </a:p>
          <a:p>
            <a:pPr marL="542925" lvl="1" indent="-180975" algn="just">
              <a:buFont typeface="Wingdings" panose="05000000000000000000" pitchFamily="2" charset="2"/>
              <a:buChar char="ü"/>
            </a:pPr>
            <a:r>
              <a:rPr lang="en-US" sz="2000" dirty="0">
                <a:solidFill>
                  <a:srgbClr val="002060"/>
                </a:solidFill>
              </a:rPr>
              <a:t>Viruses, worms, and Trojan horses</a:t>
            </a:r>
          </a:p>
          <a:p>
            <a:pPr marL="542925" lvl="1" indent="-180975" algn="just">
              <a:buFont typeface="Wingdings" panose="05000000000000000000" pitchFamily="2" charset="2"/>
              <a:buChar char="ü"/>
            </a:pPr>
            <a:r>
              <a:rPr lang="en-US" sz="2000" dirty="0">
                <a:solidFill>
                  <a:srgbClr val="002060"/>
                </a:solidFill>
              </a:rPr>
              <a:t>Spyware and adware</a:t>
            </a:r>
          </a:p>
          <a:p>
            <a:pPr marL="542925" lvl="1" indent="-180975" algn="just">
              <a:buFont typeface="Wingdings" panose="05000000000000000000" pitchFamily="2" charset="2"/>
              <a:buChar char="ü"/>
            </a:pPr>
            <a:r>
              <a:rPr lang="en-US" sz="2000" dirty="0">
                <a:solidFill>
                  <a:srgbClr val="002060"/>
                </a:solidFill>
              </a:rPr>
              <a:t>Zero-day attacks</a:t>
            </a:r>
          </a:p>
          <a:p>
            <a:pPr marL="542925" lvl="1" indent="-180975" algn="just">
              <a:buFont typeface="Wingdings" panose="05000000000000000000" pitchFamily="2" charset="2"/>
              <a:buChar char="ü"/>
            </a:pPr>
            <a:r>
              <a:rPr lang="en-US" sz="2000" dirty="0">
                <a:solidFill>
                  <a:srgbClr val="002060"/>
                </a:solidFill>
              </a:rPr>
              <a:t>Threat Actor attacks</a:t>
            </a:r>
          </a:p>
          <a:p>
            <a:pPr marL="542925" lvl="1" indent="-180975" algn="just">
              <a:buFont typeface="Wingdings" panose="05000000000000000000" pitchFamily="2" charset="2"/>
              <a:buChar char="ü"/>
            </a:pPr>
            <a:r>
              <a:rPr lang="en-US" sz="2000" dirty="0">
                <a:solidFill>
                  <a:srgbClr val="002060"/>
                </a:solidFill>
              </a:rPr>
              <a:t>Denial of service attacks</a:t>
            </a:r>
          </a:p>
          <a:p>
            <a:pPr marL="542925" lvl="1" indent="-180975" algn="just">
              <a:buFont typeface="Wingdings" panose="05000000000000000000" pitchFamily="2" charset="2"/>
              <a:buChar char="ü"/>
            </a:pPr>
            <a:r>
              <a:rPr lang="en-US" sz="2000" dirty="0">
                <a:solidFill>
                  <a:srgbClr val="002060"/>
                </a:solidFill>
              </a:rPr>
              <a:t>Data interception and theft</a:t>
            </a:r>
          </a:p>
          <a:p>
            <a:pPr marL="542925" lvl="1" indent="-180975" algn="just">
              <a:buFont typeface="Wingdings" panose="05000000000000000000" pitchFamily="2" charset="2"/>
              <a:buChar char="ü"/>
            </a:pPr>
            <a:r>
              <a:rPr lang="en-US" sz="2000" dirty="0">
                <a:solidFill>
                  <a:srgbClr val="002060"/>
                </a:solidFill>
              </a:rPr>
              <a:t>Identity theft</a:t>
            </a:r>
          </a:p>
          <a:p>
            <a:pPr marL="285750" lvl="1" indent="-285750" algn="just">
              <a:buFont typeface="Courier New" panose="02070309020205020404" pitchFamily="49" charset="0"/>
              <a:buChar char="o"/>
            </a:pPr>
            <a:endParaRPr lang="en-CA" altLang="en-US" sz="2000" dirty="0">
              <a:solidFill>
                <a:srgbClr val="002060"/>
              </a:solidFill>
            </a:endParaRPr>
          </a:p>
          <a:p>
            <a:pPr marL="285750" lvl="1" indent="-285750" algn="just">
              <a:buFont typeface="Courier New" panose="02070309020205020404" pitchFamily="49" charset="0"/>
              <a:buChar char="o"/>
            </a:pPr>
            <a:r>
              <a:rPr lang="en-CA" altLang="en-US" sz="2000" dirty="0">
                <a:solidFill>
                  <a:srgbClr val="002060"/>
                </a:solidFill>
              </a:rPr>
              <a:t>Internal Threats:</a:t>
            </a:r>
          </a:p>
          <a:p>
            <a:pPr marL="542925" lvl="1" indent="-180975" algn="just">
              <a:buFont typeface="Wingdings" panose="05000000000000000000" pitchFamily="2" charset="2"/>
              <a:buChar char="ü"/>
            </a:pPr>
            <a:r>
              <a:rPr lang="en-US" sz="2000" dirty="0">
                <a:solidFill>
                  <a:srgbClr val="002060"/>
                </a:solidFill>
              </a:rPr>
              <a:t>lost or stolen devices</a:t>
            </a:r>
          </a:p>
          <a:p>
            <a:pPr marL="542925" lvl="1" indent="-180975" algn="just">
              <a:buFont typeface="Wingdings" panose="05000000000000000000" pitchFamily="2" charset="2"/>
              <a:buChar char="ü"/>
            </a:pPr>
            <a:r>
              <a:rPr lang="en-US" sz="2000" dirty="0">
                <a:solidFill>
                  <a:srgbClr val="002060"/>
                </a:solidFill>
              </a:rPr>
              <a:t>accidental misuse by employees</a:t>
            </a:r>
          </a:p>
          <a:p>
            <a:pPr marL="542925" lvl="1" indent="-180975" algn="just">
              <a:buFont typeface="Wingdings" panose="05000000000000000000" pitchFamily="2" charset="2"/>
              <a:buChar char="ü"/>
            </a:pPr>
            <a:r>
              <a:rPr lang="en-US" sz="2000" dirty="0">
                <a:solidFill>
                  <a:srgbClr val="002060"/>
                </a:solidFill>
              </a:rPr>
              <a:t>malicious employees</a:t>
            </a:r>
          </a:p>
        </p:txBody>
      </p:sp>
      <p:sp>
        <p:nvSpPr>
          <p:cNvPr id="15" name="TextBox 14">
            <a:extLst>
              <a:ext uri="{FF2B5EF4-FFF2-40B4-BE49-F238E27FC236}">
                <a16:creationId xmlns:a16="http://schemas.microsoft.com/office/drawing/2014/main" id="{B160E03E-5B5F-4E67-BF39-1CE14EC6BBDE}"/>
              </a:ext>
            </a:extLst>
          </p:cNvPr>
          <p:cNvSpPr txBox="1"/>
          <p:nvPr/>
        </p:nvSpPr>
        <p:spPr>
          <a:xfrm>
            <a:off x="6481983" y="3625475"/>
            <a:ext cx="5420821" cy="2246769"/>
          </a:xfrm>
          <a:prstGeom prst="rect">
            <a:avLst/>
          </a:prstGeom>
          <a:noFill/>
        </p:spPr>
        <p:txBody>
          <a:bodyPr wrap="square">
            <a:spAutoFit/>
          </a:bodyPr>
          <a:lstStyle/>
          <a:p>
            <a:pPr marL="0" indent="0" algn="just">
              <a:buNone/>
            </a:pPr>
            <a:r>
              <a:rPr lang="en-CA" altLang="en-US" sz="2000" dirty="0"/>
              <a:t>Larger networks have additional security requirements:</a:t>
            </a:r>
          </a:p>
          <a:p>
            <a:pPr marL="542925" lvl="2" indent="-180975">
              <a:buFont typeface="Wingdings" panose="05000000000000000000" pitchFamily="2" charset="2"/>
              <a:buChar char="ü"/>
            </a:pPr>
            <a:r>
              <a:rPr lang="en-CA" altLang="en-US" sz="2000" dirty="0"/>
              <a:t>Dedicated firewall system</a:t>
            </a:r>
          </a:p>
          <a:p>
            <a:pPr marL="542925" lvl="2" indent="-180975">
              <a:buFont typeface="Wingdings" panose="05000000000000000000" pitchFamily="2" charset="2"/>
              <a:buChar char="ü"/>
            </a:pPr>
            <a:r>
              <a:rPr lang="en-CA" altLang="en-US" sz="2000" dirty="0"/>
              <a:t>Access control lists (ACL) </a:t>
            </a:r>
          </a:p>
          <a:p>
            <a:pPr marL="542925" lvl="2" indent="-180975">
              <a:buFont typeface="Wingdings" panose="05000000000000000000" pitchFamily="2" charset="2"/>
              <a:buChar char="ü"/>
            </a:pPr>
            <a:r>
              <a:rPr lang="en-CA" altLang="en-US" sz="2000" dirty="0"/>
              <a:t>Intrusion prevention systems (IPS)</a:t>
            </a:r>
          </a:p>
          <a:p>
            <a:pPr marL="542925" lvl="2" indent="-180975">
              <a:buFont typeface="Wingdings" panose="05000000000000000000" pitchFamily="2" charset="2"/>
              <a:buChar char="ü"/>
            </a:pPr>
            <a:r>
              <a:rPr lang="en-CA" altLang="en-US" sz="2000" dirty="0"/>
              <a:t>Virtual private networks (VPN)</a:t>
            </a:r>
          </a:p>
          <a:p>
            <a:pPr marL="0" indent="0" algn="just">
              <a:buNone/>
            </a:pPr>
            <a:endParaRPr lang="en-CA" altLang="en-US" sz="2000" dirty="0"/>
          </a:p>
        </p:txBody>
      </p:sp>
      <p:sp>
        <p:nvSpPr>
          <p:cNvPr id="16" name="TextBox 15">
            <a:extLst>
              <a:ext uri="{FF2B5EF4-FFF2-40B4-BE49-F238E27FC236}">
                <a16:creationId xmlns:a16="http://schemas.microsoft.com/office/drawing/2014/main" id="{EF41C8E2-DFD5-4F63-8DAC-7A5D49B647AD}"/>
              </a:ext>
            </a:extLst>
          </p:cNvPr>
          <p:cNvSpPr txBox="1"/>
          <p:nvPr/>
        </p:nvSpPr>
        <p:spPr>
          <a:xfrm>
            <a:off x="6481983" y="1331133"/>
            <a:ext cx="4754349" cy="1938992"/>
          </a:xfrm>
          <a:prstGeom prst="rect">
            <a:avLst/>
          </a:prstGeom>
          <a:noFill/>
        </p:spPr>
        <p:txBody>
          <a:bodyPr wrap="square">
            <a:spAutoFit/>
          </a:bodyPr>
          <a:lstStyle/>
          <a:p>
            <a:pPr marL="0" indent="0" algn="just">
              <a:buNone/>
            </a:pPr>
            <a:r>
              <a:rPr lang="en-CA" altLang="en-US" sz="2000" dirty="0"/>
              <a:t>Network security components for home or small office network:</a:t>
            </a:r>
          </a:p>
          <a:p>
            <a:pPr marL="428625" lvl="2" indent="-285750" algn="just">
              <a:buFont typeface="Wingdings" panose="05000000000000000000" pitchFamily="2" charset="2"/>
              <a:buChar char="ü"/>
            </a:pPr>
            <a:r>
              <a:rPr lang="en-CA" altLang="en-US" sz="2000" dirty="0"/>
              <a:t>Antivirus and antispyware software should be installed on end devices.</a:t>
            </a:r>
          </a:p>
          <a:p>
            <a:pPr marL="428625" lvl="2" indent="-285750" algn="just">
              <a:buFont typeface="Wingdings" panose="05000000000000000000" pitchFamily="2" charset="2"/>
              <a:buChar char="ü"/>
            </a:pPr>
            <a:r>
              <a:rPr lang="en-CA" altLang="en-US" sz="2000" dirty="0"/>
              <a:t>Firewall filtering used to block unauthorized access to the network.</a:t>
            </a:r>
          </a:p>
        </p:txBody>
      </p:sp>
    </p:spTree>
    <p:custDataLst>
      <p:tags r:id="rId1"/>
    </p:custDataLst>
    <p:extLst>
      <p:ext uri="{BB962C8B-B14F-4D97-AF65-F5344CB8AC3E}">
        <p14:creationId xmlns:p14="http://schemas.microsoft.com/office/powerpoint/2010/main" val="23038232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49135" y="621610"/>
            <a:ext cx="5846865" cy="447227"/>
          </a:xfrm>
        </p:spPr>
        <p:txBody>
          <a:bodyPr>
            <a:noAutofit/>
          </a:bodyPr>
          <a:lstStyle/>
          <a:p>
            <a:r>
              <a:rPr lang="en-US" altLang="en-US" sz="4000" b="1" dirty="0">
                <a:solidFill>
                  <a:schemeClr val="accent5">
                    <a:lumMod val="50000"/>
                  </a:schemeClr>
                </a:solidFill>
                <a:latin typeface="Arial" panose="020B0604020202020204" pitchFamily="34" charset="0"/>
                <a:cs typeface="Arial" panose="020B0604020202020204" pitchFamily="34" charset="0"/>
              </a:rPr>
              <a:t>Cisco IOS Access: Operating Systems</a:t>
            </a:r>
          </a:p>
        </p:txBody>
      </p:sp>
      <p:sp>
        <p:nvSpPr>
          <p:cNvPr id="8195" name="Rectangle 6"/>
          <p:cNvSpPr>
            <a:spLocks noGrp="1" noChangeArrowheads="1"/>
          </p:cNvSpPr>
          <p:nvPr>
            <p:ph idx="1"/>
          </p:nvPr>
        </p:nvSpPr>
        <p:spPr>
          <a:xfrm>
            <a:off x="192086" y="1648812"/>
            <a:ext cx="5267809" cy="2533361"/>
          </a:xfrm>
        </p:spPr>
        <p:txBody>
          <a:bodyPr>
            <a:normAutofit/>
          </a:bodyPr>
          <a:lstStyle/>
          <a:p>
            <a:pPr algn="just">
              <a:buFont typeface="Arial" panose="020B0604020202020204" pitchFamily="34" charset="0"/>
              <a:buChar char="•"/>
            </a:pPr>
            <a:r>
              <a:rPr lang="en-US" sz="1600" dirty="0">
                <a:solidFill>
                  <a:srgbClr val="002060"/>
                </a:solidFill>
              </a:rPr>
              <a:t>Shell - The user interface that allows users to request specific tasks from the computer. These requests can be made either through the CLI or GUI interfaces.</a:t>
            </a:r>
          </a:p>
          <a:p>
            <a:pPr algn="just">
              <a:buFont typeface="Arial" panose="020B0604020202020204" pitchFamily="34" charset="0"/>
              <a:buChar char="•"/>
            </a:pPr>
            <a:r>
              <a:rPr lang="en-US" sz="1600" dirty="0">
                <a:solidFill>
                  <a:srgbClr val="002060"/>
                </a:solidFill>
              </a:rPr>
              <a:t>Kernel - Communicates between the hardware and software of a computer and manages how hardware resources are used to meet software requirements.</a:t>
            </a:r>
          </a:p>
          <a:p>
            <a:pPr algn="just">
              <a:buFont typeface="Arial" panose="020B0604020202020204" pitchFamily="34" charset="0"/>
              <a:buChar char="•"/>
            </a:pPr>
            <a:r>
              <a:rPr lang="en-US" sz="1600" dirty="0">
                <a:solidFill>
                  <a:srgbClr val="002060"/>
                </a:solidFill>
              </a:rPr>
              <a:t>Hardware - The physical part of a computer including underlying electronics.</a:t>
            </a:r>
          </a:p>
        </p:txBody>
      </p:sp>
      <p:pic>
        <p:nvPicPr>
          <p:cNvPr id="2" name="Picture 1">
            <a:extLst>
              <a:ext uri="{FF2B5EF4-FFF2-40B4-BE49-F238E27FC236}">
                <a16:creationId xmlns:a16="http://schemas.microsoft.com/office/drawing/2014/main" id="{1A6C089F-8565-9F41-B04D-AD843C4D4D9E}"/>
              </a:ext>
            </a:extLst>
          </p:cNvPr>
          <p:cNvPicPr>
            <a:picLocks noChangeAspect="1"/>
          </p:cNvPicPr>
          <p:nvPr/>
        </p:nvPicPr>
        <p:blipFill>
          <a:blip r:embed="rId4"/>
          <a:stretch>
            <a:fillRect/>
          </a:stretch>
        </p:blipFill>
        <p:spPr>
          <a:xfrm>
            <a:off x="5768663" y="0"/>
            <a:ext cx="6231251" cy="3629704"/>
          </a:xfrm>
          <a:prstGeom prst="rect">
            <a:avLst/>
          </a:prstGeom>
        </p:spPr>
      </p:pic>
      <p:sp>
        <p:nvSpPr>
          <p:cNvPr id="6" name="TextBox 5">
            <a:extLst>
              <a:ext uri="{FF2B5EF4-FFF2-40B4-BE49-F238E27FC236}">
                <a16:creationId xmlns:a16="http://schemas.microsoft.com/office/drawing/2014/main" id="{AA146F5F-6DD5-4B05-84E9-C99FA16CBAB7}"/>
              </a:ext>
            </a:extLst>
          </p:cNvPr>
          <p:cNvSpPr txBox="1"/>
          <p:nvPr/>
        </p:nvSpPr>
        <p:spPr>
          <a:xfrm>
            <a:off x="5846866" y="3515746"/>
            <a:ext cx="6231252" cy="2062103"/>
          </a:xfrm>
          <a:prstGeom prst="rect">
            <a:avLst/>
          </a:prstGeom>
          <a:noFill/>
        </p:spPr>
        <p:txBody>
          <a:bodyPr wrap="square">
            <a:spAutoFit/>
          </a:bodyPr>
          <a:lstStyle/>
          <a:p>
            <a:pPr marL="285750" indent="-285750" algn="just">
              <a:buFont typeface="Wingdings" panose="05000000000000000000" pitchFamily="2" charset="2"/>
              <a:buChar char="ü"/>
            </a:pPr>
            <a:r>
              <a:rPr lang="en-US" sz="1600" dirty="0">
                <a:solidFill>
                  <a:srgbClr val="002060"/>
                </a:solidFill>
              </a:rPr>
              <a:t>A GUI allows the user to interact with the system using an environment of graphical icons, menus, and windows. </a:t>
            </a:r>
            <a:r>
              <a:rPr lang="en-US" sz="1600" b="1" i="1" dirty="0">
                <a:solidFill>
                  <a:srgbClr val="002060"/>
                </a:solidFill>
              </a:rPr>
              <a:t>GUIs can fail, crash, or simply not operate as specified. For these reasons, network devices are typically accessed through a CLI</a:t>
            </a:r>
            <a:r>
              <a:rPr lang="en-US" sz="1600" dirty="0">
                <a:solidFill>
                  <a:srgbClr val="002060"/>
                </a:solidFill>
              </a:rPr>
              <a:t>.</a:t>
            </a:r>
          </a:p>
          <a:p>
            <a:pPr marL="285750" indent="-285750" algn="just">
              <a:buFont typeface="Wingdings" panose="05000000000000000000" pitchFamily="2" charset="2"/>
              <a:buChar char="ü"/>
            </a:pPr>
            <a:r>
              <a:rPr lang="en-US" sz="1600" dirty="0">
                <a:solidFill>
                  <a:srgbClr val="002060"/>
                </a:solidFill>
              </a:rPr>
              <a:t>CLI-based network operating system enables a network technician to do the following: Use a keyboard to run CLI-based network programs, Use a keyboard to enter text and text-based commands, View output on a monitor</a:t>
            </a:r>
            <a:endParaRPr lang="en-US" dirty="0"/>
          </a:p>
        </p:txBody>
      </p:sp>
      <p:pic>
        <p:nvPicPr>
          <p:cNvPr id="7" name="Picture 6">
            <a:extLst>
              <a:ext uri="{FF2B5EF4-FFF2-40B4-BE49-F238E27FC236}">
                <a16:creationId xmlns:a16="http://schemas.microsoft.com/office/drawing/2014/main" id="{B2E6E623-A413-4CC3-AC95-67B6BE8CB650}"/>
              </a:ext>
            </a:extLst>
          </p:cNvPr>
          <p:cNvPicPr>
            <a:picLocks noChangeAspect="1"/>
          </p:cNvPicPr>
          <p:nvPr/>
        </p:nvPicPr>
        <p:blipFill>
          <a:blip r:embed="rId5"/>
          <a:stretch>
            <a:fillRect/>
          </a:stretch>
        </p:blipFill>
        <p:spPr>
          <a:xfrm>
            <a:off x="263830" y="4762148"/>
            <a:ext cx="5419369" cy="728505"/>
          </a:xfrm>
          <a:prstGeom prst="rect">
            <a:avLst/>
          </a:prstGeom>
        </p:spPr>
      </p:pic>
    </p:spTree>
    <p:custDataLst>
      <p:tags r:id="rId1"/>
    </p:custDataLst>
    <p:extLst>
      <p:ext uri="{BB962C8B-B14F-4D97-AF65-F5344CB8AC3E}">
        <p14:creationId xmlns:p14="http://schemas.microsoft.com/office/powerpoint/2010/main" val="49223303"/>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a:extLst>
              <a:ext uri="{FF2B5EF4-FFF2-40B4-BE49-F238E27FC236}">
                <a16:creationId xmlns:a16="http://schemas.microsoft.com/office/drawing/2014/main" id="{BB87B258-AC99-48D0-99B8-FA0E27E1EB9D}"/>
              </a:ext>
            </a:extLst>
          </p:cNvPr>
          <p:cNvPicPr>
            <a:picLocks noChangeAspect="1"/>
          </p:cNvPicPr>
          <p:nvPr/>
        </p:nvPicPr>
        <p:blipFill>
          <a:blip r:embed="rId4"/>
          <a:stretch>
            <a:fillRect/>
          </a:stretch>
        </p:blipFill>
        <p:spPr>
          <a:xfrm>
            <a:off x="7658433" y="131515"/>
            <a:ext cx="4533566" cy="2546024"/>
          </a:xfrm>
          <a:prstGeom prst="rect">
            <a:avLst/>
          </a:prstGeom>
        </p:spPr>
      </p:pic>
      <p:sp>
        <p:nvSpPr>
          <p:cNvPr id="8194" name="Rectangle 1"/>
          <p:cNvSpPr>
            <a:spLocks noGrp="1" noChangeArrowheads="1"/>
          </p:cNvSpPr>
          <p:nvPr>
            <p:ph type="title"/>
          </p:nvPr>
        </p:nvSpPr>
        <p:spPr>
          <a:xfrm>
            <a:off x="336437" y="55191"/>
            <a:ext cx="7321996" cy="653760"/>
          </a:xfrm>
        </p:spPr>
        <p:txBody>
          <a:bodyPr>
            <a:noAutofit/>
          </a:bodyPr>
          <a:lstStyle/>
          <a:p>
            <a:r>
              <a:rPr lang="en-US" altLang="en-US" b="1" dirty="0">
                <a:latin typeface="Arial" panose="020B0604020202020204" pitchFamily="34" charset="0"/>
                <a:cs typeface="Arial" panose="020B0604020202020204" pitchFamily="34" charset="0"/>
              </a:rPr>
              <a:t>Cisco IOS Access: Access Methods</a:t>
            </a:r>
          </a:p>
        </p:txBody>
      </p:sp>
      <p:sp>
        <p:nvSpPr>
          <p:cNvPr id="8195" name="Rectangle 2"/>
          <p:cNvSpPr>
            <a:spLocks noGrp="1" noChangeArrowheads="1"/>
          </p:cNvSpPr>
          <p:nvPr>
            <p:ph idx="1"/>
          </p:nvPr>
        </p:nvSpPr>
        <p:spPr>
          <a:xfrm>
            <a:off x="254099" y="708951"/>
            <a:ext cx="5366053" cy="4976279"/>
          </a:xfrm>
        </p:spPr>
        <p:txBody>
          <a:bodyPr>
            <a:normAutofit fontScale="92500" lnSpcReduction="20000"/>
          </a:bodyPr>
          <a:lstStyle/>
          <a:p>
            <a:pPr algn="just">
              <a:lnSpc>
                <a:spcPct val="110000"/>
              </a:lnSpc>
              <a:buFont typeface="Arial" panose="020B0604020202020204" pitchFamily="34" charset="0"/>
              <a:buChar char="•"/>
            </a:pPr>
            <a:r>
              <a:rPr lang="en-US" sz="1900" dirty="0">
                <a:solidFill>
                  <a:srgbClr val="002060"/>
                </a:solidFill>
              </a:rPr>
              <a:t>Console – A physical management port used to access a device in order to provide maintenance, such as performing the initial configurations.</a:t>
            </a:r>
          </a:p>
          <a:p>
            <a:pPr algn="just">
              <a:lnSpc>
                <a:spcPct val="110000"/>
              </a:lnSpc>
              <a:buFont typeface="Arial" panose="020B0604020202020204" pitchFamily="34" charset="0"/>
              <a:buChar char="•"/>
            </a:pPr>
            <a:r>
              <a:rPr lang="en-US" sz="1900" dirty="0">
                <a:solidFill>
                  <a:srgbClr val="002060"/>
                </a:solidFill>
              </a:rPr>
              <a:t>Secure Shell (SSH) – Establishes a secure remote CLI connection to a device, through a virtual interface, over a network. (Note: This is the recommended method for remotely connecting to a device.)</a:t>
            </a:r>
          </a:p>
          <a:p>
            <a:pPr algn="just">
              <a:lnSpc>
                <a:spcPct val="110000"/>
              </a:lnSpc>
              <a:buFont typeface="Arial" panose="020B0604020202020204" pitchFamily="34" charset="0"/>
              <a:buChar char="•"/>
            </a:pPr>
            <a:r>
              <a:rPr lang="en-US" sz="1900" dirty="0">
                <a:solidFill>
                  <a:srgbClr val="002060"/>
                </a:solidFill>
              </a:rPr>
              <a:t>Telnet – Establishes an insecure remote CLI connection to a device over the network. (Note: User authentication, passwords and commands are sent over the network in plaintext.) </a:t>
            </a:r>
          </a:p>
          <a:p>
            <a:pPr algn="just">
              <a:lnSpc>
                <a:spcPct val="110000"/>
              </a:lnSpc>
              <a:buFont typeface="Arial" panose="020B0604020202020204" pitchFamily="34" charset="0"/>
              <a:buChar char="•"/>
            </a:pPr>
            <a:r>
              <a:rPr lang="en-US" sz="1900" dirty="0">
                <a:solidFill>
                  <a:srgbClr val="002060"/>
                </a:solidFill>
              </a:rPr>
              <a:t>Terminal emulation programs are used to connect to a network device by either a console port or by an SSH/Telnet connection. </a:t>
            </a:r>
          </a:p>
          <a:p>
            <a:pPr algn="just">
              <a:lnSpc>
                <a:spcPct val="110000"/>
              </a:lnSpc>
              <a:buFont typeface="Arial" panose="020B0604020202020204" pitchFamily="34" charset="0"/>
              <a:buChar char="•"/>
            </a:pPr>
            <a:r>
              <a:rPr lang="en-US" sz="1900" dirty="0">
                <a:solidFill>
                  <a:srgbClr val="002060"/>
                </a:solidFill>
              </a:rPr>
              <a:t>There are several terminal emulation programs to chose from such as PuTTY, Tera Term and </a:t>
            </a:r>
            <a:r>
              <a:rPr lang="en-US" sz="1900" dirty="0" err="1">
                <a:solidFill>
                  <a:srgbClr val="002060"/>
                </a:solidFill>
              </a:rPr>
              <a:t>SecureCRT</a:t>
            </a:r>
            <a:r>
              <a:rPr lang="en-US" sz="1900" dirty="0">
                <a:solidFill>
                  <a:srgbClr val="002060"/>
                </a:solidFill>
              </a:rPr>
              <a:t>.</a:t>
            </a:r>
          </a:p>
          <a:p>
            <a:endParaRPr lang="en-US" dirty="0"/>
          </a:p>
        </p:txBody>
      </p:sp>
      <p:pic>
        <p:nvPicPr>
          <p:cNvPr id="1030" name="Picture 6" descr="Computer, Utp, Network, Cisco, Color, Jack, Electronics">
            <a:extLst>
              <a:ext uri="{FF2B5EF4-FFF2-40B4-BE49-F238E27FC236}">
                <a16:creationId xmlns:a16="http://schemas.microsoft.com/office/drawing/2014/main" id="{4C65664B-D975-564C-9CD3-D54002E341F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84829" y="841580"/>
            <a:ext cx="2103127" cy="157515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2">
            <a:extLst>
              <a:ext uri="{FF2B5EF4-FFF2-40B4-BE49-F238E27FC236}">
                <a16:creationId xmlns:a16="http://schemas.microsoft.com/office/drawing/2014/main" id="{278A32F5-A519-9740-94B3-F014EAE863B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84829" y="2963013"/>
            <a:ext cx="6407171" cy="2722217"/>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42420759"/>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71848" y="346146"/>
            <a:ext cx="6561437" cy="437178"/>
          </a:xfrm>
        </p:spPr>
        <p:txBody>
          <a:bodyPr>
            <a:noAutofit/>
          </a:bodyPr>
          <a:lstStyle/>
          <a:p>
            <a:r>
              <a:rPr lang="en-US" altLang="en-US" b="1" dirty="0">
                <a:latin typeface="Arial" panose="020B0604020202020204" pitchFamily="34" charset="0"/>
                <a:cs typeface="Arial" panose="020B0604020202020204" pitchFamily="34" charset="0"/>
              </a:rPr>
              <a:t>IOS Navigation: Navigation Between IOS Modes</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79115" y="1160514"/>
            <a:ext cx="7086657" cy="4696589"/>
          </a:xfrm>
        </p:spPr>
        <p:txBody>
          <a:bodyPr>
            <a:normAutofit fontScale="70000" lnSpcReduction="20000"/>
          </a:bodyPr>
          <a:lstStyle/>
          <a:p>
            <a:pPr algn="just">
              <a:lnSpc>
                <a:spcPct val="110000"/>
              </a:lnSpc>
              <a:buFont typeface="Arial" panose="020B0604020202020204" pitchFamily="34" charset="0"/>
              <a:buChar char="•"/>
            </a:pPr>
            <a:r>
              <a:rPr lang="en-US" sz="2100" b="1" dirty="0">
                <a:solidFill>
                  <a:srgbClr val="002060"/>
                </a:solidFill>
              </a:rPr>
              <a:t>User EXEC Mode: </a:t>
            </a:r>
            <a:r>
              <a:rPr lang="en-US" sz="2100" dirty="0">
                <a:solidFill>
                  <a:srgbClr val="002060"/>
                </a:solidFill>
              </a:rPr>
              <a:t>Allows access to only a limited number of basic monitoring commands. Identified by the CLI prompt that ends with the &gt; symbol</a:t>
            </a:r>
          </a:p>
          <a:p>
            <a:pPr algn="just">
              <a:lnSpc>
                <a:spcPct val="110000"/>
              </a:lnSpc>
              <a:buFont typeface="Arial" panose="020B0604020202020204" pitchFamily="34" charset="0"/>
              <a:buChar char="•"/>
            </a:pPr>
            <a:r>
              <a:rPr lang="en-US" sz="2100" b="1" dirty="0">
                <a:solidFill>
                  <a:srgbClr val="002060"/>
                </a:solidFill>
              </a:rPr>
              <a:t>Privileged EXEC Mode</a:t>
            </a:r>
            <a:r>
              <a:rPr lang="en-US" sz="2100" dirty="0">
                <a:solidFill>
                  <a:srgbClr val="002060"/>
                </a:solidFill>
              </a:rPr>
              <a:t>: Allows access to all commands and features. Identified by the CLI prompt that ends with the # symbol. To move from user EXEC mode to privilege EXEC mode, use the enabled command.</a:t>
            </a:r>
          </a:p>
          <a:p>
            <a:pPr algn="just">
              <a:lnSpc>
                <a:spcPct val="110000"/>
              </a:lnSpc>
              <a:buFont typeface="Arial" panose="020B0604020202020204" pitchFamily="34" charset="0"/>
              <a:buChar char="•"/>
            </a:pPr>
            <a:r>
              <a:rPr lang="en-US" sz="2100" b="1" dirty="0">
                <a:solidFill>
                  <a:srgbClr val="002060"/>
                </a:solidFill>
              </a:rPr>
              <a:t>Global Configuration Mode: </a:t>
            </a:r>
            <a:r>
              <a:rPr lang="en-US" sz="2100" dirty="0">
                <a:solidFill>
                  <a:srgbClr val="002060"/>
                </a:solidFill>
              </a:rPr>
              <a:t>Used to access configuration options on the device. To move in and out of global configuration mode, use the configure terminal command. To return to privilege EXEC mode, use the exit command. </a:t>
            </a:r>
          </a:p>
          <a:p>
            <a:pPr algn="just">
              <a:lnSpc>
                <a:spcPct val="110000"/>
              </a:lnSpc>
              <a:buFont typeface="Arial" panose="020B0604020202020204" pitchFamily="34" charset="0"/>
              <a:buChar char="•"/>
            </a:pPr>
            <a:r>
              <a:rPr lang="en-US" sz="2100" b="1" dirty="0">
                <a:solidFill>
                  <a:srgbClr val="002060"/>
                </a:solidFill>
              </a:rPr>
              <a:t>Line Configuration Mode</a:t>
            </a:r>
            <a:r>
              <a:rPr lang="en-US" sz="2100" dirty="0">
                <a:solidFill>
                  <a:srgbClr val="002060"/>
                </a:solidFill>
              </a:rPr>
              <a:t>: Used to configure console, SSH, Telnet or AUX access. To move in and out of line configuration mode, use the line command followed by the management line type. To return to global configuration mode, use the exit command. </a:t>
            </a:r>
          </a:p>
          <a:p>
            <a:pPr algn="just">
              <a:lnSpc>
                <a:spcPct val="110000"/>
              </a:lnSpc>
              <a:buFont typeface="Arial" panose="020B0604020202020204" pitchFamily="34" charset="0"/>
              <a:buChar char="•"/>
            </a:pPr>
            <a:r>
              <a:rPr lang="en-US" sz="2100" b="1" dirty="0" err="1">
                <a:solidFill>
                  <a:srgbClr val="002060"/>
                </a:solidFill>
              </a:rPr>
              <a:t>Subconfiguration</a:t>
            </a:r>
            <a:r>
              <a:rPr lang="en-US" sz="2100" b="1" dirty="0">
                <a:solidFill>
                  <a:srgbClr val="002060"/>
                </a:solidFill>
              </a:rPr>
              <a:t> Modes: </a:t>
            </a:r>
          </a:p>
          <a:p>
            <a:pPr lvl="1" algn="just">
              <a:lnSpc>
                <a:spcPct val="110000"/>
              </a:lnSpc>
            </a:pPr>
            <a:r>
              <a:rPr lang="en-US" sz="1700" dirty="0">
                <a:solidFill>
                  <a:srgbClr val="002060"/>
                </a:solidFill>
              </a:rPr>
              <a:t>To move out of any </a:t>
            </a:r>
            <a:r>
              <a:rPr lang="en-US" sz="1700" dirty="0" err="1">
                <a:solidFill>
                  <a:srgbClr val="002060"/>
                </a:solidFill>
              </a:rPr>
              <a:t>subconfiguration</a:t>
            </a:r>
            <a:r>
              <a:rPr lang="en-US" sz="1700" dirty="0">
                <a:solidFill>
                  <a:srgbClr val="002060"/>
                </a:solidFill>
              </a:rPr>
              <a:t> mode to get back to global configuration mode, use the exit command. To return to privilege EXEC mode, use the end command or key combination Ctrl +Z. </a:t>
            </a:r>
          </a:p>
          <a:p>
            <a:pPr lvl="1" algn="just">
              <a:lnSpc>
                <a:spcPct val="110000"/>
              </a:lnSpc>
            </a:pPr>
            <a:r>
              <a:rPr lang="en-US" sz="1700" dirty="0">
                <a:solidFill>
                  <a:srgbClr val="002060"/>
                </a:solidFill>
              </a:rPr>
              <a:t>To move directly from one </a:t>
            </a:r>
            <a:r>
              <a:rPr lang="en-US" sz="1700" dirty="0" err="1">
                <a:solidFill>
                  <a:srgbClr val="002060"/>
                </a:solidFill>
              </a:rPr>
              <a:t>subconfiguration</a:t>
            </a:r>
            <a:r>
              <a:rPr lang="en-US" sz="1700" dirty="0">
                <a:solidFill>
                  <a:srgbClr val="002060"/>
                </a:solidFill>
              </a:rPr>
              <a:t> mode to another, type in the desired </a:t>
            </a:r>
            <a:r>
              <a:rPr lang="en-US" sz="1700" dirty="0" err="1">
                <a:solidFill>
                  <a:srgbClr val="002060"/>
                </a:solidFill>
              </a:rPr>
              <a:t>subconfiguration</a:t>
            </a:r>
            <a:r>
              <a:rPr lang="en-US" sz="1700" dirty="0">
                <a:solidFill>
                  <a:srgbClr val="002060"/>
                </a:solidFill>
              </a:rPr>
              <a:t> mode command. In the example, the command prompt changes from (config-line)# to (config-if)#.  </a:t>
            </a:r>
            <a:endParaRPr lang="en-US" dirty="0"/>
          </a:p>
          <a:p>
            <a:pPr marL="0" indent="0">
              <a:buNone/>
            </a:pPr>
            <a:endParaRPr lang="en-US" dirty="0"/>
          </a:p>
          <a:p>
            <a:endParaRPr lang="en-US" altLang="ja-JP" dirty="0"/>
          </a:p>
        </p:txBody>
      </p:sp>
      <p:pic>
        <p:nvPicPr>
          <p:cNvPr id="16" name="Picture 15">
            <a:extLst>
              <a:ext uri="{FF2B5EF4-FFF2-40B4-BE49-F238E27FC236}">
                <a16:creationId xmlns:a16="http://schemas.microsoft.com/office/drawing/2014/main" id="{EFA3A149-BACA-2349-9D11-C0BE82F379B7}"/>
              </a:ext>
            </a:extLst>
          </p:cNvPr>
          <p:cNvPicPr>
            <a:picLocks noChangeAspect="1"/>
          </p:cNvPicPr>
          <p:nvPr/>
        </p:nvPicPr>
        <p:blipFill>
          <a:blip r:embed="rId4"/>
          <a:stretch>
            <a:fillRect/>
          </a:stretch>
        </p:blipFill>
        <p:spPr>
          <a:xfrm>
            <a:off x="7533682" y="660489"/>
            <a:ext cx="3877733" cy="728133"/>
          </a:xfrm>
          <a:prstGeom prst="rect">
            <a:avLst/>
          </a:prstGeom>
        </p:spPr>
      </p:pic>
      <p:pic>
        <p:nvPicPr>
          <p:cNvPr id="11" name="Picture 10">
            <a:extLst>
              <a:ext uri="{FF2B5EF4-FFF2-40B4-BE49-F238E27FC236}">
                <a16:creationId xmlns:a16="http://schemas.microsoft.com/office/drawing/2014/main" id="{54F9FD8A-05C8-D44A-8F30-79A483FB6C37}"/>
              </a:ext>
            </a:extLst>
          </p:cNvPr>
          <p:cNvPicPr>
            <a:picLocks noChangeAspect="1"/>
          </p:cNvPicPr>
          <p:nvPr/>
        </p:nvPicPr>
        <p:blipFill>
          <a:blip r:embed="rId5"/>
          <a:stretch>
            <a:fillRect/>
          </a:stretch>
        </p:blipFill>
        <p:spPr>
          <a:xfrm>
            <a:off x="7533682" y="1732408"/>
            <a:ext cx="3989001" cy="743712"/>
          </a:xfrm>
          <a:prstGeom prst="rect">
            <a:avLst/>
          </a:prstGeom>
        </p:spPr>
      </p:pic>
      <p:pic>
        <p:nvPicPr>
          <p:cNvPr id="12" name="Picture 11">
            <a:extLst>
              <a:ext uri="{FF2B5EF4-FFF2-40B4-BE49-F238E27FC236}">
                <a16:creationId xmlns:a16="http://schemas.microsoft.com/office/drawing/2014/main" id="{640DB018-9109-864C-B0B8-85608C19AAE9}"/>
              </a:ext>
            </a:extLst>
          </p:cNvPr>
          <p:cNvPicPr>
            <a:picLocks noChangeAspect="1"/>
          </p:cNvPicPr>
          <p:nvPr/>
        </p:nvPicPr>
        <p:blipFill>
          <a:blip r:embed="rId6"/>
          <a:stretch>
            <a:fillRect/>
          </a:stretch>
        </p:blipFill>
        <p:spPr>
          <a:xfrm>
            <a:off x="7533682" y="2763874"/>
            <a:ext cx="4013200" cy="711200"/>
          </a:xfrm>
          <a:prstGeom prst="rect">
            <a:avLst/>
          </a:prstGeom>
        </p:spPr>
      </p:pic>
      <p:pic>
        <p:nvPicPr>
          <p:cNvPr id="7" name="Picture 6">
            <a:extLst>
              <a:ext uri="{FF2B5EF4-FFF2-40B4-BE49-F238E27FC236}">
                <a16:creationId xmlns:a16="http://schemas.microsoft.com/office/drawing/2014/main" id="{03DB329F-96A4-40E8-9BA4-63278F5A16AF}"/>
              </a:ext>
            </a:extLst>
          </p:cNvPr>
          <p:cNvPicPr>
            <a:picLocks noChangeAspect="1"/>
          </p:cNvPicPr>
          <p:nvPr/>
        </p:nvPicPr>
        <p:blipFill>
          <a:blip r:embed="rId7"/>
          <a:stretch>
            <a:fillRect/>
          </a:stretch>
        </p:blipFill>
        <p:spPr>
          <a:xfrm>
            <a:off x="7533682" y="4247915"/>
            <a:ext cx="4013200" cy="511751"/>
          </a:xfrm>
          <a:prstGeom prst="rect">
            <a:avLst/>
          </a:prstGeom>
        </p:spPr>
      </p:pic>
      <p:pic>
        <p:nvPicPr>
          <p:cNvPr id="8" name="Picture 7">
            <a:extLst>
              <a:ext uri="{FF2B5EF4-FFF2-40B4-BE49-F238E27FC236}">
                <a16:creationId xmlns:a16="http://schemas.microsoft.com/office/drawing/2014/main" id="{93FA4898-DCDF-4985-B602-6D13287234ED}"/>
              </a:ext>
            </a:extLst>
          </p:cNvPr>
          <p:cNvPicPr>
            <a:picLocks noChangeAspect="1"/>
          </p:cNvPicPr>
          <p:nvPr/>
        </p:nvPicPr>
        <p:blipFill>
          <a:blip r:embed="rId8"/>
          <a:stretch>
            <a:fillRect/>
          </a:stretch>
        </p:blipFill>
        <p:spPr>
          <a:xfrm>
            <a:off x="7533682" y="5128697"/>
            <a:ext cx="4013200" cy="471349"/>
          </a:xfrm>
          <a:prstGeom prst="rect">
            <a:avLst/>
          </a:prstGeom>
        </p:spPr>
      </p:pic>
    </p:spTree>
    <p:custDataLst>
      <p:tags r:id="rId1"/>
    </p:custDataLst>
    <p:extLst>
      <p:ext uri="{BB962C8B-B14F-4D97-AF65-F5344CB8AC3E}">
        <p14:creationId xmlns:p14="http://schemas.microsoft.com/office/powerpoint/2010/main" val="2900830122"/>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AFC5DF7-E4C5-654F-89C0-5DF1D6C2B78C}"/>
              </a:ext>
            </a:extLst>
          </p:cNvPr>
          <p:cNvPicPr>
            <a:picLocks noChangeAspect="1"/>
          </p:cNvPicPr>
          <p:nvPr/>
        </p:nvPicPr>
        <p:blipFill>
          <a:blip r:embed="rId4"/>
          <a:stretch>
            <a:fillRect/>
          </a:stretch>
        </p:blipFill>
        <p:spPr>
          <a:xfrm>
            <a:off x="7069855" y="55192"/>
            <a:ext cx="5038130" cy="2034865"/>
          </a:xfrm>
          <a:prstGeom prst="rect">
            <a:avLst/>
          </a:prstGeom>
        </p:spPr>
      </p:pic>
      <p:sp>
        <p:nvSpPr>
          <p:cNvPr id="3" name="Title 2"/>
          <p:cNvSpPr>
            <a:spLocks noGrp="1"/>
          </p:cNvSpPr>
          <p:nvPr>
            <p:ph type="title"/>
          </p:nvPr>
        </p:nvSpPr>
        <p:spPr>
          <a:xfrm>
            <a:off x="1" y="55191"/>
            <a:ext cx="7069854" cy="1091134"/>
          </a:xfrm>
        </p:spPr>
        <p:txBody>
          <a:bodyPr>
            <a:normAutofit/>
          </a:bodyPr>
          <a:lstStyle/>
          <a:p>
            <a:r>
              <a:rPr lang="en-US" b="1" dirty="0">
                <a:latin typeface="Arial" panose="020B0604020202020204" pitchFamily="34" charset="0"/>
                <a:cs typeface="Arial" panose="020B0604020202020204" pitchFamily="34" charset="0"/>
              </a:rPr>
              <a:t>The Command Structure: Basic IOS Command Structure</a:t>
            </a:r>
          </a:p>
        </p:txBody>
      </p:sp>
      <p:sp>
        <p:nvSpPr>
          <p:cNvPr id="5" name="Rectangle 6">
            <a:extLst>
              <a:ext uri="{FF2B5EF4-FFF2-40B4-BE49-F238E27FC236}">
                <a16:creationId xmlns:a16="http://schemas.microsoft.com/office/drawing/2014/main" id="{8A3AB3B0-9D4C-4845-86A8-9CDB13B2A872}"/>
              </a:ext>
            </a:extLst>
          </p:cNvPr>
          <p:cNvSpPr>
            <a:spLocks noGrp="1" noChangeArrowheads="1"/>
          </p:cNvSpPr>
          <p:nvPr>
            <p:ph idx="1"/>
          </p:nvPr>
        </p:nvSpPr>
        <p:spPr>
          <a:xfrm>
            <a:off x="218938" y="1265125"/>
            <a:ext cx="4459792" cy="4726272"/>
          </a:xfrm>
        </p:spPr>
        <p:txBody>
          <a:bodyPr>
            <a:normAutofit/>
          </a:bodyPr>
          <a:lstStyle/>
          <a:p>
            <a:pPr algn="just">
              <a:buFont typeface="Arial" panose="020B0604020202020204" pitchFamily="34" charset="0"/>
              <a:buChar char="•"/>
            </a:pPr>
            <a:r>
              <a:rPr lang="en-US" sz="1600" dirty="0">
                <a:solidFill>
                  <a:srgbClr val="002060"/>
                </a:solidFill>
              </a:rPr>
              <a:t>Keyword – This is a specific parameter defined in the operating system (in the figure, </a:t>
            </a:r>
            <a:r>
              <a:rPr lang="en-US" sz="1600" dirty="0" err="1">
                <a:solidFill>
                  <a:srgbClr val="002060"/>
                </a:solidFill>
              </a:rPr>
              <a:t>ip</a:t>
            </a:r>
            <a:r>
              <a:rPr lang="en-US" sz="1600" dirty="0">
                <a:solidFill>
                  <a:srgbClr val="002060"/>
                </a:solidFill>
              </a:rPr>
              <a:t> protocols).</a:t>
            </a:r>
          </a:p>
          <a:p>
            <a:pPr algn="just">
              <a:buFont typeface="Arial" panose="020B0604020202020204" pitchFamily="34" charset="0"/>
              <a:buChar char="•"/>
            </a:pPr>
            <a:r>
              <a:rPr lang="en-US" sz="1600" dirty="0">
                <a:solidFill>
                  <a:srgbClr val="002060"/>
                </a:solidFill>
              </a:rPr>
              <a:t>Argument - This is not predefined; it is a value or variable defined by the user (in the figure, 192.168.10.5).</a:t>
            </a:r>
          </a:p>
          <a:p>
            <a:pPr algn="just">
              <a:buFont typeface="Arial" panose="020B0604020202020204" pitchFamily="34" charset="0"/>
              <a:buChar char="•"/>
            </a:pPr>
            <a:r>
              <a:rPr lang="en-US" sz="1600" dirty="0">
                <a:solidFill>
                  <a:srgbClr val="002060"/>
                </a:solidFill>
              </a:rPr>
              <a:t>A command might require one or more arguments. To determine the keywords and arguments required for a command, refer to the command syntax. </a:t>
            </a:r>
          </a:p>
          <a:p>
            <a:pPr marL="226478" lvl="1" indent="-226478" algn="just">
              <a:spcBef>
                <a:spcPts val="800"/>
              </a:spcBef>
              <a:spcAft>
                <a:spcPts val="800"/>
              </a:spcAft>
            </a:pPr>
            <a:r>
              <a:rPr lang="en-US" sz="1600" dirty="0">
                <a:solidFill>
                  <a:srgbClr val="002060"/>
                </a:solidFill>
              </a:rPr>
              <a:t>Boldface text indicates commands and keywords that are entered as shown. </a:t>
            </a:r>
          </a:p>
          <a:p>
            <a:pPr marL="226478" lvl="1" indent="-226478" algn="just">
              <a:spcBef>
                <a:spcPts val="800"/>
              </a:spcBef>
              <a:spcAft>
                <a:spcPts val="800"/>
              </a:spcAft>
            </a:pPr>
            <a:r>
              <a:rPr lang="en-US" sz="1600" dirty="0">
                <a:solidFill>
                  <a:srgbClr val="002060"/>
                </a:solidFill>
              </a:rPr>
              <a:t>Italic text indicates an argument for which the user provides the value.</a:t>
            </a:r>
          </a:p>
          <a:p>
            <a:pPr algn="just">
              <a:buFont typeface="Arial" panose="020B0604020202020204" pitchFamily="34" charset="0"/>
              <a:buChar char="•"/>
            </a:pPr>
            <a:endParaRPr lang="en-US" sz="1600" dirty="0">
              <a:solidFill>
                <a:srgbClr val="002060"/>
              </a:solidFill>
            </a:endParaRPr>
          </a:p>
        </p:txBody>
      </p:sp>
      <p:graphicFrame>
        <p:nvGraphicFramePr>
          <p:cNvPr id="6" name="Table 5">
            <a:extLst>
              <a:ext uri="{FF2B5EF4-FFF2-40B4-BE49-F238E27FC236}">
                <a16:creationId xmlns:a16="http://schemas.microsoft.com/office/drawing/2014/main" id="{D6F02CF4-A90D-4852-9AAB-E1956710A58A}"/>
              </a:ext>
            </a:extLst>
          </p:cNvPr>
          <p:cNvGraphicFramePr>
            <a:graphicFrameLocks noGrp="1"/>
          </p:cNvGraphicFramePr>
          <p:nvPr>
            <p:extLst>
              <p:ext uri="{D42A27DB-BD31-4B8C-83A1-F6EECF244321}">
                <p14:modId xmlns:p14="http://schemas.microsoft.com/office/powerpoint/2010/main" val="2530948035"/>
              </p:ext>
            </p:extLst>
          </p:nvPr>
        </p:nvGraphicFramePr>
        <p:xfrm>
          <a:off x="4845828" y="2686230"/>
          <a:ext cx="7262157" cy="2919885"/>
        </p:xfrm>
        <a:graphic>
          <a:graphicData uri="http://schemas.openxmlformats.org/drawingml/2006/table">
            <a:tbl>
              <a:tblPr firstRow="1" bandRow="1">
                <a:tableStyleId>{8EC20E35-A176-4012-BC5E-935CFFF8708E}</a:tableStyleId>
              </a:tblPr>
              <a:tblGrid>
                <a:gridCol w="1232923">
                  <a:extLst>
                    <a:ext uri="{9D8B030D-6E8A-4147-A177-3AD203B41FA5}">
                      <a16:colId xmlns:a16="http://schemas.microsoft.com/office/drawing/2014/main" val="1180500583"/>
                    </a:ext>
                  </a:extLst>
                </a:gridCol>
                <a:gridCol w="6029234">
                  <a:extLst>
                    <a:ext uri="{9D8B030D-6E8A-4147-A177-3AD203B41FA5}">
                      <a16:colId xmlns:a16="http://schemas.microsoft.com/office/drawing/2014/main" val="2741835617"/>
                    </a:ext>
                  </a:extLst>
                </a:gridCol>
              </a:tblGrid>
              <a:tr h="365760">
                <a:tc>
                  <a:txBody>
                    <a:bodyPr/>
                    <a:lstStyle/>
                    <a:p>
                      <a:r>
                        <a:rPr lang="en-US" sz="1400" dirty="0"/>
                        <a:t>Convention</a:t>
                      </a:r>
                    </a:p>
                  </a:txBody>
                  <a:tcPr marL="121920" marR="121920" marT="60960" marB="60960"/>
                </a:tc>
                <a:tc>
                  <a:txBody>
                    <a:bodyPr/>
                    <a:lstStyle/>
                    <a:p>
                      <a:r>
                        <a:rPr lang="en-US" sz="1400" dirty="0"/>
                        <a:t>Description</a:t>
                      </a:r>
                    </a:p>
                  </a:txBody>
                  <a:tcPr marL="121920" marR="121920" marT="60960" marB="60960"/>
                </a:tc>
                <a:extLst>
                  <a:ext uri="{0D108BD9-81ED-4DB2-BD59-A6C34878D82A}">
                    <a16:rowId xmlns:a16="http://schemas.microsoft.com/office/drawing/2014/main" val="3590626540"/>
                  </a:ext>
                </a:extLst>
              </a:tr>
              <a:tr h="410764">
                <a:tc>
                  <a:txBody>
                    <a:bodyPr/>
                    <a:lstStyle/>
                    <a:p>
                      <a:pPr fontAlgn="ctr"/>
                      <a:r>
                        <a:rPr lang="en-US" sz="1400" b="1" dirty="0">
                          <a:effectLst/>
                        </a:rPr>
                        <a:t>boldface</a:t>
                      </a:r>
                      <a:endParaRPr lang="en-US" sz="1400" b="0" dirty="0">
                        <a:effectLst/>
                      </a:endParaRPr>
                    </a:p>
                  </a:txBody>
                  <a:tcPr marL="63500" marR="63500" marT="63500" marB="63500" anchor="ctr"/>
                </a:tc>
                <a:tc>
                  <a:txBody>
                    <a:bodyPr/>
                    <a:lstStyle/>
                    <a:p>
                      <a:pPr fontAlgn="ctr"/>
                      <a:r>
                        <a:rPr lang="en-US" sz="1400" b="0" dirty="0">
                          <a:effectLst/>
                        </a:rPr>
                        <a:t>Boldface text indicates commands and keywords that you enter literally as shown.</a:t>
                      </a:r>
                    </a:p>
                  </a:txBody>
                  <a:tcPr marL="63500" marR="63500" marT="63500" marB="63500" anchor="ctr"/>
                </a:tc>
                <a:extLst>
                  <a:ext uri="{0D108BD9-81ED-4DB2-BD59-A6C34878D82A}">
                    <a16:rowId xmlns:a16="http://schemas.microsoft.com/office/drawing/2014/main" val="3639080909"/>
                  </a:ext>
                </a:extLst>
              </a:tr>
              <a:tr h="410764">
                <a:tc>
                  <a:txBody>
                    <a:bodyPr/>
                    <a:lstStyle/>
                    <a:p>
                      <a:pPr fontAlgn="ctr"/>
                      <a:r>
                        <a:rPr lang="en-US" sz="1400" b="0">
                          <a:effectLst/>
                        </a:rPr>
                        <a:t>italics</a:t>
                      </a:r>
                    </a:p>
                  </a:txBody>
                  <a:tcPr marL="63500" marR="63500" marT="63500" marB="63500" anchor="ctr"/>
                </a:tc>
                <a:tc>
                  <a:txBody>
                    <a:bodyPr/>
                    <a:lstStyle/>
                    <a:p>
                      <a:pPr fontAlgn="ctr"/>
                      <a:r>
                        <a:rPr lang="en-US" sz="1400" b="0" dirty="0">
                          <a:effectLst/>
                        </a:rPr>
                        <a:t>Italic text indicates arguments for which you supply values.</a:t>
                      </a:r>
                    </a:p>
                  </a:txBody>
                  <a:tcPr marL="63500" marR="63500" marT="63500" marB="63500" anchor="ctr"/>
                </a:tc>
                <a:extLst>
                  <a:ext uri="{0D108BD9-81ED-4DB2-BD59-A6C34878D82A}">
                    <a16:rowId xmlns:a16="http://schemas.microsoft.com/office/drawing/2014/main" val="4082093158"/>
                  </a:ext>
                </a:extLst>
              </a:tr>
              <a:tr h="410764">
                <a:tc>
                  <a:txBody>
                    <a:bodyPr/>
                    <a:lstStyle/>
                    <a:p>
                      <a:pPr fontAlgn="ctr"/>
                      <a:r>
                        <a:rPr lang="en-US" sz="1400" b="1">
                          <a:effectLst/>
                        </a:rPr>
                        <a:t>[</a:t>
                      </a:r>
                      <a:r>
                        <a:rPr lang="en-US" sz="1400" b="0">
                          <a:effectLst/>
                        </a:rPr>
                        <a:t>x</a:t>
                      </a:r>
                      <a:r>
                        <a:rPr lang="en-US" sz="1400" b="1">
                          <a:effectLst/>
                        </a:rPr>
                        <a:t>]</a:t>
                      </a:r>
                      <a:endParaRPr lang="en-US" sz="1400" b="0">
                        <a:effectLst/>
                      </a:endParaRPr>
                    </a:p>
                  </a:txBody>
                  <a:tcPr marL="63500" marR="63500" marT="63500" marB="63500" anchor="ctr"/>
                </a:tc>
                <a:tc>
                  <a:txBody>
                    <a:bodyPr/>
                    <a:lstStyle/>
                    <a:p>
                      <a:pPr fontAlgn="ctr"/>
                      <a:r>
                        <a:rPr lang="en-US" sz="1400" b="0">
                          <a:effectLst/>
                        </a:rPr>
                        <a:t>Square brackets indicate an optional element (keyword or argument).</a:t>
                      </a:r>
                    </a:p>
                  </a:txBody>
                  <a:tcPr marL="63500" marR="63500" marT="63500" marB="63500" anchor="ctr"/>
                </a:tc>
                <a:extLst>
                  <a:ext uri="{0D108BD9-81ED-4DB2-BD59-A6C34878D82A}">
                    <a16:rowId xmlns:a16="http://schemas.microsoft.com/office/drawing/2014/main" val="2021840048"/>
                  </a:ext>
                </a:extLst>
              </a:tr>
              <a:tr h="442217">
                <a:tc>
                  <a:txBody>
                    <a:bodyPr/>
                    <a:lstStyle/>
                    <a:p>
                      <a:pPr fontAlgn="ctr"/>
                      <a:r>
                        <a:rPr lang="en-US" sz="1400" b="1">
                          <a:effectLst/>
                        </a:rPr>
                        <a:t>{</a:t>
                      </a:r>
                      <a:r>
                        <a:rPr lang="en-US" sz="1400" b="0">
                          <a:effectLst/>
                        </a:rPr>
                        <a:t>x</a:t>
                      </a:r>
                      <a:r>
                        <a:rPr lang="en-US" sz="1400" b="1">
                          <a:effectLst/>
                        </a:rPr>
                        <a:t>}</a:t>
                      </a:r>
                      <a:endParaRPr lang="en-US" sz="1400" b="0">
                        <a:effectLst/>
                      </a:endParaRPr>
                    </a:p>
                  </a:txBody>
                  <a:tcPr marL="63500" marR="63500" marT="63500" marB="63500" anchor="ctr"/>
                </a:tc>
                <a:tc>
                  <a:txBody>
                    <a:bodyPr/>
                    <a:lstStyle/>
                    <a:p>
                      <a:pPr fontAlgn="ctr"/>
                      <a:r>
                        <a:rPr lang="en-US" sz="1400" b="0">
                          <a:effectLst/>
                        </a:rPr>
                        <a:t>Braces indicate a required element (keyword or argument).</a:t>
                      </a:r>
                    </a:p>
                  </a:txBody>
                  <a:tcPr marL="63500" marR="63500" marT="63500" marB="63500" anchor="ctr"/>
                </a:tc>
                <a:extLst>
                  <a:ext uri="{0D108BD9-81ED-4DB2-BD59-A6C34878D82A}">
                    <a16:rowId xmlns:a16="http://schemas.microsoft.com/office/drawing/2014/main" val="2968577270"/>
                  </a:ext>
                </a:extLst>
              </a:tr>
              <a:tr h="736660">
                <a:tc>
                  <a:txBody>
                    <a:bodyPr/>
                    <a:lstStyle/>
                    <a:p>
                      <a:pPr fontAlgn="ctr"/>
                      <a:r>
                        <a:rPr lang="en-US" sz="1400" b="1">
                          <a:effectLst/>
                        </a:rPr>
                        <a:t>[</a:t>
                      </a:r>
                      <a:r>
                        <a:rPr lang="en-US" sz="1400" b="0">
                          <a:effectLst/>
                        </a:rPr>
                        <a:t>x</a:t>
                      </a:r>
                      <a:r>
                        <a:rPr lang="en-US" sz="1400" b="1">
                          <a:effectLst/>
                        </a:rPr>
                        <a:t> {</a:t>
                      </a:r>
                      <a:r>
                        <a:rPr lang="en-US" sz="1400" b="0">
                          <a:effectLst/>
                        </a:rPr>
                        <a:t>y </a:t>
                      </a:r>
                      <a:r>
                        <a:rPr lang="en-US" sz="1400" b="1">
                          <a:effectLst/>
                        </a:rPr>
                        <a:t>| </a:t>
                      </a:r>
                      <a:r>
                        <a:rPr lang="en-US" sz="1400" b="0">
                          <a:effectLst/>
                        </a:rPr>
                        <a:t>z </a:t>
                      </a:r>
                      <a:r>
                        <a:rPr lang="en-US" sz="1400" b="1">
                          <a:effectLst/>
                        </a:rPr>
                        <a:t>}]</a:t>
                      </a:r>
                      <a:endParaRPr lang="en-US" sz="1400" b="0">
                        <a:effectLst/>
                      </a:endParaRPr>
                    </a:p>
                  </a:txBody>
                  <a:tcPr marL="63500" marR="63500" marT="63500" marB="63500" anchor="ctr"/>
                </a:tc>
                <a:tc>
                  <a:txBody>
                    <a:bodyPr/>
                    <a:lstStyle/>
                    <a:p>
                      <a:pPr fontAlgn="ctr"/>
                      <a:r>
                        <a:rPr lang="en-US" sz="1400" b="0" dirty="0">
                          <a:effectLst/>
                        </a:rPr>
                        <a:t>Braces and vertical lines within square brackets indicate a required choice within an optional element. Spaces are used to clearly delineate parts of the command.</a:t>
                      </a:r>
                    </a:p>
                  </a:txBody>
                  <a:tcPr marL="63500" marR="63500" marT="63500" marB="63500" anchor="ctr"/>
                </a:tc>
                <a:extLst>
                  <a:ext uri="{0D108BD9-81ED-4DB2-BD59-A6C34878D82A}">
                    <a16:rowId xmlns:a16="http://schemas.microsoft.com/office/drawing/2014/main" val="2224970778"/>
                  </a:ext>
                </a:extLst>
              </a:tr>
            </a:tbl>
          </a:graphicData>
        </a:graphic>
      </p:graphicFrame>
      <p:pic>
        <p:nvPicPr>
          <p:cNvPr id="7" name="Picture 6">
            <a:extLst>
              <a:ext uri="{FF2B5EF4-FFF2-40B4-BE49-F238E27FC236}">
                <a16:creationId xmlns:a16="http://schemas.microsoft.com/office/drawing/2014/main" id="{90302A0F-ED6E-41B5-B742-93CAF25BD690}"/>
              </a:ext>
            </a:extLst>
          </p:cNvPr>
          <p:cNvPicPr>
            <a:picLocks noChangeAspect="1"/>
          </p:cNvPicPr>
          <p:nvPr/>
        </p:nvPicPr>
        <p:blipFill>
          <a:blip r:embed="rId5"/>
          <a:stretch>
            <a:fillRect/>
          </a:stretch>
        </p:blipFill>
        <p:spPr>
          <a:xfrm>
            <a:off x="4845828" y="2090057"/>
            <a:ext cx="7262157" cy="477373"/>
          </a:xfrm>
          <a:prstGeom prst="rect">
            <a:avLst/>
          </a:prstGeom>
        </p:spPr>
      </p:pic>
    </p:spTree>
    <p:custDataLst>
      <p:tags r:id="rId1"/>
    </p:custDataLst>
    <p:extLst>
      <p:ext uri="{BB962C8B-B14F-4D97-AF65-F5344CB8AC3E}">
        <p14:creationId xmlns:p14="http://schemas.microsoft.com/office/powerpoint/2010/main" val="3061454137"/>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264159" y="169772"/>
            <a:ext cx="10473863" cy="507517"/>
          </a:xfrm>
        </p:spPr>
        <p:txBody>
          <a:bodyPr>
            <a:noAutofit/>
          </a:bodyPr>
          <a:lstStyle/>
          <a:p>
            <a:r>
              <a:rPr lang="en-US" b="1" dirty="0">
                <a:latin typeface="Arial" panose="020B0604020202020204" pitchFamily="34" charset="0"/>
                <a:cs typeface="Arial" panose="020B0604020202020204" pitchFamily="34" charset="0"/>
              </a:rPr>
              <a:t>The Command Structure: IOS Help Features</a:t>
            </a:r>
          </a:p>
        </p:txBody>
      </p:sp>
      <p:sp>
        <p:nvSpPr>
          <p:cNvPr id="5" name="Rectangle 6">
            <a:extLst>
              <a:ext uri="{FF2B5EF4-FFF2-40B4-BE49-F238E27FC236}">
                <a16:creationId xmlns:a16="http://schemas.microsoft.com/office/drawing/2014/main" id="{0508BDD6-5B8B-CF4E-B525-A3D2A9FA98A2}"/>
              </a:ext>
            </a:extLst>
          </p:cNvPr>
          <p:cNvSpPr>
            <a:spLocks noGrp="1" noChangeArrowheads="1"/>
          </p:cNvSpPr>
          <p:nvPr>
            <p:ph idx="1"/>
          </p:nvPr>
        </p:nvSpPr>
        <p:spPr>
          <a:xfrm>
            <a:off x="264160" y="746670"/>
            <a:ext cx="7197670" cy="4657954"/>
          </a:xfrm>
        </p:spPr>
        <p:txBody>
          <a:bodyPr>
            <a:normAutofit fontScale="92500"/>
          </a:bodyPr>
          <a:lstStyle/>
          <a:p>
            <a:pPr marL="0" indent="0" algn="just">
              <a:buNone/>
            </a:pPr>
            <a:r>
              <a:rPr lang="en-US" sz="1600" dirty="0">
                <a:solidFill>
                  <a:srgbClr val="002060"/>
                </a:solidFill>
              </a:rPr>
              <a:t>The IOS has two forms of help available: context-sensitive help and command syntax check.</a:t>
            </a:r>
          </a:p>
          <a:p>
            <a:pPr algn="just">
              <a:buFont typeface="Arial" panose="020B0604020202020204" pitchFamily="34" charset="0"/>
              <a:buChar char="•"/>
            </a:pPr>
            <a:r>
              <a:rPr lang="en-US" sz="1600" dirty="0">
                <a:solidFill>
                  <a:srgbClr val="002060"/>
                </a:solidFill>
              </a:rPr>
              <a:t>Context-sensitive help enables you to quickly find answers to these questions:</a:t>
            </a:r>
          </a:p>
          <a:p>
            <a:pPr lvl="2" algn="just">
              <a:buFont typeface="Wingdings" panose="05000000000000000000" pitchFamily="2" charset="2"/>
              <a:buChar char="ü"/>
            </a:pPr>
            <a:r>
              <a:rPr lang="en-US" sz="1600" dirty="0">
                <a:solidFill>
                  <a:srgbClr val="002060"/>
                </a:solidFill>
              </a:rPr>
              <a:t>Which commands are available in each command mode?</a:t>
            </a:r>
          </a:p>
          <a:p>
            <a:pPr lvl="2" algn="just">
              <a:buFont typeface="Wingdings" panose="05000000000000000000" pitchFamily="2" charset="2"/>
              <a:buChar char="ü"/>
            </a:pPr>
            <a:r>
              <a:rPr lang="en-US" sz="1600" dirty="0">
                <a:solidFill>
                  <a:srgbClr val="002060"/>
                </a:solidFill>
              </a:rPr>
              <a:t>Which commands start with specific characters or group of characters?</a:t>
            </a:r>
          </a:p>
          <a:p>
            <a:pPr lvl="2" algn="just">
              <a:buFont typeface="Wingdings" panose="05000000000000000000" pitchFamily="2" charset="2"/>
              <a:buChar char="ü"/>
            </a:pPr>
            <a:r>
              <a:rPr lang="en-US" sz="1600" dirty="0">
                <a:solidFill>
                  <a:srgbClr val="002060"/>
                </a:solidFill>
              </a:rPr>
              <a:t>Which arguments and keywords are available to particular commands?</a:t>
            </a:r>
          </a:p>
          <a:p>
            <a:pPr algn="just">
              <a:buFont typeface="Arial" panose="020B0604020202020204" pitchFamily="34" charset="0"/>
              <a:buChar char="•"/>
            </a:pPr>
            <a:r>
              <a:rPr lang="en-US" sz="1600" dirty="0">
                <a:solidFill>
                  <a:srgbClr val="002060"/>
                </a:solidFill>
              </a:rPr>
              <a:t>Command syntax check verifies that a valid command was entered by the user. </a:t>
            </a:r>
          </a:p>
          <a:p>
            <a:pPr lvl="2" algn="just">
              <a:buFont typeface="Wingdings" panose="05000000000000000000" pitchFamily="2" charset="2"/>
              <a:buChar char="ü"/>
            </a:pPr>
            <a:r>
              <a:rPr lang="en-US" sz="1600" dirty="0">
                <a:solidFill>
                  <a:srgbClr val="002060"/>
                </a:solidFill>
              </a:rPr>
              <a:t>If the interpreter cannot understand the command being entered, it will provide feedback describing what is wrong with the command.</a:t>
            </a:r>
          </a:p>
          <a:p>
            <a:pPr algn="just">
              <a:buFont typeface="Arial" panose="020B0604020202020204" pitchFamily="34" charset="0"/>
              <a:buChar char="•"/>
            </a:pPr>
            <a:r>
              <a:rPr lang="en-US" sz="1600" dirty="0">
                <a:solidFill>
                  <a:srgbClr val="002060"/>
                </a:solidFill>
              </a:rPr>
              <a:t>The IOS CLI provides hot keys and shortcuts that make configuring, monitoring, and troubleshooting easier.</a:t>
            </a:r>
          </a:p>
          <a:p>
            <a:pPr algn="just">
              <a:buFont typeface="Arial" panose="020B0604020202020204" pitchFamily="34" charset="0"/>
              <a:buChar char="•"/>
            </a:pPr>
            <a:r>
              <a:rPr lang="en-US" sz="1600" dirty="0">
                <a:solidFill>
                  <a:srgbClr val="002060"/>
                </a:solidFill>
              </a:rPr>
              <a:t>Commands and keywords can be shortened to the minimum number of characters that identify a unique selection. For example, the configure command can be shortened to conf because configure is the only command that begins with conf.</a:t>
            </a:r>
          </a:p>
          <a:p>
            <a:pPr algn="just">
              <a:buFont typeface="Arial" panose="020B0604020202020204" pitchFamily="34" charset="0"/>
              <a:buChar char="•"/>
            </a:pPr>
            <a:endParaRPr lang="en-US" sz="1600" dirty="0"/>
          </a:p>
          <a:p>
            <a:pPr algn="just"/>
            <a:endParaRPr lang="en-US" altLang="ja-JP" sz="2000" dirty="0"/>
          </a:p>
          <a:p>
            <a:pPr marL="914400" lvl="2" indent="0" algn="just">
              <a:buNone/>
            </a:pPr>
            <a:endParaRPr lang="en-US" sz="1600" dirty="0">
              <a:solidFill>
                <a:srgbClr val="002060"/>
              </a:solidFill>
            </a:endParaRPr>
          </a:p>
        </p:txBody>
      </p:sp>
      <p:pic>
        <p:nvPicPr>
          <p:cNvPr id="6" name="Picture 5">
            <a:extLst>
              <a:ext uri="{FF2B5EF4-FFF2-40B4-BE49-F238E27FC236}">
                <a16:creationId xmlns:a16="http://schemas.microsoft.com/office/drawing/2014/main" id="{80E42013-82B1-204A-A187-92F88CF9577D}"/>
              </a:ext>
            </a:extLst>
          </p:cNvPr>
          <p:cNvPicPr>
            <a:picLocks noChangeAspect="1"/>
          </p:cNvPicPr>
          <p:nvPr/>
        </p:nvPicPr>
        <p:blipFill>
          <a:blip r:embed="rId4"/>
          <a:stretch>
            <a:fillRect/>
          </a:stretch>
        </p:blipFill>
        <p:spPr>
          <a:xfrm>
            <a:off x="7709603" y="1413368"/>
            <a:ext cx="4101805" cy="666217"/>
          </a:xfrm>
          <a:prstGeom prst="rect">
            <a:avLst/>
          </a:prstGeom>
        </p:spPr>
      </p:pic>
      <p:pic>
        <p:nvPicPr>
          <p:cNvPr id="7" name="Picture 6">
            <a:extLst>
              <a:ext uri="{FF2B5EF4-FFF2-40B4-BE49-F238E27FC236}">
                <a16:creationId xmlns:a16="http://schemas.microsoft.com/office/drawing/2014/main" id="{FA95D835-D284-C64C-8128-9D0E859F400A}"/>
              </a:ext>
            </a:extLst>
          </p:cNvPr>
          <p:cNvPicPr>
            <a:picLocks noChangeAspect="1"/>
          </p:cNvPicPr>
          <p:nvPr/>
        </p:nvPicPr>
        <p:blipFill>
          <a:blip r:embed="rId5"/>
          <a:stretch>
            <a:fillRect/>
          </a:stretch>
        </p:blipFill>
        <p:spPr>
          <a:xfrm>
            <a:off x="7706801" y="2534907"/>
            <a:ext cx="4104607" cy="666432"/>
          </a:xfrm>
          <a:prstGeom prst="rect">
            <a:avLst/>
          </a:prstGeom>
        </p:spPr>
      </p:pic>
      <p:pic>
        <p:nvPicPr>
          <p:cNvPr id="10" name="Picture 9">
            <a:extLst>
              <a:ext uri="{FF2B5EF4-FFF2-40B4-BE49-F238E27FC236}">
                <a16:creationId xmlns:a16="http://schemas.microsoft.com/office/drawing/2014/main" id="{9E9BF310-2A6D-4C66-8C9A-6160F9679F8D}"/>
              </a:ext>
            </a:extLst>
          </p:cNvPr>
          <p:cNvPicPr>
            <a:picLocks noChangeAspect="1"/>
          </p:cNvPicPr>
          <p:nvPr/>
        </p:nvPicPr>
        <p:blipFill>
          <a:blip r:embed="rId6"/>
          <a:stretch>
            <a:fillRect/>
          </a:stretch>
        </p:blipFill>
        <p:spPr>
          <a:xfrm>
            <a:off x="7767755" y="3656661"/>
            <a:ext cx="4043653" cy="680561"/>
          </a:xfrm>
          <a:prstGeom prst="rect">
            <a:avLst/>
          </a:prstGeom>
        </p:spPr>
      </p:pic>
      <p:pic>
        <p:nvPicPr>
          <p:cNvPr id="11" name="Picture 10">
            <a:extLst>
              <a:ext uri="{FF2B5EF4-FFF2-40B4-BE49-F238E27FC236}">
                <a16:creationId xmlns:a16="http://schemas.microsoft.com/office/drawing/2014/main" id="{57D18097-63B0-47F1-8739-D7B4D96B896B}"/>
              </a:ext>
            </a:extLst>
          </p:cNvPr>
          <p:cNvPicPr>
            <a:picLocks noChangeAspect="1"/>
          </p:cNvPicPr>
          <p:nvPr/>
        </p:nvPicPr>
        <p:blipFill>
          <a:blip r:embed="rId7"/>
          <a:stretch>
            <a:fillRect/>
          </a:stretch>
        </p:blipFill>
        <p:spPr>
          <a:xfrm>
            <a:off x="6096000" y="5274432"/>
            <a:ext cx="6092993" cy="633038"/>
          </a:xfrm>
          <a:prstGeom prst="rect">
            <a:avLst/>
          </a:prstGeom>
        </p:spPr>
      </p:pic>
    </p:spTree>
    <p:custDataLst>
      <p:tags r:id="rId1"/>
    </p:custDataLst>
    <p:extLst>
      <p:ext uri="{BB962C8B-B14F-4D97-AF65-F5344CB8AC3E}">
        <p14:creationId xmlns:p14="http://schemas.microsoft.com/office/powerpoint/2010/main" val="818232113"/>
      </p:ext>
    </p:extLst>
  </p:cSld>
  <p:clrMapOvr>
    <a:masterClrMapping/>
  </p:clrMapOvr>
  <p:transition spd="slow">
    <p:wipe/>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08918" y="388824"/>
            <a:ext cx="10095471" cy="507517"/>
          </a:xfrm>
        </p:spPr>
        <p:txBody>
          <a:bodyPr>
            <a:noAutofit/>
          </a:bodyPr>
          <a:lstStyle/>
          <a:p>
            <a:r>
              <a:rPr lang="en-US" sz="4000" b="1" dirty="0">
                <a:latin typeface="Arial" panose="020B0604020202020204" pitchFamily="34" charset="0"/>
                <a:cs typeface="Arial" panose="020B0604020202020204" pitchFamily="34" charset="0"/>
              </a:rPr>
              <a:t>The Command Structure: Shortcuts</a:t>
            </a:r>
          </a:p>
        </p:txBody>
      </p:sp>
      <p:graphicFrame>
        <p:nvGraphicFramePr>
          <p:cNvPr id="8" name="Table 7">
            <a:extLst>
              <a:ext uri="{FF2B5EF4-FFF2-40B4-BE49-F238E27FC236}">
                <a16:creationId xmlns:a16="http://schemas.microsoft.com/office/drawing/2014/main" id="{4AE0C644-93E9-4C92-B20F-D74B3637CB05}"/>
              </a:ext>
            </a:extLst>
          </p:cNvPr>
          <p:cNvGraphicFramePr>
            <a:graphicFrameLocks noGrp="1"/>
          </p:cNvGraphicFramePr>
          <p:nvPr>
            <p:extLst>
              <p:ext uri="{D42A27DB-BD31-4B8C-83A1-F6EECF244321}">
                <p14:modId xmlns:p14="http://schemas.microsoft.com/office/powerpoint/2010/main" val="306169423"/>
              </p:ext>
            </p:extLst>
          </p:nvPr>
        </p:nvGraphicFramePr>
        <p:xfrm>
          <a:off x="449942" y="1260389"/>
          <a:ext cx="11292115" cy="3987328"/>
        </p:xfrm>
        <a:graphic>
          <a:graphicData uri="http://schemas.openxmlformats.org/drawingml/2006/table">
            <a:tbl>
              <a:tblPr firstRow="1" bandRow="1">
                <a:tableStyleId>{8EC20E35-A176-4012-BC5E-935CFFF8708E}</a:tableStyleId>
              </a:tblPr>
              <a:tblGrid>
                <a:gridCol w="1933385">
                  <a:extLst>
                    <a:ext uri="{9D8B030D-6E8A-4147-A177-3AD203B41FA5}">
                      <a16:colId xmlns:a16="http://schemas.microsoft.com/office/drawing/2014/main" val="1180500583"/>
                    </a:ext>
                  </a:extLst>
                </a:gridCol>
                <a:gridCol w="9358730">
                  <a:extLst>
                    <a:ext uri="{9D8B030D-6E8A-4147-A177-3AD203B41FA5}">
                      <a16:colId xmlns:a16="http://schemas.microsoft.com/office/drawing/2014/main" val="2741835617"/>
                    </a:ext>
                  </a:extLst>
                </a:gridCol>
              </a:tblGrid>
              <a:tr h="400944">
                <a:tc>
                  <a:txBody>
                    <a:bodyPr/>
                    <a:lstStyle/>
                    <a:p>
                      <a:r>
                        <a:rPr lang="en-US" sz="1600" dirty="0"/>
                        <a:t>Keystroke</a:t>
                      </a:r>
                    </a:p>
                  </a:txBody>
                  <a:tcPr marL="121920" marR="121920" marT="60960" marB="60960"/>
                </a:tc>
                <a:tc>
                  <a:txBody>
                    <a:bodyPr/>
                    <a:lstStyle/>
                    <a:p>
                      <a:r>
                        <a:rPr lang="en-US" sz="1600" dirty="0"/>
                        <a:t>Description</a:t>
                      </a:r>
                    </a:p>
                  </a:txBody>
                  <a:tcPr marL="121920" marR="121920" marT="60960" marB="60960"/>
                </a:tc>
                <a:extLst>
                  <a:ext uri="{0D108BD9-81ED-4DB2-BD59-A6C34878D82A}">
                    <a16:rowId xmlns:a16="http://schemas.microsoft.com/office/drawing/2014/main" val="3590626540"/>
                  </a:ext>
                </a:extLst>
              </a:tr>
              <a:tr h="406512">
                <a:tc>
                  <a:txBody>
                    <a:bodyPr/>
                    <a:lstStyle/>
                    <a:p>
                      <a:pPr fontAlgn="ctr"/>
                      <a:r>
                        <a:rPr lang="en-US" sz="1600" b="1" dirty="0">
                          <a:effectLst/>
                        </a:rPr>
                        <a:t>Tab</a:t>
                      </a:r>
                      <a:endParaRPr lang="en-US" sz="1600" b="0" dirty="0">
                        <a:effectLst/>
                      </a:endParaRPr>
                    </a:p>
                  </a:txBody>
                  <a:tcPr marL="63500" marR="63500" marT="63500" marB="63500" anchor="ctr"/>
                </a:tc>
                <a:tc>
                  <a:txBody>
                    <a:bodyPr/>
                    <a:lstStyle/>
                    <a:p>
                      <a:pPr fontAlgn="ctr"/>
                      <a:r>
                        <a:rPr lang="en-US" sz="1600" b="0">
                          <a:effectLst/>
                        </a:rPr>
                        <a:t>Completes a partial command name entry.</a:t>
                      </a:r>
                    </a:p>
                  </a:txBody>
                  <a:tcPr marL="63500" marR="63500" marT="63500" marB="63500" anchor="ctr"/>
                </a:tc>
                <a:extLst>
                  <a:ext uri="{0D108BD9-81ED-4DB2-BD59-A6C34878D82A}">
                    <a16:rowId xmlns:a16="http://schemas.microsoft.com/office/drawing/2014/main" val="3639080909"/>
                  </a:ext>
                </a:extLst>
              </a:tr>
              <a:tr h="406512">
                <a:tc>
                  <a:txBody>
                    <a:bodyPr/>
                    <a:lstStyle/>
                    <a:p>
                      <a:pPr fontAlgn="ctr"/>
                      <a:r>
                        <a:rPr lang="en-US" sz="1600" b="1">
                          <a:effectLst/>
                        </a:rPr>
                        <a:t>Backspace</a:t>
                      </a:r>
                      <a:endParaRPr lang="en-US" sz="1600" b="0">
                        <a:effectLst/>
                      </a:endParaRPr>
                    </a:p>
                  </a:txBody>
                  <a:tcPr marL="63500" marR="63500" marT="63500" marB="63500" anchor="ctr"/>
                </a:tc>
                <a:tc>
                  <a:txBody>
                    <a:bodyPr/>
                    <a:lstStyle/>
                    <a:p>
                      <a:pPr fontAlgn="ctr"/>
                      <a:r>
                        <a:rPr lang="en-US" sz="1600" b="0" dirty="0">
                          <a:effectLst/>
                        </a:rPr>
                        <a:t>Erases the character to the left of the cursor.</a:t>
                      </a:r>
                    </a:p>
                  </a:txBody>
                  <a:tcPr marL="63500" marR="63500" marT="63500" marB="63500" anchor="ctr"/>
                </a:tc>
                <a:extLst>
                  <a:ext uri="{0D108BD9-81ED-4DB2-BD59-A6C34878D82A}">
                    <a16:rowId xmlns:a16="http://schemas.microsoft.com/office/drawing/2014/main" val="4082093158"/>
                  </a:ext>
                </a:extLst>
              </a:tr>
              <a:tr h="406512">
                <a:tc>
                  <a:txBody>
                    <a:bodyPr/>
                    <a:lstStyle/>
                    <a:p>
                      <a:pPr fontAlgn="ctr"/>
                      <a:r>
                        <a:rPr lang="en-US" sz="1600" b="1" dirty="0">
                          <a:effectLst/>
                        </a:rPr>
                        <a:t>Left Arrow </a:t>
                      </a:r>
                      <a:r>
                        <a:rPr lang="en-US" sz="1600" b="0" dirty="0">
                          <a:effectLst/>
                        </a:rPr>
                        <a:t>or</a:t>
                      </a:r>
                      <a:r>
                        <a:rPr lang="en-US" sz="1600" b="1" dirty="0">
                          <a:effectLst/>
                        </a:rPr>
                        <a:t> Ctrl+B</a:t>
                      </a:r>
                      <a:endParaRPr lang="en-US" sz="1600" b="0" dirty="0">
                        <a:effectLst/>
                      </a:endParaRPr>
                    </a:p>
                  </a:txBody>
                  <a:tcPr marL="63500" marR="63500" marT="63500" marB="63500" anchor="ctr"/>
                </a:tc>
                <a:tc>
                  <a:txBody>
                    <a:bodyPr/>
                    <a:lstStyle/>
                    <a:p>
                      <a:pPr fontAlgn="ctr"/>
                      <a:r>
                        <a:rPr lang="en-US" sz="1600" b="0" dirty="0">
                          <a:effectLst/>
                        </a:rPr>
                        <a:t>Moves the cursor one character to the left.</a:t>
                      </a:r>
                    </a:p>
                  </a:txBody>
                  <a:tcPr marL="63500" marR="63500" marT="63500" marB="63500" anchor="ctr"/>
                </a:tc>
                <a:extLst>
                  <a:ext uri="{0D108BD9-81ED-4DB2-BD59-A6C34878D82A}">
                    <a16:rowId xmlns:a16="http://schemas.microsoft.com/office/drawing/2014/main" val="2021840048"/>
                  </a:ext>
                </a:extLst>
              </a:tr>
              <a:tr h="406512">
                <a:tc>
                  <a:txBody>
                    <a:bodyPr/>
                    <a:lstStyle/>
                    <a:p>
                      <a:pPr fontAlgn="ctr"/>
                      <a:r>
                        <a:rPr lang="en-US" sz="1600" b="1" dirty="0">
                          <a:effectLst/>
                        </a:rPr>
                        <a:t>Right Arrow </a:t>
                      </a:r>
                      <a:r>
                        <a:rPr lang="en-US" sz="1600" b="0" dirty="0">
                          <a:effectLst/>
                        </a:rPr>
                        <a:t>or</a:t>
                      </a:r>
                      <a:r>
                        <a:rPr lang="en-US" sz="1600" b="1" dirty="0">
                          <a:effectLst/>
                        </a:rPr>
                        <a:t> Ctrl+F</a:t>
                      </a:r>
                      <a:endParaRPr lang="en-US" sz="1600" b="0" dirty="0">
                        <a:effectLst/>
                      </a:endParaRPr>
                    </a:p>
                  </a:txBody>
                  <a:tcPr marL="63500" marR="63500" marT="63500" marB="63500" anchor="ctr"/>
                </a:tc>
                <a:tc>
                  <a:txBody>
                    <a:bodyPr/>
                    <a:lstStyle/>
                    <a:p>
                      <a:pPr fontAlgn="ctr"/>
                      <a:r>
                        <a:rPr lang="en-US" sz="1600" b="0" dirty="0">
                          <a:effectLst/>
                        </a:rPr>
                        <a:t>Moves the cursor one character to the right.</a:t>
                      </a:r>
                    </a:p>
                  </a:txBody>
                  <a:tcPr marL="63500" marR="63500" marT="63500" marB="63500" anchor="ctr"/>
                </a:tc>
                <a:extLst>
                  <a:ext uri="{0D108BD9-81ED-4DB2-BD59-A6C34878D82A}">
                    <a16:rowId xmlns:a16="http://schemas.microsoft.com/office/drawing/2014/main" val="2968577270"/>
                  </a:ext>
                </a:extLst>
              </a:tr>
              <a:tr h="490084">
                <a:tc>
                  <a:txBody>
                    <a:bodyPr/>
                    <a:lstStyle/>
                    <a:p>
                      <a:pPr fontAlgn="ctr"/>
                      <a:r>
                        <a:rPr lang="en-US" sz="1600" b="1" dirty="0">
                          <a:effectLst/>
                        </a:rPr>
                        <a:t>Up Arrow </a:t>
                      </a:r>
                      <a:r>
                        <a:rPr lang="en-US" sz="1600" b="0" dirty="0">
                          <a:effectLst/>
                        </a:rPr>
                        <a:t>or</a:t>
                      </a:r>
                      <a:r>
                        <a:rPr lang="en-US" sz="1600" b="1" dirty="0">
                          <a:effectLst/>
                        </a:rPr>
                        <a:t> Ctrl+P</a:t>
                      </a:r>
                      <a:endParaRPr lang="en-US" sz="1600" b="0" dirty="0">
                        <a:effectLst/>
                      </a:endParaRPr>
                    </a:p>
                  </a:txBody>
                  <a:tcPr marL="63500" marR="63500" marT="63500" marB="63500" anchor="ctr"/>
                </a:tc>
                <a:tc>
                  <a:txBody>
                    <a:bodyPr/>
                    <a:lstStyle/>
                    <a:p>
                      <a:pPr fontAlgn="ctr"/>
                      <a:r>
                        <a:rPr lang="en-US" sz="1600" b="0" dirty="0">
                          <a:effectLst/>
                        </a:rPr>
                        <a:t>Recalls the commands in the history buffer, beginning with the most recent commands.</a:t>
                      </a:r>
                    </a:p>
                  </a:txBody>
                  <a:tcPr marL="63500" marR="63500" marT="63500" marB="63500" anchor="ctr"/>
                </a:tc>
                <a:extLst>
                  <a:ext uri="{0D108BD9-81ED-4DB2-BD59-A6C34878D82A}">
                    <a16:rowId xmlns:a16="http://schemas.microsoft.com/office/drawing/2014/main" val="2224970778"/>
                  </a:ext>
                </a:extLst>
              </a:tr>
              <a:tr h="490084">
                <a:tc>
                  <a:txBody>
                    <a:bodyPr/>
                    <a:lstStyle/>
                    <a:p>
                      <a:pPr fontAlgn="ctr"/>
                      <a:r>
                        <a:rPr lang="en-US" sz="1600" b="1" dirty="0">
                          <a:effectLst/>
                        </a:rPr>
                        <a:t>Ctrl-C</a:t>
                      </a:r>
                      <a:endParaRPr lang="en-US" sz="1600" b="0" dirty="0">
                        <a:effectLst/>
                      </a:endParaRPr>
                    </a:p>
                  </a:txBody>
                  <a:tcPr marL="63500" marR="63500" marT="63500" marB="63500" anchor="ctr"/>
                </a:tc>
                <a:tc>
                  <a:txBody>
                    <a:bodyPr/>
                    <a:lstStyle/>
                    <a:p>
                      <a:pPr fontAlgn="ctr"/>
                      <a:r>
                        <a:rPr lang="en-US" sz="1600" b="0" dirty="0">
                          <a:effectLst/>
                        </a:rPr>
                        <a:t>When in any configuration mode, ends the configuration mode and returns to privileged EXEC mode. </a:t>
                      </a:r>
                    </a:p>
                  </a:txBody>
                  <a:tcPr marL="63500" marR="63500" marT="63500" marB="63500" anchor="ctr"/>
                </a:tc>
                <a:extLst>
                  <a:ext uri="{0D108BD9-81ED-4DB2-BD59-A6C34878D82A}">
                    <a16:rowId xmlns:a16="http://schemas.microsoft.com/office/drawing/2014/main" val="1204351432"/>
                  </a:ext>
                </a:extLst>
              </a:tr>
              <a:tr h="490084">
                <a:tc>
                  <a:txBody>
                    <a:bodyPr/>
                    <a:lstStyle/>
                    <a:p>
                      <a:pPr fontAlgn="ctr"/>
                      <a:r>
                        <a:rPr lang="en-US" sz="1600" b="1" dirty="0">
                          <a:effectLst/>
                        </a:rPr>
                        <a:t>Ctrl-Z</a:t>
                      </a:r>
                      <a:endParaRPr lang="en-US" sz="1600" b="0" dirty="0">
                        <a:effectLst/>
                      </a:endParaRPr>
                    </a:p>
                  </a:txBody>
                  <a:tcPr marL="63500" marR="63500" marT="63500" marB="63500" anchor="ctr"/>
                </a:tc>
                <a:tc>
                  <a:txBody>
                    <a:bodyPr/>
                    <a:lstStyle/>
                    <a:p>
                      <a:pPr fontAlgn="ctr"/>
                      <a:r>
                        <a:rPr lang="en-US" sz="1600" b="0" dirty="0">
                          <a:effectLst/>
                        </a:rPr>
                        <a:t>When in any configuration mode, ends the configuration mode and returns to privileged EXEC mode.</a:t>
                      </a:r>
                    </a:p>
                  </a:txBody>
                  <a:tcPr marL="63500" marR="63500" marT="63500" marB="63500" anchor="ctr"/>
                </a:tc>
                <a:extLst>
                  <a:ext uri="{0D108BD9-81ED-4DB2-BD59-A6C34878D82A}">
                    <a16:rowId xmlns:a16="http://schemas.microsoft.com/office/drawing/2014/main" val="916359857"/>
                  </a:ext>
                </a:extLst>
              </a:tr>
              <a:tr h="490084">
                <a:tc>
                  <a:txBody>
                    <a:bodyPr/>
                    <a:lstStyle/>
                    <a:p>
                      <a:pPr fontAlgn="ctr"/>
                      <a:r>
                        <a:rPr lang="en-US" sz="1600" b="1">
                          <a:effectLst/>
                        </a:rPr>
                        <a:t>Ctrl-Shift-6</a:t>
                      </a:r>
                      <a:endParaRPr lang="en-US" sz="1600" b="0">
                        <a:effectLst/>
                      </a:endParaRPr>
                    </a:p>
                  </a:txBody>
                  <a:tcPr marL="63500" marR="63500" marT="63500" marB="63500" anchor="ctr"/>
                </a:tc>
                <a:tc>
                  <a:txBody>
                    <a:bodyPr/>
                    <a:lstStyle/>
                    <a:p>
                      <a:pPr fontAlgn="ctr"/>
                      <a:r>
                        <a:rPr lang="en-US" sz="1600" b="0" dirty="0">
                          <a:effectLst/>
                        </a:rPr>
                        <a:t>All-purpose break sequence used to abort DNS lookups, traceroutes, pings, etc.</a:t>
                      </a:r>
                    </a:p>
                  </a:txBody>
                  <a:tcPr marL="63500" marR="63500" marT="63500" marB="63500" anchor="ctr"/>
                </a:tc>
                <a:extLst>
                  <a:ext uri="{0D108BD9-81ED-4DB2-BD59-A6C34878D82A}">
                    <a16:rowId xmlns:a16="http://schemas.microsoft.com/office/drawing/2014/main" val="2925524669"/>
                  </a:ext>
                </a:extLst>
              </a:tr>
            </a:tbl>
          </a:graphicData>
        </a:graphic>
      </p:graphicFrame>
    </p:spTree>
    <p:custDataLst>
      <p:tags r:id="rId1"/>
    </p:custDataLst>
    <p:extLst>
      <p:ext uri="{BB962C8B-B14F-4D97-AF65-F5344CB8AC3E}">
        <p14:creationId xmlns:p14="http://schemas.microsoft.com/office/powerpoint/2010/main" val="862664536"/>
      </p:ext>
    </p:extLst>
  </p:cSld>
  <p:clrMapOvr>
    <a:masterClrMapping/>
  </p:clrMapOvr>
  <p:transition spd="slow">
    <p:wipe/>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35925" y="327039"/>
            <a:ext cx="8377879" cy="445154"/>
          </a:xfrm>
        </p:spPr>
        <p:txBody>
          <a:bodyPr>
            <a:noAutofit/>
          </a:bodyPr>
          <a:lstStyle/>
          <a:p>
            <a:r>
              <a:rPr lang="en-US" altLang="en-US" sz="4000" b="1" dirty="0">
                <a:latin typeface="Arial" panose="020B0604020202020204" pitchFamily="34" charset="0"/>
                <a:cs typeface="Arial" panose="020B0604020202020204" pitchFamily="34" charset="0"/>
              </a:rPr>
              <a:t>IOS Navigation: Configurations</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315040" y="963827"/>
            <a:ext cx="11738229" cy="4801120"/>
          </a:xfrm>
        </p:spPr>
        <p:txBody>
          <a:bodyPr>
            <a:normAutofit/>
          </a:bodyPr>
          <a:lstStyle/>
          <a:p>
            <a:pPr algn="just">
              <a:lnSpc>
                <a:spcPct val="110000"/>
              </a:lnSpc>
              <a:buFont typeface="Arial" panose="020B0604020202020204" pitchFamily="34" charset="0"/>
              <a:buChar char="•"/>
            </a:pPr>
            <a:r>
              <a:rPr lang="en-US" sz="1600" dirty="0">
                <a:solidFill>
                  <a:srgbClr val="002060"/>
                </a:solidFill>
              </a:rPr>
              <a:t>All networking devices should limit administrative access by securing privileged EXEC, user EXEC, and remote Telnet access with passwords. In addition, all passwords should be encrypted and legal notifications provided.</a:t>
            </a:r>
          </a:p>
          <a:p>
            <a:pPr algn="just">
              <a:lnSpc>
                <a:spcPct val="110000"/>
              </a:lnSpc>
              <a:buFont typeface="Arial" panose="020B0604020202020204" pitchFamily="34" charset="0"/>
              <a:buChar char="•"/>
            </a:pPr>
            <a:r>
              <a:rPr lang="en-US" sz="1600" dirty="0">
                <a:solidFill>
                  <a:srgbClr val="002060"/>
                </a:solidFill>
              </a:rPr>
              <a:t>Note: VTY lines enable remote access using Telnet or SSH to the device. Many Cisco switches support up to 16 VTY lines that are numbered 0 to 15. </a:t>
            </a:r>
          </a:p>
          <a:p>
            <a:pPr algn="just">
              <a:lnSpc>
                <a:spcPct val="110000"/>
              </a:lnSpc>
              <a:buFont typeface="Arial" panose="020B0604020202020204" pitchFamily="34" charset="0"/>
              <a:buChar char="•"/>
            </a:pPr>
            <a:endParaRPr lang="en-US" sz="1600" dirty="0">
              <a:solidFill>
                <a:srgbClr val="002060"/>
              </a:solidFill>
            </a:endParaRPr>
          </a:p>
          <a:p>
            <a:pPr algn="just">
              <a:lnSpc>
                <a:spcPct val="110000"/>
              </a:lnSpc>
              <a:buFont typeface="Arial" panose="020B0604020202020204" pitchFamily="34" charset="0"/>
              <a:buChar char="•"/>
            </a:pPr>
            <a:endParaRPr lang="en-US" sz="1600" dirty="0">
              <a:solidFill>
                <a:srgbClr val="002060"/>
              </a:solidFill>
            </a:endParaRPr>
          </a:p>
          <a:p>
            <a:endParaRPr lang="en-US" dirty="0"/>
          </a:p>
          <a:p>
            <a:pPr marL="0" indent="0">
              <a:buNone/>
            </a:pPr>
            <a:endParaRPr lang="en-US" dirty="0"/>
          </a:p>
          <a:p>
            <a:endParaRPr lang="en-US" altLang="ja-JP" dirty="0"/>
          </a:p>
        </p:txBody>
      </p:sp>
      <p:pic>
        <p:nvPicPr>
          <p:cNvPr id="9" name="Picture 8">
            <a:extLst>
              <a:ext uri="{FF2B5EF4-FFF2-40B4-BE49-F238E27FC236}">
                <a16:creationId xmlns:a16="http://schemas.microsoft.com/office/drawing/2014/main" id="{2D4D47DC-9B8C-402F-9851-3939502C44C5}"/>
              </a:ext>
            </a:extLst>
          </p:cNvPr>
          <p:cNvPicPr>
            <a:picLocks noChangeAspect="1"/>
          </p:cNvPicPr>
          <p:nvPr/>
        </p:nvPicPr>
        <p:blipFill>
          <a:blip r:embed="rId4"/>
          <a:stretch>
            <a:fillRect/>
          </a:stretch>
        </p:blipFill>
        <p:spPr>
          <a:xfrm>
            <a:off x="357799" y="2474919"/>
            <a:ext cx="3998436" cy="1122142"/>
          </a:xfrm>
          <a:prstGeom prst="rect">
            <a:avLst/>
          </a:prstGeom>
        </p:spPr>
      </p:pic>
      <p:pic>
        <p:nvPicPr>
          <p:cNvPr id="10" name="Picture 9">
            <a:extLst>
              <a:ext uri="{FF2B5EF4-FFF2-40B4-BE49-F238E27FC236}">
                <a16:creationId xmlns:a16="http://schemas.microsoft.com/office/drawing/2014/main" id="{C8DFA97E-1F38-4419-B059-5334F9AF88D1}"/>
              </a:ext>
            </a:extLst>
          </p:cNvPr>
          <p:cNvPicPr>
            <a:picLocks noChangeAspect="1"/>
          </p:cNvPicPr>
          <p:nvPr/>
        </p:nvPicPr>
        <p:blipFill>
          <a:blip r:embed="rId5"/>
          <a:stretch>
            <a:fillRect/>
          </a:stretch>
        </p:blipFill>
        <p:spPr>
          <a:xfrm>
            <a:off x="357797" y="3749939"/>
            <a:ext cx="3998438" cy="773891"/>
          </a:xfrm>
          <a:prstGeom prst="rect">
            <a:avLst/>
          </a:prstGeom>
        </p:spPr>
      </p:pic>
      <p:pic>
        <p:nvPicPr>
          <p:cNvPr id="13" name="Picture 12">
            <a:extLst>
              <a:ext uri="{FF2B5EF4-FFF2-40B4-BE49-F238E27FC236}">
                <a16:creationId xmlns:a16="http://schemas.microsoft.com/office/drawing/2014/main" id="{FBE7B3ED-80AF-4080-AF68-C807E592D980}"/>
              </a:ext>
            </a:extLst>
          </p:cNvPr>
          <p:cNvPicPr>
            <a:picLocks noChangeAspect="1"/>
          </p:cNvPicPr>
          <p:nvPr/>
        </p:nvPicPr>
        <p:blipFill>
          <a:blip r:embed="rId6"/>
          <a:stretch>
            <a:fillRect/>
          </a:stretch>
        </p:blipFill>
        <p:spPr>
          <a:xfrm>
            <a:off x="4398988" y="2481407"/>
            <a:ext cx="4021542" cy="1115654"/>
          </a:xfrm>
          <a:prstGeom prst="rect">
            <a:avLst/>
          </a:prstGeom>
        </p:spPr>
      </p:pic>
      <p:pic>
        <p:nvPicPr>
          <p:cNvPr id="14" name="Picture 13">
            <a:extLst>
              <a:ext uri="{FF2B5EF4-FFF2-40B4-BE49-F238E27FC236}">
                <a16:creationId xmlns:a16="http://schemas.microsoft.com/office/drawing/2014/main" id="{99E48877-948B-46B8-827D-87928CDB4A9B}"/>
              </a:ext>
            </a:extLst>
          </p:cNvPr>
          <p:cNvPicPr>
            <a:picLocks noChangeAspect="1"/>
          </p:cNvPicPr>
          <p:nvPr/>
        </p:nvPicPr>
        <p:blipFill>
          <a:blip r:embed="rId7"/>
          <a:stretch>
            <a:fillRect/>
          </a:stretch>
        </p:blipFill>
        <p:spPr>
          <a:xfrm>
            <a:off x="4398988" y="3749939"/>
            <a:ext cx="4021542" cy="819536"/>
          </a:xfrm>
          <a:prstGeom prst="rect">
            <a:avLst/>
          </a:prstGeom>
        </p:spPr>
      </p:pic>
      <p:pic>
        <p:nvPicPr>
          <p:cNvPr id="15" name="Picture 14">
            <a:extLst>
              <a:ext uri="{FF2B5EF4-FFF2-40B4-BE49-F238E27FC236}">
                <a16:creationId xmlns:a16="http://schemas.microsoft.com/office/drawing/2014/main" id="{BCEAADDF-B5D6-4FAC-82CA-2F3E3D4E0229}"/>
              </a:ext>
            </a:extLst>
          </p:cNvPr>
          <p:cNvPicPr>
            <a:picLocks noChangeAspect="1"/>
          </p:cNvPicPr>
          <p:nvPr/>
        </p:nvPicPr>
        <p:blipFill>
          <a:blip r:embed="rId8"/>
          <a:stretch>
            <a:fillRect/>
          </a:stretch>
        </p:blipFill>
        <p:spPr>
          <a:xfrm>
            <a:off x="8850709" y="2225681"/>
            <a:ext cx="2787123" cy="1751367"/>
          </a:xfrm>
          <a:prstGeom prst="rect">
            <a:avLst/>
          </a:prstGeom>
        </p:spPr>
      </p:pic>
      <p:pic>
        <p:nvPicPr>
          <p:cNvPr id="17" name="Picture 16">
            <a:extLst>
              <a:ext uri="{FF2B5EF4-FFF2-40B4-BE49-F238E27FC236}">
                <a16:creationId xmlns:a16="http://schemas.microsoft.com/office/drawing/2014/main" id="{FFA6A80E-6209-4302-9399-A5097BF497F5}"/>
              </a:ext>
            </a:extLst>
          </p:cNvPr>
          <p:cNvPicPr>
            <a:picLocks noChangeAspect="1"/>
          </p:cNvPicPr>
          <p:nvPr/>
        </p:nvPicPr>
        <p:blipFill>
          <a:blip r:embed="rId9"/>
          <a:stretch>
            <a:fillRect/>
          </a:stretch>
        </p:blipFill>
        <p:spPr>
          <a:xfrm>
            <a:off x="727665" y="4829587"/>
            <a:ext cx="6924910" cy="743726"/>
          </a:xfrm>
          <a:prstGeom prst="rect">
            <a:avLst/>
          </a:prstGeom>
        </p:spPr>
      </p:pic>
      <p:pic>
        <p:nvPicPr>
          <p:cNvPr id="18" name="Picture 17">
            <a:extLst>
              <a:ext uri="{FF2B5EF4-FFF2-40B4-BE49-F238E27FC236}">
                <a16:creationId xmlns:a16="http://schemas.microsoft.com/office/drawing/2014/main" id="{AD174379-B166-4258-AC0D-EBD687FCACA4}"/>
              </a:ext>
            </a:extLst>
          </p:cNvPr>
          <p:cNvPicPr>
            <a:picLocks noChangeAspect="1"/>
          </p:cNvPicPr>
          <p:nvPr/>
        </p:nvPicPr>
        <p:blipFill>
          <a:blip r:embed="rId10"/>
          <a:stretch>
            <a:fillRect/>
          </a:stretch>
        </p:blipFill>
        <p:spPr>
          <a:xfrm>
            <a:off x="8850709" y="4105200"/>
            <a:ext cx="2787123" cy="1659747"/>
          </a:xfrm>
          <a:prstGeom prst="rect">
            <a:avLst/>
          </a:prstGeom>
        </p:spPr>
      </p:pic>
    </p:spTree>
    <p:custDataLst>
      <p:tags r:id="rId1"/>
    </p:custDataLst>
    <p:extLst>
      <p:ext uri="{BB962C8B-B14F-4D97-AF65-F5344CB8AC3E}">
        <p14:creationId xmlns:p14="http://schemas.microsoft.com/office/powerpoint/2010/main" val="3007561476"/>
      </p:ext>
    </p:extLst>
  </p:cSld>
  <p:clrMapOvr>
    <a:masterClrMapping/>
  </p:clrMapOvr>
  <p:transition spd="slow">
    <p:wipe/>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45989" y="116827"/>
            <a:ext cx="9823621" cy="437178"/>
          </a:xfrm>
        </p:spPr>
        <p:txBody>
          <a:bodyPr>
            <a:noAutofit/>
          </a:bodyPr>
          <a:lstStyle/>
          <a:p>
            <a:r>
              <a:rPr lang="en-US" altLang="en-US" sz="4000" b="1" dirty="0">
                <a:latin typeface="Arial" panose="020B0604020202020204" pitchFamily="34" charset="0"/>
                <a:cs typeface="Arial" panose="020B0604020202020204" pitchFamily="34" charset="0"/>
              </a:rPr>
              <a:t>IOS Navigation: Configurations</a:t>
            </a:r>
          </a:p>
        </p:txBody>
      </p:sp>
      <p:sp>
        <p:nvSpPr>
          <p:cNvPr id="6" name="Rectangle 6">
            <a:extLst>
              <a:ext uri="{FF2B5EF4-FFF2-40B4-BE49-F238E27FC236}">
                <a16:creationId xmlns:a16="http://schemas.microsoft.com/office/drawing/2014/main" id="{FDB50C7D-A789-1947-A197-D4C18A6B4C22}"/>
              </a:ext>
            </a:extLst>
          </p:cNvPr>
          <p:cNvSpPr>
            <a:spLocks noGrp="1" noChangeArrowheads="1"/>
          </p:cNvSpPr>
          <p:nvPr>
            <p:ph idx="1"/>
          </p:nvPr>
        </p:nvSpPr>
        <p:spPr>
          <a:xfrm>
            <a:off x="179115" y="779303"/>
            <a:ext cx="11738229" cy="2448372"/>
          </a:xfrm>
        </p:spPr>
        <p:txBody>
          <a:bodyPr>
            <a:normAutofit lnSpcReduction="10000"/>
          </a:bodyPr>
          <a:lstStyle/>
          <a:p>
            <a:pPr marL="226478" lvl="2" indent="-226478" algn="just">
              <a:lnSpc>
                <a:spcPct val="110000"/>
              </a:lnSpc>
              <a:spcBef>
                <a:spcPts val="800"/>
              </a:spcBef>
              <a:spcAft>
                <a:spcPts val="800"/>
              </a:spcAft>
            </a:pPr>
            <a:r>
              <a:rPr lang="en-US" sz="1600" b="1" dirty="0">
                <a:solidFill>
                  <a:srgbClr val="002060"/>
                </a:solidFill>
              </a:rPr>
              <a:t>startup-config</a:t>
            </a:r>
            <a:r>
              <a:rPr lang="en-US" sz="1600" dirty="0">
                <a:solidFill>
                  <a:srgbClr val="002060"/>
                </a:solidFill>
              </a:rPr>
              <a:t> - This is the saved configuration file that is stored in NVRAM. It contains all the commands that will be used by the device upon startup or reboot. Flash does not lose its contents when the device is powered off. </a:t>
            </a:r>
          </a:p>
          <a:p>
            <a:pPr marL="226478" lvl="2" indent="-226478" algn="just">
              <a:lnSpc>
                <a:spcPct val="110000"/>
              </a:lnSpc>
              <a:spcBef>
                <a:spcPts val="800"/>
              </a:spcBef>
              <a:spcAft>
                <a:spcPts val="800"/>
              </a:spcAft>
            </a:pPr>
            <a:r>
              <a:rPr lang="en-US" sz="1600" b="1" dirty="0">
                <a:solidFill>
                  <a:srgbClr val="002060"/>
                </a:solidFill>
              </a:rPr>
              <a:t>running-config</a:t>
            </a:r>
            <a:r>
              <a:rPr lang="en-US" sz="1600" dirty="0">
                <a:solidFill>
                  <a:srgbClr val="002060"/>
                </a:solidFill>
              </a:rPr>
              <a:t> - This is stored in Random Access Memory (RAM). It reflects the current configuration. Modifying a running configuration affects the operation of a Cisco device immediately. RAM is volatile memory. It loses all of its content when the device is powered off or restarted.</a:t>
            </a:r>
          </a:p>
          <a:p>
            <a:pPr marL="226478" lvl="2" indent="-226478" algn="just">
              <a:lnSpc>
                <a:spcPct val="110000"/>
              </a:lnSpc>
              <a:spcBef>
                <a:spcPts val="800"/>
              </a:spcBef>
              <a:spcAft>
                <a:spcPts val="800"/>
              </a:spcAft>
            </a:pPr>
            <a:r>
              <a:rPr lang="en-US" sz="1600" dirty="0">
                <a:solidFill>
                  <a:srgbClr val="002060"/>
                </a:solidFill>
              </a:rPr>
              <a:t>To save changes made to the running configuration to the startup configuration file, use the copy running-config startup-config privileged EXEC mode command.</a:t>
            </a:r>
          </a:p>
          <a:p>
            <a:pPr marL="0" indent="0">
              <a:buNone/>
            </a:pPr>
            <a:endParaRPr lang="en-US" dirty="0"/>
          </a:p>
          <a:p>
            <a:endParaRPr lang="en-US" altLang="ja-JP" dirty="0"/>
          </a:p>
        </p:txBody>
      </p:sp>
      <p:pic>
        <p:nvPicPr>
          <p:cNvPr id="11" name="Picture 10">
            <a:extLst>
              <a:ext uri="{FF2B5EF4-FFF2-40B4-BE49-F238E27FC236}">
                <a16:creationId xmlns:a16="http://schemas.microsoft.com/office/drawing/2014/main" id="{5C6DCE79-201E-4064-9B4C-5833F12B1800}"/>
              </a:ext>
            </a:extLst>
          </p:cNvPr>
          <p:cNvPicPr>
            <a:picLocks noChangeAspect="1"/>
          </p:cNvPicPr>
          <p:nvPr/>
        </p:nvPicPr>
        <p:blipFill>
          <a:blip r:embed="rId4"/>
          <a:stretch>
            <a:fillRect/>
          </a:stretch>
        </p:blipFill>
        <p:spPr>
          <a:xfrm>
            <a:off x="613972" y="3040435"/>
            <a:ext cx="2862758" cy="1196805"/>
          </a:xfrm>
          <a:prstGeom prst="rect">
            <a:avLst/>
          </a:prstGeom>
        </p:spPr>
      </p:pic>
      <p:pic>
        <p:nvPicPr>
          <p:cNvPr id="12" name="Picture 11">
            <a:extLst>
              <a:ext uri="{FF2B5EF4-FFF2-40B4-BE49-F238E27FC236}">
                <a16:creationId xmlns:a16="http://schemas.microsoft.com/office/drawing/2014/main" id="{3CD893A7-FE78-4484-8C4A-E0982C5D4CFA}"/>
              </a:ext>
            </a:extLst>
          </p:cNvPr>
          <p:cNvPicPr>
            <a:picLocks noChangeAspect="1"/>
          </p:cNvPicPr>
          <p:nvPr/>
        </p:nvPicPr>
        <p:blipFill>
          <a:blip r:embed="rId5"/>
          <a:stretch>
            <a:fillRect/>
          </a:stretch>
        </p:blipFill>
        <p:spPr>
          <a:xfrm>
            <a:off x="3555301" y="3040435"/>
            <a:ext cx="2862758" cy="1196805"/>
          </a:xfrm>
          <a:prstGeom prst="rect">
            <a:avLst/>
          </a:prstGeom>
        </p:spPr>
      </p:pic>
      <p:pic>
        <p:nvPicPr>
          <p:cNvPr id="16" name="Picture 15">
            <a:extLst>
              <a:ext uri="{FF2B5EF4-FFF2-40B4-BE49-F238E27FC236}">
                <a16:creationId xmlns:a16="http://schemas.microsoft.com/office/drawing/2014/main" id="{0711A56D-7200-45E4-BF19-71B9CC3BC0B6}"/>
              </a:ext>
            </a:extLst>
          </p:cNvPr>
          <p:cNvPicPr>
            <a:picLocks noChangeAspect="1"/>
          </p:cNvPicPr>
          <p:nvPr/>
        </p:nvPicPr>
        <p:blipFill rotWithShape="1">
          <a:blip r:embed="rId6"/>
          <a:srcRect r="33457" b="-782"/>
          <a:stretch/>
        </p:blipFill>
        <p:spPr>
          <a:xfrm>
            <a:off x="613972" y="5183349"/>
            <a:ext cx="2644025" cy="525757"/>
          </a:xfrm>
          <a:prstGeom prst="rect">
            <a:avLst/>
          </a:prstGeom>
        </p:spPr>
      </p:pic>
      <p:pic>
        <p:nvPicPr>
          <p:cNvPr id="19" name="Picture 18">
            <a:extLst>
              <a:ext uri="{FF2B5EF4-FFF2-40B4-BE49-F238E27FC236}">
                <a16:creationId xmlns:a16="http://schemas.microsoft.com/office/drawing/2014/main" id="{46E9C279-0B50-4FC3-8E18-5C9F0A1A3378}"/>
              </a:ext>
            </a:extLst>
          </p:cNvPr>
          <p:cNvPicPr>
            <a:picLocks noChangeAspect="1"/>
          </p:cNvPicPr>
          <p:nvPr/>
        </p:nvPicPr>
        <p:blipFill>
          <a:blip r:embed="rId7"/>
          <a:stretch>
            <a:fillRect/>
          </a:stretch>
        </p:blipFill>
        <p:spPr>
          <a:xfrm>
            <a:off x="613972" y="4287480"/>
            <a:ext cx="5804087" cy="845629"/>
          </a:xfrm>
          <a:prstGeom prst="rect">
            <a:avLst/>
          </a:prstGeom>
        </p:spPr>
      </p:pic>
      <p:sp>
        <p:nvSpPr>
          <p:cNvPr id="20" name="TextBox 19">
            <a:extLst>
              <a:ext uri="{FF2B5EF4-FFF2-40B4-BE49-F238E27FC236}">
                <a16:creationId xmlns:a16="http://schemas.microsoft.com/office/drawing/2014/main" id="{3C53A4BC-9578-42E2-A393-33990F9252B8}"/>
              </a:ext>
            </a:extLst>
          </p:cNvPr>
          <p:cNvSpPr txBox="1"/>
          <p:nvPr/>
        </p:nvSpPr>
        <p:spPr>
          <a:xfrm>
            <a:off x="6496630" y="3339858"/>
            <a:ext cx="5516255" cy="2179828"/>
          </a:xfrm>
          <a:prstGeom prst="rect">
            <a:avLst/>
          </a:prstGeom>
          <a:noFill/>
        </p:spPr>
        <p:txBody>
          <a:bodyPr wrap="square">
            <a:spAutoFit/>
          </a:bodyPr>
          <a:lstStyle/>
          <a:p>
            <a:pPr marL="226478" lvl="2" indent="-226478" algn="just">
              <a:lnSpc>
                <a:spcPct val="110000"/>
              </a:lnSpc>
              <a:spcBef>
                <a:spcPts val="800"/>
              </a:spcBef>
              <a:spcAft>
                <a:spcPts val="800"/>
              </a:spcAft>
              <a:buFont typeface="Arial" panose="020B0604020202020204" pitchFamily="34" charset="0"/>
              <a:buChar char="•"/>
            </a:pPr>
            <a:r>
              <a:rPr lang="en-US" sz="1600" dirty="0">
                <a:solidFill>
                  <a:srgbClr val="002060"/>
                </a:solidFill>
              </a:rPr>
              <a:t>To access the switch remotely, an IP address and a subnet mask must be configured on the SVI. To configure an SVI on a switch, enter the interface </a:t>
            </a:r>
            <a:r>
              <a:rPr lang="en-US" sz="1600" dirty="0" err="1">
                <a:solidFill>
                  <a:srgbClr val="002060"/>
                </a:solidFill>
              </a:rPr>
              <a:t>vlan</a:t>
            </a:r>
            <a:r>
              <a:rPr lang="en-US" sz="1600" dirty="0">
                <a:solidFill>
                  <a:srgbClr val="002060"/>
                </a:solidFill>
              </a:rPr>
              <a:t> 1 command in global configuration mode, Next assign an IPv4 address using the </a:t>
            </a:r>
            <a:r>
              <a:rPr lang="en-US" sz="1600" dirty="0" err="1">
                <a:solidFill>
                  <a:srgbClr val="002060"/>
                </a:solidFill>
              </a:rPr>
              <a:t>ip</a:t>
            </a:r>
            <a:r>
              <a:rPr lang="en-US" sz="1600" dirty="0">
                <a:solidFill>
                  <a:srgbClr val="002060"/>
                </a:solidFill>
              </a:rPr>
              <a:t> address </a:t>
            </a:r>
            <a:r>
              <a:rPr lang="en-US" sz="1600" dirty="0" err="1">
                <a:solidFill>
                  <a:srgbClr val="002060"/>
                </a:solidFill>
              </a:rPr>
              <a:t>ip</a:t>
            </a:r>
            <a:r>
              <a:rPr lang="en-US" sz="1600" dirty="0">
                <a:solidFill>
                  <a:srgbClr val="002060"/>
                </a:solidFill>
              </a:rPr>
              <a:t>-address subnet-mask command.</a:t>
            </a:r>
          </a:p>
          <a:p>
            <a:pPr marL="226478" lvl="2" indent="-226478" algn="just">
              <a:lnSpc>
                <a:spcPct val="110000"/>
              </a:lnSpc>
              <a:spcBef>
                <a:spcPts val="800"/>
              </a:spcBef>
              <a:spcAft>
                <a:spcPts val="800"/>
              </a:spcAft>
              <a:buFont typeface="Arial" panose="020B0604020202020204" pitchFamily="34" charset="0"/>
              <a:buChar char="•"/>
            </a:pPr>
            <a:r>
              <a:rPr lang="en-US" sz="1600" dirty="0">
                <a:solidFill>
                  <a:srgbClr val="002060"/>
                </a:solidFill>
              </a:rPr>
              <a:t>Finally, enable the virtual interface using the no shutdown command. </a:t>
            </a:r>
          </a:p>
        </p:txBody>
      </p:sp>
      <p:pic>
        <p:nvPicPr>
          <p:cNvPr id="21" name="Picture 20">
            <a:extLst>
              <a:ext uri="{FF2B5EF4-FFF2-40B4-BE49-F238E27FC236}">
                <a16:creationId xmlns:a16="http://schemas.microsoft.com/office/drawing/2014/main" id="{5C3DE462-B303-4257-AD92-AB8584C71CCD}"/>
              </a:ext>
            </a:extLst>
          </p:cNvPr>
          <p:cNvPicPr>
            <a:picLocks noChangeAspect="1"/>
          </p:cNvPicPr>
          <p:nvPr/>
        </p:nvPicPr>
        <p:blipFill>
          <a:blip r:embed="rId8"/>
          <a:stretch>
            <a:fillRect/>
          </a:stretch>
        </p:blipFill>
        <p:spPr>
          <a:xfrm>
            <a:off x="5614083" y="5631870"/>
            <a:ext cx="6577917" cy="1053744"/>
          </a:xfrm>
          <a:prstGeom prst="rect">
            <a:avLst/>
          </a:prstGeom>
        </p:spPr>
      </p:pic>
    </p:spTree>
    <p:custDataLst>
      <p:tags r:id="rId1"/>
    </p:custDataLst>
    <p:extLst>
      <p:ext uri="{BB962C8B-B14F-4D97-AF65-F5344CB8AC3E}">
        <p14:creationId xmlns:p14="http://schemas.microsoft.com/office/powerpoint/2010/main" val="326127213"/>
      </p:ext>
    </p:extLst>
  </p:cSld>
  <p:clrMapOvr>
    <a:masterClrMapping/>
  </p:clrMapOvr>
  <p:transition spd="slow">
    <p:wipe/>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09" y="637362"/>
            <a:ext cx="6639070" cy="569499"/>
          </a:xfrm>
        </p:spPr>
        <p:txBody>
          <a:bodyPr>
            <a:noAutofit/>
          </a:bodyPr>
          <a:lstStyle/>
          <a:p>
            <a:r>
              <a:rPr lang="en-US" sz="4000" b="1" dirty="0">
                <a:solidFill>
                  <a:schemeClr val="tx2">
                    <a:lumMod val="75000"/>
                  </a:schemeClr>
                </a:solidFill>
                <a:latin typeface="Arial" panose="020B0604020202020204" pitchFamily="34" charset="0"/>
                <a:cs typeface="Arial" panose="020B0604020202020204" pitchFamily="34" charset="0"/>
              </a:rPr>
              <a:t>Save Configurations: Capture Configuration to a Text File</a:t>
            </a:r>
          </a:p>
        </p:txBody>
      </p:sp>
      <p:sp>
        <p:nvSpPr>
          <p:cNvPr id="4" name="Content Placeholder 3"/>
          <p:cNvSpPr>
            <a:spLocks noGrp="1"/>
          </p:cNvSpPr>
          <p:nvPr>
            <p:ph idx="1"/>
          </p:nvPr>
        </p:nvSpPr>
        <p:spPr>
          <a:xfrm>
            <a:off x="193809" y="2397211"/>
            <a:ext cx="6639070" cy="2162482"/>
          </a:xfrm>
        </p:spPr>
        <p:txBody>
          <a:bodyPr>
            <a:normAutofit/>
          </a:bodyPr>
          <a:lstStyle/>
          <a:p>
            <a:pPr marL="0" indent="0" algn="just">
              <a:lnSpc>
                <a:spcPct val="85000"/>
              </a:lnSpc>
              <a:spcBef>
                <a:spcPct val="30000"/>
              </a:spcBef>
              <a:buNone/>
            </a:pPr>
            <a:r>
              <a:rPr lang="en-US" sz="1600" dirty="0">
                <a:solidFill>
                  <a:srgbClr val="002060"/>
                </a:solidFill>
              </a:rPr>
              <a:t>Configuration files can also be saved and archived to a text document. </a:t>
            </a:r>
          </a:p>
          <a:p>
            <a:pPr algn="just">
              <a:lnSpc>
                <a:spcPct val="85000"/>
              </a:lnSpc>
              <a:spcBef>
                <a:spcPct val="30000"/>
              </a:spcBef>
              <a:buFont typeface="Arial" panose="020B0604020202020204" pitchFamily="34" charset="0"/>
              <a:buChar char="•"/>
            </a:pPr>
            <a:r>
              <a:rPr lang="en-US" sz="1600" dirty="0">
                <a:solidFill>
                  <a:srgbClr val="002060"/>
                </a:solidFill>
              </a:rPr>
              <a:t>Step 1. Open terminal emulation software, such as PuTTY or Tera Term, that is already connected to a switch.</a:t>
            </a:r>
          </a:p>
          <a:p>
            <a:pPr algn="just">
              <a:lnSpc>
                <a:spcPct val="85000"/>
              </a:lnSpc>
              <a:spcBef>
                <a:spcPct val="30000"/>
              </a:spcBef>
              <a:buFont typeface="Arial" panose="020B0604020202020204" pitchFamily="34" charset="0"/>
              <a:buChar char="•"/>
            </a:pPr>
            <a:r>
              <a:rPr lang="en-US" sz="1600" dirty="0">
                <a:solidFill>
                  <a:srgbClr val="002060"/>
                </a:solidFill>
              </a:rPr>
              <a:t>Step 2. Enable logging in to the terminal software and assign a name and file location to save the log file. The figure displays that All session output will be captured to the file specified (i.e., MySwitchLogs).</a:t>
            </a:r>
          </a:p>
        </p:txBody>
      </p:sp>
      <p:pic>
        <p:nvPicPr>
          <p:cNvPr id="3" name="Picture 2">
            <a:extLst>
              <a:ext uri="{FF2B5EF4-FFF2-40B4-BE49-F238E27FC236}">
                <a16:creationId xmlns:a16="http://schemas.microsoft.com/office/drawing/2014/main" id="{236032B8-D700-E144-B6B6-769AEAE14D01}"/>
              </a:ext>
            </a:extLst>
          </p:cNvPr>
          <p:cNvPicPr>
            <a:picLocks noChangeAspect="1"/>
          </p:cNvPicPr>
          <p:nvPr/>
        </p:nvPicPr>
        <p:blipFill>
          <a:blip r:embed="rId4"/>
          <a:stretch>
            <a:fillRect/>
          </a:stretch>
        </p:blipFill>
        <p:spPr>
          <a:xfrm>
            <a:off x="7257864" y="381971"/>
            <a:ext cx="4740327" cy="4684393"/>
          </a:xfrm>
          <a:prstGeom prst="rect">
            <a:avLst/>
          </a:prstGeom>
        </p:spPr>
      </p:pic>
      <p:sp>
        <p:nvSpPr>
          <p:cNvPr id="6" name="TextBox 5">
            <a:extLst>
              <a:ext uri="{FF2B5EF4-FFF2-40B4-BE49-F238E27FC236}">
                <a16:creationId xmlns:a16="http://schemas.microsoft.com/office/drawing/2014/main" id="{F965E223-4944-4A5E-9BF6-30E8707611C8}"/>
              </a:ext>
            </a:extLst>
          </p:cNvPr>
          <p:cNvSpPr txBox="1"/>
          <p:nvPr/>
        </p:nvSpPr>
        <p:spPr>
          <a:xfrm>
            <a:off x="447037" y="5066364"/>
            <a:ext cx="11297926" cy="584775"/>
          </a:xfrm>
          <a:prstGeom prst="rect">
            <a:avLst/>
          </a:prstGeom>
          <a:noFill/>
        </p:spPr>
        <p:txBody>
          <a:bodyPr wrap="square">
            <a:spAutoFit/>
          </a:bodyPr>
          <a:lstStyle/>
          <a:p>
            <a:pPr algn="ctr"/>
            <a:r>
              <a:rPr lang="en-US" sz="1600" i="1" dirty="0">
                <a:solidFill>
                  <a:srgbClr val="002060"/>
                </a:solidFill>
              </a:rPr>
              <a:t>Note: The text file created can be used as a record of how the device is currently implemented. The file could require editing before being used to restore a saved configuration to a device.</a:t>
            </a:r>
          </a:p>
        </p:txBody>
      </p:sp>
    </p:spTree>
    <p:custDataLst>
      <p:tags r:id="rId1"/>
    </p:custDataLst>
    <p:extLst>
      <p:ext uri="{BB962C8B-B14F-4D97-AF65-F5344CB8AC3E}">
        <p14:creationId xmlns:p14="http://schemas.microsoft.com/office/powerpoint/2010/main" val="226712653"/>
      </p:ext>
    </p:extLst>
  </p:cSld>
  <p:clrMapOvr>
    <a:masterClrMapping/>
  </p:clrMapOvr>
  <p:transition spd="slow">
    <p:wipe/>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effectLst>
                  <a:outerShdw blurRad="38100" dist="38100" dir="2700000" algn="tl">
                    <a:srgbClr val="000000">
                      <a:alpha val="43137"/>
                    </a:srgbClr>
                  </a:outerShdw>
                </a:effectLst>
              </a:rPr>
              <a:t>Any Questions?</a:t>
            </a:r>
          </a:p>
          <a:p>
            <a:endParaRPr lang="en-GB" dirty="0"/>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p>
          <a:p>
            <a:endParaRPr lang="en-GB" dirty="0"/>
          </a:p>
          <a:p>
            <a:endParaRPr lang="en-GB" dirty="0"/>
          </a:p>
          <a:p>
            <a:endParaRPr lang="en-GB" dirty="0"/>
          </a:p>
          <a:p>
            <a:r>
              <a:rPr lang="en-GB" b="1" i="1" dirty="0"/>
              <a:t>Advanced Networking </a:t>
            </a:r>
          </a:p>
          <a:p>
            <a:r>
              <a:rPr lang="en-GB" i="1" dirty="0"/>
              <a:t>(ACCA5024)</a:t>
            </a:r>
            <a:br>
              <a:rPr lang="en-GB" i="1" dirty="0"/>
            </a:br>
            <a:endParaRPr lang="en-GB" i="1" dirty="0"/>
          </a:p>
          <a:p>
            <a:r>
              <a:rPr lang="en-GB" dirty="0"/>
              <a:t>Applied Computing - WISA</a:t>
            </a:r>
          </a:p>
        </p:txBody>
      </p:sp>
    </p:spTree>
    <p:extLst>
      <p:ext uri="{BB962C8B-B14F-4D97-AF65-F5344CB8AC3E}">
        <p14:creationId xmlns:p14="http://schemas.microsoft.com/office/powerpoint/2010/main" val="84017083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3341C0C2-F5F1-4B28-B166-BFFEC8B89FE5}">
  <ds:schemaRefs>
    <ds:schemaRef ds:uri="9902240c-f584-4322-946e-7b0be23bca91"/>
    <ds:schemaRef ds:uri="http://schemas.microsoft.com/office/2006/documentManagement/types"/>
    <ds:schemaRef ds:uri="http://schemas.microsoft.com/office/infopath/2007/PartnerControls"/>
    <ds:schemaRef ds:uri="d2ec016d-25cf-4c07-aa6b-c53e267faa6f"/>
    <ds:schemaRef ds:uri="http://purl.org/dc/elements/1.1/"/>
    <ds:schemaRef ds:uri="http://schemas.microsoft.com/office/2006/metadata/properties"/>
    <ds:schemaRef ds:uri="http://purl.org/dc/terms/"/>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897</TotalTime>
  <Words>3298</Words>
  <Application>Microsoft Macintosh PowerPoint</Application>
  <PresentationFormat>Widescreen</PresentationFormat>
  <Paragraphs>341</Paragraphs>
  <Slides>31</Slides>
  <Notes>26</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31</vt:i4>
      </vt:variant>
    </vt:vector>
  </HeadingPairs>
  <TitlesOfParts>
    <vt:vector size="41" baseType="lpstr">
      <vt:lpstr>Arial</vt:lpstr>
      <vt:lpstr>Calibri</vt:lpstr>
      <vt:lpstr>Calibri (Body)</vt:lpstr>
      <vt:lpstr>Calibri Light</vt:lpstr>
      <vt:lpstr>Courier New</vt:lpstr>
      <vt:lpstr>Wingdings</vt:lpstr>
      <vt:lpstr>UWTSD 200_Title Page</vt:lpstr>
      <vt:lpstr>UWTSD 200_Text 1</vt:lpstr>
      <vt:lpstr>UWTSD 200_Title Page 2</vt:lpstr>
      <vt:lpstr>UWTSD 200_Subtitle 4</vt:lpstr>
      <vt:lpstr>PowerPoint Presentation</vt:lpstr>
      <vt:lpstr>PowerPoint Presentation</vt:lpstr>
      <vt:lpstr>Networks</vt:lpstr>
      <vt:lpstr>Networks: Components</vt:lpstr>
      <vt:lpstr>Networks: Components</vt:lpstr>
      <vt:lpstr>Network: Representations and Topologies</vt:lpstr>
      <vt:lpstr>Network: Types</vt:lpstr>
      <vt:lpstr>Network Types: LAN and WAN</vt:lpstr>
      <vt:lpstr>Networks Types: Intranet</vt:lpstr>
      <vt:lpstr>Network Types: Internet</vt:lpstr>
      <vt:lpstr>Networks: Connections</vt:lpstr>
      <vt:lpstr>Networks: The Converging Network</vt:lpstr>
      <vt:lpstr>Networks: The Converged Network</vt:lpstr>
      <vt:lpstr>Network Characteristics </vt:lpstr>
      <vt:lpstr>Network Characteristics: Fault Tolerance &amp; Scalability </vt:lpstr>
      <vt:lpstr>PowerPoint Presentation</vt:lpstr>
      <vt:lpstr>Networks: Recent Trends</vt:lpstr>
      <vt:lpstr>Networks: Recent Trends</vt:lpstr>
      <vt:lpstr>Networks: Recent Trends</vt:lpstr>
      <vt:lpstr>Networks: Security Threats</vt:lpstr>
      <vt:lpstr>Networks: Security Threats</vt:lpstr>
      <vt:lpstr>Cisco IOS Access: Operating Systems</vt:lpstr>
      <vt:lpstr>Cisco IOS Access: Access Methods</vt:lpstr>
      <vt:lpstr>IOS Navigation: Navigation Between IOS Modes</vt:lpstr>
      <vt:lpstr>The Command Structure: Basic IOS Command Structure</vt:lpstr>
      <vt:lpstr>The Command Structure: IOS Help Features</vt:lpstr>
      <vt:lpstr>The Command Structure: Shortcuts</vt:lpstr>
      <vt:lpstr>IOS Navigation: Configurations</vt:lpstr>
      <vt:lpstr>IOS Navigation: Configurations</vt:lpstr>
      <vt:lpstr>Save Configurations: Capture Configuration to a Text File</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Kapilan Radhakrishnan</cp:lastModifiedBy>
  <cp:revision>82</cp:revision>
  <dcterms:created xsi:type="dcterms:W3CDTF">2021-03-05T06:07:01Z</dcterms:created>
  <dcterms:modified xsi:type="dcterms:W3CDTF">2026-09-30T20:45:02Z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