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4"/>
  </p:sldMasterIdLst>
  <p:notesMasterIdLst>
    <p:notesMasterId r:id="rId38"/>
  </p:notesMasterIdLst>
  <p:sldIdLst>
    <p:sldId id="256" r:id="rId5"/>
    <p:sldId id="291" r:id="rId6"/>
    <p:sldId id="297" r:id="rId7"/>
    <p:sldId id="319" r:id="rId8"/>
    <p:sldId id="320" r:id="rId9"/>
    <p:sldId id="325" r:id="rId10"/>
    <p:sldId id="315" r:id="rId11"/>
    <p:sldId id="322" r:id="rId12"/>
    <p:sldId id="323" r:id="rId13"/>
    <p:sldId id="324" r:id="rId14"/>
    <p:sldId id="312" r:id="rId15"/>
    <p:sldId id="309" r:id="rId16"/>
    <p:sldId id="311" r:id="rId17"/>
    <p:sldId id="327" r:id="rId18"/>
    <p:sldId id="328" r:id="rId19"/>
    <p:sldId id="326" r:id="rId20"/>
    <p:sldId id="310" r:id="rId21"/>
    <p:sldId id="330" r:id="rId22"/>
    <p:sldId id="318" r:id="rId23"/>
    <p:sldId id="329" r:id="rId24"/>
    <p:sldId id="316" r:id="rId25"/>
    <p:sldId id="314" r:id="rId26"/>
    <p:sldId id="331" r:id="rId27"/>
    <p:sldId id="332" r:id="rId28"/>
    <p:sldId id="303" r:id="rId29"/>
    <p:sldId id="304" r:id="rId30"/>
    <p:sldId id="302" r:id="rId31"/>
    <p:sldId id="305" r:id="rId32"/>
    <p:sldId id="308" r:id="rId33"/>
    <p:sldId id="306" r:id="rId34"/>
    <p:sldId id="307" r:id="rId35"/>
    <p:sldId id="317" r:id="rId36"/>
    <p:sldId id="333" r:id="rId3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ongyan Chen" initials="DC" lastIdx="1" clrIdx="0">
    <p:extLst>
      <p:ext uri="{19B8F6BF-5375-455C-9EA6-DF929625EA0E}">
        <p15:presenceInfo xmlns:p15="http://schemas.microsoft.com/office/powerpoint/2012/main" userId="S::d.chen@uwtsd.ac.uk::23b47fce-3c71-411a-a922-08fdcc151d28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51F102-15DE-4D39-A98A-91AF6B32C64F}" v="106" dt="2019-10-31T12:49:35.3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7319" autoAdjust="0"/>
  </p:normalViewPr>
  <p:slideViewPr>
    <p:cSldViewPr>
      <p:cViewPr varScale="1">
        <p:scale>
          <a:sx n="105" d="100"/>
          <a:sy n="105" d="100"/>
        </p:scale>
        <p:origin x="179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notesMaster" Target="notesMasters/notesMaster1.xml"/><Relationship Id="rId46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presProps" Target="presProps.xml"/><Relationship Id="rId45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ngyan Chen" userId="23b47fce-3c71-411a-a922-08fdcc151d28" providerId="ADAL" clId="{8C51F102-15DE-4D39-A98A-91AF6B32C64F}"/>
    <pc:docChg chg="undo custSel addSld delSld modSld sldOrd">
      <pc:chgData name="Dongyan Chen" userId="23b47fce-3c71-411a-a922-08fdcc151d28" providerId="ADAL" clId="{8C51F102-15DE-4D39-A98A-91AF6B32C64F}" dt="2019-10-31T12:49:59.556" v="1138"/>
      <pc:docMkLst>
        <pc:docMk/>
      </pc:docMkLst>
      <pc:sldChg chg="ord">
        <pc:chgData name="Dongyan Chen" userId="23b47fce-3c71-411a-a922-08fdcc151d28" providerId="ADAL" clId="{8C51F102-15DE-4D39-A98A-91AF6B32C64F}" dt="2019-10-31T08:20:29.313" v="1"/>
        <pc:sldMkLst>
          <pc:docMk/>
          <pc:sldMk cId="0" sldId="291"/>
        </pc:sldMkLst>
      </pc:sldChg>
      <pc:sldChg chg="mod ord modShow">
        <pc:chgData name="Dongyan Chen" userId="23b47fce-3c71-411a-a922-08fdcc151d28" providerId="ADAL" clId="{8C51F102-15DE-4D39-A98A-91AF6B32C64F}" dt="2019-10-31T10:49:29.497" v="1109" actId="729"/>
        <pc:sldMkLst>
          <pc:docMk/>
          <pc:sldMk cId="0" sldId="296"/>
        </pc:sldMkLst>
      </pc:sldChg>
      <pc:sldChg chg="addSp modSp">
        <pc:chgData name="Dongyan Chen" userId="23b47fce-3c71-411a-a922-08fdcc151d28" providerId="ADAL" clId="{8C51F102-15DE-4D39-A98A-91AF6B32C64F}" dt="2019-10-31T08:28:59.836" v="55" actId="1076"/>
        <pc:sldMkLst>
          <pc:docMk/>
          <pc:sldMk cId="377887786" sldId="297"/>
        </pc:sldMkLst>
        <pc:spChg chg="mod">
          <ac:chgData name="Dongyan Chen" userId="23b47fce-3c71-411a-a922-08fdcc151d28" providerId="ADAL" clId="{8C51F102-15DE-4D39-A98A-91AF6B32C64F}" dt="2019-10-31T08:28:54.828" v="54" actId="1076"/>
          <ac:spMkLst>
            <pc:docMk/>
            <pc:sldMk cId="377887786" sldId="297"/>
            <ac:spMk id="2" creationId="{EBD862BF-29C9-4FC8-A43B-E4CEA024A6DA}"/>
          </ac:spMkLst>
        </pc:spChg>
        <pc:spChg chg="add mod">
          <ac:chgData name="Dongyan Chen" userId="23b47fce-3c71-411a-a922-08fdcc151d28" providerId="ADAL" clId="{8C51F102-15DE-4D39-A98A-91AF6B32C64F}" dt="2019-10-31T08:27:25.536" v="44" actId="1076"/>
          <ac:spMkLst>
            <pc:docMk/>
            <pc:sldMk cId="377887786" sldId="297"/>
            <ac:spMk id="3" creationId="{02A4A73A-BE75-4EE4-A818-73BCEB6FDBF3}"/>
          </ac:spMkLst>
        </pc:spChg>
        <pc:picChg chg="mod">
          <ac:chgData name="Dongyan Chen" userId="23b47fce-3c71-411a-a922-08fdcc151d28" providerId="ADAL" clId="{8C51F102-15DE-4D39-A98A-91AF6B32C64F}" dt="2019-10-31T08:28:59.836" v="55" actId="1076"/>
          <ac:picMkLst>
            <pc:docMk/>
            <pc:sldMk cId="377887786" sldId="297"/>
            <ac:picMk id="6" creationId="{056889B6-135E-49C8-B127-EF8E59B4B848}"/>
          </ac:picMkLst>
        </pc:picChg>
      </pc:sldChg>
      <pc:sldChg chg="del ord">
        <pc:chgData name="Dongyan Chen" userId="23b47fce-3c71-411a-a922-08fdcc151d28" providerId="ADAL" clId="{8C51F102-15DE-4D39-A98A-91AF6B32C64F}" dt="2019-10-31T08:29:11.493" v="56" actId="2696"/>
        <pc:sldMkLst>
          <pc:docMk/>
          <pc:sldMk cId="2150863026" sldId="299"/>
        </pc:sldMkLst>
      </pc:sldChg>
      <pc:sldChg chg="modSp">
        <pc:chgData name="Dongyan Chen" userId="23b47fce-3c71-411a-a922-08fdcc151d28" providerId="ADAL" clId="{8C51F102-15DE-4D39-A98A-91AF6B32C64F}" dt="2019-10-31T10:06:56.261" v="766" actId="5793"/>
        <pc:sldMkLst>
          <pc:docMk/>
          <pc:sldMk cId="3298742000" sldId="304"/>
        </pc:sldMkLst>
        <pc:spChg chg="mod">
          <ac:chgData name="Dongyan Chen" userId="23b47fce-3c71-411a-a922-08fdcc151d28" providerId="ADAL" clId="{8C51F102-15DE-4D39-A98A-91AF6B32C64F}" dt="2019-10-31T10:06:56.261" v="766" actId="5793"/>
          <ac:spMkLst>
            <pc:docMk/>
            <pc:sldMk cId="3298742000" sldId="304"/>
            <ac:spMk id="3" creationId="{05EF0C32-AB5F-48BB-AA07-ECFA34D65CE0}"/>
          </ac:spMkLst>
        </pc:spChg>
      </pc:sldChg>
      <pc:sldChg chg="addSp delSp modSp">
        <pc:chgData name="Dongyan Chen" userId="23b47fce-3c71-411a-a922-08fdcc151d28" providerId="ADAL" clId="{8C51F102-15DE-4D39-A98A-91AF6B32C64F}" dt="2019-10-31T10:23:52.214" v="892" actId="1076"/>
        <pc:sldMkLst>
          <pc:docMk/>
          <pc:sldMk cId="716150447" sldId="310"/>
        </pc:sldMkLst>
        <pc:spChg chg="del mod">
          <ac:chgData name="Dongyan Chen" userId="23b47fce-3c71-411a-a922-08fdcc151d28" providerId="ADAL" clId="{8C51F102-15DE-4D39-A98A-91AF6B32C64F}" dt="2019-10-31T10:20:46.289" v="844" actId="21"/>
          <ac:spMkLst>
            <pc:docMk/>
            <pc:sldMk cId="716150447" sldId="310"/>
            <ac:spMk id="3" creationId="{2D891723-E9EF-4F5F-A70A-28307DAF5DE3}"/>
          </ac:spMkLst>
        </pc:spChg>
        <pc:spChg chg="add mod">
          <ac:chgData name="Dongyan Chen" userId="23b47fce-3c71-411a-a922-08fdcc151d28" providerId="ADAL" clId="{8C51F102-15DE-4D39-A98A-91AF6B32C64F}" dt="2019-10-31T10:23:47.096" v="891" actId="20577"/>
          <ac:spMkLst>
            <pc:docMk/>
            <pc:sldMk cId="716150447" sldId="310"/>
            <ac:spMk id="6" creationId="{D8139E09-5124-46BC-A167-36DE414607F3}"/>
          </ac:spMkLst>
        </pc:spChg>
        <pc:spChg chg="del">
          <ac:chgData name="Dongyan Chen" userId="23b47fce-3c71-411a-a922-08fdcc151d28" providerId="ADAL" clId="{8C51F102-15DE-4D39-A98A-91AF6B32C64F}" dt="2019-10-31T10:00:00.024" v="575" actId="21"/>
          <ac:spMkLst>
            <pc:docMk/>
            <pc:sldMk cId="716150447" sldId="310"/>
            <ac:spMk id="7" creationId="{5E442357-3390-4163-AD71-C2CD7BC09D83}"/>
          </ac:spMkLst>
        </pc:spChg>
        <pc:spChg chg="del">
          <ac:chgData name="Dongyan Chen" userId="23b47fce-3c71-411a-a922-08fdcc151d28" providerId="ADAL" clId="{8C51F102-15DE-4D39-A98A-91AF6B32C64F}" dt="2019-10-31T10:00:05.373" v="576" actId="21"/>
          <ac:spMkLst>
            <pc:docMk/>
            <pc:sldMk cId="716150447" sldId="310"/>
            <ac:spMk id="8" creationId="{46F3A784-6E6F-4719-9821-1FE036D54521}"/>
          </ac:spMkLst>
        </pc:spChg>
        <pc:spChg chg="add mod">
          <ac:chgData name="Dongyan Chen" userId="23b47fce-3c71-411a-a922-08fdcc151d28" providerId="ADAL" clId="{8C51F102-15DE-4D39-A98A-91AF6B32C64F}" dt="2019-10-31T10:23:34.549" v="886" actId="1076"/>
          <ac:spMkLst>
            <pc:docMk/>
            <pc:sldMk cId="716150447" sldId="310"/>
            <ac:spMk id="9" creationId="{F80F9EE3-086C-4761-8FE1-711F7529CBEC}"/>
          </ac:spMkLst>
        </pc:spChg>
        <pc:spChg chg="add mod">
          <ac:chgData name="Dongyan Chen" userId="23b47fce-3c71-411a-a922-08fdcc151d28" providerId="ADAL" clId="{8C51F102-15DE-4D39-A98A-91AF6B32C64F}" dt="2019-10-31T10:23:52.214" v="892" actId="1076"/>
          <ac:spMkLst>
            <pc:docMk/>
            <pc:sldMk cId="716150447" sldId="310"/>
            <ac:spMk id="12" creationId="{D923EB9C-2C09-4386-AC92-C12FC4EA558D}"/>
          </ac:spMkLst>
        </pc:spChg>
        <pc:picChg chg="add del mod">
          <ac:chgData name="Dongyan Chen" userId="23b47fce-3c71-411a-a922-08fdcc151d28" providerId="ADAL" clId="{8C51F102-15DE-4D39-A98A-91AF6B32C64F}" dt="2019-10-31T10:22:18.997" v="875" actId="21"/>
          <ac:picMkLst>
            <pc:docMk/>
            <pc:sldMk cId="716150447" sldId="310"/>
            <ac:picMk id="10" creationId="{2E4CE5FC-048B-4249-9E73-D136C2F352B3}"/>
          </ac:picMkLst>
        </pc:picChg>
        <pc:picChg chg="add del mod">
          <ac:chgData name="Dongyan Chen" userId="23b47fce-3c71-411a-a922-08fdcc151d28" providerId="ADAL" clId="{8C51F102-15DE-4D39-A98A-91AF6B32C64F}" dt="2019-10-31T10:23:23.166" v="883" actId="21"/>
          <ac:picMkLst>
            <pc:docMk/>
            <pc:sldMk cId="716150447" sldId="310"/>
            <ac:picMk id="11" creationId="{58DB4154-8FE2-4918-9399-AB4C0203C9A8}"/>
          </ac:picMkLst>
        </pc:picChg>
      </pc:sldChg>
      <pc:sldChg chg="modSp">
        <pc:chgData name="Dongyan Chen" userId="23b47fce-3c71-411a-a922-08fdcc151d28" providerId="ADAL" clId="{8C51F102-15DE-4D39-A98A-91AF6B32C64F}" dt="2019-10-31T10:36:34.300" v="942" actId="20577"/>
        <pc:sldMkLst>
          <pc:docMk/>
          <pc:sldMk cId="182976474" sldId="311"/>
        </pc:sldMkLst>
        <pc:spChg chg="mod">
          <ac:chgData name="Dongyan Chen" userId="23b47fce-3c71-411a-a922-08fdcc151d28" providerId="ADAL" clId="{8C51F102-15DE-4D39-A98A-91AF6B32C64F}" dt="2019-10-31T09:51:16.193" v="420" actId="20577"/>
          <ac:spMkLst>
            <pc:docMk/>
            <pc:sldMk cId="182976474" sldId="311"/>
            <ac:spMk id="2" creationId="{A571F743-9081-4215-A6E1-52B7D38A5FE8}"/>
          </ac:spMkLst>
        </pc:spChg>
        <pc:spChg chg="mod">
          <ac:chgData name="Dongyan Chen" userId="23b47fce-3c71-411a-a922-08fdcc151d28" providerId="ADAL" clId="{8C51F102-15DE-4D39-A98A-91AF6B32C64F}" dt="2019-10-31T10:36:34.300" v="942" actId="20577"/>
          <ac:spMkLst>
            <pc:docMk/>
            <pc:sldMk cId="182976474" sldId="311"/>
            <ac:spMk id="3" creationId="{04944330-27CA-4410-82B2-4937CA6A6557}"/>
          </ac:spMkLst>
        </pc:spChg>
      </pc:sldChg>
      <pc:sldChg chg="addSp delSp modSp ord addCm delCm modCm">
        <pc:chgData name="Dongyan Chen" userId="23b47fce-3c71-411a-a922-08fdcc151d28" providerId="ADAL" clId="{8C51F102-15DE-4D39-A98A-91AF6B32C64F}" dt="2019-10-31T09:59:11.238" v="574" actId="1076"/>
        <pc:sldMkLst>
          <pc:docMk/>
          <pc:sldMk cId="4152532110" sldId="312"/>
        </pc:sldMkLst>
        <pc:spChg chg="add del mod">
          <ac:chgData name="Dongyan Chen" userId="23b47fce-3c71-411a-a922-08fdcc151d28" providerId="ADAL" clId="{8C51F102-15DE-4D39-A98A-91AF6B32C64F}" dt="2019-10-31T09:55:33.159" v="506" actId="21"/>
          <ac:spMkLst>
            <pc:docMk/>
            <pc:sldMk cId="4152532110" sldId="312"/>
            <ac:spMk id="3" creationId="{CAB955A9-91B2-4441-9650-52A31176235E}"/>
          </ac:spMkLst>
        </pc:spChg>
        <pc:spChg chg="mod">
          <ac:chgData name="Dongyan Chen" userId="23b47fce-3c71-411a-a922-08fdcc151d28" providerId="ADAL" clId="{8C51F102-15DE-4D39-A98A-91AF6B32C64F}" dt="2019-10-31T09:59:11.238" v="574" actId="1076"/>
          <ac:spMkLst>
            <pc:docMk/>
            <pc:sldMk cId="4152532110" sldId="312"/>
            <ac:spMk id="7" creationId="{AB75284D-47D1-4C11-988F-FEB2E930370E}"/>
          </ac:spMkLst>
        </pc:spChg>
        <pc:spChg chg="add mod">
          <ac:chgData name="Dongyan Chen" userId="23b47fce-3c71-411a-a922-08fdcc151d28" providerId="ADAL" clId="{8C51F102-15DE-4D39-A98A-91AF6B32C64F}" dt="2019-10-31T09:55:47.593" v="507" actId="11529"/>
          <ac:spMkLst>
            <pc:docMk/>
            <pc:sldMk cId="4152532110" sldId="312"/>
            <ac:spMk id="8" creationId="{B0C6F253-EBFE-4AE0-806A-E78B07ADFFD6}"/>
          </ac:spMkLst>
        </pc:spChg>
        <pc:spChg chg="add mod">
          <ac:chgData name="Dongyan Chen" userId="23b47fce-3c71-411a-a922-08fdcc151d28" providerId="ADAL" clId="{8C51F102-15DE-4D39-A98A-91AF6B32C64F}" dt="2019-10-31T09:58:58.321" v="573" actId="14100"/>
          <ac:spMkLst>
            <pc:docMk/>
            <pc:sldMk cId="4152532110" sldId="312"/>
            <ac:spMk id="9" creationId="{540EAE42-0EAA-416F-A6E6-18500752C0E3}"/>
          </ac:spMkLst>
        </pc:spChg>
        <pc:spChg chg="add mod">
          <ac:chgData name="Dongyan Chen" userId="23b47fce-3c71-411a-a922-08fdcc151d28" providerId="ADAL" clId="{8C51F102-15DE-4D39-A98A-91AF6B32C64F}" dt="2019-10-31T09:57:21.763" v="539" actId="14100"/>
          <ac:spMkLst>
            <pc:docMk/>
            <pc:sldMk cId="4152532110" sldId="312"/>
            <ac:spMk id="10" creationId="{7F42323A-E645-499A-A5C1-68EE1DB44F18}"/>
          </ac:spMkLst>
        </pc:spChg>
        <pc:spChg chg="add mod">
          <ac:chgData name="Dongyan Chen" userId="23b47fce-3c71-411a-a922-08fdcc151d28" providerId="ADAL" clId="{8C51F102-15DE-4D39-A98A-91AF6B32C64F}" dt="2019-10-31T09:58:17.500" v="566" actId="1076"/>
          <ac:spMkLst>
            <pc:docMk/>
            <pc:sldMk cId="4152532110" sldId="312"/>
            <ac:spMk id="11" creationId="{A1B980CE-E021-46BD-8393-FEF1A459CC78}"/>
          </ac:spMkLst>
        </pc:spChg>
      </pc:sldChg>
      <pc:sldChg chg="modSp">
        <pc:chgData name="Dongyan Chen" userId="23b47fce-3c71-411a-a922-08fdcc151d28" providerId="ADAL" clId="{8C51F102-15DE-4D39-A98A-91AF6B32C64F}" dt="2019-10-31T09:48:48.692" v="392"/>
        <pc:sldMkLst>
          <pc:docMk/>
          <pc:sldMk cId="1833311553" sldId="314"/>
        </pc:sldMkLst>
        <pc:graphicFrameChg chg="mod">
          <ac:chgData name="Dongyan Chen" userId="23b47fce-3c71-411a-a922-08fdcc151d28" providerId="ADAL" clId="{8C51F102-15DE-4D39-A98A-91AF6B32C64F}" dt="2019-10-31T09:48:48.692" v="392"/>
          <ac:graphicFrameMkLst>
            <pc:docMk/>
            <pc:sldMk cId="1833311553" sldId="314"/>
            <ac:graphicFrameMk id="7" creationId="{8E9EA551-A832-42EA-A2F8-6E257963F165}"/>
          </ac:graphicFrameMkLst>
        </pc:graphicFrameChg>
      </pc:sldChg>
      <pc:sldChg chg="addSp delSp ord">
        <pc:chgData name="Dongyan Chen" userId="23b47fce-3c71-411a-a922-08fdcc151d28" providerId="ADAL" clId="{8C51F102-15DE-4D39-A98A-91AF6B32C64F}" dt="2019-10-31T09:22:07.068" v="280"/>
        <pc:sldMkLst>
          <pc:docMk/>
          <pc:sldMk cId="2334345761" sldId="315"/>
        </pc:sldMkLst>
        <pc:picChg chg="add">
          <ac:chgData name="Dongyan Chen" userId="23b47fce-3c71-411a-a922-08fdcc151d28" providerId="ADAL" clId="{8C51F102-15DE-4D39-A98A-91AF6B32C64F}" dt="2019-10-31T09:22:07.068" v="280"/>
          <ac:picMkLst>
            <pc:docMk/>
            <pc:sldMk cId="2334345761" sldId="315"/>
            <ac:picMk id="3" creationId="{363A081C-71A5-4C83-8658-5D3556BCB978}"/>
          </ac:picMkLst>
        </pc:picChg>
        <pc:picChg chg="del">
          <ac:chgData name="Dongyan Chen" userId="23b47fce-3c71-411a-a922-08fdcc151d28" providerId="ADAL" clId="{8C51F102-15DE-4D39-A98A-91AF6B32C64F}" dt="2019-10-31T09:21:59.225" v="279" actId="21"/>
          <ac:picMkLst>
            <pc:docMk/>
            <pc:sldMk cId="2334345761" sldId="315"/>
            <ac:picMk id="8" creationId="{11D30D7B-9C02-448F-943D-C615457429E9}"/>
          </ac:picMkLst>
        </pc:picChg>
      </pc:sldChg>
      <pc:sldChg chg="addSp modSp">
        <pc:chgData name="Dongyan Chen" userId="23b47fce-3c71-411a-a922-08fdcc151d28" providerId="ADAL" clId="{8C51F102-15DE-4D39-A98A-91AF6B32C64F}" dt="2019-10-31T10:27:53.015" v="940" actId="313"/>
        <pc:sldMkLst>
          <pc:docMk/>
          <pc:sldMk cId="908240342" sldId="316"/>
        </pc:sldMkLst>
        <pc:spChg chg="mod">
          <ac:chgData name="Dongyan Chen" userId="23b47fce-3c71-411a-a922-08fdcc151d28" providerId="ADAL" clId="{8C51F102-15DE-4D39-A98A-91AF6B32C64F}" dt="2019-10-31T10:27:53.015" v="940" actId="313"/>
          <ac:spMkLst>
            <pc:docMk/>
            <pc:sldMk cId="908240342" sldId="316"/>
            <ac:spMk id="2" creationId="{173CCF78-A32B-46FF-BD96-39365166C24C}"/>
          </ac:spMkLst>
        </pc:spChg>
        <pc:spChg chg="mod">
          <ac:chgData name="Dongyan Chen" userId="23b47fce-3c71-411a-a922-08fdcc151d28" providerId="ADAL" clId="{8C51F102-15DE-4D39-A98A-91AF6B32C64F}" dt="2019-10-31T10:26:09.722" v="908" actId="14100"/>
          <ac:spMkLst>
            <pc:docMk/>
            <pc:sldMk cId="908240342" sldId="316"/>
            <ac:spMk id="3" creationId="{2D891723-E9EF-4F5F-A70A-28307DAF5DE3}"/>
          </ac:spMkLst>
        </pc:spChg>
        <pc:spChg chg="mod">
          <ac:chgData name="Dongyan Chen" userId="23b47fce-3c71-411a-a922-08fdcc151d28" providerId="ADAL" clId="{8C51F102-15DE-4D39-A98A-91AF6B32C64F}" dt="2019-10-31T10:27:31.364" v="924" actId="1076"/>
          <ac:spMkLst>
            <pc:docMk/>
            <pc:sldMk cId="908240342" sldId="316"/>
            <ac:spMk id="6" creationId="{1F5AD33C-5020-4850-870F-717710FE26F8}"/>
          </ac:spMkLst>
        </pc:spChg>
        <pc:spChg chg="mod">
          <ac:chgData name="Dongyan Chen" userId="23b47fce-3c71-411a-a922-08fdcc151d28" providerId="ADAL" clId="{8C51F102-15DE-4D39-A98A-91AF6B32C64F}" dt="2019-10-31T10:27:22.139" v="922" actId="1076"/>
          <ac:spMkLst>
            <pc:docMk/>
            <pc:sldMk cId="908240342" sldId="316"/>
            <ac:spMk id="7" creationId="{5E442357-3390-4163-AD71-C2CD7BC09D83}"/>
          </ac:spMkLst>
        </pc:spChg>
        <pc:spChg chg="mod">
          <ac:chgData name="Dongyan Chen" userId="23b47fce-3c71-411a-a922-08fdcc151d28" providerId="ADAL" clId="{8C51F102-15DE-4D39-A98A-91AF6B32C64F}" dt="2019-10-31T10:27:25.094" v="923" actId="1076"/>
          <ac:spMkLst>
            <pc:docMk/>
            <pc:sldMk cId="908240342" sldId="316"/>
            <ac:spMk id="8" creationId="{46F3A784-6E6F-4719-9821-1FE036D54521}"/>
          </ac:spMkLst>
        </pc:spChg>
        <pc:spChg chg="add mod">
          <ac:chgData name="Dongyan Chen" userId="23b47fce-3c71-411a-a922-08fdcc151d28" providerId="ADAL" clId="{8C51F102-15DE-4D39-A98A-91AF6B32C64F}" dt="2019-10-31T10:27:17.299" v="921" actId="1076"/>
          <ac:spMkLst>
            <pc:docMk/>
            <pc:sldMk cId="908240342" sldId="316"/>
            <ac:spMk id="9" creationId="{AF4DD7AE-9F43-4464-99E3-1ECD788B4C99}"/>
          </ac:spMkLst>
        </pc:spChg>
      </pc:sldChg>
      <pc:sldChg chg="modSp">
        <pc:chgData name="Dongyan Chen" userId="23b47fce-3c71-411a-a922-08fdcc151d28" providerId="ADAL" clId="{8C51F102-15DE-4D39-A98A-91AF6B32C64F}" dt="2019-10-31T09:17:35.448" v="248" actId="20577"/>
        <pc:sldMkLst>
          <pc:docMk/>
          <pc:sldMk cId="2780686887" sldId="317"/>
        </pc:sldMkLst>
        <pc:spChg chg="mod">
          <ac:chgData name="Dongyan Chen" userId="23b47fce-3c71-411a-a922-08fdcc151d28" providerId="ADAL" clId="{8C51F102-15DE-4D39-A98A-91AF6B32C64F}" dt="2019-10-31T09:17:35.448" v="248" actId="20577"/>
          <ac:spMkLst>
            <pc:docMk/>
            <pc:sldMk cId="2780686887" sldId="317"/>
            <ac:spMk id="2" creationId="{8FD600FD-8E37-4371-AE9D-EA55C9B5F96F}"/>
          </ac:spMkLst>
        </pc:spChg>
        <pc:spChg chg="mod">
          <ac:chgData name="Dongyan Chen" userId="23b47fce-3c71-411a-a922-08fdcc151d28" providerId="ADAL" clId="{8C51F102-15DE-4D39-A98A-91AF6B32C64F}" dt="2019-10-31T09:17:18.377" v="202"/>
          <ac:spMkLst>
            <pc:docMk/>
            <pc:sldMk cId="2780686887" sldId="317"/>
            <ac:spMk id="8" creationId="{B810AB96-9B05-449B-B917-3F7CFC1AB579}"/>
          </ac:spMkLst>
        </pc:spChg>
      </pc:sldChg>
      <pc:sldChg chg="addSp delSp modSp ord">
        <pc:chgData name="Dongyan Chen" userId="23b47fce-3c71-411a-a922-08fdcc151d28" providerId="ADAL" clId="{8C51F102-15DE-4D39-A98A-91AF6B32C64F}" dt="2019-10-31T10:06:09.999" v="763" actId="1076"/>
        <pc:sldMkLst>
          <pc:docMk/>
          <pc:sldMk cId="3841923401" sldId="318"/>
        </pc:sldMkLst>
        <pc:spChg chg="del mod">
          <ac:chgData name="Dongyan Chen" userId="23b47fce-3c71-411a-a922-08fdcc151d28" providerId="ADAL" clId="{8C51F102-15DE-4D39-A98A-91AF6B32C64F}" dt="2019-10-31T10:05:29.540" v="757" actId="21"/>
          <ac:spMkLst>
            <pc:docMk/>
            <pc:sldMk cId="3841923401" sldId="318"/>
            <ac:spMk id="2" creationId="{3BC9B9D4-0694-4E75-A15E-26BDB7F9CC90}"/>
          </ac:spMkLst>
        </pc:spChg>
        <pc:spChg chg="mod">
          <ac:chgData name="Dongyan Chen" userId="23b47fce-3c71-411a-a922-08fdcc151d28" providerId="ADAL" clId="{8C51F102-15DE-4D39-A98A-91AF6B32C64F}" dt="2019-10-31T10:06:09.999" v="763" actId="1076"/>
          <ac:spMkLst>
            <pc:docMk/>
            <pc:sldMk cId="3841923401" sldId="318"/>
            <ac:spMk id="7" creationId="{2035C028-5A62-41D9-B318-080EA7DEAF0A}"/>
          </ac:spMkLst>
        </pc:spChg>
        <pc:spChg chg="add del mod">
          <ac:chgData name="Dongyan Chen" userId="23b47fce-3c71-411a-a922-08fdcc151d28" providerId="ADAL" clId="{8C51F102-15DE-4D39-A98A-91AF6B32C64F}" dt="2019-10-31T10:03:43.791" v="743" actId="21"/>
          <ac:spMkLst>
            <pc:docMk/>
            <pc:sldMk cId="3841923401" sldId="318"/>
            <ac:spMk id="10" creationId="{8A03CD8D-1E27-4168-B21D-55FBCF0C5DB2}"/>
          </ac:spMkLst>
        </pc:spChg>
        <pc:graphicFrameChg chg="add mod modGraphic">
          <ac:chgData name="Dongyan Chen" userId="23b47fce-3c71-411a-a922-08fdcc151d28" providerId="ADAL" clId="{8C51F102-15DE-4D39-A98A-91AF6B32C64F}" dt="2019-10-31T10:05:51.051" v="762" actId="14100"/>
          <ac:graphicFrameMkLst>
            <pc:docMk/>
            <pc:sldMk cId="3841923401" sldId="318"/>
            <ac:graphicFrameMk id="3" creationId="{C513EA26-A006-4D60-87DC-C52EA8ACA9DC}"/>
          </ac:graphicFrameMkLst>
        </pc:graphicFrameChg>
        <pc:picChg chg="del mod">
          <ac:chgData name="Dongyan Chen" userId="23b47fce-3c71-411a-a922-08fdcc151d28" providerId="ADAL" clId="{8C51F102-15DE-4D39-A98A-91AF6B32C64F}" dt="2019-10-31T10:03:14.482" v="739" actId="21"/>
          <ac:picMkLst>
            <pc:docMk/>
            <pc:sldMk cId="3841923401" sldId="318"/>
            <ac:picMk id="6" creationId="{4770E7AF-A342-4CC3-9A7B-093F1EFCCB9E}"/>
          </ac:picMkLst>
        </pc:picChg>
      </pc:sldChg>
      <pc:sldChg chg="modSp">
        <pc:chgData name="Dongyan Chen" userId="23b47fce-3c71-411a-a922-08fdcc151d28" providerId="ADAL" clId="{8C51F102-15DE-4D39-A98A-91AF6B32C64F}" dt="2019-10-31T09:15:45.021" v="201" actId="5793"/>
        <pc:sldMkLst>
          <pc:docMk/>
          <pc:sldMk cId="3422252248" sldId="319"/>
        </pc:sldMkLst>
        <pc:spChg chg="mod">
          <ac:chgData name="Dongyan Chen" userId="23b47fce-3c71-411a-a922-08fdcc151d28" providerId="ADAL" clId="{8C51F102-15DE-4D39-A98A-91AF6B32C64F}" dt="2019-10-31T09:15:45.021" v="201" actId="5793"/>
          <ac:spMkLst>
            <pc:docMk/>
            <pc:sldMk cId="3422252248" sldId="319"/>
            <ac:spMk id="3" creationId="{727CF2D0-292D-4968-B7B0-F53ED6DD2271}"/>
          </ac:spMkLst>
        </pc:spChg>
      </pc:sldChg>
      <pc:sldChg chg="add del">
        <pc:chgData name="Dongyan Chen" userId="23b47fce-3c71-411a-a922-08fdcc151d28" providerId="ADAL" clId="{8C51F102-15DE-4D39-A98A-91AF6B32C64F}" dt="2019-10-31T08:23:03.449" v="5" actId="2696"/>
        <pc:sldMkLst>
          <pc:docMk/>
          <pc:sldMk cId="1748907130" sldId="320"/>
        </pc:sldMkLst>
      </pc:sldChg>
      <pc:sldChg chg="addSp delSp modSp add">
        <pc:chgData name="Dongyan Chen" userId="23b47fce-3c71-411a-a922-08fdcc151d28" providerId="ADAL" clId="{8C51F102-15DE-4D39-A98A-91AF6B32C64F}" dt="2019-10-31T09:31:32.188" v="324" actId="1076"/>
        <pc:sldMkLst>
          <pc:docMk/>
          <pc:sldMk cId="2932228551" sldId="320"/>
        </pc:sldMkLst>
        <pc:spChg chg="mod">
          <ac:chgData name="Dongyan Chen" userId="23b47fce-3c71-411a-a922-08fdcc151d28" providerId="ADAL" clId="{8C51F102-15DE-4D39-A98A-91AF6B32C64F}" dt="2019-10-31T08:23:35.765" v="24" actId="20577"/>
          <ac:spMkLst>
            <pc:docMk/>
            <pc:sldMk cId="2932228551" sldId="320"/>
            <ac:spMk id="2" creationId="{AFD898E1-7302-4D9B-90C3-F23DA6AF7BA7}"/>
          </ac:spMkLst>
        </pc:spChg>
        <pc:spChg chg="del">
          <ac:chgData name="Dongyan Chen" userId="23b47fce-3c71-411a-a922-08fdcc151d28" providerId="ADAL" clId="{8C51F102-15DE-4D39-A98A-91AF6B32C64F}" dt="2019-10-31T08:23:11.677" v="7"/>
          <ac:spMkLst>
            <pc:docMk/>
            <pc:sldMk cId="2932228551" sldId="320"/>
            <ac:spMk id="3" creationId="{24EC8371-8E36-489A-8424-8474B2C34FEF}"/>
          </ac:spMkLst>
        </pc:spChg>
        <pc:spChg chg="add mod">
          <ac:chgData name="Dongyan Chen" userId="23b47fce-3c71-411a-a922-08fdcc151d28" providerId="ADAL" clId="{8C51F102-15DE-4D39-A98A-91AF6B32C64F}" dt="2019-10-31T09:31:32.188" v="324" actId="1076"/>
          <ac:spMkLst>
            <pc:docMk/>
            <pc:sldMk cId="2932228551" sldId="320"/>
            <ac:spMk id="8" creationId="{35057A50-9891-4CFE-9539-86E01E62E556}"/>
          </ac:spMkLst>
        </pc:spChg>
        <pc:picChg chg="add del mod">
          <ac:chgData name="Dongyan Chen" userId="23b47fce-3c71-411a-a922-08fdcc151d28" providerId="ADAL" clId="{8C51F102-15DE-4D39-A98A-91AF6B32C64F}" dt="2019-10-31T08:23:18.450" v="8" actId="21"/>
          <ac:picMkLst>
            <pc:docMk/>
            <pc:sldMk cId="2932228551" sldId="320"/>
            <ac:picMk id="6" creationId="{E92A2226-F85A-48D4-8B33-3523B093550B}"/>
          </ac:picMkLst>
        </pc:picChg>
      </pc:sldChg>
      <pc:sldChg chg="modSp add">
        <pc:chgData name="Dongyan Chen" userId="23b47fce-3c71-411a-a922-08fdcc151d28" providerId="ADAL" clId="{8C51F102-15DE-4D39-A98A-91AF6B32C64F}" dt="2019-10-31T09:18:57.034" v="250"/>
        <pc:sldMkLst>
          <pc:docMk/>
          <pc:sldMk cId="252061790" sldId="321"/>
        </pc:sldMkLst>
        <pc:spChg chg="mod">
          <ac:chgData name="Dongyan Chen" userId="23b47fce-3c71-411a-a922-08fdcc151d28" providerId="ADAL" clId="{8C51F102-15DE-4D39-A98A-91AF6B32C64F}" dt="2019-10-31T09:18:57.034" v="250"/>
          <ac:spMkLst>
            <pc:docMk/>
            <pc:sldMk cId="252061790" sldId="321"/>
            <ac:spMk id="5" creationId="{ABC22839-B8E5-41D0-A29F-E3C1A36CE668}"/>
          </ac:spMkLst>
        </pc:spChg>
      </pc:sldChg>
      <pc:sldChg chg="addSp delSp modSp add del">
        <pc:chgData name="Dongyan Chen" userId="23b47fce-3c71-411a-a922-08fdcc151d28" providerId="ADAL" clId="{8C51F102-15DE-4D39-A98A-91AF6B32C64F}" dt="2019-10-31T09:27:37.730" v="301" actId="2696"/>
        <pc:sldMkLst>
          <pc:docMk/>
          <pc:sldMk cId="2439991" sldId="322"/>
        </pc:sldMkLst>
        <pc:spChg chg="mod">
          <ac:chgData name="Dongyan Chen" userId="23b47fce-3c71-411a-a922-08fdcc151d28" providerId="ADAL" clId="{8C51F102-15DE-4D39-A98A-91AF6B32C64F}" dt="2019-10-31T09:21:41.463" v="278" actId="20577"/>
          <ac:spMkLst>
            <pc:docMk/>
            <pc:sldMk cId="2439991" sldId="322"/>
            <ac:spMk id="2" creationId="{BF05FA25-E229-44C3-9E89-8E75CC8B40FA}"/>
          </ac:spMkLst>
        </pc:spChg>
        <pc:spChg chg="del">
          <ac:chgData name="Dongyan Chen" userId="23b47fce-3c71-411a-a922-08fdcc151d28" providerId="ADAL" clId="{8C51F102-15DE-4D39-A98A-91AF6B32C64F}" dt="2019-10-31T09:25:41.437" v="281" actId="1032"/>
          <ac:spMkLst>
            <pc:docMk/>
            <pc:sldMk cId="2439991" sldId="322"/>
            <ac:spMk id="3" creationId="{D705EB8F-7788-4171-A95A-CB863C0AE605}"/>
          </ac:spMkLst>
        </pc:spChg>
        <pc:graphicFrameChg chg="add mod modGraphic">
          <ac:chgData name="Dongyan Chen" userId="23b47fce-3c71-411a-a922-08fdcc151d28" providerId="ADAL" clId="{8C51F102-15DE-4D39-A98A-91AF6B32C64F}" dt="2019-10-31T09:27:27.563" v="300"/>
          <ac:graphicFrameMkLst>
            <pc:docMk/>
            <pc:sldMk cId="2439991" sldId="322"/>
            <ac:graphicFrameMk id="6" creationId="{52CF42F0-DE1A-45DD-8F62-8E1D81BC8434}"/>
          </ac:graphicFrameMkLst>
        </pc:graphicFrameChg>
      </pc:sldChg>
      <pc:sldChg chg="modSp add ord">
        <pc:chgData name="Dongyan Chen" userId="23b47fce-3c71-411a-a922-08fdcc151d28" providerId="ADAL" clId="{8C51F102-15DE-4D39-A98A-91AF6B32C64F}" dt="2019-10-31T09:41:03.040" v="349"/>
        <pc:sldMkLst>
          <pc:docMk/>
          <pc:sldMk cId="577320780" sldId="322"/>
        </pc:sldMkLst>
        <pc:spChg chg="mod">
          <ac:chgData name="Dongyan Chen" userId="23b47fce-3c71-411a-a922-08fdcc151d28" providerId="ADAL" clId="{8C51F102-15DE-4D39-A98A-91AF6B32C64F}" dt="2019-10-31T09:36:10.931" v="345" actId="20577"/>
          <ac:spMkLst>
            <pc:docMk/>
            <pc:sldMk cId="577320780" sldId="322"/>
            <ac:spMk id="3" creationId="{DE1E4398-8216-484F-A2CC-DF3CA95EED43}"/>
          </ac:spMkLst>
        </pc:spChg>
      </pc:sldChg>
      <pc:sldChg chg="modSp add">
        <pc:chgData name="Dongyan Chen" userId="23b47fce-3c71-411a-a922-08fdcc151d28" providerId="ADAL" clId="{8C51F102-15DE-4D39-A98A-91AF6B32C64F}" dt="2019-10-31T09:34:55.832" v="338" actId="20577"/>
        <pc:sldMkLst>
          <pc:docMk/>
          <pc:sldMk cId="770123918" sldId="323"/>
        </pc:sldMkLst>
        <pc:spChg chg="mod">
          <ac:chgData name="Dongyan Chen" userId="23b47fce-3c71-411a-a922-08fdcc151d28" providerId="ADAL" clId="{8C51F102-15DE-4D39-A98A-91AF6B32C64F}" dt="2019-10-31T09:34:55.832" v="338" actId="20577"/>
          <ac:spMkLst>
            <pc:docMk/>
            <pc:sldMk cId="770123918" sldId="323"/>
            <ac:spMk id="3" creationId="{8649BE83-E7E1-4FD4-8D5F-FFF482EAABE2}"/>
          </ac:spMkLst>
        </pc:spChg>
      </pc:sldChg>
      <pc:sldChg chg="modSp add ord">
        <pc:chgData name="Dongyan Chen" userId="23b47fce-3c71-411a-a922-08fdcc151d28" providerId="ADAL" clId="{8C51F102-15DE-4D39-A98A-91AF6B32C64F}" dt="2019-10-31T09:36:54.288" v="347"/>
        <pc:sldMkLst>
          <pc:docMk/>
          <pc:sldMk cId="1734210524" sldId="324"/>
        </pc:sldMkLst>
        <pc:spChg chg="mod">
          <ac:chgData name="Dongyan Chen" userId="23b47fce-3c71-411a-a922-08fdcc151d28" providerId="ADAL" clId="{8C51F102-15DE-4D39-A98A-91AF6B32C64F}" dt="2019-10-31T09:35:13.980" v="340" actId="20577"/>
          <ac:spMkLst>
            <pc:docMk/>
            <pc:sldMk cId="1734210524" sldId="324"/>
            <ac:spMk id="3" creationId="{DE1E4398-8216-484F-A2CC-DF3CA95EED43}"/>
          </ac:spMkLst>
        </pc:spChg>
      </pc:sldChg>
      <pc:sldChg chg="add ord">
        <pc:chgData name="Dongyan Chen" userId="23b47fce-3c71-411a-a922-08fdcc151d28" providerId="ADAL" clId="{8C51F102-15DE-4D39-A98A-91AF6B32C64F}" dt="2019-10-31T09:50:04.449" v="397"/>
        <pc:sldMkLst>
          <pc:docMk/>
          <pc:sldMk cId="2520588537" sldId="325"/>
        </pc:sldMkLst>
      </pc:sldChg>
      <pc:sldChg chg="modSp add del">
        <pc:chgData name="Dongyan Chen" userId="23b47fce-3c71-411a-a922-08fdcc151d28" providerId="ADAL" clId="{8C51F102-15DE-4D39-A98A-91AF6B32C64F}" dt="2019-10-31T10:23:56.861" v="893" actId="2696"/>
        <pc:sldMkLst>
          <pc:docMk/>
          <pc:sldMk cId="1938436058" sldId="326"/>
        </pc:sldMkLst>
        <pc:spChg chg="mod">
          <ac:chgData name="Dongyan Chen" userId="23b47fce-3c71-411a-a922-08fdcc151d28" providerId="ADAL" clId="{8C51F102-15DE-4D39-A98A-91AF6B32C64F}" dt="2019-10-31T10:22:30.705" v="877" actId="14100"/>
          <ac:spMkLst>
            <pc:docMk/>
            <pc:sldMk cId="1938436058" sldId="326"/>
            <ac:spMk id="3" creationId="{DD792A6B-F421-4CE5-BB96-082782F93B0E}"/>
          </ac:spMkLst>
        </pc:spChg>
      </pc:sldChg>
      <pc:sldChg chg="add">
        <pc:chgData name="Dongyan Chen" userId="23b47fce-3c71-411a-a922-08fdcc151d28" providerId="ADAL" clId="{8C51F102-15DE-4D39-A98A-91AF6B32C64F}" dt="2019-10-31T10:36:28.938" v="941"/>
        <pc:sldMkLst>
          <pc:docMk/>
          <pc:sldMk cId="2431451231" sldId="326"/>
        </pc:sldMkLst>
      </pc:sldChg>
      <pc:sldChg chg="modSp add">
        <pc:chgData name="Dongyan Chen" userId="23b47fce-3c71-411a-a922-08fdcc151d28" providerId="ADAL" clId="{8C51F102-15DE-4D39-A98A-91AF6B32C64F}" dt="2019-10-31T10:38:40.566" v="1028" actId="20577"/>
        <pc:sldMkLst>
          <pc:docMk/>
          <pc:sldMk cId="2954586435" sldId="327"/>
        </pc:sldMkLst>
        <pc:spChg chg="mod">
          <ac:chgData name="Dongyan Chen" userId="23b47fce-3c71-411a-a922-08fdcc151d28" providerId="ADAL" clId="{8C51F102-15DE-4D39-A98A-91AF6B32C64F}" dt="2019-10-31T10:36:53.131" v="953" actId="20577"/>
          <ac:spMkLst>
            <pc:docMk/>
            <pc:sldMk cId="2954586435" sldId="327"/>
            <ac:spMk id="2" creationId="{0E05C9E1-AE97-49A6-B4EE-6566B50B92F3}"/>
          </ac:spMkLst>
        </pc:spChg>
        <pc:spChg chg="mod">
          <ac:chgData name="Dongyan Chen" userId="23b47fce-3c71-411a-a922-08fdcc151d28" providerId="ADAL" clId="{8C51F102-15DE-4D39-A98A-91AF6B32C64F}" dt="2019-10-31T10:38:40.566" v="1028" actId="20577"/>
          <ac:spMkLst>
            <pc:docMk/>
            <pc:sldMk cId="2954586435" sldId="327"/>
            <ac:spMk id="3" creationId="{891595A5-C703-4B8B-931D-1040C960E61B}"/>
          </ac:spMkLst>
        </pc:spChg>
      </pc:sldChg>
      <pc:sldChg chg="addSp modSp add">
        <pc:chgData name="Dongyan Chen" userId="23b47fce-3c71-411a-a922-08fdcc151d28" providerId="ADAL" clId="{8C51F102-15DE-4D39-A98A-91AF6B32C64F}" dt="2019-10-31T10:45:19.679" v="1062" actId="14100"/>
        <pc:sldMkLst>
          <pc:docMk/>
          <pc:sldMk cId="1621002971" sldId="328"/>
        </pc:sldMkLst>
        <pc:spChg chg="mod">
          <ac:chgData name="Dongyan Chen" userId="23b47fce-3c71-411a-a922-08fdcc151d28" providerId="ADAL" clId="{8C51F102-15DE-4D39-A98A-91AF6B32C64F}" dt="2019-10-31T10:43:14.866" v="1054" actId="20577"/>
          <ac:spMkLst>
            <pc:docMk/>
            <pc:sldMk cId="1621002971" sldId="328"/>
            <ac:spMk id="2" creationId="{E3427F4A-2DB9-412A-9A5D-92BB9E90B257}"/>
          </ac:spMkLst>
        </pc:spChg>
        <pc:spChg chg="mod">
          <ac:chgData name="Dongyan Chen" userId="23b47fce-3c71-411a-a922-08fdcc151d28" providerId="ADAL" clId="{8C51F102-15DE-4D39-A98A-91AF6B32C64F}" dt="2019-10-31T10:44:59.651" v="1056" actId="20577"/>
          <ac:spMkLst>
            <pc:docMk/>
            <pc:sldMk cId="1621002971" sldId="328"/>
            <ac:spMk id="3" creationId="{C7643FCC-823B-4588-8554-12D88F04C4DD}"/>
          </ac:spMkLst>
        </pc:spChg>
        <pc:picChg chg="add mod">
          <ac:chgData name="Dongyan Chen" userId="23b47fce-3c71-411a-a922-08fdcc151d28" providerId="ADAL" clId="{8C51F102-15DE-4D39-A98A-91AF6B32C64F}" dt="2019-10-31T10:45:19.679" v="1062" actId="14100"/>
          <ac:picMkLst>
            <pc:docMk/>
            <pc:sldMk cId="1621002971" sldId="328"/>
            <ac:picMk id="6" creationId="{BCE72852-6E74-40DF-9761-FB0EBEFD1EC6}"/>
          </ac:picMkLst>
        </pc:picChg>
      </pc:sldChg>
      <pc:sldChg chg="modSp add">
        <pc:chgData name="Dongyan Chen" userId="23b47fce-3c71-411a-a922-08fdcc151d28" providerId="ADAL" clId="{8C51F102-15DE-4D39-A98A-91AF6B32C64F}" dt="2019-10-31T10:48:26.156" v="1092" actId="20577"/>
        <pc:sldMkLst>
          <pc:docMk/>
          <pc:sldMk cId="894409098" sldId="329"/>
        </pc:sldMkLst>
        <pc:spChg chg="mod">
          <ac:chgData name="Dongyan Chen" userId="23b47fce-3c71-411a-a922-08fdcc151d28" providerId="ADAL" clId="{8C51F102-15DE-4D39-A98A-91AF6B32C64F}" dt="2019-10-31T10:47:46.419" v="1090" actId="20577"/>
          <ac:spMkLst>
            <pc:docMk/>
            <pc:sldMk cId="894409098" sldId="329"/>
            <ac:spMk id="2" creationId="{ADB1E470-AD0D-41E6-84F8-2324A446D690}"/>
          </ac:spMkLst>
        </pc:spChg>
        <pc:spChg chg="mod">
          <ac:chgData name="Dongyan Chen" userId="23b47fce-3c71-411a-a922-08fdcc151d28" providerId="ADAL" clId="{8C51F102-15DE-4D39-A98A-91AF6B32C64F}" dt="2019-10-31T10:48:26.156" v="1092" actId="20577"/>
          <ac:spMkLst>
            <pc:docMk/>
            <pc:sldMk cId="894409098" sldId="329"/>
            <ac:spMk id="3" creationId="{C70EDCAB-792F-4BC1-AE63-71F2D19B09A1}"/>
          </ac:spMkLst>
        </pc:spChg>
      </pc:sldChg>
      <pc:sldChg chg="modSp add">
        <pc:chgData name="Dongyan Chen" userId="23b47fce-3c71-411a-a922-08fdcc151d28" providerId="ADAL" clId="{8C51F102-15DE-4D39-A98A-91AF6B32C64F}" dt="2019-10-31T10:49:04.081" v="1108" actId="20577"/>
        <pc:sldMkLst>
          <pc:docMk/>
          <pc:sldMk cId="2478519675" sldId="330"/>
        </pc:sldMkLst>
        <pc:spChg chg="mod">
          <ac:chgData name="Dongyan Chen" userId="23b47fce-3c71-411a-a922-08fdcc151d28" providerId="ADAL" clId="{8C51F102-15DE-4D39-A98A-91AF6B32C64F}" dt="2019-10-31T10:49:04.081" v="1108" actId="20577"/>
          <ac:spMkLst>
            <pc:docMk/>
            <pc:sldMk cId="2478519675" sldId="330"/>
            <ac:spMk id="2" creationId="{F153A683-21AF-4649-BF58-6942495DA823}"/>
          </ac:spMkLst>
        </pc:spChg>
        <pc:spChg chg="mod">
          <ac:chgData name="Dongyan Chen" userId="23b47fce-3c71-411a-a922-08fdcc151d28" providerId="ADAL" clId="{8C51F102-15DE-4D39-A98A-91AF6B32C64F}" dt="2019-10-31T10:48:52.833" v="1094"/>
          <ac:spMkLst>
            <pc:docMk/>
            <pc:sldMk cId="2478519675" sldId="330"/>
            <ac:spMk id="3" creationId="{D88D137B-A802-40FC-A979-72115C7B544F}"/>
          </ac:spMkLst>
        </pc:spChg>
      </pc:sldChg>
      <pc:sldChg chg="addSp delSp modSp add">
        <pc:chgData name="Dongyan Chen" userId="23b47fce-3c71-411a-a922-08fdcc151d28" providerId="ADAL" clId="{8C51F102-15DE-4D39-A98A-91AF6B32C64F}" dt="2019-10-31T12:46:33.640" v="1131" actId="14100"/>
        <pc:sldMkLst>
          <pc:docMk/>
          <pc:sldMk cId="402389220" sldId="331"/>
        </pc:sldMkLst>
        <pc:spChg chg="mod">
          <ac:chgData name="Dongyan Chen" userId="23b47fce-3c71-411a-a922-08fdcc151d28" providerId="ADAL" clId="{8C51F102-15DE-4D39-A98A-91AF6B32C64F}" dt="2019-10-31T12:45:51.527" v="1122" actId="20577"/>
          <ac:spMkLst>
            <pc:docMk/>
            <pc:sldMk cId="402389220" sldId="331"/>
            <ac:spMk id="2" creationId="{BA8C4704-BB21-4117-8D36-696590C330E2}"/>
          </ac:spMkLst>
        </pc:spChg>
        <pc:spChg chg="del">
          <ac:chgData name="Dongyan Chen" userId="23b47fce-3c71-411a-a922-08fdcc151d28" providerId="ADAL" clId="{8C51F102-15DE-4D39-A98A-91AF6B32C64F}" dt="2019-10-31T12:45:45.577" v="1111"/>
          <ac:spMkLst>
            <pc:docMk/>
            <pc:sldMk cId="402389220" sldId="331"/>
            <ac:spMk id="3" creationId="{8E6093C0-9AEE-45FD-BF9A-B3BBFE7B81A5}"/>
          </ac:spMkLst>
        </pc:spChg>
        <pc:picChg chg="add mod">
          <ac:chgData name="Dongyan Chen" userId="23b47fce-3c71-411a-a922-08fdcc151d28" providerId="ADAL" clId="{8C51F102-15DE-4D39-A98A-91AF6B32C64F}" dt="2019-10-31T12:46:33.640" v="1131" actId="14100"/>
          <ac:picMkLst>
            <pc:docMk/>
            <pc:sldMk cId="402389220" sldId="331"/>
            <ac:picMk id="6" creationId="{7F845953-08E6-466A-8F0D-988BCE5C2EB1}"/>
          </ac:picMkLst>
        </pc:picChg>
      </pc:sldChg>
      <pc:sldChg chg="modSp add ord">
        <pc:chgData name="Dongyan Chen" userId="23b47fce-3c71-411a-a922-08fdcc151d28" providerId="ADAL" clId="{8C51F102-15DE-4D39-A98A-91AF6B32C64F}" dt="2019-10-31T12:49:59.556" v="1138"/>
        <pc:sldMkLst>
          <pc:docMk/>
          <pc:sldMk cId="1050501753" sldId="332"/>
        </pc:sldMkLst>
        <pc:spChg chg="mod">
          <ac:chgData name="Dongyan Chen" userId="23b47fce-3c71-411a-a922-08fdcc151d28" providerId="ADAL" clId="{8C51F102-15DE-4D39-A98A-91AF6B32C64F}" dt="2019-10-31T12:49:56.696" v="1136" actId="20577"/>
          <ac:spMkLst>
            <pc:docMk/>
            <pc:sldMk cId="1050501753" sldId="332"/>
            <ac:spMk id="3" creationId="{0F682621-2A27-4BD8-B98E-2B09198B8F95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8CE7AC-C0FA-416B-AAA1-56A45895D63D}" type="doc">
      <dgm:prSet loTypeId="urn:microsoft.com/office/officeart/2005/8/layout/hierarchy6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1114CCA-08BA-49F2-8CFC-B59EA34B8141}">
      <dgm:prSet phldrT="[文本]" custT="1"/>
      <dgm:spPr/>
      <dgm:t>
        <a:bodyPr/>
        <a:lstStyle/>
        <a:p>
          <a:r>
            <a:rPr lang="en-US" sz="2800" dirty="0"/>
            <a:t>Linguistics </a:t>
          </a:r>
        </a:p>
      </dgm:t>
    </dgm:pt>
    <dgm:pt modelId="{30768253-31B0-4A8A-B036-5977E8890886}" type="parTrans" cxnId="{B6B8CDA6-81B4-4E27-9BC0-56732BB74CD3}">
      <dgm:prSet/>
      <dgm:spPr/>
      <dgm:t>
        <a:bodyPr/>
        <a:lstStyle/>
        <a:p>
          <a:endParaRPr lang="en-US"/>
        </a:p>
      </dgm:t>
    </dgm:pt>
    <dgm:pt modelId="{FF891580-94AB-402E-850F-C32B7C537BD0}" type="sibTrans" cxnId="{B6B8CDA6-81B4-4E27-9BC0-56732BB74CD3}">
      <dgm:prSet/>
      <dgm:spPr/>
      <dgm:t>
        <a:bodyPr/>
        <a:lstStyle/>
        <a:p>
          <a:endParaRPr lang="en-US"/>
        </a:p>
      </dgm:t>
    </dgm:pt>
    <dgm:pt modelId="{E271C41D-7C99-430B-90F6-188F15DED7F1}">
      <dgm:prSet phldrT="[文本]"/>
      <dgm:spPr/>
      <dgm:t>
        <a:bodyPr/>
        <a:lstStyle/>
        <a:p>
          <a:r>
            <a:rPr lang="en-US" dirty="0"/>
            <a:t>Sound</a:t>
          </a:r>
        </a:p>
      </dgm:t>
    </dgm:pt>
    <dgm:pt modelId="{99DF0E43-A825-4273-BD73-FF7C5C875A1B}" type="parTrans" cxnId="{0E68EE6A-260A-4A15-BF8A-1B21866A3E56}">
      <dgm:prSet/>
      <dgm:spPr/>
      <dgm:t>
        <a:bodyPr/>
        <a:lstStyle/>
        <a:p>
          <a:endParaRPr lang="en-US"/>
        </a:p>
      </dgm:t>
    </dgm:pt>
    <dgm:pt modelId="{D8566EE4-58A7-4BCD-8E85-BFB287FEF329}" type="sibTrans" cxnId="{0E68EE6A-260A-4A15-BF8A-1B21866A3E56}">
      <dgm:prSet/>
      <dgm:spPr/>
      <dgm:t>
        <a:bodyPr/>
        <a:lstStyle/>
        <a:p>
          <a:endParaRPr lang="en-US"/>
        </a:p>
      </dgm:t>
    </dgm:pt>
    <dgm:pt modelId="{4D8A4FE1-D0B3-4580-B7BE-E1EB557C2722}">
      <dgm:prSet phldrT="[文本]"/>
      <dgm:spPr/>
      <dgm:t>
        <a:bodyPr/>
        <a:lstStyle/>
        <a:p>
          <a:r>
            <a:rPr lang="en-US" dirty="0"/>
            <a:t>Phonetics &amp; Phonology</a:t>
          </a:r>
        </a:p>
      </dgm:t>
    </dgm:pt>
    <dgm:pt modelId="{77077B6B-466B-4363-B8B2-3DDC6A5BFC3A}" type="parTrans" cxnId="{EC7101F3-640D-4369-83DF-1077510A8852}">
      <dgm:prSet/>
      <dgm:spPr/>
      <dgm:t>
        <a:bodyPr/>
        <a:lstStyle/>
        <a:p>
          <a:endParaRPr lang="en-US"/>
        </a:p>
      </dgm:t>
    </dgm:pt>
    <dgm:pt modelId="{818B717B-536A-4F24-8884-01D2DD9F342B}" type="sibTrans" cxnId="{EC7101F3-640D-4369-83DF-1077510A8852}">
      <dgm:prSet/>
      <dgm:spPr/>
      <dgm:t>
        <a:bodyPr/>
        <a:lstStyle/>
        <a:p>
          <a:endParaRPr lang="en-US"/>
        </a:p>
      </dgm:t>
    </dgm:pt>
    <dgm:pt modelId="{E8C3ACF3-35FD-42EE-818F-F2DE2A98E7DF}">
      <dgm:prSet phldrT="[文本]"/>
      <dgm:spPr/>
      <dgm:t>
        <a:bodyPr/>
        <a:lstStyle/>
        <a:p>
          <a:r>
            <a:rPr lang="en-US" dirty="0" smtClean="0"/>
            <a:t>Phrases and sentences</a:t>
          </a:r>
          <a:endParaRPr lang="en-US" dirty="0"/>
        </a:p>
      </dgm:t>
    </dgm:pt>
    <dgm:pt modelId="{DACB7028-5760-483A-8903-3A3EABA66D23}" type="parTrans" cxnId="{2F69D0F9-0042-4D47-88C7-AAC2140E6D34}">
      <dgm:prSet/>
      <dgm:spPr/>
      <dgm:t>
        <a:bodyPr/>
        <a:lstStyle/>
        <a:p>
          <a:endParaRPr lang="en-US"/>
        </a:p>
      </dgm:t>
    </dgm:pt>
    <dgm:pt modelId="{7CBD63A9-051D-48BC-AB40-98C567498325}" type="sibTrans" cxnId="{2F69D0F9-0042-4D47-88C7-AAC2140E6D34}">
      <dgm:prSet/>
      <dgm:spPr/>
      <dgm:t>
        <a:bodyPr/>
        <a:lstStyle/>
        <a:p>
          <a:endParaRPr lang="en-US"/>
        </a:p>
      </dgm:t>
    </dgm:pt>
    <dgm:pt modelId="{34CFEBE0-AD14-41ED-8A62-90EDD7106BD5}">
      <dgm:prSet phldrT="[文本]"/>
      <dgm:spPr/>
      <dgm:t>
        <a:bodyPr/>
        <a:lstStyle/>
        <a:p>
          <a:r>
            <a:rPr lang="en-US" dirty="0" smtClean="0">
              <a:solidFill>
                <a:schemeClr val="bg1"/>
              </a:solidFill>
            </a:rPr>
            <a:t>Syntax</a:t>
          </a:r>
          <a:endParaRPr lang="en-US" dirty="0">
            <a:solidFill>
              <a:schemeClr val="bg1"/>
            </a:solidFill>
          </a:endParaRPr>
        </a:p>
      </dgm:t>
    </dgm:pt>
    <dgm:pt modelId="{98C1ED6C-33FD-44F2-A28E-9CC9BD804793}" type="parTrans" cxnId="{91E50618-89D6-4743-87C1-9D035A455DD4}">
      <dgm:prSet/>
      <dgm:spPr/>
      <dgm:t>
        <a:bodyPr/>
        <a:lstStyle/>
        <a:p>
          <a:endParaRPr lang="en-US"/>
        </a:p>
      </dgm:t>
    </dgm:pt>
    <dgm:pt modelId="{C2A85375-AC25-4980-839F-75D693F7FE6A}" type="sibTrans" cxnId="{91E50618-89D6-4743-87C1-9D035A455DD4}">
      <dgm:prSet/>
      <dgm:spPr/>
      <dgm:t>
        <a:bodyPr/>
        <a:lstStyle/>
        <a:p>
          <a:endParaRPr lang="en-US"/>
        </a:p>
      </dgm:t>
    </dgm:pt>
    <dgm:pt modelId="{73F3C59F-B4BC-49DE-A246-9D9E9CAFB784}">
      <dgm:prSet phldrT="[文本]" custT="1"/>
      <dgm:spPr/>
      <dgm:t>
        <a:bodyPr/>
        <a:lstStyle/>
        <a:p>
          <a:r>
            <a:rPr lang="en-US" sz="1800" dirty="0"/>
            <a:t>                                 </a:t>
          </a:r>
          <a:endParaRPr lang="en-US" sz="4400" dirty="0">
            <a:solidFill>
              <a:srgbClr val="FF0000"/>
            </a:solidFill>
          </a:endParaRPr>
        </a:p>
      </dgm:t>
    </dgm:pt>
    <dgm:pt modelId="{F6E50FBE-12C5-4C40-B68B-47694185B90B}" type="parTrans" cxnId="{58F9A083-8342-4D0F-B71A-8EC5693DEF68}">
      <dgm:prSet/>
      <dgm:spPr/>
      <dgm:t>
        <a:bodyPr/>
        <a:lstStyle/>
        <a:p>
          <a:endParaRPr lang="en-US"/>
        </a:p>
      </dgm:t>
    </dgm:pt>
    <dgm:pt modelId="{9F806D93-6CC7-4C6B-964B-CF1731E940B9}" type="sibTrans" cxnId="{58F9A083-8342-4D0F-B71A-8EC5693DEF68}">
      <dgm:prSet/>
      <dgm:spPr/>
      <dgm:t>
        <a:bodyPr/>
        <a:lstStyle/>
        <a:p>
          <a:endParaRPr lang="en-US"/>
        </a:p>
      </dgm:t>
    </dgm:pt>
    <dgm:pt modelId="{8BEEFAA5-2E80-440C-B283-B6B55600D104}">
      <dgm:prSet phldrT="[文本]" phldr="1"/>
      <dgm:spPr/>
      <dgm:t>
        <a:bodyPr/>
        <a:lstStyle/>
        <a:p>
          <a:endParaRPr lang="en-US" dirty="0"/>
        </a:p>
      </dgm:t>
    </dgm:pt>
    <dgm:pt modelId="{3B0226EA-2D1D-41B3-BBBE-F55DA490CE48}" type="parTrans" cxnId="{001DCEDC-04FB-4D13-8A5C-1EC210F2BE30}">
      <dgm:prSet/>
      <dgm:spPr/>
      <dgm:t>
        <a:bodyPr/>
        <a:lstStyle/>
        <a:p>
          <a:endParaRPr lang="en-US"/>
        </a:p>
      </dgm:t>
    </dgm:pt>
    <dgm:pt modelId="{880062EA-9A83-4A16-B8CF-EB88A4952DD1}" type="sibTrans" cxnId="{001DCEDC-04FB-4D13-8A5C-1EC210F2BE30}">
      <dgm:prSet/>
      <dgm:spPr/>
      <dgm:t>
        <a:bodyPr/>
        <a:lstStyle/>
        <a:p>
          <a:endParaRPr lang="en-US"/>
        </a:p>
      </dgm:t>
    </dgm:pt>
    <dgm:pt modelId="{57833E67-87A0-476F-B3D8-1BFB1C91506B}">
      <dgm:prSet phldrT="[文本]" phldr="1"/>
      <dgm:spPr/>
      <dgm:t>
        <a:bodyPr/>
        <a:lstStyle/>
        <a:p>
          <a:endParaRPr lang="en-US" dirty="0"/>
        </a:p>
      </dgm:t>
    </dgm:pt>
    <dgm:pt modelId="{5AE9F88E-DC0C-49B9-AA91-4C40D94F6BF2}" type="parTrans" cxnId="{55BCFEE5-E929-4BEA-ACEB-7E5E6449D1D0}">
      <dgm:prSet/>
      <dgm:spPr/>
      <dgm:t>
        <a:bodyPr/>
        <a:lstStyle/>
        <a:p>
          <a:endParaRPr lang="en-US"/>
        </a:p>
      </dgm:t>
    </dgm:pt>
    <dgm:pt modelId="{A64BF75A-1D88-4341-9E82-FD5887A11A61}" type="sibTrans" cxnId="{55BCFEE5-E929-4BEA-ACEB-7E5E6449D1D0}">
      <dgm:prSet/>
      <dgm:spPr/>
      <dgm:t>
        <a:bodyPr/>
        <a:lstStyle/>
        <a:p>
          <a:endParaRPr lang="en-US"/>
        </a:p>
      </dgm:t>
    </dgm:pt>
    <dgm:pt modelId="{4CC26E33-8551-4C3C-A1D9-7EAB2F14DA69}">
      <dgm:prSet/>
      <dgm:spPr/>
      <dgm:t>
        <a:bodyPr/>
        <a:lstStyle/>
        <a:p>
          <a:r>
            <a:rPr lang="en-US" dirty="0"/>
            <a:t>Word</a:t>
          </a:r>
        </a:p>
      </dgm:t>
    </dgm:pt>
    <dgm:pt modelId="{AA38A387-0F0E-4069-93F1-E824B3A8F81C}" type="parTrans" cxnId="{B86C9374-A618-4C39-B22D-459DB4DAF6A7}">
      <dgm:prSet/>
      <dgm:spPr/>
      <dgm:t>
        <a:bodyPr/>
        <a:lstStyle/>
        <a:p>
          <a:endParaRPr lang="en-US"/>
        </a:p>
      </dgm:t>
    </dgm:pt>
    <dgm:pt modelId="{A3771AF3-218B-4A6C-BC3B-38E73AAA7C04}" type="sibTrans" cxnId="{B86C9374-A618-4C39-B22D-459DB4DAF6A7}">
      <dgm:prSet/>
      <dgm:spPr/>
      <dgm:t>
        <a:bodyPr/>
        <a:lstStyle/>
        <a:p>
          <a:endParaRPr lang="en-US"/>
        </a:p>
      </dgm:t>
    </dgm:pt>
    <dgm:pt modelId="{FCD13028-C6BF-4653-BF43-1DC843853416}">
      <dgm:prSet/>
      <dgm:spPr/>
      <dgm:t>
        <a:bodyPr/>
        <a:lstStyle/>
        <a:p>
          <a:r>
            <a:rPr lang="en-US" dirty="0"/>
            <a:t>Meaning</a:t>
          </a:r>
        </a:p>
      </dgm:t>
    </dgm:pt>
    <dgm:pt modelId="{97385DEB-5F41-42B6-8109-433BB6431EAF}" type="parTrans" cxnId="{6C6FC19B-9A47-4FA0-A526-E71C3B99D4C1}">
      <dgm:prSet/>
      <dgm:spPr/>
      <dgm:t>
        <a:bodyPr/>
        <a:lstStyle/>
        <a:p>
          <a:endParaRPr lang="en-US"/>
        </a:p>
      </dgm:t>
    </dgm:pt>
    <dgm:pt modelId="{299C8624-B0F7-4A01-8BED-37267663F8FF}" type="sibTrans" cxnId="{6C6FC19B-9A47-4FA0-A526-E71C3B99D4C1}">
      <dgm:prSet/>
      <dgm:spPr/>
      <dgm:t>
        <a:bodyPr/>
        <a:lstStyle/>
        <a:p>
          <a:endParaRPr lang="en-US"/>
        </a:p>
      </dgm:t>
    </dgm:pt>
    <dgm:pt modelId="{37DCACC2-63D0-42D0-8580-C849F823785C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Morphology</a:t>
          </a:r>
        </a:p>
      </dgm:t>
    </dgm:pt>
    <dgm:pt modelId="{EA213DC0-BF24-4581-8DFD-BD638F4D4126}" type="parTrans" cxnId="{B4A93058-99AF-4D5A-9D22-5B909427EC3D}">
      <dgm:prSet/>
      <dgm:spPr/>
      <dgm:t>
        <a:bodyPr/>
        <a:lstStyle/>
        <a:p>
          <a:endParaRPr lang="en-US"/>
        </a:p>
      </dgm:t>
    </dgm:pt>
    <dgm:pt modelId="{44ADF117-7DB8-4F7C-A0EA-A704A61A916B}" type="sibTrans" cxnId="{B4A93058-99AF-4D5A-9D22-5B909427EC3D}">
      <dgm:prSet/>
      <dgm:spPr/>
      <dgm:t>
        <a:bodyPr/>
        <a:lstStyle/>
        <a:p>
          <a:endParaRPr lang="en-US"/>
        </a:p>
      </dgm:t>
    </dgm:pt>
    <dgm:pt modelId="{2DA06B08-F42B-49AF-A4DC-7D2547D1133A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Semantics</a:t>
          </a:r>
        </a:p>
      </dgm:t>
    </dgm:pt>
    <dgm:pt modelId="{3DD253A2-6C7E-4E67-83BE-CB9E3723EF77}" type="parTrans" cxnId="{8FF2D148-3ECC-4B07-826A-CAF6BA91201F}">
      <dgm:prSet/>
      <dgm:spPr/>
      <dgm:t>
        <a:bodyPr/>
        <a:lstStyle/>
        <a:p>
          <a:endParaRPr lang="en-US"/>
        </a:p>
      </dgm:t>
    </dgm:pt>
    <dgm:pt modelId="{C40D8050-E59A-43D5-BDD4-D351132B091A}" type="sibTrans" cxnId="{8FF2D148-3ECC-4B07-826A-CAF6BA91201F}">
      <dgm:prSet/>
      <dgm:spPr/>
      <dgm:t>
        <a:bodyPr/>
        <a:lstStyle/>
        <a:p>
          <a:endParaRPr lang="en-US"/>
        </a:p>
      </dgm:t>
    </dgm:pt>
    <dgm:pt modelId="{C278809A-E65B-4827-8BC5-D7C9AC93D0D0}">
      <dgm:prSet/>
      <dgm:spPr/>
      <dgm:t>
        <a:bodyPr/>
        <a:lstStyle/>
        <a:p>
          <a:r>
            <a:rPr lang="en-US" dirty="0"/>
            <a:t>Phonetics </a:t>
          </a:r>
        </a:p>
      </dgm:t>
    </dgm:pt>
    <dgm:pt modelId="{41F2592C-B92B-4BA9-8574-40DE96E2AC8B}" type="parTrans" cxnId="{122D57B9-4473-4DD6-A2D3-9E89A8EC4D15}">
      <dgm:prSet/>
      <dgm:spPr/>
      <dgm:t>
        <a:bodyPr/>
        <a:lstStyle/>
        <a:p>
          <a:endParaRPr lang="en-US"/>
        </a:p>
      </dgm:t>
    </dgm:pt>
    <dgm:pt modelId="{CBDC069C-F445-4843-86C6-21EC71585834}" type="sibTrans" cxnId="{122D57B9-4473-4DD6-A2D3-9E89A8EC4D15}">
      <dgm:prSet/>
      <dgm:spPr/>
      <dgm:t>
        <a:bodyPr/>
        <a:lstStyle/>
        <a:p>
          <a:endParaRPr lang="en-US"/>
        </a:p>
      </dgm:t>
    </dgm:pt>
    <dgm:pt modelId="{BC6632CA-B1F5-487B-86AA-83887F5CFE09}">
      <dgm:prSet/>
      <dgm:spPr/>
      <dgm:t>
        <a:bodyPr/>
        <a:lstStyle/>
        <a:p>
          <a:r>
            <a:rPr lang="en-US" b="1" dirty="0" smtClean="0">
              <a:solidFill>
                <a:schemeClr val="bg1"/>
              </a:solidFill>
            </a:rPr>
            <a:t>Phonology</a:t>
          </a:r>
        </a:p>
        <a:p>
          <a:r>
            <a:rPr lang="en-US" b="1" dirty="0" smtClean="0">
              <a:solidFill>
                <a:schemeClr val="bg1"/>
              </a:solidFill>
            </a:rPr>
            <a:t>(Combination of sounds and their rules)</a:t>
          </a:r>
          <a:endParaRPr lang="en-US" b="1" dirty="0">
            <a:solidFill>
              <a:schemeClr val="bg1"/>
            </a:solidFill>
          </a:endParaRPr>
        </a:p>
      </dgm:t>
    </dgm:pt>
    <dgm:pt modelId="{5DD41F31-A5B0-406E-907E-0FD675F82DAB}" type="parTrans" cxnId="{DD0E530C-0CF0-4C23-9FAC-7CDABE2D7D40}">
      <dgm:prSet/>
      <dgm:spPr/>
      <dgm:t>
        <a:bodyPr/>
        <a:lstStyle/>
        <a:p>
          <a:endParaRPr lang="en-US"/>
        </a:p>
      </dgm:t>
    </dgm:pt>
    <dgm:pt modelId="{496BE10C-7A07-4FD0-99A4-1057306B3185}" type="sibTrans" cxnId="{DD0E530C-0CF0-4C23-9FAC-7CDABE2D7D40}">
      <dgm:prSet/>
      <dgm:spPr/>
      <dgm:t>
        <a:bodyPr/>
        <a:lstStyle/>
        <a:p>
          <a:endParaRPr lang="en-US"/>
        </a:p>
      </dgm:t>
    </dgm:pt>
    <dgm:pt modelId="{F803E82E-0E4D-4B2C-A928-7B2D7E8E24FE}">
      <dgm:prSet/>
      <dgm:spPr/>
      <dgm:t>
        <a:bodyPr/>
        <a:lstStyle/>
        <a:p>
          <a:r>
            <a:rPr lang="en-US" dirty="0"/>
            <a:t>Articulatory Phonetics </a:t>
          </a:r>
        </a:p>
      </dgm:t>
    </dgm:pt>
    <dgm:pt modelId="{295DD56E-7AAE-40F8-B083-5074D7BFA611}" type="parTrans" cxnId="{4E1DC77C-E19A-4455-AFB8-A6AF62444468}">
      <dgm:prSet/>
      <dgm:spPr/>
      <dgm:t>
        <a:bodyPr/>
        <a:lstStyle/>
        <a:p>
          <a:endParaRPr lang="en-US"/>
        </a:p>
      </dgm:t>
    </dgm:pt>
    <dgm:pt modelId="{78A8ABCB-459C-466D-963A-C8BA33D7DBBF}" type="sibTrans" cxnId="{4E1DC77C-E19A-4455-AFB8-A6AF62444468}">
      <dgm:prSet/>
      <dgm:spPr/>
      <dgm:t>
        <a:bodyPr/>
        <a:lstStyle/>
        <a:p>
          <a:endParaRPr lang="en-US"/>
        </a:p>
      </dgm:t>
    </dgm:pt>
    <dgm:pt modelId="{18ADED2D-FF24-4843-A6E3-F63C210BA922}">
      <dgm:prSet/>
      <dgm:spPr/>
      <dgm:t>
        <a:bodyPr/>
        <a:lstStyle/>
        <a:p>
          <a:r>
            <a:rPr lang="en-US" dirty="0"/>
            <a:t>Auditory phonetics</a:t>
          </a:r>
        </a:p>
      </dgm:t>
    </dgm:pt>
    <dgm:pt modelId="{D688CC44-7C8A-41C1-81FB-5D4F01FD9002}" type="parTrans" cxnId="{53B92056-FC21-4129-AA48-E690B1C7A801}">
      <dgm:prSet/>
      <dgm:spPr/>
      <dgm:t>
        <a:bodyPr/>
        <a:lstStyle/>
        <a:p>
          <a:endParaRPr lang="en-US"/>
        </a:p>
      </dgm:t>
    </dgm:pt>
    <dgm:pt modelId="{203362AD-8BB5-4FC2-A0CF-9FA4257B54B1}" type="sibTrans" cxnId="{53B92056-FC21-4129-AA48-E690B1C7A801}">
      <dgm:prSet/>
      <dgm:spPr/>
      <dgm:t>
        <a:bodyPr/>
        <a:lstStyle/>
        <a:p>
          <a:endParaRPr lang="en-US"/>
        </a:p>
      </dgm:t>
    </dgm:pt>
    <dgm:pt modelId="{ADCCD2C4-8EAE-4188-B7C9-3E452A1E8ECF}">
      <dgm:prSet/>
      <dgm:spPr/>
      <dgm:t>
        <a:bodyPr/>
        <a:lstStyle/>
        <a:p>
          <a:r>
            <a:rPr lang="en-US" dirty="0"/>
            <a:t>Acoustic phonetics </a:t>
          </a:r>
        </a:p>
      </dgm:t>
    </dgm:pt>
    <dgm:pt modelId="{9DD20D92-39B0-48C1-8037-4846B0D4C6BD}" type="parTrans" cxnId="{235B1E75-8A24-4034-8EC0-09778DB6914F}">
      <dgm:prSet/>
      <dgm:spPr/>
      <dgm:t>
        <a:bodyPr/>
        <a:lstStyle/>
        <a:p>
          <a:endParaRPr lang="en-US"/>
        </a:p>
      </dgm:t>
    </dgm:pt>
    <dgm:pt modelId="{CD31E15D-4FA5-4B36-879B-B2083C46A925}" type="sibTrans" cxnId="{235B1E75-8A24-4034-8EC0-09778DB6914F}">
      <dgm:prSet/>
      <dgm:spPr/>
      <dgm:t>
        <a:bodyPr/>
        <a:lstStyle/>
        <a:p>
          <a:endParaRPr lang="en-US"/>
        </a:p>
      </dgm:t>
    </dgm:pt>
    <dgm:pt modelId="{EF622966-ECF8-4AB7-9C66-C2980153485C}">
      <dgm:prSet/>
      <dgm:spPr/>
      <dgm:t>
        <a:bodyPr/>
        <a:lstStyle/>
        <a:p>
          <a:r>
            <a:rPr lang="en-US" dirty="0"/>
            <a:t>Place of articulation </a:t>
          </a:r>
        </a:p>
      </dgm:t>
    </dgm:pt>
    <dgm:pt modelId="{4CEF1CF9-6AAC-4E55-94E5-835574434F30}" type="parTrans" cxnId="{D078D2A6-9A3E-4CE1-8B20-ED0AFA829087}">
      <dgm:prSet/>
      <dgm:spPr/>
      <dgm:t>
        <a:bodyPr/>
        <a:lstStyle/>
        <a:p>
          <a:endParaRPr lang="en-US"/>
        </a:p>
      </dgm:t>
    </dgm:pt>
    <dgm:pt modelId="{6528B755-7D29-4387-90F9-714E164846A8}" type="sibTrans" cxnId="{D078D2A6-9A3E-4CE1-8B20-ED0AFA829087}">
      <dgm:prSet/>
      <dgm:spPr/>
      <dgm:t>
        <a:bodyPr/>
        <a:lstStyle/>
        <a:p>
          <a:endParaRPr lang="en-US"/>
        </a:p>
      </dgm:t>
    </dgm:pt>
    <dgm:pt modelId="{A72210A4-28AB-44F4-976C-BE9A124E28DB}">
      <dgm:prSet/>
      <dgm:spPr/>
      <dgm:t>
        <a:bodyPr/>
        <a:lstStyle/>
        <a:p>
          <a:r>
            <a:rPr lang="en-US" dirty="0"/>
            <a:t>Manners of articulation </a:t>
          </a:r>
        </a:p>
      </dgm:t>
    </dgm:pt>
    <dgm:pt modelId="{4B9F5279-372B-4B51-AC5B-0C35C424DE09}" type="parTrans" cxnId="{C57BAACD-643A-4742-8DB9-C0FF4A62253B}">
      <dgm:prSet/>
      <dgm:spPr/>
      <dgm:t>
        <a:bodyPr/>
        <a:lstStyle/>
        <a:p>
          <a:endParaRPr lang="en-US"/>
        </a:p>
      </dgm:t>
    </dgm:pt>
    <dgm:pt modelId="{F47D905E-F2D6-4D0F-9540-9C7C86D20953}" type="sibTrans" cxnId="{C57BAACD-643A-4742-8DB9-C0FF4A62253B}">
      <dgm:prSet/>
      <dgm:spPr/>
      <dgm:t>
        <a:bodyPr/>
        <a:lstStyle/>
        <a:p>
          <a:endParaRPr lang="en-US"/>
        </a:p>
      </dgm:t>
    </dgm:pt>
    <dgm:pt modelId="{039942E0-8CF0-44F0-965F-7C67F02AC4C5}">
      <dgm:prSet/>
      <dgm:spPr/>
      <dgm:t>
        <a:bodyPr/>
        <a:lstStyle/>
        <a:p>
          <a:r>
            <a:rPr lang="en-US" dirty="0" smtClean="0"/>
            <a:t>Syllable </a:t>
          </a:r>
          <a:endParaRPr lang="en-US" dirty="0"/>
        </a:p>
      </dgm:t>
    </dgm:pt>
    <dgm:pt modelId="{67BCBCE1-7F0A-4858-8533-F3620440789F}" type="parTrans" cxnId="{322CE44F-7A9B-4AE4-B110-5687FED19D1D}">
      <dgm:prSet/>
      <dgm:spPr/>
      <dgm:t>
        <a:bodyPr/>
        <a:lstStyle/>
        <a:p>
          <a:endParaRPr lang="en-US"/>
        </a:p>
      </dgm:t>
    </dgm:pt>
    <dgm:pt modelId="{889CD2ED-9A5F-4FD8-AD20-02EB369419E5}" type="sibTrans" cxnId="{322CE44F-7A9B-4AE4-B110-5687FED19D1D}">
      <dgm:prSet/>
      <dgm:spPr/>
      <dgm:t>
        <a:bodyPr/>
        <a:lstStyle/>
        <a:p>
          <a:endParaRPr lang="en-US"/>
        </a:p>
      </dgm:t>
    </dgm:pt>
    <dgm:pt modelId="{E297843F-9541-4A14-853A-8F4C9BFC0BD0}">
      <dgm:prSet/>
      <dgm:spPr/>
      <dgm:t>
        <a:bodyPr/>
        <a:lstStyle/>
        <a:p>
          <a:r>
            <a:rPr lang="en-US" dirty="0"/>
            <a:t>Stress </a:t>
          </a:r>
        </a:p>
      </dgm:t>
    </dgm:pt>
    <dgm:pt modelId="{4BF7BD64-D52E-4429-A61D-B6CDBF891031}" type="parTrans" cxnId="{F3D58CB7-E201-445B-A474-8A3DE8D60605}">
      <dgm:prSet/>
      <dgm:spPr/>
      <dgm:t>
        <a:bodyPr/>
        <a:lstStyle/>
        <a:p>
          <a:endParaRPr lang="en-US"/>
        </a:p>
      </dgm:t>
    </dgm:pt>
    <dgm:pt modelId="{F10802D6-13BD-4C9A-9CB3-6F9E658EA980}" type="sibTrans" cxnId="{F3D58CB7-E201-445B-A474-8A3DE8D60605}">
      <dgm:prSet/>
      <dgm:spPr/>
      <dgm:t>
        <a:bodyPr/>
        <a:lstStyle/>
        <a:p>
          <a:endParaRPr lang="en-US"/>
        </a:p>
      </dgm:t>
    </dgm:pt>
    <dgm:pt modelId="{2541DD2C-6A21-4502-A373-88B298125FD8}">
      <dgm:prSet/>
      <dgm:spPr/>
      <dgm:t>
        <a:bodyPr/>
        <a:lstStyle/>
        <a:p>
          <a:r>
            <a:rPr lang="en-US" dirty="0"/>
            <a:t>Intonation</a:t>
          </a:r>
        </a:p>
      </dgm:t>
    </dgm:pt>
    <dgm:pt modelId="{138EAB20-0A6C-4D7E-8851-941C9B967A02}" type="parTrans" cxnId="{DD57A462-6495-451C-BC36-886000CAA43A}">
      <dgm:prSet/>
      <dgm:spPr/>
      <dgm:t>
        <a:bodyPr/>
        <a:lstStyle/>
        <a:p>
          <a:endParaRPr lang="en-US"/>
        </a:p>
      </dgm:t>
    </dgm:pt>
    <dgm:pt modelId="{0D861300-E0DB-4A93-A453-6FF4BBF08E2B}" type="sibTrans" cxnId="{DD57A462-6495-451C-BC36-886000CAA43A}">
      <dgm:prSet/>
      <dgm:spPr/>
      <dgm:t>
        <a:bodyPr/>
        <a:lstStyle/>
        <a:p>
          <a:endParaRPr lang="en-US"/>
        </a:p>
      </dgm:t>
    </dgm:pt>
    <dgm:pt modelId="{55740016-CB78-4E56-8CB5-155007225DA0}">
      <dgm:prSet/>
      <dgm:spPr/>
      <dgm:t>
        <a:bodyPr/>
        <a:lstStyle/>
        <a:p>
          <a:r>
            <a:rPr lang="en-US" dirty="0"/>
            <a:t>Syntactic Structure </a:t>
          </a:r>
        </a:p>
      </dgm:t>
    </dgm:pt>
    <dgm:pt modelId="{31787784-FEA5-4578-96F4-C8529D92A9B6}" type="parTrans" cxnId="{CF539B50-A2E2-48F1-99D1-71F1CAC95707}">
      <dgm:prSet/>
      <dgm:spPr/>
      <dgm:t>
        <a:bodyPr/>
        <a:lstStyle/>
        <a:p>
          <a:endParaRPr lang="en-US"/>
        </a:p>
      </dgm:t>
    </dgm:pt>
    <dgm:pt modelId="{74B092AA-D7E3-482F-84F7-C52319142470}" type="sibTrans" cxnId="{CF539B50-A2E2-48F1-99D1-71F1CAC95707}">
      <dgm:prSet/>
      <dgm:spPr/>
      <dgm:t>
        <a:bodyPr/>
        <a:lstStyle/>
        <a:p>
          <a:endParaRPr lang="en-US"/>
        </a:p>
      </dgm:t>
    </dgm:pt>
    <dgm:pt modelId="{5FDF89CE-D6C6-44AD-94C2-CA6E194DBC46}" type="pres">
      <dgm:prSet presAssocID="{588CE7AC-C0FA-416B-AAA1-56A45895D63D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DC79CC8-46FD-4888-BE55-E2C5EF7DF14E}" type="pres">
      <dgm:prSet presAssocID="{588CE7AC-C0FA-416B-AAA1-56A45895D63D}" presName="hierFlow" presStyleCnt="0"/>
      <dgm:spPr/>
    </dgm:pt>
    <dgm:pt modelId="{C945C369-103C-4A5C-A31A-8719D9BC34E6}" type="pres">
      <dgm:prSet presAssocID="{588CE7AC-C0FA-416B-AAA1-56A45895D63D}" presName="firstBuf" presStyleCnt="0"/>
      <dgm:spPr/>
    </dgm:pt>
    <dgm:pt modelId="{79209DD1-9D31-44B7-B78C-8AA30ED19FC0}" type="pres">
      <dgm:prSet presAssocID="{588CE7AC-C0FA-416B-AAA1-56A45895D63D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6BB66F0E-ADA7-4D39-BCF6-13FAA2F592F1}" type="pres">
      <dgm:prSet presAssocID="{91114CCA-08BA-49F2-8CFC-B59EA34B8141}" presName="Name14" presStyleCnt="0"/>
      <dgm:spPr/>
    </dgm:pt>
    <dgm:pt modelId="{471066B0-3AFA-48B4-B375-B4AA8A81EC8D}" type="pres">
      <dgm:prSet presAssocID="{91114CCA-08BA-49F2-8CFC-B59EA34B8141}" presName="level1Shape" presStyleLbl="node0" presStyleIdx="0" presStyleCnt="1" custScaleX="462858" custLinFactNeighborX="3166" custLinFactNeighborY="818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43E4304-73F0-4E01-8C4B-D6FDFBF8AC51}" type="pres">
      <dgm:prSet presAssocID="{91114CCA-08BA-49F2-8CFC-B59EA34B8141}" presName="hierChild2" presStyleCnt="0"/>
      <dgm:spPr/>
    </dgm:pt>
    <dgm:pt modelId="{53DBEC8B-84AF-4366-B5C6-681F193D16F3}" type="pres">
      <dgm:prSet presAssocID="{99DF0E43-A825-4273-BD73-FF7C5C875A1B}" presName="Name19" presStyleLbl="parChTrans1D2" presStyleIdx="0" presStyleCnt="4"/>
      <dgm:spPr/>
      <dgm:t>
        <a:bodyPr/>
        <a:lstStyle/>
        <a:p>
          <a:endParaRPr lang="en-US"/>
        </a:p>
      </dgm:t>
    </dgm:pt>
    <dgm:pt modelId="{8F6B66A7-8BA5-4BD7-ADC5-07E6F168D623}" type="pres">
      <dgm:prSet presAssocID="{E271C41D-7C99-430B-90F6-188F15DED7F1}" presName="Name21" presStyleCnt="0"/>
      <dgm:spPr/>
    </dgm:pt>
    <dgm:pt modelId="{0A2FA794-41B9-462F-87CB-C011833144C8}" type="pres">
      <dgm:prSet presAssocID="{E271C41D-7C99-430B-90F6-188F15DED7F1}" presName="level2Shape" presStyleLbl="node2" presStyleIdx="0" presStyleCnt="4"/>
      <dgm:spPr/>
      <dgm:t>
        <a:bodyPr/>
        <a:lstStyle/>
        <a:p>
          <a:endParaRPr lang="en-US"/>
        </a:p>
      </dgm:t>
    </dgm:pt>
    <dgm:pt modelId="{06587793-AD65-4A6D-B852-BBC8AA074EE8}" type="pres">
      <dgm:prSet presAssocID="{E271C41D-7C99-430B-90F6-188F15DED7F1}" presName="hierChild3" presStyleCnt="0"/>
      <dgm:spPr/>
    </dgm:pt>
    <dgm:pt modelId="{6B22C082-7830-4DD8-B3C6-F9308DDB59F9}" type="pres">
      <dgm:prSet presAssocID="{77077B6B-466B-4363-B8B2-3DDC6A5BFC3A}" presName="Name19" presStyleLbl="parChTrans1D3" presStyleIdx="0" presStyleCnt="4"/>
      <dgm:spPr/>
      <dgm:t>
        <a:bodyPr/>
        <a:lstStyle/>
        <a:p>
          <a:endParaRPr lang="en-US"/>
        </a:p>
      </dgm:t>
    </dgm:pt>
    <dgm:pt modelId="{359F2184-EAF9-4EF7-ABF1-F45107B7BF83}" type="pres">
      <dgm:prSet presAssocID="{4D8A4FE1-D0B3-4580-B7BE-E1EB557C2722}" presName="Name21" presStyleCnt="0"/>
      <dgm:spPr/>
    </dgm:pt>
    <dgm:pt modelId="{9A626A29-1971-4E6B-BBF6-C09F1D87178C}" type="pres">
      <dgm:prSet presAssocID="{4D8A4FE1-D0B3-4580-B7BE-E1EB557C2722}" presName="level2Shape" presStyleLbl="node3" presStyleIdx="0" presStyleCnt="4"/>
      <dgm:spPr/>
      <dgm:t>
        <a:bodyPr/>
        <a:lstStyle/>
        <a:p>
          <a:endParaRPr lang="en-US"/>
        </a:p>
      </dgm:t>
    </dgm:pt>
    <dgm:pt modelId="{B523357B-27BB-4BF7-A3BF-629670367448}" type="pres">
      <dgm:prSet presAssocID="{4D8A4FE1-D0B3-4580-B7BE-E1EB557C2722}" presName="hierChild3" presStyleCnt="0"/>
      <dgm:spPr/>
    </dgm:pt>
    <dgm:pt modelId="{6E96FF63-7B03-4458-B30E-3AB254D7CB4F}" type="pres">
      <dgm:prSet presAssocID="{41F2592C-B92B-4BA9-8574-40DE96E2AC8B}" presName="Name19" presStyleLbl="parChTrans1D4" presStyleIdx="0" presStyleCnt="11"/>
      <dgm:spPr/>
      <dgm:t>
        <a:bodyPr/>
        <a:lstStyle/>
        <a:p>
          <a:endParaRPr lang="en-US"/>
        </a:p>
      </dgm:t>
    </dgm:pt>
    <dgm:pt modelId="{FD5793D9-CDD6-44AF-948D-B83D3D3796BB}" type="pres">
      <dgm:prSet presAssocID="{C278809A-E65B-4827-8BC5-D7C9AC93D0D0}" presName="Name21" presStyleCnt="0"/>
      <dgm:spPr/>
    </dgm:pt>
    <dgm:pt modelId="{7344CC8A-461E-46E0-8809-E45F49AF9F3E}" type="pres">
      <dgm:prSet presAssocID="{C278809A-E65B-4827-8BC5-D7C9AC93D0D0}" presName="level2Shape" presStyleLbl="node4" presStyleIdx="0" presStyleCnt="11" custLinFactX="-100000" custLinFactNeighborX="-136474" custLinFactNeighborY="-12912"/>
      <dgm:spPr/>
      <dgm:t>
        <a:bodyPr/>
        <a:lstStyle/>
        <a:p>
          <a:endParaRPr lang="en-US"/>
        </a:p>
      </dgm:t>
    </dgm:pt>
    <dgm:pt modelId="{08BFE2B4-D0DB-43EA-9598-A97E73727DFB}" type="pres">
      <dgm:prSet presAssocID="{C278809A-E65B-4827-8BC5-D7C9AC93D0D0}" presName="hierChild3" presStyleCnt="0"/>
      <dgm:spPr/>
    </dgm:pt>
    <dgm:pt modelId="{9C67D068-846F-4F06-BDFA-A4163411200E}" type="pres">
      <dgm:prSet presAssocID="{295DD56E-7AAE-40F8-B083-5074D7BFA611}" presName="Name19" presStyleLbl="parChTrans1D4" presStyleIdx="1" presStyleCnt="11"/>
      <dgm:spPr/>
      <dgm:t>
        <a:bodyPr/>
        <a:lstStyle/>
        <a:p>
          <a:endParaRPr lang="en-US"/>
        </a:p>
      </dgm:t>
    </dgm:pt>
    <dgm:pt modelId="{1C9A2771-F8C1-44F0-8680-5B9571DD17FE}" type="pres">
      <dgm:prSet presAssocID="{F803E82E-0E4D-4B2C-A928-7B2D7E8E24FE}" presName="Name21" presStyleCnt="0"/>
      <dgm:spPr/>
    </dgm:pt>
    <dgm:pt modelId="{5ECF4253-23B0-4802-89DB-5E235617B7E3}" type="pres">
      <dgm:prSet presAssocID="{F803E82E-0E4D-4B2C-A928-7B2D7E8E24FE}" presName="level2Shape" presStyleLbl="node4" presStyleIdx="1" presStyleCnt="11" custLinFactX="-46768" custLinFactNeighborX="-100000" custLinFactNeighborY="4233"/>
      <dgm:spPr/>
      <dgm:t>
        <a:bodyPr/>
        <a:lstStyle/>
        <a:p>
          <a:endParaRPr lang="en-US"/>
        </a:p>
      </dgm:t>
    </dgm:pt>
    <dgm:pt modelId="{4990B652-32C8-4D2F-920B-69FFB7B94F9B}" type="pres">
      <dgm:prSet presAssocID="{F803E82E-0E4D-4B2C-A928-7B2D7E8E24FE}" presName="hierChild3" presStyleCnt="0"/>
      <dgm:spPr/>
    </dgm:pt>
    <dgm:pt modelId="{B9837BD0-6548-4FF7-AA9F-CFA21D356521}" type="pres">
      <dgm:prSet presAssocID="{4CEF1CF9-6AAC-4E55-94E5-835574434F30}" presName="Name19" presStyleLbl="parChTrans1D4" presStyleIdx="2" presStyleCnt="11"/>
      <dgm:spPr/>
      <dgm:t>
        <a:bodyPr/>
        <a:lstStyle/>
        <a:p>
          <a:endParaRPr lang="en-US"/>
        </a:p>
      </dgm:t>
    </dgm:pt>
    <dgm:pt modelId="{7716E31B-78D9-4B6C-9372-16E210EDEE4C}" type="pres">
      <dgm:prSet presAssocID="{EF622966-ECF8-4AB7-9C66-C2980153485C}" presName="Name21" presStyleCnt="0"/>
      <dgm:spPr/>
    </dgm:pt>
    <dgm:pt modelId="{685BF1A6-E014-4F9B-9CA1-AFB8F07B5C61}" type="pres">
      <dgm:prSet presAssocID="{EF622966-ECF8-4AB7-9C66-C2980153485C}" presName="level2Shape" presStyleLbl="node4" presStyleIdx="2" presStyleCnt="11" custLinFactNeighborX="-89826" custLinFactNeighborY="21378"/>
      <dgm:spPr/>
      <dgm:t>
        <a:bodyPr/>
        <a:lstStyle/>
        <a:p>
          <a:endParaRPr lang="en-US"/>
        </a:p>
      </dgm:t>
    </dgm:pt>
    <dgm:pt modelId="{8FFF00A5-2702-4C4E-9B5E-11CF4C52D9D2}" type="pres">
      <dgm:prSet presAssocID="{EF622966-ECF8-4AB7-9C66-C2980153485C}" presName="hierChild3" presStyleCnt="0"/>
      <dgm:spPr/>
    </dgm:pt>
    <dgm:pt modelId="{4551F4B5-D5DF-482B-A244-25875239E431}" type="pres">
      <dgm:prSet presAssocID="{4B9F5279-372B-4B51-AC5B-0C35C424DE09}" presName="Name19" presStyleLbl="parChTrans1D4" presStyleIdx="3" presStyleCnt="11"/>
      <dgm:spPr/>
      <dgm:t>
        <a:bodyPr/>
        <a:lstStyle/>
        <a:p>
          <a:endParaRPr lang="en-US"/>
        </a:p>
      </dgm:t>
    </dgm:pt>
    <dgm:pt modelId="{324338B6-473A-444B-BFFC-570D83D9D215}" type="pres">
      <dgm:prSet presAssocID="{A72210A4-28AB-44F4-976C-BE9A124E28DB}" presName="Name21" presStyleCnt="0"/>
      <dgm:spPr/>
    </dgm:pt>
    <dgm:pt modelId="{030A0C9C-0BB3-4928-9611-DB566D42C1E5}" type="pres">
      <dgm:prSet presAssocID="{A72210A4-28AB-44F4-976C-BE9A124E28DB}" presName="level2Shape" presStyleLbl="node4" presStyleIdx="3" presStyleCnt="11" custLinFactX="-7004" custLinFactNeighborX="-100000" custLinFactNeighborY="21378"/>
      <dgm:spPr/>
      <dgm:t>
        <a:bodyPr/>
        <a:lstStyle/>
        <a:p>
          <a:endParaRPr lang="en-US"/>
        </a:p>
      </dgm:t>
    </dgm:pt>
    <dgm:pt modelId="{EC17F638-448A-4437-A494-E7C5E4E31A63}" type="pres">
      <dgm:prSet presAssocID="{A72210A4-28AB-44F4-976C-BE9A124E28DB}" presName="hierChild3" presStyleCnt="0"/>
      <dgm:spPr/>
    </dgm:pt>
    <dgm:pt modelId="{1DC5F265-F307-4072-91CD-C5548CF6EF3A}" type="pres">
      <dgm:prSet presAssocID="{D688CC44-7C8A-41C1-81FB-5D4F01FD9002}" presName="Name19" presStyleLbl="parChTrans1D4" presStyleIdx="4" presStyleCnt="11"/>
      <dgm:spPr/>
      <dgm:t>
        <a:bodyPr/>
        <a:lstStyle/>
        <a:p>
          <a:endParaRPr lang="en-US"/>
        </a:p>
      </dgm:t>
    </dgm:pt>
    <dgm:pt modelId="{3CDFC275-4637-4F79-9221-EC93119C3143}" type="pres">
      <dgm:prSet presAssocID="{18ADED2D-FF24-4843-A6E3-F63C210BA922}" presName="Name21" presStyleCnt="0"/>
      <dgm:spPr/>
    </dgm:pt>
    <dgm:pt modelId="{64FA3A3C-2E65-4D24-89CD-533E896A35BC}" type="pres">
      <dgm:prSet presAssocID="{18ADED2D-FF24-4843-A6E3-F63C210BA922}" presName="level2Shape" presStyleLbl="node4" presStyleIdx="4" presStyleCnt="11" custLinFactX="-55887" custLinFactNeighborX="-100000" custLinFactNeighborY="-7855"/>
      <dgm:spPr/>
      <dgm:t>
        <a:bodyPr/>
        <a:lstStyle/>
        <a:p>
          <a:endParaRPr lang="en-US"/>
        </a:p>
      </dgm:t>
    </dgm:pt>
    <dgm:pt modelId="{15AC4002-5624-4837-876E-23F8301E8672}" type="pres">
      <dgm:prSet presAssocID="{18ADED2D-FF24-4843-A6E3-F63C210BA922}" presName="hierChild3" presStyleCnt="0"/>
      <dgm:spPr/>
    </dgm:pt>
    <dgm:pt modelId="{6E21BC13-9BE8-4E99-9EAC-EEC9919A8C9A}" type="pres">
      <dgm:prSet presAssocID="{9DD20D92-39B0-48C1-8037-4846B0D4C6BD}" presName="Name19" presStyleLbl="parChTrans1D4" presStyleIdx="5" presStyleCnt="11"/>
      <dgm:spPr/>
      <dgm:t>
        <a:bodyPr/>
        <a:lstStyle/>
        <a:p>
          <a:endParaRPr lang="en-US"/>
        </a:p>
      </dgm:t>
    </dgm:pt>
    <dgm:pt modelId="{DFFD8BB6-98C1-4220-9D40-7EF4694721C3}" type="pres">
      <dgm:prSet presAssocID="{ADCCD2C4-8EAE-4188-B7C9-3E452A1E8ECF}" presName="Name21" presStyleCnt="0"/>
      <dgm:spPr/>
    </dgm:pt>
    <dgm:pt modelId="{1642EC8D-C9C3-4FD2-AEC8-6E372A58D7CA}" type="pres">
      <dgm:prSet presAssocID="{ADCCD2C4-8EAE-4188-B7C9-3E452A1E8ECF}" presName="level2Shape" presStyleLbl="node4" presStyleIdx="5" presStyleCnt="11" custLinFactX="-56948" custLinFactNeighborX="-100000" custLinFactNeighborY="4233"/>
      <dgm:spPr/>
      <dgm:t>
        <a:bodyPr/>
        <a:lstStyle/>
        <a:p>
          <a:endParaRPr lang="en-US"/>
        </a:p>
      </dgm:t>
    </dgm:pt>
    <dgm:pt modelId="{86755DE5-0491-460F-BEF8-5F9BCDFB653B}" type="pres">
      <dgm:prSet presAssocID="{ADCCD2C4-8EAE-4188-B7C9-3E452A1E8ECF}" presName="hierChild3" presStyleCnt="0"/>
      <dgm:spPr/>
    </dgm:pt>
    <dgm:pt modelId="{DDAEDA3C-0476-4872-88B9-B678642DFDFB}" type="pres">
      <dgm:prSet presAssocID="{5DD41F31-A5B0-406E-907E-0FD675F82DAB}" presName="Name19" presStyleLbl="parChTrans1D4" presStyleIdx="6" presStyleCnt="11"/>
      <dgm:spPr/>
      <dgm:t>
        <a:bodyPr/>
        <a:lstStyle/>
        <a:p>
          <a:endParaRPr lang="en-US"/>
        </a:p>
      </dgm:t>
    </dgm:pt>
    <dgm:pt modelId="{13D7D276-BF0C-46C4-AC80-4429B27DBA91}" type="pres">
      <dgm:prSet presAssocID="{BC6632CA-B1F5-487B-86AA-83887F5CFE09}" presName="Name21" presStyleCnt="0"/>
      <dgm:spPr/>
    </dgm:pt>
    <dgm:pt modelId="{5A71FAB2-AF78-45C4-8279-1E6150A6E12C}" type="pres">
      <dgm:prSet presAssocID="{BC6632CA-B1F5-487B-86AA-83887F5CFE09}" presName="level2Shape" presStyleLbl="node4" presStyleIdx="6" presStyleCnt="11" custScaleX="253886" custScaleY="93410" custLinFactX="-100000" custLinFactNeighborX="-161917" custLinFactNeighborY="7976"/>
      <dgm:spPr/>
      <dgm:t>
        <a:bodyPr/>
        <a:lstStyle/>
        <a:p>
          <a:endParaRPr lang="en-US"/>
        </a:p>
      </dgm:t>
    </dgm:pt>
    <dgm:pt modelId="{FD14CF53-584C-4215-A037-6DB651934AE6}" type="pres">
      <dgm:prSet presAssocID="{BC6632CA-B1F5-487B-86AA-83887F5CFE09}" presName="hierChild3" presStyleCnt="0"/>
      <dgm:spPr/>
    </dgm:pt>
    <dgm:pt modelId="{3EE5E4F8-6987-45F2-BFCE-9FC2EC36F1E6}" type="pres">
      <dgm:prSet presAssocID="{67BCBCE1-7F0A-4858-8533-F3620440789F}" presName="Name19" presStyleLbl="parChTrans1D4" presStyleIdx="7" presStyleCnt="11"/>
      <dgm:spPr/>
      <dgm:t>
        <a:bodyPr/>
        <a:lstStyle/>
        <a:p>
          <a:endParaRPr lang="en-US"/>
        </a:p>
      </dgm:t>
    </dgm:pt>
    <dgm:pt modelId="{DD6D1EF9-D297-4BEA-88F9-B140675A8A68}" type="pres">
      <dgm:prSet presAssocID="{039942E0-8CF0-44F0-965F-7C67F02AC4C5}" presName="Name21" presStyleCnt="0"/>
      <dgm:spPr/>
    </dgm:pt>
    <dgm:pt modelId="{413709EE-C668-450D-9422-E85CE486BEDC}" type="pres">
      <dgm:prSet presAssocID="{039942E0-8CF0-44F0-965F-7C67F02AC4C5}" presName="level2Shape" presStyleLbl="node4" presStyleIdx="7" presStyleCnt="11" custLinFactX="-100000" custLinFactY="81660" custLinFactNeighborX="-110351" custLinFactNeighborY="100000"/>
      <dgm:spPr/>
      <dgm:t>
        <a:bodyPr/>
        <a:lstStyle/>
        <a:p>
          <a:endParaRPr lang="en-US"/>
        </a:p>
      </dgm:t>
    </dgm:pt>
    <dgm:pt modelId="{5D1D871D-AC09-48C2-A42B-75CE953170B5}" type="pres">
      <dgm:prSet presAssocID="{039942E0-8CF0-44F0-965F-7C67F02AC4C5}" presName="hierChild3" presStyleCnt="0"/>
      <dgm:spPr/>
    </dgm:pt>
    <dgm:pt modelId="{0866F464-2455-43DA-A586-EEF50D5DF9F2}" type="pres">
      <dgm:prSet presAssocID="{4BF7BD64-D52E-4429-A61D-B6CDBF891031}" presName="Name19" presStyleLbl="parChTrans1D4" presStyleIdx="8" presStyleCnt="11"/>
      <dgm:spPr/>
      <dgm:t>
        <a:bodyPr/>
        <a:lstStyle/>
        <a:p>
          <a:endParaRPr lang="en-US"/>
        </a:p>
      </dgm:t>
    </dgm:pt>
    <dgm:pt modelId="{4CC1E304-CBB6-4B4E-AEF9-E9BE2CA853E3}" type="pres">
      <dgm:prSet presAssocID="{E297843F-9541-4A14-853A-8F4C9BFC0BD0}" presName="Name21" presStyleCnt="0"/>
      <dgm:spPr/>
    </dgm:pt>
    <dgm:pt modelId="{F42551E6-D8CF-4961-AA88-02DA0D325606}" type="pres">
      <dgm:prSet presAssocID="{E297843F-9541-4A14-853A-8F4C9BFC0BD0}" presName="level2Shape" presStyleLbl="node4" presStyleIdx="8" presStyleCnt="11" custLinFactX="-100000" custLinFactY="81660" custLinFactNeighborX="-108102" custLinFactNeighborY="100000"/>
      <dgm:spPr/>
      <dgm:t>
        <a:bodyPr/>
        <a:lstStyle/>
        <a:p>
          <a:endParaRPr lang="en-US"/>
        </a:p>
      </dgm:t>
    </dgm:pt>
    <dgm:pt modelId="{008E307B-19DA-44F6-81A1-6E0DDF4A6D74}" type="pres">
      <dgm:prSet presAssocID="{E297843F-9541-4A14-853A-8F4C9BFC0BD0}" presName="hierChild3" presStyleCnt="0"/>
      <dgm:spPr/>
    </dgm:pt>
    <dgm:pt modelId="{091DD0EC-2598-4A15-BAF2-BBA188FC9E60}" type="pres">
      <dgm:prSet presAssocID="{138EAB20-0A6C-4D7E-8851-941C9B967A02}" presName="Name19" presStyleLbl="parChTrans1D4" presStyleIdx="9" presStyleCnt="11"/>
      <dgm:spPr/>
      <dgm:t>
        <a:bodyPr/>
        <a:lstStyle/>
        <a:p>
          <a:endParaRPr lang="en-US"/>
        </a:p>
      </dgm:t>
    </dgm:pt>
    <dgm:pt modelId="{C9366758-0C4F-447F-AA32-8A11163CC925}" type="pres">
      <dgm:prSet presAssocID="{2541DD2C-6A21-4502-A373-88B298125FD8}" presName="Name21" presStyleCnt="0"/>
      <dgm:spPr/>
    </dgm:pt>
    <dgm:pt modelId="{1CE28FA9-E14C-42E1-8C6A-5C3386FA3BFC}" type="pres">
      <dgm:prSet presAssocID="{2541DD2C-6A21-4502-A373-88B298125FD8}" presName="level2Shape" presStyleLbl="node4" presStyleIdx="9" presStyleCnt="11" custLinFactX="-100000" custLinFactY="67490" custLinFactNeighborX="-105852" custLinFactNeighborY="100000"/>
      <dgm:spPr/>
      <dgm:t>
        <a:bodyPr/>
        <a:lstStyle/>
        <a:p>
          <a:endParaRPr lang="en-US"/>
        </a:p>
      </dgm:t>
    </dgm:pt>
    <dgm:pt modelId="{AA13B661-B425-432E-9C9B-7DB59031462F}" type="pres">
      <dgm:prSet presAssocID="{2541DD2C-6A21-4502-A373-88B298125FD8}" presName="hierChild3" presStyleCnt="0"/>
      <dgm:spPr/>
    </dgm:pt>
    <dgm:pt modelId="{7ACADEB4-6C0F-4D8D-9434-472580250239}" type="pres">
      <dgm:prSet presAssocID="{31787784-FEA5-4578-96F4-C8529D92A9B6}" presName="Name19" presStyleLbl="parChTrans1D4" presStyleIdx="10" presStyleCnt="11"/>
      <dgm:spPr/>
      <dgm:t>
        <a:bodyPr/>
        <a:lstStyle/>
        <a:p>
          <a:endParaRPr lang="en-US"/>
        </a:p>
      </dgm:t>
    </dgm:pt>
    <dgm:pt modelId="{0D24E8FC-6B13-469D-8EFC-AE5863E6C931}" type="pres">
      <dgm:prSet presAssocID="{55740016-CB78-4E56-8CB5-155007225DA0}" presName="Name21" presStyleCnt="0"/>
      <dgm:spPr/>
    </dgm:pt>
    <dgm:pt modelId="{DCE1B9AD-20A3-454F-8E6A-959BCEC0A615}" type="pres">
      <dgm:prSet presAssocID="{55740016-CB78-4E56-8CB5-155007225DA0}" presName="level2Shape" presStyleLbl="node4" presStyleIdx="10" presStyleCnt="11" custScaleX="177516" custLinFactX="-66210" custLinFactY="61380" custLinFactNeighborX="-100000" custLinFactNeighborY="100000"/>
      <dgm:spPr/>
      <dgm:t>
        <a:bodyPr/>
        <a:lstStyle/>
        <a:p>
          <a:endParaRPr lang="en-US"/>
        </a:p>
      </dgm:t>
    </dgm:pt>
    <dgm:pt modelId="{CFE5FB1B-1BF5-42A0-BA21-90028FD4C628}" type="pres">
      <dgm:prSet presAssocID="{55740016-CB78-4E56-8CB5-155007225DA0}" presName="hierChild3" presStyleCnt="0"/>
      <dgm:spPr/>
    </dgm:pt>
    <dgm:pt modelId="{80A72228-A804-4465-A12A-C181994FEBE8}" type="pres">
      <dgm:prSet presAssocID="{AA38A387-0F0E-4069-93F1-E824B3A8F81C}" presName="Name19" presStyleLbl="parChTrans1D2" presStyleIdx="1" presStyleCnt="4"/>
      <dgm:spPr/>
      <dgm:t>
        <a:bodyPr/>
        <a:lstStyle/>
        <a:p>
          <a:endParaRPr lang="en-US"/>
        </a:p>
      </dgm:t>
    </dgm:pt>
    <dgm:pt modelId="{1A026803-3A66-4A7E-A63B-D91B8B36E939}" type="pres">
      <dgm:prSet presAssocID="{4CC26E33-8551-4C3C-A1D9-7EAB2F14DA69}" presName="Name21" presStyleCnt="0"/>
      <dgm:spPr/>
    </dgm:pt>
    <dgm:pt modelId="{B7DDAB63-ADFE-4B49-AAD4-CF58FB44DF56}" type="pres">
      <dgm:prSet presAssocID="{4CC26E33-8551-4C3C-A1D9-7EAB2F14DA69}" presName="level2Shape" presStyleLbl="node2" presStyleIdx="1" presStyleCnt="4"/>
      <dgm:spPr/>
      <dgm:t>
        <a:bodyPr/>
        <a:lstStyle/>
        <a:p>
          <a:endParaRPr lang="en-US"/>
        </a:p>
      </dgm:t>
    </dgm:pt>
    <dgm:pt modelId="{CA519FF8-1C22-4179-AA97-9BB2424B433A}" type="pres">
      <dgm:prSet presAssocID="{4CC26E33-8551-4C3C-A1D9-7EAB2F14DA69}" presName="hierChild3" presStyleCnt="0"/>
      <dgm:spPr/>
    </dgm:pt>
    <dgm:pt modelId="{408122A0-7EB2-4339-A376-E5CC6A4DB721}" type="pres">
      <dgm:prSet presAssocID="{EA213DC0-BF24-4581-8DFD-BD638F4D4126}" presName="Name19" presStyleLbl="parChTrans1D3" presStyleIdx="1" presStyleCnt="4"/>
      <dgm:spPr/>
      <dgm:t>
        <a:bodyPr/>
        <a:lstStyle/>
        <a:p>
          <a:endParaRPr lang="en-US"/>
        </a:p>
      </dgm:t>
    </dgm:pt>
    <dgm:pt modelId="{58195E40-1F73-47BA-A25B-CABB5FB6E0C0}" type="pres">
      <dgm:prSet presAssocID="{37DCACC2-63D0-42D0-8580-C849F823785C}" presName="Name21" presStyleCnt="0"/>
      <dgm:spPr/>
    </dgm:pt>
    <dgm:pt modelId="{D5EBD4D7-0B84-4C65-A4BF-C71631082741}" type="pres">
      <dgm:prSet presAssocID="{37DCACC2-63D0-42D0-8580-C849F823785C}" presName="level2Shape" presStyleLbl="node3" presStyleIdx="1" presStyleCnt="4"/>
      <dgm:spPr/>
      <dgm:t>
        <a:bodyPr/>
        <a:lstStyle/>
        <a:p>
          <a:endParaRPr lang="en-US"/>
        </a:p>
      </dgm:t>
    </dgm:pt>
    <dgm:pt modelId="{6528288A-0C35-4FFE-B864-E7613A8AFF94}" type="pres">
      <dgm:prSet presAssocID="{37DCACC2-63D0-42D0-8580-C849F823785C}" presName="hierChild3" presStyleCnt="0"/>
      <dgm:spPr/>
    </dgm:pt>
    <dgm:pt modelId="{83C61ACA-BE3E-4F78-A287-31E31FFBA467}" type="pres">
      <dgm:prSet presAssocID="{DACB7028-5760-483A-8903-3A3EABA66D23}" presName="Name19" presStyleLbl="parChTrans1D2" presStyleIdx="2" presStyleCnt="4"/>
      <dgm:spPr/>
      <dgm:t>
        <a:bodyPr/>
        <a:lstStyle/>
        <a:p>
          <a:endParaRPr lang="en-US"/>
        </a:p>
      </dgm:t>
    </dgm:pt>
    <dgm:pt modelId="{9E6D1BDD-4009-48BE-AEDE-C718E03CF254}" type="pres">
      <dgm:prSet presAssocID="{E8C3ACF3-35FD-42EE-818F-F2DE2A98E7DF}" presName="Name21" presStyleCnt="0"/>
      <dgm:spPr/>
    </dgm:pt>
    <dgm:pt modelId="{54038077-77FE-4BDE-B3C9-EC4F14BA8F8E}" type="pres">
      <dgm:prSet presAssocID="{E8C3ACF3-35FD-42EE-818F-F2DE2A98E7DF}" presName="level2Shape" presStyleLbl="node2" presStyleIdx="2" presStyleCnt="4"/>
      <dgm:spPr/>
      <dgm:t>
        <a:bodyPr/>
        <a:lstStyle/>
        <a:p>
          <a:endParaRPr lang="en-US"/>
        </a:p>
      </dgm:t>
    </dgm:pt>
    <dgm:pt modelId="{9799760A-A4AD-496E-B17A-3D2A592B78CD}" type="pres">
      <dgm:prSet presAssocID="{E8C3ACF3-35FD-42EE-818F-F2DE2A98E7DF}" presName="hierChild3" presStyleCnt="0"/>
      <dgm:spPr/>
    </dgm:pt>
    <dgm:pt modelId="{B3C092DC-F9F5-42DB-9E10-F8B69F487F89}" type="pres">
      <dgm:prSet presAssocID="{98C1ED6C-33FD-44F2-A28E-9CC9BD804793}" presName="Name19" presStyleLbl="parChTrans1D3" presStyleIdx="2" presStyleCnt="4"/>
      <dgm:spPr/>
      <dgm:t>
        <a:bodyPr/>
        <a:lstStyle/>
        <a:p>
          <a:endParaRPr lang="en-US"/>
        </a:p>
      </dgm:t>
    </dgm:pt>
    <dgm:pt modelId="{1929D0C2-36E2-4580-993A-A71C48D3B205}" type="pres">
      <dgm:prSet presAssocID="{34CFEBE0-AD14-41ED-8A62-90EDD7106BD5}" presName="Name21" presStyleCnt="0"/>
      <dgm:spPr/>
    </dgm:pt>
    <dgm:pt modelId="{3BB260A0-3148-4170-88ED-7C937809971E}" type="pres">
      <dgm:prSet presAssocID="{34CFEBE0-AD14-41ED-8A62-90EDD7106BD5}" presName="level2Shape" presStyleLbl="node3" presStyleIdx="2" presStyleCnt="4"/>
      <dgm:spPr/>
      <dgm:t>
        <a:bodyPr/>
        <a:lstStyle/>
        <a:p>
          <a:endParaRPr lang="en-US"/>
        </a:p>
      </dgm:t>
    </dgm:pt>
    <dgm:pt modelId="{400C06EB-EFB2-4E79-9158-6A3063E908B9}" type="pres">
      <dgm:prSet presAssocID="{34CFEBE0-AD14-41ED-8A62-90EDD7106BD5}" presName="hierChild3" presStyleCnt="0"/>
      <dgm:spPr/>
    </dgm:pt>
    <dgm:pt modelId="{9E50333D-7B13-4C5A-A79E-4B7456C810D9}" type="pres">
      <dgm:prSet presAssocID="{97385DEB-5F41-42B6-8109-433BB6431EAF}" presName="Name19" presStyleLbl="parChTrans1D2" presStyleIdx="3" presStyleCnt="4"/>
      <dgm:spPr/>
      <dgm:t>
        <a:bodyPr/>
        <a:lstStyle/>
        <a:p>
          <a:endParaRPr lang="en-US"/>
        </a:p>
      </dgm:t>
    </dgm:pt>
    <dgm:pt modelId="{E7ADFC8C-C835-4F94-8D43-E7FEC90F2B7C}" type="pres">
      <dgm:prSet presAssocID="{FCD13028-C6BF-4653-BF43-1DC843853416}" presName="Name21" presStyleCnt="0"/>
      <dgm:spPr/>
    </dgm:pt>
    <dgm:pt modelId="{5E268866-4A2F-4243-8274-09D56EE11BE9}" type="pres">
      <dgm:prSet presAssocID="{FCD13028-C6BF-4653-BF43-1DC843853416}" presName="level2Shape" presStyleLbl="node2" presStyleIdx="3" presStyleCnt="4"/>
      <dgm:spPr/>
      <dgm:t>
        <a:bodyPr/>
        <a:lstStyle/>
        <a:p>
          <a:endParaRPr lang="en-US"/>
        </a:p>
      </dgm:t>
    </dgm:pt>
    <dgm:pt modelId="{EA1CA97D-0E35-4A14-B402-D7683DA4839A}" type="pres">
      <dgm:prSet presAssocID="{FCD13028-C6BF-4653-BF43-1DC843853416}" presName="hierChild3" presStyleCnt="0"/>
      <dgm:spPr/>
    </dgm:pt>
    <dgm:pt modelId="{BBF2B775-3038-4D66-A15D-9E549F1E6C8C}" type="pres">
      <dgm:prSet presAssocID="{3DD253A2-6C7E-4E67-83BE-CB9E3723EF77}" presName="Name19" presStyleLbl="parChTrans1D3" presStyleIdx="3" presStyleCnt="4"/>
      <dgm:spPr/>
      <dgm:t>
        <a:bodyPr/>
        <a:lstStyle/>
        <a:p>
          <a:endParaRPr lang="en-US"/>
        </a:p>
      </dgm:t>
    </dgm:pt>
    <dgm:pt modelId="{467DD32C-497D-4E97-9D0C-81B10FB96454}" type="pres">
      <dgm:prSet presAssocID="{2DA06B08-F42B-49AF-A4DC-7D2547D1133A}" presName="Name21" presStyleCnt="0"/>
      <dgm:spPr/>
    </dgm:pt>
    <dgm:pt modelId="{4A371F25-0A1B-4068-8DAB-8EB43470A70D}" type="pres">
      <dgm:prSet presAssocID="{2DA06B08-F42B-49AF-A4DC-7D2547D1133A}" presName="level2Shape" presStyleLbl="node3" presStyleIdx="3" presStyleCnt="4"/>
      <dgm:spPr/>
      <dgm:t>
        <a:bodyPr/>
        <a:lstStyle/>
        <a:p>
          <a:endParaRPr lang="en-US"/>
        </a:p>
      </dgm:t>
    </dgm:pt>
    <dgm:pt modelId="{0526EE44-1AFA-47E9-8978-FA810EBABF62}" type="pres">
      <dgm:prSet presAssocID="{2DA06B08-F42B-49AF-A4DC-7D2547D1133A}" presName="hierChild3" presStyleCnt="0"/>
      <dgm:spPr/>
    </dgm:pt>
    <dgm:pt modelId="{844BEEDF-D3F3-481C-8172-4A8888DE8516}" type="pres">
      <dgm:prSet presAssocID="{588CE7AC-C0FA-416B-AAA1-56A45895D63D}" presName="bgShapesFlow" presStyleCnt="0"/>
      <dgm:spPr/>
    </dgm:pt>
    <dgm:pt modelId="{659BD7A4-C1A2-47F0-9DB6-FA3BCAFDB7F4}" type="pres">
      <dgm:prSet presAssocID="{73F3C59F-B4BC-49DE-A246-9D9E9CAFB784}" presName="rectComp" presStyleCnt="0"/>
      <dgm:spPr/>
    </dgm:pt>
    <dgm:pt modelId="{9BE7146B-1F14-489A-B1B9-C0DC5BFE108D}" type="pres">
      <dgm:prSet presAssocID="{73F3C59F-B4BC-49DE-A246-9D9E9CAFB784}" presName="bgRect" presStyleLbl="bgShp" presStyleIdx="0" presStyleCnt="3"/>
      <dgm:spPr/>
      <dgm:t>
        <a:bodyPr/>
        <a:lstStyle/>
        <a:p>
          <a:endParaRPr lang="en-US"/>
        </a:p>
      </dgm:t>
    </dgm:pt>
    <dgm:pt modelId="{BEA2E837-D718-455F-ACB5-3D49DEC5AB9C}" type="pres">
      <dgm:prSet presAssocID="{73F3C59F-B4BC-49DE-A246-9D9E9CAFB784}" presName="bgRectTx" presStyleLbl="bgShp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EA80F62-2646-4487-8D4A-5353829ADB39}" type="pres">
      <dgm:prSet presAssocID="{73F3C59F-B4BC-49DE-A246-9D9E9CAFB784}" presName="spComp" presStyleCnt="0"/>
      <dgm:spPr/>
    </dgm:pt>
    <dgm:pt modelId="{D24AF026-BB25-4E21-9ECE-E0322D46B088}" type="pres">
      <dgm:prSet presAssocID="{73F3C59F-B4BC-49DE-A246-9D9E9CAFB784}" presName="vSp" presStyleCnt="0"/>
      <dgm:spPr/>
    </dgm:pt>
    <dgm:pt modelId="{D7AD6E6A-3431-4814-8CE7-4E94799C8030}" type="pres">
      <dgm:prSet presAssocID="{8BEEFAA5-2E80-440C-B283-B6B55600D104}" presName="rectComp" presStyleCnt="0"/>
      <dgm:spPr/>
    </dgm:pt>
    <dgm:pt modelId="{C4BE56E0-3ED2-4707-8530-A6484398CEB5}" type="pres">
      <dgm:prSet presAssocID="{8BEEFAA5-2E80-440C-B283-B6B55600D104}" presName="bgRect" presStyleLbl="bgShp" presStyleIdx="1" presStyleCnt="3"/>
      <dgm:spPr/>
      <dgm:t>
        <a:bodyPr/>
        <a:lstStyle/>
        <a:p>
          <a:endParaRPr lang="en-US"/>
        </a:p>
      </dgm:t>
    </dgm:pt>
    <dgm:pt modelId="{9C2499E5-A96D-4AFB-8021-6F3437ED21BB}" type="pres">
      <dgm:prSet presAssocID="{8BEEFAA5-2E80-440C-B283-B6B55600D104}" presName="bgRectTx" presStyleLbl="bgShp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CB7816A-B99B-4187-8616-2B652277E647}" type="pres">
      <dgm:prSet presAssocID="{8BEEFAA5-2E80-440C-B283-B6B55600D104}" presName="spComp" presStyleCnt="0"/>
      <dgm:spPr/>
    </dgm:pt>
    <dgm:pt modelId="{87E4EB8E-8E6B-4E8F-9596-D7B4018124C7}" type="pres">
      <dgm:prSet presAssocID="{8BEEFAA5-2E80-440C-B283-B6B55600D104}" presName="vSp" presStyleCnt="0"/>
      <dgm:spPr/>
    </dgm:pt>
    <dgm:pt modelId="{A9D97042-ED36-4E18-B6EC-CC9D9F09D217}" type="pres">
      <dgm:prSet presAssocID="{57833E67-87A0-476F-B3D8-1BFB1C91506B}" presName="rectComp" presStyleCnt="0"/>
      <dgm:spPr/>
    </dgm:pt>
    <dgm:pt modelId="{3B506E9E-60E4-4392-B09E-C187443AFC70}" type="pres">
      <dgm:prSet presAssocID="{57833E67-87A0-476F-B3D8-1BFB1C91506B}" presName="bgRect" presStyleLbl="bgShp" presStyleIdx="2" presStyleCnt="3"/>
      <dgm:spPr/>
      <dgm:t>
        <a:bodyPr/>
        <a:lstStyle/>
        <a:p>
          <a:endParaRPr lang="en-US"/>
        </a:p>
      </dgm:t>
    </dgm:pt>
    <dgm:pt modelId="{90AADF13-F3EF-4E6E-BB07-4DEBB03E9E54}" type="pres">
      <dgm:prSet presAssocID="{57833E67-87A0-476F-B3D8-1BFB1C91506B}" presName="bgRectTx" presStyleLbl="bgShp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4755F56-6BDE-43F9-8A6A-27FEF93705E8}" type="presOf" srcId="{91114CCA-08BA-49F2-8CFC-B59EA34B8141}" destId="{471066B0-3AFA-48B4-B375-B4AA8A81EC8D}" srcOrd="0" destOrd="0" presId="urn:microsoft.com/office/officeart/2005/8/layout/hierarchy6"/>
    <dgm:cxn modelId="{AD287A38-8364-45A4-B789-A9590A72365F}" type="presOf" srcId="{A72210A4-28AB-44F4-976C-BE9A124E28DB}" destId="{030A0C9C-0BB3-4928-9611-DB566D42C1E5}" srcOrd="0" destOrd="0" presId="urn:microsoft.com/office/officeart/2005/8/layout/hierarchy6"/>
    <dgm:cxn modelId="{461076AC-6EF8-4C07-A444-2CE6B09EF8BC}" type="presOf" srcId="{31787784-FEA5-4578-96F4-C8529D92A9B6}" destId="{7ACADEB4-6C0F-4D8D-9434-472580250239}" srcOrd="0" destOrd="0" presId="urn:microsoft.com/office/officeart/2005/8/layout/hierarchy6"/>
    <dgm:cxn modelId="{EC7101F3-640D-4369-83DF-1077510A8852}" srcId="{E271C41D-7C99-430B-90F6-188F15DED7F1}" destId="{4D8A4FE1-D0B3-4580-B7BE-E1EB557C2722}" srcOrd="0" destOrd="0" parTransId="{77077B6B-466B-4363-B8B2-3DDC6A5BFC3A}" sibTransId="{818B717B-536A-4F24-8884-01D2DD9F342B}"/>
    <dgm:cxn modelId="{E2A12783-0CD5-43AC-AB94-08B8C966F53F}" type="presOf" srcId="{98C1ED6C-33FD-44F2-A28E-9CC9BD804793}" destId="{B3C092DC-F9F5-42DB-9E10-F8B69F487F89}" srcOrd="0" destOrd="0" presId="urn:microsoft.com/office/officeart/2005/8/layout/hierarchy6"/>
    <dgm:cxn modelId="{31367049-9A5B-40DC-8903-84AED50AF3D0}" type="presOf" srcId="{138EAB20-0A6C-4D7E-8851-941C9B967A02}" destId="{091DD0EC-2598-4A15-BAF2-BBA188FC9E60}" srcOrd="0" destOrd="0" presId="urn:microsoft.com/office/officeart/2005/8/layout/hierarchy6"/>
    <dgm:cxn modelId="{001DCEDC-04FB-4D13-8A5C-1EC210F2BE30}" srcId="{588CE7AC-C0FA-416B-AAA1-56A45895D63D}" destId="{8BEEFAA5-2E80-440C-B283-B6B55600D104}" srcOrd="2" destOrd="0" parTransId="{3B0226EA-2D1D-41B3-BBBE-F55DA490CE48}" sibTransId="{880062EA-9A83-4A16-B8CF-EB88A4952DD1}"/>
    <dgm:cxn modelId="{5BC50642-E7E9-415E-A593-7B0AB6E44A9D}" type="presOf" srcId="{EA213DC0-BF24-4581-8DFD-BD638F4D4126}" destId="{408122A0-7EB2-4339-A376-E5CC6A4DB721}" srcOrd="0" destOrd="0" presId="urn:microsoft.com/office/officeart/2005/8/layout/hierarchy6"/>
    <dgm:cxn modelId="{0AD3283D-137A-430A-B263-7960139C58CD}" type="presOf" srcId="{4B9F5279-372B-4B51-AC5B-0C35C424DE09}" destId="{4551F4B5-D5DF-482B-A244-25875239E431}" srcOrd="0" destOrd="0" presId="urn:microsoft.com/office/officeart/2005/8/layout/hierarchy6"/>
    <dgm:cxn modelId="{88BB301D-E44F-49F6-8A3D-999796619A84}" type="presOf" srcId="{55740016-CB78-4E56-8CB5-155007225DA0}" destId="{DCE1B9AD-20A3-454F-8E6A-959BCEC0A615}" srcOrd="0" destOrd="0" presId="urn:microsoft.com/office/officeart/2005/8/layout/hierarchy6"/>
    <dgm:cxn modelId="{C10EEC64-EE50-4E0F-A129-803042EF68AC}" type="presOf" srcId="{97385DEB-5F41-42B6-8109-433BB6431EAF}" destId="{9E50333D-7B13-4C5A-A79E-4B7456C810D9}" srcOrd="0" destOrd="0" presId="urn:microsoft.com/office/officeart/2005/8/layout/hierarchy6"/>
    <dgm:cxn modelId="{CF539B50-A2E2-48F1-99D1-71F1CAC95707}" srcId="{BC6632CA-B1F5-487B-86AA-83887F5CFE09}" destId="{55740016-CB78-4E56-8CB5-155007225DA0}" srcOrd="3" destOrd="0" parTransId="{31787784-FEA5-4578-96F4-C8529D92A9B6}" sibTransId="{74B092AA-D7E3-482F-84F7-C52319142470}"/>
    <dgm:cxn modelId="{122D57B9-4473-4DD6-A2D3-9E89A8EC4D15}" srcId="{4D8A4FE1-D0B3-4580-B7BE-E1EB557C2722}" destId="{C278809A-E65B-4827-8BC5-D7C9AC93D0D0}" srcOrd="0" destOrd="0" parTransId="{41F2592C-B92B-4BA9-8574-40DE96E2AC8B}" sibTransId="{CBDC069C-F445-4843-86C6-21EC71585834}"/>
    <dgm:cxn modelId="{53B92056-FC21-4129-AA48-E690B1C7A801}" srcId="{C278809A-E65B-4827-8BC5-D7C9AC93D0D0}" destId="{18ADED2D-FF24-4843-A6E3-F63C210BA922}" srcOrd="1" destOrd="0" parTransId="{D688CC44-7C8A-41C1-81FB-5D4F01FD9002}" sibTransId="{203362AD-8BB5-4FC2-A0CF-9FA4257B54B1}"/>
    <dgm:cxn modelId="{58F42E62-0AAF-4748-9392-D07FAF090CA5}" type="presOf" srcId="{4BF7BD64-D52E-4429-A61D-B6CDBF891031}" destId="{0866F464-2455-43DA-A586-EEF50D5DF9F2}" srcOrd="0" destOrd="0" presId="urn:microsoft.com/office/officeart/2005/8/layout/hierarchy6"/>
    <dgm:cxn modelId="{BA62FCE2-6195-479D-AE97-91D8D113E397}" type="presOf" srcId="{2541DD2C-6A21-4502-A373-88B298125FD8}" destId="{1CE28FA9-E14C-42E1-8C6A-5C3386FA3BFC}" srcOrd="0" destOrd="0" presId="urn:microsoft.com/office/officeart/2005/8/layout/hierarchy6"/>
    <dgm:cxn modelId="{B4A93058-99AF-4D5A-9D22-5B909427EC3D}" srcId="{4CC26E33-8551-4C3C-A1D9-7EAB2F14DA69}" destId="{37DCACC2-63D0-42D0-8580-C849F823785C}" srcOrd="0" destOrd="0" parTransId="{EA213DC0-BF24-4581-8DFD-BD638F4D4126}" sibTransId="{44ADF117-7DB8-4F7C-A0EA-A704A61A916B}"/>
    <dgm:cxn modelId="{DD57A462-6495-451C-BC36-886000CAA43A}" srcId="{BC6632CA-B1F5-487B-86AA-83887F5CFE09}" destId="{2541DD2C-6A21-4502-A373-88B298125FD8}" srcOrd="2" destOrd="0" parTransId="{138EAB20-0A6C-4D7E-8851-941C9B967A02}" sibTransId="{0D861300-E0DB-4A93-A453-6FF4BBF08E2B}"/>
    <dgm:cxn modelId="{9DCEFDC9-D870-4CF6-9E33-5A4F06C59A3A}" type="presOf" srcId="{67BCBCE1-7F0A-4858-8533-F3620440789F}" destId="{3EE5E4F8-6987-45F2-BFCE-9FC2EC36F1E6}" srcOrd="0" destOrd="0" presId="urn:microsoft.com/office/officeart/2005/8/layout/hierarchy6"/>
    <dgm:cxn modelId="{A278110C-B80D-4B56-8AEA-32034955E3C6}" type="presOf" srcId="{588CE7AC-C0FA-416B-AAA1-56A45895D63D}" destId="{5FDF89CE-D6C6-44AD-94C2-CA6E194DBC46}" srcOrd="0" destOrd="0" presId="urn:microsoft.com/office/officeart/2005/8/layout/hierarchy6"/>
    <dgm:cxn modelId="{7D6CEF6A-B444-4D76-9776-0A1E39132BCC}" type="presOf" srcId="{8BEEFAA5-2E80-440C-B283-B6B55600D104}" destId="{9C2499E5-A96D-4AFB-8021-6F3437ED21BB}" srcOrd="1" destOrd="0" presId="urn:microsoft.com/office/officeart/2005/8/layout/hierarchy6"/>
    <dgm:cxn modelId="{2D68B4D7-0109-4593-9F01-C82A97E73D15}" type="presOf" srcId="{4CC26E33-8551-4C3C-A1D9-7EAB2F14DA69}" destId="{B7DDAB63-ADFE-4B49-AAD4-CF58FB44DF56}" srcOrd="0" destOrd="0" presId="urn:microsoft.com/office/officeart/2005/8/layout/hierarchy6"/>
    <dgm:cxn modelId="{BD6D5675-66CC-4B19-8FC9-5FCCE0F62661}" type="presOf" srcId="{73F3C59F-B4BC-49DE-A246-9D9E9CAFB784}" destId="{9BE7146B-1F14-489A-B1B9-C0DC5BFE108D}" srcOrd="0" destOrd="0" presId="urn:microsoft.com/office/officeart/2005/8/layout/hierarchy6"/>
    <dgm:cxn modelId="{C6111F80-971C-4F4B-895A-4E25CCA58194}" type="presOf" srcId="{FCD13028-C6BF-4653-BF43-1DC843853416}" destId="{5E268866-4A2F-4243-8274-09D56EE11BE9}" srcOrd="0" destOrd="0" presId="urn:microsoft.com/office/officeart/2005/8/layout/hierarchy6"/>
    <dgm:cxn modelId="{B6B8CDA6-81B4-4E27-9BC0-56732BB74CD3}" srcId="{588CE7AC-C0FA-416B-AAA1-56A45895D63D}" destId="{91114CCA-08BA-49F2-8CFC-B59EA34B8141}" srcOrd="0" destOrd="0" parTransId="{30768253-31B0-4A8A-B036-5977E8890886}" sibTransId="{FF891580-94AB-402E-850F-C32B7C537BD0}"/>
    <dgm:cxn modelId="{AEFB0FCB-5B20-4EB6-9736-2A707843AA5E}" type="presOf" srcId="{9DD20D92-39B0-48C1-8037-4846B0D4C6BD}" destId="{6E21BC13-9BE8-4E99-9EAC-EEC9919A8C9A}" srcOrd="0" destOrd="0" presId="urn:microsoft.com/office/officeart/2005/8/layout/hierarchy6"/>
    <dgm:cxn modelId="{DD0E530C-0CF0-4C23-9FAC-7CDABE2D7D40}" srcId="{4D8A4FE1-D0B3-4580-B7BE-E1EB557C2722}" destId="{BC6632CA-B1F5-487B-86AA-83887F5CFE09}" srcOrd="1" destOrd="0" parTransId="{5DD41F31-A5B0-406E-907E-0FD675F82DAB}" sibTransId="{496BE10C-7A07-4FD0-99A4-1057306B3185}"/>
    <dgm:cxn modelId="{6040EE01-5EA4-46B7-8523-91DEE8F22058}" type="presOf" srcId="{8BEEFAA5-2E80-440C-B283-B6B55600D104}" destId="{C4BE56E0-3ED2-4707-8530-A6484398CEB5}" srcOrd="0" destOrd="0" presId="urn:microsoft.com/office/officeart/2005/8/layout/hierarchy6"/>
    <dgm:cxn modelId="{132A9B67-DDFE-410E-98F7-26743F2A0FDE}" type="presOf" srcId="{ADCCD2C4-8EAE-4188-B7C9-3E452A1E8ECF}" destId="{1642EC8D-C9C3-4FD2-AEC8-6E372A58D7CA}" srcOrd="0" destOrd="0" presId="urn:microsoft.com/office/officeart/2005/8/layout/hierarchy6"/>
    <dgm:cxn modelId="{91E50618-89D6-4743-87C1-9D035A455DD4}" srcId="{E8C3ACF3-35FD-42EE-818F-F2DE2A98E7DF}" destId="{34CFEBE0-AD14-41ED-8A62-90EDD7106BD5}" srcOrd="0" destOrd="0" parTransId="{98C1ED6C-33FD-44F2-A28E-9CC9BD804793}" sibTransId="{C2A85375-AC25-4980-839F-75D693F7FE6A}"/>
    <dgm:cxn modelId="{5798B437-955D-4531-AC9D-CE22471937D4}" type="presOf" srcId="{73F3C59F-B4BC-49DE-A246-9D9E9CAFB784}" destId="{BEA2E837-D718-455F-ACB5-3D49DEC5AB9C}" srcOrd="1" destOrd="0" presId="urn:microsoft.com/office/officeart/2005/8/layout/hierarchy6"/>
    <dgm:cxn modelId="{61AEBC1A-FD66-4C6A-A7F0-4A49C7FD95C9}" type="presOf" srcId="{77077B6B-466B-4363-B8B2-3DDC6A5BFC3A}" destId="{6B22C082-7830-4DD8-B3C6-F9308DDB59F9}" srcOrd="0" destOrd="0" presId="urn:microsoft.com/office/officeart/2005/8/layout/hierarchy6"/>
    <dgm:cxn modelId="{F7B59D95-C960-4A6D-8E74-E1F93604B684}" type="presOf" srcId="{295DD56E-7AAE-40F8-B083-5074D7BFA611}" destId="{9C67D068-846F-4F06-BDFA-A4163411200E}" srcOrd="0" destOrd="0" presId="urn:microsoft.com/office/officeart/2005/8/layout/hierarchy6"/>
    <dgm:cxn modelId="{B0456072-88CE-44AB-83C8-24D7A2AE173F}" type="presOf" srcId="{DACB7028-5760-483A-8903-3A3EABA66D23}" destId="{83C61ACA-BE3E-4F78-A287-31E31FFBA467}" srcOrd="0" destOrd="0" presId="urn:microsoft.com/office/officeart/2005/8/layout/hierarchy6"/>
    <dgm:cxn modelId="{4E1DC77C-E19A-4455-AFB8-A6AF62444468}" srcId="{C278809A-E65B-4827-8BC5-D7C9AC93D0D0}" destId="{F803E82E-0E4D-4B2C-A928-7B2D7E8E24FE}" srcOrd="0" destOrd="0" parTransId="{295DD56E-7AAE-40F8-B083-5074D7BFA611}" sibTransId="{78A8ABCB-459C-466D-963A-C8BA33D7DBBF}"/>
    <dgm:cxn modelId="{D078D2A6-9A3E-4CE1-8B20-ED0AFA829087}" srcId="{F803E82E-0E4D-4B2C-A928-7B2D7E8E24FE}" destId="{EF622966-ECF8-4AB7-9C66-C2980153485C}" srcOrd="0" destOrd="0" parTransId="{4CEF1CF9-6AAC-4E55-94E5-835574434F30}" sibTransId="{6528B755-7D29-4387-90F9-714E164846A8}"/>
    <dgm:cxn modelId="{851082C9-6D22-41B4-8CBD-90C3F3E1000D}" type="presOf" srcId="{D688CC44-7C8A-41C1-81FB-5D4F01FD9002}" destId="{1DC5F265-F307-4072-91CD-C5548CF6EF3A}" srcOrd="0" destOrd="0" presId="urn:microsoft.com/office/officeart/2005/8/layout/hierarchy6"/>
    <dgm:cxn modelId="{322CE44F-7A9B-4AE4-B110-5687FED19D1D}" srcId="{BC6632CA-B1F5-487B-86AA-83887F5CFE09}" destId="{039942E0-8CF0-44F0-965F-7C67F02AC4C5}" srcOrd="0" destOrd="0" parTransId="{67BCBCE1-7F0A-4858-8533-F3620440789F}" sibTransId="{889CD2ED-9A5F-4FD8-AD20-02EB369419E5}"/>
    <dgm:cxn modelId="{F750AE71-3D2D-4008-82EA-F20807550B3D}" type="presOf" srcId="{2DA06B08-F42B-49AF-A4DC-7D2547D1133A}" destId="{4A371F25-0A1B-4068-8DAB-8EB43470A70D}" srcOrd="0" destOrd="0" presId="urn:microsoft.com/office/officeart/2005/8/layout/hierarchy6"/>
    <dgm:cxn modelId="{503F1BA7-E760-44D0-B287-DFC8CD7A43A7}" type="presOf" srcId="{3DD253A2-6C7E-4E67-83BE-CB9E3723EF77}" destId="{BBF2B775-3038-4D66-A15D-9E549F1E6C8C}" srcOrd="0" destOrd="0" presId="urn:microsoft.com/office/officeart/2005/8/layout/hierarchy6"/>
    <dgm:cxn modelId="{B8280F02-C2AB-457A-B3C8-6030EEFAB43B}" type="presOf" srcId="{EF622966-ECF8-4AB7-9C66-C2980153485C}" destId="{685BF1A6-E014-4F9B-9CA1-AFB8F07B5C61}" srcOrd="0" destOrd="0" presId="urn:microsoft.com/office/officeart/2005/8/layout/hierarchy6"/>
    <dgm:cxn modelId="{4C566977-A5DF-4351-97F3-E5E742271FA4}" type="presOf" srcId="{BC6632CA-B1F5-487B-86AA-83887F5CFE09}" destId="{5A71FAB2-AF78-45C4-8279-1E6150A6E12C}" srcOrd="0" destOrd="0" presId="urn:microsoft.com/office/officeart/2005/8/layout/hierarchy6"/>
    <dgm:cxn modelId="{5811F177-E0AE-4986-8712-AFD63CA982E6}" type="presOf" srcId="{99DF0E43-A825-4273-BD73-FF7C5C875A1B}" destId="{53DBEC8B-84AF-4366-B5C6-681F193D16F3}" srcOrd="0" destOrd="0" presId="urn:microsoft.com/office/officeart/2005/8/layout/hierarchy6"/>
    <dgm:cxn modelId="{58F9A083-8342-4D0F-B71A-8EC5693DEF68}" srcId="{588CE7AC-C0FA-416B-AAA1-56A45895D63D}" destId="{73F3C59F-B4BC-49DE-A246-9D9E9CAFB784}" srcOrd="1" destOrd="0" parTransId="{F6E50FBE-12C5-4C40-B68B-47694185B90B}" sibTransId="{9F806D93-6CC7-4C6B-964B-CF1731E940B9}"/>
    <dgm:cxn modelId="{55BCFEE5-E929-4BEA-ACEB-7E5E6449D1D0}" srcId="{588CE7AC-C0FA-416B-AAA1-56A45895D63D}" destId="{57833E67-87A0-476F-B3D8-1BFB1C91506B}" srcOrd="3" destOrd="0" parTransId="{5AE9F88E-DC0C-49B9-AA91-4C40D94F6BF2}" sibTransId="{A64BF75A-1D88-4341-9E82-FD5887A11A61}"/>
    <dgm:cxn modelId="{1471E5C8-D201-46EF-86E1-0A3EA13633EC}" type="presOf" srcId="{57833E67-87A0-476F-B3D8-1BFB1C91506B}" destId="{90AADF13-F3EF-4E6E-BB07-4DEBB03E9E54}" srcOrd="1" destOrd="0" presId="urn:microsoft.com/office/officeart/2005/8/layout/hierarchy6"/>
    <dgm:cxn modelId="{235B1E75-8A24-4034-8EC0-09778DB6914F}" srcId="{C278809A-E65B-4827-8BC5-D7C9AC93D0D0}" destId="{ADCCD2C4-8EAE-4188-B7C9-3E452A1E8ECF}" srcOrd="2" destOrd="0" parTransId="{9DD20D92-39B0-48C1-8037-4846B0D4C6BD}" sibTransId="{CD31E15D-4FA5-4B36-879B-B2083C46A925}"/>
    <dgm:cxn modelId="{0E68EE6A-260A-4A15-BF8A-1B21866A3E56}" srcId="{91114CCA-08BA-49F2-8CFC-B59EA34B8141}" destId="{E271C41D-7C99-430B-90F6-188F15DED7F1}" srcOrd="0" destOrd="0" parTransId="{99DF0E43-A825-4273-BD73-FF7C5C875A1B}" sibTransId="{D8566EE4-58A7-4BCD-8E85-BFB287FEF329}"/>
    <dgm:cxn modelId="{645F9116-639D-4C22-AF0F-01E37946CB59}" type="presOf" srcId="{039942E0-8CF0-44F0-965F-7C67F02AC4C5}" destId="{413709EE-C668-450D-9422-E85CE486BEDC}" srcOrd="0" destOrd="0" presId="urn:microsoft.com/office/officeart/2005/8/layout/hierarchy6"/>
    <dgm:cxn modelId="{43A4A293-112F-404E-85F6-D62FA4A8C32D}" type="presOf" srcId="{E271C41D-7C99-430B-90F6-188F15DED7F1}" destId="{0A2FA794-41B9-462F-87CB-C011833144C8}" srcOrd="0" destOrd="0" presId="urn:microsoft.com/office/officeart/2005/8/layout/hierarchy6"/>
    <dgm:cxn modelId="{B86C9374-A618-4C39-B22D-459DB4DAF6A7}" srcId="{91114CCA-08BA-49F2-8CFC-B59EA34B8141}" destId="{4CC26E33-8551-4C3C-A1D9-7EAB2F14DA69}" srcOrd="1" destOrd="0" parTransId="{AA38A387-0F0E-4069-93F1-E824B3A8F81C}" sibTransId="{A3771AF3-218B-4A6C-BC3B-38E73AAA7C04}"/>
    <dgm:cxn modelId="{D5AEAB36-4326-488B-9790-0C157CD140D1}" type="presOf" srcId="{41F2592C-B92B-4BA9-8574-40DE96E2AC8B}" destId="{6E96FF63-7B03-4458-B30E-3AB254D7CB4F}" srcOrd="0" destOrd="0" presId="urn:microsoft.com/office/officeart/2005/8/layout/hierarchy6"/>
    <dgm:cxn modelId="{B9095184-EE92-4659-B62C-D4FEA8B7E6DB}" type="presOf" srcId="{4D8A4FE1-D0B3-4580-B7BE-E1EB557C2722}" destId="{9A626A29-1971-4E6B-BBF6-C09F1D87178C}" srcOrd="0" destOrd="0" presId="urn:microsoft.com/office/officeart/2005/8/layout/hierarchy6"/>
    <dgm:cxn modelId="{FF15DBC9-5F06-4464-BE75-D3B1F50A5AC3}" type="presOf" srcId="{18ADED2D-FF24-4843-A6E3-F63C210BA922}" destId="{64FA3A3C-2E65-4D24-89CD-533E896A35BC}" srcOrd="0" destOrd="0" presId="urn:microsoft.com/office/officeart/2005/8/layout/hierarchy6"/>
    <dgm:cxn modelId="{2B171D81-82F6-4351-B4B5-0A136E2E8DD6}" type="presOf" srcId="{E297843F-9541-4A14-853A-8F4C9BFC0BD0}" destId="{F42551E6-D8CF-4961-AA88-02DA0D325606}" srcOrd="0" destOrd="0" presId="urn:microsoft.com/office/officeart/2005/8/layout/hierarchy6"/>
    <dgm:cxn modelId="{F3D58CB7-E201-445B-A474-8A3DE8D60605}" srcId="{BC6632CA-B1F5-487B-86AA-83887F5CFE09}" destId="{E297843F-9541-4A14-853A-8F4C9BFC0BD0}" srcOrd="1" destOrd="0" parTransId="{4BF7BD64-D52E-4429-A61D-B6CDBF891031}" sibTransId="{F10802D6-13BD-4C9A-9CB3-6F9E658EA980}"/>
    <dgm:cxn modelId="{14E22900-3100-4292-9D2B-C5F2290CC108}" type="presOf" srcId="{34CFEBE0-AD14-41ED-8A62-90EDD7106BD5}" destId="{3BB260A0-3148-4170-88ED-7C937809971E}" srcOrd="0" destOrd="0" presId="urn:microsoft.com/office/officeart/2005/8/layout/hierarchy6"/>
    <dgm:cxn modelId="{C57BAACD-643A-4742-8DB9-C0FF4A62253B}" srcId="{F803E82E-0E4D-4B2C-A928-7B2D7E8E24FE}" destId="{A72210A4-28AB-44F4-976C-BE9A124E28DB}" srcOrd="1" destOrd="0" parTransId="{4B9F5279-372B-4B51-AC5B-0C35C424DE09}" sibTransId="{F47D905E-F2D6-4D0F-9540-9C7C86D20953}"/>
    <dgm:cxn modelId="{6C6FC19B-9A47-4FA0-A526-E71C3B99D4C1}" srcId="{91114CCA-08BA-49F2-8CFC-B59EA34B8141}" destId="{FCD13028-C6BF-4653-BF43-1DC843853416}" srcOrd="3" destOrd="0" parTransId="{97385DEB-5F41-42B6-8109-433BB6431EAF}" sibTransId="{299C8624-B0F7-4A01-8BED-37267663F8FF}"/>
    <dgm:cxn modelId="{3E88A771-4AA1-4612-B7C0-C66AB9C22111}" type="presOf" srcId="{AA38A387-0F0E-4069-93F1-E824B3A8F81C}" destId="{80A72228-A804-4465-A12A-C181994FEBE8}" srcOrd="0" destOrd="0" presId="urn:microsoft.com/office/officeart/2005/8/layout/hierarchy6"/>
    <dgm:cxn modelId="{2F69D0F9-0042-4D47-88C7-AAC2140E6D34}" srcId="{91114CCA-08BA-49F2-8CFC-B59EA34B8141}" destId="{E8C3ACF3-35FD-42EE-818F-F2DE2A98E7DF}" srcOrd="2" destOrd="0" parTransId="{DACB7028-5760-483A-8903-3A3EABA66D23}" sibTransId="{7CBD63A9-051D-48BC-AB40-98C567498325}"/>
    <dgm:cxn modelId="{D2480FDB-8161-4406-A90D-1BAFDBEBD742}" type="presOf" srcId="{37DCACC2-63D0-42D0-8580-C849F823785C}" destId="{D5EBD4D7-0B84-4C65-A4BF-C71631082741}" srcOrd="0" destOrd="0" presId="urn:microsoft.com/office/officeart/2005/8/layout/hierarchy6"/>
    <dgm:cxn modelId="{8FF2D148-3ECC-4B07-826A-CAF6BA91201F}" srcId="{FCD13028-C6BF-4653-BF43-1DC843853416}" destId="{2DA06B08-F42B-49AF-A4DC-7D2547D1133A}" srcOrd="0" destOrd="0" parTransId="{3DD253A2-6C7E-4E67-83BE-CB9E3723EF77}" sibTransId="{C40D8050-E59A-43D5-BDD4-D351132B091A}"/>
    <dgm:cxn modelId="{AE73E31E-866E-4FD7-83E9-240D0D131B2C}" type="presOf" srcId="{E8C3ACF3-35FD-42EE-818F-F2DE2A98E7DF}" destId="{54038077-77FE-4BDE-B3C9-EC4F14BA8F8E}" srcOrd="0" destOrd="0" presId="urn:microsoft.com/office/officeart/2005/8/layout/hierarchy6"/>
    <dgm:cxn modelId="{DC0ED643-72DC-4AA9-85AB-1A0320FE3C80}" type="presOf" srcId="{4CEF1CF9-6AAC-4E55-94E5-835574434F30}" destId="{B9837BD0-6548-4FF7-AA9F-CFA21D356521}" srcOrd="0" destOrd="0" presId="urn:microsoft.com/office/officeart/2005/8/layout/hierarchy6"/>
    <dgm:cxn modelId="{9813DE11-C574-4F90-BB25-00A3BFD5E597}" type="presOf" srcId="{5DD41F31-A5B0-406E-907E-0FD675F82DAB}" destId="{DDAEDA3C-0476-4872-88B9-B678642DFDFB}" srcOrd="0" destOrd="0" presId="urn:microsoft.com/office/officeart/2005/8/layout/hierarchy6"/>
    <dgm:cxn modelId="{6BE243EC-ECF2-41DE-8219-16A97D89F455}" type="presOf" srcId="{F803E82E-0E4D-4B2C-A928-7B2D7E8E24FE}" destId="{5ECF4253-23B0-4802-89DB-5E235617B7E3}" srcOrd="0" destOrd="0" presId="urn:microsoft.com/office/officeart/2005/8/layout/hierarchy6"/>
    <dgm:cxn modelId="{793B6721-DEED-452D-83C2-E5983D9B0D3D}" type="presOf" srcId="{C278809A-E65B-4827-8BC5-D7C9AC93D0D0}" destId="{7344CC8A-461E-46E0-8809-E45F49AF9F3E}" srcOrd="0" destOrd="0" presId="urn:microsoft.com/office/officeart/2005/8/layout/hierarchy6"/>
    <dgm:cxn modelId="{F4C7B0D4-FE5E-4D36-9367-5A6E7CE2DFE0}" type="presOf" srcId="{57833E67-87A0-476F-B3D8-1BFB1C91506B}" destId="{3B506E9E-60E4-4392-B09E-C187443AFC70}" srcOrd="0" destOrd="0" presId="urn:microsoft.com/office/officeart/2005/8/layout/hierarchy6"/>
    <dgm:cxn modelId="{66E2EC99-B635-40C4-8BDD-C64A2AFEEC1E}" type="presParOf" srcId="{5FDF89CE-D6C6-44AD-94C2-CA6E194DBC46}" destId="{3DC79CC8-46FD-4888-BE55-E2C5EF7DF14E}" srcOrd="0" destOrd="0" presId="urn:microsoft.com/office/officeart/2005/8/layout/hierarchy6"/>
    <dgm:cxn modelId="{BEEC6A66-3FD1-424C-9C66-361F2C88D7BA}" type="presParOf" srcId="{3DC79CC8-46FD-4888-BE55-E2C5EF7DF14E}" destId="{C945C369-103C-4A5C-A31A-8719D9BC34E6}" srcOrd="0" destOrd="0" presId="urn:microsoft.com/office/officeart/2005/8/layout/hierarchy6"/>
    <dgm:cxn modelId="{8F975FD7-4003-4E38-A9BB-98DFA9B0B3B3}" type="presParOf" srcId="{3DC79CC8-46FD-4888-BE55-E2C5EF7DF14E}" destId="{79209DD1-9D31-44B7-B78C-8AA30ED19FC0}" srcOrd="1" destOrd="0" presId="urn:microsoft.com/office/officeart/2005/8/layout/hierarchy6"/>
    <dgm:cxn modelId="{3FA8D711-B8EF-4A96-9901-7A9D6989C9BC}" type="presParOf" srcId="{79209DD1-9D31-44B7-B78C-8AA30ED19FC0}" destId="{6BB66F0E-ADA7-4D39-BCF6-13FAA2F592F1}" srcOrd="0" destOrd="0" presId="urn:microsoft.com/office/officeart/2005/8/layout/hierarchy6"/>
    <dgm:cxn modelId="{AD95D7CF-044F-4D02-A3AD-81F069C35710}" type="presParOf" srcId="{6BB66F0E-ADA7-4D39-BCF6-13FAA2F592F1}" destId="{471066B0-3AFA-48B4-B375-B4AA8A81EC8D}" srcOrd="0" destOrd="0" presId="urn:microsoft.com/office/officeart/2005/8/layout/hierarchy6"/>
    <dgm:cxn modelId="{735B5768-DE75-4307-8949-EE36EF7F688D}" type="presParOf" srcId="{6BB66F0E-ADA7-4D39-BCF6-13FAA2F592F1}" destId="{E43E4304-73F0-4E01-8C4B-D6FDFBF8AC51}" srcOrd="1" destOrd="0" presId="urn:microsoft.com/office/officeart/2005/8/layout/hierarchy6"/>
    <dgm:cxn modelId="{BE36F86E-6D5F-428B-BF39-B5B210767E75}" type="presParOf" srcId="{E43E4304-73F0-4E01-8C4B-D6FDFBF8AC51}" destId="{53DBEC8B-84AF-4366-B5C6-681F193D16F3}" srcOrd="0" destOrd="0" presId="urn:microsoft.com/office/officeart/2005/8/layout/hierarchy6"/>
    <dgm:cxn modelId="{3CF4AACD-AB0E-452E-9996-5E29C5EDAB27}" type="presParOf" srcId="{E43E4304-73F0-4E01-8C4B-D6FDFBF8AC51}" destId="{8F6B66A7-8BA5-4BD7-ADC5-07E6F168D623}" srcOrd="1" destOrd="0" presId="urn:microsoft.com/office/officeart/2005/8/layout/hierarchy6"/>
    <dgm:cxn modelId="{58EE73EC-E7EB-4A62-ABFB-1F8B4C16B9EA}" type="presParOf" srcId="{8F6B66A7-8BA5-4BD7-ADC5-07E6F168D623}" destId="{0A2FA794-41B9-462F-87CB-C011833144C8}" srcOrd="0" destOrd="0" presId="urn:microsoft.com/office/officeart/2005/8/layout/hierarchy6"/>
    <dgm:cxn modelId="{A3361FD7-5024-4997-BF19-4C2C798452E8}" type="presParOf" srcId="{8F6B66A7-8BA5-4BD7-ADC5-07E6F168D623}" destId="{06587793-AD65-4A6D-B852-BBC8AA074EE8}" srcOrd="1" destOrd="0" presId="urn:microsoft.com/office/officeart/2005/8/layout/hierarchy6"/>
    <dgm:cxn modelId="{F196E0A4-444F-4547-9CD7-4C68E703690C}" type="presParOf" srcId="{06587793-AD65-4A6D-B852-BBC8AA074EE8}" destId="{6B22C082-7830-4DD8-B3C6-F9308DDB59F9}" srcOrd="0" destOrd="0" presId="urn:microsoft.com/office/officeart/2005/8/layout/hierarchy6"/>
    <dgm:cxn modelId="{19F2464D-335F-4CBF-8E46-00B9F1E86D83}" type="presParOf" srcId="{06587793-AD65-4A6D-B852-BBC8AA074EE8}" destId="{359F2184-EAF9-4EF7-ABF1-F45107B7BF83}" srcOrd="1" destOrd="0" presId="urn:microsoft.com/office/officeart/2005/8/layout/hierarchy6"/>
    <dgm:cxn modelId="{65385A97-710A-4D77-AECE-A4712ACFD698}" type="presParOf" srcId="{359F2184-EAF9-4EF7-ABF1-F45107B7BF83}" destId="{9A626A29-1971-4E6B-BBF6-C09F1D87178C}" srcOrd="0" destOrd="0" presId="urn:microsoft.com/office/officeart/2005/8/layout/hierarchy6"/>
    <dgm:cxn modelId="{48E70595-8BCC-4B13-95BB-FFF76739AEA1}" type="presParOf" srcId="{359F2184-EAF9-4EF7-ABF1-F45107B7BF83}" destId="{B523357B-27BB-4BF7-A3BF-629670367448}" srcOrd="1" destOrd="0" presId="urn:microsoft.com/office/officeart/2005/8/layout/hierarchy6"/>
    <dgm:cxn modelId="{84BC10E2-DF24-445A-86E5-F90FA6AD68FF}" type="presParOf" srcId="{B523357B-27BB-4BF7-A3BF-629670367448}" destId="{6E96FF63-7B03-4458-B30E-3AB254D7CB4F}" srcOrd="0" destOrd="0" presId="urn:microsoft.com/office/officeart/2005/8/layout/hierarchy6"/>
    <dgm:cxn modelId="{EB53BBD4-DB32-42E1-8C6A-B79FD69EF4FC}" type="presParOf" srcId="{B523357B-27BB-4BF7-A3BF-629670367448}" destId="{FD5793D9-CDD6-44AF-948D-B83D3D3796BB}" srcOrd="1" destOrd="0" presId="urn:microsoft.com/office/officeart/2005/8/layout/hierarchy6"/>
    <dgm:cxn modelId="{0AA160A1-C05C-467E-B12C-EBE965AD8618}" type="presParOf" srcId="{FD5793D9-CDD6-44AF-948D-B83D3D3796BB}" destId="{7344CC8A-461E-46E0-8809-E45F49AF9F3E}" srcOrd="0" destOrd="0" presId="urn:microsoft.com/office/officeart/2005/8/layout/hierarchy6"/>
    <dgm:cxn modelId="{031ABB79-A7FE-4B70-ACE3-BC60934C4A5B}" type="presParOf" srcId="{FD5793D9-CDD6-44AF-948D-B83D3D3796BB}" destId="{08BFE2B4-D0DB-43EA-9598-A97E73727DFB}" srcOrd="1" destOrd="0" presId="urn:microsoft.com/office/officeart/2005/8/layout/hierarchy6"/>
    <dgm:cxn modelId="{52CD70E9-8ED4-4909-B147-904B8A7D30B6}" type="presParOf" srcId="{08BFE2B4-D0DB-43EA-9598-A97E73727DFB}" destId="{9C67D068-846F-4F06-BDFA-A4163411200E}" srcOrd="0" destOrd="0" presId="urn:microsoft.com/office/officeart/2005/8/layout/hierarchy6"/>
    <dgm:cxn modelId="{57D9D076-D52E-4C8A-BAD6-CEFAC969A9E5}" type="presParOf" srcId="{08BFE2B4-D0DB-43EA-9598-A97E73727DFB}" destId="{1C9A2771-F8C1-44F0-8680-5B9571DD17FE}" srcOrd="1" destOrd="0" presId="urn:microsoft.com/office/officeart/2005/8/layout/hierarchy6"/>
    <dgm:cxn modelId="{453ABD2C-74B8-4116-8D3F-DF6EF1224AAA}" type="presParOf" srcId="{1C9A2771-F8C1-44F0-8680-5B9571DD17FE}" destId="{5ECF4253-23B0-4802-89DB-5E235617B7E3}" srcOrd="0" destOrd="0" presId="urn:microsoft.com/office/officeart/2005/8/layout/hierarchy6"/>
    <dgm:cxn modelId="{3673CF2C-EB3E-418B-91AE-41A768E2EDF0}" type="presParOf" srcId="{1C9A2771-F8C1-44F0-8680-5B9571DD17FE}" destId="{4990B652-32C8-4D2F-920B-69FFB7B94F9B}" srcOrd="1" destOrd="0" presId="urn:microsoft.com/office/officeart/2005/8/layout/hierarchy6"/>
    <dgm:cxn modelId="{711B2563-A942-4E37-A125-5DE73C6D68EE}" type="presParOf" srcId="{4990B652-32C8-4D2F-920B-69FFB7B94F9B}" destId="{B9837BD0-6548-4FF7-AA9F-CFA21D356521}" srcOrd="0" destOrd="0" presId="urn:microsoft.com/office/officeart/2005/8/layout/hierarchy6"/>
    <dgm:cxn modelId="{1C620999-5638-417B-8FE2-2D607ED419B3}" type="presParOf" srcId="{4990B652-32C8-4D2F-920B-69FFB7B94F9B}" destId="{7716E31B-78D9-4B6C-9372-16E210EDEE4C}" srcOrd="1" destOrd="0" presId="urn:microsoft.com/office/officeart/2005/8/layout/hierarchy6"/>
    <dgm:cxn modelId="{8495ED15-88EF-402A-99EE-C034228AF8C4}" type="presParOf" srcId="{7716E31B-78D9-4B6C-9372-16E210EDEE4C}" destId="{685BF1A6-E014-4F9B-9CA1-AFB8F07B5C61}" srcOrd="0" destOrd="0" presId="urn:microsoft.com/office/officeart/2005/8/layout/hierarchy6"/>
    <dgm:cxn modelId="{79557457-2657-4AD7-B34D-01394833214D}" type="presParOf" srcId="{7716E31B-78D9-4B6C-9372-16E210EDEE4C}" destId="{8FFF00A5-2702-4C4E-9B5E-11CF4C52D9D2}" srcOrd="1" destOrd="0" presId="urn:microsoft.com/office/officeart/2005/8/layout/hierarchy6"/>
    <dgm:cxn modelId="{983829FA-1FF3-4CAF-88F5-57B83AAC60FB}" type="presParOf" srcId="{4990B652-32C8-4D2F-920B-69FFB7B94F9B}" destId="{4551F4B5-D5DF-482B-A244-25875239E431}" srcOrd="2" destOrd="0" presId="urn:microsoft.com/office/officeart/2005/8/layout/hierarchy6"/>
    <dgm:cxn modelId="{1FF78368-101B-45CC-AC6B-E649D6910A27}" type="presParOf" srcId="{4990B652-32C8-4D2F-920B-69FFB7B94F9B}" destId="{324338B6-473A-444B-BFFC-570D83D9D215}" srcOrd="3" destOrd="0" presId="urn:microsoft.com/office/officeart/2005/8/layout/hierarchy6"/>
    <dgm:cxn modelId="{427E5F2B-BF20-4972-B559-4953059C650B}" type="presParOf" srcId="{324338B6-473A-444B-BFFC-570D83D9D215}" destId="{030A0C9C-0BB3-4928-9611-DB566D42C1E5}" srcOrd="0" destOrd="0" presId="urn:microsoft.com/office/officeart/2005/8/layout/hierarchy6"/>
    <dgm:cxn modelId="{76F50B1A-74B6-4DF6-B311-75480A7C16DA}" type="presParOf" srcId="{324338B6-473A-444B-BFFC-570D83D9D215}" destId="{EC17F638-448A-4437-A494-E7C5E4E31A63}" srcOrd="1" destOrd="0" presId="urn:microsoft.com/office/officeart/2005/8/layout/hierarchy6"/>
    <dgm:cxn modelId="{55E0F886-818B-43A8-AD1D-CBF41ED93DF5}" type="presParOf" srcId="{08BFE2B4-D0DB-43EA-9598-A97E73727DFB}" destId="{1DC5F265-F307-4072-91CD-C5548CF6EF3A}" srcOrd="2" destOrd="0" presId="urn:microsoft.com/office/officeart/2005/8/layout/hierarchy6"/>
    <dgm:cxn modelId="{46FD3EF6-887F-47B1-9008-6F1D7B5CE5F0}" type="presParOf" srcId="{08BFE2B4-D0DB-43EA-9598-A97E73727DFB}" destId="{3CDFC275-4637-4F79-9221-EC93119C3143}" srcOrd="3" destOrd="0" presId="urn:microsoft.com/office/officeart/2005/8/layout/hierarchy6"/>
    <dgm:cxn modelId="{6EB9FDF4-3B03-4C65-B46F-AE314D36B060}" type="presParOf" srcId="{3CDFC275-4637-4F79-9221-EC93119C3143}" destId="{64FA3A3C-2E65-4D24-89CD-533E896A35BC}" srcOrd="0" destOrd="0" presId="urn:microsoft.com/office/officeart/2005/8/layout/hierarchy6"/>
    <dgm:cxn modelId="{31A25FAD-5CF1-4DB2-A6F3-DCF80ACFF7EC}" type="presParOf" srcId="{3CDFC275-4637-4F79-9221-EC93119C3143}" destId="{15AC4002-5624-4837-876E-23F8301E8672}" srcOrd="1" destOrd="0" presId="urn:microsoft.com/office/officeart/2005/8/layout/hierarchy6"/>
    <dgm:cxn modelId="{5C6B68DF-AB99-4315-8175-04E79B66EB0F}" type="presParOf" srcId="{08BFE2B4-D0DB-43EA-9598-A97E73727DFB}" destId="{6E21BC13-9BE8-4E99-9EAC-EEC9919A8C9A}" srcOrd="4" destOrd="0" presId="urn:microsoft.com/office/officeart/2005/8/layout/hierarchy6"/>
    <dgm:cxn modelId="{AA3DC765-C7E8-414A-8827-1D159C40CE8C}" type="presParOf" srcId="{08BFE2B4-D0DB-43EA-9598-A97E73727DFB}" destId="{DFFD8BB6-98C1-4220-9D40-7EF4694721C3}" srcOrd="5" destOrd="0" presId="urn:microsoft.com/office/officeart/2005/8/layout/hierarchy6"/>
    <dgm:cxn modelId="{3F05768F-476C-4B06-A0A0-816B9DFB3DAC}" type="presParOf" srcId="{DFFD8BB6-98C1-4220-9D40-7EF4694721C3}" destId="{1642EC8D-C9C3-4FD2-AEC8-6E372A58D7CA}" srcOrd="0" destOrd="0" presId="urn:microsoft.com/office/officeart/2005/8/layout/hierarchy6"/>
    <dgm:cxn modelId="{D6445E25-63F0-4867-91AB-A60058C6AF1F}" type="presParOf" srcId="{DFFD8BB6-98C1-4220-9D40-7EF4694721C3}" destId="{86755DE5-0491-460F-BEF8-5F9BCDFB653B}" srcOrd="1" destOrd="0" presId="urn:microsoft.com/office/officeart/2005/8/layout/hierarchy6"/>
    <dgm:cxn modelId="{4D73D190-AE66-48E5-B7DF-A0C7BB465691}" type="presParOf" srcId="{B523357B-27BB-4BF7-A3BF-629670367448}" destId="{DDAEDA3C-0476-4872-88B9-B678642DFDFB}" srcOrd="2" destOrd="0" presId="urn:microsoft.com/office/officeart/2005/8/layout/hierarchy6"/>
    <dgm:cxn modelId="{01580B2D-E9CD-4FF9-A853-BE20314FC984}" type="presParOf" srcId="{B523357B-27BB-4BF7-A3BF-629670367448}" destId="{13D7D276-BF0C-46C4-AC80-4429B27DBA91}" srcOrd="3" destOrd="0" presId="urn:microsoft.com/office/officeart/2005/8/layout/hierarchy6"/>
    <dgm:cxn modelId="{8A40176B-3DF9-43C8-ABF4-59AE722A2FCF}" type="presParOf" srcId="{13D7D276-BF0C-46C4-AC80-4429B27DBA91}" destId="{5A71FAB2-AF78-45C4-8279-1E6150A6E12C}" srcOrd="0" destOrd="0" presId="urn:microsoft.com/office/officeart/2005/8/layout/hierarchy6"/>
    <dgm:cxn modelId="{32280927-8380-4CB6-9DAC-79A989D1AFE0}" type="presParOf" srcId="{13D7D276-BF0C-46C4-AC80-4429B27DBA91}" destId="{FD14CF53-584C-4215-A037-6DB651934AE6}" srcOrd="1" destOrd="0" presId="urn:microsoft.com/office/officeart/2005/8/layout/hierarchy6"/>
    <dgm:cxn modelId="{07EB3A87-AA2E-4147-AD97-16F80324D485}" type="presParOf" srcId="{FD14CF53-584C-4215-A037-6DB651934AE6}" destId="{3EE5E4F8-6987-45F2-BFCE-9FC2EC36F1E6}" srcOrd="0" destOrd="0" presId="urn:microsoft.com/office/officeart/2005/8/layout/hierarchy6"/>
    <dgm:cxn modelId="{6AE26BB3-27C1-414D-8F33-6B3DD73F071D}" type="presParOf" srcId="{FD14CF53-584C-4215-A037-6DB651934AE6}" destId="{DD6D1EF9-D297-4BEA-88F9-B140675A8A68}" srcOrd="1" destOrd="0" presId="urn:microsoft.com/office/officeart/2005/8/layout/hierarchy6"/>
    <dgm:cxn modelId="{59541EDB-608B-45D8-BDBC-F8BE608A2811}" type="presParOf" srcId="{DD6D1EF9-D297-4BEA-88F9-B140675A8A68}" destId="{413709EE-C668-450D-9422-E85CE486BEDC}" srcOrd="0" destOrd="0" presId="urn:microsoft.com/office/officeart/2005/8/layout/hierarchy6"/>
    <dgm:cxn modelId="{92B0759E-74C7-4692-90C0-860D7523400C}" type="presParOf" srcId="{DD6D1EF9-D297-4BEA-88F9-B140675A8A68}" destId="{5D1D871D-AC09-48C2-A42B-75CE953170B5}" srcOrd="1" destOrd="0" presId="urn:microsoft.com/office/officeart/2005/8/layout/hierarchy6"/>
    <dgm:cxn modelId="{7A84E96D-257C-49A9-81D3-AD15E142865B}" type="presParOf" srcId="{FD14CF53-584C-4215-A037-6DB651934AE6}" destId="{0866F464-2455-43DA-A586-EEF50D5DF9F2}" srcOrd="2" destOrd="0" presId="urn:microsoft.com/office/officeart/2005/8/layout/hierarchy6"/>
    <dgm:cxn modelId="{048E14D2-B54C-4901-9C10-4D72F3180FA4}" type="presParOf" srcId="{FD14CF53-584C-4215-A037-6DB651934AE6}" destId="{4CC1E304-CBB6-4B4E-AEF9-E9BE2CA853E3}" srcOrd="3" destOrd="0" presId="urn:microsoft.com/office/officeart/2005/8/layout/hierarchy6"/>
    <dgm:cxn modelId="{DBF6F0D1-1F27-416E-B842-1245E456FAD5}" type="presParOf" srcId="{4CC1E304-CBB6-4B4E-AEF9-E9BE2CA853E3}" destId="{F42551E6-D8CF-4961-AA88-02DA0D325606}" srcOrd="0" destOrd="0" presId="urn:microsoft.com/office/officeart/2005/8/layout/hierarchy6"/>
    <dgm:cxn modelId="{247CBC19-831C-4C68-9965-8DA693F6B884}" type="presParOf" srcId="{4CC1E304-CBB6-4B4E-AEF9-E9BE2CA853E3}" destId="{008E307B-19DA-44F6-81A1-6E0DDF4A6D74}" srcOrd="1" destOrd="0" presId="urn:microsoft.com/office/officeart/2005/8/layout/hierarchy6"/>
    <dgm:cxn modelId="{6AED3205-4355-43BF-B7D2-C6D7ED174133}" type="presParOf" srcId="{FD14CF53-584C-4215-A037-6DB651934AE6}" destId="{091DD0EC-2598-4A15-BAF2-BBA188FC9E60}" srcOrd="4" destOrd="0" presId="urn:microsoft.com/office/officeart/2005/8/layout/hierarchy6"/>
    <dgm:cxn modelId="{FA28BA27-ADC0-444A-A366-B60869AB0A1F}" type="presParOf" srcId="{FD14CF53-584C-4215-A037-6DB651934AE6}" destId="{C9366758-0C4F-447F-AA32-8A11163CC925}" srcOrd="5" destOrd="0" presId="urn:microsoft.com/office/officeart/2005/8/layout/hierarchy6"/>
    <dgm:cxn modelId="{0DA737A3-76B4-4263-8990-694E3416970F}" type="presParOf" srcId="{C9366758-0C4F-447F-AA32-8A11163CC925}" destId="{1CE28FA9-E14C-42E1-8C6A-5C3386FA3BFC}" srcOrd="0" destOrd="0" presId="urn:microsoft.com/office/officeart/2005/8/layout/hierarchy6"/>
    <dgm:cxn modelId="{584FA69F-5C45-49E1-AFA0-0CE3BAE2257D}" type="presParOf" srcId="{C9366758-0C4F-447F-AA32-8A11163CC925}" destId="{AA13B661-B425-432E-9C9B-7DB59031462F}" srcOrd="1" destOrd="0" presId="urn:microsoft.com/office/officeart/2005/8/layout/hierarchy6"/>
    <dgm:cxn modelId="{EB6D6D2B-AEEC-41A0-9120-4F87E8CE63C2}" type="presParOf" srcId="{FD14CF53-584C-4215-A037-6DB651934AE6}" destId="{7ACADEB4-6C0F-4D8D-9434-472580250239}" srcOrd="6" destOrd="0" presId="urn:microsoft.com/office/officeart/2005/8/layout/hierarchy6"/>
    <dgm:cxn modelId="{3FA93D43-DBB5-486A-A9A6-3EB2F0B8817F}" type="presParOf" srcId="{FD14CF53-584C-4215-A037-6DB651934AE6}" destId="{0D24E8FC-6B13-469D-8EFC-AE5863E6C931}" srcOrd="7" destOrd="0" presId="urn:microsoft.com/office/officeart/2005/8/layout/hierarchy6"/>
    <dgm:cxn modelId="{CC86D812-A033-4670-93D8-9D43C6F32425}" type="presParOf" srcId="{0D24E8FC-6B13-469D-8EFC-AE5863E6C931}" destId="{DCE1B9AD-20A3-454F-8E6A-959BCEC0A615}" srcOrd="0" destOrd="0" presId="urn:microsoft.com/office/officeart/2005/8/layout/hierarchy6"/>
    <dgm:cxn modelId="{3427B485-9827-4EC3-8E79-2A3FC1AD833F}" type="presParOf" srcId="{0D24E8FC-6B13-469D-8EFC-AE5863E6C931}" destId="{CFE5FB1B-1BF5-42A0-BA21-90028FD4C628}" srcOrd="1" destOrd="0" presId="urn:microsoft.com/office/officeart/2005/8/layout/hierarchy6"/>
    <dgm:cxn modelId="{9833450A-C7DC-406E-B427-607D4AFB9F39}" type="presParOf" srcId="{E43E4304-73F0-4E01-8C4B-D6FDFBF8AC51}" destId="{80A72228-A804-4465-A12A-C181994FEBE8}" srcOrd="2" destOrd="0" presId="urn:microsoft.com/office/officeart/2005/8/layout/hierarchy6"/>
    <dgm:cxn modelId="{AF841398-578D-4AEB-A7AB-1E050F2766E0}" type="presParOf" srcId="{E43E4304-73F0-4E01-8C4B-D6FDFBF8AC51}" destId="{1A026803-3A66-4A7E-A63B-D91B8B36E939}" srcOrd="3" destOrd="0" presId="urn:microsoft.com/office/officeart/2005/8/layout/hierarchy6"/>
    <dgm:cxn modelId="{9BDC019F-B630-4A47-BF53-DD23F197FCCA}" type="presParOf" srcId="{1A026803-3A66-4A7E-A63B-D91B8B36E939}" destId="{B7DDAB63-ADFE-4B49-AAD4-CF58FB44DF56}" srcOrd="0" destOrd="0" presId="urn:microsoft.com/office/officeart/2005/8/layout/hierarchy6"/>
    <dgm:cxn modelId="{3CE7BB0D-0C20-427F-9137-9C1BCC664B17}" type="presParOf" srcId="{1A026803-3A66-4A7E-A63B-D91B8B36E939}" destId="{CA519FF8-1C22-4179-AA97-9BB2424B433A}" srcOrd="1" destOrd="0" presId="urn:microsoft.com/office/officeart/2005/8/layout/hierarchy6"/>
    <dgm:cxn modelId="{5FAEB3EE-BB8E-4876-89B4-08674EFDB17C}" type="presParOf" srcId="{CA519FF8-1C22-4179-AA97-9BB2424B433A}" destId="{408122A0-7EB2-4339-A376-E5CC6A4DB721}" srcOrd="0" destOrd="0" presId="urn:microsoft.com/office/officeart/2005/8/layout/hierarchy6"/>
    <dgm:cxn modelId="{556B5811-83AF-4DAB-861E-0750F4463E44}" type="presParOf" srcId="{CA519FF8-1C22-4179-AA97-9BB2424B433A}" destId="{58195E40-1F73-47BA-A25B-CABB5FB6E0C0}" srcOrd="1" destOrd="0" presId="urn:microsoft.com/office/officeart/2005/8/layout/hierarchy6"/>
    <dgm:cxn modelId="{15A0B708-BD69-40A7-85F4-B54EC7DC40CD}" type="presParOf" srcId="{58195E40-1F73-47BA-A25B-CABB5FB6E0C0}" destId="{D5EBD4D7-0B84-4C65-A4BF-C71631082741}" srcOrd="0" destOrd="0" presId="urn:microsoft.com/office/officeart/2005/8/layout/hierarchy6"/>
    <dgm:cxn modelId="{6BC7D068-5223-45BA-B7D2-D3AE19666966}" type="presParOf" srcId="{58195E40-1F73-47BA-A25B-CABB5FB6E0C0}" destId="{6528288A-0C35-4FFE-B864-E7613A8AFF94}" srcOrd="1" destOrd="0" presId="urn:microsoft.com/office/officeart/2005/8/layout/hierarchy6"/>
    <dgm:cxn modelId="{3C0F0906-E24E-4C24-9B11-88D32029E92F}" type="presParOf" srcId="{E43E4304-73F0-4E01-8C4B-D6FDFBF8AC51}" destId="{83C61ACA-BE3E-4F78-A287-31E31FFBA467}" srcOrd="4" destOrd="0" presId="urn:microsoft.com/office/officeart/2005/8/layout/hierarchy6"/>
    <dgm:cxn modelId="{4739DB06-E324-4E1E-A21A-8562A4124A1D}" type="presParOf" srcId="{E43E4304-73F0-4E01-8C4B-D6FDFBF8AC51}" destId="{9E6D1BDD-4009-48BE-AEDE-C718E03CF254}" srcOrd="5" destOrd="0" presId="urn:microsoft.com/office/officeart/2005/8/layout/hierarchy6"/>
    <dgm:cxn modelId="{47F72088-64A9-4DEC-A23A-B905833B0A8A}" type="presParOf" srcId="{9E6D1BDD-4009-48BE-AEDE-C718E03CF254}" destId="{54038077-77FE-4BDE-B3C9-EC4F14BA8F8E}" srcOrd="0" destOrd="0" presId="urn:microsoft.com/office/officeart/2005/8/layout/hierarchy6"/>
    <dgm:cxn modelId="{5196DC63-9673-4187-BEEE-4A66220A54C0}" type="presParOf" srcId="{9E6D1BDD-4009-48BE-AEDE-C718E03CF254}" destId="{9799760A-A4AD-496E-B17A-3D2A592B78CD}" srcOrd="1" destOrd="0" presId="urn:microsoft.com/office/officeart/2005/8/layout/hierarchy6"/>
    <dgm:cxn modelId="{AF240BB9-8B43-4EEB-A67A-77E1B75C72C5}" type="presParOf" srcId="{9799760A-A4AD-496E-B17A-3D2A592B78CD}" destId="{B3C092DC-F9F5-42DB-9E10-F8B69F487F89}" srcOrd="0" destOrd="0" presId="urn:microsoft.com/office/officeart/2005/8/layout/hierarchy6"/>
    <dgm:cxn modelId="{388AA834-240B-4A51-B321-7E74D76B1B66}" type="presParOf" srcId="{9799760A-A4AD-496E-B17A-3D2A592B78CD}" destId="{1929D0C2-36E2-4580-993A-A71C48D3B205}" srcOrd="1" destOrd="0" presId="urn:microsoft.com/office/officeart/2005/8/layout/hierarchy6"/>
    <dgm:cxn modelId="{8F22AFE6-4316-48F3-83D4-B0941CA4B7FC}" type="presParOf" srcId="{1929D0C2-36E2-4580-993A-A71C48D3B205}" destId="{3BB260A0-3148-4170-88ED-7C937809971E}" srcOrd="0" destOrd="0" presId="urn:microsoft.com/office/officeart/2005/8/layout/hierarchy6"/>
    <dgm:cxn modelId="{A03700F7-176A-4E1B-A06B-7CA875218E03}" type="presParOf" srcId="{1929D0C2-36E2-4580-993A-A71C48D3B205}" destId="{400C06EB-EFB2-4E79-9158-6A3063E908B9}" srcOrd="1" destOrd="0" presId="urn:microsoft.com/office/officeart/2005/8/layout/hierarchy6"/>
    <dgm:cxn modelId="{2CBDF695-0E17-4AD4-A221-38D1A7354DAA}" type="presParOf" srcId="{E43E4304-73F0-4E01-8C4B-D6FDFBF8AC51}" destId="{9E50333D-7B13-4C5A-A79E-4B7456C810D9}" srcOrd="6" destOrd="0" presId="urn:microsoft.com/office/officeart/2005/8/layout/hierarchy6"/>
    <dgm:cxn modelId="{B4999B0F-7D36-47AE-83E0-BAF2F9738825}" type="presParOf" srcId="{E43E4304-73F0-4E01-8C4B-D6FDFBF8AC51}" destId="{E7ADFC8C-C835-4F94-8D43-E7FEC90F2B7C}" srcOrd="7" destOrd="0" presId="urn:microsoft.com/office/officeart/2005/8/layout/hierarchy6"/>
    <dgm:cxn modelId="{A85E3DFE-9B80-40C5-80ED-59B2EBE13FC4}" type="presParOf" srcId="{E7ADFC8C-C835-4F94-8D43-E7FEC90F2B7C}" destId="{5E268866-4A2F-4243-8274-09D56EE11BE9}" srcOrd="0" destOrd="0" presId="urn:microsoft.com/office/officeart/2005/8/layout/hierarchy6"/>
    <dgm:cxn modelId="{2D5DEEFB-D22F-42C2-A877-47B59398301F}" type="presParOf" srcId="{E7ADFC8C-C835-4F94-8D43-E7FEC90F2B7C}" destId="{EA1CA97D-0E35-4A14-B402-D7683DA4839A}" srcOrd="1" destOrd="0" presId="urn:microsoft.com/office/officeart/2005/8/layout/hierarchy6"/>
    <dgm:cxn modelId="{2D68A499-578F-49FC-9169-C58F43303707}" type="presParOf" srcId="{EA1CA97D-0E35-4A14-B402-D7683DA4839A}" destId="{BBF2B775-3038-4D66-A15D-9E549F1E6C8C}" srcOrd="0" destOrd="0" presId="urn:microsoft.com/office/officeart/2005/8/layout/hierarchy6"/>
    <dgm:cxn modelId="{BAC42661-DE58-411D-B96D-EC6C9A202FB4}" type="presParOf" srcId="{EA1CA97D-0E35-4A14-B402-D7683DA4839A}" destId="{467DD32C-497D-4E97-9D0C-81B10FB96454}" srcOrd="1" destOrd="0" presId="urn:microsoft.com/office/officeart/2005/8/layout/hierarchy6"/>
    <dgm:cxn modelId="{31643C7A-D5A8-437F-8FC2-2D1186CA0AF3}" type="presParOf" srcId="{467DD32C-497D-4E97-9D0C-81B10FB96454}" destId="{4A371F25-0A1B-4068-8DAB-8EB43470A70D}" srcOrd="0" destOrd="0" presId="urn:microsoft.com/office/officeart/2005/8/layout/hierarchy6"/>
    <dgm:cxn modelId="{85AA0C8A-360F-4A4E-BFC1-96F48057DBE0}" type="presParOf" srcId="{467DD32C-497D-4E97-9D0C-81B10FB96454}" destId="{0526EE44-1AFA-47E9-8978-FA810EBABF62}" srcOrd="1" destOrd="0" presId="urn:microsoft.com/office/officeart/2005/8/layout/hierarchy6"/>
    <dgm:cxn modelId="{214D9168-BB4C-47C8-96FB-F9CBC08FC01F}" type="presParOf" srcId="{5FDF89CE-D6C6-44AD-94C2-CA6E194DBC46}" destId="{844BEEDF-D3F3-481C-8172-4A8888DE8516}" srcOrd="1" destOrd="0" presId="urn:microsoft.com/office/officeart/2005/8/layout/hierarchy6"/>
    <dgm:cxn modelId="{D4363DB7-68EB-4D77-AF62-068C9BD78A28}" type="presParOf" srcId="{844BEEDF-D3F3-481C-8172-4A8888DE8516}" destId="{659BD7A4-C1A2-47F0-9DB6-FA3BCAFDB7F4}" srcOrd="0" destOrd="0" presId="urn:microsoft.com/office/officeart/2005/8/layout/hierarchy6"/>
    <dgm:cxn modelId="{2AF997D2-F54E-4F3D-BA4B-B2193FCCD7A8}" type="presParOf" srcId="{659BD7A4-C1A2-47F0-9DB6-FA3BCAFDB7F4}" destId="{9BE7146B-1F14-489A-B1B9-C0DC5BFE108D}" srcOrd="0" destOrd="0" presId="urn:microsoft.com/office/officeart/2005/8/layout/hierarchy6"/>
    <dgm:cxn modelId="{6FDAF3A0-D685-46FE-A3F2-E01568492400}" type="presParOf" srcId="{659BD7A4-C1A2-47F0-9DB6-FA3BCAFDB7F4}" destId="{BEA2E837-D718-455F-ACB5-3D49DEC5AB9C}" srcOrd="1" destOrd="0" presId="urn:microsoft.com/office/officeart/2005/8/layout/hierarchy6"/>
    <dgm:cxn modelId="{4221E353-8BD7-4ADB-AD84-FE88CC690218}" type="presParOf" srcId="{844BEEDF-D3F3-481C-8172-4A8888DE8516}" destId="{5EA80F62-2646-4487-8D4A-5353829ADB39}" srcOrd="1" destOrd="0" presId="urn:microsoft.com/office/officeart/2005/8/layout/hierarchy6"/>
    <dgm:cxn modelId="{59D20B9E-4C3A-4DBF-95BA-F3F8326C5D2A}" type="presParOf" srcId="{5EA80F62-2646-4487-8D4A-5353829ADB39}" destId="{D24AF026-BB25-4E21-9ECE-E0322D46B088}" srcOrd="0" destOrd="0" presId="urn:microsoft.com/office/officeart/2005/8/layout/hierarchy6"/>
    <dgm:cxn modelId="{3460BAEE-20BF-4F6D-A9A2-CB2525460616}" type="presParOf" srcId="{844BEEDF-D3F3-481C-8172-4A8888DE8516}" destId="{D7AD6E6A-3431-4814-8CE7-4E94799C8030}" srcOrd="2" destOrd="0" presId="urn:microsoft.com/office/officeart/2005/8/layout/hierarchy6"/>
    <dgm:cxn modelId="{3DB41635-ABC5-4213-8EA7-124943707EC8}" type="presParOf" srcId="{D7AD6E6A-3431-4814-8CE7-4E94799C8030}" destId="{C4BE56E0-3ED2-4707-8530-A6484398CEB5}" srcOrd="0" destOrd="0" presId="urn:microsoft.com/office/officeart/2005/8/layout/hierarchy6"/>
    <dgm:cxn modelId="{DF6E4BFC-0E59-45B0-91AF-E237297FC6E0}" type="presParOf" srcId="{D7AD6E6A-3431-4814-8CE7-4E94799C8030}" destId="{9C2499E5-A96D-4AFB-8021-6F3437ED21BB}" srcOrd="1" destOrd="0" presId="urn:microsoft.com/office/officeart/2005/8/layout/hierarchy6"/>
    <dgm:cxn modelId="{5941C343-E247-4290-AF15-DCDE594E812D}" type="presParOf" srcId="{844BEEDF-D3F3-481C-8172-4A8888DE8516}" destId="{9CB7816A-B99B-4187-8616-2B652277E647}" srcOrd="3" destOrd="0" presId="urn:microsoft.com/office/officeart/2005/8/layout/hierarchy6"/>
    <dgm:cxn modelId="{ABDBB742-79DA-485A-99E8-788B4A0808B9}" type="presParOf" srcId="{9CB7816A-B99B-4187-8616-2B652277E647}" destId="{87E4EB8E-8E6B-4E8F-9596-D7B4018124C7}" srcOrd="0" destOrd="0" presId="urn:microsoft.com/office/officeart/2005/8/layout/hierarchy6"/>
    <dgm:cxn modelId="{52279E98-C4BE-4E28-B6E2-438B3266A586}" type="presParOf" srcId="{844BEEDF-D3F3-481C-8172-4A8888DE8516}" destId="{A9D97042-ED36-4E18-B6EC-CC9D9F09D217}" srcOrd="4" destOrd="0" presId="urn:microsoft.com/office/officeart/2005/8/layout/hierarchy6"/>
    <dgm:cxn modelId="{8B7B243A-9356-453E-AFB4-6F7230F0A6F0}" type="presParOf" srcId="{A9D97042-ED36-4E18-B6EC-CC9D9F09D217}" destId="{3B506E9E-60E4-4392-B09E-C187443AFC70}" srcOrd="0" destOrd="0" presId="urn:microsoft.com/office/officeart/2005/8/layout/hierarchy6"/>
    <dgm:cxn modelId="{C92BCF14-2C2B-4AAE-9A99-637344A9B63F}" type="presParOf" srcId="{A9D97042-ED36-4E18-B6EC-CC9D9F09D217}" destId="{90AADF13-F3EF-4E6E-BB07-4DEBB03E9E54}" srcOrd="1" destOrd="0" presId="urn:microsoft.com/office/officeart/2005/8/layout/hierarchy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4021FF9-7EA2-4BB3-ACB8-B4E34525F44F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E5F023D-1294-4960-8542-53BA20F9A76B}">
      <dgm:prSet phldrT="[Text]" custT="1"/>
      <dgm:spPr/>
      <dgm:t>
        <a:bodyPr/>
        <a:lstStyle/>
        <a:p>
          <a:r>
            <a:rPr lang="en-US" sz="2800" dirty="0">
              <a:solidFill>
                <a:schemeClr val="bg1"/>
              </a:solidFill>
            </a:rPr>
            <a:t>Bound M.</a:t>
          </a:r>
        </a:p>
      </dgm:t>
    </dgm:pt>
    <dgm:pt modelId="{DAF692C0-BE7B-404A-97D2-EB4DA4558A76}" type="parTrans" cxnId="{FD94A880-1AE2-4639-B03B-79A0493D1D40}">
      <dgm:prSet/>
      <dgm:spPr/>
      <dgm:t>
        <a:bodyPr/>
        <a:lstStyle/>
        <a:p>
          <a:endParaRPr lang="en-US"/>
        </a:p>
      </dgm:t>
    </dgm:pt>
    <dgm:pt modelId="{0433E07B-C7FC-4AA6-A917-1E7B85DE245F}" type="sibTrans" cxnId="{FD94A880-1AE2-4639-B03B-79A0493D1D40}">
      <dgm:prSet/>
      <dgm:spPr/>
      <dgm:t>
        <a:bodyPr/>
        <a:lstStyle/>
        <a:p>
          <a:endParaRPr lang="en-US"/>
        </a:p>
      </dgm:t>
    </dgm:pt>
    <dgm:pt modelId="{D0F8BDE2-BD99-45DC-B104-F819275EC4CA}">
      <dgm:prSet phldrT="[Text]" custT="1"/>
      <dgm:spPr/>
      <dgm:t>
        <a:bodyPr/>
        <a:lstStyle/>
        <a:p>
          <a:r>
            <a:rPr lang="en-US" sz="2800" dirty="0"/>
            <a:t>Inflectional</a:t>
          </a:r>
        </a:p>
      </dgm:t>
    </dgm:pt>
    <dgm:pt modelId="{FACED4AA-CFCB-4F51-8B98-22A67354D39B}" type="parTrans" cxnId="{88B82AD4-4BB7-45E1-9FC2-10B2ECB1E87C}">
      <dgm:prSet/>
      <dgm:spPr/>
      <dgm:t>
        <a:bodyPr/>
        <a:lstStyle/>
        <a:p>
          <a:endParaRPr lang="en-US"/>
        </a:p>
      </dgm:t>
    </dgm:pt>
    <dgm:pt modelId="{B68EFC79-51DE-4661-AB56-5C83B6060033}" type="sibTrans" cxnId="{88B82AD4-4BB7-45E1-9FC2-10B2ECB1E87C}">
      <dgm:prSet/>
      <dgm:spPr/>
      <dgm:t>
        <a:bodyPr/>
        <a:lstStyle/>
        <a:p>
          <a:endParaRPr lang="en-US"/>
        </a:p>
      </dgm:t>
    </dgm:pt>
    <dgm:pt modelId="{98A65790-2D4B-409A-989B-B7CB0811669A}">
      <dgm:prSet phldrT="[Text]" custT="1"/>
      <dgm:spPr/>
      <dgm:t>
        <a:bodyPr/>
        <a:lstStyle/>
        <a:p>
          <a:r>
            <a:rPr lang="en-US" sz="2800" dirty="0"/>
            <a:t>Derivational </a:t>
          </a:r>
        </a:p>
      </dgm:t>
    </dgm:pt>
    <dgm:pt modelId="{75E5CC09-91D3-45C7-B642-81CF25B45A65}" type="parTrans" cxnId="{3827FE04-2E4E-4487-94E1-31DAD17E2720}">
      <dgm:prSet/>
      <dgm:spPr/>
      <dgm:t>
        <a:bodyPr/>
        <a:lstStyle/>
        <a:p>
          <a:endParaRPr lang="en-US"/>
        </a:p>
      </dgm:t>
    </dgm:pt>
    <dgm:pt modelId="{1DE9CA8D-9860-4E1B-9867-BB96F3CFD0A2}" type="sibTrans" cxnId="{3827FE04-2E4E-4487-94E1-31DAD17E2720}">
      <dgm:prSet/>
      <dgm:spPr/>
      <dgm:t>
        <a:bodyPr/>
        <a:lstStyle/>
        <a:p>
          <a:endParaRPr lang="en-US"/>
        </a:p>
      </dgm:t>
    </dgm:pt>
    <dgm:pt modelId="{816D59AA-8595-4FDB-AE73-308D59FD9575}">
      <dgm:prSet custT="1"/>
      <dgm:spPr/>
      <dgm:t>
        <a:bodyPr/>
        <a:lstStyle/>
        <a:p>
          <a:r>
            <a:rPr lang="en-US" sz="2800" dirty="0"/>
            <a:t>Gender</a:t>
          </a:r>
        </a:p>
      </dgm:t>
    </dgm:pt>
    <dgm:pt modelId="{D7E77864-629A-4EDC-98C7-5C349F24BB6F}" type="parTrans" cxnId="{CC23F742-6A4A-41A3-BF89-D41E968593D3}">
      <dgm:prSet/>
      <dgm:spPr/>
      <dgm:t>
        <a:bodyPr/>
        <a:lstStyle/>
        <a:p>
          <a:endParaRPr lang="en-US"/>
        </a:p>
      </dgm:t>
    </dgm:pt>
    <dgm:pt modelId="{89534B49-8F3E-4FF9-9BF4-75410E9A51A4}" type="sibTrans" cxnId="{CC23F742-6A4A-41A3-BF89-D41E968593D3}">
      <dgm:prSet/>
      <dgm:spPr/>
      <dgm:t>
        <a:bodyPr/>
        <a:lstStyle/>
        <a:p>
          <a:endParaRPr lang="en-US"/>
        </a:p>
      </dgm:t>
    </dgm:pt>
    <dgm:pt modelId="{4CCB8869-17FA-4A84-B1FA-C780557AAE18}">
      <dgm:prSet custT="1"/>
      <dgm:spPr/>
      <dgm:t>
        <a:bodyPr/>
        <a:lstStyle/>
        <a:p>
          <a:r>
            <a:rPr lang="en-US" sz="2800" dirty="0"/>
            <a:t>Tense</a:t>
          </a:r>
        </a:p>
      </dgm:t>
    </dgm:pt>
    <dgm:pt modelId="{06656A62-E7E6-457A-8C64-DF78EAC58E5A}" type="parTrans" cxnId="{0641C857-95B3-4713-9AFF-F247131A098C}">
      <dgm:prSet/>
      <dgm:spPr/>
      <dgm:t>
        <a:bodyPr/>
        <a:lstStyle/>
        <a:p>
          <a:endParaRPr lang="en-US"/>
        </a:p>
      </dgm:t>
    </dgm:pt>
    <dgm:pt modelId="{21A684F9-7179-41F6-8336-51B14A46226D}" type="sibTrans" cxnId="{0641C857-95B3-4713-9AFF-F247131A098C}">
      <dgm:prSet/>
      <dgm:spPr/>
      <dgm:t>
        <a:bodyPr/>
        <a:lstStyle/>
        <a:p>
          <a:endParaRPr lang="en-US"/>
        </a:p>
      </dgm:t>
    </dgm:pt>
    <dgm:pt modelId="{E68F852D-FE07-4413-BA67-564FE2F299E3}">
      <dgm:prSet custT="1"/>
      <dgm:spPr/>
      <dgm:t>
        <a:bodyPr/>
        <a:lstStyle/>
        <a:p>
          <a:r>
            <a:rPr lang="en-US" sz="2800" dirty="0"/>
            <a:t>Suffix</a:t>
          </a:r>
        </a:p>
      </dgm:t>
    </dgm:pt>
    <dgm:pt modelId="{FC2D2323-CD8A-459C-9EC4-A8D4FCF4393B}" type="sibTrans" cxnId="{76657141-0C15-4DD1-99B0-7AE0807CBA55}">
      <dgm:prSet/>
      <dgm:spPr/>
      <dgm:t>
        <a:bodyPr/>
        <a:lstStyle/>
        <a:p>
          <a:endParaRPr lang="en-US"/>
        </a:p>
      </dgm:t>
    </dgm:pt>
    <dgm:pt modelId="{4DB5D410-DC07-492E-8903-035392A40830}" type="parTrans" cxnId="{76657141-0C15-4DD1-99B0-7AE0807CBA55}">
      <dgm:prSet/>
      <dgm:spPr/>
      <dgm:t>
        <a:bodyPr/>
        <a:lstStyle/>
        <a:p>
          <a:endParaRPr lang="en-US"/>
        </a:p>
      </dgm:t>
    </dgm:pt>
    <dgm:pt modelId="{C1A9C730-0B58-43DF-B1FD-9932A1D50DF6}">
      <dgm:prSet custT="1"/>
      <dgm:spPr/>
      <dgm:t>
        <a:bodyPr/>
        <a:lstStyle/>
        <a:p>
          <a:r>
            <a:rPr lang="en-US" sz="2800" dirty="0"/>
            <a:t>Infix</a:t>
          </a:r>
        </a:p>
      </dgm:t>
    </dgm:pt>
    <dgm:pt modelId="{128CC254-CDFC-4F93-965A-EC24AFDBB150}" type="parTrans" cxnId="{B8771322-CB62-462D-A344-6B3463FAC1E9}">
      <dgm:prSet/>
      <dgm:spPr/>
      <dgm:t>
        <a:bodyPr/>
        <a:lstStyle/>
        <a:p>
          <a:endParaRPr lang="en-US"/>
        </a:p>
      </dgm:t>
    </dgm:pt>
    <dgm:pt modelId="{3B8E608E-F1E7-413F-A07B-67BF5A5DAC98}" type="sibTrans" cxnId="{B8771322-CB62-462D-A344-6B3463FAC1E9}">
      <dgm:prSet/>
      <dgm:spPr/>
      <dgm:t>
        <a:bodyPr/>
        <a:lstStyle/>
        <a:p>
          <a:endParaRPr lang="en-US"/>
        </a:p>
      </dgm:t>
    </dgm:pt>
    <dgm:pt modelId="{6CF5FF9B-3FBD-4895-9101-724AF6B43729}">
      <dgm:prSet custT="1"/>
      <dgm:spPr/>
      <dgm:t>
        <a:bodyPr/>
        <a:lstStyle/>
        <a:p>
          <a:r>
            <a:rPr lang="en-US" sz="2800" dirty="0"/>
            <a:t>Number</a:t>
          </a:r>
        </a:p>
      </dgm:t>
    </dgm:pt>
    <dgm:pt modelId="{B679731A-CFFB-4BD8-A6B5-BC3DFEDC7277}" type="parTrans" cxnId="{F55D26F2-0EA0-43D2-A347-6A654E6A5E65}">
      <dgm:prSet/>
      <dgm:spPr/>
      <dgm:t>
        <a:bodyPr/>
        <a:lstStyle/>
        <a:p>
          <a:endParaRPr lang="en-US"/>
        </a:p>
      </dgm:t>
    </dgm:pt>
    <dgm:pt modelId="{133F38E9-10F4-47C3-98D7-E1C745DF32D9}" type="sibTrans" cxnId="{F55D26F2-0EA0-43D2-A347-6A654E6A5E65}">
      <dgm:prSet/>
      <dgm:spPr/>
      <dgm:t>
        <a:bodyPr/>
        <a:lstStyle/>
        <a:p>
          <a:endParaRPr lang="en-US"/>
        </a:p>
      </dgm:t>
    </dgm:pt>
    <dgm:pt modelId="{627B7A70-C7EF-4A7C-AFD6-28B60EE47E73}">
      <dgm:prSet custT="1"/>
      <dgm:spPr/>
      <dgm:t>
        <a:bodyPr/>
        <a:lstStyle/>
        <a:p>
          <a:r>
            <a:rPr lang="en-US" sz="2800" dirty="0"/>
            <a:t>Case</a:t>
          </a:r>
        </a:p>
      </dgm:t>
    </dgm:pt>
    <dgm:pt modelId="{35493893-1486-4001-846A-55F83442E236}" type="parTrans" cxnId="{40488113-D623-4D5B-9EBF-920BC812C3B6}">
      <dgm:prSet/>
      <dgm:spPr/>
      <dgm:t>
        <a:bodyPr/>
        <a:lstStyle/>
        <a:p>
          <a:endParaRPr lang="en-US"/>
        </a:p>
      </dgm:t>
    </dgm:pt>
    <dgm:pt modelId="{13FF4836-5BB6-47C6-9CB8-E75799D14487}" type="sibTrans" cxnId="{40488113-D623-4D5B-9EBF-920BC812C3B6}">
      <dgm:prSet/>
      <dgm:spPr/>
      <dgm:t>
        <a:bodyPr/>
        <a:lstStyle/>
        <a:p>
          <a:endParaRPr lang="en-US"/>
        </a:p>
      </dgm:t>
    </dgm:pt>
    <dgm:pt modelId="{B23F753B-1DD4-47EE-9602-61C5F1A01CF0}">
      <dgm:prSet custT="1"/>
      <dgm:spPr/>
      <dgm:t>
        <a:bodyPr/>
        <a:lstStyle/>
        <a:p>
          <a:r>
            <a:rPr lang="en-US" sz="2800" dirty="0"/>
            <a:t>Prefix</a:t>
          </a:r>
        </a:p>
      </dgm:t>
    </dgm:pt>
    <dgm:pt modelId="{31EC5EDF-BD41-4D94-B839-B1CC9AEE571F}" type="parTrans" cxnId="{AFDB3935-ADE3-48B3-91F4-5F89E75C0BAA}">
      <dgm:prSet/>
      <dgm:spPr/>
      <dgm:t>
        <a:bodyPr/>
        <a:lstStyle/>
        <a:p>
          <a:endParaRPr lang="en-US"/>
        </a:p>
      </dgm:t>
    </dgm:pt>
    <dgm:pt modelId="{B456CF4C-DEF2-4B44-9013-3912F6DE936C}" type="sibTrans" cxnId="{AFDB3935-ADE3-48B3-91F4-5F89E75C0BAA}">
      <dgm:prSet/>
      <dgm:spPr/>
      <dgm:t>
        <a:bodyPr/>
        <a:lstStyle/>
        <a:p>
          <a:endParaRPr lang="en-US"/>
        </a:p>
      </dgm:t>
    </dgm:pt>
    <dgm:pt modelId="{6BB4A62A-F339-48C0-8F6A-AA1BCF231E86}">
      <dgm:prSet custT="1"/>
      <dgm:spPr/>
      <dgm:t>
        <a:bodyPr/>
        <a:lstStyle/>
        <a:p>
          <a:r>
            <a:rPr lang="en-US" sz="2800" dirty="0"/>
            <a:t>Person</a:t>
          </a:r>
        </a:p>
      </dgm:t>
    </dgm:pt>
    <dgm:pt modelId="{5FDF096D-439B-4D2A-ADC6-DDE2791D1BE3}" type="parTrans" cxnId="{4B74D760-29AC-4723-9598-3EF95E518951}">
      <dgm:prSet/>
      <dgm:spPr/>
      <dgm:t>
        <a:bodyPr/>
        <a:lstStyle/>
        <a:p>
          <a:endParaRPr lang="en-US"/>
        </a:p>
      </dgm:t>
    </dgm:pt>
    <dgm:pt modelId="{11993EA4-94D8-4DC5-A802-43997883643F}" type="sibTrans" cxnId="{4B74D760-29AC-4723-9598-3EF95E518951}">
      <dgm:prSet/>
      <dgm:spPr/>
      <dgm:t>
        <a:bodyPr/>
        <a:lstStyle/>
        <a:p>
          <a:endParaRPr lang="en-US"/>
        </a:p>
      </dgm:t>
    </dgm:pt>
    <dgm:pt modelId="{EB222538-13AE-4553-8DFE-D6EF6C91C391}">
      <dgm:prSet/>
      <dgm:spPr/>
      <dgm:t>
        <a:bodyPr/>
        <a:lstStyle/>
        <a:p>
          <a:r>
            <a:rPr lang="en-US" dirty="0"/>
            <a:t>Circumfix</a:t>
          </a:r>
        </a:p>
      </dgm:t>
    </dgm:pt>
    <dgm:pt modelId="{3DD91765-2410-45DD-AB9A-1FBD2175FF50}" type="parTrans" cxnId="{9E563EF5-4725-4BC9-A4EC-09F0BB5E9260}">
      <dgm:prSet/>
      <dgm:spPr/>
      <dgm:t>
        <a:bodyPr/>
        <a:lstStyle/>
        <a:p>
          <a:endParaRPr lang="en-US"/>
        </a:p>
      </dgm:t>
    </dgm:pt>
    <dgm:pt modelId="{BD00A4DD-9A1E-450E-ABE8-9E139A9E82D9}" type="sibTrans" cxnId="{9E563EF5-4725-4BC9-A4EC-09F0BB5E9260}">
      <dgm:prSet/>
      <dgm:spPr/>
      <dgm:t>
        <a:bodyPr/>
        <a:lstStyle/>
        <a:p>
          <a:endParaRPr lang="en-US"/>
        </a:p>
      </dgm:t>
    </dgm:pt>
    <dgm:pt modelId="{A74260CE-F372-42C1-AAB2-90CC6E19D2E2}">
      <dgm:prSet custT="1"/>
      <dgm:spPr/>
      <dgm:t>
        <a:bodyPr/>
        <a:lstStyle/>
        <a:p>
          <a:r>
            <a:rPr lang="en-US" sz="2800" dirty="0"/>
            <a:t>Comparison</a:t>
          </a:r>
        </a:p>
      </dgm:t>
    </dgm:pt>
    <dgm:pt modelId="{8D552741-27CF-453C-886A-C8BF655AF09C}" type="parTrans" cxnId="{9E5424C4-1FE3-4A53-BB27-BA773A4074E0}">
      <dgm:prSet/>
      <dgm:spPr/>
      <dgm:t>
        <a:bodyPr/>
        <a:lstStyle/>
        <a:p>
          <a:endParaRPr lang="en-US"/>
        </a:p>
      </dgm:t>
    </dgm:pt>
    <dgm:pt modelId="{AC11B32F-ED47-47FA-A562-B2AA189E9F64}" type="sibTrans" cxnId="{9E5424C4-1FE3-4A53-BB27-BA773A4074E0}">
      <dgm:prSet/>
      <dgm:spPr/>
      <dgm:t>
        <a:bodyPr/>
        <a:lstStyle/>
        <a:p>
          <a:endParaRPr lang="en-US"/>
        </a:p>
      </dgm:t>
    </dgm:pt>
    <dgm:pt modelId="{E00AA5EE-DE5F-4F9F-86BC-A574577D03AB}">
      <dgm:prSet custT="1"/>
      <dgm:spPr/>
      <dgm:t>
        <a:bodyPr/>
        <a:lstStyle/>
        <a:p>
          <a:r>
            <a:rPr lang="en-US" sz="4000" dirty="0"/>
            <a:t>Words</a:t>
          </a:r>
        </a:p>
      </dgm:t>
    </dgm:pt>
    <dgm:pt modelId="{5A680991-B3B3-4DA1-991C-3D20B664F741}" type="parTrans" cxnId="{F3EAE107-DC0B-4CA3-9307-71ED4CA7AC60}">
      <dgm:prSet/>
      <dgm:spPr/>
      <dgm:t>
        <a:bodyPr/>
        <a:lstStyle/>
        <a:p>
          <a:endParaRPr lang="en-US"/>
        </a:p>
      </dgm:t>
    </dgm:pt>
    <dgm:pt modelId="{35850F57-D11D-47D1-B070-DAFED45DE5C2}" type="sibTrans" cxnId="{F3EAE107-DC0B-4CA3-9307-71ED4CA7AC60}">
      <dgm:prSet/>
      <dgm:spPr/>
      <dgm:t>
        <a:bodyPr/>
        <a:lstStyle/>
        <a:p>
          <a:endParaRPr lang="en-US"/>
        </a:p>
      </dgm:t>
    </dgm:pt>
    <dgm:pt modelId="{47201EBC-1147-4FDA-9369-EAEEB02A0D15}">
      <dgm:prSet/>
      <dgm:spPr/>
      <dgm:t>
        <a:bodyPr/>
        <a:lstStyle/>
        <a:p>
          <a:r>
            <a:rPr lang="en-US" dirty="0"/>
            <a:t>Root</a:t>
          </a:r>
        </a:p>
      </dgm:t>
    </dgm:pt>
    <dgm:pt modelId="{4DB8CDC3-AE76-42A9-8466-6F6BC5339AC5}" type="parTrans" cxnId="{5EEA4F2F-9D90-4ED8-86D8-BC26E7C92CE1}">
      <dgm:prSet/>
      <dgm:spPr/>
      <dgm:t>
        <a:bodyPr/>
        <a:lstStyle/>
        <a:p>
          <a:endParaRPr lang="en-US"/>
        </a:p>
      </dgm:t>
    </dgm:pt>
    <dgm:pt modelId="{E57C3D2D-9E4C-474E-AF82-D4CB2252EDCC}" type="sibTrans" cxnId="{5EEA4F2F-9D90-4ED8-86D8-BC26E7C92CE1}">
      <dgm:prSet/>
      <dgm:spPr/>
      <dgm:t>
        <a:bodyPr/>
        <a:lstStyle/>
        <a:p>
          <a:endParaRPr lang="en-US"/>
        </a:p>
      </dgm:t>
    </dgm:pt>
    <dgm:pt modelId="{69EEFABC-B519-4109-94CF-853EB16FEBE9}">
      <dgm:prSet custT="1"/>
      <dgm:spPr/>
      <dgm:t>
        <a:bodyPr/>
        <a:lstStyle/>
        <a:p>
          <a:r>
            <a:rPr lang="en-US" sz="2800" dirty="0"/>
            <a:t>Root</a:t>
          </a:r>
          <a:r>
            <a:rPr lang="en-US" sz="2400" dirty="0"/>
            <a:t>+</a:t>
          </a:r>
          <a:endParaRPr lang="en-US" sz="1200" dirty="0"/>
        </a:p>
      </dgm:t>
    </dgm:pt>
    <dgm:pt modelId="{70D3D2FB-7A30-47FE-A247-22BBE730B1CA}" type="parTrans" cxnId="{5E193ED5-2B08-4D58-AAFE-5E71B6E91B93}">
      <dgm:prSet/>
      <dgm:spPr/>
      <dgm:t>
        <a:bodyPr/>
        <a:lstStyle/>
        <a:p>
          <a:endParaRPr lang="en-US"/>
        </a:p>
      </dgm:t>
    </dgm:pt>
    <dgm:pt modelId="{5B3F5D70-9910-42A2-8E48-AB59B40676CA}" type="sibTrans" cxnId="{5E193ED5-2B08-4D58-AAFE-5E71B6E91B93}">
      <dgm:prSet/>
      <dgm:spPr/>
      <dgm:t>
        <a:bodyPr/>
        <a:lstStyle/>
        <a:p>
          <a:endParaRPr lang="en-US"/>
        </a:p>
      </dgm:t>
    </dgm:pt>
    <dgm:pt modelId="{C3F4E896-12DD-4368-8BE8-A14ABFC37340}">
      <dgm:prSet custT="1"/>
      <dgm:spPr/>
      <dgm:t>
        <a:bodyPr/>
        <a:lstStyle/>
        <a:p>
          <a:r>
            <a:rPr lang="en-US" sz="2800" dirty="0"/>
            <a:t>Free M</a:t>
          </a:r>
          <a:r>
            <a:rPr lang="en-US" sz="1400" dirty="0"/>
            <a:t>.</a:t>
          </a:r>
        </a:p>
      </dgm:t>
    </dgm:pt>
    <dgm:pt modelId="{C0BF7221-82EC-4E0D-A661-F0A7D5D0DE4D}" type="parTrans" cxnId="{0E4EB688-A081-48BC-AF2B-270909AF5B6B}">
      <dgm:prSet/>
      <dgm:spPr/>
      <dgm:t>
        <a:bodyPr/>
        <a:lstStyle/>
        <a:p>
          <a:endParaRPr lang="en-US"/>
        </a:p>
      </dgm:t>
    </dgm:pt>
    <dgm:pt modelId="{F287C938-D136-4F22-B825-6E29A34E54C6}" type="sibTrans" cxnId="{0E4EB688-A081-48BC-AF2B-270909AF5B6B}">
      <dgm:prSet/>
      <dgm:spPr/>
      <dgm:t>
        <a:bodyPr/>
        <a:lstStyle/>
        <a:p>
          <a:endParaRPr lang="en-US"/>
        </a:p>
      </dgm:t>
    </dgm:pt>
    <dgm:pt modelId="{8195CF43-81C4-4853-865E-3D64C41B924B}" type="pres">
      <dgm:prSet presAssocID="{F4021FF9-7EA2-4BB3-ACB8-B4E34525F44F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1D075006-B1B3-458F-AAAE-753A271F0A0C}" type="pres">
      <dgm:prSet presAssocID="{E00AA5EE-DE5F-4F9F-86BC-A574577D03AB}" presName="hierRoot1" presStyleCnt="0">
        <dgm:presLayoutVars>
          <dgm:hierBranch val="init"/>
        </dgm:presLayoutVars>
      </dgm:prSet>
      <dgm:spPr/>
    </dgm:pt>
    <dgm:pt modelId="{61C05ED0-1A89-4FDD-AE78-F37B9B63280B}" type="pres">
      <dgm:prSet presAssocID="{E00AA5EE-DE5F-4F9F-86BC-A574577D03AB}" presName="rootComposite1" presStyleCnt="0"/>
      <dgm:spPr/>
    </dgm:pt>
    <dgm:pt modelId="{F898BA61-D303-4F8F-85E0-F8F17851CB9E}" type="pres">
      <dgm:prSet presAssocID="{E00AA5EE-DE5F-4F9F-86BC-A574577D03AB}" presName="rootText1" presStyleLbl="node0" presStyleIdx="0" presStyleCnt="1" custScaleX="324559" custScaleY="16051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2BFEAA3-F373-4C97-8194-B6AE631F4F00}" type="pres">
      <dgm:prSet presAssocID="{E00AA5EE-DE5F-4F9F-86BC-A574577D03AB}" presName="rootConnector1" presStyleLbl="node1" presStyleIdx="0" presStyleCnt="0"/>
      <dgm:spPr/>
      <dgm:t>
        <a:bodyPr/>
        <a:lstStyle/>
        <a:p>
          <a:endParaRPr lang="en-US"/>
        </a:p>
      </dgm:t>
    </dgm:pt>
    <dgm:pt modelId="{F53F87C5-0DE5-4738-AD95-A790767DB9D7}" type="pres">
      <dgm:prSet presAssocID="{E00AA5EE-DE5F-4F9F-86BC-A574577D03AB}" presName="hierChild2" presStyleCnt="0"/>
      <dgm:spPr/>
    </dgm:pt>
    <dgm:pt modelId="{EFF64070-5BD0-4B6B-80F5-079EA2807BA2}" type="pres">
      <dgm:prSet presAssocID="{4DB8CDC3-AE76-42A9-8466-6F6BC5339AC5}" presName="Name37" presStyleLbl="parChTrans1D2" presStyleIdx="0" presStyleCnt="2"/>
      <dgm:spPr/>
      <dgm:t>
        <a:bodyPr/>
        <a:lstStyle/>
        <a:p>
          <a:endParaRPr lang="en-US"/>
        </a:p>
      </dgm:t>
    </dgm:pt>
    <dgm:pt modelId="{15C15AC7-4F22-4135-9232-F1686F572C78}" type="pres">
      <dgm:prSet presAssocID="{47201EBC-1147-4FDA-9369-EAEEB02A0D15}" presName="hierRoot2" presStyleCnt="0">
        <dgm:presLayoutVars>
          <dgm:hierBranch val="init"/>
        </dgm:presLayoutVars>
      </dgm:prSet>
      <dgm:spPr/>
    </dgm:pt>
    <dgm:pt modelId="{E57C39F3-3BBF-4560-AC7E-6A6EB6161162}" type="pres">
      <dgm:prSet presAssocID="{47201EBC-1147-4FDA-9369-EAEEB02A0D15}" presName="rootComposite" presStyleCnt="0"/>
      <dgm:spPr/>
    </dgm:pt>
    <dgm:pt modelId="{6B43F5F0-99A5-4F6C-80C6-803A72CA59A3}" type="pres">
      <dgm:prSet presAssocID="{47201EBC-1147-4FDA-9369-EAEEB02A0D15}" presName="rootText" presStyleLbl="node2" presStyleIdx="0" presStyleCnt="2" custScaleX="232064" custLinFactNeighborX="-74839" custLinFactNeighborY="2585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8F658C3D-1C07-424F-9D8D-29F1E3640148}" type="pres">
      <dgm:prSet presAssocID="{47201EBC-1147-4FDA-9369-EAEEB02A0D15}" presName="rootConnector" presStyleLbl="node2" presStyleIdx="0" presStyleCnt="2"/>
      <dgm:spPr/>
      <dgm:t>
        <a:bodyPr/>
        <a:lstStyle/>
        <a:p>
          <a:endParaRPr lang="en-US"/>
        </a:p>
      </dgm:t>
    </dgm:pt>
    <dgm:pt modelId="{9E425E7C-663C-4D6A-950F-604ED2C99DBF}" type="pres">
      <dgm:prSet presAssocID="{47201EBC-1147-4FDA-9369-EAEEB02A0D15}" presName="hierChild4" presStyleCnt="0"/>
      <dgm:spPr/>
    </dgm:pt>
    <dgm:pt modelId="{D1F0DD9E-E479-45B9-A582-5D5B584BB6CB}" type="pres">
      <dgm:prSet presAssocID="{47201EBC-1147-4FDA-9369-EAEEB02A0D15}" presName="hierChild5" presStyleCnt="0"/>
      <dgm:spPr/>
    </dgm:pt>
    <dgm:pt modelId="{BF58BF8D-C12A-4FFF-AD8F-07AE83C1AAA9}" type="pres">
      <dgm:prSet presAssocID="{70D3D2FB-7A30-47FE-A247-22BBE730B1CA}" presName="Name37" presStyleLbl="parChTrans1D2" presStyleIdx="1" presStyleCnt="2"/>
      <dgm:spPr/>
      <dgm:t>
        <a:bodyPr/>
        <a:lstStyle/>
        <a:p>
          <a:endParaRPr lang="en-US"/>
        </a:p>
      </dgm:t>
    </dgm:pt>
    <dgm:pt modelId="{CF5F94D4-6F5F-4BED-81E3-3864D4BD762A}" type="pres">
      <dgm:prSet presAssocID="{69EEFABC-B519-4109-94CF-853EB16FEBE9}" presName="hierRoot2" presStyleCnt="0">
        <dgm:presLayoutVars>
          <dgm:hierBranch val="init"/>
        </dgm:presLayoutVars>
      </dgm:prSet>
      <dgm:spPr/>
    </dgm:pt>
    <dgm:pt modelId="{3CA7B6F1-B5A0-4EC3-99C3-C873A7AF1F6E}" type="pres">
      <dgm:prSet presAssocID="{69EEFABC-B519-4109-94CF-853EB16FEBE9}" presName="rootComposite" presStyleCnt="0"/>
      <dgm:spPr/>
    </dgm:pt>
    <dgm:pt modelId="{B3E684A8-49DD-461A-BB36-5A9354C5875C}" type="pres">
      <dgm:prSet presAssocID="{69EEFABC-B519-4109-94CF-853EB16FEBE9}" presName="rootText" presStyleLbl="node2" presStyleIdx="1" presStyleCnt="2" custScaleX="328102" custLinFactX="42295" custLinFactNeighborX="100000" custLinFactNeighborY="6040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C53B60D-048F-4566-8013-F1112774BF03}" type="pres">
      <dgm:prSet presAssocID="{69EEFABC-B519-4109-94CF-853EB16FEBE9}" presName="rootConnector" presStyleLbl="node2" presStyleIdx="1" presStyleCnt="2"/>
      <dgm:spPr/>
      <dgm:t>
        <a:bodyPr/>
        <a:lstStyle/>
        <a:p>
          <a:endParaRPr lang="en-US"/>
        </a:p>
      </dgm:t>
    </dgm:pt>
    <dgm:pt modelId="{C5A66C92-0CCA-4111-A64D-083153E710E7}" type="pres">
      <dgm:prSet presAssocID="{69EEFABC-B519-4109-94CF-853EB16FEBE9}" presName="hierChild4" presStyleCnt="0"/>
      <dgm:spPr/>
    </dgm:pt>
    <dgm:pt modelId="{B5CA2C87-F766-4554-8B0C-B2F6F16160FE}" type="pres">
      <dgm:prSet presAssocID="{C0BF7221-82EC-4E0D-A661-F0A7D5D0DE4D}" presName="Name37" presStyleLbl="parChTrans1D3" presStyleIdx="0" presStyleCnt="2"/>
      <dgm:spPr/>
      <dgm:t>
        <a:bodyPr/>
        <a:lstStyle/>
        <a:p>
          <a:endParaRPr lang="en-US"/>
        </a:p>
      </dgm:t>
    </dgm:pt>
    <dgm:pt modelId="{D8E92373-060A-4064-80EF-BB23E218AA5B}" type="pres">
      <dgm:prSet presAssocID="{C3F4E896-12DD-4368-8BE8-A14ABFC37340}" presName="hierRoot2" presStyleCnt="0">
        <dgm:presLayoutVars>
          <dgm:hierBranch val="init"/>
        </dgm:presLayoutVars>
      </dgm:prSet>
      <dgm:spPr/>
    </dgm:pt>
    <dgm:pt modelId="{BCBD6C4C-88AC-4F51-BC61-7F83FDD330A5}" type="pres">
      <dgm:prSet presAssocID="{C3F4E896-12DD-4368-8BE8-A14ABFC37340}" presName="rootComposite" presStyleCnt="0"/>
      <dgm:spPr/>
    </dgm:pt>
    <dgm:pt modelId="{5A3DDF7F-5066-43D8-889D-DE70C4AC867C}" type="pres">
      <dgm:prSet presAssocID="{C3F4E896-12DD-4368-8BE8-A14ABFC37340}" presName="rootText" presStyleLbl="node3" presStyleIdx="0" presStyleCnt="2" custScaleX="215310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97106BA-193D-421D-92BE-231B89EA3CE0}" type="pres">
      <dgm:prSet presAssocID="{C3F4E896-12DD-4368-8BE8-A14ABFC37340}" presName="rootConnector" presStyleLbl="node3" presStyleIdx="0" presStyleCnt="2"/>
      <dgm:spPr/>
      <dgm:t>
        <a:bodyPr/>
        <a:lstStyle/>
        <a:p>
          <a:endParaRPr lang="en-US"/>
        </a:p>
      </dgm:t>
    </dgm:pt>
    <dgm:pt modelId="{162DC1AD-8E68-46F4-A75D-063C6B0A4425}" type="pres">
      <dgm:prSet presAssocID="{C3F4E896-12DD-4368-8BE8-A14ABFC37340}" presName="hierChild4" presStyleCnt="0"/>
      <dgm:spPr/>
    </dgm:pt>
    <dgm:pt modelId="{DE363A34-B1A8-442F-BC92-F4D6E86D88E0}" type="pres">
      <dgm:prSet presAssocID="{C3F4E896-12DD-4368-8BE8-A14ABFC37340}" presName="hierChild5" presStyleCnt="0"/>
      <dgm:spPr/>
    </dgm:pt>
    <dgm:pt modelId="{A2F7D520-59D3-43EB-8F3C-28A70DF96A7B}" type="pres">
      <dgm:prSet presAssocID="{DAF692C0-BE7B-404A-97D2-EB4DA4558A76}" presName="Name37" presStyleLbl="parChTrans1D3" presStyleIdx="1" presStyleCnt="2"/>
      <dgm:spPr/>
      <dgm:t>
        <a:bodyPr/>
        <a:lstStyle/>
        <a:p>
          <a:endParaRPr lang="en-US"/>
        </a:p>
      </dgm:t>
    </dgm:pt>
    <dgm:pt modelId="{C4B7D8BF-E610-4C46-B8D3-837B131AA259}" type="pres">
      <dgm:prSet presAssocID="{7E5F023D-1294-4960-8542-53BA20F9A76B}" presName="hierRoot2" presStyleCnt="0">
        <dgm:presLayoutVars>
          <dgm:hierBranch val="init"/>
        </dgm:presLayoutVars>
      </dgm:prSet>
      <dgm:spPr/>
    </dgm:pt>
    <dgm:pt modelId="{66E6ED50-169A-4062-AB62-B5A089488E9A}" type="pres">
      <dgm:prSet presAssocID="{7E5F023D-1294-4960-8542-53BA20F9A76B}" presName="rootComposite" presStyleCnt="0"/>
      <dgm:spPr/>
    </dgm:pt>
    <dgm:pt modelId="{ADCF10F3-BA51-44C2-8DD1-7FAB9E985A9A}" type="pres">
      <dgm:prSet presAssocID="{7E5F023D-1294-4960-8542-53BA20F9A76B}" presName="rootText" presStyleLbl="node3" presStyleIdx="1" presStyleCnt="2" custScaleX="27219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A8EC258-618C-4A93-B06E-1178444AC49D}" type="pres">
      <dgm:prSet presAssocID="{7E5F023D-1294-4960-8542-53BA20F9A76B}" presName="rootConnector" presStyleLbl="node3" presStyleIdx="1" presStyleCnt="2"/>
      <dgm:spPr/>
      <dgm:t>
        <a:bodyPr/>
        <a:lstStyle/>
        <a:p>
          <a:endParaRPr lang="en-US"/>
        </a:p>
      </dgm:t>
    </dgm:pt>
    <dgm:pt modelId="{615D22D1-8F09-4179-802E-73CC27ECD974}" type="pres">
      <dgm:prSet presAssocID="{7E5F023D-1294-4960-8542-53BA20F9A76B}" presName="hierChild4" presStyleCnt="0"/>
      <dgm:spPr/>
    </dgm:pt>
    <dgm:pt modelId="{BF276D2F-C076-4ECA-94A1-610983E9A75C}" type="pres">
      <dgm:prSet presAssocID="{FACED4AA-CFCB-4F51-8B98-22A67354D39B}" presName="Name37" presStyleLbl="parChTrans1D4" presStyleIdx="0" presStyleCnt="12"/>
      <dgm:spPr/>
      <dgm:t>
        <a:bodyPr/>
        <a:lstStyle/>
        <a:p>
          <a:endParaRPr lang="en-US"/>
        </a:p>
      </dgm:t>
    </dgm:pt>
    <dgm:pt modelId="{2673EA97-DD4D-4554-970C-AE4E9E1898DD}" type="pres">
      <dgm:prSet presAssocID="{D0F8BDE2-BD99-45DC-B104-F819275EC4CA}" presName="hierRoot2" presStyleCnt="0">
        <dgm:presLayoutVars>
          <dgm:hierBranch val="init"/>
        </dgm:presLayoutVars>
      </dgm:prSet>
      <dgm:spPr/>
    </dgm:pt>
    <dgm:pt modelId="{8E3E6AC9-8F9A-42BB-8890-12193F731C77}" type="pres">
      <dgm:prSet presAssocID="{D0F8BDE2-BD99-45DC-B104-F819275EC4CA}" presName="rootComposite" presStyleCnt="0"/>
      <dgm:spPr/>
    </dgm:pt>
    <dgm:pt modelId="{F1494F57-C784-4995-9293-27AD7F5D9A44}" type="pres">
      <dgm:prSet presAssocID="{D0F8BDE2-BD99-45DC-B104-F819275EC4CA}" presName="rootText" presStyleLbl="node4" presStyleIdx="0" presStyleCnt="12" custScaleX="296541" custLinFactNeighborX="-2846" custLinFactNeighborY="4064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19364AF-5305-49F4-A12F-339F19AAA9E9}" type="pres">
      <dgm:prSet presAssocID="{D0F8BDE2-BD99-45DC-B104-F819275EC4CA}" presName="rootConnector" presStyleLbl="node4" presStyleIdx="0" presStyleCnt="12"/>
      <dgm:spPr/>
      <dgm:t>
        <a:bodyPr/>
        <a:lstStyle/>
        <a:p>
          <a:endParaRPr lang="en-US"/>
        </a:p>
      </dgm:t>
    </dgm:pt>
    <dgm:pt modelId="{008E911E-0FC2-41AA-8F47-22A5D58DFBBF}" type="pres">
      <dgm:prSet presAssocID="{D0F8BDE2-BD99-45DC-B104-F819275EC4CA}" presName="hierChild4" presStyleCnt="0"/>
      <dgm:spPr/>
    </dgm:pt>
    <dgm:pt modelId="{164514CB-D4CB-47C6-B74C-87674CBCA42A}" type="pres">
      <dgm:prSet presAssocID="{35493893-1486-4001-846A-55F83442E236}" presName="Name37" presStyleLbl="parChTrans1D4" presStyleIdx="1" presStyleCnt="12"/>
      <dgm:spPr/>
      <dgm:t>
        <a:bodyPr/>
        <a:lstStyle/>
        <a:p>
          <a:endParaRPr lang="en-US"/>
        </a:p>
      </dgm:t>
    </dgm:pt>
    <dgm:pt modelId="{CEE569CF-1173-4D22-81C4-C02FFA95778A}" type="pres">
      <dgm:prSet presAssocID="{627B7A70-C7EF-4A7C-AFD6-28B60EE47E73}" presName="hierRoot2" presStyleCnt="0">
        <dgm:presLayoutVars>
          <dgm:hierBranch val="init"/>
        </dgm:presLayoutVars>
      </dgm:prSet>
      <dgm:spPr/>
    </dgm:pt>
    <dgm:pt modelId="{4E6FD8A0-101D-4B6F-AB63-14836793E953}" type="pres">
      <dgm:prSet presAssocID="{627B7A70-C7EF-4A7C-AFD6-28B60EE47E73}" presName="rootComposite" presStyleCnt="0"/>
      <dgm:spPr/>
    </dgm:pt>
    <dgm:pt modelId="{129CD632-7B8E-4A70-AA12-44107EE069B7}" type="pres">
      <dgm:prSet presAssocID="{627B7A70-C7EF-4A7C-AFD6-28B60EE47E73}" presName="rootText" presStyleLbl="node4" presStyleIdx="1" presStyleCnt="12" custScaleX="213981" custLinFactNeighborX="2112" custLinFactNeighborY="9198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B1B653F-B2D4-4EDD-BFCD-7B95014C1511}" type="pres">
      <dgm:prSet presAssocID="{627B7A70-C7EF-4A7C-AFD6-28B60EE47E73}" presName="rootConnector" presStyleLbl="node4" presStyleIdx="1" presStyleCnt="12"/>
      <dgm:spPr/>
      <dgm:t>
        <a:bodyPr/>
        <a:lstStyle/>
        <a:p>
          <a:endParaRPr lang="en-US"/>
        </a:p>
      </dgm:t>
    </dgm:pt>
    <dgm:pt modelId="{E72155F7-C532-4B09-817C-DBB50BE3219A}" type="pres">
      <dgm:prSet presAssocID="{627B7A70-C7EF-4A7C-AFD6-28B60EE47E73}" presName="hierChild4" presStyleCnt="0"/>
      <dgm:spPr/>
    </dgm:pt>
    <dgm:pt modelId="{159F5A9C-EC27-4F56-9426-289DCB78F009}" type="pres">
      <dgm:prSet presAssocID="{627B7A70-C7EF-4A7C-AFD6-28B60EE47E73}" presName="hierChild5" presStyleCnt="0"/>
      <dgm:spPr/>
    </dgm:pt>
    <dgm:pt modelId="{BB75BB35-A0DA-449B-8A31-AF900164E380}" type="pres">
      <dgm:prSet presAssocID="{B679731A-CFFB-4BD8-A6B5-BC3DFEDC7277}" presName="Name37" presStyleLbl="parChTrans1D4" presStyleIdx="2" presStyleCnt="12"/>
      <dgm:spPr/>
      <dgm:t>
        <a:bodyPr/>
        <a:lstStyle/>
        <a:p>
          <a:endParaRPr lang="en-US"/>
        </a:p>
      </dgm:t>
    </dgm:pt>
    <dgm:pt modelId="{95F78E1C-2BE5-4349-929A-057D9F140235}" type="pres">
      <dgm:prSet presAssocID="{6CF5FF9B-3FBD-4895-9101-724AF6B43729}" presName="hierRoot2" presStyleCnt="0">
        <dgm:presLayoutVars>
          <dgm:hierBranch val="init"/>
        </dgm:presLayoutVars>
      </dgm:prSet>
      <dgm:spPr/>
    </dgm:pt>
    <dgm:pt modelId="{08E793D8-1338-4525-B7BA-114F297D2D52}" type="pres">
      <dgm:prSet presAssocID="{6CF5FF9B-3FBD-4895-9101-724AF6B43729}" presName="rootComposite" presStyleCnt="0"/>
      <dgm:spPr/>
    </dgm:pt>
    <dgm:pt modelId="{5FFA4989-4140-4E18-8059-E439F0CD93D2}" type="pres">
      <dgm:prSet presAssocID="{6CF5FF9B-3FBD-4895-9101-724AF6B43729}" presName="rootText" presStyleLbl="node4" presStyleIdx="2" presStyleCnt="12" custScaleX="216284" custLinFactNeighborX="2112" custLinFactNeighborY="7301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416A6A9-BAFF-4B64-9F01-909B1E4A5D35}" type="pres">
      <dgm:prSet presAssocID="{6CF5FF9B-3FBD-4895-9101-724AF6B43729}" presName="rootConnector" presStyleLbl="node4" presStyleIdx="2" presStyleCnt="12"/>
      <dgm:spPr/>
      <dgm:t>
        <a:bodyPr/>
        <a:lstStyle/>
        <a:p>
          <a:endParaRPr lang="en-US"/>
        </a:p>
      </dgm:t>
    </dgm:pt>
    <dgm:pt modelId="{321381A9-EE64-4D6E-A19A-9685BAE712BE}" type="pres">
      <dgm:prSet presAssocID="{6CF5FF9B-3FBD-4895-9101-724AF6B43729}" presName="hierChild4" presStyleCnt="0"/>
      <dgm:spPr/>
    </dgm:pt>
    <dgm:pt modelId="{9291EE1F-5B34-40D0-B181-BD1F6DBBBFEF}" type="pres">
      <dgm:prSet presAssocID="{6CF5FF9B-3FBD-4895-9101-724AF6B43729}" presName="hierChild5" presStyleCnt="0"/>
      <dgm:spPr/>
    </dgm:pt>
    <dgm:pt modelId="{9156F4DD-858F-4F47-A1B6-2CBE581BCF5B}" type="pres">
      <dgm:prSet presAssocID="{D7E77864-629A-4EDC-98C7-5C349F24BB6F}" presName="Name37" presStyleLbl="parChTrans1D4" presStyleIdx="3" presStyleCnt="12"/>
      <dgm:spPr/>
      <dgm:t>
        <a:bodyPr/>
        <a:lstStyle/>
        <a:p>
          <a:endParaRPr lang="en-US"/>
        </a:p>
      </dgm:t>
    </dgm:pt>
    <dgm:pt modelId="{C0E85ADF-CF3A-430F-8D3A-5717487748B9}" type="pres">
      <dgm:prSet presAssocID="{816D59AA-8595-4FDB-AE73-308D59FD9575}" presName="hierRoot2" presStyleCnt="0">
        <dgm:presLayoutVars>
          <dgm:hierBranch val="init"/>
        </dgm:presLayoutVars>
      </dgm:prSet>
      <dgm:spPr/>
    </dgm:pt>
    <dgm:pt modelId="{0A15C8FE-B64B-44DD-8F73-624A2D763D2A}" type="pres">
      <dgm:prSet presAssocID="{816D59AA-8595-4FDB-AE73-308D59FD9575}" presName="rootComposite" presStyleCnt="0"/>
      <dgm:spPr/>
    </dgm:pt>
    <dgm:pt modelId="{74D001E1-943C-4C7A-8F75-D26608A60699}" type="pres">
      <dgm:prSet presAssocID="{816D59AA-8595-4FDB-AE73-308D59FD9575}" presName="rootText" presStyleLbl="node4" presStyleIdx="3" presStyleCnt="12" custScaleX="216284" custLinFactNeighborX="2112" custLinFactNeighborY="54048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FAF60D2-28C5-4D40-A7E9-B588D5D2D186}" type="pres">
      <dgm:prSet presAssocID="{816D59AA-8595-4FDB-AE73-308D59FD9575}" presName="rootConnector" presStyleLbl="node4" presStyleIdx="3" presStyleCnt="12"/>
      <dgm:spPr/>
      <dgm:t>
        <a:bodyPr/>
        <a:lstStyle/>
        <a:p>
          <a:endParaRPr lang="en-US"/>
        </a:p>
      </dgm:t>
    </dgm:pt>
    <dgm:pt modelId="{7BE5C5EB-1EBB-43F7-B21E-86DA5E54E47E}" type="pres">
      <dgm:prSet presAssocID="{816D59AA-8595-4FDB-AE73-308D59FD9575}" presName="hierChild4" presStyleCnt="0"/>
      <dgm:spPr/>
    </dgm:pt>
    <dgm:pt modelId="{202AF630-C94E-47E5-93BD-85A9F4A2E40C}" type="pres">
      <dgm:prSet presAssocID="{816D59AA-8595-4FDB-AE73-308D59FD9575}" presName="hierChild5" presStyleCnt="0"/>
      <dgm:spPr/>
    </dgm:pt>
    <dgm:pt modelId="{8A3E7B20-B2E6-4D3E-A085-82015B599336}" type="pres">
      <dgm:prSet presAssocID="{06656A62-E7E6-457A-8C64-DF78EAC58E5A}" presName="Name37" presStyleLbl="parChTrans1D4" presStyleIdx="4" presStyleCnt="12"/>
      <dgm:spPr/>
      <dgm:t>
        <a:bodyPr/>
        <a:lstStyle/>
        <a:p>
          <a:endParaRPr lang="en-US"/>
        </a:p>
      </dgm:t>
    </dgm:pt>
    <dgm:pt modelId="{76B0C31B-654F-4A8B-82E1-03645868D1C6}" type="pres">
      <dgm:prSet presAssocID="{4CCB8869-17FA-4A84-B1FA-C780557AAE18}" presName="hierRoot2" presStyleCnt="0">
        <dgm:presLayoutVars>
          <dgm:hierBranch val="init"/>
        </dgm:presLayoutVars>
      </dgm:prSet>
      <dgm:spPr/>
    </dgm:pt>
    <dgm:pt modelId="{20FA68CA-F36D-4C2E-98F4-323E9CC2D8EC}" type="pres">
      <dgm:prSet presAssocID="{4CCB8869-17FA-4A84-B1FA-C780557AAE18}" presName="rootComposite" presStyleCnt="0"/>
      <dgm:spPr/>
    </dgm:pt>
    <dgm:pt modelId="{0EEE4BA3-29F4-4C39-B143-F2132A078D7E}" type="pres">
      <dgm:prSet presAssocID="{4CCB8869-17FA-4A84-B1FA-C780557AAE18}" presName="rootText" presStyleLbl="node4" presStyleIdx="4" presStyleCnt="12" custScaleX="216453" custLinFactNeighborX="2112" custLinFactNeighborY="3508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0867FD3A-FD5A-492C-A2A2-1B7B850F5B41}" type="pres">
      <dgm:prSet presAssocID="{4CCB8869-17FA-4A84-B1FA-C780557AAE18}" presName="rootConnector" presStyleLbl="node4" presStyleIdx="4" presStyleCnt="12"/>
      <dgm:spPr/>
      <dgm:t>
        <a:bodyPr/>
        <a:lstStyle/>
        <a:p>
          <a:endParaRPr lang="en-US"/>
        </a:p>
      </dgm:t>
    </dgm:pt>
    <dgm:pt modelId="{E61ECA3F-C2EE-4695-9CBA-8854C4C5E139}" type="pres">
      <dgm:prSet presAssocID="{4CCB8869-17FA-4A84-B1FA-C780557AAE18}" presName="hierChild4" presStyleCnt="0"/>
      <dgm:spPr/>
    </dgm:pt>
    <dgm:pt modelId="{EC0CCA1F-B076-4223-8C5A-9C8CDE8B8473}" type="pres">
      <dgm:prSet presAssocID="{4CCB8869-17FA-4A84-B1FA-C780557AAE18}" presName="hierChild5" presStyleCnt="0"/>
      <dgm:spPr/>
    </dgm:pt>
    <dgm:pt modelId="{5AC5A835-0E77-4D85-A1D1-2EFCDBAB6A08}" type="pres">
      <dgm:prSet presAssocID="{5FDF096D-439B-4D2A-ADC6-DDE2791D1BE3}" presName="Name37" presStyleLbl="parChTrans1D4" presStyleIdx="5" presStyleCnt="12"/>
      <dgm:spPr/>
      <dgm:t>
        <a:bodyPr/>
        <a:lstStyle/>
        <a:p>
          <a:endParaRPr lang="en-US"/>
        </a:p>
      </dgm:t>
    </dgm:pt>
    <dgm:pt modelId="{69976ECF-2BF9-4189-A2E4-B09698894D19}" type="pres">
      <dgm:prSet presAssocID="{6BB4A62A-F339-48C0-8F6A-AA1BCF231E86}" presName="hierRoot2" presStyleCnt="0">
        <dgm:presLayoutVars>
          <dgm:hierBranch val="init"/>
        </dgm:presLayoutVars>
      </dgm:prSet>
      <dgm:spPr/>
    </dgm:pt>
    <dgm:pt modelId="{00E88986-AC29-4B2A-B978-C0048B1E057E}" type="pres">
      <dgm:prSet presAssocID="{6BB4A62A-F339-48C0-8F6A-AA1BCF231E86}" presName="rootComposite" presStyleCnt="0"/>
      <dgm:spPr/>
    </dgm:pt>
    <dgm:pt modelId="{7F73AC2D-46F0-46AC-8E70-502EA6B684B6}" type="pres">
      <dgm:prSet presAssocID="{6BB4A62A-F339-48C0-8F6A-AA1BCF231E86}" presName="rootText" presStyleLbl="node4" presStyleIdx="5" presStyleCnt="12" custScaleX="219879" custLinFactNeighborX="2112" custLinFactNeighborY="1611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39263E2-B72B-4D84-97A0-D9CF3D0C7C32}" type="pres">
      <dgm:prSet presAssocID="{6BB4A62A-F339-48C0-8F6A-AA1BCF231E86}" presName="rootConnector" presStyleLbl="node4" presStyleIdx="5" presStyleCnt="12"/>
      <dgm:spPr/>
      <dgm:t>
        <a:bodyPr/>
        <a:lstStyle/>
        <a:p>
          <a:endParaRPr lang="en-US"/>
        </a:p>
      </dgm:t>
    </dgm:pt>
    <dgm:pt modelId="{B5C0636E-83BD-496E-AAA9-23BE99F84470}" type="pres">
      <dgm:prSet presAssocID="{6BB4A62A-F339-48C0-8F6A-AA1BCF231E86}" presName="hierChild4" presStyleCnt="0"/>
      <dgm:spPr/>
    </dgm:pt>
    <dgm:pt modelId="{2DCDA985-5AA3-4D78-8AC8-2EDDBEDD619A}" type="pres">
      <dgm:prSet presAssocID="{6BB4A62A-F339-48C0-8F6A-AA1BCF231E86}" presName="hierChild5" presStyleCnt="0"/>
      <dgm:spPr/>
    </dgm:pt>
    <dgm:pt modelId="{0339C67A-8B6B-4D81-8E14-EF4CEA130DC9}" type="pres">
      <dgm:prSet presAssocID="{8D552741-27CF-453C-886A-C8BF655AF09C}" presName="Name37" presStyleLbl="parChTrans1D4" presStyleIdx="6" presStyleCnt="12"/>
      <dgm:spPr/>
      <dgm:t>
        <a:bodyPr/>
        <a:lstStyle/>
        <a:p>
          <a:endParaRPr lang="en-US"/>
        </a:p>
      </dgm:t>
    </dgm:pt>
    <dgm:pt modelId="{C1C16866-DFA0-46EB-B7DE-4003D4CC4EDF}" type="pres">
      <dgm:prSet presAssocID="{A74260CE-F372-42C1-AAB2-90CC6E19D2E2}" presName="hierRoot2" presStyleCnt="0">
        <dgm:presLayoutVars>
          <dgm:hierBranch val="init"/>
        </dgm:presLayoutVars>
      </dgm:prSet>
      <dgm:spPr/>
    </dgm:pt>
    <dgm:pt modelId="{7D6D77A3-AAAD-40FB-AB41-CAC1B053BB1F}" type="pres">
      <dgm:prSet presAssocID="{A74260CE-F372-42C1-AAB2-90CC6E19D2E2}" presName="rootComposite" presStyleCnt="0"/>
      <dgm:spPr/>
    </dgm:pt>
    <dgm:pt modelId="{5E8AFCE7-38DC-480B-B299-1DD80D2D0FE3}" type="pres">
      <dgm:prSet presAssocID="{A74260CE-F372-42C1-AAB2-90CC6E19D2E2}" presName="rootText" presStyleLbl="node4" presStyleIdx="6" presStyleCnt="12" custScaleX="269168" custScaleY="111905" custLinFactNeighborX="2112" custLinFactNeighborY="892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9A9C3C53-B039-493E-A165-766DD2AFDBC3}" type="pres">
      <dgm:prSet presAssocID="{A74260CE-F372-42C1-AAB2-90CC6E19D2E2}" presName="rootConnector" presStyleLbl="node4" presStyleIdx="6" presStyleCnt="12"/>
      <dgm:spPr/>
      <dgm:t>
        <a:bodyPr/>
        <a:lstStyle/>
        <a:p>
          <a:endParaRPr lang="en-US"/>
        </a:p>
      </dgm:t>
    </dgm:pt>
    <dgm:pt modelId="{D98E69A5-9F10-4DDD-98D4-599028D6FA04}" type="pres">
      <dgm:prSet presAssocID="{A74260CE-F372-42C1-AAB2-90CC6E19D2E2}" presName="hierChild4" presStyleCnt="0"/>
      <dgm:spPr/>
    </dgm:pt>
    <dgm:pt modelId="{FDEA1754-0ABD-4D52-BD1F-518F21BFB3F3}" type="pres">
      <dgm:prSet presAssocID="{A74260CE-F372-42C1-AAB2-90CC6E19D2E2}" presName="hierChild5" presStyleCnt="0"/>
      <dgm:spPr/>
    </dgm:pt>
    <dgm:pt modelId="{A0E2C7CA-7EEA-4EBE-A982-4DE6A2725A2C}" type="pres">
      <dgm:prSet presAssocID="{D0F8BDE2-BD99-45DC-B104-F819275EC4CA}" presName="hierChild5" presStyleCnt="0"/>
      <dgm:spPr/>
    </dgm:pt>
    <dgm:pt modelId="{D123937D-87EA-4517-948A-BDE975F874D6}" type="pres">
      <dgm:prSet presAssocID="{75E5CC09-91D3-45C7-B642-81CF25B45A65}" presName="Name37" presStyleLbl="parChTrans1D4" presStyleIdx="7" presStyleCnt="12"/>
      <dgm:spPr/>
      <dgm:t>
        <a:bodyPr/>
        <a:lstStyle/>
        <a:p>
          <a:endParaRPr lang="en-US"/>
        </a:p>
      </dgm:t>
    </dgm:pt>
    <dgm:pt modelId="{7D4E0FFA-CC85-4867-B0A4-902FC54C5F17}" type="pres">
      <dgm:prSet presAssocID="{98A65790-2D4B-409A-989B-B7CB0811669A}" presName="hierRoot2" presStyleCnt="0">
        <dgm:presLayoutVars>
          <dgm:hierBranch val="init"/>
        </dgm:presLayoutVars>
      </dgm:prSet>
      <dgm:spPr/>
    </dgm:pt>
    <dgm:pt modelId="{71DBF572-3461-4689-A381-F229562B34BF}" type="pres">
      <dgm:prSet presAssocID="{98A65790-2D4B-409A-989B-B7CB0811669A}" presName="rootComposite" presStyleCnt="0"/>
      <dgm:spPr/>
    </dgm:pt>
    <dgm:pt modelId="{64987A23-5DFF-4DD0-8ABB-3E5A7E9AA89C}" type="pres">
      <dgm:prSet presAssocID="{98A65790-2D4B-409A-989B-B7CB0811669A}" presName="rootText" presStyleLbl="node4" presStyleIdx="7" presStyleCnt="12" custScaleX="325687" custLinFactNeighborX="12896" custLinFactNeighborY="4064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68C921B1-F35C-41F1-9FD5-E9C0BA42D3AF}" type="pres">
      <dgm:prSet presAssocID="{98A65790-2D4B-409A-989B-B7CB0811669A}" presName="rootConnector" presStyleLbl="node4" presStyleIdx="7" presStyleCnt="12"/>
      <dgm:spPr/>
      <dgm:t>
        <a:bodyPr/>
        <a:lstStyle/>
        <a:p>
          <a:endParaRPr lang="en-US"/>
        </a:p>
      </dgm:t>
    </dgm:pt>
    <dgm:pt modelId="{3F194FD1-DBBB-47AD-B11C-F5CA9D93429B}" type="pres">
      <dgm:prSet presAssocID="{98A65790-2D4B-409A-989B-B7CB0811669A}" presName="hierChild4" presStyleCnt="0"/>
      <dgm:spPr/>
    </dgm:pt>
    <dgm:pt modelId="{79F619F9-4DDB-4DBE-BE9C-F93A9E9EDEAC}" type="pres">
      <dgm:prSet presAssocID="{31EC5EDF-BD41-4D94-B839-B1CC9AEE571F}" presName="Name37" presStyleLbl="parChTrans1D4" presStyleIdx="8" presStyleCnt="12"/>
      <dgm:spPr/>
      <dgm:t>
        <a:bodyPr/>
        <a:lstStyle/>
        <a:p>
          <a:endParaRPr lang="en-US"/>
        </a:p>
      </dgm:t>
    </dgm:pt>
    <dgm:pt modelId="{9D7D125B-576B-432C-9D1D-98463DCEEF9B}" type="pres">
      <dgm:prSet presAssocID="{B23F753B-1DD4-47EE-9602-61C5F1A01CF0}" presName="hierRoot2" presStyleCnt="0">
        <dgm:presLayoutVars>
          <dgm:hierBranch val="init"/>
        </dgm:presLayoutVars>
      </dgm:prSet>
      <dgm:spPr/>
    </dgm:pt>
    <dgm:pt modelId="{C5B364C2-AE9A-453E-BE4E-29E1106E5713}" type="pres">
      <dgm:prSet presAssocID="{B23F753B-1DD4-47EE-9602-61C5F1A01CF0}" presName="rootComposite" presStyleCnt="0"/>
      <dgm:spPr/>
    </dgm:pt>
    <dgm:pt modelId="{0558AD16-B44C-4F11-B9E3-8FFB7A5A11AB}" type="pres">
      <dgm:prSet presAssocID="{B23F753B-1DD4-47EE-9602-61C5F1A01CF0}" presName="rootText" presStyleLbl="node4" presStyleIdx="8" presStyleCnt="12" custScaleX="244266" custLinFactY="9559" custLinFactNeighborX="-814" custLinFactNeighborY="100000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C40FB03-9529-468F-9F62-C037DBAE91C1}" type="pres">
      <dgm:prSet presAssocID="{B23F753B-1DD4-47EE-9602-61C5F1A01CF0}" presName="rootConnector" presStyleLbl="node4" presStyleIdx="8" presStyleCnt="12"/>
      <dgm:spPr/>
      <dgm:t>
        <a:bodyPr/>
        <a:lstStyle/>
        <a:p>
          <a:endParaRPr lang="en-US"/>
        </a:p>
      </dgm:t>
    </dgm:pt>
    <dgm:pt modelId="{9F3AD918-60E2-4983-A43E-E7C807324017}" type="pres">
      <dgm:prSet presAssocID="{B23F753B-1DD4-47EE-9602-61C5F1A01CF0}" presName="hierChild4" presStyleCnt="0"/>
      <dgm:spPr/>
    </dgm:pt>
    <dgm:pt modelId="{93110BBF-3882-4C2F-9094-0DCC4C621201}" type="pres">
      <dgm:prSet presAssocID="{B23F753B-1DD4-47EE-9602-61C5F1A01CF0}" presName="hierChild5" presStyleCnt="0"/>
      <dgm:spPr/>
    </dgm:pt>
    <dgm:pt modelId="{441E97D6-15DA-4519-8152-A33B7FBA680F}" type="pres">
      <dgm:prSet presAssocID="{128CC254-CDFC-4F93-965A-EC24AFDBB150}" presName="Name37" presStyleLbl="parChTrans1D4" presStyleIdx="9" presStyleCnt="12"/>
      <dgm:spPr/>
      <dgm:t>
        <a:bodyPr/>
        <a:lstStyle/>
        <a:p>
          <a:endParaRPr lang="en-US"/>
        </a:p>
      </dgm:t>
    </dgm:pt>
    <dgm:pt modelId="{308D2119-FEBE-4E3C-9AAA-5B068634A40A}" type="pres">
      <dgm:prSet presAssocID="{C1A9C730-0B58-43DF-B1FD-9932A1D50DF6}" presName="hierRoot2" presStyleCnt="0">
        <dgm:presLayoutVars>
          <dgm:hierBranch val="init"/>
        </dgm:presLayoutVars>
      </dgm:prSet>
      <dgm:spPr/>
    </dgm:pt>
    <dgm:pt modelId="{FD86D27E-2219-4721-A5AB-53DFDB988346}" type="pres">
      <dgm:prSet presAssocID="{C1A9C730-0B58-43DF-B1FD-9932A1D50DF6}" presName="rootComposite" presStyleCnt="0"/>
      <dgm:spPr/>
    </dgm:pt>
    <dgm:pt modelId="{51564B4B-3367-413B-A0E9-3CCD0BB92FDF}" type="pres">
      <dgm:prSet presAssocID="{C1A9C730-0B58-43DF-B1FD-9932A1D50DF6}" presName="rootText" presStyleLbl="node4" presStyleIdx="9" presStyleCnt="12" custScaleX="236076" custLinFactNeighborX="-6346" custLinFactNeighborY="7301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7150550-ADB9-4F6A-944B-462D8F055ED4}" type="pres">
      <dgm:prSet presAssocID="{C1A9C730-0B58-43DF-B1FD-9932A1D50DF6}" presName="rootConnector" presStyleLbl="node4" presStyleIdx="9" presStyleCnt="12"/>
      <dgm:spPr/>
      <dgm:t>
        <a:bodyPr/>
        <a:lstStyle/>
        <a:p>
          <a:endParaRPr lang="en-US"/>
        </a:p>
      </dgm:t>
    </dgm:pt>
    <dgm:pt modelId="{844B4440-51A5-455A-A230-081C4F98D9F7}" type="pres">
      <dgm:prSet presAssocID="{C1A9C730-0B58-43DF-B1FD-9932A1D50DF6}" presName="hierChild4" presStyleCnt="0"/>
      <dgm:spPr/>
    </dgm:pt>
    <dgm:pt modelId="{7D4D897D-B1A9-497E-87EB-AF8D6EF5D1AA}" type="pres">
      <dgm:prSet presAssocID="{C1A9C730-0B58-43DF-B1FD-9932A1D50DF6}" presName="hierChild5" presStyleCnt="0"/>
      <dgm:spPr/>
    </dgm:pt>
    <dgm:pt modelId="{20DC3E44-6122-4A59-9335-DAD6AFF88296}" type="pres">
      <dgm:prSet presAssocID="{4DB5D410-DC07-492E-8903-035392A40830}" presName="Name37" presStyleLbl="parChTrans1D4" presStyleIdx="10" presStyleCnt="12"/>
      <dgm:spPr/>
      <dgm:t>
        <a:bodyPr/>
        <a:lstStyle/>
        <a:p>
          <a:endParaRPr lang="en-US"/>
        </a:p>
      </dgm:t>
    </dgm:pt>
    <dgm:pt modelId="{E9A64A0E-4C39-460B-B5F5-9B3B998B76BE}" type="pres">
      <dgm:prSet presAssocID="{E68F852D-FE07-4413-BA67-564FE2F299E3}" presName="hierRoot2" presStyleCnt="0">
        <dgm:presLayoutVars>
          <dgm:hierBranch val="init"/>
        </dgm:presLayoutVars>
      </dgm:prSet>
      <dgm:spPr/>
    </dgm:pt>
    <dgm:pt modelId="{B9A9FDF1-AE1D-4F5B-8409-AD23A5C5E690}" type="pres">
      <dgm:prSet presAssocID="{E68F852D-FE07-4413-BA67-564FE2F299E3}" presName="rootComposite" presStyleCnt="0"/>
      <dgm:spPr/>
    </dgm:pt>
    <dgm:pt modelId="{44B8234E-46C4-4D4A-BAC1-4AA5F5830C8B}" type="pres">
      <dgm:prSet presAssocID="{E68F852D-FE07-4413-BA67-564FE2F299E3}" presName="rootText" presStyleLbl="node4" presStyleIdx="10" presStyleCnt="12" custScaleX="243918" custLinFactNeighborX="-6346" custLinFactNeighborY="54048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C2028D6-196E-4378-B3FD-A4EE4C45DA5F}" type="pres">
      <dgm:prSet presAssocID="{E68F852D-FE07-4413-BA67-564FE2F299E3}" presName="rootConnector" presStyleLbl="node4" presStyleIdx="10" presStyleCnt="12"/>
      <dgm:spPr/>
      <dgm:t>
        <a:bodyPr/>
        <a:lstStyle/>
        <a:p>
          <a:endParaRPr lang="en-US"/>
        </a:p>
      </dgm:t>
    </dgm:pt>
    <dgm:pt modelId="{9988FCE4-2F66-403F-AAF8-DBE710E26043}" type="pres">
      <dgm:prSet presAssocID="{E68F852D-FE07-4413-BA67-564FE2F299E3}" presName="hierChild4" presStyleCnt="0"/>
      <dgm:spPr/>
    </dgm:pt>
    <dgm:pt modelId="{C90767B4-B035-4EDE-BBAE-835CDD18D092}" type="pres">
      <dgm:prSet presAssocID="{E68F852D-FE07-4413-BA67-564FE2F299E3}" presName="hierChild5" presStyleCnt="0"/>
      <dgm:spPr/>
    </dgm:pt>
    <dgm:pt modelId="{E5996AFE-70CE-41AD-BCF7-95B0E6FA248D}" type="pres">
      <dgm:prSet presAssocID="{3DD91765-2410-45DD-AB9A-1FBD2175FF50}" presName="Name37" presStyleLbl="parChTrans1D4" presStyleIdx="11" presStyleCnt="12"/>
      <dgm:spPr/>
      <dgm:t>
        <a:bodyPr/>
        <a:lstStyle/>
        <a:p>
          <a:endParaRPr lang="en-US"/>
        </a:p>
      </dgm:t>
    </dgm:pt>
    <dgm:pt modelId="{9EF9B20F-9DA5-46FC-B604-642B5E5264D3}" type="pres">
      <dgm:prSet presAssocID="{EB222538-13AE-4553-8DFE-D6EF6C91C391}" presName="hierRoot2" presStyleCnt="0">
        <dgm:presLayoutVars>
          <dgm:hierBranch val="init"/>
        </dgm:presLayoutVars>
      </dgm:prSet>
      <dgm:spPr/>
    </dgm:pt>
    <dgm:pt modelId="{8A4EE611-2C3F-43E8-9B8A-2C44C86A40CF}" type="pres">
      <dgm:prSet presAssocID="{EB222538-13AE-4553-8DFE-D6EF6C91C391}" presName="rootComposite" presStyleCnt="0"/>
      <dgm:spPr/>
    </dgm:pt>
    <dgm:pt modelId="{3AF31705-76B8-4BFE-B25E-AA43E7566168}" type="pres">
      <dgm:prSet presAssocID="{EB222538-13AE-4553-8DFE-D6EF6C91C391}" presName="rootText" presStyleLbl="node4" presStyleIdx="11" presStyleCnt="12" custScaleX="229051" custLinFactNeighborX="2442" custLinFactNeighborY="1750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2F92662-2465-4790-96B8-66C111CFAB83}" type="pres">
      <dgm:prSet presAssocID="{EB222538-13AE-4553-8DFE-D6EF6C91C391}" presName="rootConnector" presStyleLbl="node4" presStyleIdx="11" presStyleCnt="12"/>
      <dgm:spPr/>
      <dgm:t>
        <a:bodyPr/>
        <a:lstStyle/>
        <a:p>
          <a:endParaRPr lang="en-US"/>
        </a:p>
      </dgm:t>
    </dgm:pt>
    <dgm:pt modelId="{7461BC6A-6F3D-41D3-9EB9-2E6CB67510CA}" type="pres">
      <dgm:prSet presAssocID="{EB222538-13AE-4553-8DFE-D6EF6C91C391}" presName="hierChild4" presStyleCnt="0"/>
      <dgm:spPr/>
    </dgm:pt>
    <dgm:pt modelId="{4BE9167F-B9E5-494B-92F6-2E766F4E263D}" type="pres">
      <dgm:prSet presAssocID="{EB222538-13AE-4553-8DFE-D6EF6C91C391}" presName="hierChild5" presStyleCnt="0"/>
      <dgm:spPr/>
    </dgm:pt>
    <dgm:pt modelId="{0686B2A8-88CA-4F7C-80B2-689CF2E8AADD}" type="pres">
      <dgm:prSet presAssocID="{98A65790-2D4B-409A-989B-B7CB0811669A}" presName="hierChild5" presStyleCnt="0"/>
      <dgm:spPr/>
    </dgm:pt>
    <dgm:pt modelId="{F54B1EDE-84EA-42A2-BBFF-47DF8F30CA02}" type="pres">
      <dgm:prSet presAssocID="{7E5F023D-1294-4960-8542-53BA20F9A76B}" presName="hierChild5" presStyleCnt="0"/>
      <dgm:spPr/>
    </dgm:pt>
    <dgm:pt modelId="{F3B6CBB2-E9F0-4DC8-A6AE-1399235C7F59}" type="pres">
      <dgm:prSet presAssocID="{69EEFABC-B519-4109-94CF-853EB16FEBE9}" presName="hierChild5" presStyleCnt="0"/>
      <dgm:spPr/>
    </dgm:pt>
    <dgm:pt modelId="{24744664-F7B8-4D0C-A181-BF7AE1D6FF70}" type="pres">
      <dgm:prSet presAssocID="{E00AA5EE-DE5F-4F9F-86BC-A574577D03AB}" presName="hierChild3" presStyleCnt="0"/>
      <dgm:spPr/>
    </dgm:pt>
  </dgm:ptLst>
  <dgm:cxnLst>
    <dgm:cxn modelId="{07C42C3D-9F01-4E1F-BB41-BB9E20571B5E}" type="presOf" srcId="{6CF5FF9B-3FBD-4895-9101-724AF6B43729}" destId="{5FFA4989-4140-4E18-8059-E439F0CD93D2}" srcOrd="0" destOrd="0" presId="urn:microsoft.com/office/officeart/2005/8/layout/orgChart1"/>
    <dgm:cxn modelId="{17FB5D01-3E45-4679-894C-124C9388A650}" type="presOf" srcId="{E68F852D-FE07-4413-BA67-564FE2F299E3}" destId="{4C2028D6-196E-4378-B3FD-A4EE4C45DA5F}" srcOrd="1" destOrd="0" presId="urn:microsoft.com/office/officeart/2005/8/layout/orgChart1"/>
    <dgm:cxn modelId="{95680E5A-764E-43B1-A8AC-0703EA9C1304}" type="presOf" srcId="{98A65790-2D4B-409A-989B-B7CB0811669A}" destId="{64987A23-5DFF-4DD0-8ABB-3E5A7E9AA89C}" srcOrd="0" destOrd="0" presId="urn:microsoft.com/office/officeart/2005/8/layout/orgChart1"/>
    <dgm:cxn modelId="{5C5CE16B-8B84-45BD-8EC8-BE2D3DFDBA2C}" type="presOf" srcId="{627B7A70-C7EF-4A7C-AFD6-28B60EE47E73}" destId="{129CD632-7B8E-4A70-AA12-44107EE069B7}" srcOrd="0" destOrd="0" presId="urn:microsoft.com/office/officeart/2005/8/layout/orgChart1"/>
    <dgm:cxn modelId="{AC8D9994-EAB8-41B3-83FB-26CDCA68A39C}" type="presOf" srcId="{4DB5D410-DC07-492E-8903-035392A40830}" destId="{20DC3E44-6122-4A59-9335-DAD6AFF88296}" srcOrd="0" destOrd="0" presId="urn:microsoft.com/office/officeart/2005/8/layout/orgChart1"/>
    <dgm:cxn modelId="{F3EAE107-DC0B-4CA3-9307-71ED4CA7AC60}" srcId="{F4021FF9-7EA2-4BB3-ACB8-B4E34525F44F}" destId="{E00AA5EE-DE5F-4F9F-86BC-A574577D03AB}" srcOrd="0" destOrd="0" parTransId="{5A680991-B3B3-4DA1-991C-3D20B664F741}" sibTransId="{35850F57-D11D-47D1-B070-DAFED45DE5C2}"/>
    <dgm:cxn modelId="{BD95FEF7-7FE4-44FE-8418-FEAF0B29375E}" type="presOf" srcId="{E00AA5EE-DE5F-4F9F-86BC-A574577D03AB}" destId="{F898BA61-D303-4F8F-85E0-F8F17851CB9E}" srcOrd="0" destOrd="0" presId="urn:microsoft.com/office/officeart/2005/8/layout/orgChart1"/>
    <dgm:cxn modelId="{B8771322-CB62-462D-A344-6B3463FAC1E9}" srcId="{98A65790-2D4B-409A-989B-B7CB0811669A}" destId="{C1A9C730-0B58-43DF-B1FD-9932A1D50DF6}" srcOrd="1" destOrd="0" parTransId="{128CC254-CDFC-4F93-965A-EC24AFDBB150}" sibTransId="{3B8E608E-F1E7-413F-A07B-67BF5A5DAC98}"/>
    <dgm:cxn modelId="{4B74D760-29AC-4723-9598-3EF95E518951}" srcId="{D0F8BDE2-BD99-45DC-B104-F819275EC4CA}" destId="{6BB4A62A-F339-48C0-8F6A-AA1BCF231E86}" srcOrd="4" destOrd="0" parTransId="{5FDF096D-439B-4D2A-ADC6-DDE2791D1BE3}" sibTransId="{11993EA4-94D8-4DC5-A802-43997883643F}"/>
    <dgm:cxn modelId="{5564836A-A368-41BC-A533-BE3D982682DA}" type="presOf" srcId="{C0BF7221-82EC-4E0D-A661-F0A7D5D0DE4D}" destId="{B5CA2C87-F766-4554-8B0C-B2F6F16160FE}" srcOrd="0" destOrd="0" presId="urn:microsoft.com/office/officeart/2005/8/layout/orgChart1"/>
    <dgm:cxn modelId="{8EE39F69-8979-4BA1-A578-99D836FDA02B}" type="presOf" srcId="{8D552741-27CF-453C-886A-C8BF655AF09C}" destId="{0339C67A-8B6B-4D81-8E14-EF4CEA130DC9}" srcOrd="0" destOrd="0" presId="urn:microsoft.com/office/officeart/2005/8/layout/orgChart1"/>
    <dgm:cxn modelId="{F55D26F2-0EA0-43D2-A347-6A654E6A5E65}" srcId="{D0F8BDE2-BD99-45DC-B104-F819275EC4CA}" destId="{6CF5FF9B-3FBD-4895-9101-724AF6B43729}" srcOrd="1" destOrd="0" parTransId="{B679731A-CFFB-4BD8-A6B5-BC3DFEDC7277}" sibTransId="{133F38E9-10F4-47C3-98D7-E1C745DF32D9}"/>
    <dgm:cxn modelId="{76657141-0C15-4DD1-99B0-7AE0807CBA55}" srcId="{98A65790-2D4B-409A-989B-B7CB0811669A}" destId="{E68F852D-FE07-4413-BA67-564FE2F299E3}" srcOrd="2" destOrd="0" parTransId="{4DB5D410-DC07-492E-8903-035392A40830}" sibTransId="{FC2D2323-CD8A-459C-9EC4-A8D4FCF4393B}"/>
    <dgm:cxn modelId="{EEDC7701-5357-4D62-8607-19EFF526CEE6}" type="presOf" srcId="{816D59AA-8595-4FDB-AE73-308D59FD9575}" destId="{2FAF60D2-28C5-4D40-A7E9-B588D5D2D186}" srcOrd="1" destOrd="0" presId="urn:microsoft.com/office/officeart/2005/8/layout/orgChart1"/>
    <dgm:cxn modelId="{6E0DDFE3-DCCB-4525-BBC7-78E92909E7E4}" type="presOf" srcId="{E68F852D-FE07-4413-BA67-564FE2F299E3}" destId="{44B8234E-46C4-4D4A-BAC1-4AA5F5830C8B}" srcOrd="0" destOrd="0" presId="urn:microsoft.com/office/officeart/2005/8/layout/orgChart1"/>
    <dgm:cxn modelId="{99144CE8-EBCB-4D27-8AE9-5819A734DBE0}" type="presOf" srcId="{D0F8BDE2-BD99-45DC-B104-F819275EC4CA}" destId="{F1494F57-C784-4995-9293-27AD7F5D9A44}" srcOrd="0" destOrd="0" presId="urn:microsoft.com/office/officeart/2005/8/layout/orgChart1"/>
    <dgm:cxn modelId="{0641C857-95B3-4713-9AFF-F247131A098C}" srcId="{D0F8BDE2-BD99-45DC-B104-F819275EC4CA}" destId="{4CCB8869-17FA-4A84-B1FA-C780557AAE18}" srcOrd="3" destOrd="0" parTransId="{06656A62-E7E6-457A-8C64-DF78EAC58E5A}" sibTransId="{21A684F9-7179-41F6-8336-51B14A46226D}"/>
    <dgm:cxn modelId="{5B21136C-6B3F-4C5C-93E6-3DCC0C6740B9}" type="presOf" srcId="{C3F4E896-12DD-4368-8BE8-A14ABFC37340}" destId="{5A3DDF7F-5066-43D8-889D-DE70C4AC867C}" srcOrd="0" destOrd="0" presId="urn:microsoft.com/office/officeart/2005/8/layout/orgChart1"/>
    <dgm:cxn modelId="{9E563EF5-4725-4BC9-A4EC-09F0BB5E9260}" srcId="{98A65790-2D4B-409A-989B-B7CB0811669A}" destId="{EB222538-13AE-4553-8DFE-D6EF6C91C391}" srcOrd="3" destOrd="0" parTransId="{3DD91765-2410-45DD-AB9A-1FBD2175FF50}" sibTransId="{BD00A4DD-9A1E-450E-ABE8-9E139A9E82D9}"/>
    <dgm:cxn modelId="{0043698C-932D-4A57-BB90-A8F092D25B03}" type="presOf" srcId="{FACED4AA-CFCB-4F51-8B98-22A67354D39B}" destId="{BF276D2F-C076-4ECA-94A1-610983E9A75C}" srcOrd="0" destOrd="0" presId="urn:microsoft.com/office/officeart/2005/8/layout/orgChart1"/>
    <dgm:cxn modelId="{4530F8AD-DEFD-43A4-8D73-AD7DE533464C}" type="presOf" srcId="{C3F4E896-12DD-4368-8BE8-A14ABFC37340}" destId="{E97106BA-193D-421D-92BE-231B89EA3CE0}" srcOrd="1" destOrd="0" presId="urn:microsoft.com/office/officeart/2005/8/layout/orgChart1"/>
    <dgm:cxn modelId="{A85CD342-FA89-4583-9A0A-E49657B9853A}" type="presOf" srcId="{47201EBC-1147-4FDA-9369-EAEEB02A0D15}" destId="{6B43F5F0-99A5-4F6C-80C6-803A72CA59A3}" srcOrd="0" destOrd="0" presId="urn:microsoft.com/office/officeart/2005/8/layout/orgChart1"/>
    <dgm:cxn modelId="{A94BD5C2-5773-4416-A0CA-C78F40BE278E}" type="presOf" srcId="{75E5CC09-91D3-45C7-B642-81CF25B45A65}" destId="{D123937D-87EA-4517-948A-BDE975F874D6}" srcOrd="0" destOrd="0" presId="urn:microsoft.com/office/officeart/2005/8/layout/orgChart1"/>
    <dgm:cxn modelId="{69ADC1E3-6CC7-4A93-9E2F-86743B78E222}" type="presOf" srcId="{C1A9C730-0B58-43DF-B1FD-9932A1D50DF6}" destId="{47150550-ADB9-4F6A-944B-462D8F055ED4}" srcOrd="1" destOrd="0" presId="urn:microsoft.com/office/officeart/2005/8/layout/orgChart1"/>
    <dgm:cxn modelId="{5BF9B3F7-93D9-489A-ADA4-54D75C174264}" type="presOf" srcId="{B23F753B-1DD4-47EE-9602-61C5F1A01CF0}" destId="{0558AD16-B44C-4F11-B9E3-8FFB7A5A11AB}" srcOrd="0" destOrd="0" presId="urn:microsoft.com/office/officeart/2005/8/layout/orgChart1"/>
    <dgm:cxn modelId="{88B82AD4-4BB7-45E1-9FC2-10B2ECB1E87C}" srcId="{7E5F023D-1294-4960-8542-53BA20F9A76B}" destId="{D0F8BDE2-BD99-45DC-B104-F819275EC4CA}" srcOrd="0" destOrd="0" parTransId="{FACED4AA-CFCB-4F51-8B98-22A67354D39B}" sibTransId="{B68EFC79-51DE-4661-AB56-5C83B6060033}"/>
    <dgm:cxn modelId="{B062DD4D-427D-46F2-92BC-86B25D0FD7EF}" type="presOf" srcId="{69EEFABC-B519-4109-94CF-853EB16FEBE9}" destId="{B3E684A8-49DD-461A-BB36-5A9354C5875C}" srcOrd="0" destOrd="0" presId="urn:microsoft.com/office/officeart/2005/8/layout/orgChart1"/>
    <dgm:cxn modelId="{DF076DFF-1F94-4D27-94C8-78823C5ADF99}" type="presOf" srcId="{70D3D2FB-7A30-47FE-A247-22BBE730B1CA}" destId="{BF58BF8D-C12A-4FFF-AD8F-07AE83C1AAA9}" srcOrd="0" destOrd="0" presId="urn:microsoft.com/office/officeart/2005/8/layout/orgChart1"/>
    <dgm:cxn modelId="{B0783AE9-44A6-46B9-BA98-25214D099C5A}" type="presOf" srcId="{D0F8BDE2-BD99-45DC-B104-F819275EC4CA}" destId="{719364AF-5305-49F4-A12F-339F19AAA9E9}" srcOrd="1" destOrd="0" presId="urn:microsoft.com/office/officeart/2005/8/layout/orgChart1"/>
    <dgm:cxn modelId="{08AA7071-0DBE-4CD4-9552-142F2533F78C}" type="presOf" srcId="{5FDF096D-439B-4D2A-ADC6-DDE2791D1BE3}" destId="{5AC5A835-0E77-4D85-A1D1-2EFCDBAB6A08}" srcOrd="0" destOrd="0" presId="urn:microsoft.com/office/officeart/2005/8/layout/orgChart1"/>
    <dgm:cxn modelId="{3CB30567-5003-436A-B8B6-8DD566571E0D}" type="presOf" srcId="{31EC5EDF-BD41-4D94-B839-B1CC9AEE571F}" destId="{79F619F9-4DDB-4DBE-BE9C-F93A9E9EDEAC}" srcOrd="0" destOrd="0" presId="urn:microsoft.com/office/officeart/2005/8/layout/orgChart1"/>
    <dgm:cxn modelId="{9E5424C4-1FE3-4A53-BB27-BA773A4074E0}" srcId="{D0F8BDE2-BD99-45DC-B104-F819275EC4CA}" destId="{A74260CE-F372-42C1-AAB2-90CC6E19D2E2}" srcOrd="5" destOrd="0" parTransId="{8D552741-27CF-453C-886A-C8BF655AF09C}" sibTransId="{AC11B32F-ED47-47FA-A562-B2AA189E9F64}"/>
    <dgm:cxn modelId="{63AF49E7-BB7A-47DD-84F2-95722D244786}" type="presOf" srcId="{6CF5FF9B-3FBD-4895-9101-724AF6B43729}" destId="{E416A6A9-BAFF-4B64-9F01-909B1E4A5D35}" srcOrd="1" destOrd="0" presId="urn:microsoft.com/office/officeart/2005/8/layout/orgChart1"/>
    <dgm:cxn modelId="{40488113-D623-4D5B-9EBF-920BC812C3B6}" srcId="{D0F8BDE2-BD99-45DC-B104-F819275EC4CA}" destId="{627B7A70-C7EF-4A7C-AFD6-28B60EE47E73}" srcOrd="0" destOrd="0" parTransId="{35493893-1486-4001-846A-55F83442E236}" sibTransId="{13FF4836-5BB6-47C6-9CB8-E75799D14487}"/>
    <dgm:cxn modelId="{4BB90A2D-2EB6-4807-A9A9-8FDDCFFB12AF}" type="presOf" srcId="{69EEFABC-B519-4109-94CF-853EB16FEBE9}" destId="{CC53B60D-048F-4566-8013-F1112774BF03}" srcOrd="1" destOrd="0" presId="urn:microsoft.com/office/officeart/2005/8/layout/orgChart1"/>
    <dgm:cxn modelId="{5E193ED5-2B08-4D58-AAFE-5E71B6E91B93}" srcId="{E00AA5EE-DE5F-4F9F-86BC-A574577D03AB}" destId="{69EEFABC-B519-4109-94CF-853EB16FEBE9}" srcOrd="1" destOrd="0" parTransId="{70D3D2FB-7A30-47FE-A247-22BBE730B1CA}" sibTransId="{5B3F5D70-9910-42A2-8E48-AB59B40676CA}"/>
    <dgm:cxn modelId="{53A827A0-227A-4F0F-8F2D-02C45880F74B}" type="presOf" srcId="{816D59AA-8595-4FDB-AE73-308D59FD9575}" destId="{74D001E1-943C-4C7A-8F75-D26608A60699}" srcOrd="0" destOrd="0" presId="urn:microsoft.com/office/officeart/2005/8/layout/orgChart1"/>
    <dgm:cxn modelId="{E479EB22-9A3E-4C77-8BF7-2BA1407DE705}" type="presOf" srcId="{4CCB8869-17FA-4A84-B1FA-C780557AAE18}" destId="{0EEE4BA3-29F4-4C39-B143-F2132A078D7E}" srcOrd="0" destOrd="0" presId="urn:microsoft.com/office/officeart/2005/8/layout/orgChart1"/>
    <dgm:cxn modelId="{0E4EB688-A081-48BC-AF2B-270909AF5B6B}" srcId="{69EEFABC-B519-4109-94CF-853EB16FEBE9}" destId="{C3F4E896-12DD-4368-8BE8-A14ABFC37340}" srcOrd="0" destOrd="0" parTransId="{C0BF7221-82EC-4E0D-A661-F0A7D5D0DE4D}" sibTransId="{F287C938-D136-4F22-B825-6E29A34E54C6}"/>
    <dgm:cxn modelId="{3827FE04-2E4E-4487-94E1-31DAD17E2720}" srcId="{7E5F023D-1294-4960-8542-53BA20F9A76B}" destId="{98A65790-2D4B-409A-989B-B7CB0811669A}" srcOrd="1" destOrd="0" parTransId="{75E5CC09-91D3-45C7-B642-81CF25B45A65}" sibTransId="{1DE9CA8D-9860-4E1B-9867-BB96F3CFD0A2}"/>
    <dgm:cxn modelId="{D8B0479D-D7C5-4E11-AD7E-F234D3107968}" type="presOf" srcId="{6BB4A62A-F339-48C0-8F6A-AA1BCF231E86}" destId="{7F73AC2D-46F0-46AC-8E70-502EA6B684B6}" srcOrd="0" destOrd="0" presId="urn:microsoft.com/office/officeart/2005/8/layout/orgChart1"/>
    <dgm:cxn modelId="{066E0859-C5F6-4265-9B7F-AF6CF93052B9}" type="presOf" srcId="{3DD91765-2410-45DD-AB9A-1FBD2175FF50}" destId="{E5996AFE-70CE-41AD-BCF7-95B0E6FA248D}" srcOrd="0" destOrd="0" presId="urn:microsoft.com/office/officeart/2005/8/layout/orgChart1"/>
    <dgm:cxn modelId="{DD008009-F6AE-43D2-8E2B-9EAE39EE14CA}" type="presOf" srcId="{627B7A70-C7EF-4A7C-AFD6-28B60EE47E73}" destId="{DB1B653F-B2D4-4EDD-BFCD-7B95014C1511}" srcOrd="1" destOrd="0" presId="urn:microsoft.com/office/officeart/2005/8/layout/orgChart1"/>
    <dgm:cxn modelId="{604AFA97-532F-4537-9242-88F8EB176DEE}" type="presOf" srcId="{7E5F023D-1294-4960-8542-53BA20F9A76B}" destId="{AA8EC258-618C-4A93-B06E-1178444AC49D}" srcOrd="1" destOrd="0" presId="urn:microsoft.com/office/officeart/2005/8/layout/orgChart1"/>
    <dgm:cxn modelId="{05DB25DD-371B-459D-8522-1F4CC5619D72}" type="presOf" srcId="{6BB4A62A-F339-48C0-8F6A-AA1BCF231E86}" destId="{F39263E2-B72B-4D84-97A0-D9CF3D0C7C32}" srcOrd="1" destOrd="0" presId="urn:microsoft.com/office/officeart/2005/8/layout/orgChart1"/>
    <dgm:cxn modelId="{8E92B463-0D3A-4681-B4F5-98A1C6A3BF86}" type="presOf" srcId="{C1A9C730-0B58-43DF-B1FD-9932A1D50DF6}" destId="{51564B4B-3367-413B-A0E9-3CCD0BB92FDF}" srcOrd="0" destOrd="0" presId="urn:microsoft.com/office/officeart/2005/8/layout/orgChart1"/>
    <dgm:cxn modelId="{0DE7D89B-A265-4DE8-81BC-369845C07DFC}" type="presOf" srcId="{F4021FF9-7EA2-4BB3-ACB8-B4E34525F44F}" destId="{8195CF43-81C4-4853-865E-3D64C41B924B}" srcOrd="0" destOrd="0" presId="urn:microsoft.com/office/officeart/2005/8/layout/orgChart1"/>
    <dgm:cxn modelId="{BB572D99-D9C4-4679-B15C-16E968D1B242}" type="presOf" srcId="{B23F753B-1DD4-47EE-9602-61C5F1A01CF0}" destId="{AC40FB03-9529-468F-9F62-C037DBAE91C1}" srcOrd="1" destOrd="0" presId="urn:microsoft.com/office/officeart/2005/8/layout/orgChart1"/>
    <dgm:cxn modelId="{FD94A880-1AE2-4639-B03B-79A0493D1D40}" srcId="{69EEFABC-B519-4109-94CF-853EB16FEBE9}" destId="{7E5F023D-1294-4960-8542-53BA20F9A76B}" srcOrd="1" destOrd="0" parTransId="{DAF692C0-BE7B-404A-97D2-EB4DA4558A76}" sibTransId="{0433E07B-C7FC-4AA6-A917-1E7B85DE245F}"/>
    <dgm:cxn modelId="{D09273EF-36F6-44A0-9770-DB78E414D5FD}" type="presOf" srcId="{A74260CE-F372-42C1-AAB2-90CC6E19D2E2}" destId="{9A9C3C53-B039-493E-A165-766DD2AFDBC3}" srcOrd="1" destOrd="0" presId="urn:microsoft.com/office/officeart/2005/8/layout/orgChart1"/>
    <dgm:cxn modelId="{B4D893AE-8AD3-40DB-BABC-A56698294490}" type="presOf" srcId="{A74260CE-F372-42C1-AAB2-90CC6E19D2E2}" destId="{5E8AFCE7-38DC-480B-B299-1DD80D2D0FE3}" srcOrd="0" destOrd="0" presId="urn:microsoft.com/office/officeart/2005/8/layout/orgChart1"/>
    <dgm:cxn modelId="{A124E202-63FA-4858-ACB6-A5C890E10D04}" type="presOf" srcId="{4CCB8869-17FA-4A84-B1FA-C780557AAE18}" destId="{0867FD3A-FD5A-492C-A2A2-1B7B850F5B41}" srcOrd="1" destOrd="0" presId="urn:microsoft.com/office/officeart/2005/8/layout/orgChart1"/>
    <dgm:cxn modelId="{1C6CA67F-3047-47DC-A79A-24F778B022A5}" type="presOf" srcId="{47201EBC-1147-4FDA-9369-EAEEB02A0D15}" destId="{8F658C3D-1C07-424F-9D8D-29F1E3640148}" srcOrd="1" destOrd="0" presId="urn:microsoft.com/office/officeart/2005/8/layout/orgChart1"/>
    <dgm:cxn modelId="{AFDB3935-ADE3-48B3-91F4-5F89E75C0BAA}" srcId="{98A65790-2D4B-409A-989B-B7CB0811669A}" destId="{B23F753B-1DD4-47EE-9602-61C5F1A01CF0}" srcOrd="0" destOrd="0" parTransId="{31EC5EDF-BD41-4D94-B839-B1CC9AEE571F}" sibTransId="{B456CF4C-DEF2-4B44-9013-3912F6DE936C}"/>
    <dgm:cxn modelId="{E606075E-6480-4874-8E06-9B1E16686B8B}" type="presOf" srcId="{EB222538-13AE-4553-8DFE-D6EF6C91C391}" destId="{3AF31705-76B8-4BFE-B25E-AA43E7566168}" srcOrd="0" destOrd="0" presId="urn:microsoft.com/office/officeart/2005/8/layout/orgChart1"/>
    <dgm:cxn modelId="{C3A99E5D-DDCB-4638-AAFD-6461B1B1FD14}" type="presOf" srcId="{E00AA5EE-DE5F-4F9F-86BC-A574577D03AB}" destId="{42BFEAA3-F373-4C97-8194-B6AE631F4F00}" srcOrd="1" destOrd="0" presId="urn:microsoft.com/office/officeart/2005/8/layout/orgChart1"/>
    <dgm:cxn modelId="{CE12E3D0-60A4-4803-B259-A6D5E9531BF5}" type="presOf" srcId="{D7E77864-629A-4EDC-98C7-5C349F24BB6F}" destId="{9156F4DD-858F-4F47-A1B6-2CBE581BCF5B}" srcOrd="0" destOrd="0" presId="urn:microsoft.com/office/officeart/2005/8/layout/orgChart1"/>
    <dgm:cxn modelId="{A56332BA-E614-4160-800D-AE249DD23448}" type="presOf" srcId="{98A65790-2D4B-409A-989B-B7CB0811669A}" destId="{68C921B1-F35C-41F1-9FD5-E9C0BA42D3AF}" srcOrd="1" destOrd="0" presId="urn:microsoft.com/office/officeart/2005/8/layout/orgChart1"/>
    <dgm:cxn modelId="{A1E745E6-6032-4B03-9E53-D4564C9EB2B0}" type="presOf" srcId="{DAF692C0-BE7B-404A-97D2-EB4DA4558A76}" destId="{A2F7D520-59D3-43EB-8F3C-28A70DF96A7B}" srcOrd="0" destOrd="0" presId="urn:microsoft.com/office/officeart/2005/8/layout/orgChart1"/>
    <dgm:cxn modelId="{CC23F742-6A4A-41A3-BF89-D41E968593D3}" srcId="{D0F8BDE2-BD99-45DC-B104-F819275EC4CA}" destId="{816D59AA-8595-4FDB-AE73-308D59FD9575}" srcOrd="2" destOrd="0" parTransId="{D7E77864-629A-4EDC-98C7-5C349F24BB6F}" sibTransId="{89534B49-8F3E-4FF9-9BF4-75410E9A51A4}"/>
    <dgm:cxn modelId="{CAF175C4-781E-48A0-BD5C-7B07E31EBF2B}" type="presOf" srcId="{B679731A-CFFB-4BD8-A6B5-BC3DFEDC7277}" destId="{BB75BB35-A0DA-449B-8A31-AF900164E380}" srcOrd="0" destOrd="0" presId="urn:microsoft.com/office/officeart/2005/8/layout/orgChart1"/>
    <dgm:cxn modelId="{3911214A-15B6-46AF-93CF-64837C904952}" type="presOf" srcId="{7E5F023D-1294-4960-8542-53BA20F9A76B}" destId="{ADCF10F3-BA51-44C2-8DD1-7FAB9E985A9A}" srcOrd="0" destOrd="0" presId="urn:microsoft.com/office/officeart/2005/8/layout/orgChart1"/>
    <dgm:cxn modelId="{5EEA4F2F-9D90-4ED8-86D8-BC26E7C92CE1}" srcId="{E00AA5EE-DE5F-4F9F-86BC-A574577D03AB}" destId="{47201EBC-1147-4FDA-9369-EAEEB02A0D15}" srcOrd="0" destOrd="0" parTransId="{4DB8CDC3-AE76-42A9-8466-6F6BC5339AC5}" sibTransId="{E57C3D2D-9E4C-474E-AF82-D4CB2252EDCC}"/>
    <dgm:cxn modelId="{7977A25E-DF3C-45C0-A380-8823EE04D042}" type="presOf" srcId="{EB222538-13AE-4553-8DFE-D6EF6C91C391}" destId="{B2F92662-2465-4790-96B8-66C111CFAB83}" srcOrd="1" destOrd="0" presId="urn:microsoft.com/office/officeart/2005/8/layout/orgChart1"/>
    <dgm:cxn modelId="{AD966F92-70A4-41A1-9D7B-92A94ECC6253}" type="presOf" srcId="{4DB8CDC3-AE76-42A9-8466-6F6BC5339AC5}" destId="{EFF64070-5BD0-4B6B-80F5-079EA2807BA2}" srcOrd="0" destOrd="0" presId="urn:microsoft.com/office/officeart/2005/8/layout/orgChart1"/>
    <dgm:cxn modelId="{F3BC66A8-6897-4620-A678-BDF629EB38F8}" type="presOf" srcId="{35493893-1486-4001-846A-55F83442E236}" destId="{164514CB-D4CB-47C6-B74C-87674CBCA42A}" srcOrd="0" destOrd="0" presId="urn:microsoft.com/office/officeart/2005/8/layout/orgChart1"/>
    <dgm:cxn modelId="{2350BEBE-2969-4549-B255-0952F9452E71}" type="presOf" srcId="{06656A62-E7E6-457A-8C64-DF78EAC58E5A}" destId="{8A3E7B20-B2E6-4D3E-A085-82015B599336}" srcOrd="0" destOrd="0" presId="urn:microsoft.com/office/officeart/2005/8/layout/orgChart1"/>
    <dgm:cxn modelId="{6E494E2B-6A65-4C50-8727-0B10E79C2D96}" type="presOf" srcId="{128CC254-CDFC-4F93-965A-EC24AFDBB150}" destId="{441E97D6-15DA-4519-8152-A33B7FBA680F}" srcOrd="0" destOrd="0" presId="urn:microsoft.com/office/officeart/2005/8/layout/orgChart1"/>
    <dgm:cxn modelId="{564C3058-AD49-42AE-BFE6-E4D3D5EF8A1E}" type="presParOf" srcId="{8195CF43-81C4-4853-865E-3D64C41B924B}" destId="{1D075006-B1B3-458F-AAAE-753A271F0A0C}" srcOrd="0" destOrd="0" presId="urn:microsoft.com/office/officeart/2005/8/layout/orgChart1"/>
    <dgm:cxn modelId="{92F50C6D-E12D-413A-A786-8295546E6075}" type="presParOf" srcId="{1D075006-B1B3-458F-AAAE-753A271F0A0C}" destId="{61C05ED0-1A89-4FDD-AE78-F37B9B63280B}" srcOrd="0" destOrd="0" presId="urn:microsoft.com/office/officeart/2005/8/layout/orgChart1"/>
    <dgm:cxn modelId="{E352A299-01F2-4E0A-ACB1-5E1D69067B27}" type="presParOf" srcId="{61C05ED0-1A89-4FDD-AE78-F37B9B63280B}" destId="{F898BA61-D303-4F8F-85E0-F8F17851CB9E}" srcOrd="0" destOrd="0" presId="urn:microsoft.com/office/officeart/2005/8/layout/orgChart1"/>
    <dgm:cxn modelId="{560718E8-0F94-4074-80C7-6DC23F36E3FC}" type="presParOf" srcId="{61C05ED0-1A89-4FDD-AE78-F37B9B63280B}" destId="{42BFEAA3-F373-4C97-8194-B6AE631F4F00}" srcOrd="1" destOrd="0" presId="urn:microsoft.com/office/officeart/2005/8/layout/orgChart1"/>
    <dgm:cxn modelId="{6742B21A-E89F-4056-94B4-4D0F45816DA3}" type="presParOf" srcId="{1D075006-B1B3-458F-AAAE-753A271F0A0C}" destId="{F53F87C5-0DE5-4738-AD95-A790767DB9D7}" srcOrd="1" destOrd="0" presId="urn:microsoft.com/office/officeart/2005/8/layout/orgChart1"/>
    <dgm:cxn modelId="{1632AD6E-AADB-445F-9D4F-A299D2287FD8}" type="presParOf" srcId="{F53F87C5-0DE5-4738-AD95-A790767DB9D7}" destId="{EFF64070-5BD0-4B6B-80F5-079EA2807BA2}" srcOrd="0" destOrd="0" presId="urn:microsoft.com/office/officeart/2005/8/layout/orgChart1"/>
    <dgm:cxn modelId="{606FDE64-6E95-4C32-A6C0-2FFD6C7198F1}" type="presParOf" srcId="{F53F87C5-0DE5-4738-AD95-A790767DB9D7}" destId="{15C15AC7-4F22-4135-9232-F1686F572C78}" srcOrd="1" destOrd="0" presId="urn:microsoft.com/office/officeart/2005/8/layout/orgChart1"/>
    <dgm:cxn modelId="{55D90D3E-DC41-4F15-8E66-D405B90E68E1}" type="presParOf" srcId="{15C15AC7-4F22-4135-9232-F1686F572C78}" destId="{E57C39F3-3BBF-4560-AC7E-6A6EB6161162}" srcOrd="0" destOrd="0" presId="urn:microsoft.com/office/officeart/2005/8/layout/orgChart1"/>
    <dgm:cxn modelId="{1E668671-1ED4-4BC6-8065-6F2495B0B246}" type="presParOf" srcId="{E57C39F3-3BBF-4560-AC7E-6A6EB6161162}" destId="{6B43F5F0-99A5-4F6C-80C6-803A72CA59A3}" srcOrd="0" destOrd="0" presId="urn:microsoft.com/office/officeart/2005/8/layout/orgChart1"/>
    <dgm:cxn modelId="{DDA811FE-DF2D-454D-B99D-82D284B0D458}" type="presParOf" srcId="{E57C39F3-3BBF-4560-AC7E-6A6EB6161162}" destId="{8F658C3D-1C07-424F-9D8D-29F1E3640148}" srcOrd="1" destOrd="0" presId="urn:microsoft.com/office/officeart/2005/8/layout/orgChart1"/>
    <dgm:cxn modelId="{20C3BB12-A50E-4D65-B3F6-38B522140109}" type="presParOf" srcId="{15C15AC7-4F22-4135-9232-F1686F572C78}" destId="{9E425E7C-663C-4D6A-950F-604ED2C99DBF}" srcOrd="1" destOrd="0" presId="urn:microsoft.com/office/officeart/2005/8/layout/orgChart1"/>
    <dgm:cxn modelId="{AA74262E-2A7A-4009-BB0E-9C5F6871EC76}" type="presParOf" srcId="{15C15AC7-4F22-4135-9232-F1686F572C78}" destId="{D1F0DD9E-E479-45B9-A582-5D5B584BB6CB}" srcOrd="2" destOrd="0" presId="urn:microsoft.com/office/officeart/2005/8/layout/orgChart1"/>
    <dgm:cxn modelId="{00156CC3-E2A5-4CAB-9E42-67BD0CE8027C}" type="presParOf" srcId="{F53F87C5-0DE5-4738-AD95-A790767DB9D7}" destId="{BF58BF8D-C12A-4FFF-AD8F-07AE83C1AAA9}" srcOrd="2" destOrd="0" presId="urn:microsoft.com/office/officeart/2005/8/layout/orgChart1"/>
    <dgm:cxn modelId="{A0DD73E9-3ADD-4AD1-968A-9227BBB75B74}" type="presParOf" srcId="{F53F87C5-0DE5-4738-AD95-A790767DB9D7}" destId="{CF5F94D4-6F5F-4BED-81E3-3864D4BD762A}" srcOrd="3" destOrd="0" presId="urn:microsoft.com/office/officeart/2005/8/layout/orgChart1"/>
    <dgm:cxn modelId="{EC02FDE8-4550-4970-8060-2143E32B0BBE}" type="presParOf" srcId="{CF5F94D4-6F5F-4BED-81E3-3864D4BD762A}" destId="{3CA7B6F1-B5A0-4EC3-99C3-C873A7AF1F6E}" srcOrd="0" destOrd="0" presId="urn:microsoft.com/office/officeart/2005/8/layout/orgChart1"/>
    <dgm:cxn modelId="{8E9F372F-1770-4743-BD51-89483F2D3B1F}" type="presParOf" srcId="{3CA7B6F1-B5A0-4EC3-99C3-C873A7AF1F6E}" destId="{B3E684A8-49DD-461A-BB36-5A9354C5875C}" srcOrd="0" destOrd="0" presId="urn:microsoft.com/office/officeart/2005/8/layout/orgChart1"/>
    <dgm:cxn modelId="{BE3DC344-3688-45A0-A06A-C0C3B197ED96}" type="presParOf" srcId="{3CA7B6F1-B5A0-4EC3-99C3-C873A7AF1F6E}" destId="{CC53B60D-048F-4566-8013-F1112774BF03}" srcOrd="1" destOrd="0" presId="urn:microsoft.com/office/officeart/2005/8/layout/orgChart1"/>
    <dgm:cxn modelId="{A87F9FB9-4391-4E6F-B556-00FCD9A4BBAC}" type="presParOf" srcId="{CF5F94D4-6F5F-4BED-81E3-3864D4BD762A}" destId="{C5A66C92-0CCA-4111-A64D-083153E710E7}" srcOrd="1" destOrd="0" presId="urn:microsoft.com/office/officeart/2005/8/layout/orgChart1"/>
    <dgm:cxn modelId="{FCCA9A3B-A976-4AB9-91DD-82CCE28CD018}" type="presParOf" srcId="{C5A66C92-0CCA-4111-A64D-083153E710E7}" destId="{B5CA2C87-F766-4554-8B0C-B2F6F16160FE}" srcOrd="0" destOrd="0" presId="urn:microsoft.com/office/officeart/2005/8/layout/orgChart1"/>
    <dgm:cxn modelId="{D08EE272-85D9-4EF7-BE1D-5ABE730CFE4B}" type="presParOf" srcId="{C5A66C92-0CCA-4111-A64D-083153E710E7}" destId="{D8E92373-060A-4064-80EF-BB23E218AA5B}" srcOrd="1" destOrd="0" presId="urn:microsoft.com/office/officeart/2005/8/layout/orgChart1"/>
    <dgm:cxn modelId="{79CC590A-6744-48F5-9BE3-838EA0E04D76}" type="presParOf" srcId="{D8E92373-060A-4064-80EF-BB23E218AA5B}" destId="{BCBD6C4C-88AC-4F51-BC61-7F83FDD330A5}" srcOrd="0" destOrd="0" presId="urn:microsoft.com/office/officeart/2005/8/layout/orgChart1"/>
    <dgm:cxn modelId="{FB143BD4-66FD-46E2-A74A-B2AA0F8A3849}" type="presParOf" srcId="{BCBD6C4C-88AC-4F51-BC61-7F83FDD330A5}" destId="{5A3DDF7F-5066-43D8-889D-DE70C4AC867C}" srcOrd="0" destOrd="0" presId="urn:microsoft.com/office/officeart/2005/8/layout/orgChart1"/>
    <dgm:cxn modelId="{9D246458-C503-4658-A5D7-707BA2998900}" type="presParOf" srcId="{BCBD6C4C-88AC-4F51-BC61-7F83FDD330A5}" destId="{E97106BA-193D-421D-92BE-231B89EA3CE0}" srcOrd="1" destOrd="0" presId="urn:microsoft.com/office/officeart/2005/8/layout/orgChart1"/>
    <dgm:cxn modelId="{33E5FA25-7BC3-40C2-92F7-6030C58B8F65}" type="presParOf" srcId="{D8E92373-060A-4064-80EF-BB23E218AA5B}" destId="{162DC1AD-8E68-46F4-A75D-063C6B0A4425}" srcOrd="1" destOrd="0" presId="urn:microsoft.com/office/officeart/2005/8/layout/orgChart1"/>
    <dgm:cxn modelId="{C3181E14-FBBF-4CE6-BDA5-E23C579F749A}" type="presParOf" srcId="{D8E92373-060A-4064-80EF-BB23E218AA5B}" destId="{DE363A34-B1A8-442F-BC92-F4D6E86D88E0}" srcOrd="2" destOrd="0" presId="urn:microsoft.com/office/officeart/2005/8/layout/orgChart1"/>
    <dgm:cxn modelId="{053E9E5E-0642-4E12-B00B-A3AAF0981DFF}" type="presParOf" srcId="{C5A66C92-0CCA-4111-A64D-083153E710E7}" destId="{A2F7D520-59D3-43EB-8F3C-28A70DF96A7B}" srcOrd="2" destOrd="0" presId="urn:microsoft.com/office/officeart/2005/8/layout/orgChart1"/>
    <dgm:cxn modelId="{867C2C1E-D265-4B4F-A282-391EF1ABA4C7}" type="presParOf" srcId="{C5A66C92-0CCA-4111-A64D-083153E710E7}" destId="{C4B7D8BF-E610-4C46-B8D3-837B131AA259}" srcOrd="3" destOrd="0" presId="urn:microsoft.com/office/officeart/2005/8/layout/orgChart1"/>
    <dgm:cxn modelId="{0F195DBC-6D7C-4657-A477-F22E3FB0D607}" type="presParOf" srcId="{C4B7D8BF-E610-4C46-B8D3-837B131AA259}" destId="{66E6ED50-169A-4062-AB62-B5A089488E9A}" srcOrd="0" destOrd="0" presId="urn:microsoft.com/office/officeart/2005/8/layout/orgChart1"/>
    <dgm:cxn modelId="{E2B39E96-912C-48E8-BA63-0A31FA7531EF}" type="presParOf" srcId="{66E6ED50-169A-4062-AB62-B5A089488E9A}" destId="{ADCF10F3-BA51-44C2-8DD1-7FAB9E985A9A}" srcOrd="0" destOrd="0" presId="urn:microsoft.com/office/officeart/2005/8/layout/orgChart1"/>
    <dgm:cxn modelId="{A4AFAB6B-AE45-42B4-8571-8A8E5615E508}" type="presParOf" srcId="{66E6ED50-169A-4062-AB62-B5A089488E9A}" destId="{AA8EC258-618C-4A93-B06E-1178444AC49D}" srcOrd="1" destOrd="0" presId="urn:microsoft.com/office/officeart/2005/8/layout/orgChart1"/>
    <dgm:cxn modelId="{DC9F0E71-6F83-45E6-9175-F5B3FFED4285}" type="presParOf" srcId="{C4B7D8BF-E610-4C46-B8D3-837B131AA259}" destId="{615D22D1-8F09-4179-802E-73CC27ECD974}" srcOrd="1" destOrd="0" presId="urn:microsoft.com/office/officeart/2005/8/layout/orgChart1"/>
    <dgm:cxn modelId="{078A2A0F-18A9-49EF-B2FE-459A1009E883}" type="presParOf" srcId="{615D22D1-8F09-4179-802E-73CC27ECD974}" destId="{BF276D2F-C076-4ECA-94A1-610983E9A75C}" srcOrd="0" destOrd="0" presId="urn:microsoft.com/office/officeart/2005/8/layout/orgChart1"/>
    <dgm:cxn modelId="{D64EA1E6-5358-4492-AD37-E019FCBD9605}" type="presParOf" srcId="{615D22D1-8F09-4179-802E-73CC27ECD974}" destId="{2673EA97-DD4D-4554-970C-AE4E9E1898DD}" srcOrd="1" destOrd="0" presId="urn:microsoft.com/office/officeart/2005/8/layout/orgChart1"/>
    <dgm:cxn modelId="{41171A66-B9E0-4122-B84A-84C031893D1C}" type="presParOf" srcId="{2673EA97-DD4D-4554-970C-AE4E9E1898DD}" destId="{8E3E6AC9-8F9A-42BB-8890-12193F731C77}" srcOrd="0" destOrd="0" presId="urn:microsoft.com/office/officeart/2005/8/layout/orgChart1"/>
    <dgm:cxn modelId="{51916C6D-F18D-4FBC-99A0-451C272CB24B}" type="presParOf" srcId="{8E3E6AC9-8F9A-42BB-8890-12193F731C77}" destId="{F1494F57-C784-4995-9293-27AD7F5D9A44}" srcOrd="0" destOrd="0" presId="urn:microsoft.com/office/officeart/2005/8/layout/orgChart1"/>
    <dgm:cxn modelId="{79CA5DBF-D13B-4E39-92A7-78EBBF5169BB}" type="presParOf" srcId="{8E3E6AC9-8F9A-42BB-8890-12193F731C77}" destId="{719364AF-5305-49F4-A12F-339F19AAA9E9}" srcOrd="1" destOrd="0" presId="urn:microsoft.com/office/officeart/2005/8/layout/orgChart1"/>
    <dgm:cxn modelId="{81261FB0-0F96-4E7E-919D-2FA0347C3254}" type="presParOf" srcId="{2673EA97-DD4D-4554-970C-AE4E9E1898DD}" destId="{008E911E-0FC2-41AA-8F47-22A5D58DFBBF}" srcOrd="1" destOrd="0" presId="urn:microsoft.com/office/officeart/2005/8/layout/orgChart1"/>
    <dgm:cxn modelId="{28BCB009-9837-46C1-BE46-9234B9CD5337}" type="presParOf" srcId="{008E911E-0FC2-41AA-8F47-22A5D58DFBBF}" destId="{164514CB-D4CB-47C6-B74C-87674CBCA42A}" srcOrd="0" destOrd="0" presId="urn:microsoft.com/office/officeart/2005/8/layout/orgChart1"/>
    <dgm:cxn modelId="{F18EC202-5A55-41A2-B983-792D24BA34BD}" type="presParOf" srcId="{008E911E-0FC2-41AA-8F47-22A5D58DFBBF}" destId="{CEE569CF-1173-4D22-81C4-C02FFA95778A}" srcOrd="1" destOrd="0" presId="urn:microsoft.com/office/officeart/2005/8/layout/orgChart1"/>
    <dgm:cxn modelId="{27BB6630-30CA-4D0A-B93C-0D664AFDD0E1}" type="presParOf" srcId="{CEE569CF-1173-4D22-81C4-C02FFA95778A}" destId="{4E6FD8A0-101D-4B6F-AB63-14836793E953}" srcOrd="0" destOrd="0" presId="urn:microsoft.com/office/officeart/2005/8/layout/orgChart1"/>
    <dgm:cxn modelId="{AD14D287-E1DD-427A-89B9-05502FEEFB14}" type="presParOf" srcId="{4E6FD8A0-101D-4B6F-AB63-14836793E953}" destId="{129CD632-7B8E-4A70-AA12-44107EE069B7}" srcOrd="0" destOrd="0" presId="urn:microsoft.com/office/officeart/2005/8/layout/orgChart1"/>
    <dgm:cxn modelId="{B3C55328-6D9C-4BE7-B34C-A9E33E0C7CE8}" type="presParOf" srcId="{4E6FD8A0-101D-4B6F-AB63-14836793E953}" destId="{DB1B653F-B2D4-4EDD-BFCD-7B95014C1511}" srcOrd="1" destOrd="0" presId="urn:microsoft.com/office/officeart/2005/8/layout/orgChart1"/>
    <dgm:cxn modelId="{2606AA1D-2A55-4436-B117-A037CE24AD2A}" type="presParOf" srcId="{CEE569CF-1173-4D22-81C4-C02FFA95778A}" destId="{E72155F7-C532-4B09-817C-DBB50BE3219A}" srcOrd="1" destOrd="0" presId="urn:microsoft.com/office/officeart/2005/8/layout/orgChart1"/>
    <dgm:cxn modelId="{4C17EFA3-F84A-4821-AE0D-9946C85B349E}" type="presParOf" srcId="{CEE569CF-1173-4D22-81C4-C02FFA95778A}" destId="{159F5A9C-EC27-4F56-9426-289DCB78F009}" srcOrd="2" destOrd="0" presId="urn:microsoft.com/office/officeart/2005/8/layout/orgChart1"/>
    <dgm:cxn modelId="{04C8A95A-455E-4827-8AAE-09691828AE4C}" type="presParOf" srcId="{008E911E-0FC2-41AA-8F47-22A5D58DFBBF}" destId="{BB75BB35-A0DA-449B-8A31-AF900164E380}" srcOrd="2" destOrd="0" presId="urn:microsoft.com/office/officeart/2005/8/layout/orgChart1"/>
    <dgm:cxn modelId="{E5B37C22-2261-45F4-9ED1-D7718834169E}" type="presParOf" srcId="{008E911E-0FC2-41AA-8F47-22A5D58DFBBF}" destId="{95F78E1C-2BE5-4349-929A-057D9F140235}" srcOrd="3" destOrd="0" presId="urn:microsoft.com/office/officeart/2005/8/layout/orgChart1"/>
    <dgm:cxn modelId="{A8077B43-DB10-4AAE-B362-E2D59E9C486D}" type="presParOf" srcId="{95F78E1C-2BE5-4349-929A-057D9F140235}" destId="{08E793D8-1338-4525-B7BA-114F297D2D52}" srcOrd="0" destOrd="0" presId="urn:microsoft.com/office/officeart/2005/8/layout/orgChart1"/>
    <dgm:cxn modelId="{EBCD62C1-0C6E-4D75-A5AF-16DD0DCE5C6A}" type="presParOf" srcId="{08E793D8-1338-4525-B7BA-114F297D2D52}" destId="{5FFA4989-4140-4E18-8059-E439F0CD93D2}" srcOrd="0" destOrd="0" presId="urn:microsoft.com/office/officeart/2005/8/layout/orgChart1"/>
    <dgm:cxn modelId="{994D9528-596F-4809-8178-0B0656173407}" type="presParOf" srcId="{08E793D8-1338-4525-B7BA-114F297D2D52}" destId="{E416A6A9-BAFF-4B64-9F01-909B1E4A5D35}" srcOrd="1" destOrd="0" presId="urn:microsoft.com/office/officeart/2005/8/layout/orgChart1"/>
    <dgm:cxn modelId="{B6632D08-252B-4D1F-9B8F-766035E70542}" type="presParOf" srcId="{95F78E1C-2BE5-4349-929A-057D9F140235}" destId="{321381A9-EE64-4D6E-A19A-9685BAE712BE}" srcOrd="1" destOrd="0" presId="urn:microsoft.com/office/officeart/2005/8/layout/orgChart1"/>
    <dgm:cxn modelId="{8F412EF2-4C62-404C-B58C-E1BD1DB28623}" type="presParOf" srcId="{95F78E1C-2BE5-4349-929A-057D9F140235}" destId="{9291EE1F-5B34-40D0-B181-BD1F6DBBBFEF}" srcOrd="2" destOrd="0" presId="urn:microsoft.com/office/officeart/2005/8/layout/orgChart1"/>
    <dgm:cxn modelId="{6EEC02EE-9485-48C9-9A8F-E6DDE42358F8}" type="presParOf" srcId="{008E911E-0FC2-41AA-8F47-22A5D58DFBBF}" destId="{9156F4DD-858F-4F47-A1B6-2CBE581BCF5B}" srcOrd="4" destOrd="0" presId="urn:microsoft.com/office/officeart/2005/8/layout/orgChart1"/>
    <dgm:cxn modelId="{F5E2E00A-E200-4BB6-AFB2-316CF8200871}" type="presParOf" srcId="{008E911E-0FC2-41AA-8F47-22A5D58DFBBF}" destId="{C0E85ADF-CF3A-430F-8D3A-5717487748B9}" srcOrd="5" destOrd="0" presId="urn:microsoft.com/office/officeart/2005/8/layout/orgChart1"/>
    <dgm:cxn modelId="{BABAFD85-05E2-4161-81E2-7FB34E09026C}" type="presParOf" srcId="{C0E85ADF-CF3A-430F-8D3A-5717487748B9}" destId="{0A15C8FE-B64B-44DD-8F73-624A2D763D2A}" srcOrd="0" destOrd="0" presId="urn:microsoft.com/office/officeart/2005/8/layout/orgChart1"/>
    <dgm:cxn modelId="{93E1531C-9699-469C-8C5E-56CF29EA6B4D}" type="presParOf" srcId="{0A15C8FE-B64B-44DD-8F73-624A2D763D2A}" destId="{74D001E1-943C-4C7A-8F75-D26608A60699}" srcOrd="0" destOrd="0" presId="urn:microsoft.com/office/officeart/2005/8/layout/orgChart1"/>
    <dgm:cxn modelId="{5EB85AA4-D5E5-4683-8A6C-A7C3D299A96E}" type="presParOf" srcId="{0A15C8FE-B64B-44DD-8F73-624A2D763D2A}" destId="{2FAF60D2-28C5-4D40-A7E9-B588D5D2D186}" srcOrd="1" destOrd="0" presId="urn:microsoft.com/office/officeart/2005/8/layout/orgChart1"/>
    <dgm:cxn modelId="{45039522-A41B-4DC7-8852-27219E8CBBF3}" type="presParOf" srcId="{C0E85ADF-CF3A-430F-8D3A-5717487748B9}" destId="{7BE5C5EB-1EBB-43F7-B21E-86DA5E54E47E}" srcOrd="1" destOrd="0" presId="urn:microsoft.com/office/officeart/2005/8/layout/orgChart1"/>
    <dgm:cxn modelId="{8568EF6E-C9E3-4229-9EE5-B5CA14F56D81}" type="presParOf" srcId="{C0E85ADF-CF3A-430F-8D3A-5717487748B9}" destId="{202AF630-C94E-47E5-93BD-85A9F4A2E40C}" srcOrd="2" destOrd="0" presId="urn:microsoft.com/office/officeart/2005/8/layout/orgChart1"/>
    <dgm:cxn modelId="{0D1EDD4A-BDBD-4F13-BE9E-ADB8B783446C}" type="presParOf" srcId="{008E911E-0FC2-41AA-8F47-22A5D58DFBBF}" destId="{8A3E7B20-B2E6-4D3E-A085-82015B599336}" srcOrd="6" destOrd="0" presId="urn:microsoft.com/office/officeart/2005/8/layout/orgChart1"/>
    <dgm:cxn modelId="{9934236E-E96D-45B1-ADFF-0F46312124E7}" type="presParOf" srcId="{008E911E-0FC2-41AA-8F47-22A5D58DFBBF}" destId="{76B0C31B-654F-4A8B-82E1-03645868D1C6}" srcOrd="7" destOrd="0" presId="urn:microsoft.com/office/officeart/2005/8/layout/orgChart1"/>
    <dgm:cxn modelId="{8C3C6A3D-A83A-402E-8A6B-C2F25AB5A45C}" type="presParOf" srcId="{76B0C31B-654F-4A8B-82E1-03645868D1C6}" destId="{20FA68CA-F36D-4C2E-98F4-323E9CC2D8EC}" srcOrd="0" destOrd="0" presId="urn:microsoft.com/office/officeart/2005/8/layout/orgChart1"/>
    <dgm:cxn modelId="{98FB6DDB-B392-411C-AA44-3DEB5BDDB04E}" type="presParOf" srcId="{20FA68CA-F36D-4C2E-98F4-323E9CC2D8EC}" destId="{0EEE4BA3-29F4-4C39-B143-F2132A078D7E}" srcOrd="0" destOrd="0" presId="urn:microsoft.com/office/officeart/2005/8/layout/orgChart1"/>
    <dgm:cxn modelId="{9EB15631-0A15-4BD1-A3E4-713EFCBB0D93}" type="presParOf" srcId="{20FA68CA-F36D-4C2E-98F4-323E9CC2D8EC}" destId="{0867FD3A-FD5A-492C-A2A2-1B7B850F5B41}" srcOrd="1" destOrd="0" presId="urn:microsoft.com/office/officeart/2005/8/layout/orgChart1"/>
    <dgm:cxn modelId="{47706AD8-9AEE-43D6-BBC8-2B45EBD9418C}" type="presParOf" srcId="{76B0C31B-654F-4A8B-82E1-03645868D1C6}" destId="{E61ECA3F-C2EE-4695-9CBA-8854C4C5E139}" srcOrd="1" destOrd="0" presId="urn:microsoft.com/office/officeart/2005/8/layout/orgChart1"/>
    <dgm:cxn modelId="{079533FF-CFE3-4279-A3BB-26DB5C8DD834}" type="presParOf" srcId="{76B0C31B-654F-4A8B-82E1-03645868D1C6}" destId="{EC0CCA1F-B076-4223-8C5A-9C8CDE8B8473}" srcOrd="2" destOrd="0" presId="urn:microsoft.com/office/officeart/2005/8/layout/orgChart1"/>
    <dgm:cxn modelId="{9F7E69A8-F535-4DE9-A91E-A7EB1896C533}" type="presParOf" srcId="{008E911E-0FC2-41AA-8F47-22A5D58DFBBF}" destId="{5AC5A835-0E77-4D85-A1D1-2EFCDBAB6A08}" srcOrd="8" destOrd="0" presId="urn:microsoft.com/office/officeart/2005/8/layout/orgChart1"/>
    <dgm:cxn modelId="{214CC966-F2E4-4544-9C7C-6FE4DF6D68B8}" type="presParOf" srcId="{008E911E-0FC2-41AA-8F47-22A5D58DFBBF}" destId="{69976ECF-2BF9-4189-A2E4-B09698894D19}" srcOrd="9" destOrd="0" presId="urn:microsoft.com/office/officeart/2005/8/layout/orgChart1"/>
    <dgm:cxn modelId="{F836E19B-8B22-4802-8F08-1D049938B1CB}" type="presParOf" srcId="{69976ECF-2BF9-4189-A2E4-B09698894D19}" destId="{00E88986-AC29-4B2A-B978-C0048B1E057E}" srcOrd="0" destOrd="0" presId="urn:microsoft.com/office/officeart/2005/8/layout/orgChart1"/>
    <dgm:cxn modelId="{BAE6290F-EEAC-47C9-B135-D50382E64D17}" type="presParOf" srcId="{00E88986-AC29-4B2A-B978-C0048B1E057E}" destId="{7F73AC2D-46F0-46AC-8E70-502EA6B684B6}" srcOrd="0" destOrd="0" presId="urn:microsoft.com/office/officeart/2005/8/layout/orgChart1"/>
    <dgm:cxn modelId="{0E9EFCF4-D004-4FD0-96F2-587D3FBD1455}" type="presParOf" srcId="{00E88986-AC29-4B2A-B978-C0048B1E057E}" destId="{F39263E2-B72B-4D84-97A0-D9CF3D0C7C32}" srcOrd="1" destOrd="0" presId="urn:microsoft.com/office/officeart/2005/8/layout/orgChart1"/>
    <dgm:cxn modelId="{13FF5769-0E67-4EE0-BA16-A3E2DAFCD9E5}" type="presParOf" srcId="{69976ECF-2BF9-4189-A2E4-B09698894D19}" destId="{B5C0636E-83BD-496E-AAA9-23BE99F84470}" srcOrd="1" destOrd="0" presId="urn:microsoft.com/office/officeart/2005/8/layout/orgChart1"/>
    <dgm:cxn modelId="{4AF2D36F-CBF5-4BFE-A7FB-0333B3FE4211}" type="presParOf" srcId="{69976ECF-2BF9-4189-A2E4-B09698894D19}" destId="{2DCDA985-5AA3-4D78-8AC8-2EDDBEDD619A}" srcOrd="2" destOrd="0" presId="urn:microsoft.com/office/officeart/2005/8/layout/orgChart1"/>
    <dgm:cxn modelId="{6D0E1552-088E-4D6F-A8F6-D578D91CF9FA}" type="presParOf" srcId="{008E911E-0FC2-41AA-8F47-22A5D58DFBBF}" destId="{0339C67A-8B6B-4D81-8E14-EF4CEA130DC9}" srcOrd="10" destOrd="0" presId="urn:microsoft.com/office/officeart/2005/8/layout/orgChart1"/>
    <dgm:cxn modelId="{67276E4E-1A5D-4E45-A691-BE0C31D96F79}" type="presParOf" srcId="{008E911E-0FC2-41AA-8F47-22A5D58DFBBF}" destId="{C1C16866-DFA0-46EB-B7DE-4003D4CC4EDF}" srcOrd="11" destOrd="0" presId="urn:microsoft.com/office/officeart/2005/8/layout/orgChart1"/>
    <dgm:cxn modelId="{9174DCAF-3DF1-4596-8744-E2454FEB5322}" type="presParOf" srcId="{C1C16866-DFA0-46EB-B7DE-4003D4CC4EDF}" destId="{7D6D77A3-AAAD-40FB-AB41-CAC1B053BB1F}" srcOrd="0" destOrd="0" presId="urn:microsoft.com/office/officeart/2005/8/layout/orgChart1"/>
    <dgm:cxn modelId="{5F69D25A-35C7-4B1D-8C2F-A7429F633EC5}" type="presParOf" srcId="{7D6D77A3-AAAD-40FB-AB41-CAC1B053BB1F}" destId="{5E8AFCE7-38DC-480B-B299-1DD80D2D0FE3}" srcOrd="0" destOrd="0" presId="urn:microsoft.com/office/officeart/2005/8/layout/orgChart1"/>
    <dgm:cxn modelId="{E01695BC-64B9-41EF-B406-FCB763273D23}" type="presParOf" srcId="{7D6D77A3-AAAD-40FB-AB41-CAC1B053BB1F}" destId="{9A9C3C53-B039-493E-A165-766DD2AFDBC3}" srcOrd="1" destOrd="0" presId="urn:microsoft.com/office/officeart/2005/8/layout/orgChart1"/>
    <dgm:cxn modelId="{93F8458F-5269-4EC0-A16E-BC9AFE2CC079}" type="presParOf" srcId="{C1C16866-DFA0-46EB-B7DE-4003D4CC4EDF}" destId="{D98E69A5-9F10-4DDD-98D4-599028D6FA04}" srcOrd="1" destOrd="0" presId="urn:microsoft.com/office/officeart/2005/8/layout/orgChart1"/>
    <dgm:cxn modelId="{8011F2BE-B2F8-4D6B-8DAF-FF2FA586F944}" type="presParOf" srcId="{C1C16866-DFA0-46EB-B7DE-4003D4CC4EDF}" destId="{FDEA1754-0ABD-4D52-BD1F-518F21BFB3F3}" srcOrd="2" destOrd="0" presId="urn:microsoft.com/office/officeart/2005/8/layout/orgChart1"/>
    <dgm:cxn modelId="{6D7E725C-9067-4C13-8705-DF90376F3F49}" type="presParOf" srcId="{2673EA97-DD4D-4554-970C-AE4E9E1898DD}" destId="{A0E2C7CA-7EEA-4EBE-A982-4DE6A2725A2C}" srcOrd="2" destOrd="0" presId="urn:microsoft.com/office/officeart/2005/8/layout/orgChart1"/>
    <dgm:cxn modelId="{66908780-8ADE-4653-B3D7-1B6EA74104C5}" type="presParOf" srcId="{615D22D1-8F09-4179-802E-73CC27ECD974}" destId="{D123937D-87EA-4517-948A-BDE975F874D6}" srcOrd="2" destOrd="0" presId="urn:microsoft.com/office/officeart/2005/8/layout/orgChart1"/>
    <dgm:cxn modelId="{E5F4B3D6-32E1-4895-BAA5-A9627AD0D199}" type="presParOf" srcId="{615D22D1-8F09-4179-802E-73CC27ECD974}" destId="{7D4E0FFA-CC85-4867-B0A4-902FC54C5F17}" srcOrd="3" destOrd="0" presId="urn:microsoft.com/office/officeart/2005/8/layout/orgChart1"/>
    <dgm:cxn modelId="{51315A4E-DC30-4B1D-A906-4A7E8B404BDF}" type="presParOf" srcId="{7D4E0FFA-CC85-4867-B0A4-902FC54C5F17}" destId="{71DBF572-3461-4689-A381-F229562B34BF}" srcOrd="0" destOrd="0" presId="urn:microsoft.com/office/officeart/2005/8/layout/orgChart1"/>
    <dgm:cxn modelId="{1C07FDE3-D2B2-4730-B2B3-472611486E32}" type="presParOf" srcId="{71DBF572-3461-4689-A381-F229562B34BF}" destId="{64987A23-5DFF-4DD0-8ABB-3E5A7E9AA89C}" srcOrd="0" destOrd="0" presId="urn:microsoft.com/office/officeart/2005/8/layout/orgChart1"/>
    <dgm:cxn modelId="{04F8D78E-F129-4656-B773-0DDB24666CB4}" type="presParOf" srcId="{71DBF572-3461-4689-A381-F229562B34BF}" destId="{68C921B1-F35C-41F1-9FD5-E9C0BA42D3AF}" srcOrd="1" destOrd="0" presId="urn:microsoft.com/office/officeart/2005/8/layout/orgChart1"/>
    <dgm:cxn modelId="{4C8EEEED-032F-4B25-A9AC-2110E3BA2B9E}" type="presParOf" srcId="{7D4E0FFA-CC85-4867-B0A4-902FC54C5F17}" destId="{3F194FD1-DBBB-47AD-B11C-F5CA9D93429B}" srcOrd="1" destOrd="0" presId="urn:microsoft.com/office/officeart/2005/8/layout/orgChart1"/>
    <dgm:cxn modelId="{73AD832B-B8C2-4C65-9E5F-6138ADB1326B}" type="presParOf" srcId="{3F194FD1-DBBB-47AD-B11C-F5CA9D93429B}" destId="{79F619F9-4DDB-4DBE-BE9C-F93A9E9EDEAC}" srcOrd="0" destOrd="0" presId="urn:microsoft.com/office/officeart/2005/8/layout/orgChart1"/>
    <dgm:cxn modelId="{88B78933-B688-42E0-85BF-3404787A987E}" type="presParOf" srcId="{3F194FD1-DBBB-47AD-B11C-F5CA9D93429B}" destId="{9D7D125B-576B-432C-9D1D-98463DCEEF9B}" srcOrd="1" destOrd="0" presId="urn:microsoft.com/office/officeart/2005/8/layout/orgChart1"/>
    <dgm:cxn modelId="{1D26B294-46B7-4D4D-A85B-1CADE4572302}" type="presParOf" srcId="{9D7D125B-576B-432C-9D1D-98463DCEEF9B}" destId="{C5B364C2-AE9A-453E-BE4E-29E1106E5713}" srcOrd="0" destOrd="0" presId="urn:microsoft.com/office/officeart/2005/8/layout/orgChart1"/>
    <dgm:cxn modelId="{CB1D7079-480C-455A-8BB2-4A0D3BC8D0EB}" type="presParOf" srcId="{C5B364C2-AE9A-453E-BE4E-29E1106E5713}" destId="{0558AD16-B44C-4F11-B9E3-8FFB7A5A11AB}" srcOrd="0" destOrd="0" presId="urn:microsoft.com/office/officeart/2005/8/layout/orgChart1"/>
    <dgm:cxn modelId="{4EC64285-5B30-41C2-9304-F5CA8C7D4971}" type="presParOf" srcId="{C5B364C2-AE9A-453E-BE4E-29E1106E5713}" destId="{AC40FB03-9529-468F-9F62-C037DBAE91C1}" srcOrd="1" destOrd="0" presId="urn:microsoft.com/office/officeart/2005/8/layout/orgChart1"/>
    <dgm:cxn modelId="{83EE7F7D-DD91-4FCF-86C1-4721EFB2264D}" type="presParOf" srcId="{9D7D125B-576B-432C-9D1D-98463DCEEF9B}" destId="{9F3AD918-60E2-4983-A43E-E7C807324017}" srcOrd="1" destOrd="0" presId="urn:microsoft.com/office/officeart/2005/8/layout/orgChart1"/>
    <dgm:cxn modelId="{4ADCF38D-E3E7-4E4D-AACC-8D7C472D57E1}" type="presParOf" srcId="{9D7D125B-576B-432C-9D1D-98463DCEEF9B}" destId="{93110BBF-3882-4C2F-9094-0DCC4C621201}" srcOrd="2" destOrd="0" presId="urn:microsoft.com/office/officeart/2005/8/layout/orgChart1"/>
    <dgm:cxn modelId="{3657262F-3930-4647-A2FA-BA057D619A1F}" type="presParOf" srcId="{3F194FD1-DBBB-47AD-B11C-F5CA9D93429B}" destId="{441E97D6-15DA-4519-8152-A33B7FBA680F}" srcOrd="2" destOrd="0" presId="urn:microsoft.com/office/officeart/2005/8/layout/orgChart1"/>
    <dgm:cxn modelId="{2FD37EB3-E988-4F52-9F45-4E01A1A1CDA8}" type="presParOf" srcId="{3F194FD1-DBBB-47AD-B11C-F5CA9D93429B}" destId="{308D2119-FEBE-4E3C-9AAA-5B068634A40A}" srcOrd="3" destOrd="0" presId="urn:microsoft.com/office/officeart/2005/8/layout/orgChart1"/>
    <dgm:cxn modelId="{1718CF83-CC35-445E-AE7B-E66A33871C1D}" type="presParOf" srcId="{308D2119-FEBE-4E3C-9AAA-5B068634A40A}" destId="{FD86D27E-2219-4721-A5AB-53DFDB988346}" srcOrd="0" destOrd="0" presId="urn:microsoft.com/office/officeart/2005/8/layout/orgChart1"/>
    <dgm:cxn modelId="{74059976-9023-4816-9CA8-9385625A7F99}" type="presParOf" srcId="{FD86D27E-2219-4721-A5AB-53DFDB988346}" destId="{51564B4B-3367-413B-A0E9-3CCD0BB92FDF}" srcOrd="0" destOrd="0" presId="urn:microsoft.com/office/officeart/2005/8/layout/orgChart1"/>
    <dgm:cxn modelId="{61212E4F-E4F1-4EA4-BE15-9DDA9A2D3831}" type="presParOf" srcId="{FD86D27E-2219-4721-A5AB-53DFDB988346}" destId="{47150550-ADB9-4F6A-944B-462D8F055ED4}" srcOrd="1" destOrd="0" presId="urn:microsoft.com/office/officeart/2005/8/layout/orgChart1"/>
    <dgm:cxn modelId="{7CDC18FE-C162-47BA-94A5-770EB6CDE5BC}" type="presParOf" srcId="{308D2119-FEBE-4E3C-9AAA-5B068634A40A}" destId="{844B4440-51A5-455A-A230-081C4F98D9F7}" srcOrd="1" destOrd="0" presId="urn:microsoft.com/office/officeart/2005/8/layout/orgChart1"/>
    <dgm:cxn modelId="{B85D5A17-C260-46D6-8E35-0F493186DEA4}" type="presParOf" srcId="{308D2119-FEBE-4E3C-9AAA-5B068634A40A}" destId="{7D4D897D-B1A9-497E-87EB-AF8D6EF5D1AA}" srcOrd="2" destOrd="0" presId="urn:microsoft.com/office/officeart/2005/8/layout/orgChart1"/>
    <dgm:cxn modelId="{EF50AFD1-9B98-4947-8CA1-07466B33FE02}" type="presParOf" srcId="{3F194FD1-DBBB-47AD-B11C-F5CA9D93429B}" destId="{20DC3E44-6122-4A59-9335-DAD6AFF88296}" srcOrd="4" destOrd="0" presId="urn:microsoft.com/office/officeart/2005/8/layout/orgChart1"/>
    <dgm:cxn modelId="{FB5DDDF3-714C-4CF9-B241-F8CD0A520A51}" type="presParOf" srcId="{3F194FD1-DBBB-47AD-B11C-F5CA9D93429B}" destId="{E9A64A0E-4C39-460B-B5F5-9B3B998B76BE}" srcOrd="5" destOrd="0" presId="urn:microsoft.com/office/officeart/2005/8/layout/orgChart1"/>
    <dgm:cxn modelId="{C65FCD85-EF91-45E3-BB4E-C2286B5A330B}" type="presParOf" srcId="{E9A64A0E-4C39-460B-B5F5-9B3B998B76BE}" destId="{B9A9FDF1-AE1D-4F5B-8409-AD23A5C5E690}" srcOrd="0" destOrd="0" presId="urn:microsoft.com/office/officeart/2005/8/layout/orgChart1"/>
    <dgm:cxn modelId="{3A44E49F-5070-4550-9708-9D093EBB6D6D}" type="presParOf" srcId="{B9A9FDF1-AE1D-4F5B-8409-AD23A5C5E690}" destId="{44B8234E-46C4-4D4A-BAC1-4AA5F5830C8B}" srcOrd="0" destOrd="0" presId="urn:microsoft.com/office/officeart/2005/8/layout/orgChart1"/>
    <dgm:cxn modelId="{89C50A9A-8BD9-4F9F-B18F-5BFB5B273A08}" type="presParOf" srcId="{B9A9FDF1-AE1D-4F5B-8409-AD23A5C5E690}" destId="{4C2028D6-196E-4378-B3FD-A4EE4C45DA5F}" srcOrd="1" destOrd="0" presId="urn:microsoft.com/office/officeart/2005/8/layout/orgChart1"/>
    <dgm:cxn modelId="{6508F844-BD09-47E5-B51D-B16725261AC0}" type="presParOf" srcId="{E9A64A0E-4C39-460B-B5F5-9B3B998B76BE}" destId="{9988FCE4-2F66-403F-AAF8-DBE710E26043}" srcOrd="1" destOrd="0" presId="urn:microsoft.com/office/officeart/2005/8/layout/orgChart1"/>
    <dgm:cxn modelId="{0CB05F15-37E7-4510-BB31-159ECF9BF03D}" type="presParOf" srcId="{E9A64A0E-4C39-460B-B5F5-9B3B998B76BE}" destId="{C90767B4-B035-4EDE-BBAE-835CDD18D092}" srcOrd="2" destOrd="0" presId="urn:microsoft.com/office/officeart/2005/8/layout/orgChart1"/>
    <dgm:cxn modelId="{F161BA22-942C-48A2-AB5E-117112926E63}" type="presParOf" srcId="{3F194FD1-DBBB-47AD-B11C-F5CA9D93429B}" destId="{E5996AFE-70CE-41AD-BCF7-95B0E6FA248D}" srcOrd="6" destOrd="0" presId="urn:microsoft.com/office/officeart/2005/8/layout/orgChart1"/>
    <dgm:cxn modelId="{A2754347-4BAF-41A2-81FF-83C721BC1E15}" type="presParOf" srcId="{3F194FD1-DBBB-47AD-B11C-F5CA9D93429B}" destId="{9EF9B20F-9DA5-46FC-B604-642B5E5264D3}" srcOrd="7" destOrd="0" presId="urn:microsoft.com/office/officeart/2005/8/layout/orgChart1"/>
    <dgm:cxn modelId="{203AC6EE-A924-4BE6-A105-5181D37A456F}" type="presParOf" srcId="{9EF9B20F-9DA5-46FC-B604-642B5E5264D3}" destId="{8A4EE611-2C3F-43E8-9B8A-2C44C86A40CF}" srcOrd="0" destOrd="0" presId="urn:microsoft.com/office/officeart/2005/8/layout/orgChart1"/>
    <dgm:cxn modelId="{C9DD4D40-A657-4F5E-8FDA-1DC91CA67A62}" type="presParOf" srcId="{8A4EE611-2C3F-43E8-9B8A-2C44C86A40CF}" destId="{3AF31705-76B8-4BFE-B25E-AA43E7566168}" srcOrd="0" destOrd="0" presId="urn:microsoft.com/office/officeart/2005/8/layout/orgChart1"/>
    <dgm:cxn modelId="{C4680F4A-AA2F-4AC7-B3DD-BD902059D289}" type="presParOf" srcId="{8A4EE611-2C3F-43E8-9B8A-2C44C86A40CF}" destId="{B2F92662-2465-4790-96B8-66C111CFAB83}" srcOrd="1" destOrd="0" presId="urn:microsoft.com/office/officeart/2005/8/layout/orgChart1"/>
    <dgm:cxn modelId="{4B3B475F-C8D5-4732-8733-528DC497A8C2}" type="presParOf" srcId="{9EF9B20F-9DA5-46FC-B604-642B5E5264D3}" destId="{7461BC6A-6F3D-41D3-9EB9-2E6CB67510CA}" srcOrd="1" destOrd="0" presId="urn:microsoft.com/office/officeart/2005/8/layout/orgChart1"/>
    <dgm:cxn modelId="{3157200E-0F89-4560-8134-83069E1B664D}" type="presParOf" srcId="{9EF9B20F-9DA5-46FC-B604-642B5E5264D3}" destId="{4BE9167F-B9E5-494B-92F6-2E766F4E263D}" srcOrd="2" destOrd="0" presId="urn:microsoft.com/office/officeart/2005/8/layout/orgChart1"/>
    <dgm:cxn modelId="{76D41A5B-AF19-4139-9C8C-828736B7A0FA}" type="presParOf" srcId="{7D4E0FFA-CC85-4867-B0A4-902FC54C5F17}" destId="{0686B2A8-88CA-4F7C-80B2-689CF2E8AADD}" srcOrd="2" destOrd="0" presId="urn:microsoft.com/office/officeart/2005/8/layout/orgChart1"/>
    <dgm:cxn modelId="{C9C4E03E-A766-4AF8-A920-42A8C440BCA6}" type="presParOf" srcId="{C4B7D8BF-E610-4C46-B8D3-837B131AA259}" destId="{F54B1EDE-84EA-42A2-BBFF-47DF8F30CA02}" srcOrd="2" destOrd="0" presId="urn:microsoft.com/office/officeart/2005/8/layout/orgChart1"/>
    <dgm:cxn modelId="{C8B55172-77C5-4E04-9057-6D25F0A993F4}" type="presParOf" srcId="{CF5F94D4-6F5F-4BED-81E3-3864D4BD762A}" destId="{F3B6CBB2-E9F0-4DC8-A6AE-1399235C7F59}" srcOrd="2" destOrd="0" presId="urn:microsoft.com/office/officeart/2005/8/layout/orgChart1"/>
    <dgm:cxn modelId="{F1D71AFE-02DF-43CB-AC7C-95DDCB218C1E}" type="presParOf" srcId="{1D075006-B1B3-458F-AAAE-753A271F0A0C}" destId="{24744664-F7B8-4D0C-A181-BF7AE1D6FF70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69F9DD0-B59C-4540-9DED-DEAAFCA127F4}" type="doc">
      <dgm:prSet loTypeId="urn:microsoft.com/office/officeart/2005/8/layout/chart3" loCatId="relationship" qsTypeId="urn:microsoft.com/office/officeart/2005/8/quickstyle/simple1" qsCatId="simple" csTypeId="urn:microsoft.com/office/officeart/2005/8/colors/accent1_2" csCatId="accent1" phldr="1"/>
      <dgm:spPr/>
    </dgm:pt>
    <dgm:pt modelId="{F6BF7248-460A-4B3E-B1B0-C1F5D5CACA51}">
      <dgm:prSet phldrT="[Text]"/>
      <dgm:spPr>
        <a:solidFill>
          <a:srgbClr val="002060"/>
        </a:solidFill>
        <a:ln>
          <a:solidFill>
            <a:srgbClr val="002060"/>
          </a:solidFill>
        </a:ln>
      </dgm:spPr>
      <dgm:t>
        <a:bodyPr/>
        <a:lstStyle/>
        <a:p>
          <a:r>
            <a:rPr lang="en-US" dirty="0"/>
            <a:t>Functional words</a:t>
          </a:r>
        </a:p>
      </dgm:t>
    </dgm:pt>
    <dgm:pt modelId="{417E4DA5-3731-4414-9289-55FB16E38810}" type="parTrans" cxnId="{188330C4-E133-4815-B790-8877DAD850F0}">
      <dgm:prSet/>
      <dgm:spPr/>
      <dgm:t>
        <a:bodyPr/>
        <a:lstStyle/>
        <a:p>
          <a:endParaRPr lang="en-US"/>
        </a:p>
      </dgm:t>
    </dgm:pt>
    <dgm:pt modelId="{A6AB9583-8B22-4F2A-83D6-7089A645C0C2}" type="sibTrans" cxnId="{188330C4-E133-4815-B790-8877DAD850F0}">
      <dgm:prSet/>
      <dgm:spPr/>
      <dgm:t>
        <a:bodyPr/>
        <a:lstStyle/>
        <a:p>
          <a:endParaRPr lang="en-US"/>
        </a:p>
      </dgm:t>
    </dgm:pt>
    <dgm:pt modelId="{5296CCF7-CC83-4454-B1B3-22DB30ADEA76}">
      <dgm:prSet phldrT="[Text]"/>
      <dgm:spPr/>
      <dgm:t>
        <a:bodyPr/>
        <a:lstStyle/>
        <a:p>
          <a:r>
            <a:rPr lang="en-US" dirty="0"/>
            <a:t>Content words</a:t>
          </a:r>
        </a:p>
      </dgm:t>
    </dgm:pt>
    <dgm:pt modelId="{85CA110F-1D69-4D2E-B148-55A5E968536C}" type="parTrans" cxnId="{87E62050-6371-4ED0-BD2F-23CB54B3527C}">
      <dgm:prSet/>
      <dgm:spPr/>
      <dgm:t>
        <a:bodyPr/>
        <a:lstStyle/>
        <a:p>
          <a:endParaRPr lang="en-US"/>
        </a:p>
      </dgm:t>
    </dgm:pt>
    <dgm:pt modelId="{516943DF-F9B2-4F57-B316-C9C0293D1844}" type="sibTrans" cxnId="{87E62050-6371-4ED0-BD2F-23CB54B3527C}">
      <dgm:prSet/>
      <dgm:spPr/>
      <dgm:t>
        <a:bodyPr/>
        <a:lstStyle/>
        <a:p>
          <a:endParaRPr lang="en-US"/>
        </a:p>
      </dgm:t>
    </dgm:pt>
    <dgm:pt modelId="{E19014D3-6BA5-4C6F-8186-FB4EFAC09CE9}" type="pres">
      <dgm:prSet presAssocID="{869F9DD0-B59C-4540-9DED-DEAAFCA127F4}" presName="compositeShape" presStyleCnt="0">
        <dgm:presLayoutVars>
          <dgm:chMax val="7"/>
          <dgm:dir/>
          <dgm:resizeHandles val="exact"/>
        </dgm:presLayoutVars>
      </dgm:prSet>
      <dgm:spPr/>
    </dgm:pt>
    <dgm:pt modelId="{7AA53A50-67A7-4A71-BC5F-53C1A26C18CD}" type="pres">
      <dgm:prSet presAssocID="{869F9DD0-B59C-4540-9DED-DEAAFCA127F4}" presName="wedge1" presStyleLbl="node1" presStyleIdx="0" presStyleCnt="2" custLinFactNeighborX="-25092" custLinFactNeighborY="-21351"/>
      <dgm:spPr/>
      <dgm:t>
        <a:bodyPr/>
        <a:lstStyle/>
        <a:p>
          <a:endParaRPr lang="en-US"/>
        </a:p>
      </dgm:t>
    </dgm:pt>
    <dgm:pt modelId="{BC07F062-B1FC-4267-A358-DF491B987840}" type="pres">
      <dgm:prSet presAssocID="{869F9DD0-B59C-4540-9DED-DEAAFCA127F4}" presName="wedge1Tx" presStyleLbl="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0B12E76-E180-44D3-A685-BE4A1B5F487C}" type="pres">
      <dgm:prSet presAssocID="{869F9DD0-B59C-4540-9DED-DEAAFCA127F4}" presName="wedge2" presStyleLbl="node1" presStyleIdx="1" presStyleCnt="2" custLinFactNeighborX="-25124" custLinFactNeighborY="-23578"/>
      <dgm:spPr/>
      <dgm:t>
        <a:bodyPr/>
        <a:lstStyle/>
        <a:p>
          <a:endParaRPr lang="en-US"/>
        </a:p>
      </dgm:t>
    </dgm:pt>
    <dgm:pt modelId="{3B38A411-EE07-4F24-A39B-71B5A8334BD0}" type="pres">
      <dgm:prSet presAssocID="{869F9DD0-B59C-4540-9DED-DEAAFCA127F4}" presName="wedge2Tx" presStyleLbl="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5721271-61E5-42BC-95DE-C31A736C01AF}" type="presOf" srcId="{F6BF7248-460A-4B3E-B1B0-C1F5D5CACA51}" destId="{BC07F062-B1FC-4267-A358-DF491B987840}" srcOrd="1" destOrd="0" presId="urn:microsoft.com/office/officeart/2005/8/layout/chart3"/>
    <dgm:cxn modelId="{577CB824-CEA9-417C-8C03-500FD8D63BC9}" type="presOf" srcId="{5296CCF7-CC83-4454-B1B3-22DB30ADEA76}" destId="{3B38A411-EE07-4F24-A39B-71B5A8334BD0}" srcOrd="1" destOrd="0" presId="urn:microsoft.com/office/officeart/2005/8/layout/chart3"/>
    <dgm:cxn modelId="{DCE7B66E-7B65-4071-BBD1-EE9F0893DAE2}" type="presOf" srcId="{869F9DD0-B59C-4540-9DED-DEAAFCA127F4}" destId="{E19014D3-6BA5-4C6F-8186-FB4EFAC09CE9}" srcOrd="0" destOrd="0" presId="urn:microsoft.com/office/officeart/2005/8/layout/chart3"/>
    <dgm:cxn modelId="{B1FC234D-705A-4233-A152-49A83741A0A0}" type="presOf" srcId="{F6BF7248-460A-4B3E-B1B0-C1F5D5CACA51}" destId="{7AA53A50-67A7-4A71-BC5F-53C1A26C18CD}" srcOrd="0" destOrd="0" presId="urn:microsoft.com/office/officeart/2005/8/layout/chart3"/>
    <dgm:cxn modelId="{188330C4-E133-4815-B790-8877DAD850F0}" srcId="{869F9DD0-B59C-4540-9DED-DEAAFCA127F4}" destId="{F6BF7248-460A-4B3E-B1B0-C1F5D5CACA51}" srcOrd="0" destOrd="0" parTransId="{417E4DA5-3731-4414-9289-55FB16E38810}" sibTransId="{A6AB9583-8B22-4F2A-83D6-7089A645C0C2}"/>
    <dgm:cxn modelId="{519F9581-F724-4BC1-84E0-F11797A16B3F}" type="presOf" srcId="{5296CCF7-CC83-4454-B1B3-22DB30ADEA76}" destId="{50B12E76-E180-44D3-A685-BE4A1B5F487C}" srcOrd="0" destOrd="0" presId="urn:microsoft.com/office/officeart/2005/8/layout/chart3"/>
    <dgm:cxn modelId="{87E62050-6371-4ED0-BD2F-23CB54B3527C}" srcId="{869F9DD0-B59C-4540-9DED-DEAAFCA127F4}" destId="{5296CCF7-CC83-4454-B1B3-22DB30ADEA76}" srcOrd="1" destOrd="0" parTransId="{85CA110F-1D69-4D2E-B148-55A5E968536C}" sibTransId="{516943DF-F9B2-4F57-B316-C9C0293D1844}"/>
    <dgm:cxn modelId="{B03C48F8-3138-42A6-A246-7B99B65AF93E}" type="presParOf" srcId="{E19014D3-6BA5-4C6F-8186-FB4EFAC09CE9}" destId="{7AA53A50-67A7-4A71-BC5F-53C1A26C18CD}" srcOrd="0" destOrd="0" presId="urn:microsoft.com/office/officeart/2005/8/layout/chart3"/>
    <dgm:cxn modelId="{C1B96230-2538-46D0-B657-1AC8507E7F91}" type="presParOf" srcId="{E19014D3-6BA5-4C6F-8186-FB4EFAC09CE9}" destId="{BC07F062-B1FC-4267-A358-DF491B987840}" srcOrd="1" destOrd="0" presId="urn:microsoft.com/office/officeart/2005/8/layout/chart3"/>
    <dgm:cxn modelId="{35F6D460-B6E1-4A27-86DE-6A0046136F27}" type="presParOf" srcId="{E19014D3-6BA5-4C6F-8186-FB4EFAC09CE9}" destId="{50B12E76-E180-44D3-A685-BE4A1B5F487C}" srcOrd="2" destOrd="0" presId="urn:microsoft.com/office/officeart/2005/8/layout/chart3"/>
    <dgm:cxn modelId="{CC0BE184-8D18-40E5-A530-1F11E77C11A9}" type="presParOf" srcId="{E19014D3-6BA5-4C6F-8186-FB4EFAC09CE9}" destId="{3B38A411-EE07-4F24-A39B-71B5A8334BD0}" srcOrd="3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4021FF9-7EA2-4BB3-ACB8-B4E34525F44F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E5F023D-1294-4960-8542-53BA20F9A76B}">
      <dgm:prSet phldrT="[Text]" custT="1"/>
      <dgm:spPr/>
      <dgm:t>
        <a:bodyPr/>
        <a:lstStyle/>
        <a:p>
          <a:r>
            <a:rPr lang="en-US" sz="2800" dirty="0">
              <a:solidFill>
                <a:schemeClr val="bg1"/>
              </a:solidFill>
            </a:rPr>
            <a:t>Bound M.</a:t>
          </a:r>
        </a:p>
      </dgm:t>
    </dgm:pt>
    <dgm:pt modelId="{DAF692C0-BE7B-404A-97D2-EB4DA4558A76}" type="parTrans" cxnId="{FD94A880-1AE2-4639-B03B-79A0493D1D40}">
      <dgm:prSet/>
      <dgm:spPr/>
      <dgm:t>
        <a:bodyPr/>
        <a:lstStyle/>
        <a:p>
          <a:endParaRPr lang="en-US"/>
        </a:p>
      </dgm:t>
    </dgm:pt>
    <dgm:pt modelId="{0433E07B-C7FC-4AA6-A917-1E7B85DE245F}" type="sibTrans" cxnId="{FD94A880-1AE2-4639-B03B-79A0493D1D40}">
      <dgm:prSet/>
      <dgm:spPr/>
      <dgm:t>
        <a:bodyPr/>
        <a:lstStyle/>
        <a:p>
          <a:endParaRPr lang="en-US"/>
        </a:p>
      </dgm:t>
    </dgm:pt>
    <dgm:pt modelId="{D0F8BDE2-BD99-45DC-B104-F819275EC4CA}">
      <dgm:prSet phldrT="[Text]" custT="1"/>
      <dgm:spPr/>
      <dgm:t>
        <a:bodyPr/>
        <a:lstStyle/>
        <a:p>
          <a:r>
            <a:rPr lang="en-US" sz="2800" dirty="0"/>
            <a:t>Inflectional</a:t>
          </a:r>
        </a:p>
      </dgm:t>
    </dgm:pt>
    <dgm:pt modelId="{FACED4AA-CFCB-4F51-8B98-22A67354D39B}" type="parTrans" cxnId="{88B82AD4-4BB7-45E1-9FC2-10B2ECB1E87C}">
      <dgm:prSet/>
      <dgm:spPr/>
      <dgm:t>
        <a:bodyPr/>
        <a:lstStyle/>
        <a:p>
          <a:endParaRPr lang="en-US"/>
        </a:p>
      </dgm:t>
    </dgm:pt>
    <dgm:pt modelId="{B68EFC79-51DE-4661-AB56-5C83B6060033}" type="sibTrans" cxnId="{88B82AD4-4BB7-45E1-9FC2-10B2ECB1E87C}">
      <dgm:prSet/>
      <dgm:spPr/>
      <dgm:t>
        <a:bodyPr/>
        <a:lstStyle/>
        <a:p>
          <a:endParaRPr lang="en-US"/>
        </a:p>
      </dgm:t>
    </dgm:pt>
    <dgm:pt modelId="{98A65790-2D4B-409A-989B-B7CB0811669A}">
      <dgm:prSet phldrT="[Text]" custT="1"/>
      <dgm:spPr/>
      <dgm:t>
        <a:bodyPr/>
        <a:lstStyle/>
        <a:p>
          <a:r>
            <a:rPr lang="en-US" sz="2800" dirty="0"/>
            <a:t>Derivational </a:t>
          </a:r>
        </a:p>
      </dgm:t>
    </dgm:pt>
    <dgm:pt modelId="{75E5CC09-91D3-45C7-B642-81CF25B45A65}" type="parTrans" cxnId="{3827FE04-2E4E-4487-94E1-31DAD17E2720}">
      <dgm:prSet/>
      <dgm:spPr/>
      <dgm:t>
        <a:bodyPr/>
        <a:lstStyle/>
        <a:p>
          <a:endParaRPr lang="en-US"/>
        </a:p>
      </dgm:t>
    </dgm:pt>
    <dgm:pt modelId="{1DE9CA8D-9860-4E1B-9867-BB96F3CFD0A2}" type="sibTrans" cxnId="{3827FE04-2E4E-4487-94E1-31DAD17E2720}">
      <dgm:prSet/>
      <dgm:spPr/>
      <dgm:t>
        <a:bodyPr/>
        <a:lstStyle/>
        <a:p>
          <a:endParaRPr lang="en-US"/>
        </a:p>
      </dgm:t>
    </dgm:pt>
    <dgm:pt modelId="{816D59AA-8595-4FDB-AE73-308D59FD9575}">
      <dgm:prSet custT="1"/>
      <dgm:spPr/>
      <dgm:t>
        <a:bodyPr/>
        <a:lstStyle/>
        <a:p>
          <a:r>
            <a:rPr lang="en-US" sz="2800" dirty="0"/>
            <a:t>Gender</a:t>
          </a:r>
        </a:p>
      </dgm:t>
    </dgm:pt>
    <dgm:pt modelId="{D7E77864-629A-4EDC-98C7-5C349F24BB6F}" type="parTrans" cxnId="{CC23F742-6A4A-41A3-BF89-D41E968593D3}">
      <dgm:prSet/>
      <dgm:spPr/>
      <dgm:t>
        <a:bodyPr/>
        <a:lstStyle/>
        <a:p>
          <a:endParaRPr lang="en-US"/>
        </a:p>
      </dgm:t>
    </dgm:pt>
    <dgm:pt modelId="{89534B49-8F3E-4FF9-9BF4-75410E9A51A4}" type="sibTrans" cxnId="{CC23F742-6A4A-41A3-BF89-D41E968593D3}">
      <dgm:prSet/>
      <dgm:spPr/>
      <dgm:t>
        <a:bodyPr/>
        <a:lstStyle/>
        <a:p>
          <a:endParaRPr lang="en-US"/>
        </a:p>
      </dgm:t>
    </dgm:pt>
    <dgm:pt modelId="{4CCB8869-17FA-4A84-B1FA-C780557AAE18}">
      <dgm:prSet custT="1"/>
      <dgm:spPr/>
      <dgm:t>
        <a:bodyPr/>
        <a:lstStyle/>
        <a:p>
          <a:r>
            <a:rPr lang="en-US" sz="2800" dirty="0"/>
            <a:t>Tense</a:t>
          </a:r>
        </a:p>
      </dgm:t>
    </dgm:pt>
    <dgm:pt modelId="{06656A62-E7E6-457A-8C64-DF78EAC58E5A}" type="parTrans" cxnId="{0641C857-95B3-4713-9AFF-F247131A098C}">
      <dgm:prSet/>
      <dgm:spPr/>
      <dgm:t>
        <a:bodyPr/>
        <a:lstStyle/>
        <a:p>
          <a:endParaRPr lang="en-US"/>
        </a:p>
      </dgm:t>
    </dgm:pt>
    <dgm:pt modelId="{21A684F9-7179-41F6-8336-51B14A46226D}" type="sibTrans" cxnId="{0641C857-95B3-4713-9AFF-F247131A098C}">
      <dgm:prSet/>
      <dgm:spPr/>
      <dgm:t>
        <a:bodyPr/>
        <a:lstStyle/>
        <a:p>
          <a:endParaRPr lang="en-US"/>
        </a:p>
      </dgm:t>
    </dgm:pt>
    <dgm:pt modelId="{E68F852D-FE07-4413-BA67-564FE2F299E3}">
      <dgm:prSet custT="1"/>
      <dgm:spPr/>
      <dgm:t>
        <a:bodyPr/>
        <a:lstStyle/>
        <a:p>
          <a:r>
            <a:rPr lang="en-US" sz="2800" dirty="0"/>
            <a:t>Suffix</a:t>
          </a:r>
        </a:p>
      </dgm:t>
    </dgm:pt>
    <dgm:pt modelId="{FC2D2323-CD8A-459C-9EC4-A8D4FCF4393B}" type="sibTrans" cxnId="{76657141-0C15-4DD1-99B0-7AE0807CBA55}">
      <dgm:prSet/>
      <dgm:spPr/>
      <dgm:t>
        <a:bodyPr/>
        <a:lstStyle/>
        <a:p>
          <a:endParaRPr lang="en-US"/>
        </a:p>
      </dgm:t>
    </dgm:pt>
    <dgm:pt modelId="{4DB5D410-DC07-492E-8903-035392A40830}" type="parTrans" cxnId="{76657141-0C15-4DD1-99B0-7AE0807CBA55}">
      <dgm:prSet/>
      <dgm:spPr/>
      <dgm:t>
        <a:bodyPr/>
        <a:lstStyle/>
        <a:p>
          <a:endParaRPr lang="en-US"/>
        </a:p>
      </dgm:t>
    </dgm:pt>
    <dgm:pt modelId="{C1A9C730-0B58-43DF-B1FD-9932A1D50DF6}">
      <dgm:prSet custT="1"/>
      <dgm:spPr/>
      <dgm:t>
        <a:bodyPr/>
        <a:lstStyle/>
        <a:p>
          <a:r>
            <a:rPr lang="en-US" sz="2800" dirty="0"/>
            <a:t>Infix</a:t>
          </a:r>
        </a:p>
      </dgm:t>
    </dgm:pt>
    <dgm:pt modelId="{128CC254-CDFC-4F93-965A-EC24AFDBB150}" type="parTrans" cxnId="{B8771322-CB62-462D-A344-6B3463FAC1E9}">
      <dgm:prSet/>
      <dgm:spPr/>
      <dgm:t>
        <a:bodyPr/>
        <a:lstStyle/>
        <a:p>
          <a:endParaRPr lang="en-US"/>
        </a:p>
      </dgm:t>
    </dgm:pt>
    <dgm:pt modelId="{3B8E608E-F1E7-413F-A07B-67BF5A5DAC98}" type="sibTrans" cxnId="{B8771322-CB62-462D-A344-6B3463FAC1E9}">
      <dgm:prSet/>
      <dgm:spPr/>
      <dgm:t>
        <a:bodyPr/>
        <a:lstStyle/>
        <a:p>
          <a:endParaRPr lang="en-US"/>
        </a:p>
      </dgm:t>
    </dgm:pt>
    <dgm:pt modelId="{6CF5FF9B-3FBD-4895-9101-724AF6B43729}">
      <dgm:prSet custT="1"/>
      <dgm:spPr/>
      <dgm:t>
        <a:bodyPr/>
        <a:lstStyle/>
        <a:p>
          <a:r>
            <a:rPr lang="en-US" sz="2800" dirty="0"/>
            <a:t>Number</a:t>
          </a:r>
        </a:p>
      </dgm:t>
    </dgm:pt>
    <dgm:pt modelId="{B679731A-CFFB-4BD8-A6B5-BC3DFEDC7277}" type="parTrans" cxnId="{F55D26F2-0EA0-43D2-A347-6A654E6A5E65}">
      <dgm:prSet/>
      <dgm:spPr/>
      <dgm:t>
        <a:bodyPr/>
        <a:lstStyle/>
        <a:p>
          <a:endParaRPr lang="en-US"/>
        </a:p>
      </dgm:t>
    </dgm:pt>
    <dgm:pt modelId="{133F38E9-10F4-47C3-98D7-E1C745DF32D9}" type="sibTrans" cxnId="{F55D26F2-0EA0-43D2-A347-6A654E6A5E65}">
      <dgm:prSet/>
      <dgm:spPr/>
      <dgm:t>
        <a:bodyPr/>
        <a:lstStyle/>
        <a:p>
          <a:endParaRPr lang="en-US"/>
        </a:p>
      </dgm:t>
    </dgm:pt>
    <dgm:pt modelId="{627B7A70-C7EF-4A7C-AFD6-28B60EE47E73}">
      <dgm:prSet custT="1"/>
      <dgm:spPr/>
      <dgm:t>
        <a:bodyPr/>
        <a:lstStyle/>
        <a:p>
          <a:r>
            <a:rPr lang="en-US" sz="2800" dirty="0"/>
            <a:t>Case</a:t>
          </a:r>
        </a:p>
      </dgm:t>
    </dgm:pt>
    <dgm:pt modelId="{35493893-1486-4001-846A-55F83442E236}" type="parTrans" cxnId="{40488113-D623-4D5B-9EBF-920BC812C3B6}">
      <dgm:prSet/>
      <dgm:spPr/>
      <dgm:t>
        <a:bodyPr/>
        <a:lstStyle/>
        <a:p>
          <a:endParaRPr lang="en-US"/>
        </a:p>
      </dgm:t>
    </dgm:pt>
    <dgm:pt modelId="{13FF4836-5BB6-47C6-9CB8-E75799D14487}" type="sibTrans" cxnId="{40488113-D623-4D5B-9EBF-920BC812C3B6}">
      <dgm:prSet/>
      <dgm:spPr/>
      <dgm:t>
        <a:bodyPr/>
        <a:lstStyle/>
        <a:p>
          <a:endParaRPr lang="en-US"/>
        </a:p>
      </dgm:t>
    </dgm:pt>
    <dgm:pt modelId="{B23F753B-1DD4-47EE-9602-61C5F1A01CF0}">
      <dgm:prSet custT="1"/>
      <dgm:spPr/>
      <dgm:t>
        <a:bodyPr/>
        <a:lstStyle/>
        <a:p>
          <a:r>
            <a:rPr lang="en-US" sz="2800" dirty="0"/>
            <a:t>Prefix</a:t>
          </a:r>
        </a:p>
      </dgm:t>
    </dgm:pt>
    <dgm:pt modelId="{31EC5EDF-BD41-4D94-B839-B1CC9AEE571F}" type="parTrans" cxnId="{AFDB3935-ADE3-48B3-91F4-5F89E75C0BAA}">
      <dgm:prSet/>
      <dgm:spPr/>
      <dgm:t>
        <a:bodyPr/>
        <a:lstStyle/>
        <a:p>
          <a:endParaRPr lang="en-US"/>
        </a:p>
      </dgm:t>
    </dgm:pt>
    <dgm:pt modelId="{B456CF4C-DEF2-4B44-9013-3912F6DE936C}" type="sibTrans" cxnId="{AFDB3935-ADE3-48B3-91F4-5F89E75C0BAA}">
      <dgm:prSet/>
      <dgm:spPr/>
      <dgm:t>
        <a:bodyPr/>
        <a:lstStyle/>
        <a:p>
          <a:endParaRPr lang="en-US"/>
        </a:p>
      </dgm:t>
    </dgm:pt>
    <dgm:pt modelId="{6BB4A62A-F339-48C0-8F6A-AA1BCF231E86}">
      <dgm:prSet custT="1"/>
      <dgm:spPr/>
      <dgm:t>
        <a:bodyPr/>
        <a:lstStyle/>
        <a:p>
          <a:r>
            <a:rPr lang="en-US" sz="2800" dirty="0"/>
            <a:t>Person</a:t>
          </a:r>
        </a:p>
      </dgm:t>
    </dgm:pt>
    <dgm:pt modelId="{5FDF096D-439B-4D2A-ADC6-DDE2791D1BE3}" type="parTrans" cxnId="{4B74D760-29AC-4723-9598-3EF95E518951}">
      <dgm:prSet/>
      <dgm:spPr/>
      <dgm:t>
        <a:bodyPr/>
        <a:lstStyle/>
        <a:p>
          <a:endParaRPr lang="en-US"/>
        </a:p>
      </dgm:t>
    </dgm:pt>
    <dgm:pt modelId="{11993EA4-94D8-4DC5-A802-43997883643F}" type="sibTrans" cxnId="{4B74D760-29AC-4723-9598-3EF95E518951}">
      <dgm:prSet/>
      <dgm:spPr/>
      <dgm:t>
        <a:bodyPr/>
        <a:lstStyle/>
        <a:p>
          <a:endParaRPr lang="en-US"/>
        </a:p>
      </dgm:t>
    </dgm:pt>
    <dgm:pt modelId="{EB222538-13AE-4553-8DFE-D6EF6C91C391}">
      <dgm:prSet custT="1"/>
      <dgm:spPr/>
      <dgm:t>
        <a:bodyPr/>
        <a:lstStyle/>
        <a:p>
          <a:r>
            <a:rPr lang="en-US" sz="2800" dirty="0"/>
            <a:t>Circumfix</a:t>
          </a:r>
        </a:p>
      </dgm:t>
    </dgm:pt>
    <dgm:pt modelId="{3DD91765-2410-45DD-AB9A-1FBD2175FF50}" type="parTrans" cxnId="{9E563EF5-4725-4BC9-A4EC-09F0BB5E9260}">
      <dgm:prSet/>
      <dgm:spPr/>
      <dgm:t>
        <a:bodyPr/>
        <a:lstStyle/>
        <a:p>
          <a:endParaRPr lang="en-US"/>
        </a:p>
      </dgm:t>
    </dgm:pt>
    <dgm:pt modelId="{BD00A4DD-9A1E-450E-ABE8-9E139A9E82D9}" type="sibTrans" cxnId="{9E563EF5-4725-4BC9-A4EC-09F0BB5E9260}">
      <dgm:prSet/>
      <dgm:spPr/>
      <dgm:t>
        <a:bodyPr/>
        <a:lstStyle/>
        <a:p>
          <a:endParaRPr lang="en-US"/>
        </a:p>
      </dgm:t>
    </dgm:pt>
    <dgm:pt modelId="{A74260CE-F372-42C1-AAB2-90CC6E19D2E2}">
      <dgm:prSet custT="1"/>
      <dgm:spPr/>
      <dgm:t>
        <a:bodyPr/>
        <a:lstStyle/>
        <a:p>
          <a:r>
            <a:rPr lang="en-US" sz="2800" dirty="0"/>
            <a:t>Comparison</a:t>
          </a:r>
        </a:p>
      </dgm:t>
    </dgm:pt>
    <dgm:pt modelId="{8D552741-27CF-453C-886A-C8BF655AF09C}" type="parTrans" cxnId="{9E5424C4-1FE3-4A53-BB27-BA773A4074E0}">
      <dgm:prSet/>
      <dgm:spPr/>
      <dgm:t>
        <a:bodyPr/>
        <a:lstStyle/>
        <a:p>
          <a:endParaRPr lang="en-US"/>
        </a:p>
      </dgm:t>
    </dgm:pt>
    <dgm:pt modelId="{AC11B32F-ED47-47FA-A562-B2AA189E9F64}" type="sibTrans" cxnId="{9E5424C4-1FE3-4A53-BB27-BA773A4074E0}">
      <dgm:prSet/>
      <dgm:spPr/>
      <dgm:t>
        <a:bodyPr/>
        <a:lstStyle/>
        <a:p>
          <a:endParaRPr lang="en-US"/>
        </a:p>
      </dgm:t>
    </dgm:pt>
    <dgm:pt modelId="{E00AA5EE-DE5F-4F9F-86BC-A574577D03AB}">
      <dgm:prSet custT="1"/>
      <dgm:spPr/>
      <dgm:t>
        <a:bodyPr/>
        <a:lstStyle/>
        <a:p>
          <a:r>
            <a:rPr lang="en-US" sz="4000" dirty="0"/>
            <a:t>Words</a:t>
          </a:r>
        </a:p>
      </dgm:t>
    </dgm:pt>
    <dgm:pt modelId="{5A680991-B3B3-4DA1-991C-3D20B664F741}" type="parTrans" cxnId="{F3EAE107-DC0B-4CA3-9307-71ED4CA7AC60}">
      <dgm:prSet/>
      <dgm:spPr/>
      <dgm:t>
        <a:bodyPr/>
        <a:lstStyle/>
        <a:p>
          <a:endParaRPr lang="en-US"/>
        </a:p>
      </dgm:t>
    </dgm:pt>
    <dgm:pt modelId="{35850F57-D11D-47D1-B070-DAFED45DE5C2}" type="sibTrans" cxnId="{F3EAE107-DC0B-4CA3-9307-71ED4CA7AC60}">
      <dgm:prSet/>
      <dgm:spPr/>
      <dgm:t>
        <a:bodyPr/>
        <a:lstStyle/>
        <a:p>
          <a:endParaRPr lang="en-US"/>
        </a:p>
      </dgm:t>
    </dgm:pt>
    <dgm:pt modelId="{47201EBC-1147-4FDA-9369-EAEEB02A0D15}">
      <dgm:prSet/>
      <dgm:spPr/>
      <dgm:t>
        <a:bodyPr/>
        <a:lstStyle/>
        <a:p>
          <a:r>
            <a:rPr lang="en-US" dirty="0"/>
            <a:t>Root</a:t>
          </a:r>
        </a:p>
      </dgm:t>
    </dgm:pt>
    <dgm:pt modelId="{4DB8CDC3-AE76-42A9-8466-6F6BC5339AC5}" type="parTrans" cxnId="{5EEA4F2F-9D90-4ED8-86D8-BC26E7C92CE1}">
      <dgm:prSet/>
      <dgm:spPr/>
      <dgm:t>
        <a:bodyPr/>
        <a:lstStyle/>
        <a:p>
          <a:endParaRPr lang="en-US"/>
        </a:p>
      </dgm:t>
    </dgm:pt>
    <dgm:pt modelId="{E57C3D2D-9E4C-474E-AF82-D4CB2252EDCC}" type="sibTrans" cxnId="{5EEA4F2F-9D90-4ED8-86D8-BC26E7C92CE1}">
      <dgm:prSet/>
      <dgm:spPr/>
      <dgm:t>
        <a:bodyPr/>
        <a:lstStyle/>
        <a:p>
          <a:endParaRPr lang="en-US"/>
        </a:p>
      </dgm:t>
    </dgm:pt>
    <dgm:pt modelId="{69EEFABC-B519-4109-94CF-853EB16FEBE9}">
      <dgm:prSet custT="1"/>
      <dgm:spPr/>
      <dgm:t>
        <a:bodyPr/>
        <a:lstStyle/>
        <a:p>
          <a:r>
            <a:rPr lang="en-US" sz="2800" dirty="0"/>
            <a:t>Root</a:t>
          </a:r>
          <a:r>
            <a:rPr lang="en-US" sz="2400" dirty="0"/>
            <a:t>+</a:t>
          </a:r>
          <a:endParaRPr lang="en-US" sz="1200" dirty="0"/>
        </a:p>
      </dgm:t>
    </dgm:pt>
    <dgm:pt modelId="{70D3D2FB-7A30-47FE-A247-22BBE730B1CA}" type="parTrans" cxnId="{5E193ED5-2B08-4D58-AAFE-5E71B6E91B93}">
      <dgm:prSet/>
      <dgm:spPr/>
      <dgm:t>
        <a:bodyPr/>
        <a:lstStyle/>
        <a:p>
          <a:endParaRPr lang="en-US"/>
        </a:p>
      </dgm:t>
    </dgm:pt>
    <dgm:pt modelId="{5B3F5D70-9910-42A2-8E48-AB59B40676CA}" type="sibTrans" cxnId="{5E193ED5-2B08-4D58-AAFE-5E71B6E91B93}">
      <dgm:prSet/>
      <dgm:spPr/>
      <dgm:t>
        <a:bodyPr/>
        <a:lstStyle/>
        <a:p>
          <a:endParaRPr lang="en-US"/>
        </a:p>
      </dgm:t>
    </dgm:pt>
    <dgm:pt modelId="{C3F4E896-12DD-4368-8BE8-A14ABFC37340}">
      <dgm:prSet custT="1"/>
      <dgm:spPr/>
      <dgm:t>
        <a:bodyPr/>
        <a:lstStyle/>
        <a:p>
          <a:r>
            <a:rPr lang="en-US" sz="2800" dirty="0"/>
            <a:t>Free M</a:t>
          </a:r>
          <a:r>
            <a:rPr lang="en-US" sz="1400" dirty="0"/>
            <a:t>.</a:t>
          </a:r>
        </a:p>
      </dgm:t>
    </dgm:pt>
    <dgm:pt modelId="{C0BF7221-82EC-4E0D-A661-F0A7D5D0DE4D}" type="parTrans" cxnId="{0E4EB688-A081-48BC-AF2B-270909AF5B6B}">
      <dgm:prSet/>
      <dgm:spPr/>
      <dgm:t>
        <a:bodyPr/>
        <a:lstStyle/>
        <a:p>
          <a:endParaRPr lang="en-US"/>
        </a:p>
      </dgm:t>
    </dgm:pt>
    <dgm:pt modelId="{F287C938-D136-4F22-B825-6E29A34E54C6}" type="sibTrans" cxnId="{0E4EB688-A081-48BC-AF2B-270909AF5B6B}">
      <dgm:prSet/>
      <dgm:spPr/>
      <dgm:t>
        <a:bodyPr/>
        <a:lstStyle/>
        <a:p>
          <a:endParaRPr lang="en-US"/>
        </a:p>
      </dgm:t>
    </dgm:pt>
    <dgm:pt modelId="{4AC1019D-527D-4F54-83E1-F0C882004802}">
      <dgm:prSet custT="1"/>
      <dgm:spPr/>
      <dgm:t>
        <a:bodyPr/>
        <a:lstStyle/>
        <a:p>
          <a:r>
            <a:rPr lang="en-US" sz="2800" dirty="0" smtClean="0"/>
            <a:t>Definiteness</a:t>
          </a:r>
          <a:endParaRPr lang="en-US" sz="2800" dirty="0"/>
        </a:p>
      </dgm:t>
    </dgm:pt>
    <dgm:pt modelId="{6F06E173-E7A7-4C0D-8591-582B61E27275}" type="parTrans" cxnId="{2074C3A4-E5AA-4739-9B5D-92E353C82375}">
      <dgm:prSet/>
      <dgm:spPr/>
      <dgm:t>
        <a:bodyPr/>
        <a:lstStyle/>
        <a:p>
          <a:endParaRPr lang="en-US"/>
        </a:p>
      </dgm:t>
    </dgm:pt>
    <dgm:pt modelId="{A830320F-4D92-48AD-8BE3-62ED5F720A58}" type="sibTrans" cxnId="{2074C3A4-E5AA-4739-9B5D-92E353C82375}">
      <dgm:prSet/>
      <dgm:spPr/>
      <dgm:t>
        <a:bodyPr/>
        <a:lstStyle/>
        <a:p>
          <a:endParaRPr lang="en-US"/>
        </a:p>
      </dgm:t>
    </dgm:pt>
    <dgm:pt modelId="{DD3B77B6-6963-4919-A859-1B71C9E63ACF}">
      <dgm:prSet custT="1"/>
      <dgm:spPr/>
      <dgm:t>
        <a:bodyPr/>
        <a:lstStyle/>
        <a:p>
          <a:r>
            <a:rPr lang="en-US" sz="2800" dirty="0" smtClean="0"/>
            <a:t>Mood</a:t>
          </a:r>
          <a:endParaRPr lang="en-US" sz="2800" dirty="0"/>
        </a:p>
      </dgm:t>
    </dgm:pt>
    <dgm:pt modelId="{1EC70DED-2868-4D5E-9047-348AADE1156C}" type="parTrans" cxnId="{42C9B7D8-F4C0-4E0C-9586-37BCA4FFBFE5}">
      <dgm:prSet/>
      <dgm:spPr/>
      <dgm:t>
        <a:bodyPr/>
        <a:lstStyle/>
        <a:p>
          <a:endParaRPr lang="en-US"/>
        </a:p>
      </dgm:t>
    </dgm:pt>
    <dgm:pt modelId="{D0701B90-84C2-45D1-BC26-7ABD24BB471C}" type="sibTrans" cxnId="{42C9B7D8-F4C0-4E0C-9586-37BCA4FFBFE5}">
      <dgm:prSet/>
      <dgm:spPr/>
      <dgm:t>
        <a:bodyPr/>
        <a:lstStyle/>
        <a:p>
          <a:endParaRPr lang="en-US"/>
        </a:p>
      </dgm:t>
    </dgm:pt>
    <dgm:pt modelId="{F759CD81-892E-407F-80B9-C02C01B936C5}">
      <dgm:prSet custT="1"/>
      <dgm:spPr/>
      <dgm:t>
        <a:bodyPr/>
        <a:lstStyle/>
        <a:p>
          <a:r>
            <a:rPr lang="en-US" sz="2800" dirty="0" smtClean="0"/>
            <a:t>Voice</a:t>
          </a:r>
          <a:endParaRPr lang="en-US" sz="2800" dirty="0"/>
        </a:p>
      </dgm:t>
    </dgm:pt>
    <dgm:pt modelId="{DEF6F59B-80A5-403C-9E50-648582707BFA}" type="parTrans" cxnId="{7FCF0E19-FEAC-41B8-9D7A-1B69892FBCE2}">
      <dgm:prSet/>
      <dgm:spPr/>
      <dgm:t>
        <a:bodyPr/>
        <a:lstStyle/>
        <a:p>
          <a:endParaRPr lang="en-US"/>
        </a:p>
      </dgm:t>
    </dgm:pt>
    <dgm:pt modelId="{DBDCE083-BB27-4AC9-ACE7-AA7680E68B13}" type="sibTrans" cxnId="{7FCF0E19-FEAC-41B8-9D7A-1B69892FBCE2}">
      <dgm:prSet/>
      <dgm:spPr/>
      <dgm:t>
        <a:bodyPr/>
        <a:lstStyle/>
        <a:p>
          <a:endParaRPr lang="en-US"/>
        </a:p>
      </dgm:t>
    </dgm:pt>
    <dgm:pt modelId="{8195CF43-81C4-4853-865E-3D64C41B924B}" type="pres">
      <dgm:prSet presAssocID="{F4021FF9-7EA2-4BB3-ACB8-B4E34525F44F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1D075006-B1B3-458F-AAAE-753A271F0A0C}" type="pres">
      <dgm:prSet presAssocID="{E00AA5EE-DE5F-4F9F-86BC-A574577D03AB}" presName="hierRoot1" presStyleCnt="0">
        <dgm:presLayoutVars>
          <dgm:hierBranch val="init"/>
        </dgm:presLayoutVars>
      </dgm:prSet>
      <dgm:spPr/>
    </dgm:pt>
    <dgm:pt modelId="{61C05ED0-1A89-4FDD-AE78-F37B9B63280B}" type="pres">
      <dgm:prSet presAssocID="{E00AA5EE-DE5F-4F9F-86BC-A574577D03AB}" presName="rootComposite1" presStyleCnt="0"/>
      <dgm:spPr/>
    </dgm:pt>
    <dgm:pt modelId="{F898BA61-D303-4F8F-85E0-F8F17851CB9E}" type="pres">
      <dgm:prSet presAssocID="{E00AA5EE-DE5F-4F9F-86BC-A574577D03AB}" presName="rootText1" presStyleLbl="node0" presStyleIdx="0" presStyleCnt="1" custScaleX="324559" custScaleY="16051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2BFEAA3-F373-4C97-8194-B6AE631F4F00}" type="pres">
      <dgm:prSet presAssocID="{E00AA5EE-DE5F-4F9F-86BC-A574577D03AB}" presName="rootConnector1" presStyleLbl="node1" presStyleIdx="0" presStyleCnt="0"/>
      <dgm:spPr/>
      <dgm:t>
        <a:bodyPr/>
        <a:lstStyle/>
        <a:p>
          <a:endParaRPr lang="en-US"/>
        </a:p>
      </dgm:t>
    </dgm:pt>
    <dgm:pt modelId="{F53F87C5-0DE5-4738-AD95-A790767DB9D7}" type="pres">
      <dgm:prSet presAssocID="{E00AA5EE-DE5F-4F9F-86BC-A574577D03AB}" presName="hierChild2" presStyleCnt="0"/>
      <dgm:spPr/>
    </dgm:pt>
    <dgm:pt modelId="{EFF64070-5BD0-4B6B-80F5-079EA2807BA2}" type="pres">
      <dgm:prSet presAssocID="{4DB8CDC3-AE76-42A9-8466-6F6BC5339AC5}" presName="Name37" presStyleLbl="parChTrans1D2" presStyleIdx="0" presStyleCnt="2"/>
      <dgm:spPr/>
      <dgm:t>
        <a:bodyPr/>
        <a:lstStyle/>
        <a:p>
          <a:endParaRPr lang="en-US"/>
        </a:p>
      </dgm:t>
    </dgm:pt>
    <dgm:pt modelId="{15C15AC7-4F22-4135-9232-F1686F572C78}" type="pres">
      <dgm:prSet presAssocID="{47201EBC-1147-4FDA-9369-EAEEB02A0D15}" presName="hierRoot2" presStyleCnt="0">
        <dgm:presLayoutVars>
          <dgm:hierBranch val="init"/>
        </dgm:presLayoutVars>
      </dgm:prSet>
      <dgm:spPr/>
    </dgm:pt>
    <dgm:pt modelId="{E57C39F3-3BBF-4560-AC7E-6A6EB6161162}" type="pres">
      <dgm:prSet presAssocID="{47201EBC-1147-4FDA-9369-EAEEB02A0D15}" presName="rootComposite" presStyleCnt="0"/>
      <dgm:spPr/>
    </dgm:pt>
    <dgm:pt modelId="{6B43F5F0-99A5-4F6C-80C6-803A72CA59A3}" type="pres">
      <dgm:prSet presAssocID="{47201EBC-1147-4FDA-9369-EAEEB02A0D15}" presName="rootText" presStyleLbl="node2" presStyleIdx="0" presStyleCnt="2" custScaleX="23206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8F658C3D-1C07-424F-9D8D-29F1E3640148}" type="pres">
      <dgm:prSet presAssocID="{47201EBC-1147-4FDA-9369-EAEEB02A0D15}" presName="rootConnector" presStyleLbl="node2" presStyleIdx="0" presStyleCnt="2"/>
      <dgm:spPr/>
      <dgm:t>
        <a:bodyPr/>
        <a:lstStyle/>
        <a:p>
          <a:endParaRPr lang="en-US"/>
        </a:p>
      </dgm:t>
    </dgm:pt>
    <dgm:pt modelId="{9E425E7C-663C-4D6A-950F-604ED2C99DBF}" type="pres">
      <dgm:prSet presAssocID="{47201EBC-1147-4FDA-9369-EAEEB02A0D15}" presName="hierChild4" presStyleCnt="0"/>
      <dgm:spPr/>
    </dgm:pt>
    <dgm:pt modelId="{D1F0DD9E-E479-45B9-A582-5D5B584BB6CB}" type="pres">
      <dgm:prSet presAssocID="{47201EBC-1147-4FDA-9369-EAEEB02A0D15}" presName="hierChild5" presStyleCnt="0"/>
      <dgm:spPr/>
    </dgm:pt>
    <dgm:pt modelId="{BF58BF8D-C12A-4FFF-AD8F-07AE83C1AAA9}" type="pres">
      <dgm:prSet presAssocID="{70D3D2FB-7A30-47FE-A247-22BBE730B1CA}" presName="Name37" presStyleLbl="parChTrans1D2" presStyleIdx="1" presStyleCnt="2"/>
      <dgm:spPr/>
      <dgm:t>
        <a:bodyPr/>
        <a:lstStyle/>
        <a:p>
          <a:endParaRPr lang="en-US"/>
        </a:p>
      </dgm:t>
    </dgm:pt>
    <dgm:pt modelId="{CF5F94D4-6F5F-4BED-81E3-3864D4BD762A}" type="pres">
      <dgm:prSet presAssocID="{69EEFABC-B519-4109-94CF-853EB16FEBE9}" presName="hierRoot2" presStyleCnt="0">
        <dgm:presLayoutVars>
          <dgm:hierBranch val="init"/>
        </dgm:presLayoutVars>
      </dgm:prSet>
      <dgm:spPr/>
    </dgm:pt>
    <dgm:pt modelId="{3CA7B6F1-B5A0-4EC3-99C3-C873A7AF1F6E}" type="pres">
      <dgm:prSet presAssocID="{69EEFABC-B519-4109-94CF-853EB16FEBE9}" presName="rootComposite" presStyleCnt="0"/>
      <dgm:spPr/>
    </dgm:pt>
    <dgm:pt modelId="{B3E684A8-49DD-461A-BB36-5A9354C5875C}" type="pres">
      <dgm:prSet presAssocID="{69EEFABC-B519-4109-94CF-853EB16FEBE9}" presName="rootText" presStyleLbl="node2" presStyleIdx="1" presStyleCnt="2" custScaleX="32810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C53B60D-048F-4566-8013-F1112774BF03}" type="pres">
      <dgm:prSet presAssocID="{69EEFABC-B519-4109-94CF-853EB16FEBE9}" presName="rootConnector" presStyleLbl="node2" presStyleIdx="1" presStyleCnt="2"/>
      <dgm:spPr/>
      <dgm:t>
        <a:bodyPr/>
        <a:lstStyle/>
        <a:p>
          <a:endParaRPr lang="en-US"/>
        </a:p>
      </dgm:t>
    </dgm:pt>
    <dgm:pt modelId="{C5A66C92-0CCA-4111-A64D-083153E710E7}" type="pres">
      <dgm:prSet presAssocID="{69EEFABC-B519-4109-94CF-853EB16FEBE9}" presName="hierChild4" presStyleCnt="0"/>
      <dgm:spPr/>
    </dgm:pt>
    <dgm:pt modelId="{B5CA2C87-F766-4554-8B0C-B2F6F16160FE}" type="pres">
      <dgm:prSet presAssocID="{C0BF7221-82EC-4E0D-A661-F0A7D5D0DE4D}" presName="Name37" presStyleLbl="parChTrans1D3" presStyleIdx="0" presStyleCnt="2"/>
      <dgm:spPr/>
      <dgm:t>
        <a:bodyPr/>
        <a:lstStyle/>
        <a:p>
          <a:endParaRPr lang="en-US"/>
        </a:p>
      </dgm:t>
    </dgm:pt>
    <dgm:pt modelId="{D8E92373-060A-4064-80EF-BB23E218AA5B}" type="pres">
      <dgm:prSet presAssocID="{C3F4E896-12DD-4368-8BE8-A14ABFC37340}" presName="hierRoot2" presStyleCnt="0">
        <dgm:presLayoutVars>
          <dgm:hierBranch val="init"/>
        </dgm:presLayoutVars>
      </dgm:prSet>
      <dgm:spPr/>
    </dgm:pt>
    <dgm:pt modelId="{BCBD6C4C-88AC-4F51-BC61-7F83FDD330A5}" type="pres">
      <dgm:prSet presAssocID="{C3F4E896-12DD-4368-8BE8-A14ABFC37340}" presName="rootComposite" presStyleCnt="0"/>
      <dgm:spPr/>
    </dgm:pt>
    <dgm:pt modelId="{5A3DDF7F-5066-43D8-889D-DE70C4AC867C}" type="pres">
      <dgm:prSet presAssocID="{C3F4E896-12DD-4368-8BE8-A14ABFC37340}" presName="rootText" presStyleLbl="node3" presStyleIdx="0" presStyleCnt="2" custScaleX="215310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97106BA-193D-421D-92BE-231B89EA3CE0}" type="pres">
      <dgm:prSet presAssocID="{C3F4E896-12DD-4368-8BE8-A14ABFC37340}" presName="rootConnector" presStyleLbl="node3" presStyleIdx="0" presStyleCnt="2"/>
      <dgm:spPr/>
      <dgm:t>
        <a:bodyPr/>
        <a:lstStyle/>
        <a:p>
          <a:endParaRPr lang="en-US"/>
        </a:p>
      </dgm:t>
    </dgm:pt>
    <dgm:pt modelId="{162DC1AD-8E68-46F4-A75D-063C6B0A4425}" type="pres">
      <dgm:prSet presAssocID="{C3F4E896-12DD-4368-8BE8-A14ABFC37340}" presName="hierChild4" presStyleCnt="0"/>
      <dgm:spPr/>
    </dgm:pt>
    <dgm:pt modelId="{DE363A34-B1A8-442F-BC92-F4D6E86D88E0}" type="pres">
      <dgm:prSet presAssocID="{C3F4E896-12DD-4368-8BE8-A14ABFC37340}" presName="hierChild5" presStyleCnt="0"/>
      <dgm:spPr/>
    </dgm:pt>
    <dgm:pt modelId="{A2F7D520-59D3-43EB-8F3C-28A70DF96A7B}" type="pres">
      <dgm:prSet presAssocID="{DAF692C0-BE7B-404A-97D2-EB4DA4558A76}" presName="Name37" presStyleLbl="parChTrans1D3" presStyleIdx="1" presStyleCnt="2"/>
      <dgm:spPr/>
      <dgm:t>
        <a:bodyPr/>
        <a:lstStyle/>
        <a:p>
          <a:endParaRPr lang="en-US"/>
        </a:p>
      </dgm:t>
    </dgm:pt>
    <dgm:pt modelId="{C4B7D8BF-E610-4C46-B8D3-837B131AA259}" type="pres">
      <dgm:prSet presAssocID="{7E5F023D-1294-4960-8542-53BA20F9A76B}" presName="hierRoot2" presStyleCnt="0">
        <dgm:presLayoutVars>
          <dgm:hierBranch val="init"/>
        </dgm:presLayoutVars>
      </dgm:prSet>
      <dgm:spPr/>
    </dgm:pt>
    <dgm:pt modelId="{66E6ED50-169A-4062-AB62-B5A089488E9A}" type="pres">
      <dgm:prSet presAssocID="{7E5F023D-1294-4960-8542-53BA20F9A76B}" presName="rootComposite" presStyleCnt="0"/>
      <dgm:spPr/>
    </dgm:pt>
    <dgm:pt modelId="{ADCF10F3-BA51-44C2-8DD1-7FAB9E985A9A}" type="pres">
      <dgm:prSet presAssocID="{7E5F023D-1294-4960-8542-53BA20F9A76B}" presName="rootText" presStyleLbl="node3" presStyleIdx="1" presStyleCnt="2" custScaleX="27219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A8EC258-618C-4A93-B06E-1178444AC49D}" type="pres">
      <dgm:prSet presAssocID="{7E5F023D-1294-4960-8542-53BA20F9A76B}" presName="rootConnector" presStyleLbl="node3" presStyleIdx="1" presStyleCnt="2"/>
      <dgm:spPr/>
      <dgm:t>
        <a:bodyPr/>
        <a:lstStyle/>
        <a:p>
          <a:endParaRPr lang="en-US"/>
        </a:p>
      </dgm:t>
    </dgm:pt>
    <dgm:pt modelId="{615D22D1-8F09-4179-802E-73CC27ECD974}" type="pres">
      <dgm:prSet presAssocID="{7E5F023D-1294-4960-8542-53BA20F9A76B}" presName="hierChild4" presStyleCnt="0"/>
      <dgm:spPr/>
    </dgm:pt>
    <dgm:pt modelId="{BF276D2F-C076-4ECA-94A1-610983E9A75C}" type="pres">
      <dgm:prSet presAssocID="{FACED4AA-CFCB-4F51-8B98-22A67354D39B}" presName="Name37" presStyleLbl="parChTrans1D4" presStyleIdx="0" presStyleCnt="15"/>
      <dgm:spPr/>
      <dgm:t>
        <a:bodyPr/>
        <a:lstStyle/>
        <a:p>
          <a:endParaRPr lang="en-US"/>
        </a:p>
      </dgm:t>
    </dgm:pt>
    <dgm:pt modelId="{2673EA97-DD4D-4554-970C-AE4E9E1898DD}" type="pres">
      <dgm:prSet presAssocID="{D0F8BDE2-BD99-45DC-B104-F819275EC4CA}" presName="hierRoot2" presStyleCnt="0">
        <dgm:presLayoutVars>
          <dgm:hierBranch val="init"/>
        </dgm:presLayoutVars>
      </dgm:prSet>
      <dgm:spPr/>
    </dgm:pt>
    <dgm:pt modelId="{8E3E6AC9-8F9A-42BB-8890-12193F731C77}" type="pres">
      <dgm:prSet presAssocID="{D0F8BDE2-BD99-45DC-B104-F819275EC4CA}" presName="rootComposite" presStyleCnt="0"/>
      <dgm:spPr/>
    </dgm:pt>
    <dgm:pt modelId="{F1494F57-C784-4995-9293-27AD7F5D9A44}" type="pres">
      <dgm:prSet presAssocID="{D0F8BDE2-BD99-45DC-B104-F819275EC4CA}" presName="rootText" presStyleLbl="node4" presStyleIdx="0" presStyleCnt="15" custScaleX="438302" custLinFactNeighborX="4698" custLinFactNeighborY="3322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19364AF-5305-49F4-A12F-339F19AAA9E9}" type="pres">
      <dgm:prSet presAssocID="{D0F8BDE2-BD99-45DC-B104-F819275EC4CA}" presName="rootConnector" presStyleLbl="node4" presStyleIdx="0" presStyleCnt="15"/>
      <dgm:spPr/>
      <dgm:t>
        <a:bodyPr/>
        <a:lstStyle/>
        <a:p>
          <a:endParaRPr lang="en-US"/>
        </a:p>
      </dgm:t>
    </dgm:pt>
    <dgm:pt modelId="{008E911E-0FC2-41AA-8F47-22A5D58DFBBF}" type="pres">
      <dgm:prSet presAssocID="{D0F8BDE2-BD99-45DC-B104-F819275EC4CA}" presName="hierChild4" presStyleCnt="0"/>
      <dgm:spPr/>
    </dgm:pt>
    <dgm:pt modelId="{164514CB-D4CB-47C6-B74C-87674CBCA42A}" type="pres">
      <dgm:prSet presAssocID="{35493893-1486-4001-846A-55F83442E236}" presName="Name37" presStyleLbl="parChTrans1D4" presStyleIdx="1" presStyleCnt="15"/>
      <dgm:spPr/>
      <dgm:t>
        <a:bodyPr/>
        <a:lstStyle/>
        <a:p>
          <a:endParaRPr lang="en-US"/>
        </a:p>
      </dgm:t>
    </dgm:pt>
    <dgm:pt modelId="{CEE569CF-1173-4D22-81C4-C02FFA95778A}" type="pres">
      <dgm:prSet presAssocID="{627B7A70-C7EF-4A7C-AFD6-28B60EE47E73}" presName="hierRoot2" presStyleCnt="0">
        <dgm:presLayoutVars>
          <dgm:hierBranch val="init"/>
        </dgm:presLayoutVars>
      </dgm:prSet>
      <dgm:spPr/>
    </dgm:pt>
    <dgm:pt modelId="{4E6FD8A0-101D-4B6F-AB63-14836793E953}" type="pres">
      <dgm:prSet presAssocID="{627B7A70-C7EF-4A7C-AFD6-28B60EE47E73}" presName="rootComposite" presStyleCnt="0"/>
      <dgm:spPr/>
    </dgm:pt>
    <dgm:pt modelId="{129CD632-7B8E-4A70-AA12-44107EE069B7}" type="pres">
      <dgm:prSet presAssocID="{627B7A70-C7EF-4A7C-AFD6-28B60EE47E73}" presName="rootText" presStyleLbl="node4" presStyleIdx="1" presStyleCnt="15" custScaleX="213981" custLinFactNeighborX="1443" custLinFactNeighborY="31037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B1B653F-B2D4-4EDD-BFCD-7B95014C1511}" type="pres">
      <dgm:prSet presAssocID="{627B7A70-C7EF-4A7C-AFD6-28B60EE47E73}" presName="rootConnector" presStyleLbl="node4" presStyleIdx="1" presStyleCnt="15"/>
      <dgm:spPr/>
      <dgm:t>
        <a:bodyPr/>
        <a:lstStyle/>
        <a:p>
          <a:endParaRPr lang="en-US"/>
        </a:p>
      </dgm:t>
    </dgm:pt>
    <dgm:pt modelId="{E72155F7-C532-4B09-817C-DBB50BE3219A}" type="pres">
      <dgm:prSet presAssocID="{627B7A70-C7EF-4A7C-AFD6-28B60EE47E73}" presName="hierChild4" presStyleCnt="0"/>
      <dgm:spPr/>
    </dgm:pt>
    <dgm:pt modelId="{159F5A9C-EC27-4F56-9426-289DCB78F009}" type="pres">
      <dgm:prSet presAssocID="{627B7A70-C7EF-4A7C-AFD6-28B60EE47E73}" presName="hierChild5" presStyleCnt="0"/>
      <dgm:spPr/>
    </dgm:pt>
    <dgm:pt modelId="{BB75BB35-A0DA-449B-8A31-AF900164E380}" type="pres">
      <dgm:prSet presAssocID="{B679731A-CFFB-4BD8-A6B5-BC3DFEDC7277}" presName="Name37" presStyleLbl="parChTrans1D4" presStyleIdx="2" presStyleCnt="15"/>
      <dgm:spPr/>
      <dgm:t>
        <a:bodyPr/>
        <a:lstStyle/>
        <a:p>
          <a:endParaRPr lang="en-US"/>
        </a:p>
      </dgm:t>
    </dgm:pt>
    <dgm:pt modelId="{95F78E1C-2BE5-4349-929A-057D9F140235}" type="pres">
      <dgm:prSet presAssocID="{6CF5FF9B-3FBD-4895-9101-724AF6B43729}" presName="hierRoot2" presStyleCnt="0">
        <dgm:presLayoutVars>
          <dgm:hierBranch val="init"/>
        </dgm:presLayoutVars>
      </dgm:prSet>
      <dgm:spPr/>
    </dgm:pt>
    <dgm:pt modelId="{08E793D8-1338-4525-B7BA-114F297D2D52}" type="pres">
      <dgm:prSet presAssocID="{6CF5FF9B-3FBD-4895-9101-724AF6B43729}" presName="rootComposite" presStyleCnt="0"/>
      <dgm:spPr/>
    </dgm:pt>
    <dgm:pt modelId="{5FFA4989-4140-4E18-8059-E439F0CD93D2}" type="pres">
      <dgm:prSet presAssocID="{6CF5FF9B-3FBD-4895-9101-724AF6B43729}" presName="rootText" presStyleLbl="node4" presStyleIdx="2" presStyleCnt="15" custScaleX="294136" custScaleY="149011" custLinFactNeighborX="11266" custLinFactNeighborY="38108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416A6A9-BAFF-4B64-9F01-909B1E4A5D35}" type="pres">
      <dgm:prSet presAssocID="{6CF5FF9B-3FBD-4895-9101-724AF6B43729}" presName="rootConnector" presStyleLbl="node4" presStyleIdx="2" presStyleCnt="15"/>
      <dgm:spPr/>
      <dgm:t>
        <a:bodyPr/>
        <a:lstStyle/>
        <a:p>
          <a:endParaRPr lang="en-US"/>
        </a:p>
      </dgm:t>
    </dgm:pt>
    <dgm:pt modelId="{321381A9-EE64-4D6E-A19A-9685BAE712BE}" type="pres">
      <dgm:prSet presAssocID="{6CF5FF9B-3FBD-4895-9101-724AF6B43729}" presName="hierChild4" presStyleCnt="0"/>
      <dgm:spPr/>
    </dgm:pt>
    <dgm:pt modelId="{9291EE1F-5B34-40D0-B181-BD1F6DBBBFEF}" type="pres">
      <dgm:prSet presAssocID="{6CF5FF9B-3FBD-4895-9101-724AF6B43729}" presName="hierChild5" presStyleCnt="0"/>
      <dgm:spPr/>
    </dgm:pt>
    <dgm:pt modelId="{9156F4DD-858F-4F47-A1B6-2CBE581BCF5B}" type="pres">
      <dgm:prSet presAssocID="{D7E77864-629A-4EDC-98C7-5C349F24BB6F}" presName="Name37" presStyleLbl="parChTrans1D4" presStyleIdx="3" presStyleCnt="15"/>
      <dgm:spPr/>
      <dgm:t>
        <a:bodyPr/>
        <a:lstStyle/>
        <a:p>
          <a:endParaRPr lang="en-US"/>
        </a:p>
      </dgm:t>
    </dgm:pt>
    <dgm:pt modelId="{C0E85ADF-CF3A-430F-8D3A-5717487748B9}" type="pres">
      <dgm:prSet presAssocID="{816D59AA-8595-4FDB-AE73-308D59FD9575}" presName="hierRoot2" presStyleCnt="0">
        <dgm:presLayoutVars>
          <dgm:hierBranch val="init"/>
        </dgm:presLayoutVars>
      </dgm:prSet>
      <dgm:spPr/>
    </dgm:pt>
    <dgm:pt modelId="{0A15C8FE-B64B-44DD-8F73-624A2D763D2A}" type="pres">
      <dgm:prSet presAssocID="{816D59AA-8595-4FDB-AE73-308D59FD9575}" presName="rootComposite" presStyleCnt="0"/>
      <dgm:spPr/>
    </dgm:pt>
    <dgm:pt modelId="{74D001E1-943C-4C7A-8F75-D26608A60699}" type="pres">
      <dgm:prSet presAssocID="{816D59AA-8595-4FDB-AE73-308D59FD9575}" presName="rootText" presStyleLbl="node4" presStyleIdx="3" presStyleCnt="15" custScaleX="318640" custLinFactNeighborX="-986" custLinFactNeighborY="1863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FAF60D2-28C5-4D40-A7E9-B588D5D2D186}" type="pres">
      <dgm:prSet presAssocID="{816D59AA-8595-4FDB-AE73-308D59FD9575}" presName="rootConnector" presStyleLbl="node4" presStyleIdx="3" presStyleCnt="15"/>
      <dgm:spPr/>
      <dgm:t>
        <a:bodyPr/>
        <a:lstStyle/>
        <a:p>
          <a:endParaRPr lang="en-US"/>
        </a:p>
      </dgm:t>
    </dgm:pt>
    <dgm:pt modelId="{7BE5C5EB-1EBB-43F7-B21E-86DA5E54E47E}" type="pres">
      <dgm:prSet presAssocID="{816D59AA-8595-4FDB-AE73-308D59FD9575}" presName="hierChild4" presStyleCnt="0"/>
      <dgm:spPr/>
    </dgm:pt>
    <dgm:pt modelId="{202AF630-C94E-47E5-93BD-85A9F4A2E40C}" type="pres">
      <dgm:prSet presAssocID="{816D59AA-8595-4FDB-AE73-308D59FD9575}" presName="hierChild5" presStyleCnt="0"/>
      <dgm:spPr/>
    </dgm:pt>
    <dgm:pt modelId="{8A3E7B20-B2E6-4D3E-A085-82015B599336}" type="pres">
      <dgm:prSet presAssocID="{06656A62-E7E6-457A-8C64-DF78EAC58E5A}" presName="Name37" presStyleLbl="parChTrans1D4" presStyleIdx="4" presStyleCnt="15"/>
      <dgm:spPr/>
      <dgm:t>
        <a:bodyPr/>
        <a:lstStyle/>
        <a:p>
          <a:endParaRPr lang="en-US"/>
        </a:p>
      </dgm:t>
    </dgm:pt>
    <dgm:pt modelId="{76B0C31B-654F-4A8B-82E1-03645868D1C6}" type="pres">
      <dgm:prSet presAssocID="{4CCB8869-17FA-4A84-B1FA-C780557AAE18}" presName="hierRoot2" presStyleCnt="0">
        <dgm:presLayoutVars>
          <dgm:hierBranch val="init"/>
        </dgm:presLayoutVars>
      </dgm:prSet>
      <dgm:spPr/>
    </dgm:pt>
    <dgm:pt modelId="{20FA68CA-F36D-4C2E-98F4-323E9CC2D8EC}" type="pres">
      <dgm:prSet presAssocID="{4CCB8869-17FA-4A84-B1FA-C780557AAE18}" presName="rootComposite" presStyleCnt="0"/>
      <dgm:spPr/>
    </dgm:pt>
    <dgm:pt modelId="{0EEE4BA3-29F4-4C39-B143-F2132A078D7E}" type="pres">
      <dgm:prSet presAssocID="{4CCB8869-17FA-4A84-B1FA-C780557AAE18}" presName="rootText" presStyleLbl="node4" presStyleIdx="4" presStyleCnt="15" custScaleX="318471" custLinFactNeighborX="-986" custLinFactNeighborY="-83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0867FD3A-FD5A-492C-A2A2-1B7B850F5B41}" type="pres">
      <dgm:prSet presAssocID="{4CCB8869-17FA-4A84-B1FA-C780557AAE18}" presName="rootConnector" presStyleLbl="node4" presStyleIdx="4" presStyleCnt="15"/>
      <dgm:spPr/>
      <dgm:t>
        <a:bodyPr/>
        <a:lstStyle/>
        <a:p>
          <a:endParaRPr lang="en-US"/>
        </a:p>
      </dgm:t>
    </dgm:pt>
    <dgm:pt modelId="{E61ECA3F-C2EE-4695-9CBA-8854C4C5E139}" type="pres">
      <dgm:prSet presAssocID="{4CCB8869-17FA-4A84-B1FA-C780557AAE18}" presName="hierChild4" presStyleCnt="0"/>
      <dgm:spPr/>
    </dgm:pt>
    <dgm:pt modelId="{EC0CCA1F-B076-4223-8C5A-9C8CDE8B8473}" type="pres">
      <dgm:prSet presAssocID="{4CCB8869-17FA-4A84-B1FA-C780557AAE18}" presName="hierChild5" presStyleCnt="0"/>
      <dgm:spPr/>
    </dgm:pt>
    <dgm:pt modelId="{52605AC2-139E-458F-AF3C-1D4E4C4EA3A8}" type="pres">
      <dgm:prSet presAssocID="{DEF6F59B-80A5-403C-9E50-648582707BFA}" presName="Name37" presStyleLbl="parChTrans1D4" presStyleIdx="5" presStyleCnt="15"/>
      <dgm:spPr/>
    </dgm:pt>
    <dgm:pt modelId="{0103B8AB-8042-41EF-96B0-BA59AE52714E}" type="pres">
      <dgm:prSet presAssocID="{F759CD81-892E-407F-80B9-C02C01B936C5}" presName="hierRoot2" presStyleCnt="0">
        <dgm:presLayoutVars>
          <dgm:hierBranch val="init"/>
        </dgm:presLayoutVars>
      </dgm:prSet>
      <dgm:spPr/>
    </dgm:pt>
    <dgm:pt modelId="{0D166ECC-7FF6-447C-B25E-D25BCE95FC00}" type="pres">
      <dgm:prSet presAssocID="{F759CD81-892E-407F-80B9-C02C01B936C5}" presName="rootComposite" presStyleCnt="0"/>
      <dgm:spPr/>
    </dgm:pt>
    <dgm:pt modelId="{A530D68B-C89C-49A8-8765-E05F19A8A9C6}" type="pres">
      <dgm:prSet presAssocID="{F759CD81-892E-407F-80B9-C02C01B936C5}" presName="rootText" presStyleLbl="node4" presStyleIdx="5" presStyleCnt="15" custScaleX="31332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37D3761-6936-4FE3-A198-A5B8256E279B}" type="pres">
      <dgm:prSet presAssocID="{F759CD81-892E-407F-80B9-C02C01B936C5}" presName="rootConnector" presStyleLbl="node4" presStyleIdx="5" presStyleCnt="15"/>
      <dgm:spPr/>
    </dgm:pt>
    <dgm:pt modelId="{A7CFA738-69AC-4B92-A3F5-365EFCE42AF3}" type="pres">
      <dgm:prSet presAssocID="{F759CD81-892E-407F-80B9-C02C01B936C5}" presName="hierChild4" presStyleCnt="0"/>
      <dgm:spPr/>
    </dgm:pt>
    <dgm:pt modelId="{7E8B7DDB-26E9-4498-B88D-A4E2127E4DE3}" type="pres">
      <dgm:prSet presAssocID="{F759CD81-892E-407F-80B9-C02C01B936C5}" presName="hierChild5" presStyleCnt="0"/>
      <dgm:spPr/>
    </dgm:pt>
    <dgm:pt modelId="{1FC357A4-01F5-4957-8A53-8D7704D8D481}" type="pres">
      <dgm:prSet presAssocID="{1EC70DED-2868-4D5E-9047-348AADE1156C}" presName="Name37" presStyleLbl="parChTrans1D4" presStyleIdx="6" presStyleCnt="15"/>
      <dgm:spPr/>
    </dgm:pt>
    <dgm:pt modelId="{FD6D0B4F-3614-459D-AEE9-3087DF2DCF2F}" type="pres">
      <dgm:prSet presAssocID="{DD3B77B6-6963-4919-A859-1B71C9E63ACF}" presName="hierRoot2" presStyleCnt="0">
        <dgm:presLayoutVars>
          <dgm:hierBranch val="init"/>
        </dgm:presLayoutVars>
      </dgm:prSet>
      <dgm:spPr/>
    </dgm:pt>
    <dgm:pt modelId="{7632B59F-BD99-4459-BC32-23C827E43A59}" type="pres">
      <dgm:prSet presAssocID="{DD3B77B6-6963-4919-A859-1B71C9E63ACF}" presName="rootComposite" presStyleCnt="0"/>
      <dgm:spPr/>
    </dgm:pt>
    <dgm:pt modelId="{B485A2BB-B16D-481F-812F-12D967E273F6}" type="pres">
      <dgm:prSet presAssocID="{DD3B77B6-6963-4919-A859-1B71C9E63ACF}" presName="rootText" presStyleLbl="node4" presStyleIdx="6" presStyleCnt="15" custScaleX="327551">
        <dgm:presLayoutVars>
          <dgm:chPref val="3"/>
        </dgm:presLayoutVars>
      </dgm:prSet>
      <dgm:spPr/>
    </dgm:pt>
    <dgm:pt modelId="{389C7C72-749B-4AEF-8294-119C25301955}" type="pres">
      <dgm:prSet presAssocID="{DD3B77B6-6963-4919-A859-1B71C9E63ACF}" presName="rootConnector" presStyleLbl="node4" presStyleIdx="6" presStyleCnt="15"/>
      <dgm:spPr/>
    </dgm:pt>
    <dgm:pt modelId="{3831029D-123D-4ED8-9B27-1EBF0F84C223}" type="pres">
      <dgm:prSet presAssocID="{DD3B77B6-6963-4919-A859-1B71C9E63ACF}" presName="hierChild4" presStyleCnt="0"/>
      <dgm:spPr/>
    </dgm:pt>
    <dgm:pt modelId="{1950766E-88E6-4219-B714-1CA6D1B6CD46}" type="pres">
      <dgm:prSet presAssocID="{DD3B77B6-6963-4919-A859-1B71C9E63ACF}" presName="hierChild5" presStyleCnt="0"/>
      <dgm:spPr/>
    </dgm:pt>
    <dgm:pt modelId="{A02D226E-09D7-4C30-A574-50E6246C6F3A}" type="pres">
      <dgm:prSet presAssocID="{6F06E173-E7A7-4C0D-8591-582B61E27275}" presName="Name37" presStyleLbl="parChTrans1D4" presStyleIdx="7" presStyleCnt="15"/>
      <dgm:spPr/>
    </dgm:pt>
    <dgm:pt modelId="{CA990F15-8408-430C-9CCC-231793ECB33A}" type="pres">
      <dgm:prSet presAssocID="{4AC1019D-527D-4F54-83E1-F0C882004802}" presName="hierRoot2" presStyleCnt="0">
        <dgm:presLayoutVars>
          <dgm:hierBranch val="init"/>
        </dgm:presLayoutVars>
      </dgm:prSet>
      <dgm:spPr/>
    </dgm:pt>
    <dgm:pt modelId="{05AE16C8-31BB-453D-A3FA-0D2079C4EEBB}" type="pres">
      <dgm:prSet presAssocID="{4AC1019D-527D-4F54-83E1-F0C882004802}" presName="rootComposite" presStyleCnt="0"/>
      <dgm:spPr/>
    </dgm:pt>
    <dgm:pt modelId="{CE8ED458-7F69-405F-B85F-E213C2355774}" type="pres">
      <dgm:prSet presAssocID="{4AC1019D-527D-4F54-83E1-F0C882004802}" presName="rootText" presStyleLbl="node4" presStyleIdx="7" presStyleCnt="15" custScaleX="355642" custScaleY="172036">
        <dgm:presLayoutVars>
          <dgm:chPref val="3"/>
        </dgm:presLayoutVars>
      </dgm:prSet>
      <dgm:spPr/>
    </dgm:pt>
    <dgm:pt modelId="{570B7982-DE0E-44BA-BA6E-62AF53FA6AA2}" type="pres">
      <dgm:prSet presAssocID="{4AC1019D-527D-4F54-83E1-F0C882004802}" presName="rootConnector" presStyleLbl="node4" presStyleIdx="7" presStyleCnt="15"/>
      <dgm:spPr/>
    </dgm:pt>
    <dgm:pt modelId="{9791DFDE-7EDD-4935-B492-743426552DEF}" type="pres">
      <dgm:prSet presAssocID="{4AC1019D-527D-4F54-83E1-F0C882004802}" presName="hierChild4" presStyleCnt="0"/>
      <dgm:spPr/>
    </dgm:pt>
    <dgm:pt modelId="{4744CE01-27F1-4B10-85D0-B66174C0C258}" type="pres">
      <dgm:prSet presAssocID="{4AC1019D-527D-4F54-83E1-F0C882004802}" presName="hierChild5" presStyleCnt="0"/>
      <dgm:spPr/>
    </dgm:pt>
    <dgm:pt modelId="{5AC5A835-0E77-4D85-A1D1-2EFCDBAB6A08}" type="pres">
      <dgm:prSet presAssocID="{5FDF096D-439B-4D2A-ADC6-DDE2791D1BE3}" presName="Name37" presStyleLbl="parChTrans1D4" presStyleIdx="8" presStyleCnt="15"/>
      <dgm:spPr/>
      <dgm:t>
        <a:bodyPr/>
        <a:lstStyle/>
        <a:p>
          <a:endParaRPr lang="en-US"/>
        </a:p>
      </dgm:t>
    </dgm:pt>
    <dgm:pt modelId="{69976ECF-2BF9-4189-A2E4-B09698894D19}" type="pres">
      <dgm:prSet presAssocID="{6BB4A62A-F339-48C0-8F6A-AA1BCF231E86}" presName="hierRoot2" presStyleCnt="0">
        <dgm:presLayoutVars>
          <dgm:hierBranch val="init"/>
        </dgm:presLayoutVars>
      </dgm:prSet>
      <dgm:spPr/>
    </dgm:pt>
    <dgm:pt modelId="{00E88986-AC29-4B2A-B978-C0048B1E057E}" type="pres">
      <dgm:prSet presAssocID="{6BB4A62A-F339-48C0-8F6A-AA1BCF231E86}" presName="rootComposite" presStyleCnt="0"/>
      <dgm:spPr/>
    </dgm:pt>
    <dgm:pt modelId="{7F73AC2D-46F0-46AC-8E70-502EA6B684B6}" type="pres">
      <dgm:prSet presAssocID="{6BB4A62A-F339-48C0-8F6A-AA1BCF231E86}" presName="rootText" presStyleLbl="node4" presStyleIdx="8" presStyleCnt="15" custScaleX="31727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39263E2-B72B-4D84-97A0-D9CF3D0C7C32}" type="pres">
      <dgm:prSet presAssocID="{6BB4A62A-F339-48C0-8F6A-AA1BCF231E86}" presName="rootConnector" presStyleLbl="node4" presStyleIdx="8" presStyleCnt="15"/>
      <dgm:spPr/>
      <dgm:t>
        <a:bodyPr/>
        <a:lstStyle/>
        <a:p>
          <a:endParaRPr lang="en-US"/>
        </a:p>
      </dgm:t>
    </dgm:pt>
    <dgm:pt modelId="{B5C0636E-83BD-496E-AAA9-23BE99F84470}" type="pres">
      <dgm:prSet presAssocID="{6BB4A62A-F339-48C0-8F6A-AA1BCF231E86}" presName="hierChild4" presStyleCnt="0"/>
      <dgm:spPr/>
    </dgm:pt>
    <dgm:pt modelId="{2DCDA985-5AA3-4D78-8AC8-2EDDBEDD619A}" type="pres">
      <dgm:prSet presAssocID="{6BB4A62A-F339-48C0-8F6A-AA1BCF231E86}" presName="hierChild5" presStyleCnt="0"/>
      <dgm:spPr/>
    </dgm:pt>
    <dgm:pt modelId="{0339C67A-8B6B-4D81-8E14-EF4CEA130DC9}" type="pres">
      <dgm:prSet presAssocID="{8D552741-27CF-453C-886A-C8BF655AF09C}" presName="Name37" presStyleLbl="parChTrans1D4" presStyleIdx="9" presStyleCnt="15"/>
      <dgm:spPr/>
      <dgm:t>
        <a:bodyPr/>
        <a:lstStyle/>
        <a:p>
          <a:endParaRPr lang="en-US"/>
        </a:p>
      </dgm:t>
    </dgm:pt>
    <dgm:pt modelId="{C1C16866-DFA0-46EB-B7DE-4003D4CC4EDF}" type="pres">
      <dgm:prSet presAssocID="{A74260CE-F372-42C1-AAB2-90CC6E19D2E2}" presName="hierRoot2" presStyleCnt="0">
        <dgm:presLayoutVars>
          <dgm:hierBranch val="init"/>
        </dgm:presLayoutVars>
      </dgm:prSet>
      <dgm:spPr/>
    </dgm:pt>
    <dgm:pt modelId="{7D6D77A3-AAAD-40FB-AB41-CAC1B053BB1F}" type="pres">
      <dgm:prSet presAssocID="{A74260CE-F372-42C1-AAB2-90CC6E19D2E2}" presName="rootComposite" presStyleCnt="0"/>
      <dgm:spPr/>
    </dgm:pt>
    <dgm:pt modelId="{5E8AFCE7-38DC-480B-B299-1DD80D2D0FE3}" type="pres">
      <dgm:prSet presAssocID="{A74260CE-F372-42C1-AAB2-90CC6E19D2E2}" presName="rootText" presStyleLbl="node4" presStyleIdx="9" presStyleCnt="15" custScaleX="358654" custScaleY="17278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9A9C3C53-B039-493E-A165-766DD2AFDBC3}" type="pres">
      <dgm:prSet presAssocID="{A74260CE-F372-42C1-AAB2-90CC6E19D2E2}" presName="rootConnector" presStyleLbl="node4" presStyleIdx="9" presStyleCnt="15"/>
      <dgm:spPr/>
      <dgm:t>
        <a:bodyPr/>
        <a:lstStyle/>
        <a:p>
          <a:endParaRPr lang="en-US"/>
        </a:p>
      </dgm:t>
    </dgm:pt>
    <dgm:pt modelId="{D98E69A5-9F10-4DDD-98D4-599028D6FA04}" type="pres">
      <dgm:prSet presAssocID="{A74260CE-F372-42C1-AAB2-90CC6E19D2E2}" presName="hierChild4" presStyleCnt="0"/>
      <dgm:spPr/>
    </dgm:pt>
    <dgm:pt modelId="{FDEA1754-0ABD-4D52-BD1F-518F21BFB3F3}" type="pres">
      <dgm:prSet presAssocID="{A74260CE-F372-42C1-AAB2-90CC6E19D2E2}" presName="hierChild5" presStyleCnt="0"/>
      <dgm:spPr/>
    </dgm:pt>
    <dgm:pt modelId="{A0E2C7CA-7EEA-4EBE-A982-4DE6A2725A2C}" type="pres">
      <dgm:prSet presAssocID="{D0F8BDE2-BD99-45DC-B104-F819275EC4CA}" presName="hierChild5" presStyleCnt="0"/>
      <dgm:spPr/>
    </dgm:pt>
    <dgm:pt modelId="{D123937D-87EA-4517-948A-BDE975F874D6}" type="pres">
      <dgm:prSet presAssocID="{75E5CC09-91D3-45C7-B642-81CF25B45A65}" presName="Name37" presStyleLbl="parChTrans1D4" presStyleIdx="10" presStyleCnt="15"/>
      <dgm:spPr/>
      <dgm:t>
        <a:bodyPr/>
        <a:lstStyle/>
        <a:p>
          <a:endParaRPr lang="en-US"/>
        </a:p>
      </dgm:t>
    </dgm:pt>
    <dgm:pt modelId="{7D4E0FFA-CC85-4867-B0A4-902FC54C5F17}" type="pres">
      <dgm:prSet presAssocID="{98A65790-2D4B-409A-989B-B7CB0811669A}" presName="hierRoot2" presStyleCnt="0">
        <dgm:presLayoutVars>
          <dgm:hierBranch val="init"/>
        </dgm:presLayoutVars>
      </dgm:prSet>
      <dgm:spPr/>
    </dgm:pt>
    <dgm:pt modelId="{71DBF572-3461-4689-A381-F229562B34BF}" type="pres">
      <dgm:prSet presAssocID="{98A65790-2D4B-409A-989B-B7CB0811669A}" presName="rootComposite" presStyleCnt="0"/>
      <dgm:spPr/>
    </dgm:pt>
    <dgm:pt modelId="{64987A23-5DFF-4DD0-8ABB-3E5A7E9AA89C}" type="pres">
      <dgm:prSet presAssocID="{98A65790-2D4B-409A-989B-B7CB0811669A}" presName="rootText" presStyleLbl="node4" presStyleIdx="10" presStyleCnt="15" custScaleX="51349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68C921B1-F35C-41F1-9FD5-E9C0BA42D3AF}" type="pres">
      <dgm:prSet presAssocID="{98A65790-2D4B-409A-989B-B7CB0811669A}" presName="rootConnector" presStyleLbl="node4" presStyleIdx="10" presStyleCnt="15"/>
      <dgm:spPr/>
      <dgm:t>
        <a:bodyPr/>
        <a:lstStyle/>
        <a:p>
          <a:endParaRPr lang="en-US"/>
        </a:p>
      </dgm:t>
    </dgm:pt>
    <dgm:pt modelId="{3F194FD1-DBBB-47AD-B11C-F5CA9D93429B}" type="pres">
      <dgm:prSet presAssocID="{98A65790-2D4B-409A-989B-B7CB0811669A}" presName="hierChild4" presStyleCnt="0"/>
      <dgm:spPr/>
    </dgm:pt>
    <dgm:pt modelId="{79F619F9-4DDB-4DBE-BE9C-F93A9E9EDEAC}" type="pres">
      <dgm:prSet presAssocID="{31EC5EDF-BD41-4D94-B839-B1CC9AEE571F}" presName="Name37" presStyleLbl="parChTrans1D4" presStyleIdx="11" presStyleCnt="15"/>
      <dgm:spPr/>
      <dgm:t>
        <a:bodyPr/>
        <a:lstStyle/>
        <a:p>
          <a:endParaRPr lang="en-US"/>
        </a:p>
      </dgm:t>
    </dgm:pt>
    <dgm:pt modelId="{9D7D125B-576B-432C-9D1D-98463DCEEF9B}" type="pres">
      <dgm:prSet presAssocID="{B23F753B-1DD4-47EE-9602-61C5F1A01CF0}" presName="hierRoot2" presStyleCnt="0">
        <dgm:presLayoutVars>
          <dgm:hierBranch val="init"/>
        </dgm:presLayoutVars>
      </dgm:prSet>
      <dgm:spPr/>
    </dgm:pt>
    <dgm:pt modelId="{C5B364C2-AE9A-453E-BE4E-29E1106E5713}" type="pres">
      <dgm:prSet presAssocID="{B23F753B-1DD4-47EE-9602-61C5F1A01CF0}" presName="rootComposite" presStyleCnt="0"/>
      <dgm:spPr/>
    </dgm:pt>
    <dgm:pt modelId="{0558AD16-B44C-4F11-B9E3-8FFB7A5A11AB}" type="pres">
      <dgm:prSet presAssocID="{B23F753B-1DD4-47EE-9602-61C5F1A01CF0}" presName="rootText" presStyleLbl="node4" presStyleIdx="11" presStyleCnt="15" custScaleX="24559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C40FB03-9529-468F-9F62-C037DBAE91C1}" type="pres">
      <dgm:prSet presAssocID="{B23F753B-1DD4-47EE-9602-61C5F1A01CF0}" presName="rootConnector" presStyleLbl="node4" presStyleIdx="11" presStyleCnt="15"/>
      <dgm:spPr/>
      <dgm:t>
        <a:bodyPr/>
        <a:lstStyle/>
        <a:p>
          <a:endParaRPr lang="en-US"/>
        </a:p>
      </dgm:t>
    </dgm:pt>
    <dgm:pt modelId="{9F3AD918-60E2-4983-A43E-E7C807324017}" type="pres">
      <dgm:prSet presAssocID="{B23F753B-1DD4-47EE-9602-61C5F1A01CF0}" presName="hierChild4" presStyleCnt="0"/>
      <dgm:spPr/>
    </dgm:pt>
    <dgm:pt modelId="{93110BBF-3882-4C2F-9094-0DCC4C621201}" type="pres">
      <dgm:prSet presAssocID="{B23F753B-1DD4-47EE-9602-61C5F1A01CF0}" presName="hierChild5" presStyleCnt="0"/>
      <dgm:spPr/>
    </dgm:pt>
    <dgm:pt modelId="{441E97D6-15DA-4519-8152-A33B7FBA680F}" type="pres">
      <dgm:prSet presAssocID="{128CC254-CDFC-4F93-965A-EC24AFDBB150}" presName="Name37" presStyleLbl="parChTrans1D4" presStyleIdx="12" presStyleCnt="15"/>
      <dgm:spPr/>
      <dgm:t>
        <a:bodyPr/>
        <a:lstStyle/>
        <a:p>
          <a:endParaRPr lang="en-US"/>
        </a:p>
      </dgm:t>
    </dgm:pt>
    <dgm:pt modelId="{308D2119-FEBE-4E3C-9AAA-5B068634A40A}" type="pres">
      <dgm:prSet presAssocID="{C1A9C730-0B58-43DF-B1FD-9932A1D50DF6}" presName="hierRoot2" presStyleCnt="0">
        <dgm:presLayoutVars>
          <dgm:hierBranch val="init"/>
        </dgm:presLayoutVars>
      </dgm:prSet>
      <dgm:spPr/>
    </dgm:pt>
    <dgm:pt modelId="{FD86D27E-2219-4721-A5AB-53DFDB988346}" type="pres">
      <dgm:prSet presAssocID="{C1A9C730-0B58-43DF-B1FD-9932A1D50DF6}" presName="rootComposite" presStyleCnt="0"/>
      <dgm:spPr/>
    </dgm:pt>
    <dgm:pt modelId="{51564B4B-3367-413B-A0E9-3CCD0BB92FDF}" type="pres">
      <dgm:prSet presAssocID="{C1A9C730-0B58-43DF-B1FD-9932A1D50DF6}" presName="rootText" presStyleLbl="node4" presStyleIdx="12" presStyleCnt="15" custScaleX="23607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7150550-ADB9-4F6A-944B-462D8F055ED4}" type="pres">
      <dgm:prSet presAssocID="{C1A9C730-0B58-43DF-B1FD-9932A1D50DF6}" presName="rootConnector" presStyleLbl="node4" presStyleIdx="12" presStyleCnt="15"/>
      <dgm:spPr/>
      <dgm:t>
        <a:bodyPr/>
        <a:lstStyle/>
        <a:p>
          <a:endParaRPr lang="en-US"/>
        </a:p>
      </dgm:t>
    </dgm:pt>
    <dgm:pt modelId="{844B4440-51A5-455A-A230-081C4F98D9F7}" type="pres">
      <dgm:prSet presAssocID="{C1A9C730-0B58-43DF-B1FD-9932A1D50DF6}" presName="hierChild4" presStyleCnt="0"/>
      <dgm:spPr/>
    </dgm:pt>
    <dgm:pt modelId="{7D4D897D-B1A9-497E-87EB-AF8D6EF5D1AA}" type="pres">
      <dgm:prSet presAssocID="{C1A9C730-0B58-43DF-B1FD-9932A1D50DF6}" presName="hierChild5" presStyleCnt="0"/>
      <dgm:spPr/>
    </dgm:pt>
    <dgm:pt modelId="{20DC3E44-6122-4A59-9335-DAD6AFF88296}" type="pres">
      <dgm:prSet presAssocID="{4DB5D410-DC07-492E-8903-035392A40830}" presName="Name37" presStyleLbl="parChTrans1D4" presStyleIdx="13" presStyleCnt="15"/>
      <dgm:spPr/>
      <dgm:t>
        <a:bodyPr/>
        <a:lstStyle/>
        <a:p>
          <a:endParaRPr lang="en-US"/>
        </a:p>
      </dgm:t>
    </dgm:pt>
    <dgm:pt modelId="{E9A64A0E-4C39-460B-B5F5-9B3B998B76BE}" type="pres">
      <dgm:prSet presAssocID="{E68F852D-FE07-4413-BA67-564FE2F299E3}" presName="hierRoot2" presStyleCnt="0">
        <dgm:presLayoutVars>
          <dgm:hierBranch val="init"/>
        </dgm:presLayoutVars>
      </dgm:prSet>
      <dgm:spPr/>
    </dgm:pt>
    <dgm:pt modelId="{B9A9FDF1-AE1D-4F5B-8409-AD23A5C5E690}" type="pres">
      <dgm:prSet presAssocID="{E68F852D-FE07-4413-BA67-564FE2F299E3}" presName="rootComposite" presStyleCnt="0"/>
      <dgm:spPr/>
    </dgm:pt>
    <dgm:pt modelId="{44B8234E-46C4-4D4A-BAC1-4AA5F5830C8B}" type="pres">
      <dgm:prSet presAssocID="{E68F852D-FE07-4413-BA67-564FE2F299E3}" presName="rootText" presStyleLbl="node4" presStyleIdx="13" presStyleCnt="15" custScaleX="229309" custLinFactNeighborX="-3099" custLinFactNeighborY="-7827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C2028D6-196E-4378-B3FD-A4EE4C45DA5F}" type="pres">
      <dgm:prSet presAssocID="{E68F852D-FE07-4413-BA67-564FE2F299E3}" presName="rootConnector" presStyleLbl="node4" presStyleIdx="13" presStyleCnt="15"/>
      <dgm:spPr/>
      <dgm:t>
        <a:bodyPr/>
        <a:lstStyle/>
        <a:p>
          <a:endParaRPr lang="en-US"/>
        </a:p>
      </dgm:t>
    </dgm:pt>
    <dgm:pt modelId="{9988FCE4-2F66-403F-AAF8-DBE710E26043}" type="pres">
      <dgm:prSet presAssocID="{E68F852D-FE07-4413-BA67-564FE2F299E3}" presName="hierChild4" presStyleCnt="0"/>
      <dgm:spPr/>
    </dgm:pt>
    <dgm:pt modelId="{C90767B4-B035-4EDE-BBAE-835CDD18D092}" type="pres">
      <dgm:prSet presAssocID="{E68F852D-FE07-4413-BA67-564FE2F299E3}" presName="hierChild5" presStyleCnt="0"/>
      <dgm:spPr/>
    </dgm:pt>
    <dgm:pt modelId="{E5996AFE-70CE-41AD-BCF7-95B0E6FA248D}" type="pres">
      <dgm:prSet presAssocID="{3DD91765-2410-45DD-AB9A-1FBD2175FF50}" presName="Name37" presStyleLbl="parChTrans1D4" presStyleIdx="14" presStyleCnt="15"/>
      <dgm:spPr/>
      <dgm:t>
        <a:bodyPr/>
        <a:lstStyle/>
        <a:p>
          <a:endParaRPr lang="en-US"/>
        </a:p>
      </dgm:t>
    </dgm:pt>
    <dgm:pt modelId="{9EF9B20F-9DA5-46FC-B604-642B5E5264D3}" type="pres">
      <dgm:prSet presAssocID="{EB222538-13AE-4553-8DFE-D6EF6C91C391}" presName="hierRoot2" presStyleCnt="0">
        <dgm:presLayoutVars>
          <dgm:hierBranch val="init"/>
        </dgm:presLayoutVars>
      </dgm:prSet>
      <dgm:spPr/>
    </dgm:pt>
    <dgm:pt modelId="{8A4EE611-2C3F-43E8-9B8A-2C44C86A40CF}" type="pres">
      <dgm:prSet presAssocID="{EB222538-13AE-4553-8DFE-D6EF6C91C391}" presName="rootComposite" presStyleCnt="0"/>
      <dgm:spPr/>
    </dgm:pt>
    <dgm:pt modelId="{3AF31705-76B8-4BFE-B25E-AA43E7566168}" type="pres">
      <dgm:prSet presAssocID="{EB222538-13AE-4553-8DFE-D6EF6C91C391}" presName="rootText" presStyleLbl="node4" presStyleIdx="14" presStyleCnt="15" custScaleX="302248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2F92662-2465-4790-96B8-66C111CFAB83}" type="pres">
      <dgm:prSet presAssocID="{EB222538-13AE-4553-8DFE-D6EF6C91C391}" presName="rootConnector" presStyleLbl="node4" presStyleIdx="14" presStyleCnt="15"/>
      <dgm:spPr/>
      <dgm:t>
        <a:bodyPr/>
        <a:lstStyle/>
        <a:p>
          <a:endParaRPr lang="en-US"/>
        </a:p>
      </dgm:t>
    </dgm:pt>
    <dgm:pt modelId="{7461BC6A-6F3D-41D3-9EB9-2E6CB67510CA}" type="pres">
      <dgm:prSet presAssocID="{EB222538-13AE-4553-8DFE-D6EF6C91C391}" presName="hierChild4" presStyleCnt="0"/>
      <dgm:spPr/>
    </dgm:pt>
    <dgm:pt modelId="{4BE9167F-B9E5-494B-92F6-2E766F4E263D}" type="pres">
      <dgm:prSet presAssocID="{EB222538-13AE-4553-8DFE-D6EF6C91C391}" presName="hierChild5" presStyleCnt="0"/>
      <dgm:spPr/>
    </dgm:pt>
    <dgm:pt modelId="{0686B2A8-88CA-4F7C-80B2-689CF2E8AADD}" type="pres">
      <dgm:prSet presAssocID="{98A65790-2D4B-409A-989B-B7CB0811669A}" presName="hierChild5" presStyleCnt="0"/>
      <dgm:spPr/>
    </dgm:pt>
    <dgm:pt modelId="{F54B1EDE-84EA-42A2-BBFF-47DF8F30CA02}" type="pres">
      <dgm:prSet presAssocID="{7E5F023D-1294-4960-8542-53BA20F9A76B}" presName="hierChild5" presStyleCnt="0"/>
      <dgm:spPr/>
    </dgm:pt>
    <dgm:pt modelId="{F3B6CBB2-E9F0-4DC8-A6AE-1399235C7F59}" type="pres">
      <dgm:prSet presAssocID="{69EEFABC-B519-4109-94CF-853EB16FEBE9}" presName="hierChild5" presStyleCnt="0"/>
      <dgm:spPr/>
    </dgm:pt>
    <dgm:pt modelId="{24744664-F7B8-4D0C-A181-BF7AE1D6FF70}" type="pres">
      <dgm:prSet presAssocID="{E00AA5EE-DE5F-4F9F-86BC-A574577D03AB}" presName="hierChild3" presStyleCnt="0"/>
      <dgm:spPr/>
    </dgm:pt>
  </dgm:ptLst>
  <dgm:cxnLst>
    <dgm:cxn modelId="{40488113-D623-4D5B-9EBF-920BC812C3B6}" srcId="{D0F8BDE2-BD99-45DC-B104-F819275EC4CA}" destId="{627B7A70-C7EF-4A7C-AFD6-28B60EE47E73}" srcOrd="0" destOrd="0" parTransId="{35493893-1486-4001-846A-55F83442E236}" sibTransId="{13FF4836-5BB6-47C6-9CB8-E75799D14487}"/>
    <dgm:cxn modelId="{F3BC66A8-6897-4620-A678-BDF629EB38F8}" type="presOf" srcId="{35493893-1486-4001-846A-55F83442E236}" destId="{164514CB-D4CB-47C6-B74C-87674CBCA42A}" srcOrd="0" destOrd="0" presId="urn:microsoft.com/office/officeart/2005/8/layout/orgChart1"/>
    <dgm:cxn modelId="{17FB5D01-3E45-4679-894C-124C9388A650}" type="presOf" srcId="{E68F852D-FE07-4413-BA67-564FE2F299E3}" destId="{4C2028D6-196E-4378-B3FD-A4EE4C45DA5F}" srcOrd="1" destOrd="0" presId="urn:microsoft.com/office/officeart/2005/8/layout/orgChart1"/>
    <dgm:cxn modelId="{53A827A0-227A-4F0F-8F2D-02C45880F74B}" type="presOf" srcId="{816D59AA-8595-4FDB-AE73-308D59FD9575}" destId="{74D001E1-943C-4C7A-8F75-D26608A60699}" srcOrd="0" destOrd="0" presId="urn:microsoft.com/office/officeart/2005/8/layout/orgChart1"/>
    <dgm:cxn modelId="{2074C3A4-E5AA-4739-9B5D-92E353C82375}" srcId="{D0F8BDE2-BD99-45DC-B104-F819275EC4CA}" destId="{4AC1019D-527D-4F54-83E1-F0C882004802}" srcOrd="6" destOrd="0" parTransId="{6F06E173-E7A7-4C0D-8591-582B61E27275}" sibTransId="{A830320F-4D92-48AD-8BE3-62ED5F720A58}"/>
    <dgm:cxn modelId="{99144CE8-EBCB-4D27-8AE9-5819A734DBE0}" type="presOf" srcId="{D0F8BDE2-BD99-45DC-B104-F819275EC4CA}" destId="{F1494F57-C784-4995-9293-27AD7F5D9A44}" srcOrd="0" destOrd="0" presId="urn:microsoft.com/office/officeart/2005/8/layout/orgChart1"/>
    <dgm:cxn modelId="{69ADC1E3-6CC7-4A93-9E2F-86743B78E222}" type="presOf" srcId="{C1A9C730-0B58-43DF-B1FD-9932A1D50DF6}" destId="{47150550-ADB9-4F6A-944B-462D8F055ED4}" srcOrd="1" destOrd="0" presId="urn:microsoft.com/office/officeart/2005/8/layout/orgChart1"/>
    <dgm:cxn modelId="{27AD9826-4D82-4554-B1B7-AB6FCA7C7EA8}" type="presOf" srcId="{F759CD81-892E-407F-80B9-C02C01B936C5}" destId="{D37D3761-6936-4FE3-A198-A5B8256E279B}" srcOrd="1" destOrd="0" presId="urn:microsoft.com/office/officeart/2005/8/layout/orgChart1"/>
    <dgm:cxn modelId="{C664D378-08CB-4DBD-91E6-E2FB5528C0A8}" type="presOf" srcId="{F759CD81-892E-407F-80B9-C02C01B936C5}" destId="{A530D68B-C89C-49A8-8765-E05F19A8A9C6}" srcOrd="0" destOrd="0" presId="urn:microsoft.com/office/officeart/2005/8/layout/orgChart1"/>
    <dgm:cxn modelId="{6E0DDFE3-DCCB-4525-BBC7-78E92909E7E4}" type="presOf" srcId="{E68F852D-FE07-4413-BA67-564FE2F299E3}" destId="{44B8234E-46C4-4D4A-BAC1-4AA5F5830C8B}" srcOrd="0" destOrd="0" presId="urn:microsoft.com/office/officeart/2005/8/layout/orgChart1"/>
    <dgm:cxn modelId="{FD94A880-1AE2-4639-B03B-79A0493D1D40}" srcId="{69EEFABC-B519-4109-94CF-853EB16FEBE9}" destId="{7E5F023D-1294-4960-8542-53BA20F9A76B}" srcOrd="1" destOrd="0" parTransId="{DAF692C0-BE7B-404A-97D2-EB4DA4558A76}" sibTransId="{0433E07B-C7FC-4AA6-A917-1E7B85DE245F}"/>
    <dgm:cxn modelId="{E479EB22-9A3E-4C77-8BF7-2BA1407DE705}" type="presOf" srcId="{4CCB8869-17FA-4A84-B1FA-C780557AAE18}" destId="{0EEE4BA3-29F4-4C39-B143-F2132A078D7E}" srcOrd="0" destOrd="0" presId="urn:microsoft.com/office/officeart/2005/8/layout/orgChart1"/>
    <dgm:cxn modelId="{EEDC7701-5357-4D62-8607-19EFF526CEE6}" type="presOf" srcId="{816D59AA-8595-4FDB-AE73-308D59FD9575}" destId="{2FAF60D2-28C5-4D40-A7E9-B588D5D2D186}" srcOrd="1" destOrd="0" presId="urn:microsoft.com/office/officeart/2005/8/layout/orgChart1"/>
    <dgm:cxn modelId="{9E563EF5-4725-4BC9-A4EC-09F0BB5E9260}" srcId="{98A65790-2D4B-409A-989B-B7CB0811669A}" destId="{EB222538-13AE-4553-8DFE-D6EF6C91C391}" srcOrd="3" destOrd="0" parTransId="{3DD91765-2410-45DD-AB9A-1FBD2175FF50}" sibTransId="{BD00A4DD-9A1E-450E-ABE8-9E139A9E82D9}"/>
    <dgm:cxn modelId="{0641C857-95B3-4713-9AFF-F247131A098C}" srcId="{D0F8BDE2-BD99-45DC-B104-F819275EC4CA}" destId="{4CCB8869-17FA-4A84-B1FA-C780557AAE18}" srcOrd="3" destOrd="0" parTransId="{06656A62-E7E6-457A-8C64-DF78EAC58E5A}" sibTransId="{21A684F9-7179-41F6-8336-51B14A46226D}"/>
    <dgm:cxn modelId="{A1E745E6-6032-4B03-9E53-D4564C9EB2B0}" type="presOf" srcId="{DAF692C0-BE7B-404A-97D2-EB4DA4558A76}" destId="{A2F7D520-59D3-43EB-8F3C-28A70DF96A7B}" srcOrd="0" destOrd="0" presId="urn:microsoft.com/office/officeart/2005/8/layout/orgChart1"/>
    <dgm:cxn modelId="{CAF175C4-781E-48A0-BD5C-7B07E31EBF2B}" type="presOf" srcId="{B679731A-CFFB-4BD8-A6B5-BC3DFEDC7277}" destId="{BB75BB35-A0DA-449B-8A31-AF900164E380}" srcOrd="0" destOrd="0" presId="urn:microsoft.com/office/officeart/2005/8/layout/orgChart1"/>
    <dgm:cxn modelId="{4BB90A2D-2EB6-4807-A9A9-8FDDCFFB12AF}" type="presOf" srcId="{69EEFABC-B519-4109-94CF-853EB16FEBE9}" destId="{CC53B60D-048F-4566-8013-F1112774BF03}" srcOrd="1" destOrd="0" presId="urn:microsoft.com/office/officeart/2005/8/layout/orgChart1"/>
    <dgm:cxn modelId="{5EEA4F2F-9D90-4ED8-86D8-BC26E7C92CE1}" srcId="{E00AA5EE-DE5F-4F9F-86BC-A574577D03AB}" destId="{47201EBC-1147-4FDA-9369-EAEEB02A0D15}" srcOrd="0" destOrd="0" parTransId="{4DB8CDC3-AE76-42A9-8466-6F6BC5339AC5}" sibTransId="{E57C3D2D-9E4C-474E-AF82-D4CB2252EDCC}"/>
    <dgm:cxn modelId="{A124E202-63FA-4858-ACB6-A5C890E10D04}" type="presOf" srcId="{4CCB8869-17FA-4A84-B1FA-C780557AAE18}" destId="{0867FD3A-FD5A-492C-A2A2-1B7B850F5B41}" srcOrd="1" destOrd="0" presId="urn:microsoft.com/office/officeart/2005/8/layout/orgChart1"/>
    <dgm:cxn modelId="{FB976138-314B-40AE-9658-B7F66DABDD70}" type="presOf" srcId="{4AC1019D-527D-4F54-83E1-F0C882004802}" destId="{CE8ED458-7F69-405F-B85F-E213C2355774}" srcOrd="0" destOrd="0" presId="urn:microsoft.com/office/officeart/2005/8/layout/orgChart1"/>
    <dgm:cxn modelId="{3827FE04-2E4E-4487-94E1-31DAD17E2720}" srcId="{7E5F023D-1294-4960-8542-53BA20F9A76B}" destId="{98A65790-2D4B-409A-989B-B7CB0811669A}" srcOrd="1" destOrd="0" parTransId="{75E5CC09-91D3-45C7-B642-81CF25B45A65}" sibTransId="{1DE9CA8D-9860-4E1B-9867-BB96F3CFD0A2}"/>
    <dgm:cxn modelId="{B0783AE9-44A6-46B9-BA98-25214D099C5A}" type="presOf" srcId="{D0F8BDE2-BD99-45DC-B104-F819275EC4CA}" destId="{719364AF-5305-49F4-A12F-339F19AAA9E9}" srcOrd="1" destOrd="0" presId="urn:microsoft.com/office/officeart/2005/8/layout/orgChart1"/>
    <dgm:cxn modelId="{DD008009-F6AE-43D2-8E2B-9EAE39EE14CA}" type="presOf" srcId="{627B7A70-C7EF-4A7C-AFD6-28B60EE47E73}" destId="{DB1B653F-B2D4-4EDD-BFCD-7B95014C1511}" srcOrd="1" destOrd="0" presId="urn:microsoft.com/office/officeart/2005/8/layout/orgChart1"/>
    <dgm:cxn modelId="{5C5CE16B-8B84-45BD-8EC8-BE2D3DFDBA2C}" type="presOf" srcId="{627B7A70-C7EF-4A7C-AFD6-28B60EE47E73}" destId="{129CD632-7B8E-4A70-AA12-44107EE069B7}" srcOrd="0" destOrd="0" presId="urn:microsoft.com/office/officeart/2005/8/layout/orgChart1"/>
    <dgm:cxn modelId="{B4D893AE-8AD3-40DB-BABC-A56698294490}" type="presOf" srcId="{A74260CE-F372-42C1-AAB2-90CC6E19D2E2}" destId="{5E8AFCE7-38DC-480B-B299-1DD80D2D0FE3}" srcOrd="0" destOrd="0" presId="urn:microsoft.com/office/officeart/2005/8/layout/orgChart1"/>
    <dgm:cxn modelId="{5564836A-A368-41BC-A533-BE3D982682DA}" type="presOf" srcId="{C0BF7221-82EC-4E0D-A661-F0A7D5D0DE4D}" destId="{B5CA2C87-F766-4554-8B0C-B2F6F16160FE}" srcOrd="0" destOrd="0" presId="urn:microsoft.com/office/officeart/2005/8/layout/orgChart1"/>
    <dgm:cxn modelId="{D09273EF-36F6-44A0-9770-DB78E414D5FD}" type="presOf" srcId="{A74260CE-F372-42C1-AAB2-90CC6E19D2E2}" destId="{9A9C3C53-B039-493E-A165-766DD2AFDBC3}" srcOrd="1" destOrd="0" presId="urn:microsoft.com/office/officeart/2005/8/layout/orgChart1"/>
    <dgm:cxn modelId="{B062DD4D-427D-46F2-92BC-86B25D0FD7EF}" type="presOf" srcId="{69EEFABC-B519-4109-94CF-853EB16FEBE9}" destId="{B3E684A8-49DD-461A-BB36-5A9354C5875C}" srcOrd="0" destOrd="0" presId="urn:microsoft.com/office/officeart/2005/8/layout/orgChart1"/>
    <dgm:cxn modelId="{08AA7071-0DBE-4CD4-9552-142F2533F78C}" type="presOf" srcId="{5FDF096D-439B-4D2A-ADC6-DDE2791D1BE3}" destId="{5AC5A835-0E77-4D85-A1D1-2EFCDBAB6A08}" srcOrd="0" destOrd="0" presId="urn:microsoft.com/office/officeart/2005/8/layout/orgChart1"/>
    <dgm:cxn modelId="{CE12E3D0-60A4-4803-B259-A6D5E9531BF5}" type="presOf" srcId="{D7E77864-629A-4EDC-98C7-5C349F24BB6F}" destId="{9156F4DD-858F-4F47-A1B6-2CBE581BCF5B}" srcOrd="0" destOrd="0" presId="urn:microsoft.com/office/officeart/2005/8/layout/orgChart1"/>
    <dgm:cxn modelId="{7FCF0E19-FEAC-41B8-9D7A-1B69892FBCE2}" srcId="{D0F8BDE2-BD99-45DC-B104-F819275EC4CA}" destId="{F759CD81-892E-407F-80B9-C02C01B936C5}" srcOrd="4" destOrd="0" parTransId="{DEF6F59B-80A5-403C-9E50-648582707BFA}" sibTransId="{DBDCE083-BB27-4AC9-ACE7-AA7680E68B13}"/>
    <dgm:cxn modelId="{BD95FEF7-7FE4-44FE-8418-FEAF0B29375E}" type="presOf" srcId="{E00AA5EE-DE5F-4F9F-86BC-A574577D03AB}" destId="{F898BA61-D303-4F8F-85E0-F8F17851CB9E}" srcOrd="0" destOrd="0" presId="urn:microsoft.com/office/officeart/2005/8/layout/orgChart1"/>
    <dgm:cxn modelId="{2E1A7818-6A0E-4073-9179-C4056B62A102}" type="presOf" srcId="{DD3B77B6-6963-4919-A859-1B71C9E63ACF}" destId="{389C7C72-749B-4AEF-8294-119C25301955}" srcOrd="1" destOrd="0" presId="urn:microsoft.com/office/officeart/2005/8/layout/orgChart1"/>
    <dgm:cxn modelId="{1C6CA67F-3047-47DC-A79A-24F778B022A5}" type="presOf" srcId="{47201EBC-1147-4FDA-9369-EAEEB02A0D15}" destId="{8F658C3D-1C07-424F-9D8D-29F1E3640148}" srcOrd="1" destOrd="0" presId="urn:microsoft.com/office/officeart/2005/8/layout/orgChart1"/>
    <dgm:cxn modelId="{066E0859-C5F6-4265-9B7F-AF6CF93052B9}" type="presOf" srcId="{3DD91765-2410-45DD-AB9A-1FBD2175FF50}" destId="{E5996AFE-70CE-41AD-BCF7-95B0E6FA248D}" srcOrd="0" destOrd="0" presId="urn:microsoft.com/office/officeart/2005/8/layout/orgChart1"/>
    <dgm:cxn modelId="{DF076DFF-1F94-4D27-94C8-78823C5ADF99}" type="presOf" srcId="{70D3D2FB-7A30-47FE-A247-22BBE730B1CA}" destId="{BF58BF8D-C12A-4FFF-AD8F-07AE83C1AAA9}" srcOrd="0" destOrd="0" presId="urn:microsoft.com/office/officeart/2005/8/layout/orgChart1"/>
    <dgm:cxn modelId="{42C9B7D8-F4C0-4E0C-9586-37BCA4FFBFE5}" srcId="{D0F8BDE2-BD99-45DC-B104-F819275EC4CA}" destId="{DD3B77B6-6963-4919-A859-1B71C9E63ACF}" srcOrd="5" destOrd="0" parTransId="{1EC70DED-2868-4D5E-9047-348AADE1156C}" sibTransId="{D0701B90-84C2-45D1-BC26-7ABD24BB471C}"/>
    <dgm:cxn modelId="{9E5424C4-1FE3-4A53-BB27-BA773A4074E0}" srcId="{D0F8BDE2-BD99-45DC-B104-F819275EC4CA}" destId="{A74260CE-F372-42C1-AAB2-90CC6E19D2E2}" srcOrd="8" destOrd="0" parTransId="{8D552741-27CF-453C-886A-C8BF655AF09C}" sibTransId="{AC11B32F-ED47-47FA-A562-B2AA189E9F64}"/>
    <dgm:cxn modelId="{604AFA97-532F-4537-9242-88F8EB176DEE}" type="presOf" srcId="{7E5F023D-1294-4960-8542-53BA20F9A76B}" destId="{AA8EC258-618C-4A93-B06E-1178444AC49D}" srcOrd="1" destOrd="0" presId="urn:microsoft.com/office/officeart/2005/8/layout/orgChart1"/>
    <dgm:cxn modelId="{A6905073-796E-4EA0-9B51-3FF6D546A0F6}" type="presOf" srcId="{4AC1019D-527D-4F54-83E1-F0C882004802}" destId="{570B7982-DE0E-44BA-BA6E-62AF53FA6AA2}" srcOrd="1" destOrd="0" presId="urn:microsoft.com/office/officeart/2005/8/layout/orgChart1"/>
    <dgm:cxn modelId="{AC8D9994-EAB8-41B3-83FB-26CDCA68A39C}" type="presOf" srcId="{4DB5D410-DC07-492E-8903-035392A40830}" destId="{20DC3E44-6122-4A59-9335-DAD6AFF88296}" srcOrd="0" destOrd="0" presId="urn:microsoft.com/office/officeart/2005/8/layout/orgChart1"/>
    <dgm:cxn modelId="{A56332BA-E614-4160-800D-AE249DD23448}" type="presOf" srcId="{98A65790-2D4B-409A-989B-B7CB0811669A}" destId="{68C921B1-F35C-41F1-9FD5-E9C0BA42D3AF}" srcOrd="1" destOrd="0" presId="urn:microsoft.com/office/officeart/2005/8/layout/orgChart1"/>
    <dgm:cxn modelId="{05DB25DD-371B-459D-8522-1F4CC5619D72}" type="presOf" srcId="{6BB4A62A-F339-48C0-8F6A-AA1BCF231E86}" destId="{F39263E2-B72B-4D84-97A0-D9CF3D0C7C32}" srcOrd="1" destOrd="0" presId="urn:microsoft.com/office/officeart/2005/8/layout/orgChart1"/>
    <dgm:cxn modelId="{63AF49E7-BB7A-47DD-84F2-95722D244786}" type="presOf" srcId="{6CF5FF9B-3FBD-4895-9101-724AF6B43729}" destId="{E416A6A9-BAFF-4B64-9F01-909B1E4A5D35}" srcOrd="1" destOrd="0" presId="urn:microsoft.com/office/officeart/2005/8/layout/orgChart1"/>
    <dgm:cxn modelId="{0DE7D89B-A265-4DE8-81BC-369845C07DFC}" type="presOf" srcId="{F4021FF9-7EA2-4BB3-ACB8-B4E34525F44F}" destId="{8195CF43-81C4-4853-865E-3D64C41B924B}" srcOrd="0" destOrd="0" presId="urn:microsoft.com/office/officeart/2005/8/layout/orgChart1"/>
    <dgm:cxn modelId="{5C3F8C3A-D712-4DED-8250-75A1DB497DC3}" type="presOf" srcId="{1EC70DED-2868-4D5E-9047-348AADE1156C}" destId="{1FC357A4-01F5-4957-8A53-8D7704D8D481}" srcOrd="0" destOrd="0" presId="urn:microsoft.com/office/officeart/2005/8/layout/orgChart1"/>
    <dgm:cxn modelId="{8F96F9E4-60B5-4FDE-96DA-2B804428A4FA}" type="presOf" srcId="{DEF6F59B-80A5-403C-9E50-648582707BFA}" destId="{52605AC2-139E-458F-AF3C-1D4E4C4EA3A8}" srcOrd="0" destOrd="0" presId="urn:microsoft.com/office/officeart/2005/8/layout/orgChart1"/>
    <dgm:cxn modelId="{8EE39F69-8979-4BA1-A578-99D836FDA02B}" type="presOf" srcId="{8D552741-27CF-453C-886A-C8BF655AF09C}" destId="{0339C67A-8B6B-4D81-8E14-EF4CEA130DC9}" srcOrd="0" destOrd="0" presId="urn:microsoft.com/office/officeart/2005/8/layout/orgChart1"/>
    <dgm:cxn modelId="{0043698C-932D-4A57-BB90-A8F092D25B03}" type="presOf" srcId="{FACED4AA-CFCB-4F51-8B98-22A67354D39B}" destId="{BF276D2F-C076-4ECA-94A1-610983E9A75C}" srcOrd="0" destOrd="0" presId="urn:microsoft.com/office/officeart/2005/8/layout/orgChart1"/>
    <dgm:cxn modelId="{88B82AD4-4BB7-45E1-9FC2-10B2ECB1E87C}" srcId="{7E5F023D-1294-4960-8542-53BA20F9A76B}" destId="{D0F8BDE2-BD99-45DC-B104-F819275EC4CA}" srcOrd="0" destOrd="0" parTransId="{FACED4AA-CFCB-4F51-8B98-22A67354D39B}" sibTransId="{B68EFC79-51DE-4661-AB56-5C83B6060033}"/>
    <dgm:cxn modelId="{4662AC20-980A-4653-8262-F3683BDDE104}" type="presOf" srcId="{DD3B77B6-6963-4919-A859-1B71C9E63ACF}" destId="{B485A2BB-B16D-481F-812F-12D967E273F6}" srcOrd="0" destOrd="0" presId="urn:microsoft.com/office/officeart/2005/8/layout/orgChart1"/>
    <dgm:cxn modelId="{BB572D99-D9C4-4679-B15C-16E968D1B242}" type="presOf" srcId="{B23F753B-1DD4-47EE-9602-61C5F1A01CF0}" destId="{AC40FB03-9529-468F-9F62-C037DBAE91C1}" srcOrd="1" destOrd="0" presId="urn:microsoft.com/office/officeart/2005/8/layout/orgChart1"/>
    <dgm:cxn modelId="{AD966F92-70A4-41A1-9D7B-92A94ECC6253}" type="presOf" srcId="{4DB8CDC3-AE76-42A9-8466-6F6BC5339AC5}" destId="{EFF64070-5BD0-4B6B-80F5-079EA2807BA2}" srcOrd="0" destOrd="0" presId="urn:microsoft.com/office/officeart/2005/8/layout/orgChart1"/>
    <dgm:cxn modelId="{5BF9B3F7-93D9-489A-ADA4-54D75C174264}" type="presOf" srcId="{B23F753B-1DD4-47EE-9602-61C5F1A01CF0}" destId="{0558AD16-B44C-4F11-B9E3-8FFB7A5A11AB}" srcOrd="0" destOrd="0" presId="urn:microsoft.com/office/officeart/2005/8/layout/orgChart1"/>
    <dgm:cxn modelId="{C3A99E5D-DDCB-4638-AAFD-6461B1B1FD14}" type="presOf" srcId="{E00AA5EE-DE5F-4F9F-86BC-A574577D03AB}" destId="{42BFEAA3-F373-4C97-8194-B6AE631F4F00}" srcOrd="1" destOrd="0" presId="urn:microsoft.com/office/officeart/2005/8/layout/orgChart1"/>
    <dgm:cxn modelId="{E606075E-6480-4874-8E06-9B1E16686B8B}" type="presOf" srcId="{EB222538-13AE-4553-8DFE-D6EF6C91C391}" destId="{3AF31705-76B8-4BFE-B25E-AA43E7566168}" srcOrd="0" destOrd="0" presId="urn:microsoft.com/office/officeart/2005/8/layout/orgChart1"/>
    <dgm:cxn modelId="{AFDB3935-ADE3-48B3-91F4-5F89E75C0BAA}" srcId="{98A65790-2D4B-409A-989B-B7CB0811669A}" destId="{B23F753B-1DD4-47EE-9602-61C5F1A01CF0}" srcOrd="0" destOrd="0" parTransId="{31EC5EDF-BD41-4D94-B839-B1CC9AEE571F}" sibTransId="{B456CF4C-DEF2-4B44-9013-3912F6DE936C}"/>
    <dgm:cxn modelId="{2350BEBE-2969-4549-B255-0952F9452E71}" type="presOf" srcId="{06656A62-E7E6-457A-8C64-DF78EAC58E5A}" destId="{8A3E7B20-B2E6-4D3E-A085-82015B599336}" srcOrd="0" destOrd="0" presId="urn:microsoft.com/office/officeart/2005/8/layout/orgChart1"/>
    <dgm:cxn modelId="{76657141-0C15-4DD1-99B0-7AE0807CBA55}" srcId="{98A65790-2D4B-409A-989B-B7CB0811669A}" destId="{E68F852D-FE07-4413-BA67-564FE2F299E3}" srcOrd="2" destOrd="0" parTransId="{4DB5D410-DC07-492E-8903-035392A40830}" sibTransId="{FC2D2323-CD8A-459C-9EC4-A8D4FCF4393B}"/>
    <dgm:cxn modelId="{3CB30567-5003-436A-B8B6-8DD566571E0D}" type="presOf" srcId="{31EC5EDF-BD41-4D94-B839-B1CC9AEE571F}" destId="{79F619F9-4DDB-4DBE-BE9C-F93A9E9EDEAC}" srcOrd="0" destOrd="0" presId="urn:microsoft.com/office/officeart/2005/8/layout/orgChart1"/>
    <dgm:cxn modelId="{CC23F742-6A4A-41A3-BF89-D41E968593D3}" srcId="{D0F8BDE2-BD99-45DC-B104-F819275EC4CA}" destId="{816D59AA-8595-4FDB-AE73-308D59FD9575}" srcOrd="2" destOrd="0" parTransId="{D7E77864-629A-4EDC-98C7-5C349F24BB6F}" sibTransId="{89534B49-8F3E-4FF9-9BF4-75410E9A51A4}"/>
    <dgm:cxn modelId="{3911214A-15B6-46AF-93CF-64837C904952}" type="presOf" srcId="{7E5F023D-1294-4960-8542-53BA20F9A76B}" destId="{ADCF10F3-BA51-44C2-8DD1-7FAB9E985A9A}" srcOrd="0" destOrd="0" presId="urn:microsoft.com/office/officeart/2005/8/layout/orgChart1"/>
    <dgm:cxn modelId="{5B21136C-6B3F-4C5C-93E6-3DCC0C6740B9}" type="presOf" srcId="{C3F4E896-12DD-4368-8BE8-A14ABFC37340}" destId="{5A3DDF7F-5066-43D8-889D-DE70C4AC867C}" srcOrd="0" destOrd="0" presId="urn:microsoft.com/office/officeart/2005/8/layout/orgChart1"/>
    <dgm:cxn modelId="{4B74D760-29AC-4723-9598-3EF95E518951}" srcId="{D0F8BDE2-BD99-45DC-B104-F819275EC4CA}" destId="{6BB4A62A-F339-48C0-8F6A-AA1BCF231E86}" srcOrd="7" destOrd="0" parTransId="{5FDF096D-439B-4D2A-ADC6-DDE2791D1BE3}" sibTransId="{11993EA4-94D8-4DC5-A802-43997883643F}"/>
    <dgm:cxn modelId="{F3EAE107-DC0B-4CA3-9307-71ED4CA7AC60}" srcId="{F4021FF9-7EA2-4BB3-ACB8-B4E34525F44F}" destId="{E00AA5EE-DE5F-4F9F-86BC-A574577D03AB}" srcOrd="0" destOrd="0" parTransId="{5A680991-B3B3-4DA1-991C-3D20B664F741}" sibTransId="{35850F57-D11D-47D1-B070-DAFED45DE5C2}"/>
    <dgm:cxn modelId="{A94BD5C2-5773-4416-A0CA-C78F40BE278E}" type="presOf" srcId="{75E5CC09-91D3-45C7-B642-81CF25B45A65}" destId="{D123937D-87EA-4517-948A-BDE975F874D6}" srcOrd="0" destOrd="0" presId="urn:microsoft.com/office/officeart/2005/8/layout/orgChart1"/>
    <dgm:cxn modelId="{0E4EB688-A081-48BC-AF2B-270909AF5B6B}" srcId="{69EEFABC-B519-4109-94CF-853EB16FEBE9}" destId="{C3F4E896-12DD-4368-8BE8-A14ABFC37340}" srcOrd="0" destOrd="0" parTransId="{C0BF7221-82EC-4E0D-A661-F0A7D5D0DE4D}" sibTransId="{F287C938-D136-4F22-B825-6E29A34E54C6}"/>
    <dgm:cxn modelId="{A85CD342-FA89-4583-9A0A-E49657B9853A}" type="presOf" srcId="{47201EBC-1147-4FDA-9369-EAEEB02A0D15}" destId="{6B43F5F0-99A5-4F6C-80C6-803A72CA59A3}" srcOrd="0" destOrd="0" presId="urn:microsoft.com/office/officeart/2005/8/layout/orgChart1"/>
    <dgm:cxn modelId="{07C42C3D-9F01-4E1F-BB41-BB9E20571B5E}" type="presOf" srcId="{6CF5FF9B-3FBD-4895-9101-724AF6B43729}" destId="{5FFA4989-4140-4E18-8059-E439F0CD93D2}" srcOrd="0" destOrd="0" presId="urn:microsoft.com/office/officeart/2005/8/layout/orgChart1"/>
    <dgm:cxn modelId="{D8B0479D-D7C5-4E11-AD7E-F234D3107968}" type="presOf" srcId="{6BB4A62A-F339-48C0-8F6A-AA1BCF231E86}" destId="{7F73AC2D-46F0-46AC-8E70-502EA6B684B6}" srcOrd="0" destOrd="0" presId="urn:microsoft.com/office/officeart/2005/8/layout/orgChart1"/>
    <dgm:cxn modelId="{F55D26F2-0EA0-43D2-A347-6A654E6A5E65}" srcId="{D0F8BDE2-BD99-45DC-B104-F819275EC4CA}" destId="{6CF5FF9B-3FBD-4895-9101-724AF6B43729}" srcOrd="1" destOrd="0" parTransId="{B679731A-CFFB-4BD8-A6B5-BC3DFEDC7277}" sibTransId="{133F38E9-10F4-47C3-98D7-E1C745DF32D9}"/>
    <dgm:cxn modelId="{8E92B463-0D3A-4681-B4F5-98A1C6A3BF86}" type="presOf" srcId="{C1A9C730-0B58-43DF-B1FD-9932A1D50DF6}" destId="{51564B4B-3367-413B-A0E9-3CCD0BB92FDF}" srcOrd="0" destOrd="0" presId="urn:microsoft.com/office/officeart/2005/8/layout/orgChart1"/>
    <dgm:cxn modelId="{5E193ED5-2B08-4D58-AAFE-5E71B6E91B93}" srcId="{E00AA5EE-DE5F-4F9F-86BC-A574577D03AB}" destId="{69EEFABC-B519-4109-94CF-853EB16FEBE9}" srcOrd="1" destOrd="0" parTransId="{70D3D2FB-7A30-47FE-A247-22BBE730B1CA}" sibTransId="{5B3F5D70-9910-42A2-8E48-AB59B40676CA}"/>
    <dgm:cxn modelId="{7977A25E-DF3C-45C0-A380-8823EE04D042}" type="presOf" srcId="{EB222538-13AE-4553-8DFE-D6EF6C91C391}" destId="{B2F92662-2465-4790-96B8-66C111CFAB83}" srcOrd="1" destOrd="0" presId="urn:microsoft.com/office/officeart/2005/8/layout/orgChart1"/>
    <dgm:cxn modelId="{4530F8AD-DEFD-43A4-8D73-AD7DE533464C}" type="presOf" srcId="{C3F4E896-12DD-4368-8BE8-A14ABFC37340}" destId="{E97106BA-193D-421D-92BE-231B89EA3CE0}" srcOrd="1" destOrd="0" presId="urn:microsoft.com/office/officeart/2005/8/layout/orgChart1"/>
    <dgm:cxn modelId="{166A6E24-A594-4DEB-AEE5-984A8B8E3962}" type="presOf" srcId="{6F06E173-E7A7-4C0D-8591-582B61E27275}" destId="{A02D226E-09D7-4C30-A574-50E6246C6F3A}" srcOrd="0" destOrd="0" presId="urn:microsoft.com/office/officeart/2005/8/layout/orgChart1"/>
    <dgm:cxn modelId="{B8771322-CB62-462D-A344-6B3463FAC1E9}" srcId="{98A65790-2D4B-409A-989B-B7CB0811669A}" destId="{C1A9C730-0B58-43DF-B1FD-9932A1D50DF6}" srcOrd="1" destOrd="0" parTransId="{128CC254-CDFC-4F93-965A-EC24AFDBB150}" sibTransId="{3B8E608E-F1E7-413F-A07B-67BF5A5DAC98}"/>
    <dgm:cxn modelId="{95680E5A-764E-43B1-A8AC-0703EA9C1304}" type="presOf" srcId="{98A65790-2D4B-409A-989B-B7CB0811669A}" destId="{64987A23-5DFF-4DD0-8ABB-3E5A7E9AA89C}" srcOrd="0" destOrd="0" presId="urn:microsoft.com/office/officeart/2005/8/layout/orgChart1"/>
    <dgm:cxn modelId="{6E494E2B-6A65-4C50-8727-0B10E79C2D96}" type="presOf" srcId="{128CC254-CDFC-4F93-965A-EC24AFDBB150}" destId="{441E97D6-15DA-4519-8152-A33B7FBA680F}" srcOrd="0" destOrd="0" presId="urn:microsoft.com/office/officeart/2005/8/layout/orgChart1"/>
    <dgm:cxn modelId="{564C3058-AD49-42AE-BFE6-E4D3D5EF8A1E}" type="presParOf" srcId="{8195CF43-81C4-4853-865E-3D64C41B924B}" destId="{1D075006-B1B3-458F-AAAE-753A271F0A0C}" srcOrd="0" destOrd="0" presId="urn:microsoft.com/office/officeart/2005/8/layout/orgChart1"/>
    <dgm:cxn modelId="{92F50C6D-E12D-413A-A786-8295546E6075}" type="presParOf" srcId="{1D075006-B1B3-458F-AAAE-753A271F0A0C}" destId="{61C05ED0-1A89-4FDD-AE78-F37B9B63280B}" srcOrd="0" destOrd="0" presId="urn:microsoft.com/office/officeart/2005/8/layout/orgChart1"/>
    <dgm:cxn modelId="{E352A299-01F2-4E0A-ACB1-5E1D69067B27}" type="presParOf" srcId="{61C05ED0-1A89-4FDD-AE78-F37B9B63280B}" destId="{F898BA61-D303-4F8F-85E0-F8F17851CB9E}" srcOrd="0" destOrd="0" presId="urn:microsoft.com/office/officeart/2005/8/layout/orgChart1"/>
    <dgm:cxn modelId="{560718E8-0F94-4074-80C7-6DC23F36E3FC}" type="presParOf" srcId="{61C05ED0-1A89-4FDD-AE78-F37B9B63280B}" destId="{42BFEAA3-F373-4C97-8194-B6AE631F4F00}" srcOrd="1" destOrd="0" presId="urn:microsoft.com/office/officeart/2005/8/layout/orgChart1"/>
    <dgm:cxn modelId="{6742B21A-E89F-4056-94B4-4D0F45816DA3}" type="presParOf" srcId="{1D075006-B1B3-458F-AAAE-753A271F0A0C}" destId="{F53F87C5-0DE5-4738-AD95-A790767DB9D7}" srcOrd="1" destOrd="0" presId="urn:microsoft.com/office/officeart/2005/8/layout/orgChart1"/>
    <dgm:cxn modelId="{1632AD6E-AADB-445F-9D4F-A299D2287FD8}" type="presParOf" srcId="{F53F87C5-0DE5-4738-AD95-A790767DB9D7}" destId="{EFF64070-5BD0-4B6B-80F5-079EA2807BA2}" srcOrd="0" destOrd="0" presId="urn:microsoft.com/office/officeart/2005/8/layout/orgChart1"/>
    <dgm:cxn modelId="{606FDE64-6E95-4C32-A6C0-2FFD6C7198F1}" type="presParOf" srcId="{F53F87C5-0DE5-4738-AD95-A790767DB9D7}" destId="{15C15AC7-4F22-4135-9232-F1686F572C78}" srcOrd="1" destOrd="0" presId="urn:microsoft.com/office/officeart/2005/8/layout/orgChart1"/>
    <dgm:cxn modelId="{55D90D3E-DC41-4F15-8E66-D405B90E68E1}" type="presParOf" srcId="{15C15AC7-4F22-4135-9232-F1686F572C78}" destId="{E57C39F3-3BBF-4560-AC7E-6A6EB6161162}" srcOrd="0" destOrd="0" presId="urn:microsoft.com/office/officeart/2005/8/layout/orgChart1"/>
    <dgm:cxn modelId="{1E668671-1ED4-4BC6-8065-6F2495B0B246}" type="presParOf" srcId="{E57C39F3-3BBF-4560-AC7E-6A6EB6161162}" destId="{6B43F5F0-99A5-4F6C-80C6-803A72CA59A3}" srcOrd="0" destOrd="0" presId="urn:microsoft.com/office/officeart/2005/8/layout/orgChart1"/>
    <dgm:cxn modelId="{DDA811FE-DF2D-454D-B99D-82D284B0D458}" type="presParOf" srcId="{E57C39F3-3BBF-4560-AC7E-6A6EB6161162}" destId="{8F658C3D-1C07-424F-9D8D-29F1E3640148}" srcOrd="1" destOrd="0" presId="urn:microsoft.com/office/officeart/2005/8/layout/orgChart1"/>
    <dgm:cxn modelId="{20C3BB12-A50E-4D65-B3F6-38B522140109}" type="presParOf" srcId="{15C15AC7-4F22-4135-9232-F1686F572C78}" destId="{9E425E7C-663C-4D6A-950F-604ED2C99DBF}" srcOrd="1" destOrd="0" presId="urn:microsoft.com/office/officeart/2005/8/layout/orgChart1"/>
    <dgm:cxn modelId="{AA74262E-2A7A-4009-BB0E-9C5F6871EC76}" type="presParOf" srcId="{15C15AC7-4F22-4135-9232-F1686F572C78}" destId="{D1F0DD9E-E479-45B9-A582-5D5B584BB6CB}" srcOrd="2" destOrd="0" presId="urn:microsoft.com/office/officeart/2005/8/layout/orgChart1"/>
    <dgm:cxn modelId="{00156CC3-E2A5-4CAB-9E42-67BD0CE8027C}" type="presParOf" srcId="{F53F87C5-0DE5-4738-AD95-A790767DB9D7}" destId="{BF58BF8D-C12A-4FFF-AD8F-07AE83C1AAA9}" srcOrd="2" destOrd="0" presId="urn:microsoft.com/office/officeart/2005/8/layout/orgChart1"/>
    <dgm:cxn modelId="{A0DD73E9-3ADD-4AD1-968A-9227BBB75B74}" type="presParOf" srcId="{F53F87C5-0DE5-4738-AD95-A790767DB9D7}" destId="{CF5F94D4-6F5F-4BED-81E3-3864D4BD762A}" srcOrd="3" destOrd="0" presId="urn:microsoft.com/office/officeart/2005/8/layout/orgChart1"/>
    <dgm:cxn modelId="{EC02FDE8-4550-4970-8060-2143E32B0BBE}" type="presParOf" srcId="{CF5F94D4-6F5F-4BED-81E3-3864D4BD762A}" destId="{3CA7B6F1-B5A0-4EC3-99C3-C873A7AF1F6E}" srcOrd="0" destOrd="0" presId="urn:microsoft.com/office/officeart/2005/8/layout/orgChart1"/>
    <dgm:cxn modelId="{8E9F372F-1770-4743-BD51-89483F2D3B1F}" type="presParOf" srcId="{3CA7B6F1-B5A0-4EC3-99C3-C873A7AF1F6E}" destId="{B3E684A8-49DD-461A-BB36-5A9354C5875C}" srcOrd="0" destOrd="0" presId="urn:microsoft.com/office/officeart/2005/8/layout/orgChart1"/>
    <dgm:cxn modelId="{BE3DC344-3688-45A0-A06A-C0C3B197ED96}" type="presParOf" srcId="{3CA7B6F1-B5A0-4EC3-99C3-C873A7AF1F6E}" destId="{CC53B60D-048F-4566-8013-F1112774BF03}" srcOrd="1" destOrd="0" presId="urn:microsoft.com/office/officeart/2005/8/layout/orgChart1"/>
    <dgm:cxn modelId="{A87F9FB9-4391-4E6F-B556-00FCD9A4BBAC}" type="presParOf" srcId="{CF5F94D4-6F5F-4BED-81E3-3864D4BD762A}" destId="{C5A66C92-0CCA-4111-A64D-083153E710E7}" srcOrd="1" destOrd="0" presId="urn:microsoft.com/office/officeart/2005/8/layout/orgChart1"/>
    <dgm:cxn modelId="{FCCA9A3B-A976-4AB9-91DD-82CCE28CD018}" type="presParOf" srcId="{C5A66C92-0CCA-4111-A64D-083153E710E7}" destId="{B5CA2C87-F766-4554-8B0C-B2F6F16160FE}" srcOrd="0" destOrd="0" presId="urn:microsoft.com/office/officeart/2005/8/layout/orgChart1"/>
    <dgm:cxn modelId="{D08EE272-85D9-4EF7-BE1D-5ABE730CFE4B}" type="presParOf" srcId="{C5A66C92-0CCA-4111-A64D-083153E710E7}" destId="{D8E92373-060A-4064-80EF-BB23E218AA5B}" srcOrd="1" destOrd="0" presId="urn:microsoft.com/office/officeart/2005/8/layout/orgChart1"/>
    <dgm:cxn modelId="{79CC590A-6744-48F5-9BE3-838EA0E04D76}" type="presParOf" srcId="{D8E92373-060A-4064-80EF-BB23E218AA5B}" destId="{BCBD6C4C-88AC-4F51-BC61-7F83FDD330A5}" srcOrd="0" destOrd="0" presId="urn:microsoft.com/office/officeart/2005/8/layout/orgChart1"/>
    <dgm:cxn modelId="{FB143BD4-66FD-46E2-A74A-B2AA0F8A3849}" type="presParOf" srcId="{BCBD6C4C-88AC-4F51-BC61-7F83FDD330A5}" destId="{5A3DDF7F-5066-43D8-889D-DE70C4AC867C}" srcOrd="0" destOrd="0" presId="urn:microsoft.com/office/officeart/2005/8/layout/orgChart1"/>
    <dgm:cxn modelId="{9D246458-C503-4658-A5D7-707BA2998900}" type="presParOf" srcId="{BCBD6C4C-88AC-4F51-BC61-7F83FDD330A5}" destId="{E97106BA-193D-421D-92BE-231B89EA3CE0}" srcOrd="1" destOrd="0" presId="urn:microsoft.com/office/officeart/2005/8/layout/orgChart1"/>
    <dgm:cxn modelId="{33E5FA25-7BC3-40C2-92F7-6030C58B8F65}" type="presParOf" srcId="{D8E92373-060A-4064-80EF-BB23E218AA5B}" destId="{162DC1AD-8E68-46F4-A75D-063C6B0A4425}" srcOrd="1" destOrd="0" presId="urn:microsoft.com/office/officeart/2005/8/layout/orgChart1"/>
    <dgm:cxn modelId="{C3181E14-FBBF-4CE6-BDA5-E23C579F749A}" type="presParOf" srcId="{D8E92373-060A-4064-80EF-BB23E218AA5B}" destId="{DE363A34-B1A8-442F-BC92-F4D6E86D88E0}" srcOrd="2" destOrd="0" presId="urn:microsoft.com/office/officeart/2005/8/layout/orgChart1"/>
    <dgm:cxn modelId="{053E9E5E-0642-4E12-B00B-A3AAF0981DFF}" type="presParOf" srcId="{C5A66C92-0CCA-4111-A64D-083153E710E7}" destId="{A2F7D520-59D3-43EB-8F3C-28A70DF96A7B}" srcOrd="2" destOrd="0" presId="urn:microsoft.com/office/officeart/2005/8/layout/orgChart1"/>
    <dgm:cxn modelId="{867C2C1E-D265-4B4F-A282-391EF1ABA4C7}" type="presParOf" srcId="{C5A66C92-0CCA-4111-A64D-083153E710E7}" destId="{C4B7D8BF-E610-4C46-B8D3-837B131AA259}" srcOrd="3" destOrd="0" presId="urn:microsoft.com/office/officeart/2005/8/layout/orgChart1"/>
    <dgm:cxn modelId="{0F195DBC-6D7C-4657-A477-F22E3FB0D607}" type="presParOf" srcId="{C4B7D8BF-E610-4C46-B8D3-837B131AA259}" destId="{66E6ED50-169A-4062-AB62-B5A089488E9A}" srcOrd="0" destOrd="0" presId="urn:microsoft.com/office/officeart/2005/8/layout/orgChart1"/>
    <dgm:cxn modelId="{E2B39E96-912C-48E8-BA63-0A31FA7531EF}" type="presParOf" srcId="{66E6ED50-169A-4062-AB62-B5A089488E9A}" destId="{ADCF10F3-BA51-44C2-8DD1-7FAB9E985A9A}" srcOrd="0" destOrd="0" presId="urn:microsoft.com/office/officeart/2005/8/layout/orgChart1"/>
    <dgm:cxn modelId="{A4AFAB6B-AE45-42B4-8571-8A8E5615E508}" type="presParOf" srcId="{66E6ED50-169A-4062-AB62-B5A089488E9A}" destId="{AA8EC258-618C-4A93-B06E-1178444AC49D}" srcOrd="1" destOrd="0" presId="urn:microsoft.com/office/officeart/2005/8/layout/orgChart1"/>
    <dgm:cxn modelId="{DC9F0E71-6F83-45E6-9175-F5B3FFED4285}" type="presParOf" srcId="{C4B7D8BF-E610-4C46-B8D3-837B131AA259}" destId="{615D22D1-8F09-4179-802E-73CC27ECD974}" srcOrd="1" destOrd="0" presId="urn:microsoft.com/office/officeart/2005/8/layout/orgChart1"/>
    <dgm:cxn modelId="{078A2A0F-18A9-49EF-B2FE-459A1009E883}" type="presParOf" srcId="{615D22D1-8F09-4179-802E-73CC27ECD974}" destId="{BF276D2F-C076-4ECA-94A1-610983E9A75C}" srcOrd="0" destOrd="0" presId="urn:microsoft.com/office/officeart/2005/8/layout/orgChart1"/>
    <dgm:cxn modelId="{D64EA1E6-5358-4492-AD37-E019FCBD9605}" type="presParOf" srcId="{615D22D1-8F09-4179-802E-73CC27ECD974}" destId="{2673EA97-DD4D-4554-970C-AE4E9E1898DD}" srcOrd="1" destOrd="0" presId="urn:microsoft.com/office/officeart/2005/8/layout/orgChart1"/>
    <dgm:cxn modelId="{41171A66-B9E0-4122-B84A-84C031893D1C}" type="presParOf" srcId="{2673EA97-DD4D-4554-970C-AE4E9E1898DD}" destId="{8E3E6AC9-8F9A-42BB-8890-12193F731C77}" srcOrd="0" destOrd="0" presId="urn:microsoft.com/office/officeart/2005/8/layout/orgChart1"/>
    <dgm:cxn modelId="{51916C6D-F18D-4FBC-99A0-451C272CB24B}" type="presParOf" srcId="{8E3E6AC9-8F9A-42BB-8890-12193F731C77}" destId="{F1494F57-C784-4995-9293-27AD7F5D9A44}" srcOrd="0" destOrd="0" presId="urn:microsoft.com/office/officeart/2005/8/layout/orgChart1"/>
    <dgm:cxn modelId="{79CA5DBF-D13B-4E39-92A7-78EBBF5169BB}" type="presParOf" srcId="{8E3E6AC9-8F9A-42BB-8890-12193F731C77}" destId="{719364AF-5305-49F4-A12F-339F19AAA9E9}" srcOrd="1" destOrd="0" presId="urn:microsoft.com/office/officeart/2005/8/layout/orgChart1"/>
    <dgm:cxn modelId="{81261FB0-0F96-4E7E-919D-2FA0347C3254}" type="presParOf" srcId="{2673EA97-DD4D-4554-970C-AE4E9E1898DD}" destId="{008E911E-0FC2-41AA-8F47-22A5D58DFBBF}" srcOrd="1" destOrd="0" presId="urn:microsoft.com/office/officeart/2005/8/layout/orgChart1"/>
    <dgm:cxn modelId="{28BCB009-9837-46C1-BE46-9234B9CD5337}" type="presParOf" srcId="{008E911E-0FC2-41AA-8F47-22A5D58DFBBF}" destId="{164514CB-D4CB-47C6-B74C-87674CBCA42A}" srcOrd="0" destOrd="0" presId="urn:microsoft.com/office/officeart/2005/8/layout/orgChart1"/>
    <dgm:cxn modelId="{F18EC202-5A55-41A2-B983-792D24BA34BD}" type="presParOf" srcId="{008E911E-0FC2-41AA-8F47-22A5D58DFBBF}" destId="{CEE569CF-1173-4D22-81C4-C02FFA95778A}" srcOrd="1" destOrd="0" presId="urn:microsoft.com/office/officeart/2005/8/layout/orgChart1"/>
    <dgm:cxn modelId="{27BB6630-30CA-4D0A-B93C-0D664AFDD0E1}" type="presParOf" srcId="{CEE569CF-1173-4D22-81C4-C02FFA95778A}" destId="{4E6FD8A0-101D-4B6F-AB63-14836793E953}" srcOrd="0" destOrd="0" presId="urn:microsoft.com/office/officeart/2005/8/layout/orgChart1"/>
    <dgm:cxn modelId="{AD14D287-E1DD-427A-89B9-05502FEEFB14}" type="presParOf" srcId="{4E6FD8A0-101D-4B6F-AB63-14836793E953}" destId="{129CD632-7B8E-4A70-AA12-44107EE069B7}" srcOrd="0" destOrd="0" presId="urn:microsoft.com/office/officeart/2005/8/layout/orgChart1"/>
    <dgm:cxn modelId="{B3C55328-6D9C-4BE7-B34C-A9E33E0C7CE8}" type="presParOf" srcId="{4E6FD8A0-101D-4B6F-AB63-14836793E953}" destId="{DB1B653F-B2D4-4EDD-BFCD-7B95014C1511}" srcOrd="1" destOrd="0" presId="urn:microsoft.com/office/officeart/2005/8/layout/orgChart1"/>
    <dgm:cxn modelId="{2606AA1D-2A55-4436-B117-A037CE24AD2A}" type="presParOf" srcId="{CEE569CF-1173-4D22-81C4-C02FFA95778A}" destId="{E72155F7-C532-4B09-817C-DBB50BE3219A}" srcOrd="1" destOrd="0" presId="urn:microsoft.com/office/officeart/2005/8/layout/orgChart1"/>
    <dgm:cxn modelId="{4C17EFA3-F84A-4821-AE0D-9946C85B349E}" type="presParOf" srcId="{CEE569CF-1173-4D22-81C4-C02FFA95778A}" destId="{159F5A9C-EC27-4F56-9426-289DCB78F009}" srcOrd="2" destOrd="0" presId="urn:microsoft.com/office/officeart/2005/8/layout/orgChart1"/>
    <dgm:cxn modelId="{04C8A95A-455E-4827-8AAE-09691828AE4C}" type="presParOf" srcId="{008E911E-0FC2-41AA-8F47-22A5D58DFBBF}" destId="{BB75BB35-A0DA-449B-8A31-AF900164E380}" srcOrd="2" destOrd="0" presId="urn:microsoft.com/office/officeart/2005/8/layout/orgChart1"/>
    <dgm:cxn modelId="{E5B37C22-2261-45F4-9ED1-D7718834169E}" type="presParOf" srcId="{008E911E-0FC2-41AA-8F47-22A5D58DFBBF}" destId="{95F78E1C-2BE5-4349-929A-057D9F140235}" srcOrd="3" destOrd="0" presId="urn:microsoft.com/office/officeart/2005/8/layout/orgChart1"/>
    <dgm:cxn modelId="{A8077B43-DB10-4AAE-B362-E2D59E9C486D}" type="presParOf" srcId="{95F78E1C-2BE5-4349-929A-057D9F140235}" destId="{08E793D8-1338-4525-B7BA-114F297D2D52}" srcOrd="0" destOrd="0" presId="urn:microsoft.com/office/officeart/2005/8/layout/orgChart1"/>
    <dgm:cxn modelId="{EBCD62C1-0C6E-4D75-A5AF-16DD0DCE5C6A}" type="presParOf" srcId="{08E793D8-1338-4525-B7BA-114F297D2D52}" destId="{5FFA4989-4140-4E18-8059-E439F0CD93D2}" srcOrd="0" destOrd="0" presId="urn:microsoft.com/office/officeart/2005/8/layout/orgChart1"/>
    <dgm:cxn modelId="{994D9528-596F-4809-8178-0B0656173407}" type="presParOf" srcId="{08E793D8-1338-4525-B7BA-114F297D2D52}" destId="{E416A6A9-BAFF-4B64-9F01-909B1E4A5D35}" srcOrd="1" destOrd="0" presId="urn:microsoft.com/office/officeart/2005/8/layout/orgChart1"/>
    <dgm:cxn modelId="{B6632D08-252B-4D1F-9B8F-766035E70542}" type="presParOf" srcId="{95F78E1C-2BE5-4349-929A-057D9F140235}" destId="{321381A9-EE64-4D6E-A19A-9685BAE712BE}" srcOrd="1" destOrd="0" presId="urn:microsoft.com/office/officeart/2005/8/layout/orgChart1"/>
    <dgm:cxn modelId="{8F412EF2-4C62-404C-B58C-E1BD1DB28623}" type="presParOf" srcId="{95F78E1C-2BE5-4349-929A-057D9F140235}" destId="{9291EE1F-5B34-40D0-B181-BD1F6DBBBFEF}" srcOrd="2" destOrd="0" presId="urn:microsoft.com/office/officeart/2005/8/layout/orgChart1"/>
    <dgm:cxn modelId="{6EEC02EE-9485-48C9-9A8F-E6DDE42358F8}" type="presParOf" srcId="{008E911E-0FC2-41AA-8F47-22A5D58DFBBF}" destId="{9156F4DD-858F-4F47-A1B6-2CBE581BCF5B}" srcOrd="4" destOrd="0" presId="urn:microsoft.com/office/officeart/2005/8/layout/orgChart1"/>
    <dgm:cxn modelId="{F5E2E00A-E200-4BB6-AFB2-316CF8200871}" type="presParOf" srcId="{008E911E-0FC2-41AA-8F47-22A5D58DFBBF}" destId="{C0E85ADF-CF3A-430F-8D3A-5717487748B9}" srcOrd="5" destOrd="0" presId="urn:microsoft.com/office/officeart/2005/8/layout/orgChart1"/>
    <dgm:cxn modelId="{BABAFD85-05E2-4161-81E2-7FB34E09026C}" type="presParOf" srcId="{C0E85ADF-CF3A-430F-8D3A-5717487748B9}" destId="{0A15C8FE-B64B-44DD-8F73-624A2D763D2A}" srcOrd="0" destOrd="0" presId="urn:microsoft.com/office/officeart/2005/8/layout/orgChart1"/>
    <dgm:cxn modelId="{93E1531C-9699-469C-8C5E-56CF29EA6B4D}" type="presParOf" srcId="{0A15C8FE-B64B-44DD-8F73-624A2D763D2A}" destId="{74D001E1-943C-4C7A-8F75-D26608A60699}" srcOrd="0" destOrd="0" presId="urn:microsoft.com/office/officeart/2005/8/layout/orgChart1"/>
    <dgm:cxn modelId="{5EB85AA4-D5E5-4683-8A6C-A7C3D299A96E}" type="presParOf" srcId="{0A15C8FE-B64B-44DD-8F73-624A2D763D2A}" destId="{2FAF60D2-28C5-4D40-A7E9-B588D5D2D186}" srcOrd="1" destOrd="0" presId="urn:microsoft.com/office/officeart/2005/8/layout/orgChart1"/>
    <dgm:cxn modelId="{45039522-A41B-4DC7-8852-27219E8CBBF3}" type="presParOf" srcId="{C0E85ADF-CF3A-430F-8D3A-5717487748B9}" destId="{7BE5C5EB-1EBB-43F7-B21E-86DA5E54E47E}" srcOrd="1" destOrd="0" presId="urn:microsoft.com/office/officeart/2005/8/layout/orgChart1"/>
    <dgm:cxn modelId="{8568EF6E-C9E3-4229-9EE5-B5CA14F56D81}" type="presParOf" srcId="{C0E85ADF-CF3A-430F-8D3A-5717487748B9}" destId="{202AF630-C94E-47E5-93BD-85A9F4A2E40C}" srcOrd="2" destOrd="0" presId="urn:microsoft.com/office/officeart/2005/8/layout/orgChart1"/>
    <dgm:cxn modelId="{0D1EDD4A-BDBD-4F13-BE9E-ADB8B783446C}" type="presParOf" srcId="{008E911E-0FC2-41AA-8F47-22A5D58DFBBF}" destId="{8A3E7B20-B2E6-4D3E-A085-82015B599336}" srcOrd="6" destOrd="0" presId="urn:microsoft.com/office/officeart/2005/8/layout/orgChart1"/>
    <dgm:cxn modelId="{9934236E-E96D-45B1-ADFF-0F46312124E7}" type="presParOf" srcId="{008E911E-0FC2-41AA-8F47-22A5D58DFBBF}" destId="{76B0C31B-654F-4A8B-82E1-03645868D1C6}" srcOrd="7" destOrd="0" presId="urn:microsoft.com/office/officeart/2005/8/layout/orgChart1"/>
    <dgm:cxn modelId="{8C3C6A3D-A83A-402E-8A6B-C2F25AB5A45C}" type="presParOf" srcId="{76B0C31B-654F-4A8B-82E1-03645868D1C6}" destId="{20FA68CA-F36D-4C2E-98F4-323E9CC2D8EC}" srcOrd="0" destOrd="0" presId="urn:microsoft.com/office/officeart/2005/8/layout/orgChart1"/>
    <dgm:cxn modelId="{98FB6DDB-B392-411C-AA44-3DEB5BDDB04E}" type="presParOf" srcId="{20FA68CA-F36D-4C2E-98F4-323E9CC2D8EC}" destId="{0EEE4BA3-29F4-4C39-B143-F2132A078D7E}" srcOrd="0" destOrd="0" presId="urn:microsoft.com/office/officeart/2005/8/layout/orgChart1"/>
    <dgm:cxn modelId="{9EB15631-0A15-4BD1-A3E4-713EFCBB0D93}" type="presParOf" srcId="{20FA68CA-F36D-4C2E-98F4-323E9CC2D8EC}" destId="{0867FD3A-FD5A-492C-A2A2-1B7B850F5B41}" srcOrd="1" destOrd="0" presId="urn:microsoft.com/office/officeart/2005/8/layout/orgChart1"/>
    <dgm:cxn modelId="{47706AD8-9AEE-43D6-BBC8-2B45EBD9418C}" type="presParOf" srcId="{76B0C31B-654F-4A8B-82E1-03645868D1C6}" destId="{E61ECA3F-C2EE-4695-9CBA-8854C4C5E139}" srcOrd="1" destOrd="0" presId="urn:microsoft.com/office/officeart/2005/8/layout/orgChart1"/>
    <dgm:cxn modelId="{079533FF-CFE3-4279-A3BB-26DB5C8DD834}" type="presParOf" srcId="{76B0C31B-654F-4A8B-82E1-03645868D1C6}" destId="{EC0CCA1F-B076-4223-8C5A-9C8CDE8B8473}" srcOrd="2" destOrd="0" presId="urn:microsoft.com/office/officeart/2005/8/layout/orgChart1"/>
    <dgm:cxn modelId="{0A307F18-2275-41E3-B804-78E8083FD07C}" type="presParOf" srcId="{008E911E-0FC2-41AA-8F47-22A5D58DFBBF}" destId="{52605AC2-139E-458F-AF3C-1D4E4C4EA3A8}" srcOrd="8" destOrd="0" presId="urn:microsoft.com/office/officeart/2005/8/layout/orgChart1"/>
    <dgm:cxn modelId="{2F50F808-5A03-48C0-BE24-8FFF4C001AD8}" type="presParOf" srcId="{008E911E-0FC2-41AA-8F47-22A5D58DFBBF}" destId="{0103B8AB-8042-41EF-96B0-BA59AE52714E}" srcOrd="9" destOrd="0" presId="urn:microsoft.com/office/officeart/2005/8/layout/orgChart1"/>
    <dgm:cxn modelId="{D7907717-7DA1-44C0-9F7A-8DC1DE8A840A}" type="presParOf" srcId="{0103B8AB-8042-41EF-96B0-BA59AE52714E}" destId="{0D166ECC-7FF6-447C-B25E-D25BCE95FC00}" srcOrd="0" destOrd="0" presId="urn:microsoft.com/office/officeart/2005/8/layout/orgChart1"/>
    <dgm:cxn modelId="{E8F4C817-9C7C-4A8C-A7F4-26B8739C7B8F}" type="presParOf" srcId="{0D166ECC-7FF6-447C-B25E-D25BCE95FC00}" destId="{A530D68B-C89C-49A8-8765-E05F19A8A9C6}" srcOrd="0" destOrd="0" presId="urn:microsoft.com/office/officeart/2005/8/layout/orgChart1"/>
    <dgm:cxn modelId="{728E4FB9-D54C-413A-9AEC-F7384DD925C2}" type="presParOf" srcId="{0D166ECC-7FF6-447C-B25E-D25BCE95FC00}" destId="{D37D3761-6936-4FE3-A198-A5B8256E279B}" srcOrd="1" destOrd="0" presId="urn:microsoft.com/office/officeart/2005/8/layout/orgChart1"/>
    <dgm:cxn modelId="{4E3E2421-1947-4919-90FB-6F8892A9F506}" type="presParOf" srcId="{0103B8AB-8042-41EF-96B0-BA59AE52714E}" destId="{A7CFA738-69AC-4B92-A3F5-365EFCE42AF3}" srcOrd="1" destOrd="0" presId="urn:microsoft.com/office/officeart/2005/8/layout/orgChart1"/>
    <dgm:cxn modelId="{0EB258E7-BC3D-4D33-B988-27955A6F98DF}" type="presParOf" srcId="{0103B8AB-8042-41EF-96B0-BA59AE52714E}" destId="{7E8B7DDB-26E9-4498-B88D-A4E2127E4DE3}" srcOrd="2" destOrd="0" presId="urn:microsoft.com/office/officeart/2005/8/layout/orgChart1"/>
    <dgm:cxn modelId="{BE4E924F-2E95-4D51-9E34-D43F632A14DD}" type="presParOf" srcId="{008E911E-0FC2-41AA-8F47-22A5D58DFBBF}" destId="{1FC357A4-01F5-4957-8A53-8D7704D8D481}" srcOrd="10" destOrd="0" presId="urn:microsoft.com/office/officeart/2005/8/layout/orgChart1"/>
    <dgm:cxn modelId="{33ABC0CA-498B-498B-A0BF-24A580A5F630}" type="presParOf" srcId="{008E911E-0FC2-41AA-8F47-22A5D58DFBBF}" destId="{FD6D0B4F-3614-459D-AEE9-3087DF2DCF2F}" srcOrd="11" destOrd="0" presId="urn:microsoft.com/office/officeart/2005/8/layout/orgChart1"/>
    <dgm:cxn modelId="{2F3B08C9-7DF0-48CB-ABE8-6B73EDE5B971}" type="presParOf" srcId="{FD6D0B4F-3614-459D-AEE9-3087DF2DCF2F}" destId="{7632B59F-BD99-4459-BC32-23C827E43A59}" srcOrd="0" destOrd="0" presId="urn:microsoft.com/office/officeart/2005/8/layout/orgChart1"/>
    <dgm:cxn modelId="{81BC1B80-104E-41D9-A7AB-BE25FB7F35F9}" type="presParOf" srcId="{7632B59F-BD99-4459-BC32-23C827E43A59}" destId="{B485A2BB-B16D-481F-812F-12D967E273F6}" srcOrd="0" destOrd="0" presId="urn:microsoft.com/office/officeart/2005/8/layout/orgChart1"/>
    <dgm:cxn modelId="{DEA2EC59-1546-4E83-8372-E193701893C3}" type="presParOf" srcId="{7632B59F-BD99-4459-BC32-23C827E43A59}" destId="{389C7C72-749B-4AEF-8294-119C25301955}" srcOrd="1" destOrd="0" presId="urn:microsoft.com/office/officeart/2005/8/layout/orgChart1"/>
    <dgm:cxn modelId="{121F5669-915D-4CE9-9C30-F9D6464DC91E}" type="presParOf" srcId="{FD6D0B4F-3614-459D-AEE9-3087DF2DCF2F}" destId="{3831029D-123D-4ED8-9B27-1EBF0F84C223}" srcOrd="1" destOrd="0" presId="urn:microsoft.com/office/officeart/2005/8/layout/orgChart1"/>
    <dgm:cxn modelId="{EF7078E3-EB65-4EBD-B1F1-539391404CD1}" type="presParOf" srcId="{FD6D0B4F-3614-459D-AEE9-3087DF2DCF2F}" destId="{1950766E-88E6-4219-B714-1CA6D1B6CD46}" srcOrd="2" destOrd="0" presId="urn:microsoft.com/office/officeart/2005/8/layout/orgChart1"/>
    <dgm:cxn modelId="{E0B7D4F2-9DC3-4F98-A818-2349B20BF24F}" type="presParOf" srcId="{008E911E-0FC2-41AA-8F47-22A5D58DFBBF}" destId="{A02D226E-09D7-4C30-A574-50E6246C6F3A}" srcOrd="12" destOrd="0" presId="urn:microsoft.com/office/officeart/2005/8/layout/orgChart1"/>
    <dgm:cxn modelId="{E5204459-0E8C-4EA8-997C-39B83074797A}" type="presParOf" srcId="{008E911E-0FC2-41AA-8F47-22A5D58DFBBF}" destId="{CA990F15-8408-430C-9CCC-231793ECB33A}" srcOrd="13" destOrd="0" presId="urn:microsoft.com/office/officeart/2005/8/layout/orgChart1"/>
    <dgm:cxn modelId="{F50A564B-27F4-4831-9B0E-08C0C58617A4}" type="presParOf" srcId="{CA990F15-8408-430C-9CCC-231793ECB33A}" destId="{05AE16C8-31BB-453D-A3FA-0D2079C4EEBB}" srcOrd="0" destOrd="0" presId="urn:microsoft.com/office/officeart/2005/8/layout/orgChart1"/>
    <dgm:cxn modelId="{E445EAA5-368B-4AFE-A8D9-D1082155333F}" type="presParOf" srcId="{05AE16C8-31BB-453D-A3FA-0D2079C4EEBB}" destId="{CE8ED458-7F69-405F-B85F-E213C2355774}" srcOrd="0" destOrd="0" presId="urn:microsoft.com/office/officeart/2005/8/layout/orgChart1"/>
    <dgm:cxn modelId="{17CBFA48-280E-4C21-A490-98B24FA2BD35}" type="presParOf" srcId="{05AE16C8-31BB-453D-A3FA-0D2079C4EEBB}" destId="{570B7982-DE0E-44BA-BA6E-62AF53FA6AA2}" srcOrd="1" destOrd="0" presId="urn:microsoft.com/office/officeart/2005/8/layout/orgChart1"/>
    <dgm:cxn modelId="{CE7CC911-BE1C-4CA1-A60D-2CB95EA1FCFD}" type="presParOf" srcId="{CA990F15-8408-430C-9CCC-231793ECB33A}" destId="{9791DFDE-7EDD-4935-B492-743426552DEF}" srcOrd="1" destOrd="0" presId="urn:microsoft.com/office/officeart/2005/8/layout/orgChart1"/>
    <dgm:cxn modelId="{0E565FFE-4E0A-454F-BB02-237F052C949C}" type="presParOf" srcId="{CA990F15-8408-430C-9CCC-231793ECB33A}" destId="{4744CE01-27F1-4B10-85D0-B66174C0C258}" srcOrd="2" destOrd="0" presId="urn:microsoft.com/office/officeart/2005/8/layout/orgChart1"/>
    <dgm:cxn modelId="{9F7E69A8-F535-4DE9-A91E-A7EB1896C533}" type="presParOf" srcId="{008E911E-0FC2-41AA-8F47-22A5D58DFBBF}" destId="{5AC5A835-0E77-4D85-A1D1-2EFCDBAB6A08}" srcOrd="14" destOrd="0" presId="urn:microsoft.com/office/officeart/2005/8/layout/orgChart1"/>
    <dgm:cxn modelId="{214CC966-F2E4-4544-9C7C-6FE4DF6D68B8}" type="presParOf" srcId="{008E911E-0FC2-41AA-8F47-22A5D58DFBBF}" destId="{69976ECF-2BF9-4189-A2E4-B09698894D19}" srcOrd="15" destOrd="0" presId="urn:microsoft.com/office/officeart/2005/8/layout/orgChart1"/>
    <dgm:cxn modelId="{F836E19B-8B22-4802-8F08-1D049938B1CB}" type="presParOf" srcId="{69976ECF-2BF9-4189-A2E4-B09698894D19}" destId="{00E88986-AC29-4B2A-B978-C0048B1E057E}" srcOrd="0" destOrd="0" presId="urn:microsoft.com/office/officeart/2005/8/layout/orgChart1"/>
    <dgm:cxn modelId="{BAE6290F-EEAC-47C9-B135-D50382E64D17}" type="presParOf" srcId="{00E88986-AC29-4B2A-B978-C0048B1E057E}" destId="{7F73AC2D-46F0-46AC-8E70-502EA6B684B6}" srcOrd="0" destOrd="0" presId="urn:microsoft.com/office/officeart/2005/8/layout/orgChart1"/>
    <dgm:cxn modelId="{0E9EFCF4-D004-4FD0-96F2-587D3FBD1455}" type="presParOf" srcId="{00E88986-AC29-4B2A-B978-C0048B1E057E}" destId="{F39263E2-B72B-4D84-97A0-D9CF3D0C7C32}" srcOrd="1" destOrd="0" presId="urn:microsoft.com/office/officeart/2005/8/layout/orgChart1"/>
    <dgm:cxn modelId="{13FF5769-0E67-4EE0-BA16-A3E2DAFCD9E5}" type="presParOf" srcId="{69976ECF-2BF9-4189-A2E4-B09698894D19}" destId="{B5C0636E-83BD-496E-AAA9-23BE99F84470}" srcOrd="1" destOrd="0" presId="urn:microsoft.com/office/officeart/2005/8/layout/orgChart1"/>
    <dgm:cxn modelId="{4AF2D36F-CBF5-4BFE-A7FB-0333B3FE4211}" type="presParOf" srcId="{69976ECF-2BF9-4189-A2E4-B09698894D19}" destId="{2DCDA985-5AA3-4D78-8AC8-2EDDBEDD619A}" srcOrd="2" destOrd="0" presId="urn:microsoft.com/office/officeart/2005/8/layout/orgChart1"/>
    <dgm:cxn modelId="{6D0E1552-088E-4D6F-A8F6-D578D91CF9FA}" type="presParOf" srcId="{008E911E-0FC2-41AA-8F47-22A5D58DFBBF}" destId="{0339C67A-8B6B-4D81-8E14-EF4CEA130DC9}" srcOrd="16" destOrd="0" presId="urn:microsoft.com/office/officeart/2005/8/layout/orgChart1"/>
    <dgm:cxn modelId="{67276E4E-1A5D-4E45-A691-BE0C31D96F79}" type="presParOf" srcId="{008E911E-0FC2-41AA-8F47-22A5D58DFBBF}" destId="{C1C16866-DFA0-46EB-B7DE-4003D4CC4EDF}" srcOrd="17" destOrd="0" presId="urn:microsoft.com/office/officeart/2005/8/layout/orgChart1"/>
    <dgm:cxn modelId="{9174DCAF-3DF1-4596-8744-E2454FEB5322}" type="presParOf" srcId="{C1C16866-DFA0-46EB-B7DE-4003D4CC4EDF}" destId="{7D6D77A3-AAAD-40FB-AB41-CAC1B053BB1F}" srcOrd="0" destOrd="0" presId="urn:microsoft.com/office/officeart/2005/8/layout/orgChart1"/>
    <dgm:cxn modelId="{5F69D25A-35C7-4B1D-8C2F-A7429F633EC5}" type="presParOf" srcId="{7D6D77A3-AAAD-40FB-AB41-CAC1B053BB1F}" destId="{5E8AFCE7-38DC-480B-B299-1DD80D2D0FE3}" srcOrd="0" destOrd="0" presId="urn:microsoft.com/office/officeart/2005/8/layout/orgChart1"/>
    <dgm:cxn modelId="{E01695BC-64B9-41EF-B406-FCB763273D23}" type="presParOf" srcId="{7D6D77A3-AAAD-40FB-AB41-CAC1B053BB1F}" destId="{9A9C3C53-B039-493E-A165-766DD2AFDBC3}" srcOrd="1" destOrd="0" presId="urn:microsoft.com/office/officeart/2005/8/layout/orgChart1"/>
    <dgm:cxn modelId="{93F8458F-5269-4EC0-A16E-BC9AFE2CC079}" type="presParOf" srcId="{C1C16866-DFA0-46EB-B7DE-4003D4CC4EDF}" destId="{D98E69A5-9F10-4DDD-98D4-599028D6FA04}" srcOrd="1" destOrd="0" presId="urn:microsoft.com/office/officeart/2005/8/layout/orgChart1"/>
    <dgm:cxn modelId="{8011F2BE-B2F8-4D6B-8DAF-FF2FA586F944}" type="presParOf" srcId="{C1C16866-DFA0-46EB-B7DE-4003D4CC4EDF}" destId="{FDEA1754-0ABD-4D52-BD1F-518F21BFB3F3}" srcOrd="2" destOrd="0" presId="urn:microsoft.com/office/officeart/2005/8/layout/orgChart1"/>
    <dgm:cxn modelId="{6D7E725C-9067-4C13-8705-DF90376F3F49}" type="presParOf" srcId="{2673EA97-DD4D-4554-970C-AE4E9E1898DD}" destId="{A0E2C7CA-7EEA-4EBE-A982-4DE6A2725A2C}" srcOrd="2" destOrd="0" presId="urn:microsoft.com/office/officeart/2005/8/layout/orgChart1"/>
    <dgm:cxn modelId="{66908780-8ADE-4653-B3D7-1B6EA74104C5}" type="presParOf" srcId="{615D22D1-8F09-4179-802E-73CC27ECD974}" destId="{D123937D-87EA-4517-948A-BDE975F874D6}" srcOrd="2" destOrd="0" presId="urn:microsoft.com/office/officeart/2005/8/layout/orgChart1"/>
    <dgm:cxn modelId="{E5F4B3D6-32E1-4895-BAA5-A9627AD0D199}" type="presParOf" srcId="{615D22D1-8F09-4179-802E-73CC27ECD974}" destId="{7D4E0FFA-CC85-4867-B0A4-902FC54C5F17}" srcOrd="3" destOrd="0" presId="urn:microsoft.com/office/officeart/2005/8/layout/orgChart1"/>
    <dgm:cxn modelId="{51315A4E-DC30-4B1D-A906-4A7E8B404BDF}" type="presParOf" srcId="{7D4E0FFA-CC85-4867-B0A4-902FC54C5F17}" destId="{71DBF572-3461-4689-A381-F229562B34BF}" srcOrd="0" destOrd="0" presId="urn:microsoft.com/office/officeart/2005/8/layout/orgChart1"/>
    <dgm:cxn modelId="{1C07FDE3-D2B2-4730-B2B3-472611486E32}" type="presParOf" srcId="{71DBF572-3461-4689-A381-F229562B34BF}" destId="{64987A23-5DFF-4DD0-8ABB-3E5A7E9AA89C}" srcOrd="0" destOrd="0" presId="urn:microsoft.com/office/officeart/2005/8/layout/orgChart1"/>
    <dgm:cxn modelId="{04F8D78E-F129-4656-B773-0DDB24666CB4}" type="presParOf" srcId="{71DBF572-3461-4689-A381-F229562B34BF}" destId="{68C921B1-F35C-41F1-9FD5-E9C0BA42D3AF}" srcOrd="1" destOrd="0" presId="urn:microsoft.com/office/officeart/2005/8/layout/orgChart1"/>
    <dgm:cxn modelId="{4C8EEEED-032F-4B25-A9AC-2110E3BA2B9E}" type="presParOf" srcId="{7D4E0FFA-CC85-4867-B0A4-902FC54C5F17}" destId="{3F194FD1-DBBB-47AD-B11C-F5CA9D93429B}" srcOrd="1" destOrd="0" presId="urn:microsoft.com/office/officeart/2005/8/layout/orgChart1"/>
    <dgm:cxn modelId="{73AD832B-B8C2-4C65-9E5F-6138ADB1326B}" type="presParOf" srcId="{3F194FD1-DBBB-47AD-B11C-F5CA9D93429B}" destId="{79F619F9-4DDB-4DBE-BE9C-F93A9E9EDEAC}" srcOrd="0" destOrd="0" presId="urn:microsoft.com/office/officeart/2005/8/layout/orgChart1"/>
    <dgm:cxn modelId="{88B78933-B688-42E0-85BF-3404787A987E}" type="presParOf" srcId="{3F194FD1-DBBB-47AD-B11C-F5CA9D93429B}" destId="{9D7D125B-576B-432C-9D1D-98463DCEEF9B}" srcOrd="1" destOrd="0" presId="urn:microsoft.com/office/officeart/2005/8/layout/orgChart1"/>
    <dgm:cxn modelId="{1D26B294-46B7-4D4D-A85B-1CADE4572302}" type="presParOf" srcId="{9D7D125B-576B-432C-9D1D-98463DCEEF9B}" destId="{C5B364C2-AE9A-453E-BE4E-29E1106E5713}" srcOrd="0" destOrd="0" presId="urn:microsoft.com/office/officeart/2005/8/layout/orgChart1"/>
    <dgm:cxn modelId="{CB1D7079-480C-455A-8BB2-4A0D3BC8D0EB}" type="presParOf" srcId="{C5B364C2-AE9A-453E-BE4E-29E1106E5713}" destId="{0558AD16-B44C-4F11-B9E3-8FFB7A5A11AB}" srcOrd="0" destOrd="0" presId="urn:microsoft.com/office/officeart/2005/8/layout/orgChart1"/>
    <dgm:cxn modelId="{4EC64285-5B30-41C2-9304-F5CA8C7D4971}" type="presParOf" srcId="{C5B364C2-AE9A-453E-BE4E-29E1106E5713}" destId="{AC40FB03-9529-468F-9F62-C037DBAE91C1}" srcOrd="1" destOrd="0" presId="urn:microsoft.com/office/officeart/2005/8/layout/orgChart1"/>
    <dgm:cxn modelId="{83EE7F7D-DD91-4FCF-86C1-4721EFB2264D}" type="presParOf" srcId="{9D7D125B-576B-432C-9D1D-98463DCEEF9B}" destId="{9F3AD918-60E2-4983-A43E-E7C807324017}" srcOrd="1" destOrd="0" presId="urn:microsoft.com/office/officeart/2005/8/layout/orgChart1"/>
    <dgm:cxn modelId="{4ADCF38D-E3E7-4E4D-AACC-8D7C472D57E1}" type="presParOf" srcId="{9D7D125B-576B-432C-9D1D-98463DCEEF9B}" destId="{93110BBF-3882-4C2F-9094-0DCC4C621201}" srcOrd="2" destOrd="0" presId="urn:microsoft.com/office/officeart/2005/8/layout/orgChart1"/>
    <dgm:cxn modelId="{3657262F-3930-4647-A2FA-BA057D619A1F}" type="presParOf" srcId="{3F194FD1-DBBB-47AD-B11C-F5CA9D93429B}" destId="{441E97D6-15DA-4519-8152-A33B7FBA680F}" srcOrd="2" destOrd="0" presId="urn:microsoft.com/office/officeart/2005/8/layout/orgChart1"/>
    <dgm:cxn modelId="{2FD37EB3-E988-4F52-9F45-4E01A1A1CDA8}" type="presParOf" srcId="{3F194FD1-DBBB-47AD-B11C-F5CA9D93429B}" destId="{308D2119-FEBE-4E3C-9AAA-5B068634A40A}" srcOrd="3" destOrd="0" presId="urn:microsoft.com/office/officeart/2005/8/layout/orgChart1"/>
    <dgm:cxn modelId="{1718CF83-CC35-445E-AE7B-E66A33871C1D}" type="presParOf" srcId="{308D2119-FEBE-4E3C-9AAA-5B068634A40A}" destId="{FD86D27E-2219-4721-A5AB-53DFDB988346}" srcOrd="0" destOrd="0" presId="urn:microsoft.com/office/officeart/2005/8/layout/orgChart1"/>
    <dgm:cxn modelId="{74059976-9023-4816-9CA8-9385625A7F99}" type="presParOf" srcId="{FD86D27E-2219-4721-A5AB-53DFDB988346}" destId="{51564B4B-3367-413B-A0E9-3CCD0BB92FDF}" srcOrd="0" destOrd="0" presId="urn:microsoft.com/office/officeart/2005/8/layout/orgChart1"/>
    <dgm:cxn modelId="{61212E4F-E4F1-4EA4-BE15-9DDA9A2D3831}" type="presParOf" srcId="{FD86D27E-2219-4721-A5AB-53DFDB988346}" destId="{47150550-ADB9-4F6A-944B-462D8F055ED4}" srcOrd="1" destOrd="0" presId="urn:microsoft.com/office/officeart/2005/8/layout/orgChart1"/>
    <dgm:cxn modelId="{7CDC18FE-C162-47BA-94A5-770EB6CDE5BC}" type="presParOf" srcId="{308D2119-FEBE-4E3C-9AAA-5B068634A40A}" destId="{844B4440-51A5-455A-A230-081C4F98D9F7}" srcOrd="1" destOrd="0" presId="urn:microsoft.com/office/officeart/2005/8/layout/orgChart1"/>
    <dgm:cxn modelId="{B85D5A17-C260-46D6-8E35-0F493186DEA4}" type="presParOf" srcId="{308D2119-FEBE-4E3C-9AAA-5B068634A40A}" destId="{7D4D897D-B1A9-497E-87EB-AF8D6EF5D1AA}" srcOrd="2" destOrd="0" presId="urn:microsoft.com/office/officeart/2005/8/layout/orgChart1"/>
    <dgm:cxn modelId="{EF50AFD1-9B98-4947-8CA1-07466B33FE02}" type="presParOf" srcId="{3F194FD1-DBBB-47AD-B11C-F5CA9D93429B}" destId="{20DC3E44-6122-4A59-9335-DAD6AFF88296}" srcOrd="4" destOrd="0" presId="urn:microsoft.com/office/officeart/2005/8/layout/orgChart1"/>
    <dgm:cxn modelId="{FB5DDDF3-714C-4CF9-B241-F8CD0A520A51}" type="presParOf" srcId="{3F194FD1-DBBB-47AD-B11C-F5CA9D93429B}" destId="{E9A64A0E-4C39-460B-B5F5-9B3B998B76BE}" srcOrd="5" destOrd="0" presId="urn:microsoft.com/office/officeart/2005/8/layout/orgChart1"/>
    <dgm:cxn modelId="{C65FCD85-EF91-45E3-BB4E-C2286B5A330B}" type="presParOf" srcId="{E9A64A0E-4C39-460B-B5F5-9B3B998B76BE}" destId="{B9A9FDF1-AE1D-4F5B-8409-AD23A5C5E690}" srcOrd="0" destOrd="0" presId="urn:microsoft.com/office/officeart/2005/8/layout/orgChart1"/>
    <dgm:cxn modelId="{3A44E49F-5070-4550-9708-9D093EBB6D6D}" type="presParOf" srcId="{B9A9FDF1-AE1D-4F5B-8409-AD23A5C5E690}" destId="{44B8234E-46C4-4D4A-BAC1-4AA5F5830C8B}" srcOrd="0" destOrd="0" presId="urn:microsoft.com/office/officeart/2005/8/layout/orgChart1"/>
    <dgm:cxn modelId="{89C50A9A-8BD9-4F9F-B18F-5BFB5B273A08}" type="presParOf" srcId="{B9A9FDF1-AE1D-4F5B-8409-AD23A5C5E690}" destId="{4C2028D6-196E-4378-B3FD-A4EE4C45DA5F}" srcOrd="1" destOrd="0" presId="urn:microsoft.com/office/officeart/2005/8/layout/orgChart1"/>
    <dgm:cxn modelId="{6508F844-BD09-47E5-B51D-B16725261AC0}" type="presParOf" srcId="{E9A64A0E-4C39-460B-B5F5-9B3B998B76BE}" destId="{9988FCE4-2F66-403F-AAF8-DBE710E26043}" srcOrd="1" destOrd="0" presId="urn:microsoft.com/office/officeart/2005/8/layout/orgChart1"/>
    <dgm:cxn modelId="{0CB05F15-37E7-4510-BB31-159ECF9BF03D}" type="presParOf" srcId="{E9A64A0E-4C39-460B-B5F5-9B3B998B76BE}" destId="{C90767B4-B035-4EDE-BBAE-835CDD18D092}" srcOrd="2" destOrd="0" presId="urn:microsoft.com/office/officeart/2005/8/layout/orgChart1"/>
    <dgm:cxn modelId="{F161BA22-942C-48A2-AB5E-117112926E63}" type="presParOf" srcId="{3F194FD1-DBBB-47AD-B11C-F5CA9D93429B}" destId="{E5996AFE-70CE-41AD-BCF7-95B0E6FA248D}" srcOrd="6" destOrd="0" presId="urn:microsoft.com/office/officeart/2005/8/layout/orgChart1"/>
    <dgm:cxn modelId="{A2754347-4BAF-41A2-81FF-83C721BC1E15}" type="presParOf" srcId="{3F194FD1-DBBB-47AD-B11C-F5CA9D93429B}" destId="{9EF9B20F-9DA5-46FC-B604-642B5E5264D3}" srcOrd="7" destOrd="0" presId="urn:microsoft.com/office/officeart/2005/8/layout/orgChart1"/>
    <dgm:cxn modelId="{203AC6EE-A924-4BE6-A105-5181D37A456F}" type="presParOf" srcId="{9EF9B20F-9DA5-46FC-B604-642B5E5264D3}" destId="{8A4EE611-2C3F-43E8-9B8A-2C44C86A40CF}" srcOrd="0" destOrd="0" presId="urn:microsoft.com/office/officeart/2005/8/layout/orgChart1"/>
    <dgm:cxn modelId="{C9DD4D40-A657-4F5E-8FDA-1DC91CA67A62}" type="presParOf" srcId="{8A4EE611-2C3F-43E8-9B8A-2C44C86A40CF}" destId="{3AF31705-76B8-4BFE-B25E-AA43E7566168}" srcOrd="0" destOrd="0" presId="urn:microsoft.com/office/officeart/2005/8/layout/orgChart1"/>
    <dgm:cxn modelId="{C4680F4A-AA2F-4AC7-B3DD-BD902059D289}" type="presParOf" srcId="{8A4EE611-2C3F-43E8-9B8A-2C44C86A40CF}" destId="{B2F92662-2465-4790-96B8-66C111CFAB83}" srcOrd="1" destOrd="0" presId="urn:microsoft.com/office/officeart/2005/8/layout/orgChart1"/>
    <dgm:cxn modelId="{4B3B475F-C8D5-4732-8733-528DC497A8C2}" type="presParOf" srcId="{9EF9B20F-9DA5-46FC-B604-642B5E5264D3}" destId="{7461BC6A-6F3D-41D3-9EB9-2E6CB67510CA}" srcOrd="1" destOrd="0" presId="urn:microsoft.com/office/officeart/2005/8/layout/orgChart1"/>
    <dgm:cxn modelId="{3157200E-0F89-4560-8134-83069E1B664D}" type="presParOf" srcId="{9EF9B20F-9DA5-46FC-B604-642B5E5264D3}" destId="{4BE9167F-B9E5-494B-92F6-2E766F4E263D}" srcOrd="2" destOrd="0" presId="urn:microsoft.com/office/officeart/2005/8/layout/orgChart1"/>
    <dgm:cxn modelId="{76D41A5B-AF19-4139-9C8C-828736B7A0FA}" type="presParOf" srcId="{7D4E0FFA-CC85-4867-B0A4-902FC54C5F17}" destId="{0686B2A8-88CA-4F7C-80B2-689CF2E8AADD}" srcOrd="2" destOrd="0" presId="urn:microsoft.com/office/officeart/2005/8/layout/orgChart1"/>
    <dgm:cxn modelId="{C9C4E03E-A766-4AF8-A920-42A8C440BCA6}" type="presParOf" srcId="{C4B7D8BF-E610-4C46-B8D3-837B131AA259}" destId="{F54B1EDE-84EA-42A2-BBFF-47DF8F30CA02}" srcOrd="2" destOrd="0" presId="urn:microsoft.com/office/officeart/2005/8/layout/orgChart1"/>
    <dgm:cxn modelId="{C8B55172-77C5-4E04-9057-6D25F0A993F4}" type="presParOf" srcId="{CF5F94D4-6F5F-4BED-81E3-3864D4BD762A}" destId="{F3B6CBB2-E9F0-4DC8-A6AE-1399235C7F59}" srcOrd="2" destOrd="0" presId="urn:microsoft.com/office/officeart/2005/8/layout/orgChart1"/>
    <dgm:cxn modelId="{F1D71AFE-02DF-43CB-AC7C-95DDCB218C1E}" type="presParOf" srcId="{1D075006-B1B3-458F-AAAE-753A271F0A0C}" destId="{24744664-F7B8-4D0C-A181-BF7AE1D6FF70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99B6165-62D5-463B-BDE5-91840C10B78F}" type="doc">
      <dgm:prSet loTypeId="urn:microsoft.com/office/officeart/2005/8/layout/cycle4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A11613C-C154-4530-859F-C7D976AD64D8}">
      <dgm:prSet phldrT="[Text]" custT="1"/>
      <dgm:spPr>
        <a:solidFill>
          <a:srgbClr val="7030A0"/>
        </a:solidFill>
      </dgm:spPr>
      <dgm:t>
        <a:bodyPr/>
        <a:lstStyle/>
        <a:p>
          <a:pPr marL="0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dirty="0"/>
        </a:p>
      </dgm:t>
    </dgm:pt>
    <dgm:pt modelId="{5F5A736E-47AA-4E01-A9C6-E3FC478E3596}" type="parTrans" cxnId="{8A4A60D6-E05F-46D8-9C63-C1FDCA0C96E8}">
      <dgm:prSet/>
      <dgm:spPr/>
      <dgm:t>
        <a:bodyPr/>
        <a:lstStyle/>
        <a:p>
          <a:endParaRPr lang="en-US"/>
        </a:p>
      </dgm:t>
    </dgm:pt>
    <dgm:pt modelId="{CA0094EE-9E99-468A-B949-6060D5F5D043}" type="sibTrans" cxnId="{8A4A60D6-E05F-46D8-9C63-C1FDCA0C96E8}">
      <dgm:prSet/>
      <dgm:spPr/>
      <dgm:t>
        <a:bodyPr/>
        <a:lstStyle/>
        <a:p>
          <a:endParaRPr lang="en-US"/>
        </a:p>
      </dgm:t>
    </dgm:pt>
    <dgm:pt modelId="{A9E0AA03-2DF1-4D5D-B4D7-13839133BAD6}">
      <dgm:prSet phldrT="[Text]" custT="1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800" dirty="0"/>
            <a:t>Isolating language</a:t>
          </a:r>
        </a:p>
        <a:p>
          <a:endParaRPr lang="en-US" dirty="0"/>
        </a:p>
      </dgm:t>
    </dgm:pt>
    <dgm:pt modelId="{0885F24A-7A31-441D-89CF-3907D52C01DE}" type="parTrans" cxnId="{C693E816-08E7-4E17-98A8-20E9DB6F0B4E}">
      <dgm:prSet/>
      <dgm:spPr/>
      <dgm:t>
        <a:bodyPr/>
        <a:lstStyle/>
        <a:p>
          <a:endParaRPr lang="en-US"/>
        </a:p>
      </dgm:t>
    </dgm:pt>
    <dgm:pt modelId="{A7EF85BD-564A-4330-8496-06895B8408FF}" type="sibTrans" cxnId="{C693E816-08E7-4E17-98A8-20E9DB6F0B4E}">
      <dgm:prSet/>
      <dgm:spPr/>
      <dgm:t>
        <a:bodyPr/>
        <a:lstStyle/>
        <a:p>
          <a:endParaRPr lang="en-US"/>
        </a:p>
      </dgm:t>
    </dgm:pt>
    <dgm:pt modelId="{3A52C61B-8151-40D0-B02A-372E8589C03F}">
      <dgm:prSet phldrT="[Text]" phldr="1"/>
      <dgm:spPr>
        <a:solidFill>
          <a:schemeClr val="accent3"/>
        </a:solidFill>
      </dgm:spPr>
      <dgm:t>
        <a:bodyPr/>
        <a:lstStyle/>
        <a:p>
          <a:endParaRPr lang="en-US" dirty="0"/>
        </a:p>
      </dgm:t>
    </dgm:pt>
    <dgm:pt modelId="{9121A358-8BC4-4307-BA1F-DBF1113E1429}" type="parTrans" cxnId="{6C9419CC-AAF8-4E94-B2CD-4E2A7AE56748}">
      <dgm:prSet/>
      <dgm:spPr/>
      <dgm:t>
        <a:bodyPr/>
        <a:lstStyle/>
        <a:p>
          <a:endParaRPr lang="en-US"/>
        </a:p>
      </dgm:t>
    </dgm:pt>
    <dgm:pt modelId="{591CC3BD-5545-4128-893B-73E1E588F75B}" type="sibTrans" cxnId="{6C9419CC-AAF8-4E94-B2CD-4E2A7AE56748}">
      <dgm:prSet/>
      <dgm:spPr/>
      <dgm:t>
        <a:bodyPr/>
        <a:lstStyle/>
        <a:p>
          <a:endParaRPr lang="en-US"/>
        </a:p>
      </dgm:t>
    </dgm:pt>
    <dgm:pt modelId="{EA7F2856-315E-4956-ABCD-4E4074618BF3}">
      <dgm:prSet phldrT="[Text]" custT="1"/>
      <dgm:spPr/>
      <dgm:t>
        <a:bodyPr/>
        <a:lstStyle/>
        <a:p>
          <a:endParaRPr lang="en-US" sz="2800" dirty="0"/>
        </a:p>
      </dgm:t>
    </dgm:pt>
    <dgm:pt modelId="{95A8E83C-726F-49F3-84BB-75563A260392}" type="parTrans" cxnId="{51D3F0E3-8379-4E0F-B09C-D296699CCD9C}">
      <dgm:prSet/>
      <dgm:spPr/>
      <dgm:t>
        <a:bodyPr/>
        <a:lstStyle/>
        <a:p>
          <a:endParaRPr lang="en-US"/>
        </a:p>
      </dgm:t>
    </dgm:pt>
    <dgm:pt modelId="{8E500B48-C549-4368-807D-22EA83691E91}" type="sibTrans" cxnId="{51D3F0E3-8379-4E0F-B09C-D296699CCD9C}">
      <dgm:prSet/>
      <dgm:spPr/>
      <dgm:t>
        <a:bodyPr/>
        <a:lstStyle/>
        <a:p>
          <a:endParaRPr lang="en-US"/>
        </a:p>
      </dgm:t>
    </dgm:pt>
    <dgm:pt modelId="{CF3D5CDB-365C-4CFB-8F38-F50F5C7B1754}">
      <dgm:prSet phldrT="[Text]" phldr="1"/>
      <dgm:spPr>
        <a:solidFill>
          <a:schemeClr val="bg2">
            <a:lumMod val="75000"/>
          </a:schemeClr>
        </a:solidFill>
      </dgm:spPr>
      <dgm:t>
        <a:bodyPr/>
        <a:lstStyle/>
        <a:p>
          <a:endParaRPr lang="en-US" dirty="0"/>
        </a:p>
      </dgm:t>
    </dgm:pt>
    <dgm:pt modelId="{E8D4DDC1-6E64-49E7-99DE-78BAC8B3A6FC}" type="parTrans" cxnId="{443F63B1-AF2D-4B08-A55C-A05572D1ECB8}">
      <dgm:prSet/>
      <dgm:spPr/>
      <dgm:t>
        <a:bodyPr/>
        <a:lstStyle/>
        <a:p>
          <a:endParaRPr lang="en-US"/>
        </a:p>
      </dgm:t>
    </dgm:pt>
    <dgm:pt modelId="{25BF2230-09D9-4B23-BAFC-397F076F8781}" type="sibTrans" cxnId="{443F63B1-AF2D-4B08-A55C-A05572D1ECB8}">
      <dgm:prSet/>
      <dgm:spPr/>
      <dgm:t>
        <a:bodyPr/>
        <a:lstStyle/>
        <a:p>
          <a:endParaRPr lang="en-US"/>
        </a:p>
      </dgm:t>
    </dgm:pt>
    <dgm:pt modelId="{6722A5DD-51EB-4F73-A60B-E3CF3737FC60}">
      <dgm:prSet phldrT="[Text]"/>
      <dgm:spPr/>
      <dgm:t>
        <a:bodyPr/>
        <a:lstStyle/>
        <a:p>
          <a:r>
            <a:rPr lang="en-US" dirty="0"/>
            <a:t>Poly-synthetic language </a:t>
          </a:r>
        </a:p>
      </dgm:t>
    </dgm:pt>
    <dgm:pt modelId="{EF371DD4-A2BB-4A0E-84F8-568BF2E09D79}" type="parTrans" cxnId="{6807D340-1370-48C1-AF38-EB8DBF6E6685}">
      <dgm:prSet/>
      <dgm:spPr/>
      <dgm:t>
        <a:bodyPr/>
        <a:lstStyle/>
        <a:p>
          <a:endParaRPr lang="en-US"/>
        </a:p>
      </dgm:t>
    </dgm:pt>
    <dgm:pt modelId="{095C397A-9DEC-49F3-B848-6E0CF8C1807F}" type="sibTrans" cxnId="{6807D340-1370-48C1-AF38-EB8DBF6E6685}">
      <dgm:prSet/>
      <dgm:spPr/>
      <dgm:t>
        <a:bodyPr/>
        <a:lstStyle/>
        <a:p>
          <a:endParaRPr lang="en-US"/>
        </a:p>
      </dgm:t>
    </dgm:pt>
    <dgm:pt modelId="{E19734B4-0912-43E0-8026-B54442D40DBC}">
      <dgm:prSet phldrT="[Text]" phldr="1"/>
      <dgm:spPr>
        <a:solidFill>
          <a:srgbClr val="00B050"/>
        </a:solidFill>
      </dgm:spPr>
      <dgm:t>
        <a:bodyPr/>
        <a:lstStyle/>
        <a:p>
          <a:endParaRPr lang="en-US" dirty="0"/>
        </a:p>
      </dgm:t>
    </dgm:pt>
    <dgm:pt modelId="{7E15CE76-6F52-453B-BC76-653F8338D1D8}" type="parTrans" cxnId="{A7279570-A366-4D15-BE9A-E3B6A186B132}">
      <dgm:prSet/>
      <dgm:spPr/>
      <dgm:t>
        <a:bodyPr/>
        <a:lstStyle/>
        <a:p>
          <a:endParaRPr lang="en-US"/>
        </a:p>
      </dgm:t>
    </dgm:pt>
    <dgm:pt modelId="{30EA3D33-D9A8-4195-90E2-A800817F5DEA}" type="sibTrans" cxnId="{A7279570-A366-4D15-BE9A-E3B6A186B132}">
      <dgm:prSet/>
      <dgm:spPr/>
      <dgm:t>
        <a:bodyPr/>
        <a:lstStyle/>
        <a:p>
          <a:endParaRPr lang="en-US"/>
        </a:p>
      </dgm:t>
    </dgm:pt>
    <dgm:pt modelId="{7E105D77-ECFC-46A3-AD4D-65424303A0AE}">
      <dgm:prSet phldrT="[Text]"/>
      <dgm:spPr/>
      <dgm:t>
        <a:bodyPr/>
        <a:lstStyle/>
        <a:p>
          <a:r>
            <a:rPr lang="en-US" dirty="0"/>
            <a:t>Inflectional language </a:t>
          </a:r>
        </a:p>
      </dgm:t>
    </dgm:pt>
    <dgm:pt modelId="{3DA854DE-8484-428D-BB86-4E8C93786955}" type="parTrans" cxnId="{3FD68AEE-13D7-4614-8B08-C9E8D6D4DE0B}">
      <dgm:prSet/>
      <dgm:spPr/>
      <dgm:t>
        <a:bodyPr/>
        <a:lstStyle/>
        <a:p>
          <a:endParaRPr lang="en-US"/>
        </a:p>
      </dgm:t>
    </dgm:pt>
    <dgm:pt modelId="{F0D484F9-C2B1-4FF8-9DFC-A8DA506819F6}" type="sibTrans" cxnId="{3FD68AEE-13D7-4614-8B08-C9E8D6D4DE0B}">
      <dgm:prSet/>
      <dgm:spPr/>
      <dgm:t>
        <a:bodyPr/>
        <a:lstStyle/>
        <a:p>
          <a:endParaRPr lang="en-US"/>
        </a:p>
      </dgm:t>
    </dgm:pt>
    <dgm:pt modelId="{3837A2E3-2E61-458B-8950-2B7F14E746BA}" type="pres">
      <dgm:prSet presAssocID="{599B6165-62D5-463B-BDE5-91840C10B78F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75D29CD-6340-44E6-8714-94813CE51900}" type="pres">
      <dgm:prSet presAssocID="{599B6165-62D5-463B-BDE5-91840C10B78F}" presName="children" presStyleCnt="0"/>
      <dgm:spPr/>
    </dgm:pt>
    <dgm:pt modelId="{10CF9157-0450-4F35-BBDB-4FCDB6814FB5}" type="pres">
      <dgm:prSet presAssocID="{599B6165-62D5-463B-BDE5-91840C10B78F}" presName="child1group" presStyleCnt="0"/>
      <dgm:spPr/>
    </dgm:pt>
    <dgm:pt modelId="{BAD8BEB4-9B09-45C0-B141-D743C18B04EB}" type="pres">
      <dgm:prSet presAssocID="{599B6165-62D5-463B-BDE5-91840C10B78F}" presName="child1" presStyleLbl="bgAcc1" presStyleIdx="0" presStyleCnt="4"/>
      <dgm:spPr/>
      <dgm:t>
        <a:bodyPr/>
        <a:lstStyle/>
        <a:p>
          <a:endParaRPr lang="en-US"/>
        </a:p>
      </dgm:t>
    </dgm:pt>
    <dgm:pt modelId="{7AE66720-1B63-4880-A8F9-6B61A5301ABC}" type="pres">
      <dgm:prSet presAssocID="{599B6165-62D5-463B-BDE5-91840C10B78F}" presName="child1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EAE0336-F1AA-43D6-B44C-E6A87EE78DC5}" type="pres">
      <dgm:prSet presAssocID="{599B6165-62D5-463B-BDE5-91840C10B78F}" presName="child2group" presStyleCnt="0"/>
      <dgm:spPr/>
    </dgm:pt>
    <dgm:pt modelId="{AD9F4467-B9CE-4CAA-BD73-96EEBECEC7F7}" type="pres">
      <dgm:prSet presAssocID="{599B6165-62D5-463B-BDE5-91840C10B78F}" presName="child2" presStyleLbl="bgAcc1" presStyleIdx="1" presStyleCnt="4"/>
      <dgm:spPr/>
      <dgm:t>
        <a:bodyPr/>
        <a:lstStyle/>
        <a:p>
          <a:endParaRPr lang="en-US"/>
        </a:p>
      </dgm:t>
    </dgm:pt>
    <dgm:pt modelId="{68019709-1AC8-4780-B0E1-F90990E7BE1B}" type="pres">
      <dgm:prSet presAssocID="{599B6165-62D5-463B-BDE5-91840C10B78F}" presName="child2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B7F9F50-BCFB-4080-B195-7F97B41825D5}" type="pres">
      <dgm:prSet presAssocID="{599B6165-62D5-463B-BDE5-91840C10B78F}" presName="child3group" presStyleCnt="0"/>
      <dgm:spPr/>
    </dgm:pt>
    <dgm:pt modelId="{CA08EFBA-BFA0-4E73-825E-D261E788B1C6}" type="pres">
      <dgm:prSet presAssocID="{599B6165-62D5-463B-BDE5-91840C10B78F}" presName="child3" presStyleLbl="bgAcc1" presStyleIdx="2" presStyleCnt="4"/>
      <dgm:spPr/>
      <dgm:t>
        <a:bodyPr/>
        <a:lstStyle/>
        <a:p>
          <a:endParaRPr lang="en-US"/>
        </a:p>
      </dgm:t>
    </dgm:pt>
    <dgm:pt modelId="{F4B8ABA6-CD2A-4444-A3A4-BC699BDB9351}" type="pres">
      <dgm:prSet presAssocID="{599B6165-62D5-463B-BDE5-91840C10B78F}" presName="child3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D118B23-ECE9-4D28-AC26-F90EFF30EED9}" type="pres">
      <dgm:prSet presAssocID="{599B6165-62D5-463B-BDE5-91840C10B78F}" presName="child4group" presStyleCnt="0"/>
      <dgm:spPr/>
    </dgm:pt>
    <dgm:pt modelId="{4AE851F4-5963-4D4D-8B9E-372FC676A6D9}" type="pres">
      <dgm:prSet presAssocID="{599B6165-62D5-463B-BDE5-91840C10B78F}" presName="child4" presStyleLbl="bgAcc1" presStyleIdx="3" presStyleCnt="4"/>
      <dgm:spPr/>
      <dgm:t>
        <a:bodyPr/>
        <a:lstStyle/>
        <a:p>
          <a:endParaRPr lang="en-US"/>
        </a:p>
      </dgm:t>
    </dgm:pt>
    <dgm:pt modelId="{3F1A7ADA-7DF5-4676-9348-74C417488ADA}" type="pres">
      <dgm:prSet presAssocID="{599B6165-62D5-463B-BDE5-91840C10B78F}" presName="child4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87600DF-F010-441C-A3EA-ED032F321CF0}" type="pres">
      <dgm:prSet presAssocID="{599B6165-62D5-463B-BDE5-91840C10B78F}" presName="childPlaceholder" presStyleCnt="0"/>
      <dgm:spPr/>
    </dgm:pt>
    <dgm:pt modelId="{10957057-CF51-47F7-95B7-A66B1C400E9E}" type="pres">
      <dgm:prSet presAssocID="{599B6165-62D5-463B-BDE5-91840C10B78F}" presName="circle" presStyleCnt="0"/>
      <dgm:spPr/>
    </dgm:pt>
    <dgm:pt modelId="{B5129653-C5DB-4517-924D-2D3CA10DF3C2}" type="pres">
      <dgm:prSet presAssocID="{599B6165-62D5-463B-BDE5-91840C10B78F}" presName="quadrant1" presStyleLbl="node1" presStyleIdx="0" presStyleCnt="4" custScaleX="9457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0B82421-63D7-40ED-92F2-9B41EF3F3D8A}" type="pres">
      <dgm:prSet presAssocID="{599B6165-62D5-463B-BDE5-91840C10B78F}" presName="quadrant2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6B902F4-C144-4E68-87CB-186ABF7D9D44}" type="pres">
      <dgm:prSet presAssocID="{599B6165-62D5-463B-BDE5-91840C10B78F}" presName="quadrant3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89648D2-B84C-42FF-A009-B18FC37B81C1}" type="pres">
      <dgm:prSet presAssocID="{599B6165-62D5-463B-BDE5-91840C10B78F}" presName="quadrant4" presStyleLbl="node1" presStyleIdx="3" presStyleCnt="4" custScaleX="95959" custScaleY="88799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F2F4D72-38D2-413F-8FBC-2662E0D64F76}" type="pres">
      <dgm:prSet presAssocID="{599B6165-62D5-463B-BDE5-91840C10B78F}" presName="quadrantPlaceholder" presStyleCnt="0"/>
      <dgm:spPr/>
    </dgm:pt>
    <dgm:pt modelId="{B15D5124-96EC-40D1-A16F-551118FDC2DA}" type="pres">
      <dgm:prSet presAssocID="{599B6165-62D5-463B-BDE5-91840C10B78F}" presName="center1" presStyleLbl="fgShp" presStyleIdx="0" presStyleCnt="2"/>
      <dgm:spPr/>
    </dgm:pt>
    <dgm:pt modelId="{B1EDFA42-6FC9-4BB2-8E86-352244B65392}" type="pres">
      <dgm:prSet presAssocID="{599B6165-62D5-463B-BDE5-91840C10B78F}" presName="center2" presStyleLbl="fgShp" presStyleIdx="1" presStyleCnt="2"/>
      <dgm:spPr/>
    </dgm:pt>
  </dgm:ptLst>
  <dgm:cxnLst>
    <dgm:cxn modelId="{64E1D03C-AB89-46B9-914F-A53D34AAC0F4}" type="presOf" srcId="{7E105D77-ECFC-46A3-AD4D-65424303A0AE}" destId="{3F1A7ADA-7DF5-4676-9348-74C417488ADA}" srcOrd="1" destOrd="0" presId="urn:microsoft.com/office/officeart/2005/8/layout/cycle4"/>
    <dgm:cxn modelId="{8A4A60D6-E05F-46D8-9C63-C1FDCA0C96E8}" srcId="{599B6165-62D5-463B-BDE5-91840C10B78F}" destId="{EA11613C-C154-4530-859F-C7D976AD64D8}" srcOrd="0" destOrd="0" parTransId="{5F5A736E-47AA-4E01-A9C6-E3FC478E3596}" sibTransId="{CA0094EE-9E99-468A-B949-6060D5F5D043}"/>
    <dgm:cxn modelId="{2BA16470-A784-4CBD-8EC1-FCD9D35285BD}" type="presOf" srcId="{7E105D77-ECFC-46A3-AD4D-65424303A0AE}" destId="{4AE851F4-5963-4D4D-8B9E-372FC676A6D9}" srcOrd="0" destOrd="0" presId="urn:microsoft.com/office/officeart/2005/8/layout/cycle4"/>
    <dgm:cxn modelId="{BED27C4E-6544-4C07-88ED-B7238958350A}" type="presOf" srcId="{6722A5DD-51EB-4F73-A60B-E3CF3737FC60}" destId="{CA08EFBA-BFA0-4E73-825E-D261E788B1C6}" srcOrd="0" destOrd="0" presId="urn:microsoft.com/office/officeart/2005/8/layout/cycle4"/>
    <dgm:cxn modelId="{DB811D65-EDD4-49E9-994E-76BDDC9DD62E}" type="presOf" srcId="{599B6165-62D5-463B-BDE5-91840C10B78F}" destId="{3837A2E3-2E61-458B-8950-2B7F14E746BA}" srcOrd="0" destOrd="0" presId="urn:microsoft.com/office/officeart/2005/8/layout/cycle4"/>
    <dgm:cxn modelId="{204F237C-7D8D-447D-B939-7E605EFBD85A}" type="presOf" srcId="{6722A5DD-51EB-4F73-A60B-E3CF3737FC60}" destId="{F4B8ABA6-CD2A-4444-A3A4-BC699BDB9351}" srcOrd="1" destOrd="0" presId="urn:microsoft.com/office/officeart/2005/8/layout/cycle4"/>
    <dgm:cxn modelId="{ACAC1DDB-CFF8-43AC-92AB-D95A95567D5A}" type="presOf" srcId="{EA7F2856-315E-4956-ABCD-4E4074618BF3}" destId="{AD9F4467-B9CE-4CAA-BD73-96EEBECEC7F7}" srcOrd="0" destOrd="0" presId="urn:microsoft.com/office/officeart/2005/8/layout/cycle4"/>
    <dgm:cxn modelId="{80022C51-866A-44BF-AF48-0CAD86BF3BC7}" type="presOf" srcId="{CF3D5CDB-365C-4CFB-8F38-F50F5C7B1754}" destId="{66B902F4-C144-4E68-87CB-186ABF7D9D44}" srcOrd="0" destOrd="0" presId="urn:microsoft.com/office/officeart/2005/8/layout/cycle4"/>
    <dgm:cxn modelId="{3FD68AEE-13D7-4614-8B08-C9E8D6D4DE0B}" srcId="{E19734B4-0912-43E0-8026-B54442D40DBC}" destId="{7E105D77-ECFC-46A3-AD4D-65424303A0AE}" srcOrd="0" destOrd="0" parTransId="{3DA854DE-8484-428D-BB86-4E8C93786955}" sibTransId="{F0D484F9-C2B1-4FF8-9DFC-A8DA506819F6}"/>
    <dgm:cxn modelId="{BD0C53A3-EE76-48F6-979B-BE526BB392A2}" type="presOf" srcId="{A9E0AA03-2DF1-4D5D-B4D7-13839133BAD6}" destId="{7AE66720-1B63-4880-A8F9-6B61A5301ABC}" srcOrd="1" destOrd="0" presId="urn:microsoft.com/office/officeart/2005/8/layout/cycle4"/>
    <dgm:cxn modelId="{6C9419CC-AAF8-4E94-B2CD-4E2A7AE56748}" srcId="{599B6165-62D5-463B-BDE5-91840C10B78F}" destId="{3A52C61B-8151-40D0-B02A-372E8589C03F}" srcOrd="1" destOrd="0" parTransId="{9121A358-8BC4-4307-BA1F-DBF1113E1429}" sibTransId="{591CC3BD-5545-4128-893B-73E1E588F75B}"/>
    <dgm:cxn modelId="{2256A860-8740-4872-B267-F6B2B3C6549F}" type="presOf" srcId="{A9E0AA03-2DF1-4D5D-B4D7-13839133BAD6}" destId="{BAD8BEB4-9B09-45C0-B141-D743C18B04EB}" srcOrd="0" destOrd="0" presId="urn:microsoft.com/office/officeart/2005/8/layout/cycle4"/>
    <dgm:cxn modelId="{51D3F0E3-8379-4E0F-B09C-D296699CCD9C}" srcId="{3A52C61B-8151-40D0-B02A-372E8589C03F}" destId="{EA7F2856-315E-4956-ABCD-4E4074618BF3}" srcOrd="0" destOrd="0" parTransId="{95A8E83C-726F-49F3-84BB-75563A260392}" sibTransId="{8E500B48-C549-4368-807D-22EA83691E91}"/>
    <dgm:cxn modelId="{443F63B1-AF2D-4B08-A55C-A05572D1ECB8}" srcId="{599B6165-62D5-463B-BDE5-91840C10B78F}" destId="{CF3D5CDB-365C-4CFB-8F38-F50F5C7B1754}" srcOrd="2" destOrd="0" parTransId="{E8D4DDC1-6E64-49E7-99DE-78BAC8B3A6FC}" sibTransId="{25BF2230-09D9-4B23-BAFC-397F076F8781}"/>
    <dgm:cxn modelId="{46733CA3-0B89-4D02-B8ED-54BAD3148F91}" type="presOf" srcId="{EA11613C-C154-4530-859F-C7D976AD64D8}" destId="{B5129653-C5DB-4517-924D-2D3CA10DF3C2}" srcOrd="0" destOrd="0" presId="urn:microsoft.com/office/officeart/2005/8/layout/cycle4"/>
    <dgm:cxn modelId="{C693E816-08E7-4E17-98A8-20E9DB6F0B4E}" srcId="{EA11613C-C154-4530-859F-C7D976AD64D8}" destId="{A9E0AA03-2DF1-4D5D-B4D7-13839133BAD6}" srcOrd="0" destOrd="0" parTransId="{0885F24A-7A31-441D-89CF-3907D52C01DE}" sibTransId="{A7EF85BD-564A-4330-8496-06895B8408FF}"/>
    <dgm:cxn modelId="{A7279570-A366-4D15-BE9A-E3B6A186B132}" srcId="{599B6165-62D5-463B-BDE5-91840C10B78F}" destId="{E19734B4-0912-43E0-8026-B54442D40DBC}" srcOrd="3" destOrd="0" parTransId="{7E15CE76-6F52-453B-BC76-653F8338D1D8}" sibTransId="{30EA3D33-D9A8-4195-90E2-A800817F5DEA}"/>
    <dgm:cxn modelId="{52EDB05E-4541-42FC-93DE-B2522A03E52B}" type="presOf" srcId="{EA7F2856-315E-4956-ABCD-4E4074618BF3}" destId="{68019709-1AC8-4780-B0E1-F90990E7BE1B}" srcOrd="1" destOrd="0" presId="urn:microsoft.com/office/officeart/2005/8/layout/cycle4"/>
    <dgm:cxn modelId="{1DEF89E0-1CB9-4BC9-B836-D35B71D47268}" type="presOf" srcId="{3A52C61B-8151-40D0-B02A-372E8589C03F}" destId="{A0B82421-63D7-40ED-92F2-9B41EF3F3D8A}" srcOrd="0" destOrd="0" presId="urn:microsoft.com/office/officeart/2005/8/layout/cycle4"/>
    <dgm:cxn modelId="{6807D340-1370-48C1-AF38-EB8DBF6E6685}" srcId="{CF3D5CDB-365C-4CFB-8F38-F50F5C7B1754}" destId="{6722A5DD-51EB-4F73-A60B-E3CF3737FC60}" srcOrd="0" destOrd="0" parTransId="{EF371DD4-A2BB-4A0E-84F8-568BF2E09D79}" sibTransId="{095C397A-9DEC-49F3-B848-6E0CF8C1807F}"/>
    <dgm:cxn modelId="{0A842BE2-89C8-49F4-8359-186ACC63F1D3}" type="presOf" srcId="{E19734B4-0912-43E0-8026-B54442D40DBC}" destId="{589648D2-B84C-42FF-A009-B18FC37B81C1}" srcOrd="0" destOrd="0" presId="urn:microsoft.com/office/officeart/2005/8/layout/cycle4"/>
    <dgm:cxn modelId="{E765E6B3-0B0B-4B77-ACA6-A065127C6135}" type="presParOf" srcId="{3837A2E3-2E61-458B-8950-2B7F14E746BA}" destId="{175D29CD-6340-44E6-8714-94813CE51900}" srcOrd="0" destOrd="0" presId="urn:microsoft.com/office/officeart/2005/8/layout/cycle4"/>
    <dgm:cxn modelId="{3A5C189A-0DCD-44DD-8CB2-9FB9D9868979}" type="presParOf" srcId="{175D29CD-6340-44E6-8714-94813CE51900}" destId="{10CF9157-0450-4F35-BBDB-4FCDB6814FB5}" srcOrd="0" destOrd="0" presId="urn:microsoft.com/office/officeart/2005/8/layout/cycle4"/>
    <dgm:cxn modelId="{3DB74A32-4727-4ACF-B18B-9D3275E1987E}" type="presParOf" srcId="{10CF9157-0450-4F35-BBDB-4FCDB6814FB5}" destId="{BAD8BEB4-9B09-45C0-B141-D743C18B04EB}" srcOrd="0" destOrd="0" presId="urn:microsoft.com/office/officeart/2005/8/layout/cycle4"/>
    <dgm:cxn modelId="{161FF80F-88ED-4CEE-8E8A-B89FCA484707}" type="presParOf" srcId="{10CF9157-0450-4F35-BBDB-4FCDB6814FB5}" destId="{7AE66720-1B63-4880-A8F9-6B61A5301ABC}" srcOrd="1" destOrd="0" presId="urn:microsoft.com/office/officeart/2005/8/layout/cycle4"/>
    <dgm:cxn modelId="{38FCC17B-3BC0-4021-804A-19ED4ABB6BC9}" type="presParOf" srcId="{175D29CD-6340-44E6-8714-94813CE51900}" destId="{5EAE0336-F1AA-43D6-B44C-E6A87EE78DC5}" srcOrd="1" destOrd="0" presId="urn:microsoft.com/office/officeart/2005/8/layout/cycle4"/>
    <dgm:cxn modelId="{63D9DFC7-8E96-4DCF-8ECD-3B4F3DDED43F}" type="presParOf" srcId="{5EAE0336-F1AA-43D6-B44C-E6A87EE78DC5}" destId="{AD9F4467-B9CE-4CAA-BD73-96EEBECEC7F7}" srcOrd="0" destOrd="0" presId="urn:microsoft.com/office/officeart/2005/8/layout/cycle4"/>
    <dgm:cxn modelId="{2B587E70-3258-4423-A413-6A9BEF655ADF}" type="presParOf" srcId="{5EAE0336-F1AA-43D6-B44C-E6A87EE78DC5}" destId="{68019709-1AC8-4780-B0E1-F90990E7BE1B}" srcOrd="1" destOrd="0" presId="urn:microsoft.com/office/officeart/2005/8/layout/cycle4"/>
    <dgm:cxn modelId="{76A5AEC2-4580-4390-8F68-8F981489D523}" type="presParOf" srcId="{175D29CD-6340-44E6-8714-94813CE51900}" destId="{7B7F9F50-BCFB-4080-B195-7F97B41825D5}" srcOrd="2" destOrd="0" presId="urn:microsoft.com/office/officeart/2005/8/layout/cycle4"/>
    <dgm:cxn modelId="{6E3AA0DB-F6B0-4C70-85D0-F11775BDC70E}" type="presParOf" srcId="{7B7F9F50-BCFB-4080-B195-7F97B41825D5}" destId="{CA08EFBA-BFA0-4E73-825E-D261E788B1C6}" srcOrd="0" destOrd="0" presId="urn:microsoft.com/office/officeart/2005/8/layout/cycle4"/>
    <dgm:cxn modelId="{E104461F-B020-462F-9915-219B9FB3125B}" type="presParOf" srcId="{7B7F9F50-BCFB-4080-B195-7F97B41825D5}" destId="{F4B8ABA6-CD2A-4444-A3A4-BC699BDB9351}" srcOrd="1" destOrd="0" presId="urn:microsoft.com/office/officeart/2005/8/layout/cycle4"/>
    <dgm:cxn modelId="{4C359958-3A08-42B1-9521-B0D7A1A4C443}" type="presParOf" srcId="{175D29CD-6340-44E6-8714-94813CE51900}" destId="{7D118B23-ECE9-4D28-AC26-F90EFF30EED9}" srcOrd="3" destOrd="0" presId="urn:microsoft.com/office/officeart/2005/8/layout/cycle4"/>
    <dgm:cxn modelId="{C28AD862-C418-4EB5-A417-125BD0B3F1F9}" type="presParOf" srcId="{7D118B23-ECE9-4D28-AC26-F90EFF30EED9}" destId="{4AE851F4-5963-4D4D-8B9E-372FC676A6D9}" srcOrd="0" destOrd="0" presId="urn:microsoft.com/office/officeart/2005/8/layout/cycle4"/>
    <dgm:cxn modelId="{18D9D57A-E538-4EB8-8AAA-F6E6546F33E7}" type="presParOf" srcId="{7D118B23-ECE9-4D28-AC26-F90EFF30EED9}" destId="{3F1A7ADA-7DF5-4676-9348-74C417488ADA}" srcOrd="1" destOrd="0" presId="urn:microsoft.com/office/officeart/2005/8/layout/cycle4"/>
    <dgm:cxn modelId="{A516D0DC-B61D-4010-A22E-B5EB8B928AD0}" type="presParOf" srcId="{175D29CD-6340-44E6-8714-94813CE51900}" destId="{887600DF-F010-441C-A3EA-ED032F321CF0}" srcOrd="4" destOrd="0" presId="urn:microsoft.com/office/officeart/2005/8/layout/cycle4"/>
    <dgm:cxn modelId="{9BA5A844-DD4D-419A-8B1B-4138E542D0AA}" type="presParOf" srcId="{3837A2E3-2E61-458B-8950-2B7F14E746BA}" destId="{10957057-CF51-47F7-95B7-A66B1C400E9E}" srcOrd="1" destOrd="0" presId="urn:microsoft.com/office/officeart/2005/8/layout/cycle4"/>
    <dgm:cxn modelId="{C8E3C782-23E0-48A6-AF82-1A41EE60E0CF}" type="presParOf" srcId="{10957057-CF51-47F7-95B7-A66B1C400E9E}" destId="{B5129653-C5DB-4517-924D-2D3CA10DF3C2}" srcOrd="0" destOrd="0" presId="urn:microsoft.com/office/officeart/2005/8/layout/cycle4"/>
    <dgm:cxn modelId="{2373A335-AC65-42E9-BFDD-151B2864F76B}" type="presParOf" srcId="{10957057-CF51-47F7-95B7-A66B1C400E9E}" destId="{A0B82421-63D7-40ED-92F2-9B41EF3F3D8A}" srcOrd="1" destOrd="0" presId="urn:microsoft.com/office/officeart/2005/8/layout/cycle4"/>
    <dgm:cxn modelId="{7AE87368-82C5-4F7B-AD13-BE4819353B3D}" type="presParOf" srcId="{10957057-CF51-47F7-95B7-A66B1C400E9E}" destId="{66B902F4-C144-4E68-87CB-186ABF7D9D44}" srcOrd="2" destOrd="0" presId="urn:microsoft.com/office/officeart/2005/8/layout/cycle4"/>
    <dgm:cxn modelId="{EA0B58CB-A3D0-4532-A7B5-8126BBCAAEE5}" type="presParOf" srcId="{10957057-CF51-47F7-95B7-A66B1C400E9E}" destId="{589648D2-B84C-42FF-A009-B18FC37B81C1}" srcOrd="3" destOrd="0" presId="urn:microsoft.com/office/officeart/2005/8/layout/cycle4"/>
    <dgm:cxn modelId="{85BC9CCA-0D41-43A8-A296-D9ED39FD3BAD}" type="presParOf" srcId="{10957057-CF51-47F7-95B7-A66B1C400E9E}" destId="{3F2F4D72-38D2-413F-8FBC-2662E0D64F76}" srcOrd="4" destOrd="0" presId="urn:microsoft.com/office/officeart/2005/8/layout/cycle4"/>
    <dgm:cxn modelId="{EA6E3267-9A14-49FA-BC9D-579E0EF57674}" type="presParOf" srcId="{3837A2E3-2E61-458B-8950-2B7F14E746BA}" destId="{B15D5124-96EC-40D1-A16F-551118FDC2DA}" srcOrd="2" destOrd="0" presId="urn:microsoft.com/office/officeart/2005/8/layout/cycle4"/>
    <dgm:cxn modelId="{1B72A0F1-3A7C-4F61-B493-4289B319AFAC}" type="presParOf" srcId="{3837A2E3-2E61-458B-8950-2B7F14E746BA}" destId="{B1EDFA42-6FC9-4BB2-8E86-352244B65392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88CE7AC-C0FA-416B-AAA1-56A45895D63D}" type="doc">
      <dgm:prSet loTypeId="urn:microsoft.com/office/officeart/2005/8/layout/hierarchy6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1114CCA-08BA-49F2-8CFC-B59EA34B8141}">
      <dgm:prSet phldrT="[文本]" custT="1"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US" sz="2800" dirty="0">
              <a:solidFill>
                <a:schemeClr val="tx1"/>
              </a:solidFill>
            </a:rPr>
            <a:t>Linguistics </a:t>
          </a:r>
        </a:p>
      </dgm:t>
    </dgm:pt>
    <dgm:pt modelId="{30768253-31B0-4A8A-B036-5977E8890886}" type="parTrans" cxnId="{B6B8CDA6-81B4-4E27-9BC0-56732BB74CD3}">
      <dgm:prSet/>
      <dgm:spPr/>
      <dgm:t>
        <a:bodyPr/>
        <a:lstStyle/>
        <a:p>
          <a:endParaRPr lang="en-US"/>
        </a:p>
      </dgm:t>
    </dgm:pt>
    <dgm:pt modelId="{FF891580-94AB-402E-850F-C32B7C537BD0}" type="sibTrans" cxnId="{B6B8CDA6-81B4-4E27-9BC0-56732BB74CD3}">
      <dgm:prSet/>
      <dgm:spPr/>
      <dgm:t>
        <a:bodyPr/>
        <a:lstStyle/>
        <a:p>
          <a:endParaRPr lang="en-US"/>
        </a:p>
      </dgm:t>
    </dgm:pt>
    <dgm:pt modelId="{E271C41D-7C99-430B-90F6-188F15DED7F1}">
      <dgm:prSet phldrT="[文本]"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US" b="1" dirty="0">
              <a:solidFill>
                <a:schemeClr val="tx1"/>
              </a:solidFill>
            </a:rPr>
            <a:t>Sound</a:t>
          </a:r>
        </a:p>
      </dgm:t>
    </dgm:pt>
    <dgm:pt modelId="{99DF0E43-A825-4273-BD73-FF7C5C875A1B}" type="parTrans" cxnId="{0E68EE6A-260A-4A15-BF8A-1B21866A3E56}">
      <dgm:prSet/>
      <dgm:spPr/>
      <dgm:t>
        <a:bodyPr/>
        <a:lstStyle/>
        <a:p>
          <a:endParaRPr lang="en-US"/>
        </a:p>
      </dgm:t>
    </dgm:pt>
    <dgm:pt modelId="{D8566EE4-58A7-4BCD-8E85-BFB287FEF329}" type="sibTrans" cxnId="{0E68EE6A-260A-4A15-BF8A-1B21866A3E56}">
      <dgm:prSet/>
      <dgm:spPr/>
      <dgm:t>
        <a:bodyPr/>
        <a:lstStyle/>
        <a:p>
          <a:endParaRPr lang="en-US"/>
        </a:p>
      </dgm:t>
    </dgm:pt>
    <dgm:pt modelId="{4D8A4FE1-D0B3-4580-B7BE-E1EB557C2722}">
      <dgm:prSet phldrT="[文本]"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US" b="1" dirty="0">
              <a:solidFill>
                <a:schemeClr val="tx1"/>
              </a:solidFill>
            </a:rPr>
            <a:t>Phonetics &amp; Phonology</a:t>
          </a:r>
        </a:p>
      </dgm:t>
    </dgm:pt>
    <dgm:pt modelId="{77077B6B-466B-4363-B8B2-3DDC6A5BFC3A}" type="parTrans" cxnId="{EC7101F3-640D-4369-83DF-1077510A8852}">
      <dgm:prSet/>
      <dgm:spPr/>
      <dgm:t>
        <a:bodyPr/>
        <a:lstStyle/>
        <a:p>
          <a:endParaRPr lang="en-US"/>
        </a:p>
      </dgm:t>
    </dgm:pt>
    <dgm:pt modelId="{818B717B-536A-4F24-8884-01D2DD9F342B}" type="sibTrans" cxnId="{EC7101F3-640D-4369-83DF-1077510A8852}">
      <dgm:prSet/>
      <dgm:spPr/>
      <dgm:t>
        <a:bodyPr/>
        <a:lstStyle/>
        <a:p>
          <a:endParaRPr lang="en-US"/>
        </a:p>
      </dgm:t>
    </dgm:pt>
    <dgm:pt modelId="{E8C3ACF3-35FD-42EE-818F-F2DE2A98E7DF}">
      <dgm:prSet phldrT="[文本]"/>
      <dgm:spPr/>
      <dgm:t>
        <a:bodyPr/>
        <a:lstStyle/>
        <a:p>
          <a:r>
            <a:rPr lang="en-US" dirty="0" smtClean="0"/>
            <a:t>Phrases and sentences</a:t>
          </a:r>
          <a:endParaRPr lang="en-US" dirty="0"/>
        </a:p>
      </dgm:t>
    </dgm:pt>
    <dgm:pt modelId="{DACB7028-5760-483A-8903-3A3EABA66D23}" type="parTrans" cxnId="{2F69D0F9-0042-4D47-88C7-AAC2140E6D34}">
      <dgm:prSet/>
      <dgm:spPr/>
      <dgm:t>
        <a:bodyPr/>
        <a:lstStyle/>
        <a:p>
          <a:endParaRPr lang="en-US"/>
        </a:p>
      </dgm:t>
    </dgm:pt>
    <dgm:pt modelId="{7CBD63A9-051D-48BC-AB40-98C567498325}" type="sibTrans" cxnId="{2F69D0F9-0042-4D47-88C7-AAC2140E6D34}">
      <dgm:prSet/>
      <dgm:spPr/>
      <dgm:t>
        <a:bodyPr/>
        <a:lstStyle/>
        <a:p>
          <a:endParaRPr lang="en-US"/>
        </a:p>
      </dgm:t>
    </dgm:pt>
    <dgm:pt modelId="{34CFEBE0-AD14-41ED-8A62-90EDD7106BD5}">
      <dgm:prSet phldrT="[文本]"/>
      <dgm:spPr/>
      <dgm:t>
        <a:bodyPr/>
        <a:lstStyle/>
        <a:p>
          <a:r>
            <a:rPr lang="en-US" dirty="0" smtClean="0">
              <a:solidFill>
                <a:schemeClr val="bg1"/>
              </a:solidFill>
            </a:rPr>
            <a:t>Syntax</a:t>
          </a:r>
          <a:endParaRPr lang="en-US" dirty="0">
            <a:solidFill>
              <a:schemeClr val="bg1"/>
            </a:solidFill>
          </a:endParaRPr>
        </a:p>
      </dgm:t>
    </dgm:pt>
    <dgm:pt modelId="{98C1ED6C-33FD-44F2-A28E-9CC9BD804793}" type="parTrans" cxnId="{91E50618-89D6-4743-87C1-9D035A455DD4}">
      <dgm:prSet/>
      <dgm:spPr/>
      <dgm:t>
        <a:bodyPr/>
        <a:lstStyle/>
        <a:p>
          <a:endParaRPr lang="en-US"/>
        </a:p>
      </dgm:t>
    </dgm:pt>
    <dgm:pt modelId="{C2A85375-AC25-4980-839F-75D693F7FE6A}" type="sibTrans" cxnId="{91E50618-89D6-4743-87C1-9D035A455DD4}">
      <dgm:prSet/>
      <dgm:spPr/>
      <dgm:t>
        <a:bodyPr/>
        <a:lstStyle/>
        <a:p>
          <a:endParaRPr lang="en-US"/>
        </a:p>
      </dgm:t>
    </dgm:pt>
    <dgm:pt modelId="{73F3C59F-B4BC-49DE-A246-9D9E9CAFB784}">
      <dgm:prSet phldrT="[文本]" custT="1"/>
      <dgm:spPr/>
      <dgm:t>
        <a:bodyPr/>
        <a:lstStyle/>
        <a:p>
          <a:r>
            <a:rPr lang="en-US" sz="1800" dirty="0"/>
            <a:t>                                 </a:t>
          </a:r>
          <a:endParaRPr lang="en-US" sz="4400" dirty="0">
            <a:solidFill>
              <a:srgbClr val="FF0000"/>
            </a:solidFill>
          </a:endParaRPr>
        </a:p>
      </dgm:t>
    </dgm:pt>
    <dgm:pt modelId="{F6E50FBE-12C5-4C40-B68B-47694185B90B}" type="parTrans" cxnId="{58F9A083-8342-4D0F-B71A-8EC5693DEF68}">
      <dgm:prSet/>
      <dgm:spPr/>
      <dgm:t>
        <a:bodyPr/>
        <a:lstStyle/>
        <a:p>
          <a:endParaRPr lang="en-US"/>
        </a:p>
      </dgm:t>
    </dgm:pt>
    <dgm:pt modelId="{9F806D93-6CC7-4C6B-964B-CF1731E940B9}" type="sibTrans" cxnId="{58F9A083-8342-4D0F-B71A-8EC5693DEF68}">
      <dgm:prSet/>
      <dgm:spPr/>
      <dgm:t>
        <a:bodyPr/>
        <a:lstStyle/>
        <a:p>
          <a:endParaRPr lang="en-US"/>
        </a:p>
      </dgm:t>
    </dgm:pt>
    <dgm:pt modelId="{8BEEFAA5-2E80-440C-B283-B6B55600D104}">
      <dgm:prSet phldrT="[文本]" phldr="1"/>
      <dgm:spPr/>
      <dgm:t>
        <a:bodyPr/>
        <a:lstStyle/>
        <a:p>
          <a:endParaRPr lang="en-US" dirty="0"/>
        </a:p>
      </dgm:t>
    </dgm:pt>
    <dgm:pt modelId="{3B0226EA-2D1D-41B3-BBBE-F55DA490CE48}" type="parTrans" cxnId="{001DCEDC-04FB-4D13-8A5C-1EC210F2BE30}">
      <dgm:prSet/>
      <dgm:spPr/>
      <dgm:t>
        <a:bodyPr/>
        <a:lstStyle/>
        <a:p>
          <a:endParaRPr lang="en-US"/>
        </a:p>
      </dgm:t>
    </dgm:pt>
    <dgm:pt modelId="{880062EA-9A83-4A16-B8CF-EB88A4952DD1}" type="sibTrans" cxnId="{001DCEDC-04FB-4D13-8A5C-1EC210F2BE30}">
      <dgm:prSet/>
      <dgm:spPr/>
      <dgm:t>
        <a:bodyPr/>
        <a:lstStyle/>
        <a:p>
          <a:endParaRPr lang="en-US"/>
        </a:p>
      </dgm:t>
    </dgm:pt>
    <dgm:pt modelId="{57833E67-87A0-476F-B3D8-1BFB1C91506B}">
      <dgm:prSet phldrT="[文本]" phldr="1"/>
      <dgm:spPr/>
      <dgm:t>
        <a:bodyPr/>
        <a:lstStyle/>
        <a:p>
          <a:endParaRPr lang="en-US" dirty="0"/>
        </a:p>
      </dgm:t>
    </dgm:pt>
    <dgm:pt modelId="{5AE9F88E-DC0C-49B9-AA91-4C40D94F6BF2}" type="parTrans" cxnId="{55BCFEE5-E929-4BEA-ACEB-7E5E6449D1D0}">
      <dgm:prSet/>
      <dgm:spPr/>
      <dgm:t>
        <a:bodyPr/>
        <a:lstStyle/>
        <a:p>
          <a:endParaRPr lang="en-US"/>
        </a:p>
      </dgm:t>
    </dgm:pt>
    <dgm:pt modelId="{A64BF75A-1D88-4341-9E82-FD5887A11A61}" type="sibTrans" cxnId="{55BCFEE5-E929-4BEA-ACEB-7E5E6449D1D0}">
      <dgm:prSet/>
      <dgm:spPr/>
      <dgm:t>
        <a:bodyPr/>
        <a:lstStyle/>
        <a:p>
          <a:endParaRPr lang="en-US"/>
        </a:p>
      </dgm:t>
    </dgm:pt>
    <dgm:pt modelId="{4CC26E33-8551-4C3C-A1D9-7EAB2F14DA69}">
      <dgm:prSet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US" b="1" dirty="0">
              <a:solidFill>
                <a:schemeClr val="tx1"/>
              </a:solidFill>
            </a:rPr>
            <a:t>Word</a:t>
          </a:r>
        </a:p>
      </dgm:t>
    </dgm:pt>
    <dgm:pt modelId="{AA38A387-0F0E-4069-93F1-E824B3A8F81C}" type="parTrans" cxnId="{B86C9374-A618-4C39-B22D-459DB4DAF6A7}">
      <dgm:prSet/>
      <dgm:spPr/>
      <dgm:t>
        <a:bodyPr/>
        <a:lstStyle/>
        <a:p>
          <a:endParaRPr lang="en-US"/>
        </a:p>
      </dgm:t>
    </dgm:pt>
    <dgm:pt modelId="{A3771AF3-218B-4A6C-BC3B-38E73AAA7C04}" type="sibTrans" cxnId="{B86C9374-A618-4C39-B22D-459DB4DAF6A7}">
      <dgm:prSet/>
      <dgm:spPr/>
      <dgm:t>
        <a:bodyPr/>
        <a:lstStyle/>
        <a:p>
          <a:endParaRPr lang="en-US"/>
        </a:p>
      </dgm:t>
    </dgm:pt>
    <dgm:pt modelId="{FCD13028-C6BF-4653-BF43-1DC843853416}">
      <dgm:prSet/>
      <dgm:spPr/>
      <dgm:t>
        <a:bodyPr/>
        <a:lstStyle/>
        <a:p>
          <a:r>
            <a:rPr lang="en-US" dirty="0"/>
            <a:t>Meaning</a:t>
          </a:r>
        </a:p>
      </dgm:t>
    </dgm:pt>
    <dgm:pt modelId="{97385DEB-5F41-42B6-8109-433BB6431EAF}" type="parTrans" cxnId="{6C6FC19B-9A47-4FA0-A526-E71C3B99D4C1}">
      <dgm:prSet/>
      <dgm:spPr/>
      <dgm:t>
        <a:bodyPr/>
        <a:lstStyle/>
        <a:p>
          <a:endParaRPr lang="en-US"/>
        </a:p>
      </dgm:t>
    </dgm:pt>
    <dgm:pt modelId="{299C8624-B0F7-4A01-8BED-37267663F8FF}" type="sibTrans" cxnId="{6C6FC19B-9A47-4FA0-A526-E71C3B99D4C1}">
      <dgm:prSet/>
      <dgm:spPr/>
      <dgm:t>
        <a:bodyPr/>
        <a:lstStyle/>
        <a:p>
          <a:endParaRPr lang="en-US"/>
        </a:p>
      </dgm:t>
    </dgm:pt>
    <dgm:pt modelId="{37DCACC2-63D0-42D0-8580-C849F823785C}">
      <dgm:prSet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US" b="1" dirty="0">
              <a:solidFill>
                <a:schemeClr val="tx1"/>
              </a:solidFill>
            </a:rPr>
            <a:t>Morphology</a:t>
          </a:r>
        </a:p>
      </dgm:t>
    </dgm:pt>
    <dgm:pt modelId="{EA213DC0-BF24-4581-8DFD-BD638F4D4126}" type="parTrans" cxnId="{B4A93058-99AF-4D5A-9D22-5B909427EC3D}">
      <dgm:prSet/>
      <dgm:spPr/>
      <dgm:t>
        <a:bodyPr/>
        <a:lstStyle/>
        <a:p>
          <a:endParaRPr lang="en-US"/>
        </a:p>
      </dgm:t>
    </dgm:pt>
    <dgm:pt modelId="{44ADF117-7DB8-4F7C-A0EA-A704A61A916B}" type="sibTrans" cxnId="{B4A93058-99AF-4D5A-9D22-5B909427EC3D}">
      <dgm:prSet/>
      <dgm:spPr/>
      <dgm:t>
        <a:bodyPr/>
        <a:lstStyle/>
        <a:p>
          <a:endParaRPr lang="en-US"/>
        </a:p>
      </dgm:t>
    </dgm:pt>
    <dgm:pt modelId="{2DA06B08-F42B-49AF-A4DC-7D2547D1133A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Semantics</a:t>
          </a:r>
        </a:p>
      </dgm:t>
    </dgm:pt>
    <dgm:pt modelId="{3DD253A2-6C7E-4E67-83BE-CB9E3723EF77}" type="parTrans" cxnId="{8FF2D148-3ECC-4B07-826A-CAF6BA91201F}">
      <dgm:prSet/>
      <dgm:spPr/>
      <dgm:t>
        <a:bodyPr/>
        <a:lstStyle/>
        <a:p>
          <a:endParaRPr lang="en-US"/>
        </a:p>
      </dgm:t>
    </dgm:pt>
    <dgm:pt modelId="{C40D8050-E59A-43D5-BDD4-D351132B091A}" type="sibTrans" cxnId="{8FF2D148-3ECC-4B07-826A-CAF6BA91201F}">
      <dgm:prSet/>
      <dgm:spPr/>
      <dgm:t>
        <a:bodyPr/>
        <a:lstStyle/>
        <a:p>
          <a:endParaRPr lang="en-US"/>
        </a:p>
      </dgm:t>
    </dgm:pt>
    <dgm:pt modelId="{C278809A-E65B-4827-8BC5-D7C9AC93D0D0}">
      <dgm:prSet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US" b="1" dirty="0">
              <a:solidFill>
                <a:schemeClr val="tx1"/>
              </a:solidFill>
            </a:rPr>
            <a:t>Phonetics</a:t>
          </a:r>
          <a:r>
            <a:rPr lang="en-US" dirty="0">
              <a:solidFill>
                <a:schemeClr val="tx1"/>
              </a:solidFill>
            </a:rPr>
            <a:t> </a:t>
          </a:r>
        </a:p>
      </dgm:t>
    </dgm:pt>
    <dgm:pt modelId="{41F2592C-B92B-4BA9-8574-40DE96E2AC8B}" type="parTrans" cxnId="{122D57B9-4473-4DD6-A2D3-9E89A8EC4D15}">
      <dgm:prSet/>
      <dgm:spPr/>
      <dgm:t>
        <a:bodyPr/>
        <a:lstStyle/>
        <a:p>
          <a:endParaRPr lang="en-US"/>
        </a:p>
      </dgm:t>
    </dgm:pt>
    <dgm:pt modelId="{CBDC069C-F445-4843-86C6-21EC71585834}" type="sibTrans" cxnId="{122D57B9-4473-4DD6-A2D3-9E89A8EC4D15}">
      <dgm:prSet/>
      <dgm:spPr/>
      <dgm:t>
        <a:bodyPr/>
        <a:lstStyle/>
        <a:p>
          <a:endParaRPr lang="en-US"/>
        </a:p>
      </dgm:t>
    </dgm:pt>
    <dgm:pt modelId="{BC6632CA-B1F5-487B-86AA-83887F5CFE09}">
      <dgm:prSet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Phonology</a:t>
          </a:r>
        </a:p>
        <a:p>
          <a:r>
            <a:rPr lang="en-US" b="1" dirty="0" smtClean="0">
              <a:solidFill>
                <a:schemeClr val="tx1"/>
              </a:solidFill>
            </a:rPr>
            <a:t>(Combination of sounds and their rules)</a:t>
          </a:r>
          <a:endParaRPr lang="en-US" b="1" dirty="0">
            <a:solidFill>
              <a:schemeClr val="tx1"/>
            </a:solidFill>
          </a:endParaRPr>
        </a:p>
      </dgm:t>
    </dgm:pt>
    <dgm:pt modelId="{5DD41F31-A5B0-406E-907E-0FD675F82DAB}" type="parTrans" cxnId="{DD0E530C-0CF0-4C23-9FAC-7CDABE2D7D40}">
      <dgm:prSet/>
      <dgm:spPr/>
      <dgm:t>
        <a:bodyPr/>
        <a:lstStyle/>
        <a:p>
          <a:endParaRPr lang="en-US"/>
        </a:p>
      </dgm:t>
    </dgm:pt>
    <dgm:pt modelId="{496BE10C-7A07-4FD0-99A4-1057306B3185}" type="sibTrans" cxnId="{DD0E530C-0CF0-4C23-9FAC-7CDABE2D7D40}">
      <dgm:prSet/>
      <dgm:spPr/>
      <dgm:t>
        <a:bodyPr/>
        <a:lstStyle/>
        <a:p>
          <a:endParaRPr lang="en-US"/>
        </a:p>
      </dgm:t>
    </dgm:pt>
    <dgm:pt modelId="{F803E82E-0E4D-4B2C-A928-7B2D7E8E24FE}">
      <dgm:prSet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US" b="1" dirty="0">
              <a:solidFill>
                <a:schemeClr val="tx1"/>
              </a:solidFill>
            </a:rPr>
            <a:t>Articulatory Phonetics </a:t>
          </a:r>
        </a:p>
      </dgm:t>
    </dgm:pt>
    <dgm:pt modelId="{295DD56E-7AAE-40F8-B083-5074D7BFA611}" type="parTrans" cxnId="{4E1DC77C-E19A-4455-AFB8-A6AF62444468}">
      <dgm:prSet/>
      <dgm:spPr/>
      <dgm:t>
        <a:bodyPr/>
        <a:lstStyle/>
        <a:p>
          <a:endParaRPr lang="en-US"/>
        </a:p>
      </dgm:t>
    </dgm:pt>
    <dgm:pt modelId="{78A8ABCB-459C-466D-963A-C8BA33D7DBBF}" type="sibTrans" cxnId="{4E1DC77C-E19A-4455-AFB8-A6AF62444468}">
      <dgm:prSet/>
      <dgm:spPr/>
      <dgm:t>
        <a:bodyPr/>
        <a:lstStyle/>
        <a:p>
          <a:endParaRPr lang="en-US"/>
        </a:p>
      </dgm:t>
    </dgm:pt>
    <dgm:pt modelId="{18ADED2D-FF24-4843-A6E3-F63C210BA922}">
      <dgm:prSet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US" b="1" dirty="0">
              <a:solidFill>
                <a:schemeClr val="tx1"/>
              </a:solidFill>
            </a:rPr>
            <a:t>Auditory phonetics</a:t>
          </a:r>
        </a:p>
      </dgm:t>
    </dgm:pt>
    <dgm:pt modelId="{D688CC44-7C8A-41C1-81FB-5D4F01FD9002}" type="parTrans" cxnId="{53B92056-FC21-4129-AA48-E690B1C7A801}">
      <dgm:prSet/>
      <dgm:spPr/>
      <dgm:t>
        <a:bodyPr/>
        <a:lstStyle/>
        <a:p>
          <a:endParaRPr lang="en-US"/>
        </a:p>
      </dgm:t>
    </dgm:pt>
    <dgm:pt modelId="{203362AD-8BB5-4FC2-A0CF-9FA4257B54B1}" type="sibTrans" cxnId="{53B92056-FC21-4129-AA48-E690B1C7A801}">
      <dgm:prSet/>
      <dgm:spPr/>
      <dgm:t>
        <a:bodyPr/>
        <a:lstStyle/>
        <a:p>
          <a:endParaRPr lang="en-US"/>
        </a:p>
      </dgm:t>
    </dgm:pt>
    <dgm:pt modelId="{ADCCD2C4-8EAE-4188-B7C9-3E452A1E8ECF}">
      <dgm:prSet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US" b="1" dirty="0">
              <a:solidFill>
                <a:schemeClr val="tx1"/>
              </a:solidFill>
            </a:rPr>
            <a:t>Acoustic phonetics </a:t>
          </a:r>
        </a:p>
      </dgm:t>
    </dgm:pt>
    <dgm:pt modelId="{9DD20D92-39B0-48C1-8037-4846B0D4C6BD}" type="parTrans" cxnId="{235B1E75-8A24-4034-8EC0-09778DB6914F}">
      <dgm:prSet/>
      <dgm:spPr/>
      <dgm:t>
        <a:bodyPr/>
        <a:lstStyle/>
        <a:p>
          <a:endParaRPr lang="en-US"/>
        </a:p>
      </dgm:t>
    </dgm:pt>
    <dgm:pt modelId="{CD31E15D-4FA5-4B36-879B-B2083C46A925}" type="sibTrans" cxnId="{235B1E75-8A24-4034-8EC0-09778DB6914F}">
      <dgm:prSet/>
      <dgm:spPr/>
      <dgm:t>
        <a:bodyPr/>
        <a:lstStyle/>
        <a:p>
          <a:endParaRPr lang="en-US"/>
        </a:p>
      </dgm:t>
    </dgm:pt>
    <dgm:pt modelId="{EF622966-ECF8-4AB7-9C66-C2980153485C}">
      <dgm:prSet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US" b="1" dirty="0">
              <a:solidFill>
                <a:schemeClr val="tx1"/>
              </a:solidFill>
            </a:rPr>
            <a:t>Place of articulation </a:t>
          </a:r>
        </a:p>
      </dgm:t>
    </dgm:pt>
    <dgm:pt modelId="{4CEF1CF9-6AAC-4E55-94E5-835574434F30}" type="parTrans" cxnId="{D078D2A6-9A3E-4CE1-8B20-ED0AFA829087}">
      <dgm:prSet/>
      <dgm:spPr/>
      <dgm:t>
        <a:bodyPr/>
        <a:lstStyle/>
        <a:p>
          <a:endParaRPr lang="en-US"/>
        </a:p>
      </dgm:t>
    </dgm:pt>
    <dgm:pt modelId="{6528B755-7D29-4387-90F9-714E164846A8}" type="sibTrans" cxnId="{D078D2A6-9A3E-4CE1-8B20-ED0AFA829087}">
      <dgm:prSet/>
      <dgm:spPr/>
      <dgm:t>
        <a:bodyPr/>
        <a:lstStyle/>
        <a:p>
          <a:endParaRPr lang="en-US"/>
        </a:p>
      </dgm:t>
    </dgm:pt>
    <dgm:pt modelId="{A72210A4-28AB-44F4-976C-BE9A124E28DB}">
      <dgm:prSet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US" b="1" dirty="0">
              <a:solidFill>
                <a:schemeClr val="tx1"/>
              </a:solidFill>
            </a:rPr>
            <a:t>Manners of articulation </a:t>
          </a:r>
        </a:p>
      </dgm:t>
    </dgm:pt>
    <dgm:pt modelId="{4B9F5279-372B-4B51-AC5B-0C35C424DE09}" type="parTrans" cxnId="{C57BAACD-643A-4742-8DB9-C0FF4A62253B}">
      <dgm:prSet/>
      <dgm:spPr/>
      <dgm:t>
        <a:bodyPr/>
        <a:lstStyle/>
        <a:p>
          <a:endParaRPr lang="en-US"/>
        </a:p>
      </dgm:t>
    </dgm:pt>
    <dgm:pt modelId="{F47D905E-F2D6-4D0F-9540-9C7C86D20953}" type="sibTrans" cxnId="{C57BAACD-643A-4742-8DB9-C0FF4A62253B}">
      <dgm:prSet/>
      <dgm:spPr/>
      <dgm:t>
        <a:bodyPr/>
        <a:lstStyle/>
        <a:p>
          <a:endParaRPr lang="en-US"/>
        </a:p>
      </dgm:t>
    </dgm:pt>
    <dgm:pt modelId="{039942E0-8CF0-44F0-965F-7C67F02AC4C5}">
      <dgm:prSet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Syllable </a:t>
          </a:r>
          <a:endParaRPr lang="en-US" b="1" dirty="0">
            <a:solidFill>
              <a:schemeClr val="tx1"/>
            </a:solidFill>
          </a:endParaRPr>
        </a:p>
      </dgm:t>
    </dgm:pt>
    <dgm:pt modelId="{67BCBCE1-7F0A-4858-8533-F3620440789F}" type="parTrans" cxnId="{322CE44F-7A9B-4AE4-B110-5687FED19D1D}">
      <dgm:prSet/>
      <dgm:spPr/>
      <dgm:t>
        <a:bodyPr/>
        <a:lstStyle/>
        <a:p>
          <a:endParaRPr lang="en-US"/>
        </a:p>
      </dgm:t>
    </dgm:pt>
    <dgm:pt modelId="{889CD2ED-9A5F-4FD8-AD20-02EB369419E5}" type="sibTrans" cxnId="{322CE44F-7A9B-4AE4-B110-5687FED19D1D}">
      <dgm:prSet/>
      <dgm:spPr/>
      <dgm:t>
        <a:bodyPr/>
        <a:lstStyle/>
        <a:p>
          <a:endParaRPr lang="en-US"/>
        </a:p>
      </dgm:t>
    </dgm:pt>
    <dgm:pt modelId="{E297843F-9541-4A14-853A-8F4C9BFC0BD0}">
      <dgm:prSet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US" b="1" dirty="0">
              <a:solidFill>
                <a:schemeClr val="tx1"/>
              </a:solidFill>
            </a:rPr>
            <a:t>Stress </a:t>
          </a:r>
        </a:p>
      </dgm:t>
    </dgm:pt>
    <dgm:pt modelId="{4BF7BD64-D52E-4429-A61D-B6CDBF891031}" type="parTrans" cxnId="{F3D58CB7-E201-445B-A474-8A3DE8D60605}">
      <dgm:prSet/>
      <dgm:spPr/>
      <dgm:t>
        <a:bodyPr/>
        <a:lstStyle/>
        <a:p>
          <a:endParaRPr lang="en-US"/>
        </a:p>
      </dgm:t>
    </dgm:pt>
    <dgm:pt modelId="{F10802D6-13BD-4C9A-9CB3-6F9E658EA980}" type="sibTrans" cxnId="{F3D58CB7-E201-445B-A474-8A3DE8D60605}">
      <dgm:prSet/>
      <dgm:spPr/>
      <dgm:t>
        <a:bodyPr/>
        <a:lstStyle/>
        <a:p>
          <a:endParaRPr lang="en-US"/>
        </a:p>
      </dgm:t>
    </dgm:pt>
    <dgm:pt modelId="{2541DD2C-6A21-4502-A373-88B298125FD8}">
      <dgm:prSet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US" b="1" dirty="0">
              <a:solidFill>
                <a:schemeClr val="tx1"/>
              </a:solidFill>
            </a:rPr>
            <a:t>Intonation</a:t>
          </a:r>
        </a:p>
      </dgm:t>
    </dgm:pt>
    <dgm:pt modelId="{138EAB20-0A6C-4D7E-8851-941C9B967A02}" type="parTrans" cxnId="{DD57A462-6495-451C-BC36-886000CAA43A}">
      <dgm:prSet/>
      <dgm:spPr/>
      <dgm:t>
        <a:bodyPr/>
        <a:lstStyle/>
        <a:p>
          <a:endParaRPr lang="en-US"/>
        </a:p>
      </dgm:t>
    </dgm:pt>
    <dgm:pt modelId="{0D861300-E0DB-4A93-A453-6FF4BBF08E2B}" type="sibTrans" cxnId="{DD57A462-6495-451C-BC36-886000CAA43A}">
      <dgm:prSet/>
      <dgm:spPr/>
      <dgm:t>
        <a:bodyPr/>
        <a:lstStyle/>
        <a:p>
          <a:endParaRPr lang="en-US"/>
        </a:p>
      </dgm:t>
    </dgm:pt>
    <dgm:pt modelId="{55740016-CB78-4E56-8CB5-155007225DA0}">
      <dgm:prSet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US" b="1" dirty="0" err="1" smtClean="0">
              <a:solidFill>
                <a:schemeClr val="tx1"/>
              </a:solidFill>
            </a:rPr>
            <a:t>Phonotactic</a:t>
          </a:r>
          <a:r>
            <a:rPr lang="en-US" b="1" dirty="0" smtClean="0">
              <a:solidFill>
                <a:schemeClr val="tx1"/>
              </a:solidFill>
            </a:rPr>
            <a:t> Structure </a:t>
          </a:r>
          <a:endParaRPr lang="en-US" b="1" dirty="0">
            <a:solidFill>
              <a:schemeClr val="tx1"/>
            </a:solidFill>
          </a:endParaRPr>
        </a:p>
      </dgm:t>
    </dgm:pt>
    <dgm:pt modelId="{31787784-FEA5-4578-96F4-C8529D92A9B6}" type="parTrans" cxnId="{CF539B50-A2E2-48F1-99D1-71F1CAC95707}">
      <dgm:prSet/>
      <dgm:spPr/>
      <dgm:t>
        <a:bodyPr/>
        <a:lstStyle/>
        <a:p>
          <a:endParaRPr lang="en-US"/>
        </a:p>
      </dgm:t>
    </dgm:pt>
    <dgm:pt modelId="{74B092AA-D7E3-482F-84F7-C52319142470}" type="sibTrans" cxnId="{CF539B50-A2E2-48F1-99D1-71F1CAC95707}">
      <dgm:prSet/>
      <dgm:spPr/>
      <dgm:t>
        <a:bodyPr/>
        <a:lstStyle/>
        <a:p>
          <a:endParaRPr lang="en-US"/>
        </a:p>
      </dgm:t>
    </dgm:pt>
    <dgm:pt modelId="{9D8698BB-645A-4BA0-BA56-929BC744F0A0}">
      <dgm:prSet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Changes</a:t>
          </a:r>
          <a:endParaRPr lang="en-US" dirty="0">
            <a:solidFill>
              <a:schemeClr val="tx1"/>
            </a:solidFill>
          </a:endParaRPr>
        </a:p>
      </dgm:t>
    </dgm:pt>
    <dgm:pt modelId="{E5F1819A-6877-442A-8E23-A565E42EFC05}" type="parTrans" cxnId="{2B005551-55F6-4485-BBF5-66DE2307FB09}">
      <dgm:prSet/>
      <dgm:spPr/>
      <dgm:t>
        <a:bodyPr/>
        <a:lstStyle/>
        <a:p>
          <a:endParaRPr lang="en-US"/>
        </a:p>
      </dgm:t>
    </dgm:pt>
    <dgm:pt modelId="{9C4594BB-6C45-4477-92F9-482AE86B7DB1}" type="sibTrans" cxnId="{2B005551-55F6-4485-BBF5-66DE2307FB09}">
      <dgm:prSet/>
      <dgm:spPr/>
      <dgm:t>
        <a:bodyPr/>
        <a:lstStyle/>
        <a:p>
          <a:endParaRPr lang="en-US"/>
        </a:p>
      </dgm:t>
    </dgm:pt>
    <dgm:pt modelId="{158ABE42-EFA5-4E5C-BADD-D778CA58D9DA}">
      <dgm:prSet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Rules</a:t>
          </a:r>
          <a:endParaRPr lang="en-US" dirty="0">
            <a:solidFill>
              <a:schemeClr val="tx1"/>
            </a:solidFill>
          </a:endParaRPr>
        </a:p>
      </dgm:t>
    </dgm:pt>
    <dgm:pt modelId="{C50990ED-02DA-404E-9DD1-DBFB585DBB4D}" type="parTrans" cxnId="{7DD3EB0D-6569-4BCD-AA7E-CBA03B69D8B8}">
      <dgm:prSet/>
      <dgm:spPr/>
      <dgm:t>
        <a:bodyPr/>
        <a:lstStyle/>
        <a:p>
          <a:endParaRPr lang="en-US"/>
        </a:p>
      </dgm:t>
    </dgm:pt>
    <dgm:pt modelId="{24D878AB-2FB3-4B4F-8690-36F646C48357}" type="sibTrans" cxnId="{7DD3EB0D-6569-4BCD-AA7E-CBA03B69D8B8}">
      <dgm:prSet/>
      <dgm:spPr/>
      <dgm:t>
        <a:bodyPr/>
        <a:lstStyle/>
        <a:p>
          <a:endParaRPr lang="en-US"/>
        </a:p>
      </dgm:t>
    </dgm:pt>
    <dgm:pt modelId="{18361E90-2A07-420A-B0AE-5775C3D1D4B1}">
      <dgm:prSet/>
      <dgm:spPr>
        <a:solidFill>
          <a:schemeClr val="bg2">
            <a:lumMod val="90000"/>
          </a:schemeClr>
        </a:solidFill>
      </dgm:spPr>
      <dgm:t>
        <a:bodyPr/>
        <a:lstStyle/>
        <a:p>
          <a:endParaRPr lang="en-US"/>
        </a:p>
      </dgm:t>
    </dgm:pt>
    <dgm:pt modelId="{588C1C34-95B1-4387-B8BD-F26250306C31}" type="parTrans" cxnId="{DD81BA77-7FC0-46F1-A0BC-3E0C9B396A14}">
      <dgm:prSet/>
      <dgm:spPr/>
      <dgm:t>
        <a:bodyPr/>
        <a:lstStyle/>
        <a:p>
          <a:endParaRPr lang="en-US"/>
        </a:p>
      </dgm:t>
    </dgm:pt>
    <dgm:pt modelId="{9025970E-F179-440C-8A64-C2D31A4DEDFA}" type="sibTrans" cxnId="{DD81BA77-7FC0-46F1-A0BC-3E0C9B396A14}">
      <dgm:prSet/>
      <dgm:spPr/>
      <dgm:t>
        <a:bodyPr/>
        <a:lstStyle/>
        <a:p>
          <a:endParaRPr lang="en-US"/>
        </a:p>
      </dgm:t>
    </dgm:pt>
    <dgm:pt modelId="{6A3CE4F4-34AA-48E8-A48A-C52D724D70BF}">
      <dgm:prSet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Structure</a:t>
          </a:r>
          <a:endParaRPr lang="en-US" dirty="0">
            <a:solidFill>
              <a:schemeClr val="tx1"/>
            </a:solidFill>
          </a:endParaRPr>
        </a:p>
      </dgm:t>
    </dgm:pt>
    <dgm:pt modelId="{0A0BA14D-5AD5-4546-9330-FAC29982818B}" type="parTrans" cxnId="{0CB32F45-BDE3-4A0B-910A-02428E965809}">
      <dgm:prSet/>
      <dgm:spPr/>
      <dgm:t>
        <a:bodyPr/>
        <a:lstStyle/>
        <a:p>
          <a:endParaRPr lang="en-US"/>
        </a:p>
      </dgm:t>
    </dgm:pt>
    <dgm:pt modelId="{E83D716E-57F0-4750-8A37-18C223E775B1}" type="sibTrans" cxnId="{0CB32F45-BDE3-4A0B-910A-02428E965809}">
      <dgm:prSet/>
      <dgm:spPr/>
      <dgm:t>
        <a:bodyPr/>
        <a:lstStyle/>
        <a:p>
          <a:endParaRPr lang="en-US"/>
        </a:p>
      </dgm:t>
    </dgm:pt>
    <dgm:pt modelId="{5FDF89CE-D6C6-44AD-94C2-CA6E194DBC46}" type="pres">
      <dgm:prSet presAssocID="{588CE7AC-C0FA-416B-AAA1-56A45895D63D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DC79CC8-46FD-4888-BE55-E2C5EF7DF14E}" type="pres">
      <dgm:prSet presAssocID="{588CE7AC-C0FA-416B-AAA1-56A45895D63D}" presName="hierFlow" presStyleCnt="0"/>
      <dgm:spPr/>
    </dgm:pt>
    <dgm:pt modelId="{C945C369-103C-4A5C-A31A-8719D9BC34E6}" type="pres">
      <dgm:prSet presAssocID="{588CE7AC-C0FA-416B-AAA1-56A45895D63D}" presName="firstBuf" presStyleCnt="0"/>
      <dgm:spPr/>
    </dgm:pt>
    <dgm:pt modelId="{79209DD1-9D31-44B7-B78C-8AA30ED19FC0}" type="pres">
      <dgm:prSet presAssocID="{588CE7AC-C0FA-416B-AAA1-56A45895D63D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6BB66F0E-ADA7-4D39-BCF6-13FAA2F592F1}" type="pres">
      <dgm:prSet presAssocID="{91114CCA-08BA-49F2-8CFC-B59EA34B8141}" presName="Name14" presStyleCnt="0"/>
      <dgm:spPr/>
    </dgm:pt>
    <dgm:pt modelId="{471066B0-3AFA-48B4-B375-B4AA8A81EC8D}" type="pres">
      <dgm:prSet presAssocID="{91114CCA-08BA-49F2-8CFC-B59EA34B8141}" presName="level1Shape" presStyleLbl="node0" presStyleIdx="0" presStyleCnt="1" custScaleX="462858" custLinFactNeighborX="3166" custLinFactNeighborY="818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43E4304-73F0-4E01-8C4B-D6FDFBF8AC51}" type="pres">
      <dgm:prSet presAssocID="{91114CCA-08BA-49F2-8CFC-B59EA34B8141}" presName="hierChild2" presStyleCnt="0"/>
      <dgm:spPr/>
    </dgm:pt>
    <dgm:pt modelId="{53DBEC8B-84AF-4366-B5C6-681F193D16F3}" type="pres">
      <dgm:prSet presAssocID="{99DF0E43-A825-4273-BD73-FF7C5C875A1B}" presName="Name19" presStyleLbl="parChTrans1D2" presStyleIdx="0" presStyleCnt="4"/>
      <dgm:spPr/>
      <dgm:t>
        <a:bodyPr/>
        <a:lstStyle/>
        <a:p>
          <a:endParaRPr lang="en-US"/>
        </a:p>
      </dgm:t>
    </dgm:pt>
    <dgm:pt modelId="{8F6B66A7-8BA5-4BD7-ADC5-07E6F168D623}" type="pres">
      <dgm:prSet presAssocID="{E271C41D-7C99-430B-90F6-188F15DED7F1}" presName="Name21" presStyleCnt="0"/>
      <dgm:spPr/>
    </dgm:pt>
    <dgm:pt modelId="{0A2FA794-41B9-462F-87CB-C011833144C8}" type="pres">
      <dgm:prSet presAssocID="{E271C41D-7C99-430B-90F6-188F15DED7F1}" presName="level2Shape" presStyleLbl="node2" presStyleIdx="0" presStyleCnt="4"/>
      <dgm:spPr/>
      <dgm:t>
        <a:bodyPr/>
        <a:lstStyle/>
        <a:p>
          <a:endParaRPr lang="en-US"/>
        </a:p>
      </dgm:t>
    </dgm:pt>
    <dgm:pt modelId="{06587793-AD65-4A6D-B852-BBC8AA074EE8}" type="pres">
      <dgm:prSet presAssocID="{E271C41D-7C99-430B-90F6-188F15DED7F1}" presName="hierChild3" presStyleCnt="0"/>
      <dgm:spPr/>
    </dgm:pt>
    <dgm:pt modelId="{6B22C082-7830-4DD8-B3C6-F9308DDB59F9}" type="pres">
      <dgm:prSet presAssocID="{77077B6B-466B-4363-B8B2-3DDC6A5BFC3A}" presName="Name19" presStyleLbl="parChTrans1D3" presStyleIdx="0" presStyleCnt="4"/>
      <dgm:spPr/>
      <dgm:t>
        <a:bodyPr/>
        <a:lstStyle/>
        <a:p>
          <a:endParaRPr lang="en-US"/>
        </a:p>
      </dgm:t>
    </dgm:pt>
    <dgm:pt modelId="{359F2184-EAF9-4EF7-ABF1-F45107B7BF83}" type="pres">
      <dgm:prSet presAssocID="{4D8A4FE1-D0B3-4580-B7BE-E1EB557C2722}" presName="Name21" presStyleCnt="0"/>
      <dgm:spPr/>
    </dgm:pt>
    <dgm:pt modelId="{9A626A29-1971-4E6B-BBF6-C09F1D87178C}" type="pres">
      <dgm:prSet presAssocID="{4D8A4FE1-D0B3-4580-B7BE-E1EB557C2722}" presName="level2Shape" presStyleLbl="node3" presStyleIdx="0" presStyleCnt="4"/>
      <dgm:spPr/>
      <dgm:t>
        <a:bodyPr/>
        <a:lstStyle/>
        <a:p>
          <a:endParaRPr lang="en-US"/>
        </a:p>
      </dgm:t>
    </dgm:pt>
    <dgm:pt modelId="{B523357B-27BB-4BF7-A3BF-629670367448}" type="pres">
      <dgm:prSet presAssocID="{4D8A4FE1-D0B3-4580-B7BE-E1EB557C2722}" presName="hierChild3" presStyleCnt="0"/>
      <dgm:spPr/>
    </dgm:pt>
    <dgm:pt modelId="{6E96FF63-7B03-4458-B30E-3AB254D7CB4F}" type="pres">
      <dgm:prSet presAssocID="{41F2592C-B92B-4BA9-8574-40DE96E2AC8B}" presName="Name19" presStyleLbl="parChTrans1D4" presStyleIdx="0" presStyleCnt="15"/>
      <dgm:spPr/>
      <dgm:t>
        <a:bodyPr/>
        <a:lstStyle/>
        <a:p>
          <a:endParaRPr lang="en-US"/>
        </a:p>
      </dgm:t>
    </dgm:pt>
    <dgm:pt modelId="{FD5793D9-CDD6-44AF-948D-B83D3D3796BB}" type="pres">
      <dgm:prSet presAssocID="{C278809A-E65B-4827-8BC5-D7C9AC93D0D0}" presName="Name21" presStyleCnt="0"/>
      <dgm:spPr/>
    </dgm:pt>
    <dgm:pt modelId="{7344CC8A-461E-46E0-8809-E45F49AF9F3E}" type="pres">
      <dgm:prSet presAssocID="{C278809A-E65B-4827-8BC5-D7C9AC93D0D0}" presName="level2Shape" presStyleLbl="node4" presStyleIdx="0" presStyleCnt="15" custLinFactX="-100000" custLinFactNeighborX="-136474" custLinFactNeighborY="-12912"/>
      <dgm:spPr/>
      <dgm:t>
        <a:bodyPr/>
        <a:lstStyle/>
        <a:p>
          <a:endParaRPr lang="en-US"/>
        </a:p>
      </dgm:t>
    </dgm:pt>
    <dgm:pt modelId="{08BFE2B4-D0DB-43EA-9598-A97E73727DFB}" type="pres">
      <dgm:prSet presAssocID="{C278809A-E65B-4827-8BC5-D7C9AC93D0D0}" presName="hierChild3" presStyleCnt="0"/>
      <dgm:spPr/>
    </dgm:pt>
    <dgm:pt modelId="{9C67D068-846F-4F06-BDFA-A4163411200E}" type="pres">
      <dgm:prSet presAssocID="{295DD56E-7AAE-40F8-B083-5074D7BFA611}" presName="Name19" presStyleLbl="parChTrans1D4" presStyleIdx="1" presStyleCnt="15"/>
      <dgm:spPr/>
      <dgm:t>
        <a:bodyPr/>
        <a:lstStyle/>
        <a:p>
          <a:endParaRPr lang="en-US"/>
        </a:p>
      </dgm:t>
    </dgm:pt>
    <dgm:pt modelId="{1C9A2771-F8C1-44F0-8680-5B9571DD17FE}" type="pres">
      <dgm:prSet presAssocID="{F803E82E-0E4D-4B2C-A928-7B2D7E8E24FE}" presName="Name21" presStyleCnt="0"/>
      <dgm:spPr/>
    </dgm:pt>
    <dgm:pt modelId="{5ECF4253-23B0-4802-89DB-5E235617B7E3}" type="pres">
      <dgm:prSet presAssocID="{F803E82E-0E4D-4B2C-A928-7B2D7E8E24FE}" presName="level2Shape" presStyleLbl="node4" presStyleIdx="1" presStyleCnt="15" custLinFactX="-46768" custLinFactNeighborX="-100000" custLinFactNeighborY="4233"/>
      <dgm:spPr/>
      <dgm:t>
        <a:bodyPr/>
        <a:lstStyle/>
        <a:p>
          <a:endParaRPr lang="en-US"/>
        </a:p>
      </dgm:t>
    </dgm:pt>
    <dgm:pt modelId="{4990B652-32C8-4D2F-920B-69FFB7B94F9B}" type="pres">
      <dgm:prSet presAssocID="{F803E82E-0E4D-4B2C-A928-7B2D7E8E24FE}" presName="hierChild3" presStyleCnt="0"/>
      <dgm:spPr/>
    </dgm:pt>
    <dgm:pt modelId="{B9837BD0-6548-4FF7-AA9F-CFA21D356521}" type="pres">
      <dgm:prSet presAssocID="{4CEF1CF9-6AAC-4E55-94E5-835574434F30}" presName="Name19" presStyleLbl="parChTrans1D4" presStyleIdx="2" presStyleCnt="15"/>
      <dgm:spPr/>
      <dgm:t>
        <a:bodyPr/>
        <a:lstStyle/>
        <a:p>
          <a:endParaRPr lang="en-US"/>
        </a:p>
      </dgm:t>
    </dgm:pt>
    <dgm:pt modelId="{7716E31B-78D9-4B6C-9372-16E210EDEE4C}" type="pres">
      <dgm:prSet presAssocID="{EF622966-ECF8-4AB7-9C66-C2980153485C}" presName="Name21" presStyleCnt="0"/>
      <dgm:spPr/>
    </dgm:pt>
    <dgm:pt modelId="{685BF1A6-E014-4F9B-9CA1-AFB8F07B5C61}" type="pres">
      <dgm:prSet presAssocID="{EF622966-ECF8-4AB7-9C66-C2980153485C}" presName="level2Shape" presStyleLbl="node4" presStyleIdx="2" presStyleCnt="15" custLinFactNeighborX="-89826" custLinFactNeighborY="21378"/>
      <dgm:spPr/>
      <dgm:t>
        <a:bodyPr/>
        <a:lstStyle/>
        <a:p>
          <a:endParaRPr lang="en-US"/>
        </a:p>
      </dgm:t>
    </dgm:pt>
    <dgm:pt modelId="{8FFF00A5-2702-4C4E-9B5E-11CF4C52D9D2}" type="pres">
      <dgm:prSet presAssocID="{EF622966-ECF8-4AB7-9C66-C2980153485C}" presName="hierChild3" presStyleCnt="0"/>
      <dgm:spPr/>
    </dgm:pt>
    <dgm:pt modelId="{4551F4B5-D5DF-482B-A244-25875239E431}" type="pres">
      <dgm:prSet presAssocID="{4B9F5279-372B-4B51-AC5B-0C35C424DE09}" presName="Name19" presStyleLbl="parChTrans1D4" presStyleIdx="3" presStyleCnt="15"/>
      <dgm:spPr/>
      <dgm:t>
        <a:bodyPr/>
        <a:lstStyle/>
        <a:p>
          <a:endParaRPr lang="en-US"/>
        </a:p>
      </dgm:t>
    </dgm:pt>
    <dgm:pt modelId="{324338B6-473A-444B-BFFC-570D83D9D215}" type="pres">
      <dgm:prSet presAssocID="{A72210A4-28AB-44F4-976C-BE9A124E28DB}" presName="Name21" presStyleCnt="0"/>
      <dgm:spPr/>
    </dgm:pt>
    <dgm:pt modelId="{030A0C9C-0BB3-4928-9611-DB566D42C1E5}" type="pres">
      <dgm:prSet presAssocID="{A72210A4-28AB-44F4-976C-BE9A124E28DB}" presName="level2Shape" presStyleLbl="node4" presStyleIdx="3" presStyleCnt="15" custLinFactX="-7004" custLinFactNeighborX="-100000" custLinFactNeighborY="21378"/>
      <dgm:spPr/>
      <dgm:t>
        <a:bodyPr/>
        <a:lstStyle/>
        <a:p>
          <a:endParaRPr lang="en-US"/>
        </a:p>
      </dgm:t>
    </dgm:pt>
    <dgm:pt modelId="{EC17F638-448A-4437-A494-E7C5E4E31A63}" type="pres">
      <dgm:prSet presAssocID="{A72210A4-28AB-44F4-976C-BE9A124E28DB}" presName="hierChild3" presStyleCnt="0"/>
      <dgm:spPr/>
    </dgm:pt>
    <dgm:pt modelId="{1DC5F265-F307-4072-91CD-C5548CF6EF3A}" type="pres">
      <dgm:prSet presAssocID="{D688CC44-7C8A-41C1-81FB-5D4F01FD9002}" presName="Name19" presStyleLbl="parChTrans1D4" presStyleIdx="4" presStyleCnt="15"/>
      <dgm:spPr/>
      <dgm:t>
        <a:bodyPr/>
        <a:lstStyle/>
        <a:p>
          <a:endParaRPr lang="en-US"/>
        </a:p>
      </dgm:t>
    </dgm:pt>
    <dgm:pt modelId="{3CDFC275-4637-4F79-9221-EC93119C3143}" type="pres">
      <dgm:prSet presAssocID="{18ADED2D-FF24-4843-A6E3-F63C210BA922}" presName="Name21" presStyleCnt="0"/>
      <dgm:spPr/>
    </dgm:pt>
    <dgm:pt modelId="{64FA3A3C-2E65-4D24-89CD-533E896A35BC}" type="pres">
      <dgm:prSet presAssocID="{18ADED2D-FF24-4843-A6E3-F63C210BA922}" presName="level2Shape" presStyleLbl="node4" presStyleIdx="4" presStyleCnt="15" custLinFactX="-55887" custLinFactNeighborX="-100000" custLinFactNeighborY="-7855"/>
      <dgm:spPr/>
      <dgm:t>
        <a:bodyPr/>
        <a:lstStyle/>
        <a:p>
          <a:endParaRPr lang="en-US"/>
        </a:p>
      </dgm:t>
    </dgm:pt>
    <dgm:pt modelId="{15AC4002-5624-4837-876E-23F8301E8672}" type="pres">
      <dgm:prSet presAssocID="{18ADED2D-FF24-4843-A6E3-F63C210BA922}" presName="hierChild3" presStyleCnt="0"/>
      <dgm:spPr/>
    </dgm:pt>
    <dgm:pt modelId="{6E21BC13-9BE8-4E99-9EAC-EEC9919A8C9A}" type="pres">
      <dgm:prSet presAssocID="{9DD20D92-39B0-48C1-8037-4846B0D4C6BD}" presName="Name19" presStyleLbl="parChTrans1D4" presStyleIdx="5" presStyleCnt="15"/>
      <dgm:spPr/>
      <dgm:t>
        <a:bodyPr/>
        <a:lstStyle/>
        <a:p>
          <a:endParaRPr lang="en-US"/>
        </a:p>
      </dgm:t>
    </dgm:pt>
    <dgm:pt modelId="{DFFD8BB6-98C1-4220-9D40-7EF4694721C3}" type="pres">
      <dgm:prSet presAssocID="{ADCCD2C4-8EAE-4188-B7C9-3E452A1E8ECF}" presName="Name21" presStyleCnt="0"/>
      <dgm:spPr/>
    </dgm:pt>
    <dgm:pt modelId="{1642EC8D-C9C3-4FD2-AEC8-6E372A58D7CA}" type="pres">
      <dgm:prSet presAssocID="{ADCCD2C4-8EAE-4188-B7C9-3E452A1E8ECF}" presName="level2Shape" presStyleLbl="node4" presStyleIdx="5" presStyleCnt="15" custLinFactX="-56948" custLinFactNeighborX="-100000" custLinFactNeighborY="4233"/>
      <dgm:spPr/>
      <dgm:t>
        <a:bodyPr/>
        <a:lstStyle/>
        <a:p>
          <a:endParaRPr lang="en-US"/>
        </a:p>
      </dgm:t>
    </dgm:pt>
    <dgm:pt modelId="{86755DE5-0491-460F-BEF8-5F9BCDFB653B}" type="pres">
      <dgm:prSet presAssocID="{ADCCD2C4-8EAE-4188-B7C9-3E452A1E8ECF}" presName="hierChild3" presStyleCnt="0"/>
      <dgm:spPr/>
    </dgm:pt>
    <dgm:pt modelId="{DDAEDA3C-0476-4872-88B9-B678642DFDFB}" type="pres">
      <dgm:prSet presAssocID="{5DD41F31-A5B0-406E-907E-0FD675F82DAB}" presName="Name19" presStyleLbl="parChTrans1D4" presStyleIdx="6" presStyleCnt="15"/>
      <dgm:spPr/>
      <dgm:t>
        <a:bodyPr/>
        <a:lstStyle/>
        <a:p>
          <a:endParaRPr lang="en-US"/>
        </a:p>
      </dgm:t>
    </dgm:pt>
    <dgm:pt modelId="{13D7D276-BF0C-46C4-AC80-4429B27DBA91}" type="pres">
      <dgm:prSet presAssocID="{BC6632CA-B1F5-487B-86AA-83887F5CFE09}" presName="Name21" presStyleCnt="0"/>
      <dgm:spPr/>
    </dgm:pt>
    <dgm:pt modelId="{5A71FAB2-AF78-45C4-8279-1E6150A6E12C}" type="pres">
      <dgm:prSet presAssocID="{BC6632CA-B1F5-487B-86AA-83887F5CFE09}" presName="level2Shape" presStyleLbl="node4" presStyleIdx="6" presStyleCnt="15" custScaleX="253886" custScaleY="93410" custLinFactX="-100000" custLinFactNeighborX="-161917" custLinFactNeighborY="7976"/>
      <dgm:spPr/>
      <dgm:t>
        <a:bodyPr/>
        <a:lstStyle/>
        <a:p>
          <a:endParaRPr lang="en-US"/>
        </a:p>
      </dgm:t>
    </dgm:pt>
    <dgm:pt modelId="{FD14CF53-584C-4215-A037-6DB651934AE6}" type="pres">
      <dgm:prSet presAssocID="{BC6632CA-B1F5-487B-86AA-83887F5CFE09}" presName="hierChild3" presStyleCnt="0"/>
      <dgm:spPr/>
    </dgm:pt>
    <dgm:pt modelId="{3EE5E4F8-6987-45F2-BFCE-9FC2EC36F1E6}" type="pres">
      <dgm:prSet presAssocID="{67BCBCE1-7F0A-4858-8533-F3620440789F}" presName="Name19" presStyleLbl="parChTrans1D4" presStyleIdx="7" presStyleCnt="15"/>
      <dgm:spPr/>
      <dgm:t>
        <a:bodyPr/>
        <a:lstStyle/>
        <a:p>
          <a:endParaRPr lang="en-US"/>
        </a:p>
      </dgm:t>
    </dgm:pt>
    <dgm:pt modelId="{DD6D1EF9-D297-4BEA-88F9-B140675A8A68}" type="pres">
      <dgm:prSet presAssocID="{039942E0-8CF0-44F0-965F-7C67F02AC4C5}" presName="Name21" presStyleCnt="0"/>
      <dgm:spPr/>
    </dgm:pt>
    <dgm:pt modelId="{413709EE-C668-450D-9422-E85CE486BEDC}" type="pres">
      <dgm:prSet presAssocID="{039942E0-8CF0-44F0-965F-7C67F02AC4C5}" presName="level2Shape" presStyleLbl="node4" presStyleIdx="7" presStyleCnt="15" custLinFactX="-100000" custLinFactY="81660" custLinFactNeighborX="-110351" custLinFactNeighborY="100000"/>
      <dgm:spPr/>
      <dgm:t>
        <a:bodyPr/>
        <a:lstStyle/>
        <a:p>
          <a:endParaRPr lang="en-US"/>
        </a:p>
      </dgm:t>
    </dgm:pt>
    <dgm:pt modelId="{5D1D871D-AC09-48C2-A42B-75CE953170B5}" type="pres">
      <dgm:prSet presAssocID="{039942E0-8CF0-44F0-965F-7C67F02AC4C5}" presName="hierChild3" presStyleCnt="0"/>
      <dgm:spPr/>
    </dgm:pt>
    <dgm:pt modelId="{0866F464-2455-43DA-A586-EEF50D5DF9F2}" type="pres">
      <dgm:prSet presAssocID="{4BF7BD64-D52E-4429-A61D-B6CDBF891031}" presName="Name19" presStyleLbl="parChTrans1D4" presStyleIdx="8" presStyleCnt="15"/>
      <dgm:spPr/>
      <dgm:t>
        <a:bodyPr/>
        <a:lstStyle/>
        <a:p>
          <a:endParaRPr lang="en-US"/>
        </a:p>
      </dgm:t>
    </dgm:pt>
    <dgm:pt modelId="{4CC1E304-CBB6-4B4E-AEF9-E9BE2CA853E3}" type="pres">
      <dgm:prSet presAssocID="{E297843F-9541-4A14-853A-8F4C9BFC0BD0}" presName="Name21" presStyleCnt="0"/>
      <dgm:spPr/>
    </dgm:pt>
    <dgm:pt modelId="{F42551E6-D8CF-4961-AA88-02DA0D325606}" type="pres">
      <dgm:prSet presAssocID="{E297843F-9541-4A14-853A-8F4C9BFC0BD0}" presName="level2Shape" presStyleLbl="node4" presStyleIdx="8" presStyleCnt="15" custLinFactX="-100000" custLinFactY="71345" custLinFactNeighborX="-102127" custLinFactNeighborY="100000"/>
      <dgm:spPr/>
      <dgm:t>
        <a:bodyPr/>
        <a:lstStyle/>
        <a:p>
          <a:endParaRPr lang="en-US"/>
        </a:p>
      </dgm:t>
    </dgm:pt>
    <dgm:pt modelId="{008E307B-19DA-44F6-81A1-6E0DDF4A6D74}" type="pres">
      <dgm:prSet presAssocID="{E297843F-9541-4A14-853A-8F4C9BFC0BD0}" presName="hierChild3" presStyleCnt="0"/>
      <dgm:spPr/>
    </dgm:pt>
    <dgm:pt modelId="{091DD0EC-2598-4A15-BAF2-BBA188FC9E60}" type="pres">
      <dgm:prSet presAssocID="{138EAB20-0A6C-4D7E-8851-941C9B967A02}" presName="Name19" presStyleLbl="parChTrans1D4" presStyleIdx="9" presStyleCnt="15"/>
      <dgm:spPr/>
      <dgm:t>
        <a:bodyPr/>
        <a:lstStyle/>
        <a:p>
          <a:endParaRPr lang="en-US"/>
        </a:p>
      </dgm:t>
    </dgm:pt>
    <dgm:pt modelId="{C9366758-0C4F-447F-AA32-8A11163CC925}" type="pres">
      <dgm:prSet presAssocID="{2541DD2C-6A21-4502-A373-88B298125FD8}" presName="Name21" presStyleCnt="0"/>
      <dgm:spPr/>
    </dgm:pt>
    <dgm:pt modelId="{1CE28FA9-E14C-42E1-8C6A-5C3386FA3BFC}" type="pres">
      <dgm:prSet presAssocID="{2541DD2C-6A21-4502-A373-88B298125FD8}" presName="level2Shape" presStyleLbl="node4" presStyleIdx="9" presStyleCnt="15" custLinFactX="-100000" custLinFactY="67490" custLinFactNeighborX="-105852" custLinFactNeighborY="100000"/>
      <dgm:spPr/>
      <dgm:t>
        <a:bodyPr/>
        <a:lstStyle/>
        <a:p>
          <a:endParaRPr lang="en-US"/>
        </a:p>
      </dgm:t>
    </dgm:pt>
    <dgm:pt modelId="{AA13B661-B425-432E-9C9B-7DB59031462F}" type="pres">
      <dgm:prSet presAssocID="{2541DD2C-6A21-4502-A373-88B298125FD8}" presName="hierChild3" presStyleCnt="0"/>
      <dgm:spPr/>
    </dgm:pt>
    <dgm:pt modelId="{7ACADEB4-6C0F-4D8D-9434-472580250239}" type="pres">
      <dgm:prSet presAssocID="{31787784-FEA5-4578-96F4-C8529D92A9B6}" presName="Name19" presStyleLbl="parChTrans1D4" presStyleIdx="10" presStyleCnt="15"/>
      <dgm:spPr/>
      <dgm:t>
        <a:bodyPr/>
        <a:lstStyle/>
        <a:p>
          <a:endParaRPr lang="en-US"/>
        </a:p>
      </dgm:t>
    </dgm:pt>
    <dgm:pt modelId="{0D24E8FC-6B13-469D-8EFC-AE5863E6C931}" type="pres">
      <dgm:prSet presAssocID="{55740016-CB78-4E56-8CB5-155007225DA0}" presName="Name21" presStyleCnt="0"/>
      <dgm:spPr/>
    </dgm:pt>
    <dgm:pt modelId="{DCE1B9AD-20A3-454F-8E6A-959BCEC0A615}" type="pres">
      <dgm:prSet presAssocID="{55740016-CB78-4E56-8CB5-155007225DA0}" presName="level2Shape" presStyleLbl="node4" presStyleIdx="10" presStyleCnt="15" custScaleX="177516" custLinFactX="-66210" custLinFactY="61380" custLinFactNeighborX="-100000" custLinFactNeighborY="100000"/>
      <dgm:spPr/>
      <dgm:t>
        <a:bodyPr/>
        <a:lstStyle/>
        <a:p>
          <a:endParaRPr lang="en-US"/>
        </a:p>
      </dgm:t>
    </dgm:pt>
    <dgm:pt modelId="{CFE5FB1B-1BF5-42A0-BA21-90028FD4C628}" type="pres">
      <dgm:prSet presAssocID="{55740016-CB78-4E56-8CB5-155007225DA0}" presName="hierChild3" presStyleCnt="0"/>
      <dgm:spPr/>
    </dgm:pt>
    <dgm:pt modelId="{80A72228-A804-4465-A12A-C181994FEBE8}" type="pres">
      <dgm:prSet presAssocID="{AA38A387-0F0E-4069-93F1-E824B3A8F81C}" presName="Name19" presStyleLbl="parChTrans1D2" presStyleIdx="1" presStyleCnt="4"/>
      <dgm:spPr/>
      <dgm:t>
        <a:bodyPr/>
        <a:lstStyle/>
        <a:p>
          <a:endParaRPr lang="en-US"/>
        </a:p>
      </dgm:t>
    </dgm:pt>
    <dgm:pt modelId="{1A026803-3A66-4A7E-A63B-D91B8B36E939}" type="pres">
      <dgm:prSet presAssocID="{4CC26E33-8551-4C3C-A1D9-7EAB2F14DA69}" presName="Name21" presStyleCnt="0"/>
      <dgm:spPr/>
    </dgm:pt>
    <dgm:pt modelId="{B7DDAB63-ADFE-4B49-AAD4-CF58FB44DF56}" type="pres">
      <dgm:prSet presAssocID="{4CC26E33-8551-4C3C-A1D9-7EAB2F14DA69}" presName="level2Shape" presStyleLbl="node2" presStyleIdx="1" presStyleCnt="4"/>
      <dgm:spPr/>
      <dgm:t>
        <a:bodyPr/>
        <a:lstStyle/>
        <a:p>
          <a:endParaRPr lang="en-US"/>
        </a:p>
      </dgm:t>
    </dgm:pt>
    <dgm:pt modelId="{CA519FF8-1C22-4179-AA97-9BB2424B433A}" type="pres">
      <dgm:prSet presAssocID="{4CC26E33-8551-4C3C-A1D9-7EAB2F14DA69}" presName="hierChild3" presStyleCnt="0"/>
      <dgm:spPr/>
    </dgm:pt>
    <dgm:pt modelId="{408122A0-7EB2-4339-A376-E5CC6A4DB721}" type="pres">
      <dgm:prSet presAssocID="{EA213DC0-BF24-4581-8DFD-BD638F4D4126}" presName="Name19" presStyleLbl="parChTrans1D3" presStyleIdx="1" presStyleCnt="4"/>
      <dgm:spPr/>
      <dgm:t>
        <a:bodyPr/>
        <a:lstStyle/>
        <a:p>
          <a:endParaRPr lang="en-US"/>
        </a:p>
      </dgm:t>
    </dgm:pt>
    <dgm:pt modelId="{58195E40-1F73-47BA-A25B-CABB5FB6E0C0}" type="pres">
      <dgm:prSet presAssocID="{37DCACC2-63D0-42D0-8580-C849F823785C}" presName="Name21" presStyleCnt="0"/>
      <dgm:spPr/>
    </dgm:pt>
    <dgm:pt modelId="{D5EBD4D7-0B84-4C65-A4BF-C71631082741}" type="pres">
      <dgm:prSet presAssocID="{37DCACC2-63D0-42D0-8580-C849F823785C}" presName="level2Shape" presStyleLbl="node3" presStyleIdx="1" presStyleCnt="4"/>
      <dgm:spPr/>
      <dgm:t>
        <a:bodyPr/>
        <a:lstStyle/>
        <a:p>
          <a:endParaRPr lang="en-US"/>
        </a:p>
      </dgm:t>
    </dgm:pt>
    <dgm:pt modelId="{6528288A-0C35-4FFE-B864-E7613A8AFF94}" type="pres">
      <dgm:prSet presAssocID="{37DCACC2-63D0-42D0-8580-C849F823785C}" presName="hierChild3" presStyleCnt="0"/>
      <dgm:spPr/>
    </dgm:pt>
    <dgm:pt modelId="{85D0EEAF-B88E-405A-AF64-F32A89415832}" type="pres">
      <dgm:prSet presAssocID="{0A0BA14D-5AD5-4546-9330-FAC29982818B}" presName="Name19" presStyleLbl="parChTrans1D4" presStyleIdx="11" presStyleCnt="15"/>
      <dgm:spPr/>
    </dgm:pt>
    <dgm:pt modelId="{30933EE8-33DA-4DAE-B5CC-A404D4ADCBB5}" type="pres">
      <dgm:prSet presAssocID="{6A3CE4F4-34AA-48E8-A48A-C52D724D70BF}" presName="Name21" presStyleCnt="0"/>
      <dgm:spPr/>
    </dgm:pt>
    <dgm:pt modelId="{0449CB03-FA64-44EB-BCAF-998BB39C4887}" type="pres">
      <dgm:prSet presAssocID="{6A3CE4F4-34AA-48E8-A48A-C52D724D70BF}" presName="level2Shape" presStyleLbl="node4" presStyleIdx="11" presStyleCnt="15"/>
      <dgm:spPr/>
      <dgm:t>
        <a:bodyPr/>
        <a:lstStyle/>
        <a:p>
          <a:endParaRPr lang="en-US"/>
        </a:p>
      </dgm:t>
    </dgm:pt>
    <dgm:pt modelId="{5D993A32-A14C-4B8D-A856-EA326973E23C}" type="pres">
      <dgm:prSet presAssocID="{6A3CE4F4-34AA-48E8-A48A-C52D724D70BF}" presName="hierChild3" presStyleCnt="0"/>
      <dgm:spPr/>
    </dgm:pt>
    <dgm:pt modelId="{3669D3B2-A253-4045-885E-906CFBDBED97}" type="pres">
      <dgm:prSet presAssocID="{C50990ED-02DA-404E-9DD1-DBFB585DBB4D}" presName="Name19" presStyleLbl="parChTrans1D4" presStyleIdx="12" presStyleCnt="15"/>
      <dgm:spPr/>
    </dgm:pt>
    <dgm:pt modelId="{8E2B8C5D-13CA-4EC1-8DB8-DCD3C03A6237}" type="pres">
      <dgm:prSet presAssocID="{158ABE42-EFA5-4E5C-BADD-D778CA58D9DA}" presName="Name21" presStyleCnt="0"/>
      <dgm:spPr/>
    </dgm:pt>
    <dgm:pt modelId="{582BFE1D-CBF8-4516-882E-9B39CAEA2BC7}" type="pres">
      <dgm:prSet presAssocID="{158ABE42-EFA5-4E5C-BADD-D778CA58D9DA}" presName="level2Shape" presStyleLbl="node4" presStyleIdx="12" presStyleCnt="15"/>
      <dgm:spPr/>
      <dgm:t>
        <a:bodyPr/>
        <a:lstStyle/>
        <a:p>
          <a:endParaRPr lang="en-US"/>
        </a:p>
      </dgm:t>
    </dgm:pt>
    <dgm:pt modelId="{6EC3098E-ED32-4B8A-8D87-4431A0F37E20}" type="pres">
      <dgm:prSet presAssocID="{158ABE42-EFA5-4E5C-BADD-D778CA58D9DA}" presName="hierChild3" presStyleCnt="0"/>
      <dgm:spPr/>
    </dgm:pt>
    <dgm:pt modelId="{B4E0D9E7-CE8F-4B7E-BB01-09AB9E7E1259}" type="pres">
      <dgm:prSet presAssocID="{E5F1819A-6877-442A-8E23-A565E42EFC05}" presName="Name19" presStyleLbl="parChTrans1D4" presStyleIdx="13" presStyleCnt="15"/>
      <dgm:spPr/>
    </dgm:pt>
    <dgm:pt modelId="{DE3CC11B-4D60-4AB5-910B-BA6631BB233E}" type="pres">
      <dgm:prSet presAssocID="{9D8698BB-645A-4BA0-BA56-929BC744F0A0}" presName="Name21" presStyleCnt="0"/>
      <dgm:spPr/>
    </dgm:pt>
    <dgm:pt modelId="{5BEC12EE-F46C-48A1-A904-62BFCD70993F}" type="pres">
      <dgm:prSet presAssocID="{9D8698BB-645A-4BA0-BA56-929BC744F0A0}" presName="level2Shape" presStyleLbl="node4" presStyleIdx="13" presStyleCnt="15"/>
      <dgm:spPr/>
      <dgm:t>
        <a:bodyPr/>
        <a:lstStyle/>
        <a:p>
          <a:endParaRPr lang="en-US"/>
        </a:p>
      </dgm:t>
    </dgm:pt>
    <dgm:pt modelId="{E2401D1F-AF4C-45AC-BE9C-ADEA98941EB5}" type="pres">
      <dgm:prSet presAssocID="{9D8698BB-645A-4BA0-BA56-929BC744F0A0}" presName="hierChild3" presStyleCnt="0"/>
      <dgm:spPr/>
    </dgm:pt>
    <dgm:pt modelId="{9D82CA96-FBE8-47A8-BD2B-EC532448DE73}" type="pres">
      <dgm:prSet presAssocID="{588C1C34-95B1-4387-B8BD-F26250306C31}" presName="Name19" presStyleLbl="parChTrans1D4" presStyleIdx="14" presStyleCnt="15"/>
      <dgm:spPr/>
    </dgm:pt>
    <dgm:pt modelId="{1778620F-60DD-46F7-99CB-7ED65034B4BF}" type="pres">
      <dgm:prSet presAssocID="{18361E90-2A07-420A-B0AE-5775C3D1D4B1}" presName="Name21" presStyleCnt="0"/>
      <dgm:spPr/>
    </dgm:pt>
    <dgm:pt modelId="{83AE47E2-8ACB-4664-A21F-AAEE3027F68B}" type="pres">
      <dgm:prSet presAssocID="{18361E90-2A07-420A-B0AE-5775C3D1D4B1}" presName="level2Shape" presStyleLbl="node4" presStyleIdx="14" presStyleCnt="15"/>
      <dgm:spPr/>
      <dgm:t>
        <a:bodyPr/>
        <a:lstStyle/>
        <a:p>
          <a:endParaRPr lang="en-US"/>
        </a:p>
      </dgm:t>
    </dgm:pt>
    <dgm:pt modelId="{935B9D2B-A92B-410D-A46E-F395DD7A592F}" type="pres">
      <dgm:prSet presAssocID="{18361E90-2A07-420A-B0AE-5775C3D1D4B1}" presName="hierChild3" presStyleCnt="0"/>
      <dgm:spPr/>
    </dgm:pt>
    <dgm:pt modelId="{83C61ACA-BE3E-4F78-A287-31E31FFBA467}" type="pres">
      <dgm:prSet presAssocID="{DACB7028-5760-483A-8903-3A3EABA66D23}" presName="Name19" presStyleLbl="parChTrans1D2" presStyleIdx="2" presStyleCnt="4"/>
      <dgm:spPr/>
      <dgm:t>
        <a:bodyPr/>
        <a:lstStyle/>
        <a:p>
          <a:endParaRPr lang="en-US"/>
        </a:p>
      </dgm:t>
    </dgm:pt>
    <dgm:pt modelId="{9E6D1BDD-4009-48BE-AEDE-C718E03CF254}" type="pres">
      <dgm:prSet presAssocID="{E8C3ACF3-35FD-42EE-818F-F2DE2A98E7DF}" presName="Name21" presStyleCnt="0"/>
      <dgm:spPr/>
    </dgm:pt>
    <dgm:pt modelId="{54038077-77FE-4BDE-B3C9-EC4F14BA8F8E}" type="pres">
      <dgm:prSet presAssocID="{E8C3ACF3-35FD-42EE-818F-F2DE2A98E7DF}" presName="level2Shape" presStyleLbl="node2" presStyleIdx="2" presStyleCnt="4"/>
      <dgm:spPr/>
      <dgm:t>
        <a:bodyPr/>
        <a:lstStyle/>
        <a:p>
          <a:endParaRPr lang="en-US"/>
        </a:p>
      </dgm:t>
    </dgm:pt>
    <dgm:pt modelId="{9799760A-A4AD-496E-B17A-3D2A592B78CD}" type="pres">
      <dgm:prSet presAssocID="{E8C3ACF3-35FD-42EE-818F-F2DE2A98E7DF}" presName="hierChild3" presStyleCnt="0"/>
      <dgm:spPr/>
    </dgm:pt>
    <dgm:pt modelId="{B3C092DC-F9F5-42DB-9E10-F8B69F487F89}" type="pres">
      <dgm:prSet presAssocID="{98C1ED6C-33FD-44F2-A28E-9CC9BD804793}" presName="Name19" presStyleLbl="parChTrans1D3" presStyleIdx="2" presStyleCnt="4"/>
      <dgm:spPr/>
      <dgm:t>
        <a:bodyPr/>
        <a:lstStyle/>
        <a:p>
          <a:endParaRPr lang="en-US"/>
        </a:p>
      </dgm:t>
    </dgm:pt>
    <dgm:pt modelId="{1929D0C2-36E2-4580-993A-A71C48D3B205}" type="pres">
      <dgm:prSet presAssocID="{34CFEBE0-AD14-41ED-8A62-90EDD7106BD5}" presName="Name21" presStyleCnt="0"/>
      <dgm:spPr/>
    </dgm:pt>
    <dgm:pt modelId="{3BB260A0-3148-4170-88ED-7C937809971E}" type="pres">
      <dgm:prSet presAssocID="{34CFEBE0-AD14-41ED-8A62-90EDD7106BD5}" presName="level2Shape" presStyleLbl="node3" presStyleIdx="2" presStyleCnt="4"/>
      <dgm:spPr/>
      <dgm:t>
        <a:bodyPr/>
        <a:lstStyle/>
        <a:p>
          <a:endParaRPr lang="en-US"/>
        </a:p>
      </dgm:t>
    </dgm:pt>
    <dgm:pt modelId="{400C06EB-EFB2-4E79-9158-6A3063E908B9}" type="pres">
      <dgm:prSet presAssocID="{34CFEBE0-AD14-41ED-8A62-90EDD7106BD5}" presName="hierChild3" presStyleCnt="0"/>
      <dgm:spPr/>
    </dgm:pt>
    <dgm:pt modelId="{9E50333D-7B13-4C5A-A79E-4B7456C810D9}" type="pres">
      <dgm:prSet presAssocID="{97385DEB-5F41-42B6-8109-433BB6431EAF}" presName="Name19" presStyleLbl="parChTrans1D2" presStyleIdx="3" presStyleCnt="4"/>
      <dgm:spPr/>
      <dgm:t>
        <a:bodyPr/>
        <a:lstStyle/>
        <a:p>
          <a:endParaRPr lang="en-US"/>
        </a:p>
      </dgm:t>
    </dgm:pt>
    <dgm:pt modelId="{E7ADFC8C-C835-4F94-8D43-E7FEC90F2B7C}" type="pres">
      <dgm:prSet presAssocID="{FCD13028-C6BF-4653-BF43-1DC843853416}" presName="Name21" presStyleCnt="0"/>
      <dgm:spPr/>
    </dgm:pt>
    <dgm:pt modelId="{5E268866-4A2F-4243-8274-09D56EE11BE9}" type="pres">
      <dgm:prSet presAssocID="{FCD13028-C6BF-4653-BF43-1DC843853416}" presName="level2Shape" presStyleLbl="node2" presStyleIdx="3" presStyleCnt="4"/>
      <dgm:spPr/>
      <dgm:t>
        <a:bodyPr/>
        <a:lstStyle/>
        <a:p>
          <a:endParaRPr lang="en-US"/>
        </a:p>
      </dgm:t>
    </dgm:pt>
    <dgm:pt modelId="{EA1CA97D-0E35-4A14-B402-D7683DA4839A}" type="pres">
      <dgm:prSet presAssocID="{FCD13028-C6BF-4653-BF43-1DC843853416}" presName="hierChild3" presStyleCnt="0"/>
      <dgm:spPr/>
    </dgm:pt>
    <dgm:pt modelId="{BBF2B775-3038-4D66-A15D-9E549F1E6C8C}" type="pres">
      <dgm:prSet presAssocID="{3DD253A2-6C7E-4E67-83BE-CB9E3723EF77}" presName="Name19" presStyleLbl="parChTrans1D3" presStyleIdx="3" presStyleCnt="4"/>
      <dgm:spPr/>
      <dgm:t>
        <a:bodyPr/>
        <a:lstStyle/>
        <a:p>
          <a:endParaRPr lang="en-US"/>
        </a:p>
      </dgm:t>
    </dgm:pt>
    <dgm:pt modelId="{467DD32C-497D-4E97-9D0C-81B10FB96454}" type="pres">
      <dgm:prSet presAssocID="{2DA06B08-F42B-49AF-A4DC-7D2547D1133A}" presName="Name21" presStyleCnt="0"/>
      <dgm:spPr/>
    </dgm:pt>
    <dgm:pt modelId="{4A371F25-0A1B-4068-8DAB-8EB43470A70D}" type="pres">
      <dgm:prSet presAssocID="{2DA06B08-F42B-49AF-A4DC-7D2547D1133A}" presName="level2Shape" presStyleLbl="node3" presStyleIdx="3" presStyleCnt="4"/>
      <dgm:spPr/>
      <dgm:t>
        <a:bodyPr/>
        <a:lstStyle/>
        <a:p>
          <a:endParaRPr lang="en-US"/>
        </a:p>
      </dgm:t>
    </dgm:pt>
    <dgm:pt modelId="{0526EE44-1AFA-47E9-8978-FA810EBABF62}" type="pres">
      <dgm:prSet presAssocID="{2DA06B08-F42B-49AF-A4DC-7D2547D1133A}" presName="hierChild3" presStyleCnt="0"/>
      <dgm:spPr/>
    </dgm:pt>
    <dgm:pt modelId="{844BEEDF-D3F3-481C-8172-4A8888DE8516}" type="pres">
      <dgm:prSet presAssocID="{588CE7AC-C0FA-416B-AAA1-56A45895D63D}" presName="bgShapesFlow" presStyleCnt="0"/>
      <dgm:spPr/>
    </dgm:pt>
    <dgm:pt modelId="{659BD7A4-C1A2-47F0-9DB6-FA3BCAFDB7F4}" type="pres">
      <dgm:prSet presAssocID="{73F3C59F-B4BC-49DE-A246-9D9E9CAFB784}" presName="rectComp" presStyleCnt="0"/>
      <dgm:spPr/>
    </dgm:pt>
    <dgm:pt modelId="{9BE7146B-1F14-489A-B1B9-C0DC5BFE108D}" type="pres">
      <dgm:prSet presAssocID="{73F3C59F-B4BC-49DE-A246-9D9E9CAFB784}" presName="bgRect" presStyleLbl="bgShp" presStyleIdx="0" presStyleCnt="3" custLinFactY="-28419" custLinFactNeighborX="1504" custLinFactNeighborY="-100000"/>
      <dgm:spPr/>
      <dgm:t>
        <a:bodyPr/>
        <a:lstStyle/>
        <a:p>
          <a:endParaRPr lang="en-US"/>
        </a:p>
      </dgm:t>
    </dgm:pt>
    <dgm:pt modelId="{BEA2E837-D718-455F-ACB5-3D49DEC5AB9C}" type="pres">
      <dgm:prSet presAssocID="{73F3C59F-B4BC-49DE-A246-9D9E9CAFB784}" presName="bgRectTx" presStyleLbl="bgShp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EA80F62-2646-4487-8D4A-5353829ADB39}" type="pres">
      <dgm:prSet presAssocID="{73F3C59F-B4BC-49DE-A246-9D9E9CAFB784}" presName="spComp" presStyleCnt="0"/>
      <dgm:spPr/>
    </dgm:pt>
    <dgm:pt modelId="{D24AF026-BB25-4E21-9ECE-E0322D46B088}" type="pres">
      <dgm:prSet presAssocID="{73F3C59F-B4BC-49DE-A246-9D9E9CAFB784}" presName="vSp" presStyleCnt="0"/>
      <dgm:spPr/>
    </dgm:pt>
    <dgm:pt modelId="{D7AD6E6A-3431-4814-8CE7-4E94799C8030}" type="pres">
      <dgm:prSet presAssocID="{8BEEFAA5-2E80-440C-B283-B6B55600D104}" presName="rectComp" presStyleCnt="0"/>
      <dgm:spPr/>
    </dgm:pt>
    <dgm:pt modelId="{C4BE56E0-3ED2-4707-8530-A6484398CEB5}" type="pres">
      <dgm:prSet presAssocID="{8BEEFAA5-2E80-440C-B283-B6B55600D104}" presName="bgRect" presStyleLbl="bgShp" presStyleIdx="1" presStyleCnt="3" custLinFactY="300000" custLinFactNeighborX="642" custLinFactNeighborY="387987"/>
      <dgm:spPr/>
      <dgm:t>
        <a:bodyPr/>
        <a:lstStyle/>
        <a:p>
          <a:endParaRPr lang="en-US"/>
        </a:p>
      </dgm:t>
    </dgm:pt>
    <dgm:pt modelId="{9C2499E5-A96D-4AFB-8021-6F3437ED21BB}" type="pres">
      <dgm:prSet presAssocID="{8BEEFAA5-2E80-440C-B283-B6B55600D104}" presName="bgRectTx" presStyleLbl="bgShp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CB7816A-B99B-4187-8616-2B652277E647}" type="pres">
      <dgm:prSet presAssocID="{8BEEFAA5-2E80-440C-B283-B6B55600D104}" presName="spComp" presStyleCnt="0"/>
      <dgm:spPr/>
    </dgm:pt>
    <dgm:pt modelId="{87E4EB8E-8E6B-4E8F-9596-D7B4018124C7}" type="pres">
      <dgm:prSet presAssocID="{8BEEFAA5-2E80-440C-B283-B6B55600D104}" presName="vSp" presStyleCnt="0"/>
      <dgm:spPr/>
    </dgm:pt>
    <dgm:pt modelId="{A9D97042-ED36-4E18-B6EC-CC9D9F09D217}" type="pres">
      <dgm:prSet presAssocID="{57833E67-87A0-476F-B3D8-1BFB1C91506B}" presName="rectComp" presStyleCnt="0"/>
      <dgm:spPr/>
    </dgm:pt>
    <dgm:pt modelId="{3B506E9E-60E4-4392-B09E-C187443AFC70}" type="pres">
      <dgm:prSet presAssocID="{57833E67-87A0-476F-B3D8-1BFB1C91506B}" presName="bgRect" presStyleLbl="bgShp" presStyleIdx="2" presStyleCnt="3" custLinFactY="-154460" custLinFactNeighborX="5839" custLinFactNeighborY="-200000"/>
      <dgm:spPr/>
      <dgm:t>
        <a:bodyPr/>
        <a:lstStyle/>
        <a:p>
          <a:endParaRPr lang="en-US"/>
        </a:p>
      </dgm:t>
    </dgm:pt>
    <dgm:pt modelId="{90AADF13-F3EF-4E6E-BB07-4DEBB03E9E54}" type="pres">
      <dgm:prSet presAssocID="{57833E67-87A0-476F-B3D8-1BFB1C91506B}" presName="bgRectTx" presStyleLbl="bgShp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4755F56-6BDE-43F9-8A6A-27FEF93705E8}" type="presOf" srcId="{91114CCA-08BA-49F2-8CFC-B59EA34B8141}" destId="{471066B0-3AFA-48B4-B375-B4AA8A81EC8D}" srcOrd="0" destOrd="0" presId="urn:microsoft.com/office/officeart/2005/8/layout/hierarchy6"/>
    <dgm:cxn modelId="{AD287A38-8364-45A4-B789-A9590A72365F}" type="presOf" srcId="{A72210A4-28AB-44F4-976C-BE9A124E28DB}" destId="{030A0C9C-0BB3-4928-9611-DB566D42C1E5}" srcOrd="0" destOrd="0" presId="urn:microsoft.com/office/officeart/2005/8/layout/hierarchy6"/>
    <dgm:cxn modelId="{461076AC-6EF8-4C07-A444-2CE6B09EF8BC}" type="presOf" srcId="{31787784-FEA5-4578-96F4-C8529D92A9B6}" destId="{7ACADEB4-6C0F-4D8D-9434-472580250239}" srcOrd="0" destOrd="0" presId="urn:microsoft.com/office/officeart/2005/8/layout/hierarchy6"/>
    <dgm:cxn modelId="{EC7101F3-640D-4369-83DF-1077510A8852}" srcId="{E271C41D-7C99-430B-90F6-188F15DED7F1}" destId="{4D8A4FE1-D0B3-4580-B7BE-E1EB557C2722}" srcOrd="0" destOrd="0" parTransId="{77077B6B-466B-4363-B8B2-3DDC6A5BFC3A}" sibTransId="{818B717B-536A-4F24-8884-01D2DD9F342B}"/>
    <dgm:cxn modelId="{E2A12783-0CD5-43AC-AB94-08B8C966F53F}" type="presOf" srcId="{98C1ED6C-33FD-44F2-A28E-9CC9BD804793}" destId="{B3C092DC-F9F5-42DB-9E10-F8B69F487F89}" srcOrd="0" destOrd="0" presId="urn:microsoft.com/office/officeart/2005/8/layout/hierarchy6"/>
    <dgm:cxn modelId="{31367049-9A5B-40DC-8903-84AED50AF3D0}" type="presOf" srcId="{138EAB20-0A6C-4D7E-8851-941C9B967A02}" destId="{091DD0EC-2598-4A15-BAF2-BBA188FC9E60}" srcOrd="0" destOrd="0" presId="urn:microsoft.com/office/officeart/2005/8/layout/hierarchy6"/>
    <dgm:cxn modelId="{001DCEDC-04FB-4D13-8A5C-1EC210F2BE30}" srcId="{588CE7AC-C0FA-416B-AAA1-56A45895D63D}" destId="{8BEEFAA5-2E80-440C-B283-B6B55600D104}" srcOrd="2" destOrd="0" parTransId="{3B0226EA-2D1D-41B3-BBBE-F55DA490CE48}" sibTransId="{880062EA-9A83-4A16-B8CF-EB88A4952DD1}"/>
    <dgm:cxn modelId="{5BC50642-E7E9-415E-A593-7B0AB6E44A9D}" type="presOf" srcId="{EA213DC0-BF24-4581-8DFD-BD638F4D4126}" destId="{408122A0-7EB2-4339-A376-E5CC6A4DB721}" srcOrd="0" destOrd="0" presId="urn:microsoft.com/office/officeart/2005/8/layout/hierarchy6"/>
    <dgm:cxn modelId="{0AD3283D-137A-430A-B263-7960139C58CD}" type="presOf" srcId="{4B9F5279-372B-4B51-AC5B-0C35C424DE09}" destId="{4551F4B5-D5DF-482B-A244-25875239E431}" srcOrd="0" destOrd="0" presId="urn:microsoft.com/office/officeart/2005/8/layout/hierarchy6"/>
    <dgm:cxn modelId="{DC5BE7E7-3953-4EC9-8821-0B9BF8BAB6B2}" type="presOf" srcId="{E5F1819A-6877-442A-8E23-A565E42EFC05}" destId="{B4E0D9E7-CE8F-4B7E-BB01-09AB9E7E1259}" srcOrd="0" destOrd="0" presId="urn:microsoft.com/office/officeart/2005/8/layout/hierarchy6"/>
    <dgm:cxn modelId="{88BB301D-E44F-49F6-8A3D-999796619A84}" type="presOf" srcId="{55740016-CB78-4E56-8CB5-155007225DA0}" destId="{DCE1B9AD-20A3-454F-8E6A-959BCEC0A615}" srcOrd="0" destOrd="0" presId="urn:microsoft.com/office/officeart/2005/8/layout/hierarchy6"/>
    <dgm:cxn modelId="{C10EEC64-EE50-4E0F-A129-803042EF68AC}" type="presOf" srcId="{97385DEB-5F41-42B6-8109-433BB6431EAF}" destId="{9E50333D-7B13-4C5A-A79E-4B7456C810D9}" srcOrd="0" destOrd="0" presId="urn:microsoft.com/office/officeart/2005/8/layout/hierarchy6"/>
    <dgm:cxn modelId="{CF539B50-A2E2-48F1-99D1-71F1CAC95707}" srcId="{BC6632CA-B1F5-487B-86AA-83887F5CFE09}" destId="{55740016-CB78-4E56-8CB5-155007225DA0}" srcOrd="3" destOrd="0" parTransId="{31787784-FEA5-4578-96F4-C8529D92A9B6}" sibTransId="{74B092AA-D7E3-482F-84F7-C52319142470}"/>
    <dgm:cxn modelId="{122D57B9-4473-4DD6-A2D3-9E89A8EC4D15}" srcId="{4D8A4FE1-D0B3-4580-B7BE-E1EB557C2722}" destId="{C278809A-E65B-4827-8BC5-D7C9AC93D0D0}" srcOrd="0" destOrd="0" parTransId="{41F2592C-B92B-4BA9-8574-40DE96E2AC8B}" sibTransId="{CBDC069C-F445-4843-86C6-21EC71585834}"/>
    <dgm:cxn modelId="{53B92056-FC21-4129-AA48-E690B1C7A801}" srcId="{C278809A-E65B-4827-8BC5-D7C9AC93D0D0}" destId="{18ADED2D-FF24-4843-A6E3-F63C210BA922}" srcOrd="1" destOrd="0" parTransId="{D688CC44-7C8A-41C1-81FB-5D4F01FD9002}" sibTransId="{203362AD-8BB5-4FC2-A0CF-9FA4257B54B1}"/>
    <dgm:cxn modelId="{161345BF-C81E-44BC-8209-B111B95C1D91}" type="presOf" srcId="{9D8698BB-645A-4BA0-BA56-929BC744F0A0}" destId="{5BEC12EE-F46C-48A1-A904-62BFCD70993F}" srcOrd="0" destOrd="0" presId="urn:microsoft.com/office/officeart/2005/8/layout/hierarchy6"/>
    <dgm:cxn modelId="{58F42E62-0AAF-4748-9392-D07FAF090CA5}" type="presOf" srcId="{4BF7BD64-D52E-4429-A61D-B6CDBF891031}" destId="{0866F464-2455-43DA-A586-EEF50D5DF9F2}" srcOrd="0" destOrd="0" presId="urn:microsoft.com/office/officeart/2005/8/layout/hierarchy6"/>
    <dgm:cxn modelId="{0CB32F45-BDE3-4A0B-910A-02428E965809}" srcId="{37DCACC2-63D0-42D0-8580-C849F823785C}" destId="{6A3CE4F4-34AA-48E8-A48A-C52D724D70BF}" srcOrd="0" destOrd="0" parTransId="{0A0BA14D-5AD5-4546-9330-FAC29982818B}" sibTransId="{E83D716E-57F0-4750-8A37-18C223E775B1}"/>
    <dgm:cxn modelId="{BA62FCE2-6195-479D-AE97-91D8D113E397}" type="presOf" srcId="{2541DD2C-6A21-4502-A373-88B298125FD8}" destId="{1CE28FA9-E14C-42E1-8C6A-5C3386FA3BFC}" srcOrd="0" destOrd="0" presId="urn:microsoft.com/office/officeart/2005/8/layout/hierarchy6"/>
    <dgm:cxn modelId="{B4A93058-99AF-4D5A-9D22-5B909427EC3D}" srcId="{4CC26E33-8551-4C3C-A1D9-7EAB2F14DA69}" destId="{37DCACC2-63D0-42D0-8580-C849F823785C}" srcOrd="0" destOrd="0" parTransId="{EA213DC0-BF24-4581-8DFD-BD638F4D4126}" sibTransId="{44ADF117-7DB8-4F7C-A0EA-A704A61A916B}"/>
    <dgm:cxn modelId="{DD57A462-6495-451C-BC36-886000CAA43A}" srcId="{BC6632CA-B1F5-487B-86AA-83887F5CFE09}" destId="{2541DD2C-6A21-4502-A373-88B298125FD8}" srcOrd="2" destOrd="0" parTransId="{138EAB20-0A6C-4D7E-8851-941C9B967A02}" sibTransId="{0D861300-E0DB-4A93-A453-6FF4BBF08E2B}"/>
    <dgm:cxn modelId="{9DCEFDC9-D870-4CF6-9E33-5A4F06C59A3A}" type="presOf" srcId="{67BCBCE1-7F0A-4858-8533-F3620440789F}" destId="{3EE5E4F8-6987-45F2-BFCE-9FC2EC36F1E6}" srcOrd="0" destOrd="0" presId="urn:microsoft.com/office/officeart/2005/8/layout/hierarchy6"/>
    <dgm:cxn modelId="{A278110C-B80D-4B56-8AEA-32034955E3C6}" type="presOf" srcId="{588CE7AC-C0FA-416B-AAA1-56A45895D63D}" destId="{5FDF89CE-D6C6-44AD-94C2-CA6E194DBC46}" srcOrd="0" destOrd="0" presId="urn:microsoft.com/office/officeart/2005/8/layout/hierarchy6"/>
    <dgm:cxn modelId="{7DD3EB0D-6569-4BCD-AA7E-CBA03B69D8B8}" srcId="{37DCACC2-63D0-42D0-8580-C849F823785C}" destId="{158ABE42-EFA5-4E5C-BADD-D778CA58D9DA}" srcOrd="1" destOrd="0" parTransId="{C50990ED-02DA-404E-9DD1-DBFB585DBB4D}" sibTransId="{24D878AB-2FB3-4B4F-8690-36F646C48357}"/>
    <dgm:cxn modelId="{7D6CEF6A-B444-4D76-9776-0A1E39132BCC}" type="presOf" srcId="{8BEEFAA5-2E80-440C-B283-B6B55600D104}" destId="{9C2499E5-A96D-4AFB-8021-6F3437ED21BB}" srcOrd="1" destOrd="0" presId="urn:microsoft.com/office/officeart/2005/8/layout/hierarchy6"/>
    <dgm:cxn modelId="{2D68B4D7-0109-4593-9F01-C82A97E73D15}" type="presOf" srcId="{4CC26E33-8551-4C3C-A1D9-7EAB2F14DA69}" destId="{B7DDAB63-ADFE-4B49-AAD4-CF58FB44DF56}" srcOrd="0" destOrd="0" presId="urn:microsoft.com/office/officeart/2005/8/layout/hierarchy6"/>
    <dgm:cxn modelId="{BD6D5675-66CC-4B19-8FC9-5FCCE0F62661}" type="presOf" srcId="{73F3C59F-B4BC-49DE-A246-9D9E9CAFB784}" destId="{9BE7146B-1F14-489A-B1B9-C0DC5BFE108D}" srcOrd="0" destOrd="0" presId="urn:microsoft.com/office/officeart/2005/8/layout/hierarchy6"/>
    <dgm:cxn modelId="{C6111F80-971C-4F4B-895A-4E25CCA58194}" type="presOf" srcId="{FCD13028-C6BF-4653-BF43-1DC843853416}" destId="{5E268866-4A2F-4243-8274-09D56EE11BE9}" srcOrd="0" destOrd="0" presId="urn:microsoft.com/office/officeart/2005/8/layout/hierarchy6"/>
    <dgm:cxn modelId="{B6B8CDA6-81B4-4E27-9BC0-56732BB74CD3}" srcId="{588CE7AC-C0FA-416B-AAA1-56A45895D63D}" destId="{91114CCA-08BA-49F2-8CFC-B59EA34B8141}" srcOrd="0" destOrd="0" parTransId="{30768253-31B0-4A8A-B036-5977E8890886}" sibTransId="{FF891580-94AB-402E-850F-C32B7C537BD0}"/>
    <dgm:cxn modelId="{AEFB0FCB-5B20-4EB6-9736-2A707843AA5E}" type="presOf" srcId="{9DD20D92-39B0-48C1-8037-4846B0D4C6BD}" destId="{6E21BC13-9BE8-4E99-9EAC-EEC9919A8C9A}" srcOrd="0" destOrd="0" presId="urn:microsoft.com/office/officeart/2005/8/layout/hierarchy6"/>
    <dgm:cxn modelId="{DD0E530C-0CF0-4C23-9FAC-7CDABE2D7D40}" srcId="{4D8A4FE1-D0B3-4580-B7BE-E1EB557C2722}" destId="{BC6632CA-B1F5-487B-86AA-83887F5CFE09}" srcOrd="1" destOrd="0" parTransId="{5DD41F31-A5B0-406E-907E-0FD675F82DAB}" sibTransId="{496BE10C-7A07-4FD0-99A4-1057306B3185}"/>
    <dgm:cxn modelId="{6040EE01-5EA4-46B7-8523-91DEE8F22058}" type="presOf" srcId="{8BEEFAA5-2E80-440C-B283-B6B55600D104}" destId="{C4BE56E0-3ED2-4707-8530-A6484398CEB5}" srcOrd="0" destOrd="0" presId="urn:microsoft.com/office/officeart/2005/8/layout/hierarchy6"/>
    <dgm:cxn modelId="{132A9B67-DDFE-410E-98F7-26743F2A0FDE}" type="presOf" srcId="{ADCCD2C4-8EAE-4188-B7C9-3E452A1E8ECF}" destId="{1642EC8D-C9C3-4FD2-AEC8-6E372A58D7CA}" srcOrd="0" destOrd="0" presId="urn:microsoft.com/office/officeart/2005/8/layout/hierarchy6"/>
    <dgm:cxn modelId="{91E50618-89D6-4743-87C1-9D035A455DD4}" srcId="{E8C3ACF3-35FD-42EE-818F-F2DE2A98E7DF}" destId="{34CFEBE0-AD14-41ED-8A62-90EDD7106BD5}" srcOrd="0" destOrd="0" parTransId="{98C1ED6C-33FD-44F2-A28E-9CC9BD804793}" sibTransId="{C2A85375-AC25-4980-839F-75D693F7FE6A}"/>
    <dgm:cxn modelId="{5798B437-955D-4531-AC9D-CE22471937D4}" type="presOf" srcId="{73F3C59F-B4BC-49DE-A246-9D9E9CAFB784}" destId="{BEA2E837-D718-455F-ACB5-3D49DEC5AB9C}" srcOrd="1" destOrd="0" presId="urn:microsoft.com/office/officeart/2005/8/layout/hierarchy6"/>
    <dgm:cxn modelId="{61AEBC1A-FD66-4C6A-A7F0-4A49C7FD95C9}" type="presOf" srcId="{77077B6B-466B-4363-B8B2-3DDC6A5BFC3A}" destId="{6B22C082-7830-4DD8-B3C6-F9308DDB59F9}" srcOrd="0" destOrd="0" presId="urn:microsoft.com/office/officeart/2005/8/layout/hierarchy6"/>
    <dgm:cxn modelId="{C4CAB0EE-2A11-4B44-9223-E0101866DCDB}" type="presOf" srcId="{0A0BA14D-5AD5-4546-9330-FAC29982818B}" destId="{85D0EEAF-B88E-405A-AF64-F32A89415832}" srcOrd="0" destOrd="0" presId="urn:microsoft.com/office/officeart/2005/8/layout/hierarchy6"/>
    <dgm:cxn modelId="{F7B59D95-C960-4A6D-8E74-E1F93604B684}" type="presOf" srcId="{295DD56E-7AAE-40F8-B083-5074D7BFA611}" destId="{9C67D068-846F-4F06-BDFA-A4163411200E}" srcOrd="0" destOrd="0" presId="urn:microsoft.com/office/officeart/2005/8/layout/hierarchy6"/>
    <dgm:cxn modelId="{2B005551-55F6-4485-BBF5-66DE2307FB09}" srcId="{37DCACC2-63D0-42D0-8580-C849F823785C}" destId="{9D8698BB-645A-4BA0-BA56-929BC744F0A0}" srcOrd="2" destOrd="0" parTransId="{E5F1819A-6877-442A-8E23-A565E42EFC05}" sibTransId="{9C4594BB-6C45-4477-92F9-482AE86B7DB1}"/>
    <dgm:cxn modelId="{B0456072-88CE-44AB-83C8-24D7A2AE173F}" type="presOf" srcId="{DACB7028-5760-483A-8903-3A3EABA66D23}" destId="{83C61ACA-BE3E-4F78-A287-31E31FFBA467}" srcOrd="0" destOrd="0" presId="urn:microsoft.com/office/officeart/2005/8/layout/hierarchy6"/>
    <dgm:cxn modelId="{4E1DC77C-E19A-4455-AFB8-A6AF62444468}" srcId="{C278809A-E65B-4827-8BC5-D7C9AC93D0D0}" destId="{F803E82E-0E4D-4B2C-A928-7B2D7E8E24FE}" srcOrd="0" destOrd="0" parTransId="{295DD56E-7AAE-40F8-B083-5074D7BFA611}" sibTransId="{78A8ABCB-459C-466D-963A-C8BA33D7DBBF}"/>
    <dgm:cxn modelId="{D078D2A6-9A3E-4CE1-8B20-ED0AFA829087}" srcId="{F803E82E-0E4D-4B2C-A928-7B2D7E8E24FE}" destId="{EF622966-ECF8-4AB7-9C66-C2980153485C}" srcOrd="0" destOrd="0" parTransId="{4CEF1CF9-6AAC-4E55-94E5-835574434F30}" sibTransId="{6528B755-7D29-4387-90F9-714E164846A8}"/>
    <dgm:cxn modelId="{851082C9-6D22-41B4-8CBD-90C3F3E1000D}" type="presOf" srcId="{D688CC44-7C8A-41C1-81FB-5D4F01FD9002}" destId="{1DC5F265-F307-4072-91CD-C5548CF6EF3A}" srcOrd="0" destOrd="0" presId="urn:microsoft.com/office/officeart/2005/8/layout/hierarchy6"/>
    <dgm:cxn modelId="{322CE44F-7A9B-4AE4-B110-5687FED19D1D}" srcId="{BC6632CA-B1F5-487B-86AA-83887F5CFE09}" destId="{039942E0-8CF0-44F0-965F-7C67F02AC4C5}" srcOrd="0" destOrd="0" parTransId="{67BCBCE1-7F0A-4858-8533-F3620440789F}" sibTransId="{889CD2ED-9A5F-4FD8-AD20-02EB369419E5}"/>
    <dgm:cxn modelId="{F750AE71-3D2D-4008-82EA-F20807550B3D}" type="presOf" srcId="{2DA06B08-F42B-49AF-A4DC-7D2547D1133A}" destId="{4A371F25-0A1B-4068-8DAB-8EB43470A70D}" srcOrd="0" destOrd="0" presId="urn:microsoft.com/office/officeart/2005/8/layout/hierarchy6"/>
    <dgm:cxn modelId="{503F1BA7-E760-44D0-B287-DFC8CD7A43A7}" type="presOf" srcId="{3DD253A2-6C7E-4E67-83BE-CB9E3723EF77}" destId="{BBF2B775-3038-4D66-A15D-9E549F1E6C8C}" srcOrd="0" destOrd="0" presId="urn:microsoft.com/office/officeart/2005/8/layout/hierarchy6"/>
    <dgm:cxn modelId="{B8280F02-C2AB-457A-B3C8-6030EEFAB43B}" type="presOf" srcId="{EF622966-ECF8-4AB7-9C66-C2980153485C}" destId="{685BF1A6-E014-4F9B-9CA1-AFB8F07B5C61}" srcOrd="0" destOrd="0" presId="urn:microsoft.com/office/officeart/2005/8/layout/hierarchy6"/>
    <dgm:cxn modelId="{4C566977-A5DF-4351-97F3-E5E742271FA4}" type="presOf" srcId="{BC6632CA-B1F5-487B-86AA-83887F5CFE09}" destId="{5A71FAB2-AF78-45C4-8279-1E6150A6E12C}" srcOrd="0" destOrd="0" presId="urn:microsoft.com/office/officeart/2005/8/layout/hierarchy6"/>
    <dgm:cxn modelId="{5811F177-E0AE-4986-8712-AFD63CA982E6}" type="presOf" srcId="{99DF0E43-A825-4273-BD73-FF7C5C875A1B}" destId="{53DBEC8B-84AF-4366-B5C6-681F193D16F3}" srcOrd="0" destOrd="0" presId="urn:microsoft.com/office/officeart/2005/8/layout/hierarchy6"/>
    <dgm:cxn modelId="{ADD26236-291E-4CDC-AACE-4FF71DF418E2}" type="presOf" srcId="{C50990ED-02DA-404E-9DD1-DBFB585DBB4D}" destId="{3669D3B2-A253-4045-885E-906CFBDBED97}" srcOrd="0" destOrd="0" presId="urn:microsoft.com/office/officeart/2005/8/layout/hierarchy6"/>
    <dgm:cxn modelId="{58F9A083-8342-4D0F-B71A-8EC5693DEF68}" srcId="{588CE7AC-C0FA-416B-AAA1-56A45895D63D}" destId="{73F3C59F-B4BC-49DE-A246-9D9E9CAFB784}" srcOrd="1" destOrd="0" parTransId="{F6E50FBE-12C5-4C40-B68B-47694185B90B}" sibTransId="{9F806D93-6CC7-4C6B-964B-CF1731E940B9}"/>
    <dgm:cxn modelId="{55BCFEE5-E929-4BEA-ACEB-7E5E6449D1D0}" srcId="{588CE7AC-C0FA-416B-AAA1-56A45895D63D}" destId="{57833E67-87A0-476F-B3D8-1BFB1C91506B}" srcOrd="3" destOrd="0" parTransId="{5AE9F88E-DC0C-49B9-AA91-4C40D94F6BF2}" sibTransId="{A64BF75A-1D88-4341-9E82-FD5887A11A61}"/>
    <dgm:cxn modelId="{2C0316E9-24F0-4B16-85B9-E966C4126F3C}" type="presOf" srcId="{588C1C34-95B1-4387-B8BD-F26250306C31}" destId="{9D82CA96-FBE8-47A8-BD2B-EC532448DE73}" srcOrd="0" destOrd="0" presId="urn:microsoft.com/office/officeart/2005/8/layout/hierarchy6"/>
    <dgm:cxn modelId="{1471E5C8-D201-46EF-86E1-0A3EA13633EC}" type="presOf" srcId="{57833E67-87A0-476F-B3D8-1BFB1C91506B}" destId="{90AADF13-F3EF-4E6E-BB07-4DEBB03E9E54}" srcOrd="1" destOrd="0" presId="urn:microsoft.com/office/officeart/2005/8/layout/hierarchy6"/>
    <dgm:cxn modelId="{235B1E75-8A24-4034-8EC0-09778DB6914F}" srcId="{C278809A-E65B-4827-8BC5-D7C9AC93D0D0}" destId="{ADCCD2C4-8EAE-4188-B7C9-3E452A1E8ECF}" srcOrd="2" destOrd="0" parTransId="{9DD20D92-39B0-48C1-8037-4846B0D4C6BD}" sibTransId="{CD31E15D-4FA5-4B36-879B-B2083C46A925}"/>
    <dgm:cxn modelId="{0E68EE6A-260A-4A15-BF8A-1B21866A3E56}" srcId="{91114CCA-08BA-49F2-8CFC-B59EA34B8141}" destId="{E271C41D-7C99-430B-90F6-188F15DED7F1}" srcOrd="0" destOrd="0" parTransId="{99DF0E43-A825-4273-BD73-FF7C5C875A1B}" sibTransId="{D8566EE4-58A7-4BCD-8E85-BFB287FEF329}"/>
    <dgm:cxn modelId="{DD81BA77-7FC0-46F1-A0BC-3E0C9B396A14}" srcId="{37DCACC2-63D0-42D0-8580-C849F823785C}" destId="{18361E90-2A07-420A-B0AE-5775C3D1D4B1}" srcOrd="3" destOrd="0" parTransId="{588C1C34-95B1-4387-B8BD-F26250306C31}" sibTransId="{9025970E-F179-440C-8A64-C2D31A4DEDFA}"/>
    <dgm:cxn modelId="{645F9116-639D-4C22-AF0F-01E37946CB59}" type="presOf" srcId="{039942E0-8CF0-44F0-965F-7C67F02AC4C5}" destId="{413709EE-C668-450D-9422-E85CE486BEDC}" srcOrd="0" destOrd="0" presId="urn:microsoft.com/office/officeart/2005/8/layout/hierarchy6"/>
    <dgm:cxn modelId="{43A4A293-112F-404E-85F6-D62FA4A8C32D}" type="presOf" srcId="{E271C41D-7C99-430B-90F6-188F15DED7F1}" destId="{0A2FA794-41B9-462F-87CB-C011833144C8}" srcOrd="0" destOrd="0" presId="urn:microsoft.com/office/officeart/2005/8/layout/hierarchy6"/>
    <dgm:cxn modelId="{B86C9374-A618-4C39-B22D-459DB4DAF6A7}" srcId="{91114CCA-08BA-49F2-8CFC-B59EA34B8141}" destId="{4CC26E33-8551-4C3C-A1D9-7EAB2F14DA69}" srcOrd="1" destOrd="0" parTransId="{AA38A387-0F0E-4069-93F1-E824B3A8F81C}" sibTransId="{A3771AF3-218B-4A6C-BC3B-38E73AAA7C04}"/>
    <dgm:cxn modelId="{D5AEAB36-4326-488B-9790-0C157CD140D1}" type="presOf" srcId="{41F2592C-B92B-4BA9-8574-40DE96E2AC8B}" destId="{6E96FF63-7B03-4458-B30E-3AB254D7CB4F}" srcOrd="0" destOrd="0" presId="urn:microsoft.com/office/officeart/2005/8/layout/hierarchy6"/>
    <dgm:cxn modelId="{B9095184-EE92-4659-B62C-D4FEA8B7E6DB}" type="presOf" srcId="{4D8A4FE1-D0B3-4580-B7BE-E1EB557C2722}" destId="{9A626A29-1971-4E6B-BBF6-C09F1D87178C}" srcOrd="0" destOrd="0" presId="urn:microsoft.com/office/officeart/2005/8/layout/hierarchy6"/>
    <dgm:cxn modelId="{FF15DBC9-5F06-4464-BE75-D3B1F50A5AC3}" type="presOf" srcId="{18ADED2D-FF24-4843-A6E3-F63C210BA922}" destId="{64FA3A3C-2E65-4D24-89CD-533E896A35BC}" srcOrd="0" destOrd="0" presId="urn:microsoft.com/office/officeart/2005/8/layout/hierarchy6"/>
    <dgm:cxn modelId="{2B171D81-82F6-4351-B4B5-0A136E2E8DD6}" type="presOf" srcId="{E297843F-9541-4A14-853A-8F4C9BFC0BD0}" destId="{F42551E6-D8CF-4961-AA88-02DA0D325606}" srcOrd="0" destOrd="0" presId="urn:microsoft.com/office/officeart/2005/8/layout/hierarchy6"/>
    <dgm:cxn modelId="{F3D58CB7-E201-445B-A474-8A3DE8D60605}" srcId="{BC6632CA-B1F5-487B-86AA-83887F5CFE09}" destId="{E297843F-9541-4A14-853A-8F4C9BFC0BD0}" srcOrd="1" destOrd="0" parTransId="{4BF7BD64-D52E-4429-A61D-B6CDBF891031}" sibTransId="{F10802D6-13BD-4C9A-9CB3-6F9E658EA980}"/>
    <dgm:cxn modelId="{65B4718B-0ABB-4866-9012-49CA7A1FFC8A}" type="presOf" srcId="{6A3CE4F4-34AA-48E8-A48A-C52D724D70BF}" destId="{0449CB03-FA64-44EB-BCAF-998BB39C4887}" srcOrd="0" destOrd="0" presId="urn:microsoft.com/office/officeart/2005/8/layout/hierarchy6"/>
    <dgm:cxn modelId="{14E22900-3100-4292-9D2B-C5F2290CC108}" type="presOf" srcId="{34CFEBE0-AD14-41ED-8A62-90EDD7106BD5}" destId="{3BB260A0-3148-4170-88ED-7C937809971E}" srcOrd="0" destOrd="0" presId="urn:microsoft.com/office/officeart/2005/8/layout/hierarchy6"/>
    <dgm:cxn modelId="{C57BAACD-643A-4742-8DB9-C0FF4A62253B}" srcId="{F803E82E-0E4D-4B2C-A928-7B2D7E8E24FE}" destId="{A72210A4-28AB-44F4-976C-BE9A124E28DB}" srcOrd="1" destOrd="0" parTransId="{4B9F5279-372B-4B51-AC5B-0C35C424DE09}" sibTransId="{F47D905E-F2D6-4D0F-9540-9C7C86D20953}"/>
    <dgm:cxn modelId="{6C6FC19B-9A47-4FA0-A526-E71C3B99D4C1}" srcId="{91114CCA-08BA-49F2-8CFC-B59EA34B8141}" destId="{FCD13028-C6BF-4653-BF43-1DC843853416}" srcOrd="3" destOrd="0" parTransId="{97385DEB-5F41-42B6-8109-433BB6431EAF}" sibTransId="{299C8624-B0F7-4A01-8BED-37267663F8FF}"/>
    <dgm:cxn modelId="{3E88A771-4AA1-4612-B7C0-C66AB9C22111}" type="presOf" srcId="{AA38A387-0F0E-4069-93F1-E824B3A8F81C}" destId="{80A72228-A804-4465-A12A-C181994FEBE8}" srcOrd="0" destOrd="0" presId="urn:microsoft.com/office/officeart/2005/8/layout/hierarchy6"/>
    <dgm:cxn modelId="{2F69D0F9-0042-4D47-88C7-AAC2140E6D34}" srcId="{91114CCA-08BA-49F2-8CFC-B59EA34B8141}" destId="{E8C3ACF3-35FD-42EE-818F-F2DE2A98E7DF}" srcOrd="2" destOrd="0" parTransId="{DACB7028-5760-483A-8903-3A3EABA66D23}" sibTransId="{7CBD63A9-051D-48BC-AB40-98C567498325}"/>
    <dgm:cxn modelId="{D2480FDB-8161-4406-A90D-1BAFDBEBD742}" type="presOf" srcId="{37DCACC2-63D0-42D0-8580-C849F823785C}" destId="{D5EBD4D7-0B84-4C65-A4BF-C71631082741}" srcOrd="0" destOrd="0" presId="urn:microsoft.com/office/officeart/2005/8/layout/hierarchy6"/>
    <dgm:cxn modelId="{8FF2D148-3ECC-4B07-826A-CAF6BA91201F}" srcId="{FCD13028-C6BF-4653-BF43-1DC843853416}" destId="{2DA06B08-F42B-49AF-A4DC-7D2547D1133A}" srcOrd="0" destOrd="0" parTransId="{3DD253A2-6C7E-4E67-83BE-CB9E3723EF77}" sibTransId="{C40D8050-E59A-43D5-BDD4-D351132B091A}"/>
    <dgm:cxn modelId="{AE73E31E-866E-4FD7-83E9-240D0D131B2C}" type="presOf" srcId="{E8C3ACF3-35FD-42EE-818F-F2DE2A98E7DF}" destId="{54038077-77FE-4BDE-B3C9-EC4F14BA8F8E}" srcOrd="0" destOrd="0" presId="urn:microsoft.com/office/officeart/2005/8/layout/hierarchy6"/>
    <dgm:cxn modelId="{DC0ED643-72DC-4AA9-85AB-1A0320FE3C80}" type="presOf" srcId="{4CEF1CF9-6AAC-4E55-94E5-835574434F30}" destId="{B9837BD0-6548-4FF7-AA9F-CFA21D356521}" srcOrd="0" destOrd="0" presId="urn:microsoft.com/office/officeart/2005/8/layout/hierarchy6"/>
    <dgm:cxn modelId="{9813DE11-C574-4F90-BB25-00A3BFD5E597}" type="presOf" srcId="{5DD41F31-A5B0-406E-907E-0FD675F82DAB}" destId="{DDAEDA3C-0476-4872-88B9-B678642DFDFB}" srcOrd="0" destOrd="0" presId="urn:microsoft.com/office/officeart/2005/8/layout/hierarchy6"/>
    <dgm:cxn modelId="{6BE243EC-ECF2-41DE-8219-16A97D89F455}" type="presOf" srcId="{F803E82E-0E4D-4B2C-A928-7B2D7E8E24FE}" destId="{5ECF4253-23B0-4802-89DB-5E235617B7E3}" srcOrd="0" destOrd="0" presId="urn:microsoft.com/office/officeart/2005/8/layout/hierarchy6"/>
    <dgm:cxn modelId="{F59326F5-6731-44DC-A865-865E8DB07CED}" type="presOf" srcId="{18361E90-2A07-420A-B0AE-5775C3D1D4B1}" destId="{83AE47E2-8ACB-4664-A21F-AAEE3027F68B}" srcOrd="0" destOrd="0" presId="urn:microsoft.com/office/officeart/2005/8/layout/hierarchy6"/>
    <dgm:cxn modelId="{793B6721-DEED-452D-83C2-E5983D9B0D3D}" type="presOf" srcId="{C278809A-E65B-4827-8BC5-D7C9AC93D0D0}" destId="{7344CC8A-461E-46E0-8809-E45F49AF9F3E}" srcOrd="0" destOrd="0" presId="urn:microsoft.com/office/officeart/2005/8/layout/hierarchy6"/>
    <dgm:cxn modelId="{8DC3724D-EFCC-4B72-98AE-DDD865163A69}" type="presOf" srcId="{158ABE42-EFA5-4E5C-BADD-D778CA58D9DA}" destId="{582BFE1D-CBF8-4516-882E-9B39CAEA2BC7}" srcOrd="0" destOrd="0" presId="urn:microsoft.com/office/officeart/2005/8/layout/hierarchy6"/>
    <dgm:cxn modelId="{F4C7B0D4-FE5E-4D36-9367-5A6E7CE2DFE0}" type="presOf" srcId="{57833E67-87A0-476F-B3D8-1BFB1C91506B}" destId="{3B506E9E-60E4-4392-B09E-C187443AFC70}" srcOrd="0" destOrd="0" presId="urn:microsoft.com/office/officeart/2005/8/layout/hierarchy6"/>
    <dgm:cxn modelId="{66E2EC99-B635-40C4-8BDD-C64A2AFEEC1E}" type="presParOf" srcId="{5FDF89CE-D6C6-44AD-94C2-CA6E194DBC46}" destId="{3DC79CC8-46FD-4888-BE55-E2C5EF7DF14E}" srcOrd="0" destOrd="0" presId="urn:microsoft.com/office/officeart/2005/8/layout/hierarchy6"/>
    <dgm:cxn modelId="{BEEC6A66-3FD1-424C-9C66-361F2C88D7BA}" type="presParOf" srcId="{3DC79CC8-46FD-4888-BE55-E2C5EF7DF14E}" destId="{C945C369-103C-4A5C-A31A-8719D9BC34E6}" srcOrd="0" destOrd="0" presId="urn:microsoft.com/office/officeart/2005/8/layout/hierarchy6"/>
    <dgm:cxn modelId="{8F975FD7-4003-4E38-A9BB-98DFA9B0B3B3}" type="presParOf" srcId="{3DC79CC8-46FD-4888-BE55-E2C5EF7DF14E}" destId="{79209DD1-9D31-44B7-B78C-8AA30ED19FC0}" srcOrd="1" destOrd="0" presId="urn:microsoft.com/office/officeart/2005/8/layout/hierarchy6"/>
    <dgm:cxn modelId="{3FA8D711-B8EF-4A96-9901-7A9D6989C9BC}" type="presParOf" srcId="{79209DD1-9D31-44B7-B78C-8AA30ED19FC0}" destId="{6BB66F0E-ADA7-4D39-BCF6-13FAA2F592F1}" srcOrd="0" destOrd="0" presId="urn:microsoft.com/office/officeart/2005/8/layout/hierarchy6"/>
    <dgm:cxn modelId="{AD95D7CF-044F-4D02-A3AD-81F069C35710}" type="presParOf" srcId="{6BB66F0E-ADA7-4D39-BCF6-13FAA2F592F1}" destId="{471066B0-3AFA-48B4-B375-B4AA8A81EC8D}" srcOrd="0" destOrd="0" presId="urn:microsoft.com/office/officeart/2005/8/layout/hierarchy6"/>
    <dgm:cxn modelId="{735B5768-DE75-4307-8949-EE36EF7F688D}" type="presParOf" srcId="{6BB66F0E-ADA7-4D39-BCF6-13FAA2F592F1}" destId="{E43E4304-73F0-4E01-8C4B-D6FDFBF8AC51}" srcOrd="1" destOrd="0" presId="urn:microsoft.com/office/officeart/2005/8/layout/hierarchy6"/>
    <dgm:cxn modelId="{BE36F86E-6D5F-428B-BF39-B5B210767E75}" type="presParOf" srcId="{E43E4304-73F0-4E01-8C4B-D6FDFBF8AC51}" destId="{53DBEC8B-84AF-4366-B5C6-681F193D16F3}" srcOrd="0" destOrd="0" presId="urn:microsoft.com/office/officeart/2005/8/layout/hierarchy6"/>
    <dgm:cxn modelId="{3CF4AACD-AB0E-452E-9996-5E29C5EDAB27}" type="presParOf" srcId="{E43E4304-73F0-4E01-8C4B-D6FDFBF8AC51}" destId="{8F6B66A7-8BA5-4BD7-ADC5-07E6F168D623}" srcOrd="1" destOrd="0" presId="urn:microsoft.com/office/officeart/2005/8/layout/hierarchy6"/>
    <dgm:cxn modelId="{58EE73EC-E7EB-4A62-ABFB-1F8B4C16B9EA}" type="presParOf" srcId="{8F6B66A7-8BA5-4BD7-ADC5-07E6F168D623}" destId="{0A2FA794-41B9-462F-87CB-C011833144C8}" srcOrd="0" destOrd="0" presId="urn:microsoft.com/office/officeart/2005/8/layout/hierarchy6"/>
    <dgm:cxn modelId="{A3361FD7-5024-4997-BF19-4C2C798452E8}" type="presParOf" srcId="{8F6B66A7-8BA5-4BD7-ADC5-07E6F168D623}" destId="{06587793-AD65-4A6D-B852-BBC8AA074EE8}" srcOrd="1" destOrd="0" presId="urn:microsoft.com/office/officeart/2005/8/layout/hierarchy6"/>
    <dgm:cxn modelId="{F196E0A4-444F-4547-9CD7-4C68E703690C}" type="presParOf" srcId="{06587793-AD65-4A6D-B852-BBC8AA074EE8}" destId="{6B22C082-7830-4DD8-B3C6-F9308DDB59F9}" srcOrd="0" destOrd="0" presId="urn:microsoft.com/office/officeart/2005/8/layout/hierarchy6"/>
    <dgm:cxn modelId="{19F2464D-335F-4CBF-8E46-00B9F1E86D83}" type="presParOf" srcId="{06587793-AD65-4A6D-B852-BBC8AA074EE8}" destId="{359F2184-EAF9-4EF7-ABF1-F45107B7BF83}" srcOrd="1" destOrd="0" presId="urn:microsoft.com/office/officeart/2005/8/layout/hierarchy6"/>
    <dgm:cxn modelId="{65385A97-710A-4D77-AECE-A4712ACFD698}" type="presParOf" srcId="{359F2184-EAF9-4EF7-ABF1-F45107B7BF83}" destId="{9A626A29-1971-4E6B-BBF6-C09F1D87178C}" srcOrd="0" destOrd="0" presId="urn:microsoft.com/office/officeart/2005/8/layout/hierarchy6"/>
    <dgm:cxn modelId="{48E70595-8BCC-4B13-95BB-FFF76739AEA1}" type="presParOf" srcId="{359F2184-EAF9-4EF7-ABF1-F45107B7BF83}" destId="{B523357B-27BB-4BF7-A3BF-629670367448}" srcOrd="1" destOrd="0" presId="urn:microsoft.com/office/officeart/2005/8/layout/hierarchy6"/>
    <dgm:cxn modelId="{84BC10E2-DF24-445A-86E5-F90FA6AD68FF}" type="presParOf" srcId="{B523357B-27BB-4BF7-A3BF-629670367448}" destId="{6E96FF63-7B03-4458-B30E-3AB254D7CB4F}" srcOrd="0" destOrd="0" presId="urn:microsoft.com/office/officeart/2005/8/layout/hierarchy6"/>
    <dgm:cxn modelId="{EB53BBD4-DB32-42E1-8C6A-B79FD69EF4FC}" type="presParOf" srcId="{B523357B-27BB-4BF7-A3BF-629670367448}" destId="{FD5793D9-CDD6-44AF-948D-B83D3D3796BB}" srcOrd="1" destOrd="0" presId="urn:microsoft.com/office/officeart/2005/8/layout/hierarchy6"/>
    <dgm:cxn modelId="{0AA160A1-C05C-467E-B12C-EBE965AD8618}" type="presParOf" srcId="{FD5793D9-CDD6-44AF-948D-B83D3D3796BB}" destId="{7344CC8A-461E-46E0-8809-E45F49AF9F3E}" srcOrd="0" destOrd="0" presId="urn:microsoft.com/office/officeart/2005/8/layout/hierarchy6"/>
    <dgm:cxn modelId="{031ABB79-A7FE-4B70-ACE3-BC60934C4A5B}" type="presParOf" srcId="{FD5793D9-CDD6-44AF-948D-B83D3D3796BB}" destId="{08BFE2B4-D0DB-43EA-9598-A97E73727DFB}" srcOrd="1" destOrd="0" presId="urn:microsoft.com/office/officeart/2005/8/layout/hierarchy6"/>
    <dgm:cxn modelId="{52CD70E9-8ED4-4909-B147-904B8A7D30B6}" type="presParOf" srcId="{08BFE2B4-D0DB-43EA-9598-A97E73727DFB}" destId="{9C67D068-846F-4F06-BDFA-A4163411200E}" srcOrd="0" destOrd="0" presId="urn:microsoft.com/office/officeart/2005/8/layout/hierarchy6"/>
    <dgm:cxn modelId="{57D9D076-D52E-4C8A-BAD6-CEFAC969A9E5}" type="presParOf" srcId="{08BFE2B4-D0DB-43EA-9598-A97E73727DFB}" destId="{1C9A2771-F8C1-44F0-8680-5B9571DD17FE}" srcOrd="1" destOrd="0" presId="urn:microsoft.com/office/officeart/2005/8/layout/hierarchy6"/>
    <dgm:cxn modelId="{453ABD2C-74B8-4116-8D3F-DF6EF1224AAA}" type="presParOf" srcId="{1C9A2771-F8C1-44F0-8680-5B9571DD17FE}" destId="{5ECF4253-23B0-4802-89DB-5E235617B7E3}" srcOrd="0" destOrd="0" presId="urn:microsoft.com/office/officeart/2005/8/layout/hierarchy6"/>
    <dgm:cxn modelId="{3673CF2C-EB3E-418B-91AE-41A768E2EDF0}" type="presParOf" srcId="{1C9A2771-F8C1-44F0-8680-5B9571DD17FE}" destId="{4990B652-32C8-4D2F-920B-69FFB7B94F9B}" srcOrd="1" destOrd="0" presId="urn:microsoft.com/office/officeart/2005/8/layout/hierarchy6"/>
    <dgm:cxn modelId="{711B2563-A942-4E37-A125-5DE73C6D68EE}" type="presParOf" srcId="{4990B652-32C8-4D2F-920B-69FFB7B94F9B}" destId="{B9837BD0-6548-4FF7-AA9F-CFA21D356521}" srcOrd="0" destOrd="0" presId="urn:microsoft.com/office/officeart/2005/8/layout/hierarchy6"/>
    <dgm:cxn modelId="{1C620999-5638-417B-8FE2-2D607ED419B3}" type="presParOf" srcId="{4990B652-32C8-4D2F-920B-69FFB7B94F9B}" destId="{7716E31B-78D9-4B6C-9372-16E210EDEE4C}" srcOrd="1" destOrd="0" presId="urn:microsoft.com/office/officeart/2005/8/layout/hierarchy6"/>
    <dgm:cxn modelId="{8495ED15-88EF-402A-99EE-C034228AF8C4}" type="presParOf" srcId="{7716E31B-78D9-4B6C-9372-16E210EDEE4C}" destId="{685BF1A6-E014-4F9B-9CA1-AFB8F07B5C61}" srcOrd="0" destOrd="0" presId="urn:microsoft.com/office/officeart/2005/8/layout/hierarchy6"/>
    <dgm:cxn modelId="{79557457-2657-4AD7-B34D-01394833214D}" type="presParOf" srcId="{7716E31B-78D9-4B6C-9372-16E210EDEE4C}" destId="{8FFF00A5-2702-4C4E-9B5E-11CF4C52D9D2}" srcOrd="1" destOrd="0" presId="urn:microsoft.com/office/officeart/2005/8/layout/hierarchy6"/>
    <dgm:cxn modelId="{983829FA-1FF3-4CAF-88F5-57B83AAC60FB}" type="presParOf" srcId="{4990B652-32C8-4D2F-920B-69FFB7B94F9B}" destId="{4551F4B5-D5DF-482B-A244-25875239E431}" srcOrd="2" destOrd="0" presId="urn:microsoft.com/office/officeart/2005/8/layout/hierarchy6"/>
    <dgm:cxn modelId="{1FF78368-101B-45CC-AC6B-E649D6910A27}" type="presParOf" srcId="{4990B652-32C8-4D2F-920B-69FFB7B94F9B}" destId="{324338B6-473A-444B-BFFC-570D83D9D215}" srcOrd="3" destOrd="0" presId="urn:microsoft.com/office/officeart/2005/8/layout/hierarchy6"/>
    <dgm:cxn modelId="{427E5F2B-BF20-4972-B559-4953059C650B}" type="presParOf" srcId="{324338B6-473A-444B-BFFC-570D83D9D215}" destId="{030A0C9C-0BB3-4928-9611-DB566D42C1E5}" srcOrd="0" destOrd="0" presId="urn:microsoft.com/office/officeart/2005/8/layout/hierarchy6"/>
    <dgm:cxn modelId="{76F50B1A-74B6-4DF6-B311-75480A7C16DA}" type="presParOf" srcId="{324338B6-473A-444B-BFFC-570D83D9D215}" destId="{EC17F638-448A-4437-A494-E7C5E4E31A63}" srcOrd="1" destOrd="0" presId="urn:microsoft.com/office/officeart/2005/8/layout/hierarchy6"/>
    <dgm:cxn modelId="{55E0F886-818B-43A8-AD1D-CBF41ED93DF5}" type="presParOf" srcId="{08BFE2B4-D0DB-43EA-9598-A97E73727DFB}" destId="{1DC5F265-F307-4072-91CD-C5548CF6EF3A}" srcOrd="2" destOrd="0" presId="urn:microsoft.com/office/officeart/2005/8/layout/hierarchy6"/>
    <dgm:cxn modelId="{46FD3EF6-887F-47B1-9008-6F1D7B5CE5F0}" type="presParOf" srcId="{08BFE2B4-D0DB-43EA-9598-A97E73727DFB}" destId="{3CDFC275-4637-4F79-9221-EC93119C3143}" srcOrd="3" destOrd="0" presId="urn:microsoft.com/office/officeart/2005/8/layout/hierarchy6"/>
    <dgm:cxn modelId="{6EB9FDF4-3B03-4C65-B46F-AE314D36B060}" type="presParOf" srcId="{3CDFC275-4637-4F79-9221-EC93119C3143}" destId="{64FA3A3C-2E65-4D24-89CD-533E896A35BC}" srcOrd="0" destOrd="0" presId="urn:microsoft.com/office/officeart/2005/8/layout/hierarchy6"/>
    <dgm:cxn modelId="{31A25FAD-5CF1-4DB2-A6F3-DCF80ACFF7EC}" type="presParOf" srcId="{3CDFC275-4637-4F79-9221-EC93119C3143}" destId="{15AC4002-5624-4837-876E-23F8301E8672}" srcOrd="1" destOrd="0" presId="urn:microsoft.com/office/officeart/2005/8/layout/hierarchy6"/>
    <dgm:cxn modelId="{5C6B68DF-AB99-4315-8175-04E79B66EB0F}" type="presParOf" srcId="{08BFE2B4-D0DB-43EA-9598-A97E73727DFB}" destId="{6E21BC13-9BE8-4E99-9EAC-EEC9919A8C9A}" srcOrd="4" destOrd="0" presId="urn:microsoft.com/office/officeart/2005/8/layout/hierarchy6"/>
    <dgm:cxn modelId="{AA3DC765-C7E8-414A-8827-1D159C40CE8C}" type="presParOf" srcId="{08BFE2B4-D0DB-43EA-9598-A97E73727DFB}" destId="{DFFD8BB6-98C1-4220-9D40-7EF4694721C3}" srcOrd="5" destOrd="0" presId="urn:microsoft.com/office/officeart/2005/8/layout/hierarchy6"/>
    <dgm:cxn modelId="{3F05768F-476C-4B06-A0A0-816B9DFB3DAC}" type="presParOf" srcId="{DFFD8BB6-98C1-4220-9D40-7EF4694721C3}" destId="{1642EC8D-C9C3-4FD2-AEC8-6E372A58D7CA}" srcOrd="0" destOrd="0" presId="urn:microsoft.com/office/officeart/2005/8/layout/hierarchy6"/>
    <dgm:cxn modelId="{D6445E25-63F0-4867-91AB-A60058C6AF1F}" type="presParOf" srcId="{DFFD8BB6-98C1-4220-9D40-7EF4694721C3}" destId="{86755DE5-0491-460F-BEF8-5F9BCDFB653B}" srcOrd="1" destOrd="0" presId="urn:microsoft.com/office/officeart/2005/8/layout/hierarchy6"/>
    <dgm:cxn modelId="{4D73D190-AE66-48E5-B7DF-A0C7BB465691}" type="presParOf" srcId="{B523357B-27BB-4BF7-A3BF-629670367448}" destId="{DDAEDA3C-0476-4872-88B9-B678642DFDFB}" srcOrd="2" destOrd="0" presId="urn:microsoft.com/office/officeart/2005/8/layout/hierarchy6"/>
    <dgm:cxn modelId="{01580B2D-E9CD-4FF9-A853-BE20314FC984}" type="presParOf" srcId="{B523357B-27BB-4BF7-A3BF-629670367448}" destId="{13D7D276-BF0C-46C4-AC80-4429B27DBA91}" srcOrd="3" destOrd="0" presId="urn:microsoft.com/office/officeart/2005/8/layout/hierarchy6"/>
    <dgm:cxn modelId="{8A40176B-3DF9-43C8-ABF4-59AE722A2FCF}" type="presParOf" srcId="{13D7D276-BF0C-46C4-AC80-4429B27DBA91}" destId="{5A71FAB2-AF78-45C4-8279-1E6150A6E12C}" srcOrd="0" destOrd="0" presId="urn:microsoft.com/office/officeart/2005/8/layout/hierarchy6"/>
    <dgm:cxn modelId="{32280927-8380-4CB6-9DAC-79A989D1AFE0}" type="presParOf" srcId="{13D7D276-BF0C-46C4-AC80-4429B27DBA91}" destId="{FD14CF53-584C-4215-A037-6DB651934AE6}" srcOrd="1" destOrd="0" presId="urn:microsoft.com/office/officeart/2005/8/layout/hierarchy6"/>
    <dgm:cxn modelId="{07EB3A87-AA2E-4147-AD97-16F80324D485}" type="presParOf" srcId="{FD14CF53-584C-4215-A037-6DB651934AE6}" destId="{3EE5E4F8-6987-45F2-BFCE-9FC2EC36F1E6}" srcOrd="0" destOrd="0" presId="urn:microsoft.com/office/officeart/2005/8/layout/hierarchy6"/>
    <dgm:cxn modelId="{6AE26BB3-27C1-414D-8F33-6B3DD73F071D}" type="presParOf" srcId="{FD14CF53-584C-4215-A037-6DB651934AE6}" destId="{DD6D1EF9-D297-4BEA-88F9-B140675A8A68}" srcOrd="1" destOrd="0" presId="urn:microsoft.com/office/officeart/2005/8/layout/hierarchy6"/>
    <dgm:cxn modelId="{59541EDB-608B-45D8-BDBC-F8BE608A2811}" type="presParOf" srcId="{DD6D1EF9-D297-4BEA-88F9-B140675A8A68}" destId="{413709EE-C668-450D-9422-E85CE486BEDC}" srcOrd="0" destOrd="0" presId="urn:microsoft.com/office/officeart/2005/8/layout/hierarchy6"/>
    <dgm:cxn modelId="{92B0759E-74C7-4692-90C0-860D7523400C}" type="presParOf" srcId="{DD6D1EF9-D297-4BEA-88F9-B140675A8A68}" destId="{5D1D871D-AC09-48C2-A42B-75CE953170B5}" srcOrd="1" destOrd="0" presId="urn:microsoft.com/office/officeart/2005/8/layout/hierarchy6"/>
    <dgm:cxn modelId="{7A84E96D-257C-49A9-81D3-AD15E142865B}" type="presParOf" srcId="{FD14CF53-584C-4215-A037-6DB651934AE6}" destId="{0866F464-2455-43DA-A586-EEF50D5DF9F2}" srcOrd="2" destOrd="0" presId="urn:microsoft.com/office/officeart/2005/8/layout/hierarchy6"/>
    <dgm:cxn modelId="{048E14D2-B54C-4901-9C10-4D72F3180FA4}" type="presParOf" srcId="{FD14CF53-584C-4215-A037-6DB651934AE6}" destId="{4CC1E304-CBB6-4B4E-AEF9-E9BE2CA853E3}" srcOrd="3" destOrd="0" presId="urn:microsoft.com/office/officeart/2005/8/layout/hierarchy6"/>
    <dgm:cxn modelId="{DBF6F0D1-1F27-416E-B842-1245E456FAD5}" type="presParOf" srcId="{4CC1E304-CBB6-4B4E-AEF9-E9BE2CA853E3}" destId="{F42551E6-D8CF-4961-AA88-02DA0D325606}" srcOrd="0" destOrd="0" presId="urn:microsoft.com/office/officeart/2005/8/layout/hierarchy6"/>
    <dgm:cxn modelId="{247CBC19-831C-4C68-9965-8DA693F6B884}" type="presParOf" srcId="{4CC1E304-CBB6-4B4E-AEF9-E9BE2CA853E3}" destId="{008E307B-19DA-44F6-81A1-6E0DDF4A6D74}" srcOrd="1" destOrd="0" presId="urn:microsoft.com/office/officeart/2005/8/layout/hierarchy6"/>
    <dgm:cxn modelId="{6AED3205-4355-43BF-B7D2-C6D7ED174133}" type="presParOf" srcId="{FD14CF53-584C-4215-A037-6DB651934AE6}" destId="{091DD0EC-2598-4A15-BAF2-BBA188FC9E60}" srcOrd="4" destOrd="0" presId="urn:microsoft.com/office/officeart/2005/8/layout/hierarchy6"/>
    <dgm:cxn modelId="{FA28BA27-ADC0-444A-A366-B60869AB0A1F}" type="presParOf" srcId="{FD14CF53-584C-4215-A037-6DB651934AE6}" destId="{C9366758-0C4F-447F-AA32-8A11163CC925}" srcOrd="5" destOrd="0" presId="urn:microsoft.com/office/officeart/2005/8/layout/hierarchy6"/>
    <dgm:cxn modelId="{0DA737A3-76B4-4263-8990-694E3416970F}" type="presParOf" srcId="{C9366758-0C4F-447F-AA32-8A11163CC925}" destId="{1CE28FA9-E14C-42E1-8C6A-5C3386FA3BFC}" srcOrd="0" destOrd="0" presId="urn:microsoft.com/office/officeart/2005/8/layout/hierarchy6"/>
    <dgm:cxn modelId="{584FA69F-5C45-49E1-AFA0-0CE3BAE2257D}" type="presParOf" srcId="{C9366758-0C4F-447F-AA32-8A11163CC925}" destId="{AA13B661-B425-432E-9C9B-7DB59031462F}" srcOrd="1" destOrd="0" presId="urn:microsoft.com/office/officeart/2005/8/layout/hierarchy6"/>
    <dgm:cxn modelId="{EB6D6D2B-AEEC-41A0-9120-4F87E8CE63C2}" type="presParOf" srcId="{FD14CF53-584C-4215-A037-6DB651934AE6}" destId="{7ACADEB4-6C0F-4D8D-9434-472580250239}" srcOrd="6" destOrd="0" presId="urn:microsoft.com/office/officeart/2005/8/layout/hierarchy6"/>
    <dgm:cxn modelId="{3FA93D43-DBB5-486A-A9A6-3EB2F0B8817F}" type="presParOf" srcId="{FD14CF53-584C-4215-A037-6DB651934AE6}" destId="{0D24E8FC-6B13-469D-8EFC-AE5863E6C931}" srcOrd="7" destOrd="0" presId="urn:microsoft.com/office/officeart/2005/8/layout/hierarchy6"/>
    <dgm:cxn modelId="{CC86D812-A033-4670-93D8-9D43C6F32425}" type="presParOf" srcId="{0D24E8FC-6B13-469D-8EFC-AE5863E6C931}" destId="{DCE1B9AD-20A3-454F-8E6A-959BCEC0A615}" srcOrd="0" destOrd="0" presId="urn:microsoft.com/office/officeart/2005/8/layout/hierarchy6"/>
    <dgm:cxn modelId="{3427B485-9827-4EC3-8E79-2A3FC1AD833F}" type="presParOf" srcId="{0D24E8FC-6B13-469D-8EFC-AE5863E6C931}" destId="{CFE5FB1B-1BF5-42A0-BA21-90028FD4C628}" srcOrd="1" destOrd="0" presId="urn:microsoft.com/office/officeart/2005/8/layout/hierarchy6"/>
    <dgm:cxn modelId="{9833450A-C7DC-406E-B427-607D4AFB9F39}" type="presParOf" srcId="{E43E4304-73F0-4E01-8C4B-D6FDFBF8AC51}" destId="{80A72228-A804-4465-A12A-C181994FEBE8}" srcOrd="2" destOrd="0" presId="urn:microsoft.com/office/officeart/2005/8/layout/hierarchy6"/>
    <dgm:cxn modelId="{AF841398-578D-4AEB-A7AB-1E050F2766E0}" type="presParOf" srcId="{E43E4304-73F0-4E01-8C4B-D6FDFBF8AC51}" destId="{1A026803-3A66-4A7E-A63B-D91B8B36E939}" srcOrd="3" destOrd="0" presId="urn:microsoft.com/office/officeart/2005/8/layout/hierarchy6"/>
    <dgm:cxn modelId="{9BDC019F-B630-4A47-BF53-DD23F197FCCA}" type="presParOf" srcId="{1A026803-3A66-4A7E-A63B-D91B8B36E939}" destId="{B7DDAB63-ADFE-4B49-AAD4-CF58FB44DF56}" srcOrd="0" destOrd="0" presId="urn:microsoft.com/office/officeart/2005/8/layout/hierarchy6"/>
    <dgm:cxn modelId="{3CE7BB0D-0C20-427F-9137-9C1BCC664B17}" type="presParOf" srcId="{1A026803-3A66-4A7E-A63B-D91B8B36E939}" destId="{CA519FF8-1C22-4179-AA97-9BB2424B433A}" srcOrd="1" destOrd="0" presId="urn:microsoft.com/office/officeart/2005/8/layout/hierarchy6"/>
    <dgm:cxn modelId="{5FAEB3EE-BB8E-4876-89B4-08674EFDB17C}" type="presParOf" srcId="{CA519FF8-1C22-4179-AA97-9BB2424B433A}" destId="{408122A0-7EB2-4339-A376-E5CC6A4DB721}" srcOrd="0" destOrd="0" presId="urn:microsoft.com/office/officeart/2005/8/layout/hierarchy6"/>
    <dgm:cxn modelId="{556B5811-83AF-4DAB-861E-0750F4463E44}" type="presParOf" srcId="{CA519FF8-1C22-4179-AA97-9BB2424B433A}" destId="{58195E40-1F73-47BA-A25B-CABB5FB6E0C0}" srcOrd="1" destOrd="0" presId="urn:microsoft.com/office/officeart/2005/8/layout/hierarchy6"/>
    <dgm:cxn modelId="{15A0B708-BD69-40A7-85F4-B54EC7DC40CD}" type="presParOf" srcId="{58195E40-1F73-47BA-A25B-CABB5FB6E0C0}" destId="{D5EBD4D7-0B84-4C65-A4BF-C71631082741}" srcOrd="0" destOrd="0" presId="urn:microsoft.com/office/officeart/2005/8/layout/hierarchy6"/>
    <dgm:cxn modelId="{6BC7D068-5223-45BA-B7D2-D3AE19666966}" type="presParOf" srcId="{58195E40-1F73-47BA-A25B-CABB5FB6E0C0}" destId="{6528288A-0C35-4FFE-B864-E7613A8AFF94}" srcOrd="1" destOrd="0" presId="urn:microsoft.com/office/officeart/2005/8/layout/hierarchy6"/>
    <dgm:cxn modelId="{F44465DA-360A-4928-90EF-EDA373938C66}" type="presParOf" srcId="{6528288A-0C35-4FFE-B864-E7613A8AFF94}" destId="{85D0EEAF-B88E-405A-AF64-F32A89415832}" srcOrd="0" destOrd="0" presId="urn:microsoft.com/office/officeart/2005/8/layout/hierarchy6"/>
    <dgm:cxn modelId="{F348A576-F27E-4773-BE0C-550B754C4309}" type="presParOf" srcId="{6528288A-0C35-4FFE-B864-E7613A8AFF94}" destId="{30933EE8-33DA-4DAE-B5CC-A404D4ADCBB5}" srcOrd="1" destOrd="0" presId="urn:microsoft.com/office/officeart/2005/8/layout/hierarchy6"/>
    <dgm:cxn modelId="{738402C8-4A16-4675-9AB6-784EFF4E3A4F}" type="presParOf" srcId="{30933EE8-33DA-4DAE-B5CC-A404D4ADCBB5}" destId="{0449CB03-FA64-44EB-BCAF-998BB39C4887}" srcOrd="0" destOrd="0" presId="urn:microsoft.com/office/officeart/2005/8/layout/hierarchy6"/>
    <dgm:cxn modelId="{52253004-7896-417A-8DDF-158C5BFC3D39}" type="presParOf" srcId="{30933EE8-33DA-4DAE-B5CC-A404D4ADCBB5}" destId="{5D993A32-A14C-4B8D-A856-EA326973E23C}" srcOrd="1" destOrd="0" presId="urn:microsoft.com/office/officeart/2005/8/layout/hierarchy6"/>
    <dgm:cxn modelId="{CAA39C85-9B57-4AB1-B058-55BE21E0E996}" type="presParOf" srcId="{6528288A-0C35-4FFE-B864-E7613A8AFF94}" destId="{3669D3B2-A253-4045-885E-906CFBDBED97}" srcOrd="2" destOrd="0" presId="urn:microsoft.com/office/officeart/2005/8/layout/hierarchy6"/>
    <dgm:cxn modelId="{72857877-81CB-401A-983F-769AAAC570C8}" type="presParOf" srcId="{6528288A-0C35-4FFE-B864-E7613A8AFF94}" destId="{8E2B8C5D-13CA-4EC1-8DB8-DCD3C03A6237}" srcOrd="3" destOrd="0" presId="urn:microsoft.com/office/officeart/2005/8/layout/hierarchy6"/>
    <dgm:cxn modelId="{361BAB73-769C-4C2C-AA0E-03ADAED1061D}" type="presParOf" srcId="{8E2B8C5D-13CA-4EC1-8DB8-DCD3C03A6237}" destId="{582BFE1D-CBF8-4516-882E-9B39CAEA2BC7}" srcOrd="0" destOrd="0" presId="urn:microsoft.com/office/officeart/2005/8/layout/hierarchy6"/>
    <dgm:cxn modelId="{A11BD498-ADF3-48C5-B361-310C40EC8874}" type="presParOf" srcId="{8E2B8C5D-13CA-4EC1-8DB8-DCD3C03A6237}" destId="{6EC3098E-ED32-4B8A-8D87-4431A0F37E20}" srcOrd="1" destOrd="0" presId="urn:microsoft.com/office/officeart/2005/8/layout/hierarchy6"/>
    <dgm:cxn modelId="{0E5A95A7-9709-41B9-AAD4-4B00EB6E2768}" type="presParOf" srcId="{6528288A-0C35-4FFE-B864-E7613A8AFF94}" destId="{B4E0D9E7-CE8F-4B7E-BB01-09AB9E7E1259}" srcOrd="4" destOrd="0" presId="urn:microsoft.com/office/officeart/2005/8/layout/hierarchy6"/>
    <dgm:cxn modelId="{88025CC3-AD4C-4E8E-BA4A-A7CAF68EA9E0}" type="presParOf" srcId="{6528288A-0C35-4FFE-B864-E7613A8AFF94}" destId="{DE3CC11B-4D60-4AB5-910B-BA6631BB233E}" srcOrd="5" destOrd="0" presId="urn:microsoft.com/office/officeart/2005/8/layout/hierarchy6"/>
    <dgm:cxn modelId="{5B4EFC2D-1EAF-448A-91B2-3154E511DA2E}" type="presParOf" srcId="{DE3CC11B-4D60-4AB5-910B-BA6631BB233E}" destId="{5BEC12EE-F46C-48A1-A904-62BFCD70993F}" srcOrd="0" destOrd="0" presId="urn:microsoft.com/office/officeart/2005/8/layout/hierarchy6"/>
    <dgm:cxn modelId="{B1AD86D1-CB60-4E57-B340-A948CE0BB48B}" type="presParOf" srcId="{DE3CC11B-4D60-4AB5-910B-BA6631BB233E}" destId="{E2401D1F-AF4C-45AC-BE9C-ADEA98941EB5}" srcOrd="1" destOrd="0" presId="urn:microsoft.com/office/officeart/2005/8/layout/hierarchy6"/>
    <dgm:cxn modelId="{1CB07127-2EB1-41AB-8E8F-D6E22B322719}" type="presParOf" srcId="{6528288A-0C35-4FFE-B864-E7613A8AFF94}" destId="{9D82CA96-FBE8-47A8-BD2B-EC532448DE73}" srcOrd="6" destOrd="0" presId="urn:microsoft.com/office/officeart/2005/8/layout/hierarchy6"/>
    <dgm:cxn modelId="{90EB6090-63BB-45BC-91DF-CF0E762C2854}" type="presParOf" srcId="{6528288A-0C35-4FFE-B864-E7613A8AFF94}" destId="{1778620F-60DD-46F7-99CB-7ED65034B4BF}" srcOrd="7" destOrd="0" presId="urn:microsoft.com/office/officeart/2005/8/layout/hierarchy6"/>
    <dgm:cxn modelId="{5352FC5F-00E0-40C0-97CC-A28CEE196A28}" type="presParOf" srcId="{1778620F-60DD-46F7-99CB-7ED65034B4BF}" destId="{83AE47E2-8ACB-4664-A21F-AAEE3027F68B}" srcOrd="0" destOrd="0" presId="urn:microsoft.com/office/officeart/2005/8/layout/hierarchy6"/>
    <dgm:cxn modelId="{3F452965-828B-433B-8D58-87CAF0C88225}" type="presParOf" srcId="{1778620F-60DD-46F7-99CB-7ED65034B4BF}" destId="{935B9D2B-A92B-410D-A46E-F395DD7A592F}" srcOrd="1" destOrd="0" presId="urn:microsoft.com/office/officeart/2005/8/layout/hierarchy6"/>
    <dgm:cxn modelId="{3C0F0906-E24E-4C24-9B11-88D32029E92F}" type="presParOf" srcId="{E43E4304-73F0-4E01-8C4B-D6FDFBF8AC51}" destId="{83C61ACA-BE3E-4F78-A287-31E31FFBA467}" srcOrd="4" destOrd="0" presId="urn:microsoft.com/office/officeart/2005/8/layout/hierarchy6"/>
    <dgm:cxn modelId="{4739DB06-E324-4E1E-A21A-8562A4124A1D}" type="presParOf" srcId="{E43E4304-73F0-4E01-8C4B-D6FDFBF8AC51}" destId="{9E6D1BDD-4009-48BE-AEDE-C718E03CF254}" srcOrd="5" destOrd="0" presId="urn:microsoft.com/office/officeart/2005/8/layout/hierarchy6"/>
    <dgm:cxn modelId="{47F72088-64A9-4DEC-A23A-B905833B0A8A}" type="presParOf" srcId="{9E6D1BDD-4009-48BE-AEDE-C718E03CF254}" destId="{54038077-77FE-4BDE-B3C9-EC4F14BA8F8E}" srcOrd="0" destOrd="0" presId="urn:microsoft.com/office/officeart/2005/8/layout/hierarchy6"/>
    <dgm:cxn modelId="{5196DC63-9673-4187-BEEE-4A66220A54C0}" type="presParOf" srcId="{9E6D1BDD-4009-48BE-AEDE-C718E03CF254}" destId="{9799760A-A4AD-496E-B17A-3D2A592B78CD}" srcOrd="1" destOrd="0" presId="urn:microsoft.com/office/officeart/2005/8/layout/hierarchy6"/>
    <dgm:cxn modelId="{AF240BB9-8B43-4EEB-A67A-77E1B75C72C5}" type="presParOf" srcId="{9799760A-A4AD-496E-B17A-3D2A592B78CD}" destId="{B3C092DC-F9F5-42DB-9E10-F8B69F487F89}" srcOrd="0" destOrd="0" presId="urn:microsoft.com/office/officeart/2005/8/layout/hierarchy6"/>
    <dgm:cxn modelId="{388AA834-240B-4A51-B321-7E74D76B1B66}" type="presParOf" srcId="{9799760A-A4AD-496E-B17A-3D2A592B78CD}" destId="{1929D0C2-36E2-4580-993A-A71C48D3B205}" srcOrd="1" destOrd="0" presId="urn:microsoft.com/office/officeart/2005/8/layout/hierarchy6"/>
    <dgm:cxn modelId="{8F22AFE6-4316-48F3-83D4-B0941CA4B7FC}" type="presParOf" srcId="{1929D0C2-36E2-4580-993A-A71C48D3B205}" destId="{3BB260A0-3148-4170-88ED-7C937809971E}" srcOrd="0" destOrd="0" presId="urn:microsoft.com/office/officeart/2005/8/layout/hierarchy6"/>
    <dgm:cxn modelId="{A03700F7-176A-4E1B-A06B-7CA875218E03}" type="presParOf" srcId="{1929D0C2-36E2-4580-993A-A71C48D3B205}" destId="{400C06EB-EFB2-4E79-9158-6A3063E908B9}" srcOrd="1" destOrd="0" presId="urn:microsoft.com/office/officeart/2005/8/layout/hierarchy6"/>
    <dgm:cxn modelId="{2CBDF695-0E17-4AD4-A221-38D1A7354DAA}" type="presParOf" srcId="{E43E4304-73F0-4E01-8C4B-D6FDFBF8AC51}" destId="{9E50333D-7B13-4C5A-A79E-4B7456C810D9}" srcOrd="6" destOrd="0" presId="urn:microsoft.com/office/officeart/2005/8/layout/hierarchy6"/>
    <dgm:cxn modelId="{B4999B0F-7D36-47AE-83E0-BAF2F9738825}" type="presParOf" srcId="{E43E4304-73F0-4E01-8C4B-D6FDFBF8AC51}" destId="{E7ADFC8C-C835-4F94-8D43-E7FEC90F2B7C}" srcOrd="7" destOrd="0" presId="urn:microsoft.com/office/officeart/2005/8/layout/hierarchy6"/>
    <dgm:cxn modelId="{A85E3DFE-9B80-40C5-80ED-59B2EBE13FC4}" type="presParOf" srcId="{E7ADFC8C-C835-4F94-8D43-E7FEC90F2B7C}" destId="{5E268866-4A2F-4243-8274-09D56EE11BE9}" srcOrd="0" destOrd="0" presId="urn:microsoft.com/office/officeart/2005/8/layout/hierarchy6"/>
    <dgm:cxn modelId="{2D5DEEFB-D22F-42C2-A877-47B59398301F}" type="presParOf" srcId="{E7ADFC8C-C835-4F94-8D43-E7FEC90F2B7C}" destId="{EA1CA97D-0E35-4A14-B402-D7683DA4839A}" srcOrd="1" destOrd="0" presId="urn:microsoft.com/office/officeart/2005/8/layout/hierarchy6"/>
    <dgm:cxn modelId="{2D68A499-578F-49FC-9169-C58F43303707}" type="presParOf" srcId="{EA1CA97D-0E35-4A14-B402-D7683DA4839A}" destId="{BBF2B775-3038-4D66-A15D-9E549F1E6C8C}" srcOrd="0" destOrd="0" presId="urn:microsoft.com/office/officeart/2005/8/layout/hierarchy6"/>
    <dgm:cxn modelId="{BAC42661-DE58-411D-B96D-EC6C9A202FB4}" type="presParOf" srcId="{EA1CA97D-0E35-4A14-B402-D7683DA4839A}" destId="{467DD32C-497D-4E97-9D0C-81B10FB96454}" srcOrd="1" destOrd="0" presId="urn:microsoft.com/office/officeart/2005/8/layout/hierarchy6"/>
    <dgm:cxn modelId="{31643C7A-D5A8-437F-8FC2-2D1186CA0AF3}" type="presParOf" srcId="{467DD32C-497D-4E97-9D0C-81B10FB96454}" destId="{4A371F25-0A1B-4068-8DAB-8EB43470A70D}" srcOrd="0" destOrd="0" presId="urn:microsoft.com/office/officeart/2005/8/layout/hierarchy6"/>
    <dgm:cxn modelId="{85AA0C8A-360F-4A4E-BFC1-96F48057DBE0}" type="presParOf" srcId="{467DD32C-497D-4E97-9D0C-81B10FB96454}" destId="{0526EE44-1AFA-47E9-8978-FA810EBABF62}" srcOrd="1" destOrd="0" presId="urn:microsoft.com/office/officeart/2005/8/layout/hierarchy6"/>
    <dgm:cxn modelId="{214D9168-BB4C-47C8-96FB-F9CBC08FC01F}" type="presParOf" srcId="{5FDF89CE-D6C6-44AD-94C2-CA6E194DBC46}" destId="{844BEEDF-D3F3-481C-8172-4A8888DE8516}" srcOrd="1" destOrd="0" presId="urn:microsoft.com/office/officeart/2005/8/layout/hierarchy6"/>
    <dgm:cxn modelId="{D4363DB7-68EB-4D77-AF62-068C9BD78A28}" type="presParOf" srcId="{844BEEDF-D3F3-481C-8172-4A8888DE8516}" destId="{659BD7A4-C1A2-47F0-9DB6-FA3BCAFDB7F4}" srcOrd="0" destOrd="0" presId="urn:microsoft.com/office/officeart/2005/8/layout/hierarchy6"/>
    <dgm:cxn modelId="{2AF997D2-F54E-4F3D-BA4B-B2193FCCD7A8}" type="presParOf" srcId="{659BD7A4-C1A2-47F0-9DB6-FA3BCAFDB7F4}" destId="{9BE7146B-1F14-489A-B1B9-C0DC5BFE108D}" srcOrd="0" destOrd="0" presId="urn:microsoft.com/office/officeart/2005/8/layout/hierarchy6"/>
    <dgm:cxn modelId="{6FDAF3A0-D685-46FE-A3F2-E01568492400}" type="presParOf" srcId="{659BD7A4-C1A2-47F0-9DB6-FA3BCAFDB7F4}" destId="{BEA2E837-D718-455F-ACB5-3D49DEC5AB9C}" srcOrd="1" destOrd="0" presId="urn:microsoft.com/office/officeart/2005/8/layout/hierarchy6"/>
    <dgm:cxn modelId="{4221E353-8BD7-4ADB-AD84-FE88CC690218}" type="presParOf" srcId="{844BEEDF-D3F3-481C-8172-4A8888DE8516}" destId="{5EA80F62-2646-4487-8D4A-5353829ADB39}" srcOrd="1" destOrd="0" presId="urn:microsoft.com/office/officeart/2005/8/layout/hierarchy6"/>
    <dgm:cxn modelId="{59D20B9E-4C3A-4DBF-95BA-F3F8326C5D2A}" type="presParOf" srcId="{5EA80F62-2646-4487-8D4A-5353829ADB39}" destId="{D24AF026-BB25-4E21-9ECE-E0322D46B088}" srcOrd="0" destOrd="0" presId="urn:microsoft.com/office/officeart/2005/8/layout/hierarchy6"/>
    <dgm:cxn modelId="{3460BAEE-20BF-4F6D-A9A2-CB2525460616}" type="presParOf" srcId="{844BEEDF-D3F3-481C-8172-4A8888DE8516}" destId="{D7AD6E6A-3431-4814-8CE7-4E94799C8030}" srcOrd="2" destOrd="0" presId="urn:microsoft.com/office/officeart/2005/8/layout/hierarchy6"/>
    <dgm:cxn modelId="{3DB41635-ABC5-4213-8EA7-124943707EC8}" type="presParOf" srcId="{D7AD6E6A-3431-4814-8CE7-4E94799C8030}" destId="{C4BE56E0-3ED2-4707-8530-A6484398CEB5}" srcOrd="0" destOrd="0" presId="urn:microsoft.com/office/officeart/2005/8/layout/hierarchy6"/>
    <dgm:cxn modelId="{DF6E4BFC-0E59-45B0-91AF-E237297FC6E0}" type="presParOf" srcId="{D7AD6E6A-3431-4814-8CE7-4E94799C8030}" destId="{9C2499E5-A96D-4AFB-8021-6F3437ED21BB}" srcOrd="1" destOrd="0" presId="urn:microsoft.com/office/officeart/2005/8/layout/hierarchy6"/>
    <dgm:cxn modelId="{5941C343-E247-4290-AF15-DCDE594E812D}" type="presParOf" srcId="{844BEEDF-D3F3-481C-8172-4A8888DE8516}" destId="{9CB7816A-B99B-4187-8616-2B652277E647}" srcOrd="3" destOrd="0" presId="urn:microsoft.com/office/officeart/2005/8/layout/hierarchy6"/>
    <dgm:cxn modelId="{ABDBB742-79DA-485A-99E8-788B4A0808B9}" type="presParOf" srcId="{9CB7816A-B99B-4187-8616-2B652277E647}" destId="{87E4EB8E-8E6B-4E8F-9596-D7B4018124C7}" srcOrd="0" destOrd="0" presId="urn:microsoft.com/office/officeart/2005/8/layout/hierarchy6"/>
    <dgm:cxn modelId="{52279E98-C4BE-4E28-B6E2-438B3266A586}" type="presParOf" srcId="{844BEEDF-D3F3-481C-8172-4A8888DE8516}" destId="{A9D97042-ED36-4E18-B6EC-CC9D9F09D217}" srcOrd="4" destOrd="0" presId="urn:microsoft.com/office/officeart/2005/8/layout/hierarchy6"/>
    <dgm:cxn modelId="{8B7B243A-9356-453E-AFB4-6F7230F0A6F0}" type="presParOf" srcId="{A9D97042-ED36-4E18-B6EC-CC9D9F09D217}" destId="{3B506E9E-60E4-4392-B09E-C187443AFC70}" srcOrd="0" destOrd="0" presId="urn:microsoft.com/office/officeart/2005/8/layout/hierarchy6"/>
    <dgm:cxn modelId="{C92BCF14-2C2B-4AAE-9A99-637344A9B63F}" type="presParOf" srcId="{A9D97042-ED36-4E18-B6EC-CC9D9F09D217}" destId="{90AADF13-F3EF-4E6E-BB07-4DEBB03E9E54}" srcOrd="1" destOrd="0" presId="urn:microsoft.com/office/officeart/2005/8/layout/hierarchy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506E9E-60E4-4392-B09E-C187443AFC70}">
      <dsp:nvSpPr>
        <dsp:cNvPr id="0" name=""/>
        <dsp:cNvSpPr/>
      </dsp:nvSpPr>
      <dsp:spPr>
        <a:xfrm>
          <a:off x="0" y="2546498"/>
          <a:ext cx="10439400" cy="55459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900" kern="1200" dirty="0"/>
        </a:p>
      </dsp:txBody>
      <dsp:txXfrm>
        <a:off x="0" y="2546498"/>
        <a:ext cx="3131820" cy="554593"/>
      </dsp:txXfrm>
    </dsp:sp>
    <dsp:sp modelId="{C4BE56E0-3ED2-4707-8530-A6484398CEB5}">
      <dsp:nvSpPr>
        <dsp:cNvPr id="0" name=""/>
        <dsp:cNvSpPr/>
      </dsp:nvSpPr>
      <dsp:spPr>
        <a:xfrm>
          <a:off x="0" y="1899473"/>
          <a:ext cx="10439400" cy="55459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900" kern="1200" dirty="0"/>
        </a:p>
      </dsp:txBody>
      <dsp:txXfrm>
        <a:off x="0" y="1899473"/>
        <a:ext cx="3131820" cy="554593"/>
      </dsp:txXfrm>
    </dsp:sp>
    <dsp:sp modelId="{9BE7146B-1F14-489A-B1B9-C0DC5BFE108D}">
      <dsp:nvSpPr>
        <dsp:cNvPr id="0" name=""/>
        <dsp:cNvSpPr/>
      </dsp:nvSpPr>
      <dsp:spPr>
        <a:xfrm>
          <a:off x="0" y="1252448"/>
          <a:ext cx="10439400" cy="55459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/>
            <a:t>                                 </a:t>
          </a:r>
          <a:endParaRPr lang="en-US" sz="4400" kern="1200" dirty="0">
            <a:solidFill>
              <a:srgbClr val="FF0000"/>
            </a:solidFill>
          </a:endParaRPr>
        </a:p>
      </dsp:txBody>
      <dsp:txXfrm>
        <a:off x="0" y="1252448"/>
        <a:ext cx="3131820" cy="554593"/>
      </dsp:txXfrm>
    </dsp:sp>
    <dsp:sp modelId="{471066B0-3AFA-48B4-B375-B4AA8A81EC8D}">
      <dsp:nvSpPr>
        <dsp:cNvPr id="0" name=""/>
        <dsp:cNvSpPr/>
      </dsp:nvSpPr>
      <dsp:spPr>
        <a:xfrm>
          <a:off x="6582980" y="1336478"/>
          <a:ext cx="3208723" cy="4621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Linguistics </a:t>
          </a:r>
        </a:p>
      </dsp:txBody>
      <dsp:txXfrm>
        <a:off x="6596516" y="1350014"/>
        <a:ext cx="3181651" cy="435088"/>
      </dsp:txXfrm>
    </dsp:sp>
    <dsp:sp modelId="{53DBEC8B-84AF-4366-B5C6-681F193D16F3}">
      <dsp:nvSpPr>
        <dsp:cNvPr id="0" name=""/>
        <dsp:cNvSpPr/>
      </dsp:nvSpPr>
      <dsp:spPr>
        <a:xfrm>
          <a:off x="6813573" y="1798639"/>
          <a:ext cx="1373768" cy="147050"/>
        </a:xfrm>
        <a:custGeom>
          <a:avLst/>
          <a:gdLst/>
          <a:ahLst/>
          <a:cxnLst/>
          <a:rect l="0" t="0" r="0" b="0"/>
          <a:pathLst>
            <a:path>
              <a:moveTo>
                <a:pt x="1373768" y="0"/>
              </a:moveTo>
              <a:lnTo>
                <a:pt x="1373768" y="73525"/>
              </a:lnTo>
              <a:lnTo>
                <a:pt x="0" y="73525"/>
              </a:lnTo>
              <a:lnTo>
                <a:pt x="0" y="14705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A2FA794-41B9-462F-87CB-C011833144C8}">
      <dsp:nvSpPr>
        <dsp:cNvPr id="0" name=""/>
        <dsp:cNvSpPr/>
      </dsp:nvSpPr>
      <dsp:spPr>
        <a:xfrm>
          <a:off x="6466952" y="1945689"/>
          <a:ext cx="693241" cy="4621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/>
            <a:t>Sound</a:t>
          </a:r>
        </a:p>
      </dsp:txBody>
      <dsp:txXfrm>
        <a:off x="6480488" y="1959225"/>
        <a:ext cx="666169" cy="435088"/>
      </dsp:txXfrm>
    </dsp:sp>
    <dsp:sp modelId="{6B22C082-7830-4DD8-B3C6-F9308DDB59F9}">
      <dsp:nvSpPr>
        <dsp:cNvPr id="0" name=""/>
        <dsp:cNvSpPr/>
      </dsp:nvSpPr>
      <dsp:spPr>
        <a:xfrm>
          <a:off x="6767853" y="2407850"/>
          <a:ext cx="91440" cy="18486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8486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626A29-1971-4E6B-BBF6-C09F1D87178C}">
      <dsp:nvSpPr>
        <dsp:cNvPr id="0" name=""/>
        <dsp:cNvSpPr/>
      </dsp:nvSpPr>
      <dsp:spPr>
        <a:xfrm>
          <a:off x="6466952" y="2592714"/>
          <a:ext cx="693241" cy="4621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/>
            <a:t>Phonetics &amp; Phonology</a:t>
          </a:r>
        </a:p>
      </dsp:txBody>
      <dsp:txXfrm>
        <a:off x="6480488" y="2606250"/>
        <a:ext cx="666169" cy="435088"/>
      </dsp:txXfrm>
    </dsp:sp>
    <dsp:sp modelId="{6E96FF63-7B03-4458-B30E-3AB254D7CB4F}">
      <dsp:nvSpPr>
        <dsp:cNvPr id="0" name=""/>
        <dsp:cNvSpPr/>
      </dsp:nvSpPr>
      <dsp:spPr>
        <a:xfrm>
          <a:off x="3196069" y="3054875"/>
          <a:ext cx="3617503" cy="125190"/>
        </a:xfrm>
        <a:custGeom>
          <a:avLst/>
          <a:gdLst/>
          <a:ahLst/>
          <a:cxnLst/>
          <a:rect l="0" t="0" r="0" b="0"/>
          <a:pathLst>
            <a:path>
              <a:moveTo>
                <a:pt x="3617503" y="0"/>
              </a:moveTo>
              <a:lnTo>
                <a:pt x="3617503" y="62595"/>
              </a:lnTo>
              <a:lnTo>
                <a:pt x="0" y="62595"/>
              </a:lnTo>
              <a:lnTo>
                <a:pt x="0" y="12519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44CC8A-461E-46E0-8809-E45F49AF9F3E}">
      <dsp:nvSpPr>
        <dsp:cNvPr id="0" name=""/>
        <dsp:cNvSpPr/>
      </dsp:nvSpPr>
      <dsp:spPr>
        <a:xfrm>
          <a:off x="2849448" y="3180066"/>
          <a:ext cx="693241" cy="4621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/>
            <a:t>Phonetics </a:t>
          </a:r>
        </a:p>
      </dsp:txBody>
      <dsp:txXfrm>
        <a:off x="2862984" y="3193602"/>
        <a:ext cx="666169" cy="435088"/>
      </dsp:txXfrm>
    </dsp:sp>
    <dsp:sp modelId="{9C67D068-846F-4F06-BDFA-A4163411200E}">
      <dsp:nvSpPr>
        <dsp:cNvPr id="0" name=""/>
        <dsp:cNvSpPr/>
      </dsp:nvSpPr>
      <dsp:spPr>
        <a:xfrm>
          <a:off x="2916734" y="3642226"/>
          <a:ext cx="279334" cy="264101"/>
        </a:xfrm>
        <a:custGeom>
          <a:avLst/>
          <a:gdLst/>
          <a:ahLst/>
          <a:cxnLst/>
          <a:rect l="0" t="0" r="0" b="0"/>
          <a:pathLst>
            <a:path>
              <a:moveTo>
                <a:pt x="279334" y="0"/>
              </a:moveTo>
              <a:lnTo>
                <a:pt x="279334" y="132050"/>
              </a:lnTo>
              <a:lnTo>
                <a:pt x="0" y="132050"/>
              </a:lnTo>
              <a:lnTo>
                <a:pt x="0" y="26410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CF4253-23B0-4802-89DB-5E235617B7E3}">
      <dsp:nvSpPr>
        <dsp:cNvPr id="0" name=""/>
        <dsp:cNvSpPr/>
      </dsp:nvSpPr>
      <dsp:spPr>
        <a:xfrm>
          <a:off x="2570114" y="3906328"/>
          <a:ext cx="693241" cy="4621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/>
            <a:t>Articulatory Phonetics </a:t>
          </a:r>
        </a:p>
      </dsp:txBody>
      <dsp:txXfrm>
        <a:off x="2583650" y="3919864"/>
        <a:ext cx="666169" cy="435088"/>
      </dsp:txXfrm>
    </dsp:sp>
    <dsp:sp modelId="{B9837BD0-6548-4FF7-AA9F-CFA21D356521}">
      <dsp:nvSpPr>
        <dsp:cNvPr id="0" name=""/>
        <dsp:cNvSpPr/>
      </dsp:nvSpPr>
      <dsp:spPr>
        <a:xfrm>
          <a:off x="2815153" y="4368489"/>
          <a:ext cx="91440" cy="264101"/>
        </a:xfrm>
        <a:custGeom>
          <a:avLst/>
          <a:gdLst/>
          <a:ahLst/>
          <a:cxnLst/>
          <a:rect l="0" t="0" r="0" b="0"/>
          <a:pathLst>
            <a:path>
              <a:moveTo>
                <a:pt x="101581" y="0"/>
              </a:moveTo>
              <a:lnTo>
                <a:pt x="101581" y="132050"/>
              </a:lnTo>
              <a:lnTo>
                <a:pt x="45720" y="132050"/>
              </a:lnTo>
              <a:lnTo>
                <a:pt x="45720" y="26410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5BF1A6-E014-4F9B-9CA1-AFB8F07B5C61}">
      <dsp:nvSpPr>
        <dsp:cNvPr id="0" name=""/>
        <dsp:cNvSpPr/>
      </dsp:nvSpPr>
      <dsp:spPr>
        <a:xfrm>
          <a:off x="2514252" y="4632591"/>
          <a:ext cx="693241" cy="4621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/>
            <a:t>Place of articulation </a:t>
          </a:r>
        </a:p>
      </dsp:txBody>
      <dsp:txXfrm>
        <a:off x="2527788" y="4646127"/>
        <a:ext cx="666169" cy="435088"/>
      </dsp:txXfrm>
    </dsp:sp>
    <dsp:sp modelId="{4551F4B5-D5DF-482B-A244-25875239E431}">
      <dsp:nvSpPr>
        <dsp:cNvPr id="0" name=""/>
        <dsp:cNvSpPr/>
      </dsp:nvSpPr>
      <dsp:spPr>
        <a:xfrm>
          <a:off x="2916734" y="4368489"/>
          <a:ext cx="726267" cy="26410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2050"/>
              </a:lnTo>
              <a:lnTo>
                <a:pt x="726267" y="132050"/>
              </a:lnTo>
              <a:lnTo>
                <a:pt x="726267" y="26410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0A0C9C-0BB3-4928-9611-DB566D42C1E5}">
      <dsp:nvSpPr>
        <dsp:cNvPr id="0" name=""/>
        <dsp:cNvSpPr/>
      </dsp:nvSpPr>
      <dsp:spPr>
        <a:xfrm>
          <a:off x="3296381" y="4632591"/>
          <a:ext cx="693241" cy="4621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/>
            <a:t>Manners of articulation </a:t>
          </a:r>
        </a:p>
      </dsp:txBody>
      <dsp:txXfrm>
        <a:off x="3309917" y="4646127"/>
        <a:ext cx="666169" cy="435088"/>
      </dsp:txXfrm>
    </dsp:sp>
    <dsp:sp modelId="{1DC5F265-F307-4072-91CD-C5548CF6EF3A}">
      <dsp:nvSpPr>
        <dsp:cNvPr id="0" name=""/>
        <dsp:cNvSpPr/>
      </dsp:nvSpPr>
      <dsp:spPr>
        <a:xfrm>
          <a:off x="3196069" y="3642226"/>
          <a:ext cx="558662" cy="2082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4117"/>
              </a:lnTo>
              <a:lnTo>
                <a:pt x="558662" y="104117"/>
              </a:lnTo>
              <a:lnTo>
                <a:pt x="558662" y="20823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4FA3A3C-2E65-4D24-89CD-533E896A35BC}">
      <dsp:nvSpPr>
        <dsp:cNvPr id="0" name=""/>
        <dsp:cNvSpPr/>
      </dsp:nvSpPr>
      <dsp:spPr>
        <a:xfrm>
          <a:off x="3408111" y="3850462"/>
          <a:ext cx="693241" cy="4621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/>
            <a:t>Auditory phonetics</a:t>
          </a:r>
        </a:p>
      </dsp:txBody>
      <dsp:txXfrm>
        <a:off x="3421647" y="3863998"/>
        <a:ext cx="666169" cy="435088"/>
      </dsp:txXfrm>
    </dsp:sp>
    <dsp:sp modelId="{6E21BC13-9BE8-4E99-9EAC-EEC9919A8C9A}">
      <dsp:nvSpPr>
        <dsp:cNvPr id="0" name=""/>
        <dsp:cNvSpPr/>
      </dsp:nvSpPr>
      <dsp:spPr>
        <a:xfrm>
          <a:off x="3196069" y="3642226"/>
          <a:ext cx="1452520" cy="26410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2050"/>
              </a:lnTo>
              <a:lnTo>
                <a:pt x="1452520" y="132050"/>
              </a:lnTo>
              <a:lnTo>
                <a:pt x="1452520" y="26410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42EC8D-C9C3-4FD2-AEC8-6E372A58D7CA}">
      <dsp:nvSpPr>
        <dsp:cNvPr id="0" name=""/>
        <dsp:cNvSpPr/>
      </dsp:nvSpPr>
      <dsp:spPr>
        <a:xfrm>
          <a:off x="4301969" y="3906328"/>
          <a:ext cx="693241" cy="4621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/>
            <a:t>Acoustic phonetics </a:t>
          </a:r>
        </a:p>
      </dsp:txBody>
      <dsp:txXfrm>
        <a:off x="4315505" y="3919864"/>
        <a:ext cx="666169" cy="435088"/>
      </dsp:txXfrm>
    </dsp:sp>
    <dsp:sp modelId="{DDAEDA3C-0476-4872-88B9-B678642DFDFB}">
      <dsp:nvSpPr>
        <dsp:cNvPr id="0" name=""/>
        <dsp:cNvSpPr/>
      </dsp:nvSpPr>
      <dsp:spPr>
        <a:xfrm>
          <a:off x="6442623" y="3054875"/>
          <a:ext cx="370950" cy="221726"/>
        </a:xfrm>
        <a:custGeom>
          <a:avLst/>
          <a:gdLst/>
          <a:ahLst/>
          <a:cxnLst/>
          <a:rect l="0" t="0" r="0" b="0"/>
          <a:pathLst>
            <a:path>
              <a:moveTo>
                <a:pt x="370950" y="0"/>
              </a:moveTo>
              <a:lnTo>
                <a:pt x="370950" y="110863"/>
              </a:lnTo>
              <a:lnTo>
                <a:pt x="0" y="110863"/>
              </a:lnTo>
              <a:lnTo>
                <a:pt x="0" y="22172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71FAB2-AF78-45C4-8279-1E6150A6E12C}">
      <dsp:nvSpPr>
        <dsp:cNvPr id="0" name=""/>
        <dsp:cNvSpPr/>
      </dsp:nvSpPr>
      <dsp:spPr>
        <a:xfrm>
          <a:off x="5562601" y="3276602"/>
          <a:ext cx="1760042" cy="4317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b="1" kern="1200" dirty="0" smtClean="0">
              <a:solidFill>
                <a:schemeClr val="bg1"/>
              </a:solidFill>
            </a:rPr>
            <a:t>Phonology</a:t>
          </a:r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b="1" kern="1200" dirty="0" smtClean="0">
              <a:solidFill>
                <a:schemeClr val="bg1"/>
              </a:solidFill>
            </a:rPr>
            <a:t>(Combination of sounds and their rules)</a:t>
          </a:r>
          <a:endParaRPr lang="en-US" sz="700" b="1" kern="1200" dirty="0">
            <a:solidFill>
              <a:schemeClr val="bg1"/>
            </a:solidFill>
          </a:endParaRPr>
        </a:p>
      </dsp:txBody>
      <dsp:txXfrm>
        <a:off x="5575245" y="3289246"/>
        <a:ext cx="1734754" cy="406416"/>
      </dsp:txXfrm>
    </dsp:sp>
    <dsp:sp modelId="{3EE5E4F8-6987-45F2-BFCE-9FC2EC36F1E6}">
      <dsp:nvSpPr>
        <dsp:cNvPr id="0" name=""/>
        <dsp:cNvSpPr/>
      </dsp:nvSpPr>
      <dsp:spPr>
        <a:xfrm>
          <a:off x="5179592" y="3708306"/>
          <a:ext cx="1263030" cy="987563"/>
        </a:xfrm>
        <a:custGeom>
          <a:avLst/>
          <a:gdLst/>
          <a:ahLst/>
          <a:cxnLst/>
          <a:rect l="0" t="0" r="0" b="0"/>
          <a:pathLst>
            <a:path>
              <a:moveTo>
                <a:pt x="1263030" y="0"/>
              </a:moveTo>
              <a:lnTo>
                <a:pt x="1263030" y="493781"/>
              </a:lnTo>
              <a:lnTo>
                <a:pt x="0" y="493781"/>
              </a:lnTo>
              <a:lnTo>
                <a:pt x="0" y="98756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13709EE-C668-450D-9422-E85CE486BEDC}">
      <dsp:nvSpPr>
        <dsp:cNvPr id="0" name=""/>
        <dsp:cNvSpPr/>
      </dsp:nvSpPr>
      <dsp:spPr>
        <a:xfrm>
          <a:off x="4832972" y="4695870"/>
          <a:ext cx="693241" cy="4621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 smtClean="0"/>
            <a:t>Syllable </a:t>
          </a:r>
          <a:endParaRPr lang="en-US" sz="700" kern="1200" dirty="0"/>
        </a:p>
      </dsp:txBody>
      <dsp:txXfrm>
        <a:off x="4846508" y="4709406"/>
        <a:ext cx="666169" cy="435088"/>
      </dsp:txXfrm>
    </dsp:sp>
    <dsp:sp modelId="{0866F464-2455-43DA-A586-EEF50D5DF9F2}">
      <dsp:nvSpPr>
        <dsp:cNvPr id="0" name=""/>
        <dsp:cNvSpPr/>
      </dsp:nvSpPr>
      <dsp:spPr>
        <a:xfrm>
          <a:off x="6096397" y="3708306"/>
          <a:ext cx="346225" cy="987563"/>
        </a:xfrm>
        <a:custGeom>
          <a:avLst/>
          <a:gdLst/>
          <a:ahLst/>
          <a:cxnLst/>
          <a:rect l="0" t="0" r="0" b="0"/>
          <a:pathLst>
            <a:path>
              <a:moveTo>
                <a:pt x="346225" y="0"/>
              </a:moveTo>
              <a:lnTo>
                <a:pt x="346225" y="493781"/>
              </a:lnTo>
              <a:lnTo>
                <a:pt x="0" y="493781"/>
              </a:lnTo>
              <a:lnTo>
                <a:pt x="0" y="98756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2551E6-D8CF-4961-AA88-02DA0D325606}">
      <dsp:nvSpPr>
        <dsp:cNvPr id="0" name=""/>
        <dsp:cNvSpPr/>
      </dsp:nvSpPr>
      <dsp:spPr>
        <a:xfrm>
          <a:off x="5749776" y="4695870"/>
          <a:ext cx="693241" cy="4621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/>
            <a:t>Stress </a:t>
          </a:r>
        </a:p>
      </dsp:txBody>
      <dsp:txXfrm>
        <a:off x="5763312" y="4709406"/>
        <a:ext cx="666169" cy="435088"/>
      </dsp:txXfrm>
    </dsp:sp>
    <dsp:sp modelId="{091DD0EC-2598-4A15-BAF2-BBA188FC9E60}">
      <dsp:nvSpPr>
        <dsp:cNvPr id="0" name=""/>
        <dsp:cNvSpPr/>
      </dsp:nvSpPr>
      <dsp:spPr>
        <a:xfrm>
          <a:off x="6442623" y="3708306"/>
          <a:ext cx="570586" cy="92207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61037"/>
              </a:lnTo>
              <a:lnTo>
                <a:pt x="570586" y="461037"/>
              </a:lnTo>
              <a:lnTo>
                <a:pt x="570586" y="92207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E28FA9-E14C-42E1-8C6A-5C3386FA3BFC}">
      <dsp:nvSpPr>
        <dsp:cNvPr id="0" name=""/>
        <dsp:cNvSpPr/>
      </dsp:nvSpPr>
      <dsp:spPr>
        <a:xfrm>
          <a:off x="6666588" y="4630382"/>
          <a:ext cx="693241" cy="4621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/>
            <a:t>Intonation</a:t>
          </a:r>
        </a:p>
      </dsp:txBody>
      <dsp:txXfrm>
        <a:off x="6680124" y="4643918"/>
        <a:ext cx="666169" cy="435088"/>
      </dsp:txXfrm>
    </dsp:sp>
    <dsp:sp modelId="{7ACADEB4-6C0F-4D8D-9434-472580250239}">
      <dsp:nvSpPr>
        <dsp:cNvPr id="0" name=""/>
        <dsp:cNvSpPr/>
      </dsp:nvSpPr>
      <dsp:spPr>
        <a:xfrm>
          <a:off x="6442623" y="3708306"/>
          <a:ext cx="2015301" cy="8938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6918"/>
              </a:lnTo>
              <a:lnTo>
                <a:pt x="2015301" y="446918"/>
              </a:lnTo>
              <a:lnTo>
                <a:pt x="2015301" y="89383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CE1B9AD-20A3-454F-8E6A-959BCEC0A615}">
      <dsp:nvSpPr>
        <dsp:cNvPr id="0" name=""/>
        <dsp:cNvSpPr/>
      </dsp:nvSpPr>
      <dsp:spPr>
        <a:xfrm>
          <a:off x="7842617" y="4602144"/>
          <a:ext cx="1230614" cy="4621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/>
            <a:t>Syntactic Structure </a:t>
          </a:r>
        </a:p>
      </dsp:txBody>
      <dsp:txXfrm>
        <a:off x="7856153" y="4615680"/>
        <a:ext cx="1203542" cy="435088"/>
      </dsp:txXfrm>
    </dsp:sp>
    <dsp:sp modelId="{80A72228-A804-4465-A12A-C181994FEBE8}">
      <dsp:nvSpPr>
        <dsp:cNvPr id="0" name=""/>
        <dsp:cNvSpPr/>
      </dsp:nvSpPr>
      <dsp:spPr>
        <a:xfrm>
          <a:off x="7714786" y="1798639"/>
          <a:ext cx="472554" cy="147050"/>
        </a:xfrm>
        <a:custGeom>
          <a:avLst/>
          <a:gdLst/>
          <a:ahLst/>
          <a:cxnLst/>
          <a:rect l="0" t="0" r="0" b="0"/>
          <a:pathLst>
            <a:path>
              <a:moveTo>
                <a:pt x="472554" y="0"/>
              </a:moveTo>
              <a:lnTo>
                <a:pt x="472554" y="73525"/>
              </a:lnTo>
              <a:lnTo>
                <a:pt x="0" y="73525"/>
              </a:lnTo>
              <a:lnTo>
                <a:pt x="0" y="14705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DDAB63-ADFE-4B49-AAD4-CF58FB44DF56}">
      <dsp:nvSpPr>
        <dsp:cNvPr id="0" name=""/>
        <dsp:cNvSpPr/>
      </dsp:nvSpPr>
      <dsp:spPr>
        <a:xfrm>
          <a:off x="7368166" y="1945689"/>
          <a:ext cx="693241" cy="4621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/>
            <a:t>Word</a:t>
          </a:r>
        </a:p>
      </dsp:txBody>
      <dsp:txXfrm>
        <a:off x="7381702" y="1959225"/>
        <a:ext cx="666169" cy="435088"/>
      </dsp:txXfrm>
    </dsp:sp>
    <dsp:sp modelId="{408122A0-7EB2-4339-A376-E5CC6A4DB721}">
      <dsp:nvSpPr>
        <dsp:cNvPr id="0" name=""/>
        <dsp:cNvSpPr/>
      </dsp:nvSpPr>
      <dsp:spPr>
        <a:xfrm>
          <a:off x="7669066" y="2407850"/>
          <a:ext cx="91440" cy="18486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8486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EBD4D7-0B84-4C65-A4BF-C71631082741}">
      <dsp:nvSpPr>
        <dsp:cNvPr id="0" name=""/>
        <dsp:cNvSpPr/>
      </dsp:nvSpPr>
      <dsp:spPr>
        <a:xfrm>
          <a:off x="7368166" y="2592714"/>
          <a:ext cx="693241" cy="4621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>
              <a:solidFill>
                <a:schemeClr val="bg1"/>
              </a:solidFill>
            </a:rPr>
            <a:t>Morphology</a:t>
          </a:r>
        </a:p>
      </dsp:txBody>
      <dsp:txXfrm>
        <a:off x="7381702" y="2606250"/>
        <a:ext cx="666169" cy="435088"/>
      </dsp:txXfrm>
    </dsp:sp>
    <dsp:sp modelId="{83C61ACA-BE3E-4F78-A287-31E31FFBA467}">
      <dsp:nvSpPr>
        <dsp:cNvPr id="0" name=""/>
        <dsp:cNvSpPr/>
      </dsp:nvSpPr>
      <dsp:spPr>
        <a:xfrm>
          <a:off x="8187341" y="1798639"/>
          <a:ext cx="428658" cy="14705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525"/>
              </a:lnTo>
              <a:lnTo>
                <a:pt x="428658" y="73525"/>
              </a:lnTo>
              <a:lnTo>
                <a:pt x="428658" y="14705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038077-77FE-4BDE-B3C9-EC4F14BA8F8E}">
      <dsp:nvSpPr>
        <dsp:cNvPr id="0" name=""/>
        <dsp:cNvSpPr/>
      </dsp:nvSpPr>
      <dsp:spPr>
        <a:xfrm>
          <a:off x="8269380" y="1945689"/>
          <a:ext cx="693241" cy="4621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 smtClean="0"/>
            <a:t>Phrases and sentences</a:t>
          </a:r>
          <a:endParaRPr lang="en-US" sz="700" kern="1200" dirty="0"/>
        </a:p>
      </dsp:txBody>
      <dsp:txXfrm>
        <a:off x="8282916" y="1959225"/>
        <a:ext cx="666169" cy="435088"/>
      </dsp:txXfrm>
    </dsp:sp>
    <dsp:sp modelId="{B3C092DC-F9F5-42DB-9E10-F8B69F487F89}">
      <dsp:nvSpPr>
        <dsp:cNvPr id="0" name=""/>
        <dsp:cNvSpPr/>
      </dsp:nvSpPr>
      <dsp:spPr>
        <a:xfrm>
          <a:off x="8570280" y="2407850"/>
          <a:ext cx="91440" cy="18486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8486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B260A0-3148-4170-88ED-7C937809971E}">
      <dsp:nvSpPr>
        <dsp:cNvPr id="0" name=""/>
        <dsp:cNvSpPr/>
      </dsp:nvSpPr>
      <dsp:spPr>
        <a:xfrm>
          <a:off x="8269380" y="2592714"/>
          <a:ext cx="693241" cy="4621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 smtClean="0">
              <a:solidFill>
                <a:schemeClr val="bg1"/>
              </a:solidFill>
            </a:rPr>
            <a:t>Syntax</a:t>
          </a:r>
          <a:endParaRPr lang="en-US" sz="700" kern="1200" dirty="0">
            <a:solidFill>
              <a:schemeClr val="bg1"/>
            </a:solidFill>
          </a:endParaRPr>
        </a:p>
      </dsp:txBody>
      <dsp:txXfrm>
        <a:off x="8282916" y="2606250"/>
        <a:ext cx="666169" cy="435088"/>
      </dsp:txXfrm>
    </dsp:sp>
    <dsp:sp modelId="{9E50333D-7B13-4C5A-A79E-4B7456C810D9}">
      <dsp:nvSpPr>
        <dsp:cNvPr id="0" name=""/>
        <dsp:cNvSpPr/>
      </dsp:nvSpPr>
      <dsp:spPr>
        <a:xfrm>
          <a:off x="8187341" y="1798639"/>
          <a:ext cx="1329872" cy="14705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525"/>
              </a:lnTo>
              <a:lnTo>
                <a:pt x="1329872" y="73525"/>
              </a:lnTo>
              <a:lnTo>
                <a:pt x="1329872" y="14705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268866-4A2F-4243-8274-09D56EE11BE9}">
      <dsp:nvSpPr>
        <dsp:cNvPr id="0" name=""/>
        <dsp:cNvSpPr/>
      </dsp:nvSpPr>
      <dsp:spPr>
        <a:xfrm>
          <a:off x="9170593" y="1945689"/>
          <a:ext cx="693241" cy="4621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/>
            <a:t>Meaning</a:t>
          </a:r>
        </a:p>
      </dsp:txBody>
      <dsp:txXfrm>
        <a:off x="9184129" y="1959225"/>
        <a:ext cx="666169" cy="435088"/>
      </dsp:txXfrm>
    </dsp:sp>
    <dsp:sp modelId="{BBF2B775-3038-4D66-A15D-9E549F1E6C8C}">
      <dsp:nvSpPr>
        <dsp:cNvPr id="0" name=""/>
        <dsp:cNvSpPr/>
      </dsp:nvSpPr>
      <dsp:spPr>
        <a:xfrm>
          <a:off x="9471494" y="2407850"/>
          <a:ext cx="91440" cy="18486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8486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371F25-0A1B-4068-8DAB-8EB43470A70D}">
      <dsp:nvSpPr>
        <dsp:cNvPr id="0" name=""/>
        <dsp:cNvSpPr/>
      </dsp:nvSpPr>
      <dsp:spPr>
        <a:xfrm>
          <a:off x="9170593" y="2592714"/>
          <a:ext cx="693241" cy="4621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>
              <a:solidFill>
                <a:schemeClr val="bg1"/>
              </a:solidFill>
            </a:rPr>
            <a:t>Semantics</a:t>
          </a:r>
        </a:p>
      </dsp:txBody>
      <dsp:txXfrm>
        <a:off x="9184129" y="2606250"/>
        <a:ext cx="666169" cy="4350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996AFE-70CE-41AD-BCF7-95B0E6FA248D}">
      <dsp:nvSpPr>
        <dsp:cNvPr id="0" name=""/>
        <dsp:cNvSpPr/>
      </dsp:nvSpPr>
      <dsp:spPr>
        <a:xfrm>
          <a:off x="5653622" y="2801100"/>
          <a:ext cx="342596" cy="220756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07569"/>
              </a:lnTo>
              <a:lnTo>
                <a:pt x="342596" y="220756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0DC3E44-6122-4A59-9335-DAD6AFF88296}">
      <dsp:nvSpPr>
        <dsp:cNvPr id="0" name=""/>
        <dsp:cNvSpPr/>
      </dsp:nvSpPr>
      <dsp:spPr>
        <a:xfrm>
          <a:off x="5653622" y="2801100"/>
          <a:ext cx="264190" cy="173712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37124"/>
              </a:lnTo>
              <a:lnTo>
                <a:pt x="264190" y="173712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1E97D6-15DA-4519-8152-A33B7FBA680F}">
      <dsp:nvSpPr>
        <dsp:cNvPr id="0" name=""/>
        <dsp:cNvSpPr/>
      </dsp:nvSpPr>
      <dsp:spPr>
        <a:xfrm>
          <a:off x="5653622" y="2801100"/>
          <a:ext cx="264190" cy="118827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88273"/>
              </a:lnTo>
              <a:lnTo>
                <a:pt x="264190" y="118827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9F619F9-4DDB-4DBE-BE9C-F93A9E9EDEAC}">
      <dsp:nvSpPr>
        <dsp:cNvPr id="0" name=""/>
        <dsp:cNvSpPr/>
      </dsp:nvSpPr>
      <dsp:spPr>
        <a:xfrm>
          <a:off x="5653622" y="2801100"/>
          <a:ext cx="313546" cy="7178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17833"/>
              </a:lnTo>
              <a:lnTo>
                <a:pt x="313546" y="71783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123937D-87EA-4517-948A-BDE975F874D6}">
      <dsp:nvSpPr>
        <dsp:cNvPr id="0" name=""/>
        <dsp:cNvSpPr/>
      </dsp:nvSpPr>
      <dsp:spPr>
        <a:xfrm>
          <a:off x="5284325" y="1986315"/>
          <a:ext cx="1531610" cy="36868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5003"/>
              </a:lnTo>
              <a:lnTo>
                <a:pt x="1531610" y="275003"/>
              </a:lnTo>
              <a:lnTo>
                <a:pt x="1531610" y="36868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39C67A-8B6B-4D81-8E14-EF4CEA130DC9}">
      <dsp:nvSpPr>
        <dsp:cNvPr id="0" name=""/>
        <dsp:cNvSpPr/>
      </dsp:nvSpPr>
      <dsp:spPr>
        <a:xfrm>
          <a:off x="2654063" y="2801100"/>
          <a:ext cx="441096" cy="34262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26295"/>
              </a:lnTo>
              <a:lnTo>
                <a:pt x="441096" y="342629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C5A835-0E77-4D85-A1D1-2EFCDBAB6A08}">
      <dsp:nvSpPr>
        <dsp:cNvPr id="0" name=""/>
        <dsp:cNvSpPr/>
      </dsp:nvSpPr>
      <dsp:spPr>
        <a:xfrm>
          <a:off x="2654063" y="2801100"/>
          <a:ext cx="441096" cy="283482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34822"/>
              </a:lnTo>
              <a:lnTo>
                <a:pt x="441096" y="283482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A3E7B20-B2E6-4D3E-A085-82015B599336}">
      <dsp:nvSpPr>
        <dsp:cNvPr id="0" name=""/>
        <dsp:cNvSpPr/>
      </dsp:nvSpPr>
      <dsp:spPr>
        <a:xfrm>
          <a:off x="2654063" y="2801100"/>
          <a:ext cx="441096" cy="228597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85976"/>
              </a:lnTo>
              <a:lnTo>
                <a:pt x="441096" y="228597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156F4DD-858F-4F47-A1B6-2CBE581BCF5B}">
      <dsp:nvSpPr>
        <dsp:cNvPr id="0" name=""/>
        <dsp:cNvSpPr/>
      </dsp:nvSpPr>
      <dsp:spPr>
        <a:xfrm>
          <a:off x="2654063" y="2801100"/>
          <a:ext cx="441096" cy="173712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37124"/>
              </a:lnTo>
              <a:lnTo>
                <a:pt x="441096" y="173712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B75BB35-A0DA-449B-8A31-AF900164E380}">
      <dsp:nvSpPr>
        <dsp:cNvPr id="0" name=""/>
        <dsp:cNvSpPr/>
      </dsp:nvSpPr>
      <dsp:spPr>
        <a:xfrm>
          <a:off x="2654063" y="2801100"/>
          <a:ext cx="441096" cy="118827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88273"/>
              </a:lnTo>
              <a:lnTo>
                <a:pt x="441096" y="118827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4514CB-D4CB-47C6-B74C-87674CBCA42A}">
      <dsp:nvSpPr>
        <dsp:cNvPr id="0" name=""/>
        <dsp:cNvSpPr/>
      </dsp:nvSpPr>
      <dsp:spPr>
        <a:xfrm>
          <a:off x="2654063" y="2801100"/>
          <a:ext cx="441096" cy="63942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39427"/>
              </a:lnTo>
              <a:lnTo>
                <a:pt x="441096" y="63942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F276D2F-C076-4ECA-94A1-610983E9A75C}">
      <dsp:nvSpPr>
        <dsp:cNvPr id="0" name=""/>
        <dsp:cNvSpPr/>
      </dsp:nvSpPr>
      <dsp:spPr>
        <a:xfrm>
          <a:off x="3712360" y="1986315"/>
          <a:ext cx="1571965" cy="368684"/>
        </a:xfrm>
        <a:custGeom>
          <a:avLst/>
          <a:gdLst/>
          <a:ahLst/>
          <a:cxnLst/>
          <a:rect l="0" t="0" r="0" b="0"/>
          <a:pathLst>
            <a:path>
              <a:moveTo>
                <a:pt x="1571965" y="0"/>
              </a:moveTo>
              <a:lnTo>
                <a:pt x="1571965" y="275003"/>
              </a:lnTo>
              <a:lnTo>
                <a:pt x="0" y="275003"/>
              </a:lnTo>
              <a:lnTo>
                <a:pt x="0" y="36868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2F7D520-59D3-43EB-8F3C-28A70DF96A7B}">
      <dsp:nvSpPr>
        <dsp:cNvPr id="0" name=""/>
        <dsp:cNvSpPr/>
      </dsp:nvSpPr>
      <dsp:spPr>
        <a:xfrm>
          <a:off x="5284325" y="1379796"/>
          <a:ext cx="215377" cy="160417"/>
        </a:xfrm>
        <a:custGeom>
          <a:avLst/>
          <a:gdLst/>
          <a:ahLst/>
          <a:cxnLst/>
          <a:rect l="0" t="0" r="0" b="0"/>
          <a:pathLst>
            <a:path>
              <a:moveTo>
                <a:pt x="215377" y="0"/>
              </a:moveTo>
              <a:lnTo>
                <a:pt x="215377" y="66736"/>
              </a:lnTo>
              <a:lnTo>
                <a:pt x="0" y="66736"/>
              </a:lnTo>
              <a:lnTo>
                <a:pt x="0" y="16041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CA2C87-F766-4554-8B0C-B2F6F16160FE}">
      <dsp:nvSpPr>
        <dsp:cNvPr id="0" name=""/>
        <dsp:cNvSpPr/>
      </dsp:nvSpPr>
      <dsp:spPr>
        <a:xfrm>
          <a:off x="2922200" y="1379796"/>
          <a:ext cx="2577502" cy="160417"/>
        </a:xfrm>
        <a:custGeom>
          <a:avLst/>
          <a:gdLst/>
          <a:ahLst/>
          <a:cxnLst/>
          <a:rect l="0" t="0" r="0" b="0"/>
          <a:pathLst>
            <a:path>
              <a:moveTo>
                <a:pt x="2577502" y="0"/>
              </a:moveTo>
              <a:lnTo>
                <a:pt x="2577502" y="66736"/>
              </a:lnTo>
              <a:lnTo>
                <a:pt x="0" y="66736"/>
              </a:lnTo>
              <a:lnTo>
                <a:pt x="0" y="16041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F58BF8D-C12A-4FFF-AD8F-07AE83C1AAA9}">
      <dsp:nvSpPr>
        <dsp:cNvPr id="0" name=""/>
        <dsp:cNvSpPr/>
      </dsp:nvSpPr>
      <dsp:spPr>
        <a:xfrm>
          <a:off x="3101224" y="719389"/>
          <a:ext cx="2398478" cy="21430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0625"/>
              </a:lnTo>
              <a:lnTo>
                <a:pt x="2398478" y="120625"/>
              </a:lnTo>
              <a:lnTo>
                <a:pt x="2398478" y="21430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F64070-5BD0-4B6B-80F5-079EA2807BA2}">
      <dsp:nvSpPr>
        <dsp:cNvPr id="0" name=""/>
        <dsp:cNvSpPr/>
      </dsp:nvSpPr>
      <dsp:spPr>
        <a:xfrm>
          <a:off x="1035239" y="719389"/>
          <a:ext cx="2065985" cy="302692"/>
        </a:xfrm>
        <a:custGeom>
          <a:avLst/>
          <a:gdLst/>
          <a:ahLst/>
          <a:cxnLst/>
          <a:rect l="0" t="0" r="0" b="0"/>
          <a:pathLst>
            <a:path>
              <a:moveTo>
                <a:pt x="2065985" y="0"/>
              </a:moveTo>
              <a:lnTo>
                <a:pt x="2065985" y="209011"/>
              </a:lnTo>
              <a:lnTo>
                <a:pt x="0" y="209011"/>
              </a:lnTo>
              <a:lnTo>
                <a:pt x="0" y="30269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98BA61-D303-4F8F-85E0-F8F17851CB9E}">
      <dsp:nvSpPr>
        <dsp:cNvPr id="0" name=""/>
        <dsp:cNvSpPr/>
      </dsp:nvSpPr>
      <dsp:spPr>
        <a:xfrm>
          <a:off x="1653364" y="3335"/>
          <a:ext cx="2895719" cy="7160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000" kern="1200" dirty="0"/>
            <a:t>Words</a:t>
          </a:r>
        </a:p>
      </dsp:txBody>
      <dsp:txXfrm>
        <a:off x="1653364" y="3335"/>
        <a:ext cx="2895719" cy="716054"/>
      </dsp:txXfrm>
    </dsp:sp>
    <dsp:sp modelId="{6B43F5F0-99A5-4F6C-80C6-803A72CA59A3}">
      <dsp:nvSpPr>
        <dsp:cNvPr id="0" name=""/>
        <dsp:cNvSpPr/>
      </dsp:nvSpPr>
      <dsp:spPr>
        <a:xfrm>
          <a:off x="0" y="1022082"/>
          <a:ext cx="2070478" cy="4461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/>
            <a:t>Root</a:t>
          </a:r>
        </a:p>
      </dsp:txBody>
      <dsp:txXfrm>
        <a:off x="0" y="1022082"/>
        <a:ext cx="2070478" cy="446100"/>
      </dsp:txXfrm>
    </dsp:sp>
    <dsp:sp modelId="{B3E684A8-49DD-461A-BB36-5A9354C5875C}">
      <dsp:nvSpPr>
        <dsp:cNvPr id="0" name=""/>
        <dsp:cNvSpPr/>
      </dsp:nvSpPr>
      <dsp:spPr>
        <a:xfrm>
          <a:off x="4036037" y="933696"/>
          <a:ext cx="2927330" cy="4461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Root</a:t>
          </a:r>
          <a:r>
            <a:rPr lang="en-US" sz="2400" kern="1200" dirty="0"/>
            <a:t>+</a:t>
          </a:r>
          <a:endParaRPr lang="en-US" sz="1200" kern="1200" dirty="0"/>
        </a:p>
      </dsp:txBody>
      <dsp:txXfrm>
        <a:off x="4036037" y="933696"/>
        <a:ext cx="2927330" cy="446100"/>
      </dsp:txXfrm>
    </dsp:sp>
    <dsp:sp modelId="{5A3DDF7F-5066-43D8-889D-DE70C4AC867C}">
      <dsp:nvSpPr>
        <dsp:cNvPr id="0" name=""/>
        <dsp:cNvSpPr/>
      </dsp:nvSpPr>
      <dsp:spPr>
        <a:xfrm>
          <a:off x="1961700" y="1540214"/>
          <a:ext cx="1920998" cy="4461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Free M</a:t>
          </a:r>
          <a:r>
            <a:rPr lang="en-US" sz="1400" kern="1200" dirty="0"/>
            <a:t>.</a:t>
          </a:r>
        </a:p>
      </dsp:txBody>
      <dsp:txXfrm>
        <a:off x="1961700" y="1540214"/>
        <a:ext cx="1920998" cy="446100"/>
      </dsp:txXfrm>
    </dsp:sp>
    <dsp:sp modelId="{ADCF10F3-BA51-44C2-8DD1-7FAB9E985A9A}">
      <dsp:nvSpPr>
        <dsp:cNvPr id="0" name=""/>
        <dsp:cNvSpPr/>
      </dsp:nvSpPr>
      <dsp:spPr>
        <a:xfrm>
          <a:off x="4070061" y="1540214"/>
          <a:ext cx="2428527" cy="4461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>
              <a:solidFill>
                <a:schemeClr val="bg1"/>
              </a:solidFill>
            </a:rPr>
            <a:t>Bound M.</a:t>
          </a:r>
        </a:p>
      </dsp:txBody>
      <dsp:txXfrm>
        <a:off x="4070061" y="1540214"/>
        <a:ext cx="2428527" cy="446100"/>
      </dsp:txXfrm>
    </dsp:sp>
    <dsp:sp modelId="{F1494F57-C784-4995-9293-27AD7F5D9A44}">
      <dsp:nvSpPr>
        <dsp:cNvPr id="0" name=""/>
        <dsp:cNvSpPr/>
      </dsp:nvSpPr>
      <dsp:spPr>
        <a:xfrm>
          <a:off x="2389489" y="2354999"/>
          <a:ext cx="2645742" cy="4461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Inflectional</a:t>
          </a:r>
        </a:p>
      </dsp:txBody>
      <dsp:txXfrm>
        <a:off x="2389489" y="2354999"/>
        <a:ext cx="2645742" cy="446100"/>
      </dsp:txXfrm>
    </dsp:sp>
    <dsp:sp modelId="{129CD632-7B8E-4A70-AA12-44107EE069B7}">
      <dsp:nvSpPr>
        <dsp:cNvPr id="0" name=""/>
        <dsp:cNvSpPr/>
      </dsp:nvSpPr>
      <dsp:spPr>
        <a:xfrm>
          <a:off x="3095160" y="3217477"/>
          <a:ext cx="1909141" cy="4461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Case</a:t>
          </a:r>
        </a:p>
      </dsp:txBody>
      <dsp:txXfrm>
        <a:off x="3095160" y="3217477"/>
        <a:ext cx="1909141" cy="446100"/>
      </dsp:txXfrm>
    </dsp:sp>
    <dsp:sp modelId="{5FFA4989-4140-4E18-8059-E439F0CD93D2}">
      <dsp:nvSpPr>
        <dsp:cNvPr id="0" name=""/>
        <dsp:cNvSpPr/>
      </dsp:nvSpPr>
      <dsp:spPr>
        <a:xfrm>
          <a:off x="3095160" y="3766324"/>
          <a:ext cx="1929688" cy="4461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Number</a:t>
          </a:r>
        </a:p>
      </dsp:txBody>
      <dsp:txXfrm>
        <a:off x="3095160" y="3766324"/>
        <a:ext cx="1929688" cy="446100"/>
      </dsp:txXfrm>
    </dsp:sp>
    <dsp:sp modelId="{74D001E1-943C-4C7A-8F75-D26608A60699}">
      <dsp:nvSpPr>
        <dsp:cNvPr id="0" name=""/>
        <dsp:cNvSpPr/>
      </dsp:nvSpPr>
      <dsp:spPr>
        <a:xfrm>
          <a:off x="3095160" y="4315175"/>
          <a:ext cx="1929688" cy="4461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Gender</a:t>
          </a:r>
        </a:p>
      </dsp:txBody>
      <dsp:txXfrm>
        <a:off x="3095160" y="4315175"/>
        <a:ext cx="1929688" cy="446100"/>
      </dsp:txXfrm>
    </dsp:sp>
    <dsp:sp modelId="{0EEE4BA3-29F4-4C39-B143-F2132A078D7E}">
      <dsp:nvSpPr>
        <dsp:cNvPr id="0" name=""/>
        <dsp:cNvSpPr/>
      </dsp:nvSpPr>
      <dsp:spPr>
        <a:xfrm>
          <a:off x="3095160" y="4864026"/>
          <a:ext cx="1931196" cy="4461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Tense</a:t>
          </a:r>
        </a:p>
      </dsp:txBody>
      <dsp:txXfrm>
        <a:off x="3095160" y="4864026"/>
        <a:ext cx="1931196" cy="446100"/>
      </dsp:txXfrm>
    </dsp:sp>
    <dsp:sp modelId="{7F73AC2D-46F0-46AC-8E70-502EA6B684B6}">
      <dsp:nvSpPr>
        <dsp:cNvPr id="0" name=""/>
        <dsp:cNvSpPr/>
      </dsp:nvSpPr>
      <dsp:spPr>
        <a:xfrm>
          <a:off x="3095160" y="5412872"/>
          <a:ext cx="1961763" cy="4461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Person</a:t>
          </a:r>
        </a:p>
      </dsp:txBody>
      <dsp:txXfrm>
        <a:off x="3095160" y="5412872"/>
        <a:ext cx="1961763" cy="446100"/>
      </dsp:txXfrm>
    </dsp:sp>
    <dsp:sp modelId="{5E8AFCE7-38DC-480B-B299-1DD80D2D0FE3}">
      <dsp:nvSpPr>
        <dsp:cNvPr id="0" name=""/>
        <dsp:cNvSpPr/>
      </dsp:nvSpPr>
      <dsp:spPr>
        <a:xfrm>
          <a:off x="3095160" y="5977791"/>
          <a:ext cx="2401520" cy="4992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Comparison</a:t>
          </a:r>
        </a:p>
      </dsp:txBody>
      <dsp:txXfrm>
        <a:off x="3095160" y="5977791"/>
        <a:ext cx="2401520" cy="499208"/>
      </dsp:txXfrm>
    </dsp:sp>
    <dsp:sp modelId="{64987A23-5DFF-4DD0-8ABB-3E5A7E9AA89C}">
      <dsp:nvSpPr>
        <dsp:cNvPr id="0" name=""/>
        <dsp:cNvSpPr/>
      </dsp:nvSpPr>
      <dsp:spPr>
        <a:xfrm>
          <a:off x="5363044" y="2354999"/>
          <a:ext cx="2905783" cy="4461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Derivational </a:t>
          </a:r>
        </a:p>
      </dsp:txBody>
      <dsp:txXfrm>
        <a:off x="5363044" y="2354999"/>
        <a:ext cx="2905783" cy="446100"/>
      </dsp:txXfrm>
    </dsp:sp>
    <dsp:sp modelId="{0558AD16-B44C-4F11-B9E3-8FFB7A5A11AB}">
      <dsp:nvSpPr>
        <dsp:cNvPr id="0" name=""/>
        <dsp:cNvSpPr/>
      </dsp:nvSpPr>
      <dsp:spPr>
        <a:xfrm>
          <a:off x="5967169" y="3295884"/>
          <a:ext cx="2179344" cy="4461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Prefix</a:t>
          </a:r>
        </a:p>
      </dsp:txBody>
      <dsp:txXfrm>
        <a:off x="5967169" y="3295884"/>
        <a:ext cx="2179344" cy="446100"/>
      </dsp:txXfrm>
    </dsp:sp>
    <dsp:sp modelId="{51564B4B-3367-413B-A0E9-3CCD0BB92FDF}">
      <dsp:nvSpPr>
        <dsp:cNvPr id="0" name=""/>
        <dsp:cNvSpPr/>
      </dsp:nvSpPr>
      <dsp:spPr>
        <a:xfrm>
          <a:off x="5917813" y="3766324"/>
          <a:ext cx="2106273" cy="4461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Infix</a:t>
          </a:r>
        </a:p>
      </dsp:txBody>
      <dsp:txXfrm>
        <a:off x="5917813" y="3766324"/>
        <a:ext cx="2106273" cy="446100"/>
      </dsp:txXfrm>
    </dsp:sp>
    <dsp:sp modelId="{44B8234E-46C4-4D4A-BAC1-4AA5F5830C8B}">
      <dsp:nvSpPr>
        <dsp:cNvPr id="0" name=""/>
        <dsp:cNvSpPr/>
      </dsp:nvSpPr>
      <dsp:spPr>
        <a:xfrm>
          <a:off x="5917813" y="4315175"/>
          <a:ext cx="2176239" cy="4461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Suffix</a:t>
          </a:r>
        </a:p>
      </dsp:txBody>
      <dsp:txXfrm>
        <a:off x="5917813" y="4315175"/>
        <a:ext cx="2176239" cy="446100"/>
      </dsp:txXfrm>
    </dsp:sp>
    <dsp:sp modelId="{3AF31705-76B8-4BFE-B25E-AA43E7566168}">
      <dsp:nvSpPr>
        <dsp:cNvPr id="0" name=""/>
        <dsp:cNvSpPr/>
      </dsp:nvSpPr>
      <dsp:spPr>
        <a:xfrm>
          <a:off x="5996219" y="4785619"/>
          <a:ext cx="2043596" cy="4461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/>
            <a:t>Circumfix</a:t>
          </a:r>
        </a:p>
      </dsp:txBody>
      <dsp:txXfrm>
        <a:off x="5996219" y="4785619"/>
        <a:ext cx="2043596" cy="4461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A53A50-67A7-4A71-BC5F-53C1A26C18CD}">
      <dsp:nvSpPr>
        <dsp:cNvPr id="0" name=""/>
        <dsp:cNvSpPr/>
      </dsp:nvSpPr>
      <dsp:spPr>
        <a:xfrm>
          <a:off x="708386" y="-484186"/>
          <a:ext cx="4093845" cy="4093845"/>
        </a:xfrm>
        <a:prstGeom prst="pie">
          <a:avLst>
            <a:gd name="adj1" fmla="val 16200000"/>
            <a:gd name="adj2" fmla="val 5400000"/>
          </a:avLst>
        </a:prstGeom>
        <a:solidFill>
          <a:srgbClr val="002060"/>
        </a:solidFill>
        <a:ln w="25400" cap="flat" cmpd="sng" algn="ctr">
          <a:solidFill>
            <a:srgbClr val="00206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/>
            <a:t>Functional words</a:t>
          </a:r>
        </a:p>
      </dsp:txBody>
      <dsp:txXfrm>
        <a:off x="2755308" y="125016"/>
        <a:ext cx="1437719" cy="2875438"/>
      </dsp:txXfrm>
    </dsp:sp>
    <dsp:sp modelId="{50B12E76-E180-44D3-A685-BE4A1B5F487C}">
      <dsp:nvSpPr>
        <dsp:cNvPr id="0" name=""/>
        <dsp:cNvSpPr/>
      </dsp:nvSpPr>
      <dsp:spPr>
        <a:xfrm>
          <a:off x="609603" y="-575356"/>
          <a:ext cx="4093845" cy="409384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/>
            <a:t>Content words</a:t>
          </a:r>
        </a:p>
      </dsp:txBody>
      <dsp:txXfrm>
        <a:off x="1194438" y="33846"/>
        <a:ext cx="1437719" cy="287543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996AFE-70CE-41AD-BCF7-95B0E6FA248D}">
      <dsp:nvSpPr>
        <dsp:cNvPr id="0" name=""/>
        <dsp:cNvSpPr/>
      </dsp:nvSpPr>
      <dsp:spPr>
        <a:xfrm>
          <a:off x="4626612" y="1781402"/>
          <a:ext cx="467301" cy="15713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71345"/>
              </a:lnTo>
              <a:lnTo>
                <a:pt x="467301" y="157134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0DC3E44-6122-4A59-9335-DAD6AFF88296}">
      <dsp:nvSpPr>
        <dsp:cNvPr id="0" name=""/>
        <dsp:cNvSpPr/>
      </dsp:nvSpPr>
      <dsp:spPr>
        <a:xfrm>
          <a:off x="4626612" y="1781402"/>
          <a:ext cx="448499" cy="111684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16847"/>
              </a:lnTo>
              <a:lnTo>
                <a:pt x="448499" y="111684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1E97D6-15DA-4519-8152-A33B7FBA680F}">
      <dsp:nvSpPr>
        <dsp:cNvPr id="0" name=""/>
        <dsp:cNvSpPr/>
      </dsp:nvSpPr>
      <dsp:spPr>
        <a:xfrm>
          <a:off x="4626612" y="1781402"/>
          <a:ext cx="467301" cy="7098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09835"/>
              </a:lnTo>
              <a:lnTo>
                <a:pt x="467301" y="70983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9F619F9-4DDB-4DBE-BE9C-F93A9E9EDEAC}">
      <dsp:nvSpPr>
        <dsp:cNvPr id="0" name=""/>
        <dsp:cNvSpPr/>
      </dsp:nvSpPr>
      <dsp:spPr>
        <a:xfrm>
          <a:off x="4626612" y="1781402"/>
          <a:ext cx="467301" cy="27908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9080"/>
              </a:lnTo>
              <a:lnTo>
                <a:pt x="467301" y="27908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123937D-87EA-4517-948A-BDE975F874D6}">
      <dsp:nvSpPr>
        <dsp:cNvPr id="0" name=""/>
        <dsp:cNvSpPr/>
      </dsp:nvSpPr>
      <dsp:spPr>
        <a:xfrm>
          <a:off x="4479463" y="1350647"/>
          <a:ext cx="1393285" cy="12740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3703"/>
              </a:lnTo>
              <a:lnTo>
                <a:pt x="1393285" y="63703"/>
              </a:lnTo>
              <a:lnTo>
                <a:pt x="1393285" y="12740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39C67A-8B6B-4D81-8E14-EF4CEA130DC9}">
      <dsp:nvSpPr>
        <dsp:cNvPr id="0" name=""/>
        <dsp:cNvSpPr/>
      </dsp:nvSpPr>
      <dsp:spPr>
        <a:xfrm>
          <a:off x="1822926" y="1882189"/>
          <a:ext cx="370372" cy="410192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101920"/>
              </a:lnTo>
              <a:lnTo>
                <a:pt x="370372" y="410192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C5A835-0E77-4D85-A1D1-2EFCDBAB6A08}">
      <dsp:nvSpPr>
        <dsp:cNvPr id="0" name=""/>
        <dsp:cNvSpPr/>
      </dsp:nvSpPr>
      <dsp:spPr>
        <a:xfrm>
          <a:off x="1822926" y="1882189"/>
          <a:ext cx="370372" cy="356077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560770"/>
              </a:lnTo>
              <a:lnTo>
                <a:pt x="370372" y="356077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02D226E-09D7-4C30-A574-50E6246C6F3A}">
      <dsp:nvSpPr>
        <dsp:cNvPr id="0" name=""/>
        <dsp:cNvSpPr/>
      </dsp:nvSpPr>
      <dsp:spPr>
        <a:xfrm>
          <a:off x="1822926" y="1882189"/>
          <a:ext cx="370372" cy="30207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20756"/>
              </a:lnTo>
              <a:lnTo>
                <a:pt x="370372" y="302075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FC357A4-01F5-4957-8A53-8D7704D8D481}">
      <dsp:nvSpPr>
        <dsp:cNvPr id="0" name=""/>
        <dsp:cNvSpPr/>
      </dsp:nvSpPr>
      <dsp:spPr>
        <a:xfrm>
          <a:off x="1822926" y="1882189"/>
          <a:ext cx="370372" cy="248074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80741"/>
              </a:lnTo>
              <a:lnTo>
                <a:pt x="370372" y="248074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2605AC2-139E-458F-AF3C-1D4E4C4EA3A8}">
      <dsp:nvSpPr>
        <dsp:cNvPr id="0" name=""/>
        <dsp:cNvSpPr/>
      </dsp:nvSpPr>
      <dsp:spPr>
        <a:xfrm>
          <a:off x="1822926" y="1882189"/>
          <a:ext cx="370372" cy="204998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49986"/>
              </a:lnTo>
              <a:lnTo>
                <a:pt x="370372" y="204998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A3E7B20-B2E6-4D3E-A085-82015B599336}">
      <dsp:nvSpPr>
        <dsp:cNvPr id="0" name=""/>
        <dsp:cNvSpPr/>
      </dsp:nvSpPr>
      <dsp:spPr>
        <a:xfrm>
          <a:off x="1822926" y="1882189"/>
          <a:ext cx="364390" cy="16166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16695"/>
              </a:lnTo>
              <a:lnTo>
                <a:pt x="364390" y="161669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156F4DD-858F-4F47-A1B6-2CBE581BCF5B}">
      <dsp:nvSpPr>
        <dsp:cNvPr id="0" name=""/>
        <dsp:cNvSpPr/>
      </dsp:nvSpPr>
      <dsp:spPr>
        <a:xfrm>
          <a:off x="1822926" y="1882189"/>
          <a:ext cx="364390" cy="124500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45008"/>
              </a:lnTo>
              <a:lnTo>
                <a:pt x="364390" y="124500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B75BB35-A0DA-449B-8A31-AF900164E380}">
      <dsp:nvSpPr>
        <dsp:cNvPr id="0" name=""/>
        <dsp:cNvSpPr/>
      </dsp:nvSpPr>
      <dsp:spPr>
        <a:xfrm>
          <a:off x="1822926" y="1882189"/>
          <a:ext cx="438722" cy="79898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98984"/>
              </a:lnTo>
              <a:lnTo>
                <a:pt x="438722" y="79898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4514CB-D4CB-47C6-B74C-87674CBCA42A}">
      <dsp:nvSpPr>
        <dsp:cNvPr id="0" name=""/>
        <dsp:cNvSpPr/>
      </dsp:nvSpPr>
      <dsp:spPr>
        <a:xfrm>
          <a:off x="1822926" y="1882189"/>
          <a:ext cx="379126" cy="27244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2443"/>
              </a:lnTo>
              <a:lnTo>
                <a:pt x="379126" y="27244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F276D2F-C076-4ECA-94A1-610983E9A75C}">
      <dsp:nvSpPr>
        <dsp:cNvPr id="0" name=""/>
        <dsp:cNvSpPr/>
      </dsp:nvSpPr>
      <dsp:spPr>
        <a:xfrm>
          <a:off x="2886592" y="1350647"/>
          <a:ext cx="1592870" cy="228193"/>
        </a:xfrm>
        <a:custGeom>
          <a:avLst/>
          <a:gdLst/>
          <a:ahLst/>
          <a:cxnLst/>
          <a:rect l="0" t="0" r="0" b="0"/>
          <a:pathLst>
            <a:path>
              <a:moveTo>
                <a:pt x="1592870" y="0"/>
              </a:moveTo>
              <a:lnTo>
                <a:pt x="1592870" y="164490"/>
              </a:lnTo>
              <a:lnTo>
                <a:pt x="0" y="164490"/>
              </a:lnTo>
              <a:lnTo>
                <a:pt x="0" y="22819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2F7D520-59D3-43EB-8F3C-28A70DF96A7B}">
      <dsp:nvSpPr>
        <dsp:cNvPr id="0" name=""/>
        <dsp:cNvSpPr/>
      </dsp:nvSpPr>
      <dsp:spPr>
        <a:xfrm>
          <a:off x="3762620" y="919892"/>
          <a:ext cx="716842" cy="12740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3703"/>
              </a:lnTo>
              <a:lnTo>
                <a:pt x="716842" y="63703"/>
              </a:lnTo>
              <a:lnTo>
                <a:pt x="716842" y="12740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CA2C87-F766-4554-8B0C-B2F6F16160FE}">
      <dsp:nvSpPr>
        <dsp:cNvPr id="0" name=""/>
        <dsp:cNvSpPr/>
      </dsp:nvSpPr>
      <dsp:spPr>
        <a:xfrm>
          <a:off x="2873218" y="919892"/>
          <a:ext cx="889402" cy="127406"/>
        </a:xfrm>
        <a:custGeom>
          <a:avLst/>
          <a:gdLst/>
          <a:ahLst/>
          <a:cxnLst/>
          <a:rect l="0" t="0" r="0" b="0"/>
          <a:pathLst>
            <a:path>
              <a:moveTo>
                <a:pt x="889402" y="0"/>
              </a:moveTo>
              <a:lnTo>
                <a:pt x="889402" y="63703"/>
              </a:lnTo>
              <a:lnTo>
                <a:pt x="0" y="63703"/>
              </a:lnTo>
              <a:lnTo>
                <a:pt x="0" y="12740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F58BF8D-C12A-4FFF-AD8F-07AE83C1AAA9}">
      <dsp:nvSpPr>
        <dsp:cNvPr id="0" name=""/>
        <dsp:cNvSpPr/>
      </dsp:nvSpPr>
      <dsp:spPr>
        <a:xfrm>
          <a:off x="2994954" y="489137"/>
          <a:ext cx="767665" cy="12740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3703"/>
              </a:lnTo>
              <a:lnTo>
                <a:pt x="767665" y="63703"/>
              </a:lnTo>
              <a:lnTo>
                <a:pt x="767665" y="12740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F64070-5BD0-4B6B-80F5-079EA2807BA2}">
      <dsp:nvSpPr>
        <dsp:cNvPr id="0" name=""/>
        <dsp:cNvSpPr/>
      </dsp:nvSpPr>
      <dsp:spPr>
        <a:xfrm>
          <a:off x="1935959" y="489137"/>
          <a:ext cx="1058995" cy="127406"/>
        </a:xfrm>
        <a:custGeom>
          <a:avLst/>
          <a:gdLst/>
          <a:ahLst/>
          <a:cxnLst/>
          <a:rect l="0" t="0" r="0" b="0"/>
          <a:pathLst>
            <a:path>
              <a:moveTo>
                <a:pt x="1058995" y="0"/>
              </a:moveTo>
              <a:lnTo>
                <a:pt x="1058995" y="63703"/>
              </a:lnTo>
              <a:lnTo>
                <a:pt x="0" y="63703"/>
              </a:lnTo>
              <a:lnTo>
                <a:pt x="0" y="12740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98BA61-D303-4F8F-85E0-F8F17851CB9E}">
      <dsp:nvSpPr>
        <dsp:cNvPr id="0" name=""/>
        <dsp:cNvSpPr/>
      </dsp:nvSpPr>
      <dsp:spPr>
        <a:xfrm>
          <a:off x="2010410" y="2221"/>
          <a:ext cx="1969089" cy="4869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000" kern="1200" dirty="0"/>
            <a:t>Words</a:t>
          </a:r>
        </a:p>
      </dsp:txBody>
      <dsp:txXfrm>
        <a:off x="2010410" y="2221"/>
        <a:ext cx="1969089" cy="486916"/>
      </dsp:txXfrm>
    </dsp:sp>
    <dsp:sp modelId="{6B43F5F0-99A5-4F6C-80C6-803A72CA59A3}">
      <dsp:nvSpPr>
        <dsp:cNvPr id="0" name=""/>
        <dsp:cNvSpPr/>
      </dsp:nvSpPr>
      <dsp:spPr>
        <a:xfrm>
          <a:off x="1231996" y="616544"/>
          <a:ext cx="1407925" cy="3033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Root</a:t>
          </a:r>
        </a:p>
      </dsp:txBody>
      <dsp:txXfrm>
        <a:off x="1231996" y="616544"/>
        <a:ext cx="1407925" cy="303348"/>
      </dsp:txXfrm>
    </dsp:sp>
    <dsp:sp modelId="{B3E684A8-49DD-461A-BB36-5A9354C5875C}">
      <dsp:nvSpPr>
        <dsp:cNvPr id="0" name=""/>
        <dsp:cNvSpPr/>
      </dsp:nvSpPr>
      <dsp:spPr>
        <a:xfrm>
          <a:off x="2767328" y="616544"/>
          <a:ext cx="1990584" cy="3033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Root</a:t>
          </a:r>
          <a:r>
            <a:rPr lang="en-US" sz="2400" kern="1200" dirty="0"/>
            <a:t>+</a:t>
          </a:r>
          <a:endParaRPr lang="en-US" sz="1200" kern="1200" dirty="0"/>
        </a:p>
      </dsp:txBody>
      <dsp:txXfrm>
        <a:off x="2767328" y="616544"/>
        <a:ext cx="1990584" cy="303348"/>
      </dsp:txXfrm>
    </dsp:sp>
    <dsp:sp modelId="{5A3DDF7F-5066-43D8-889D-DE70C4AC867C}">
      <dsp:nvSpPr>
        <dsp:cNvPr id="0" name=""/>
        <dsp:cNvSpPr/>
      </dsp:nvSpPr>
      <dsp:spPr>
        <a:xfrm>
          <a:off x="2220078" y="1047298"/>
          <a:ext cx="1306279" cy="3033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Free M</a:t>
          </a:r>
          <a:r>
            <a:rPr lang="en-US" sz="1400" kern="1200" dirty="0"/>
            <a:t>.</a:t>
          </a:r>
        </a:p>
      </dsp:txBody>
      <dsp:txXfrm>
        <a:off x="2220078" y="1047298"/>
        <a:ext cx="1306279" cy="303348"/>
      </dsp:txXfrm>
    </dsp:sp>
    <dsp:sp modelId="{ADCF10F3-BA51-44C2-8DD1-7FAB9E985A9A}">
      <dsp:nvSpPr>
        <dsp:cNvPr id="0" name=""/>
        <dsp:cNvSpPr/>
      </dsp:nvSpPr>
      <dsp:spPr>
        <a:xfrm>
          <a:off x="3653764" y="1047298"/>
          <a:ext cx="1651398" cy="3033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>
              <a:solidFill>
                <a:schemeClr val="bg1"/>
              </a:solidFill>
            </a:rPr>
            <a:t>Bound M.</a:t>
          </a:r>
        </a:p>
      </dsp:txBody>
      <dsp:txXfrm>
        <a:off x="3653764" y="1047298"/>
        <a:ext cx="1651398" cy="303348"/>
      </dsp:txXfrm>
    </dsp:sp>
    <dsp:sp modelId="{F1494F57-C784-4995-9293-27AD7F5D9A44}">
      <dsp:nvSpPr>
        <dsp:cNvPr id="0" name=""/>
        <dsp:cNvSpPr/>
      </dsp:nvSpPr>
      <dsp:spPr>
        <a:xfrm>
          <a:off x="1557010" y="1578841"/>
          <a:ext cx="2659164" cy="3033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Inflectional</a:t>
          </a:r>
        </a:p>
      </dsp:txBody>
      <dsp:txXfrm>
        <a:off x="1557010" y="1578841"/>
        <a:ext cx="2659164" cy="303348"/>
      </dsp:txXfrm>
    </dsp:sp>
    <dsp:sp modelId="{129CD632-7B8E-4A70-AA12-44107EE069B7}">
      <dsp:nvSpPr>
        <dsp:cNvPr id="0" name=""/>
        <dsp:cNvSpPr/>
      </dsp:nvSpPr>
      <dsp:spPr>
        <a:xfrm>
          <a:off x="2202053" y="2002958"/>
          <a:ext cx="1298216" cy="3033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Case</a:t>
          </a:r>
        </a:p>
      </dsp:txBody>
      <dsp:txXfrm>
        <a:off x="2202053" y="2002958"/>
        <a:ext cx="1298216" cy="303348"/>
      </dsp:txXfrm>
    </dsp:sp>
    <dsp:sp modelId="{5FFA4989-4140-4E18-8059-E439F0CD93D2}">
      <dsp:nvSpPr>
        <dsp:cNvPr id="0" name=""/>
        <dsp:cNvSpPr/>
      </dsp:nvSpPr>
      <dsp:spPr>
        <a:xfrm>
          <a:off x="2261649" y="2455163"/>
          <a:ext cx="1784514" cy="4520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Number</a:t>
          </a:r>
        </a:p>
      </dsp:txBody>
      <dsp:txXfrm>
        <a:off x="2261649" y="2455163"/>
        <a:ext cx="1784514" cy="452022"/>
      </dsp:txXfrm>
    </dsp:sp>
    <dsp:sp modelId="{74D001E1-943C-4C7A-8F75-D26608A60699}">
      <dsp:nvSpPr>
        <dsp:cNvPr id="0" name=""/>
        <dsp:cNvSpPr/>
      </dsp:nvSpPr>
      <dsp:spPr>
        <a:xfrm>
          <a:off x="2187317" y="2975524"/>
          <a:ext cx="1933179" cy="3033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Gender</a:t>
          </a:r>
        </a:p>
      </dsp:txBody>
      <dsp:txXfrm>
        <a:off x="2187317" y="2975524"/>
        <a:ext cx="1933179" cy="303348"/>
      </dsp:txXfrm>
    </dsp:sp>
    <dsp:sp modelId="{0EEE4BA3-29F4-4C39-B143-F2132A078D7E}">
      <dsp:nvSpPr>
        <dsp:cNvPr id="0" name=""/>
        <dsp:cNvSpPr/>
      </dsp:nvSpPr>
      <dsp:spPr>
        <a:xfrm>
          <a:off x="2187317" y="3347211"/>
          <a:ext cx="1932153" cy="3033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Tense</a:t>
          </a:r>
        </a:p>
      </dsp:txBody>
      <dsp:txXfrm>
        <a:off x="2187317" y="3347211"/>
        <a:ext cx="1932153" cy="303348"/>
      </dsp:txXfrm>
    </dsp:sp>
    <dsp:sp modelId="{A530D68B-C89C-49A8-8765-E05F19A8A9C6}">
      <dsp:nvSpPr>
        <dsp:cNvPr id="0" name=""/>
        <dsp:cNvSpPr/>
      </dsp:nvSpPr>
      <dsp:spPr>
        <a:xfrm>
          <a:off x="2193299" y="3780501"/>
          <a:ext cx="1900939" cy="3033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Voice</a:t>
          </a:r>
          <a:endParaRPr lang="en-US" sz="2800" kern="1200" dirty="0"/>
        </a:p>
      </dsp:txBody>
      <dsp:txXfrm>
        <a:off x="2193299" y="3780501"/>
        <a:ext cx="1900939" cy="303348"/>
      </dsp:txXfrm>
    </dsp:sp>
    <dsp:sp modelId="{B485A2BB-B16D-481F-812F-12D967E273F6}">
      <dsp:nvSpPr>
        <dsp:cNvPr id="0" name=""/>
        <dsp:cNvSpPr/>
      </dsp:nvSpPr>
      <dsp:spPr>
        <a:xfrm>
          <a:off x="2193299" y="4211256"/>
          <a:ext cx="1987241" cy="3033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Mood</a:t>
          </a:r>
          <a:endParaRPr lang="en-US" sz="2800" kern="1200" dirty="0"/>
        </a:p>
      </dsp:txBody>
      <dsp:txXfrm>
        <a:off x="2193299" y="4211256"/>
        <a:ext cx="1987241" cy="303348"/>
      </dsp:txXfrm>
    </dsp:sp>
    <dsp:sp modelId="{CE8ED458-7F69-405F-B85F-E213C2355774}">
      <dsp:nvSpPr>
        <dsp:cNvPr id="0" name=""/>
        <dsp:cNvSpPr/>
      </dsp:nvSpPr>
      <dsp:spPr>
        <a:xfrm>
          <a:off x="2193299" y="4642011"/>
          <a:ext cx="2157669" cy="5218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Definiteness</a:t>
          </a:r>
          <a:endParaRPr lang="en-US" sz="2800" kern="1200" dirty="0"/>
        </a:p>
      </dsp:txBody>
      <dsp:txXfrm>
        <a:off x="2193299" y="4642011"/>
        <a:ext cx="2157669" cy="521868"/>
      </dsp:txXfrm>
    </dsp:sp>
    <dsp:sp modelId="{7F73AC2D-46F0-46AC-8E70-502EA6B684B6}">
      <dsp:nvSpPr>
        <dsp:cNvPr id="0" name=""/>
        <dsp:cNvSpPr/>
      </dsp:nvSpPr>
      <dsp:spPr>
        <a:xfrm>
          <a:off x="2193299" y="5291286"/>
          <a:ext cx="1924885" cy="3033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Person</a:t>
          </a:r>
        </a:p>
      </dsp:txBody>
      <dsp:txXfrm>
        <a:off x="2193299" y="5291286"/>
        <a:ext cx="1924885" cy="303348"/>
      </dsp:txXfrm>
    </dsp:sp>
    <dsp:sp modelId="{5E8AFCE7-38DC-480B-B299-1DD80D2D0FE3}">
      <dsp:nvSpPr>
        <dsp:cNvPr id="0" name=""/>
        <dsp:cNvSpPr/>
      </dsp:nvSpPr>
      <dsp:spPr>
        <a:xfrm>
          <a:off x="2193299" y="5722041"/>
          <a:ext cx="2175942" cy="5241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Comparison</a:t>
          </a:r>
        </a:p>
      </dsp:txBody>
      <dsp:txXfrm>
        <a:off x="2193299" y="5722041"/>
        <a:ext cx="2175942" cy="524137"/>
      </dsp:txXfrm>
    </dsp:sp>
    <dsp:sp modelId="{64987A23-5DFF-4DD0-8ABB-3E5A7E9AA89C}">
      <dsp:nvSpPr>
        <dsp:cNvPr id="0" name=""/>
        <dsp:cNvSpPr/>
      </dsp:nvSpPr>
      <dsp:spPr>
        <a:xfrm>
          <a:off x="4315078" y="1478053"/>
          <a:ext cx="3115340" cy="3033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Derivational </a:t>
          </a:r>
        </a:p>
      </dsp:txBody>
      <dsp:txXfrm>
        <a:off x="4315078" y="1478053"/>
        <a:ext cx="3115340" cy="303348"/>
      </dsp:txXfrm>
    </dsp:sp>
    <dsp:sp modelId="{0558AD16-B44C-4F11-B9E3-8FFB7A5A11AB}">
      <dsp:nvSpPr>
        <dsp:cNvPr id="0" name=""/>
        <dsp:cNvSpPr/>
      </dsp:nvSpPr>
      <dsp:spPr>
        <a:xfrm>
          <a:off x="5093914" y="1908808"/>
          <a:ext cx="1489999" cy="3033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Prefix</a:t>
          </a:r>
        </a:p>
      </dsp:txBody>
      <dsp:txXfrm>
        <a:off x="5093914" y="1908808"/>
        <a:ext cx="1489999" cy="303348"/>
      </dsp:txXfrm>
    </dsp:sp>
    <dsp:sp modelId="{51564B4B-3367-413B-A0E9-3CCD0BB92FDF}">
      <dsp:nvSpPr>
        <dsp:cNvPr id="0" name=""/>
        <dsp:cNvSpPr/>
      </dsp:nvSpPr>
      <dsp:spPr>
        <a:xfrm>
          <a:off x="5093914" y="2339563"/>
          <a:ext cx="1432265" cy="3033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Infix</a:t>
          </a:r>
        </a:p>
      </dsp:txBody>
      <dsp:txXfrm>
        <a:off x="5093914" y="2339563"/>
        <a:ext cx="1432265" cy="303348"/>
      </dsp:txXfrm>
    </dsp:sp>
    <dsp:sp modelId="{44B8234E-46C4-4D4A-BAC1-4AA5F5830C8B}">
      <dsp:nvSpPr>
        <dsp:cNvPr id="0" name=""/>
        <dsp:cNvSpPr/>
      </dsp:nvSpPr>
      <dsp:spPr>
        <a:xfrm>
          <a:off x="5075112" y="2746575"/>
          <a:ext cx="1391210" cy="3033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Suffix</a:t>
          </a:r>
        </a:p>
      </dsp:txBody>
      <dsp:txXfrm>
        <a:off x="5075112" y="2746575"/>
        <a:ext cx="1391210" cy="303348"/>
      </dsp:txXfrm>
    </dsp:sp>
    <dsp:sp modelId="{3AF31705-76B8-4BFE-B25E-AA43E7566168}">
      <dsp:nvSpPr>
        <dsp:cNvPr id="0" name=""/>
        <dsp:cNvSpPr/>
      </dsp:nvSpPr>
      <dsp:spPr>
        <a:xfrm>
          <a:off x="5093914" y="3201073"/>
          <a:ext cx="1833729" cy="3033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Circumfix</a:t>
          </a:r>
        </a:p>
      </dsp:txBody>
      <dsp:txXfrm>
        <a:off x="5093914" y="3201073"/>
        <a:ext cx="1833729" cy="30334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08EFBA-BFA0-4E73-825E-D261E788B1C6}">
      <dsp:nvSpPr>
        <dsp:cNvPr id="0" name=""/>
        <dsp:cNvSpPr/>
      </dsp:nvSpPr>
      <dsp:spPr>
        <a:xfrm>
          <a:off x="3948998" y="2763519"/>
          <a:ext cx="2007616" cy="1300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500" kern="1200" dirty="0"/>
            <a:t>Poly-synthetic language </a:t>
          </a:r>
        </a:p>
      </dsp:txBody>
      <dsp:txXfrm>
        <a:off x="4579849" y="3117207"/>
        <a:ext cx="1348197" cy="918226"/>
      </dsp:txXfrm>
    </dsp:sp>
    <dsp:sp modelId="{4AE851F4-5963-4D4D-8B9E-372FC676A6D9}">
      <dsp:nvSpPr>
        <dsp:cNvPr id="0" name=""/>
        <dsp:cNvSpPr/>
      </dsp:nvSpPr>
      <dsp:spPr>
        <a:xfrm>
          <a:off x="673413" y="2763519"/>
          <a:ext cx="2007616" cy="1300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500" kern="1200" dirty="0"/>
            <a:t>Inflectional language </a:t>
          </a:r>
        </a:p>
      </dsp:txBody>
      <dsp:txXfrm>
        <a:off x="701980" y="3117206"/>
        <a:ext cx="1348197" cy="918226"/>
      </dsp:txXfrm>
    </dsp:sp>
    <dsp:sp modelId="{AD9F4467-B9CE-4CAA-BD73-96EEBECEC7F7}">
      <dsp:nvSpPr>
        <dsp:cNvPr id="0" name=""/>
        <dsp:cNvSpPr/>
      </dsp:nvSpPr>
      <dsp:spPr>
        <a:xfrm>
          <a:off x="3948998" y="0"/>
          <a:ext cx="2007616" cy="1300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2800" kern="1200" dirty="0"/>
        </a:p>
      </dsp:txBody>
      <dsp:txXfrm>
        <a:off x="4579849" y="28567"/>
        <a:ext cx="1348197" cy="918226"/>
      </dsp:txXfrm>
    </dsp:sp>
    <dsp:sp modelId="{BAD8BEB4-9B09-45C0-B141-D743C18B04EB}">
      <dsp:nvSpPr>
        <dsp:cNvPr id="0" name=""/>
        <dsp:cNvSpPr/>
      </dsp:nvSpPr>
      <dsp:spPr>
        <a:xfrm>
          <a:off x="673413" y="0"/>
          <a:ext cx="2007616" cy="1300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Char char="••"/>
            <a:tabLst/>
            <a:defRPr/>
          </a:pPr>
          <a:r>
            <a:rPr lang="en-US" sz="1800" kern="1200" dirty="0"/>
            <a:t>Isolating language</a:t>
          </a:r>
        </a:p>
        <a:p>
          <a:pPr algn="l">
            <a:spcBef>
              <a:spcPct val="0"/>
            </a:spcBef>
            <a:buChar char="••"/>
          </a:pPr>
          <a:endParaRPr lang="en-US" kern="1200" dirty="0"/>
        </a:p>
      </dsp:txBody>
      <dsp:txXfrm>
        <a:off x="701980" y="28567"/>
        <a:ext cx="1348197" cy="918226"/>
      </dsp:txXfrm>
    </dsp:sp>
    <dsp:sp modelId="{B5129653-C5DB-4517-924D-2D3CA10DF3C2}">
      <dsp:nvSpPr>
        <dsp:cNvPr id="0" name=""/>
        <dsp:cNvSpPr/>
      </dsp:nvSpPr>
      <dsp:spPr>
        <a:xfrm>
          <a:off x="1562411" y="231647"/>
          <a:ext cx="1664212" cy="1759712"/>
        </a:xfrm>
        <a:prstGeom prst="pieWedge">
          <a:avLst/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marL="0"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/>
        </a:p>
      </dsp:txBody>
      <dsp:txXfrm>
        <a:off x="2049847" y="747055"/>
        <a:ext cx="1176776" cy="1244304"/>
      </dsp:txXfrm>
    </dsp:sp>
    <dsp:sp modelId="{A0B82421-63D7-40ED-92F2-9B41EF3F3D8A}">
      <dsp:nvSpPr>
        <dsp:cNvPr id="0" name=""/>
        <dsp:cNvSpPr/>
      </dsp:nvSpPr>
      <dsp:spPr>
        <a:xfrm rot="5400000">
          <a:off x="3355654" y="231647"/>
          <a:ext cx="1759712" cy="1759712"/>
        </a:xfrm>
        <a:prstGeom prst="pieWedge">
          <a:avLst/>
        </a:prstGeom>
        <a:solidFill>
          <a:schemeClr val="accent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500" kern="1200" dirty="0"/>
        </a:p>
      </dsp:txBody>
      <dsp:txXfrm rot="-5400000">
        <a:off x="3355654" y="747055"/>
        <a:ext cx="1244304" cy="1244304"/>
      </dsp:txXfrm>
    </dsp:sp>
    <dsp:sp modelId="{66B902F4-C144-4E68-87CB-186ABF7D9D44}">
      <dsp:nvSpPr>
        <dsp:cNvPr id="0" name=""/>
        <dsp:cNvSpPr/>
      </dsp:nvSpPr>
      <dsp:spPr>
        <a:xfrm rot="10800000">
          <a:off x="3355654" y="2072640"/>
          <a:ext cx="1759712" cy="1759712"/>
        </a:xfrm>
        <a:prstGeom prst="pieWedge">
          <a:avLst/>
        </a:prstGeom>
        <a:solidFill>
          <a:schemeClr val="bg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500" kern="1200" dirty="0"/>
        </a:p>
      </dsp:txBody>
      <dsp:txXfrm rot="10800000">
        <a:off x="3355654" y="2072640"/>
        <a:ext cx="1244304" cy="1244304"/>
      </dsp:txXfrm>
    </dsp:sp>
    <dsp:sp modelId="{589648D2-B84C-42FF-A009-B18FC37B81C1}">
      <dsp:nvSpPr>
        <dsp:cNvPr id="0" name=""/>
        <dsp:cNvSpPr/>
      </dsp:nvSpPr>
      <dsp:spPr>
        <a:xfrm rot="16200000">
          <a:off x="1613214" y="2108194"/>
          <a:ext cx="1562606" cy="1688602"/>
        </a:xfrm>
        <a:prstGeom prst="pieWedge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400" kern="1200" dirty="0"/>
        </a:p>
      </dsp:txBody>
      <dsp:txXfrm rot="5400000">
        <a:off x="2044797" y="2171192"/>
        <a:ext cx="1194022" cy="1104929"/>
      </dsp:txXfrm>
    </dsp:sp>
    <dsp:sp modelId="{B15D5124-96EC-40D1-A16F-551118FDC2DA}">
      <dsp:nvSpPr>
        <dsp:cNvPr id="0" name=""/>
        <dsp:cNvSpPr/>
      </dsp:nvSpPr>
      <dsp:spPr>
        <a:xfrm>
          <a:off x="3011230" y="1666240"/>
          <a:ext cx="607568" cy="528320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EDFA42-6FC9-4BB2-8E86-352244B65392}">
      <dsp:nvSpPr>
        <dsp:cNvPr id="0" name=""/>
        <dsp:cNvSpPr/>
      </dsp:nvSpPr>
      <dsp:spPr>
        <a:xfrm rot="10800000">
          <a:off x="3011230" y="1869440"/>
          <a:ext cx="607568" cy="528320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506E9E-60E4-4392-B09E-C187443AFC70}">
      <dsp:nvSpPr>
        <dsp:cNvPr id="0" name=""/>
        <dsp:cNvSpPr/>
      </dsp:nvSpPr>
      <dsp:spPr>
        <a:xfrm>
          <a:off x="0" y="1331117"/>
          <a:ext cx="10439400" cy="3909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300" kern="1200" dirty="0"/>
        </a:p>
      </dsp:txBody>
      <dsp:txXfrm>
        <a:off x="0" y="1331117"/>
        <a:ext cx="3131820" cy="390967"/>
      </dsp:txXfrm>
    </dsp:sp>
    <dsp:sp modelId="{C4BE56E0-3ED2-4707-8530-A6484398CEB5}">
      <dsp:nvSpPr>
        <dsp:cNvPr id="0" name=""/>
        <dsp:cNvSpPr/>
      </dsp:nvSpPr>
      <dsp:spPr>
        <a:xfrm>
          <a:off x="0" y="4950620"/>
          <a:ext cx="10439400" cy="3909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300" kern="1200" dirty="0"/>
        </a:p>
      </dsp:txBody>
      <dsp:txXfrm>
        <a:off x="0" y="4950620"/>
        <a:ext cx="3131820" cy="390967"/>
      </dsp:txXfrm>
    </dsp:sp>
    <dsp:sp modelId="{9BE7146B-1F14-489A-B1B9-C0DC5BFE108D}">
      <dsp:nvSpPr>
        <dsp:cNvPr id="0" name=""/>
        <dsp:cNvSpPr/>
      </dsp:nvSpPr>
      <dsp:spPr>
        <a:xfrm>
          <a:off x="0" y="1302606"/>
          <a:ext cx="10439400" cy="3909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/>
            <a:t>                                 </a:t>
          </a:r>
          <a:endParaRPr lang="en-US" sz="4400" kern="1200" dirty="0">
            <a:solidFill>
              <a:srgbClr val="FF0000"/>
            </a:solidFill>
          </a:endParaRPr>
        </a:p>
      </dsp:txBody>
      <dsp:txXfrm>
        <a:off x="0" y="1302606"/>
        <a:ext cx="3131820" cy="390967"/>
      </dsp:txXfrm>
    </dsp:sp>
    <dsp:sp modelId="{471066B0-3AFA-48B4-B375-B4AA8A81EC8D}">
      <dsp:nvSpPr>
        <dsp:cNvPr id="0" name=""/>
        <dsp:cNvSpPr/>
      </dsp:nvSpPr>
      <dsp:spPr>
        <a:xfrm>
          <a:off x="6739432" y="1863921"/>
          <a:ext cx="2262031" cy="325806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>
              <a:solidFill>
                <a:schemeClr val="tx1"/>
              </a:solidFill>
            </a:rPr>
            <a:t>Linguistics </a:t>
          </a:r>
        </a:p>
      </dsp:txBody>
      <dsp:txXfrm>
        <a:off x="6748975" y="1873464"/>
        <a:ext cx="2242945" cy="306720"/>
      </dsp:txXfrm>
    </dsp:sp>
    <dsp:sp modelId="{53DBEC8B-84AF-4366-B5C6-681F193D16F3}">
      <dsp:nvSpPr>
        <dsp:cNvPr id="0" name=""/>
        <dsp:cNvSpPr/>
      </dsp:nvSpPr>
      <dsp:spPr>
        <a:xfrm>
          <a:off x="5728232" y="2189728"/>
          <a:ext cx="2142216" cy="103665"/>
        </a:xfrm>
        <a:custGeom>
          <a:avLst/>
          <a:gdLst/>
          <a:ahLst/>
          <a:cxnLst/>
          <a:rect l="0" t="0" r="0" b="0"/>
          <a:pathLst>
            <a:path>
              <a:moveTo>
                <a:pt x="2142216" y="0"/>
              </a:moveTo>
              <a:lnTo>
                <a:pt x="2142216" y="51832"/>
              </a:lnTo>
              <a:lnTo>
                <a:pt x="0" y="51832"/>
              </a:lnTo>
              <a:lnTo>
                <a:pt x="0" y="10366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A2FA794-41B9-462F-87CB-C011833144C8}">
      <dsp:nvSpPr>
        <dsp:cNvPr id="0" name=""/>
        <dsp:cNvSpPr/>
      </dsp:nvSpPr>
      <dsp:spPr>
        <a:xfrm>
          <a:off x="5483877" y="2293393"/>
          <a:ext cx="488709" cy="325806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" b="1" kern="1200" dirty="0">
              <a:solidFill>
                <a:schemeClr val="tx1"/>
              </a:solidFill>
            </a:rPr>
            <a:t>Sound</a:t>
          </a:r>
        </a:p>
      </dsp:txBody>
      <dsp:txXfrm>
        <a:off x="5493420" y="2302936"/>
        <a:ext cx="469623" cy="306720"/>
      </dsp:txXfrm>
    </dsp:sp>
    <dsp:sp modelId="{6B22C082-7830-4DD8-B3C6-F9308DDB59F9}">
      <dsp:nvSpPr>
        <dsp:cNvPr id="0" name=""/>
        <dsp:cNvSpPr/>
      </dsp:nvSpPr>
      <dsp:spPr>
        <a:xfrm>
          <a:off x="5682512" y="2619199"/>
          <a:ext cx="91440" cy="13032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3032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626A29-1971-4E6B-BBF6-C09F1D87178C}">
      <dsp:nvSpPr>
        <dsp:cNvPr id="0" name=""/>
        <dsp:cNvSpPr/>
      </dsp:nvSpPr>
      <dsp:spPr>
        <a:xfrm>
          <a:off x="5483877" y="2749522"/>
          <a:ext cx="488709" cy="325806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" b="1" kern="1200" dirty="0">
              <a:solidFill>
                <a:schemeClr val="tx1"/>
              </a:solidFill>
            </a:rPr>
            <a:t>Phonetics &amp; Phonology</a:t>
          </a:r>
        </a:p>
      </dsp:txBody>
      <dsp:txXfrm>
        <a:off x="5493420" y="2759065"/>
        <a:ext cx="469623" cy="306720"/>
      </dsp:txXfrm>
    </dsp:sp>
    <dsp:sp modelId="{6E96FF63-7B03-4458-B30E-3AB254D7CB4F}">
      <dsp:nvSpPr>
        <dsp:cNvPr id="0" name=""/>
        <dsp:cNvSpPr/>
      </dsp:nvSpPr>
      <dsp:spPr>
        <a:xfrm>
          <a:off x="3178025" y="3029609"/>
          <a:ext cx="2550206" cy="91440"/>
        </a:xfrm>
        <a:custGeom>
          <a:avLst/>
          <a:gdLst/>
          <a:ahLst/>
          <a:cxnLst/>
          <a:rect l="0" t="0" r="0" b="0"/>
          <a:pathLst>
            <a:path>
              <a:moveTo>
                <a:pt x="2550206" y="45720"/>
              </a:moveTo>
              <a:lnTo>
                <a:pt x="2550206" y="89847"/>
              </a:lnTo>
              <a:lnTo>
                <a:pt x="0" y="89847"/>
              </a:lnTo>
              <a:lnTo>
                <a:pt x="0" y="13397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44CC8A-461E-46E0-8809-E45F49AF9F3E}">
      <dsp:nvSpPr>
        <dsp:cNvPr id="0" name=""/>
        <dsp:cNvSpPr/>
      </dsp:nvSpPr>
      <dsp:spPr>
        <a:xfrm>
          <a:off x="2933670" y="3163583"/>
          <a:ext cx="488709" cy="325806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" b="1" kern="1200" dirty="0">
              <a:solidFill>
                <a:schemeClr val="tx1"/>
              </a:solidFill>
            </a:rPr>
            <a:t>Phonetics</a:t>
          </a:r>
          <a:r>
            <a:rPr lang="en-US" sz="500" kern="1200" dirty="0">
              <a:solidFill>
                <a:schemeClr val="tx1"/>
              </a:solidFill>
            </a:rPr>
            <a:t> </a:t>
          </a:r>
        </a:p>
      </dsp:txBody>
      <dsp:txXfrm>
        <a:off x="2943213" y="3173126"/>
        <a:ext cx="469623" cy="306720"/>
      </dsp:txXfrm>
    </dsp:sp>
    <dsp:sp modelId="{9C67D068-846F-4F06-BDFA-A4163411200E}">
      <dsp:nvSpPr>
        <dsp:cNvPr id="0" name=""/>
        <dsp:cNvSpPr/>
      </dsp:nvSpPr>
      <dsp:spPr>
        <a:xfrm>
          <a:off x="2981104" y="3489389"/>
          <a:ext cx="196920" cy="186182"/>
        </a:xfrm>
        <a:custGeom>
          <a:avLst/>
          <a:gdLst/>
          <a:ahLst/>
          <a:cxnLst/>
          <a:rect l="0" t="0" r="0" b="0"/>
          <a:pathLst>
            <a:path>
              <a:moveTo>
                <a:pt x="196920" y="0"/>
              </a:moveTo>
              <a:lnTo>
                <a:pt x="196920" y="93091"/>
              </a:lnTo>
              <a:lnTo>
                <a:pt x="0" y="93091"/>
              </a:lnTo>
              <a:lnTo>
                <a:pt x="0" y="18618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CF4253-23B0-4802-89DB-5E235617B7E3}">
      <dsp:nvSpPr>
        <dsp:cNvPr id="0" name=""/>
        <dsp:cNvSpPr/>
      </dsp:nvSpPr>
      <dsp:spPr>
        <a:xfrm>
          <a:off x="2736749" y="3675572"/>
          <a:ext cx="488709" cy="325806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" b="1" kern="1200" dirty="0">
              <a:solidFill>
                <a:schemeClr val="tx1"/>
              </a:solidFill>
            </a:rPr>
            <a:t>Articulatory Phonetics </a:t>
          </a:r>
        </a:p>
      </dsp:txBody>
      <dsp:txXfrm>
        <a:off x="2746292" y="3685115"/>
        <a:ext cx="469623" cy="306720"/>
      </dsp:txXfrm>
    </dsp:sp>
    <dsp:sp modelId="{B9837BD0-6548-4FF7-AA9F-CFA21D356521}">
      <dsp:nvSpPr>
        <dsp:cNvPr id="0" name=""/>
        <dsp:cNvSpPr/>
      </dsp:nvSpPr>
      <dsp:spPr>
        <a:xfrm>
          <a:off x="2896004" y="4001378"/>
          <a:ext cx="91440" cy="186182"/>
        </a:xfrm>
        <a:custGeom>
          <a:avLst/>
          <a:gdLst/>
          <a:ahLst/>
          <a:cxnLst/>
          <a:rect l="0" t="0" r="0" b="0"/>
          <a:pathLst>
            <a:path>
              <a:moveTo>
                <a:pt x="85100" y="0"/>
              </a:moveTo>
              <a:lnTo>
                <a:pt x="85100" y="93091"/>
              </a:lnTo>
              <a:lnTo>
                <a:pt x="45720" y="93091"/>
              </a:lnTo>
              <a:lnTo>
                <a:pt x="45720" y="18618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5BF1A6-E014-4F9B-9CA1-AFB8F07B5C61}">
      <dsp:nvSpPr>
        <dsp:cNvPr id="0" name=""/>
        <dsp:cNvSpPr/>
      </dsp:nvSpPr>
      <dsp:spPr>
        <a:xfrm>
          <a:off x="2697369" y="4187560"/>
          <a:ext cx="488709" cy="325806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" b="1" kern="1200" dirty="0">
              <a:solidFill>
                <a:schemeClr val="tx1"/>
              </a:solidFill>
            </a:rPr>
            <a:t>Place of articulation </a:t>
          </a:r>
        </a:p>
      </dsp:txBody>
      <dsp:txXfrm>
        <a:off x="2706912" y="4197103"/>
        <a:ext cx="469623" cy="306720"/>
      </dsp:txXfrm>
    </dsp:sp>
    <dsp:sp modelId="{4551F4B5-D5DF-482B-A244-25875239E431}">
      <dsp:nvSpPr>
        <dsp:cNvPr id="0" name=""/>
        <dsp:cNvSpPr/>
      </dsp:nvSpPr>
      <dsp:spPr>
        <a:xfrm>
          <a:off x="2981104" y="4001378"/>
          <a:ext cx="511991" cy="1861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3091"/>
              </a:lnTo>
              <a:lnTo>
                <a:pt x="511991" y="93091"/>
              </a:lnTo>
              <a:lnTo>
                <a:pt x="511991" y="18618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0A0C9C-0BB3-4928-9611-DB566D42C1E5}">
      <dsp:nvSpPr>
        <dsp:cNvPr id="0" name=""/>
        <dsp:cNvSpPr/>
      </dsp:nvSpPr>
      <dsp:spPr>
        <a:xfrm>
          <a:off x="3248741" y="4187560"/>
          <a:ext cx="488709" cy="325806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" b="1" kern="1200" dirty="0">
              <a:solidFill>
                <a:schemeClr val="tx1"/>
              </a:solidFill>
            </a:rPr>
            <a:t>Manners of articulation </a:t>
          </a:r>
        </a:p>
      </dsp:txBody>
      <dsp:txXfrm>
        <a:off x="3258284" y="4197103"/>
        <a:ext cx="469623" cy="306720"/>
      </dsp:txXfrm>
    </dsp:sp>
    <dsp:sp modelId="{1DC5F265-F307-4072-91CD-C5548CF6EF3A}">
      <dsp:nvSpPr>
        <dsp:cNvPr id="0" name=""/>
        <dsp:cNvSpPr/>
      </dsp:nvSpPr>
      <dsp:spPr>
        <a:xfrm>
          <a:off x="3178025" y="3489389"/>
          <a:ext cx="393836" cy="14679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399"/>
              </a:lnTo>
              <a:lnTo>
                <a:pt x="393836" y="73399"/>
              </a:lnTo>
              <a:lnTo>
                <a:pt x="393836" y="14679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4FA3A3C-2E65-4D24-89CD-533E896A35BC}">
      <dsp:nvSpPr>
        <dsp:cNvPr id="0" name=""/>
        <dsp:cNvSpPr/>
      </dsp:nvSpPr>
      <dsp:spPr>
        <a:xfrm>
          <a:off x="3327506" y="3636188"/>
          <a:ext cx="488709" cy="325806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" b="1" kern="1200" dirty="0">
              <a:solidFill>
                <a:schemeClr val="tx1"/>
              </a:solidFill>
            </a:rPr>
            <a:t>Auditory phonetics</a:t>
          </a:r>
        </a:p>
      </dsp:txBody>
      <dsp:txXfrm>
        <a:off x="3337049" y="3645731"/>
        <a:ext cx="469623" cy="306720"/>
      </dsp:txXfrm>
    </dsp:sp>
    <dsp:sp modelId="{6E21BC13-9BE8-4E99-9EAC-EEC9919A8C9A}">
      <dsp:nvSpPr>
        <dsp:cNvPr id="0" name=""/>
        <dsp:cNvSpPr/>
      </dsp:nvSpPr>
      <dsp:spPr>
        <a:xfrm>
          <a:off x="3178025" y="3489389"/>
          <a:ext cx="1023973" cy="1861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3091"/>
              </a:lnTo>
              <a:lnTo>
                <a:pt x="1023973" y="93091"/>
              </a:lnTo>
              <a:lnTo>
                <a:pt x="1023973" y="18618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42EC8D-C9C3-4FD2-AEC8-6E372A58D7CA}">
      <dsp:nvSpPr>
        <dsp:cNvPr id="0" name=""/>
        <dsp:cNvSpPr/>
      </dsp:nvSpPr>
      <dsp:spPr>
        <a:xfrm>
          <a:off x="3957644" y="3675572"/>
          <a:ext cx="488709" cy="325806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" b="1" kern="1200" dirty="0">
              <a:solidFill>
                <a:schemeClr val="tx1"/>
              </a:solidFill>
            </a:rPr>
            <a:t>Acoustic phonetics </a:t>
          </a:r>
        </a:p>
      </dsp:txBody>
      <dsp:txXfrm>
        <a:off x="3967187" y="3685115"/>
        <a:ext cx="469623" cy="306720"/>
      </dsp:txXfrm>
    </dsp:sp>
    <dsp:sp modelId="{DDAEDA3C-0476-4872-88B9-B678642DFDFB}">
      <dsp:nvSpPr>
        <dsp:cNvPr id="0" name=""/>
        <dsp:cNvSpPr/>
      </dsp:nvSpPr>
      <dsp:spPr>
        <a:xfrm>
          <a:off x="5466725" y="3075329"/>
          <a:ext cx="261506" cy="156308"/>
        </a:xfrm>
        <a:custGeom>
          <a:avLst/>
          <a:gdLst/>
          <a:ahLst/>
          <a:cxnLst/>
          <a:rect l="0" t="0" r="0" b="0"/>
          <a:pathLst>
            <a:path>
              <a:moveTo>
                <a:pt x="261506" y="0"/>
              </a:moveTo>
              <a:lnTo>
                <a:pt x="261506" y="78154"/>
              </a:lnTo>
              <a:lnTo>
                <a:pt x="0" y="78154"/>
              </a:lnTo>
              <a:lnTo>
                <a:pt x="0" y="15630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71FAB2-AF78-45C4-8279-1E6150A6E12C}">
      <dsp:nvSpPr>
        <dsp:cNvPr id="0" name=""/>
        <dsp:cNvSpPr/>
      </dsp:nvSpPr>
      <dsp:spPr>
        <a:xfrm>
          <a:off x="4846343" y="3231637"/>
          <a:ext cx="1240765" cy="304335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" b="1" kern="1200" dirty="0" smtClean="0">
              <a:solidFill>
                <a:schemeClr val="tx1"/>
              </a:solidFill>
            </a:rPr>
            <a:t>Phonology</a:t>
          </a:r>
        </a:p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" b="1" kern="1200" dirty="0" smtClean="0">
              <a:solidFill>
                <a:schemeClr val="tx1"/>
              </a:solidFill>
            </a:rPr>
            <a:t>(Combination of sounds and their rules)</a:t>
          </a:r>
          <a:endParaRPr lang="en-US" sz="500" b="1" kern="1200" dirty="0">
            <a:solidFill>
              <a:schemeClr val="tx1"/>
            </a:solidFill>
          </a:endParaRPr>
        </a:p>
      </dsp:txBody>
      <dsp:txXfrm>
        <a:off x="4855257" y="3240551"/>
        <a:ext cx="1222937" cy="286507"/>
      </dsp:txXfrm>
    </dsp:sp>
    <dsp:sp modelId="{3EE5E4F8-6987-45F2-BFCE-9FC2EC36F1E6}">
      <dsp:nvSpPr>
        <dsp:cNvPr id="0" name=""/>
        <dsp:cNvSpPr/>
      </dsp:nvSpPr>
      <dsp:spPr>
        <a:xfrm>
          <a:off x="4576335" y="3535973"/>
          <a:ext cx="890389" cy="696196"/>
        </a:xfrm>
        <a:custGeom>
          <a:avLst/>
          <a:gdLst/>
          <a:ahLst/>
          <a:cxnLst/>
          <a:rect l="0" t="0" r="0" b="0"/>
          <a:pathLst>
            <a:path>
              <a:moveTo>
                <a:pt x="890389" y="0"/>
              </a:moveTo>
              <a:lnTo>
                <a:pt x="890389" y="348098"/>
              </a:lnTo>
              <a:lnTo>
                <a:pt x="0" y="348098"/>
              </a:lnTo>
              <a:lnTo>
                <a:pt x="0" y="69619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13709EE-C668-450D-9422-E85CE486BEDC}">
      <dsp:nvSpPr>
        <dsp:cNvPr id="0" name=""/>
        <dsp:cNvSpPr/>
      </dsp:nvSpPr>
      <dsp:spPr>
        <a:xfrm>
          <a:off x="4331981" y="4232170"/>
          <a:ext cx="488709" cy="325806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" b="1" kern="1200" dirty="0" smtClean="0">
              <a:solidFill>
                <a:schemeClr val="tx1"/>
              </a:solidFill>
            </a:rPr>
            <a:t>Syllable </a:t>
          </a:r>
          <a:endParaRPr lang="en-US" sz="500" b="1" kern="1200" dirty="0">
            <a:solidFill>
              <a:schemeClr val="tx1"/>
            </a:solidFill>
          </a:endParaRPr>
        </a:p>
      </dsp:txBody>
      <dsp:txXfrm>
        <a:off x="4341524" y="4241713"/>
        <a:ext cx="469623" cy="306720"/>
      </dsp:txXfrm>
    </dsp:sp>
    <dsp:sp modelId="{0866F464-2455-43DA-A586-EEF50D5DF9F2}">
      <dsp:nvSpPr>
        <dsp:cNvPr id="0" name=""/>
        <dsp:cNvSpPr/>
      </dsp:nvSpPr>
      <dsp:spPr>
        <a:xfrm>
          <a:off x="5251850" y="3535973"/>
          <a:ext cx="214875" cy="662589"/>
        </a:xfrm>
        <a:custGeom>
          <a:avLst/>
          <a:gdLst/>
          <a:ahLst/>
          <a:cxnLst/>
          <a:rect l="0" t="0" r="0" b="0"/>
          <a:pathLst>
            <a:path>
              <a:moveTo>
                <a:pt x="214875" y="0"/>
              </a:moveTo>
              <a:lnTo>
                <a:pt x="214875" y="331294"/>
              </a:lnTo>
              <a:lnTo>
                <a:pt x="0" y="331294"/>
              </a:lnTo>
              <a:lnTo>
                <a:pt x="0" y="66258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2551E6-D8CF-4961-AA88-02DA0D325606}">
      <dsp:nvSpPr>
        <dsp:cNvPr id="0" name=""/>
        <dsp:cNvSpPr/>
      </dsp:nvSpPr>
      <dsp:spPr>
        <a:xfrm>
          <a:off x="5007495" y="4198563"/>
          <a:ext cx="488709" cy="325806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" b="1" kern="1200" dirty="0">
              <a:solidFill>
                <a:schemeClr val="tx1"/>
              </a:solidFill>
            </a:rPr>
            <a:t>Stress </a:t>
          </a:r>
        </a:p>
      </dsp:txBody>
      <dsp:txXfrm>
        <a:off x="5017038" y="4208106"/>
        <a:ext cx="469623" cy="306720"/>
      </dsp:txXfrm>
    </dsp:sp>
    <dsp:sp modelId="{091DD0EC-2598-4A15-BAF2-BBA188FC9E60}">
      <dsp:nvSpPr>
        <dsp:cNvPr id="0" name=""/>
        <dsp:cNvSpPr/>
      </dsp:nvSpPr>
      <dsp:spPr>
        <a:xfrm>
          <a:off x="5466725" y="3535973"/>
          <a:ext cx="402242" cy="65002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5014"/>
              </a:lnTo>
              <a:lnTo>
                <a:pt x="402242" y="325014"/>
              </a:lnTo>
              <a:lnTo>
                <a:pt x="402242" y="65002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E28FA9-E14C-42E1-8C6A-5C3386FA3BFC}">
      <dsp:nvSpPr>
        <dsp:cNvPr id="0" name=""/>
        <dsp:cNvSpPr/>
      </dsp:nvSpPr>
      <dsp:spPr>
        <a:xfrm>
          <a:off x="5624613" y="4186003"/>
          <a:ext cx="488709" cy="325806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" b="1" kern="1200" dirty="0">
              <a:solidFill>
                <a:schemeClr val="tx1"/>
              </a:solidFill>
            </a:rPr>
            <a:t>Intonation</a:t>
          </a:r>
        </a:p>
      </dsp:txBody>
      <dsp:txXfrm>
        <a:off x="5634156" y="4195546"/>
        <a:ext cx="469623" cy="306720"/>
      </dsp:txXfrm>
    </dsp:sp>
    <dsp:sp modelId="{7ACADEB4-6C0F-4D8D-9434-472580250239}">
      <dsp:nvSpPr>
        <dsp:cNvPr id="0" name=""/>
        <dsp:cNvSpPr/>
      </dsp:nvSpPr>
      <dsp:spPr>
        <a:xfrm>
          <a:off x="5466725" y="3535973"/>
          <a:ext cx="1420713" cy="63012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5061"/>
              </a:lnTo>
              <a:lnTo>
                <a:pt x="1420713" y="315061"/>
              </a:lnTo>
              <a:lnTo>
                <a:pt x="1420713" y="63012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CE1B9AD-20A3-454F-8E6A-959BCEC0A615}">
      <dsp:nvSpPr>
        <dsp:cNvPr id="0" name=""/>
        <dsp:cNvSpPr/>
      </dsp:nvSpPr>
      <dsp:spPr>
        <a:xfrm>
          <a:off x="6453670" y="4166096"/>
          <a:ext cx="867537" cy="325806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" b="1" kern="1200" dirty="0" err="1" smtClean="0">
              <a:solidFill>
                <a:schemeClr val="tx1"/>
              </a:solidFill>
            </a:rPr>
            <a:t>Phonotactic</a:t>
          </a:r>
          <a:r>
            <a:rPr lang="en-US" sz="500" b="1" kern="1200" dirty="0" smtClean="0">
              <a:solidFill>
                <a:schemeClr val="tx1"/>
              </a:solidFill>
            </a:rPr>
            <a:t> Structure </a:t>
          </a:r>
          <a:endParaRPr lang="en-US" sz="500" b="1" kern="1200" dirty="0">
            <a:solidFill>
              <a:schemeClr val="tx1"/>
            </a:solidFill>
          </a:endParaRPr>
        </a:p>
      </dsp:txBody>
      <dsp:txXfrm>
        <a:off x="6463213" y="4175639"/>
        <a:ext cx="848451" cy="306720"/>
      </dsp:txXfrm>
    </dsp:sp>
    <dsp:sp modelId="{80A72228-A804-4465-A12A-C181994FEBE8}">
      <dsp:nvSpPr>
        <dsp:cNvPr id="0" name=""/>
        <dsp:cNvSpPr/>
      </dsp:nvSpPr>
      <dsp:spPr>
        <a:xfrm>
          <a:off x="7870448" y="2189728"/>
          <a:ext cx="840625" cy="1036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1832"/>
              </a:lnTo>
              <a:lnTo>
                <a:pt x="840625" y="51832"/>
              </a:lnTo>
              <a:lnTo>
                <a:pt x="840625" y="10366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DDAB63-ADFE-4B49-AAD4-CF58FB44DF56}">
      <dsp:nvSpPr>
        <dsp:cNvPr id="0" name=""/>
        <dsp:cNvSpPr/>
      </dsp:nvSpPr>
      <dsp:spPr>
        <a:xfrm>
          <a:off x="8466719" y="2293393"/>
          <a:ext cx="488709" cy="325806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" b="1" kern="1200" dirty="0">
              <a:solidFill>
                <a:schemeClr val="tx1"/>
              </a:solidFill>
            </a:rPr>
            <a:t>Word</a:t>
          </a:r>
        </a:p>
      </dsp:txBody>
      <dsp:txXfrm>
        <a:off x="8476262" y="2302936"/>
        <a:ext cx="469623" cy="306720"/>
      </dsp:txXfrm>
    </dsp:sp>
    <dsp:sp modelId="{408122A0-7EB2-4339-A376-E5CC6A4DB721}">
      <dsp:nvSpPr>
        <dsp:cNvPr id="0" name=""/>
        <dsp:cNvSpPr/>
      </dsp:nvSpPr>
      <dsp:spPr>
        <a:xfrm>
          <a:off x="8665354" y="2619199"/>
          <a:ext cx="91440" cy="13032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3032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EBD4D7-0B84-4C65-A4BF-C71631082741}">
      <dsp:nvSpPr>
        <dsp:cNvPr id="0" name=""/>
        <dsp:cNvSpPr/>
      </dsp:nvSpPr>
      <dsp:spPr>
        <a:xfrm>
          <a:off x="8466719" y="2749522"/>
          <a:ext cx="488709" cy="325806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" b="1" kern="1200" dirty="0">
              <a:solidFill>
                <a:schemeClr val="tx1"/>
              </a:solidFill>
            </a:rPr>
            <a:t>Morphology</a:t>
          </a:r>
        </a:p>
      </dsp:txBody>
      <dsp:txXfrm>
        <a:off x="8476262" y="2759065"/>
        <a:ext cx="469623" cy="306720"/>
      </dsp:txXfrm>
    </dsp:sp>
    <dsp:sp modelId="{85D0EEAF-B88E-405A-AF64-F32A89415832}">
      <dsp:nvSpPr>
        <dsp:cNvPr id="0" name=""/>
        <dsp:cNvSpPr/>
      </dsp:nvSpPr>
      <dsp:spPr>
        <a:xfrm>
          <a:off x="7758090" y="3075329"/>
          <a:ext cx="952983" cy="130322"/>
        </a:xfrm>
        <a:custGeom>
          <a:avLst/>
          <a:gdLst/>
          <a:ahLst/>
          <a:cxnLst/>
          <a:rect l="0" t="0" r="0" b="0"/>
          <a:pathLst>
            <a:path>
              <a:moveTo>
                <a:pt x="952983" y="0"/>
              </a:moveTo>
              <a:lnTo>
                <a:pt x="952983" y="65161"/>
              </a:lnTo>
              <a:lnTo>
                <a:pt x="0" y="65161"/>
              </a:lnTo>
              <a:lnTo>
                <a:pt x="0" y="13032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449CB03-FA64-44EB-BCAF-998BB39C4887}">
      <dsp:nvSpPr>
        <dsp:cNvPr id="0" name=""/>
        <dsp:cNvSpPr/>
      </dsp:nvSpPr>
      <dsp:spPr>
        <a:xfrm>
          <a:off x="7513735" y="3205651"/>
          <a:ext cx="488709" cy="325806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" kern="1200" dirty="0" smtClean="0">
              <a:solidFill>
                <a:schemeClr val="tx1"/>
              </a:solidFill>
            </a:rPr>
            <a:t>Structure</a:t>
          </a:r>
          <a:endParaRPr lang="en-US" sz="500" kern="1200" dirty="0">
            <a:solidFill>
              <a:schemeClr val="tx1"/>
            </a:solidFill>
          </a:endParaRPr>
        </a:p>
      </dsp:txBody>
      <dsp:txXfrm>
        <a:off x="7523278" y="3215194"/>
        <a:ext cx="469623" cy="306720"/>
      </dsp:txXfrm>
    </dsp:sp>
    <dsp:sp modelId="{3669D3B2-A253-4045-885E-906CFBDBED97}">
      <dsp:nvSpPr>
        <dsp:cNvPr id="0" name=""/>
        <dsp:cNvSpPr/>
      </dsp:nvSpPr>
      <dsp:spPr>
        <a:xfrm>
          <a:off x="8393412" y="3075329"/>
          <a:ext cx="317661" cy="130322"/>
        </a:xfrm>
        <a:custGeom>
          <a:avLst/>
          <a:gdLst/>
          <a:ahLst/>
          <a:cxnLst/>
          <a:rect l="0" t="0" r="0" b="0"/>
          <a:pathLst>
            <a:path>
              <a:moveTo>
                <a:pt x="317661" y="0"/>
              </a:moveTo>
              <a:lnTo>
                <a:pt x="317661" y="65161"/>
              </a:lnTo>
              <a:lnTo>
                <a:pt x="0" y="65161"/>
              </a:lnTo>
              <a:lnTo>
                <a:pt x="0" y="13032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2BFE1D-CBF8-4516-882E-9B39CAEA2BC7}">
      <dsp:nvSpPr>
        <dsp:cNvPr id="0" name=""/>
        <dsp:cNvSpPr/>
      </dsp:nvSpPr>
      <dsp:spPr>
        <a:xfrm>
          <a:off x="8149058" y="3205651"/>
          <a:ext cx="488709" cy="325806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" kern="1200" dirty="0" smtClean="0">
              <a:solidFill>
                <a:schemeClr val="tx1"/>
              </a:solidFill>
            </a:rPr>
            <a:t>Rules</a:t>
          </a:r>
          <a:endParaRPr lang="en-US" sz="500" kern="1200" dirty="0">
            <a:solidFill>
              <a:schemeClr val="tx1"/>
            </a:solidFill>
          </a:endParaRPr>
        </a:p>
      </dsp:txBody>
      <dsp:txXfrm>
        <a:off x="8158601" y="3215194"/>
        <a:ext cx="469623" cy="306720"/>
      </dsp:txXfrm>
    </dsp:sp>
    <dsp:sp modelId="{B4E0D9E7-CE8F-4B7E-BB01-09AB9E7E1259}">
      <dsp:nvSpPr>
        <dsp:cNvPr id="0" name=""/>
        <dsp:cNvSpPr/>
      </dsp:nvSpPr>
      <dsp:spPr>
        <a:xfrm>
          <a:off x="8711074" y="3075329"/>
          <a:ext cx="317661" cy="13032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5161"/>
              </a:lnTo>
              <a:lnTo>
                <a:pt x="317661" y="65161"/>
              </a:lnTo>
              <a:lnTo>
                <a:pt x="317661" y="13032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BEC12EE-F46C-48A1-A904-62BFCD70993F}">
      <dsp:nvSpPr>
        <dsp:cNvPr id="0" name=""/>
        <dsp:cNvSpPr/>
      </dsp:nvSpPr>
      <dsp:spPr>
        <a:xfrm>
          <a:off x="8784380" y="3205651"/>
          <a:ext cx="488709" cy="325806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" kern="1200" dirty="0" smtClean="0">
              <a:solidFill>
                <a:schemeClr val="tx1"/>
              </a:solidFill>
            </a:rPr>
            <a:t>Changes</a:t>
          </a:r>
          <a:endParaRPr lang="en-US" sz="500" kern="1200" dirty="0">
            <a:solidFill>
              <a:schemeClr val="tx1"/>
            </a:solidFill>
          </a:endParaRPr>
        </a:p>
      </dsp:txBody>
      <dsp:txXfrm>
        <a:off x="8793923" y="3215194"/>
        <a:ext cx="469623" cy="306720"/>
      </dsp:txXfrm>
    </dsp:sp>
    <dsp:sp modelId="{9D82CA96-FBE8-47A8-BD2B-EC532448DE73}">
      <dsp:nvSpPr>
        <dsp:cNvPr id="0" name=""/>
        <dsp:cNvSpPr/>
      </dsp:nvSpPr>
      <dsp:spPr>
        <a:xfrm>
          <a:off x="8711074" y="3075329"/>
          <a:ext cx="952983" cy="13032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5161"/>
              </a:lnTo>
              <a:lnTo>
                <a:pt x="952983" y="65161"/>
              </a:lnTo>
              <a:lnTo>
                <a:pt x="952983" y="13032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3AE47E2-8ACB-4664-A21F-AAEE3027F68B}">
      <dsp:nvSpPr>
        <dsp:cNvPr id="0" name=""/>
        <dsp:cNvSpPr/>
      </dsp:nvSpPr>
      <dsp:spPr>
        <a:xfrm>
          <a:off x="9419703" y="3205651"/>
          <a:ext cx="488709" cy="325806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9429246" y="3215194"/>
        <a:ext cx="469623" cy="306720"/>
      </dsp:txXfrm>
    </dsp:sp>
    <dsp:sp modelId="{83C61ACA-BE3E-4F78-A287-31E31FFBA467}">
      <dsp:nvSpPr>
        <dsp:cNvPr id="0" name=""/>
        <dsp:cNvSpPr/>
      </dsp:nvSpPr>
      <dsp:spPr>
        <a:xfrm>
          <a:off x="7870448" y="2189728"/>
          <a:ext cx="1475948" cy="1036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1832"/>
              </a:lnTo>
              <a:lnTo>
                <a:pt x="1475948" y="51832"/>
              </a:lnTo>
              <a:lnTo>
                <a:pt x="1475948" y="10366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038077-77FE-4BDE-B3C9-EC4F14BA8F8E}">
      <dsp:nvSpPr>
        <dsp:cNvPr id="0" name=""/>
        <dsp:cNvSpPr/>
      </dsp:nvSpPr>
      <dsp:spPr>
        <a:xfrm>
          <a:off x="9102041" y="2293393"/>
          <a:ext cx="488709" cy="3258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" kern="1200" dirty="0" smtClean="0"/>
            <a:t>Phrases and sentences</a:t>
          </a:r>
          <a:endParaRPr lang="en-US" sz="500" kern="1200" dirty="0"/>
        </a:p>
      </dsp:txBody>
      <dsp:txXfrm>
        <a:off x="9111584" y="2302936"/>
        <a:ext cx="469623" cy="306720"/>
      </dsp:txXfrm>
    </dsp:sp>
    <dsp:sp modelId="{B3C092DC-F9F5-42DB-9E10-F8B69F487F89}">
      <dsp:nvSpPr>
        <dsp:cNvPr id="0" name=""/>
        <dsp:cNvSpPr/>
      </dsp:nvSpPr>
      <dsp:spPr>
        <a:xfrm>
          <a:off x="9300676" y="2619199"/>
          <a:ext cx="91440" cy="13032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3032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B260A0-3148-4170-88ED-7C937809971E}">
      <dsp:nvSpPr>
        <dsp:cNvPr id="0" name=""/>
        <dsp:cNvSpPr/>
      </dsp:nvSpPr>
      <dsp:spPr>
        <a:xfrm>
          <a:off x="9102041" y="2749522"/>
          <a:ext cx="488709" cy="3258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" kern="1200" dirty="0" smtClean="0">
              <a:solidFill>
                <a:schemeClr val="bg1"/>
              </a:solidFill>
            </a:rPr>
            <a:t>Syntax</a:t>
          </a:r>
          <a:endParaRPr lang="en-US" sz="500" kern="1200" dirty="0">
            <a:solidFill>
              <a:schemeClr val="bg1"/>
            </a:solidFill>
          </a:endParaRPr>
        </a:p>
      </dsp:txBody>
      <dsp:txXfrm>
        <a:off x="9111584" y="2759065"/>
        <a:ext cx="469623" cy="306720"/>
      </dsp:txXfrm>
    </dsp:sp>
    <dsp:sp modelId="{9E50333D-7B13-4C5A-A79E-4B7456C810D9}">
      <dsp:nvSpPr>
        <dsp:cNvPr id="0" name=""/>
        <dsp:cNvSpPr/>
      </dsp:nvSpPr>
      <dsp:spPr>
        <a:xfrm>
          <a:off x="7870448" y="2189728"/>
          <a:ext cx="2111271" cy="1036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1832"/>
              </a:lnTo>
              <a:lnTo>
                <a:pt x="2111271" y="51832"/>
              </a:lnTo>
              <a:lnTo>
                <a:pt x="2111271" y="10366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268866-4A2F-4243-8274-09D56EE11BE9}">
      <dsp:nvSpPr>
        <dsp:cNvPr id="0" name=""/>
        <dsp:cNvSpPr/>
      </dsp:nvSpPr>
      <dsp:spPr>
        <a:xfrm>
          <a:off x="9737364" y="2293393"/>
          <a:ext cx="488709" cy="3258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" kern="1200" dirty="0"/>
            <a:t>Meaning</a:t>
          </a:r>
        </a:p>
      </dsp:txBody>
      <dsp:txXfrm>
        <a:off x="9746907" y="2302936"/>
        <a:ext cx="469623" cy="306720"/>
      </dsp:txXfrm>
    </dsp:sp>
    <dsp:sp modelId="{BBF2B775-3038-4D66-A15D-9E549F1E6C8C}">
      <dsp:nvSpPr>
        <dsp:cNvPr id="0" name=""/>
        <dsp:cNvSpPr/>
      </dsp:nvSpPr>
      <dsp:spPr>
        <a:xfrm>
          <a:off x="9935999" y="2619199"/>
          <a:ext cx="91440" cy="13032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3032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371F25-0A1B-4068-8DAB-8EB43470A70D}">
      <dsp:nvSpPr>
        <dsp:cNvPr id="0" name=""/>
        <dsp:cNvSpPr/>
      </dsp:nvSpPr>
      <dsp:spPr>
        <a:xfrm>
          <a:off x="9737364" y="2749522"/>
          <a:ext cx="488709" cy="3258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" kern="1200" dirty="0">
              <a:solidFill>
                <a:schemeClr val="bg1"/>
              </a:solidFill>
            </a:rPr>
            <a:t>Semantics</a:t>
          </a:r>
        </a:p>
      </dsp:txBody>
      <dsp:txXfrm>
        <a:off x="9746907" y="2759065"/>
        <a:ext cx="469623" cy="3067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6">
  <dgm:title val=""/>
  <dgm:desc val=""/>
  <dgm:catLst>
    <dgm:cat type="hierarchy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>
      <dgm:param type="vertAlign" val="mid"/>
      <dgm:param type="horzAlign" val="ctr"/>
    </dgm:alg>
    <dgm:shape xmlns:r="http://schemas.openxmlformats.org/officeDocument/2006/relationships" r:blip="">
      <dgm:adjLst/>
    </dgm:shape>
    <dgm:presOf/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 refType="w" fact="0.3"/>
              <dgm:constr type="t" for="ch" forName="hierFlow"/>
              <dgm:constr type="r" for="ch" forName="hierFlow" refType="w" fact="0.98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/>
              <dgm:constr type="r" for="ch" forName="hierFlow" refType="w" fact="0.7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w" for="des" forName="level1Shape" refType="w"/>
          <dgm:constr type="h" for="des" forName="level1Shape" refType="w" refFor="des" refForName="level1Shape" fact="0.66667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h" refFor="des" refForName="level1Shape" op="equ" fact="0.4"/>
          <dgm:constr type="sibSp" for="des" forName="hierChild1" refType="w" refFor="des" refForName="level1Shape" op="equ" fact="0.3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h" refFor="des" refForName="level1Shape" op="equ"/>
          <dgm:constr type="userB" for="des" refType="sp" refFor="des" op="equ"/>
          <dgm:constr type="h" for="des" forName="firstBuf" refType="h" refFor="des" refForName="level1Shape" fact="0.1"/>
        </dgm:constrLst>
      </dgm:else>
    </dgm:choose>
    <dgm:ruleLst/>
    <dgm:layoutNode name="hierFlow">
      <dgm:alg type="lin">
        <dgm:param type="linDir" val="fromT"/>
        <dgm:param type="nodeVertAlign" val="t"/>
        <dgm:param type="vertAlign" val="t"/>
        <dgm:param type="nodeHorzAlign" val="ctr"/>
        <dgm:param type="fallback" val="2D"/>
      </dgm:alg>
      <dgm:shape xmlns:r="http://schemas.openxmlformats.org/officeDocument/2006/relationships" r:blip="">
        <dgm:adjLst/>
      </dgm:shape>
      <dgm:presOf/>
      <dgm:constrLst/>
      <dgm:ruleLst/>
      <dgm:choose name="Name6">
        <dgm:if name="Name7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8"/>
      </dgm:choose>
      <dgm:layoutNode name="hierChild1">
        <dgm:varLst>
          <dgm:chPref val="1"/>
          <dgm:animOne val="branch"/>
          <dgm:animLvl val="lvl"/>
        </dgm:varLst>
        <dgm:choose name="Name9">
          <dgm:if name="Name10" func="var" arg="dir" op="equ" val="norm">
            <dgm:alg type="hierChild">
              <dgm:param type="linDir" val="fromL"/>
              <dgm:param type="vertAlign" val="t"/>
            </dgm:alg>
          </dgm:if>
          <dgm:else name="Name11">
            <dgm:alg type="hierChild">
              <dgm:param type="linDir" val="fromR"/>
              <dgm:param type="vertAlign" val="t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primFontSz" for="des" ptType="node" op="equ"/>
        </dgm:constrLst>
        <dgm:ruleLst/>
        <dgm:forEach name="Name12" axis="ch" cnt="3">
          <dgm:forEach name="Name13" axis="self" ptType="node">
            <dgm:layoutNode name="Name14">
              <dgm:alg type="hierRoot"/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primFontSz" val="65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15">
                  <dgm:if name="Name16" func="var" arg="dir" op="equ" val="norm">
                    <dgm:alg type="hierChild">
                      <dgm:param type="linDir" val="fromL"/>
                    </dgm:alg>
                  </dgm:if>
                  <dgm:else name="Name17">
                    <dgm:alg type="hierChild">
                      <dgm:param type="linDir" val="from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18" axis="self" ptType="parTrans" cnt="1">
                    <dgm:layoutNode name="Name19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tCtr"/>
                      </dgm:alg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1"/>
                        <dgm:constr type="begPad"/>
                        <dgm:constr type="endPad"/>
                      </dgm:constrLst>
                      <dgm:ruleLst/>
                    </dgm:layoutNode>
                  </dgm:forEach>
                  <dgm:forEach name="Name20" axis="self" ptType="node">
                    <dgm:layoutNode name="Name21">
                      <dgm:alg type="hierRoot"/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primFontSz" val="65"/>
                          <dgm:constr type="tMarg" refType="primFontSz" fact="0.3"/>
                          <dgm:constr type="bMarg" refType="primFontSz" fact="0.3"/>
                          <dgm:constr type="lMarg" refType="primFontSz" fact="0.3"/>
                          <dgm:constr type="r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22">
                          <dgm:if name="Name23" func="var" arg="dir" op="equ" val="norm">
                            <dgm:alg type="hierChild">
                              <dgm:param type="linDir" val="fromL"/>
                            </dgm:alg>
                          </dgm:if>
                          <dgm:else name="Name24">
                            <dgm:alg type="hierChild">
                              <dgm:param type="linDir" val="from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25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alg type="lin">
        <dgm:param type="linDir" val="fromT"/>
        <dgm:param type="nodeVertAlign" val="t"/>
        <dgm:param type="vertAlign" val="t"/>
        <dgm:param type="nodeHorzAlign" val="ctr"/>
      </dgm:alg>
      <dgm:shape xmlns:r="http://schemas.openxmlformats.org/officeDocument/2006/relationships" r:blip="">
        <dgm:adjLst/>
      </dgm:shape>
      <dgm:presOf/>
      <dgm:constrLst>
        <dgm:constr type="userB"/>
        <dgm:constr type="w" for="ch" forName="rectComp" refType="w"/>
        <dgm:constr type="h" for="ch" forName="rectComp" refType="h"/>
        <dgm:constr type="w" for="des" forName="bgRect" refType="w"/>
        <dgm:constr type="primFontSz" for="des" forName="bgRectTx" op="equ"/>
      </dgm:constrLst>
      <dgm:ruleLst/>
      <dgm:forEach name="Name26" axis="ch" ptType="node" st="2">
        <dgm:layoutNode name="rectComp">
          <dgm:alg type="composite">
            <dgm:param type="vertAlign" val="t"/>
            <dgm:param type="horzAlign" val="ctr"/>
          </dgm:alg>
          <dgm:shape xmlns:r="http://schemas.openxmlformats.org/officeDocument/2006/relationships" r:blip="">
            <dgm:adjLst/>
          </dgm:shape>
          <dgm:presOf/>
          <dgm:choose name="Name27">
            <dgm:if name="Name28" func="var" arg="dir" op="equ" val="norm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l" for="ch" forName="bgRectTx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if>
            <dgm:else name="Name29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r" for="ch" forName="bgRectTx" refType="w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else>
          </dgm:choose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presOf axis="desOrSelf" ptType="node"/>
            <dgm:shape xmlns:r="http://schemas.openxmlformats.org/officeDocument/2006/relationships" type="rect" r:blip="" zOrderOff="-999" hideGeom="1">
              <dgm:adjLst/>
            </dgm:shape>
            <dgm:constrLst>
              <dgm:constr type="primFontSz" val="65"/>
            </dgm:constrLst>
            <dgm:ruleLst>
              <dgm:rule type="primFontSz" val="5" fact="NaN" max="NaN"/>
            </dgm:ruleLst>
          </dgm:layoutNode>
        </dgm:layoutNode>
        <dgm:choose name="Name30">
          <dgm:if name="Name31" axis="self" ptType="node" func="revPos" op="gte" val="2">
            <dgm:layoutNode name="spComp">
              <dgm:alg type="composite">
                <dgm:param type="vertAlign" val="t"/>
                <dgm:param type="horzAlign" val="ctr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vSp"/>
                <dgm:constr type="t" for="ch" forName="vSp"/>
                <dgm:constr type="h" for="ch" forName="vSp" refType="userB"/>
                <dgm:constr type="hOff" for="ch" forName="vSp" refType="userA" fact="-0.2"/>
              </dgm:constrLst>
              <dgm:ruleLst/>
              <dgm:layoutNode name="v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32"/>
        </dgm:choos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6">
  <dgm:title val=""/>
  <dgm:desc val=""/>
  <dgm:catLst>
    <dgm:cat type="hierarchy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>
      <dgm:param type="vertAlign" val="mid"/>
      <dgm:param type="horzAlign" val="ctr"/>
    </dgm:alg>
    <dgm:shape xmlns:r="http://schemas.openxmlformats.org/officeDocument/2006/relationships" r:blip="">
      <dgm:adjLst/>
    </dgm:shape>
    <dgm:presOf/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 refType="w" fact="0.3"/>
              <dgm:constr type="t" for="ch" forName="hierFlow"/>
              <dgm:constr type="r" for="ch" forName="hierFlow" refType="w" fact="0.98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/>
              <dgm:constr type="r" for="ch" forName="hierFlow" refType="w" fact="0.7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w" for="des" forName="level1Shape" refType="w"/>
          <dgm:constr type="h" for="des" forName="level1Shape" refType="w" refFor="des" refForName="level1Shape" fact="0.66667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h" refFor="des" refForName="level1Shape" op="equ" fact="0.4"/>
          <dgm:constr type="sibSp" for="des" forName="hierChild1" refType="w" refFor="des" refForName="level1Shape" op="equ" fact="0.3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h" refFor="des" refForName="level1Shape" op="equ"/>
          <dgm:constr type="userB" for="des" refType="sp" refFor="des" op="equ"/>
          <dgm:constr type="h" for="des" forName="firstBuf" refType="h" refFor="des" refForName="level1Shape" fact="0.1"/>
        </dgm:constrLst>
      </dgm:else>
    </dgm:choose>
    <dgm:ruleLst/>
    <dgm:layoutNode name="hierFlow">
      <dgm:alg type="lin">
        <dgm:param type="linDir" val="fromT"/>
        <dgm:param type="nodeVertAlign" val="t"/>
        <dgm:param type="vertAlign" val="t"/>
        <dgm:param type="nodeHorzAlign" val="ctr"/>
        <dgm:param type="fallback" val="2D"/>
      </dgm:alg>
      <dgm:shape xmlns:r="http://schemas.openxmlformats.org/officeDocument/2006/relationships" r:blip="">
        <dgm:adjLst/>
      </dgm:shape>
      <dgm:presOf/>
      <dgm:constrLst/>
      <dgm:ruleLst/>
      <dgm:choose name="Name6">
        <dgm:if name="Name7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8"/>
      </dgm:choose>
      <dgm:layoutNode name="hierChild1">
        <dgm:varLst>
          <dgm:chPref val="1"/>
          <dgm:animOne val="branch"/>
          <dgm:animLvl val="lvl"/>
        </dgm:varLst>
        <dgm:choose name="Name9">
          <dgm:if name="Name10" func="var" arg="dir" op="equ" val="norm">
            <dgm:alg type="hierChild">
              <dgm:param type="linDir" val="fromL"/>
              <dgm:param type="vertAlign" val="t"/>
            </dgm:alg>
          </dgm:if>
          <dgm:else name="Name11">
            <dgm:alg type="hierChild">
              <dgm:param type="linDir" val="fromR"/>
              <dgm:param type="vertAlign" val="t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primFontSz" for="des" ptType="node" op="equ"/>
        </dgm:constrLst>
        <dgm:ruleLst/>
        <dgm:forEach name="Name12" axis="ch" cnt="3">
          <dgm:forEach name="Name13" axis="self" ptType="node">
            <dgm:layoutNode name="Name14">
              <dgm:alg type="hierRoot"/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primFontSz" val="65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15">
                  <dgm:if name="Name16" func="var" arg="dir" op="equ" val="norm">
                    <dgm:alg type="hierChild">
                      <dgm:param type="linDir" val="fromL"/>
                    </dgm:alg>
                  </dgm:if>
                  <dgm:else name="Name17">
                    <dgm:alg type="hierChild">
                      <dgm:param type="linDir" val="from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18" axis="self" ptType="parTrans" cnt="1">
                    <dgm:layoutNode name="Name19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tCtr"/>
                      </dgm:alg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1"/>
                        <dgm:constr type="begPad"/>
                        <dgm:constr type="endPad"/>
                      </dgm:constrLst>
                      <dgm:ruleLst/>
                    </dgm:layoutNode>
                  </dgm:forEach>
                  <dgm:forEach name="Name20" axis="self" ptType="node">
                    <dgm:layoutNode name="Name21">
                      <dgm:alg type="hierRoot"/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primFontSz" val="65"/>
                          <dgm:constr type="tMarg" refType="primFontSz" fact="0.3"/>
                          <dgm:constr type="bMarg" refType="primFontSz" fact="0.3"/>
                          <dgm:constr type="lMarg" refType="primFontSz" fact="0.3"/>
                          <dgm:constr type="r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22">
                          <dgm:if name="Name23" func="var" arg="dir" op="equ" val="norm">
                            <dgm:alg type="hierChild">
                              <dgm:param type="linDir" val="fromL"/>
                            </dgm:alg>
                          </dgm:if>
                          <dgm:else name="Name24">
                            <dgm:alg type="hierChild">
                              <dgm:param type="linDir" val="from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25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alg type="lin">
        <dgm:param type="linDir" val="fromT"/>
        <dgm:param type="nodeVertAlign" val="t"/>
        <dgm:param type="vertAlign" val="t"/>
        <dgm:param type="nodeHorzAlign" val="ctr"/>
      </dgm:alg>
      <dgm:shape xmlns:r="http://schemas.openxmlformats.org/officeDocument/2006/relationships" r:blip="">
        <dgm:adjLst/>
      </dgm:shape>
      <dgm:presOf/>
      <dgm:constrLst>
        <dgm:constr type="userB"/>
        <dgm:constr type="w" for="ch" forName="rectComp" refType="w"/>
        <dgm:constr type="h" for="ch" forName="rectComp" refType="h"/>
        <dgm:constr type="w" for="des" forName="bgRect" refType="w"/>
        <dgm:constr type="primFontSz" for="des" forName="bgRectTx" op="equ"/>
      </dgm:constrLst>
      <dgm:ruleLst/>
      <dgm:forEach name="Name26" axis="ch" ptType="node" st="2">
        <dgm:layoutNode name="rectComp">
          <dgm:alg type="composite">
            <dgm:param type="vertAlign" val="t"/>
            <dgm:param type="horzAlign" val="ctr"/>
          </dgm:alg>
          <dgm:shape xmlns:r="http://schemas.openxmlformats.org/officeDocument/2006/relationships" r:blip="">
            <dgm:adjLst/>
          </dgm:shape>
          <dgm:presOf/>
          <dgm:choose name="Name27">
            <dgm:if name="Name28" func="var" arg="dir" op="equ" val="norm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l" for="ch" forName="bgRectTx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if>
            <dgm:else name="Name29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r" for="ch" forName="bgRectTx" refType="w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else>
          </dgm:choose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presOf axis="desOrSelf" ptType="node"/>
            <dgm:shape xmlns:r="http://schemas.openxmlformats.org/officeDocument/2006/relationships" type="rect" r:blip="" zOrderOff="-999" hideGeom="1">
              <dgm:adjLst/>
            </dgm:shape>
            <dgm:constrLst>
              <dgm:constr type="primFontSz" val="65"/>
            </dgm:constrLst>
            <dgm:ruleLst>
              <dgm:rule type="primFontSz" val="5" fact="NaN" max="NaN"/>
            </dgm:ruleLst>
          </dgm:layoutNode>
        </dgm:layoutNode>
        <dgm:choose name="Name30">
          <dgm:if name="Name31" axis="self" ptType="node" func="revPos" op="gte" val="2">
            <dgm:layoutNode name="spComp">
              <dgm:alg type="composite">
                <dgm:param type="vertAlign" val="t"/>
                <dgm:param type="horzAlign" val="ctr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vSp"/>
                <dgm:constr type="t" for="ch" forName="vSp"/>
                <dgm:constr type="h" for="ch" forName="vSp" refType="userB"/>
                <dgm:constr type="hOff" for="ch" forName="vSp" refType="userA" fact="-0.2"/>
              </dgm:constrLst>
              <dgm:ruleLst/>
              <dgm:layoutNode name="v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32"/>
        </dgm:choos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82EACA-09AC-4340-948A-E16D38E9A239}" type="datetimeFigureOut">
              <a:rPr lang="en-US" smtClean="0"/>
              <a:pPr/>
              <a:t>10/31/2019</a:t>
            </a:fld>
            <a:endParaRPr 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431DBB-E49A-48AF-93CE-2BEA4CA90C40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rlz=1C1GCEB_enGB825GB825&amp;tbm=isch&amp;sa=1&amp;ei=Gza7XcyuHeKj1fAP-fmq8Ag&amp;q=ROOT%2C+BASE%2C+STEM&amp;oq=ROOT%2C+BASE%2C+STEM&amp;gs_l=img.3..0i8i30l2j0i24l3.35164.38775..39223...3.0..0.55.625.15......0....1..gws-wiz-img.......0i67j0j0i10i24j0i5i30.etDK48ytbsk&amp;ved=0ahUKEwiMqPPyncflAhXiURUIHfm8Co4Q4dUDCAc&amp;uact=5#imgrc=BPAzjfmVvu9xBM: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https://www.google.com/search?q=root,+stem,+base&amp;rlz=1C1GCEB_enGB825GB825&amp;source=lnms&amp;tbm=isch&amp;sa=X&amp;ved=0ahUKEwjzyoaA2MjlAhVERxUIHSpNBJoQ_AUIEygC&amp;biw=1920&amp;bih=975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31DBB-E49A-48AF-93CE-2BEA4CA90C4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933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https://www.google.com/</a:t>
            </a:r>
            <a:r>
              <a:rPr lang="en-GB" dirty="0" err="1" smtClean="0"/>
              <a:t>search?rlz</a:t>
            </a:r>
            <a:r>
              <a:rPr lang="en-GB" dirty="0" smtClean="0"/>
              <a:t>=1C1GCEB_enGB825GB825&amp;tbm=</a:t>
            </a:r>
            <a:r>
              <a:rPr lang="en-GB" dirty="0" err="1" smtClean="0"/>
              <a:t>isch&amp;sa</a:t>
            </a:r>
            <a:r>
              <a:rPr lang="en-GB" dirty="0" smtClean="0"/>
              <a:t>=1&amp;ei=Gza7XcyuHeKj1fAP-fmq8Ag&amp;q=ROOT%2C+BASE%2C+STEM&amp;oq=ROOT%2C+BASE%2C+STEM&amp;gs_l=img.3..0i8i30l2j0i24l3.35164.38775..39223...3.0..0.55.625.15......0....1..gws-wiz-img.......0i67j0j0i10i24j0i5i30.etDK48ytbsk&amp;ved=0ahUKEwiMqPPyncflAhXiURUIHfm8Co4Q4dUDCAc&amp;uact=5#imgrc=BPAzjfmVvu9xBM:   </a:t>
            </a:r>
          </a:p>
          <a:p>
            <a:r>
              <a:rPr lang="en-GB" dirty="0" smtClean="0"/>
              <a:t>Accessed</a:t>
            </a:r>
            <a:r>
              <a:rPr lang="en-GB" baseline="0" dirty="0" smtClean="0"/>
              <a:t> on 28</a:t>
            </a:r>
            <a:r>
              <a:rPr lang="en-GB" baseline="30000" dirty="0" smtClean="0"/>
              <a:t>st</a:t>
            </a:r>
            <a:r>
              <a:rPr lang="en-GB" baseline="0" dirty="0" smtClean="0"/>
              <a:t> Oct, 2019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31DBB-E49A-48AF-93CE-2BEA4CA90C4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6975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https://www.google.com/</a:t>
            </a:r>
            <a:r>
              <a:rPr lang="en-GB" dirty="0" err="1" smtClean="0">
                <a:hlinkClick r:id="rId3"/>
              </a:rPr>
              <a:t>search?rlz</a:t>
            </a:r>
            <a:r>
              <a:rPr lang="en-GB" dirty="0" smtClean="0">
                <a:hlinkClick r:id="rId3"/>
              </a:rPr>
              <a:t>=1C1GCEB_enGB825GB825&amp;tbm=</a:t>
            </a:r>
            <a:r>
              <a:rPr lang="en-GB" dirty="0" err="1" smtClean="0">
                <a:hlinkClick r:id="rId3"/>
              </a:rPr>
              <a:t>isch&amp;sa</a:t>
            </a:r>
            <a:r>
              <a:rPr lang="en-GB" dirty="0" smtClean="0">
                <a:hlinkClick r:id="rId3"/>
              </a:rPr>
              <a:t>=1&amp;ei=Gza7XcyuHeKj1fAP-fmq8Ag&amp;q=ROOT%2C+BASE%2C+STEM&amp;oq=ROOT%2C+BASE%2C+STEM&amp;gs_l=img.3..0i8i30l2j0i24l3.35164.38775..39223...3.0..0.55.625.15......0....1..gws-wiz-img.......0i67j0j0i10i24j0i5i30.etDK48ytbsk&amp;ved=0ahUKEwiMqPPyncflAhXiURUIHfm8Co4Q4dUDCAc&amp;uact=5#imgrc=BPAzjfmVvu9xBM:</a:t>
            </a:r>
            <a:r>
              <a:rPr lang="en-GB" dirty="0" smtClean="0"/>
              <a:t> (Accessed</a:t>
            </a:r>
            <a:r>
              <a:rPr lang="en-GB" baseline="0" dirty="0" smtClean="0"/>
              <a:t> on 28</a:t>
            </a:r>
            <a:r>
              <a:rPr lang="en-GB" baseline="30000" dirty="0" smtClean="0"/>
              <a:t>th</a:t>
            </a:r>
            <a:r>
              <a:rPr lang="en-GB" baseline="0" dirty="0" smtClean="0"/>
              <a:t> Oct 2019)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31DBB-E49A-48AF-93CE-2BEA4CA90C4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7159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https://www.google.com/</a:t>
            </a:r>
            <a:r>
              <a:rPr lang="en-GB" dirty="0" err="1" smtClean="0"/>
              <a:t>search?rlz</a:t>
            </a:r>
            <a:r>
              <a:rPr lang="en-GB" dirty="0" smtClean="0"/>
              <a:t>=1C1GCEB_enGB825GB825&amp;tbm=</a:t>
            </a:r>
            <a:r>
              <a:rPr lang="en-GB" dirty="0" err="1" smtClean="0"/>
              <a:t>isch&amp;sa</a:t>
            </a:r>
            <a:r>
              <a:rPr lang="en-GB" dirty="0" smtClean="0"/>
              <a:t>=1&amp;ei=Gza7XcyuHeKj1fAP-fmq8Ag&amp;q=ROOT%2C+BASE%2C+STEM&amp;oq=ROOT%2C+BASE%2C+STEM&amp;gs_l=img.3..0i8i30l2j0i24l3.35164.38775..39223...3.0..0.55.625.15......0....1..gws-wiz-img.......0i67j0j0i10i24j0i5i30.etDK48ytbsk&amp;ved=0ahUKEwiMqPPyncflAhXiURUIHfm8Co4Q4dUDCAc&amp;uact=5#imgrc=BPAzjfmVvu9xBM: (Accessed on 28</a:t>
            </a:r>
            <a:r>
              <a:rPr lang="en-GB" baseline="30000" dirty="0" smtClean="0"/>
              <a:t>th</a:t>
            </a:r>
            <a:r>
              <a:rPr lang="en-GB" baseline="0" dirty="0" smtClean="0"/>
              <a:t> Oct 2019)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31DBB-E49A-48AF-93CE-2BEA4CA90C4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7684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31DBB-E49A-48AF-93CE-2BEA4CA90C4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1373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标题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/>
              <a:t>单击此处编辑母版副标题样式</a:t>
            </a:r>
            <a:endParaRPr kumimoji="0" lang="en-US"/>
          </a:p>
        </p:txBody>
      </p:sp>
      <p:sp>
        <p:nvSpPr>
          <p:cNvPr id="28" name="日期占位符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0735E43-932C-4944-904F-6A80B582B546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矩形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矩形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矩形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矩形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直接连接符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直接连接符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直接连接符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直接连接符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直接连接符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直接连接符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矩形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椭圆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椭圆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椭圆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椭圆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椭圆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灯片编号占位符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1DD9A2C-C55C-458A-9349-1089232DC22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zh-CN" altLang="en-US"/>
              <a:t>单击此处编辑母版文本样式</a:t>
            </a:r>
          </a:p>
          <a:p>
            <a:pPr lvl="1" eaLnBrk="1" latinLnBrk="0" hangingPunct="1"/>
            <a:r>
              <a:rPr lang="zh-CN" altLang="en-US"/>
              <a:t>第二级</a:t>
            </a:r>
          </a:p>
          <a:p>
            <a:pPr lvl="2" eaLnBrk="1" latinLnBrk="0" hangingPunct="1"/>
            <a:r>
              <a:rPr lang="zh-CN" altLang="en-US"/>
              <a:t>第三级</a:t>
            </a:r>
          </a:p>
          <a:p>
            <a:pPr lvl="3" eaLnBrk="1" latinLnBrk="0" hangingPunct="1"/>
            <a:r>
              <a:rPr lang="zh-CN" altLang="en-US"/>
              <a:t>第四级</a:t>
            </a:r>
          </a:p>
          <a:p>
            <a:pPr lvl="4" eaLnBrk="1" latinLnBrk="0" hangingPunct="1"/>
            <a:r>
              <a:rPr lang="zh-CN" altLang="en-US"/>
              <a:t>第五级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2A4E13F-9992-475D-9734-162D8904A692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1DD9A2C-C55C-458A-9349-1089232DC22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节标题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C1D6B84-0BF2-4807-BA8F-B740DB3C95A7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9" name="矩形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矩形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矩形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矩形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直接连接符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直接连接符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直接连接符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直接连接符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直接连接符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矩形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椭圆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椭圆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椭圆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椭圆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椭圆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直接连接符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1DD9A2C-C55C-458A-9349-1089232DC22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6EB1D-C55B-42EF-BBFD-A62D764618FC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zh-CN" altLang="en-US"/>
              <a:t>单击此处编辑母版文本样式</a:t>
            </a:r>
          </a:p>
          <a:p>
            <a:pPr lvl="1" eaLnBrk="1" latinLnBrk="0" hangingPunct="1"/>
            <a:r>
              <a:rPr lang="zh-CN" altLang="en-US"/>
              <a:t>第二级</a:t>
            </a:r>
          </a:p>
          <a:p>
            <a:pPr lvl="2" eaLnBrk="1" latinLnBrk="0" hangingPunct="1"/>
            <a:r>
              <a:rPr lang="zh-CN" altLang="en-US"/>
              <a:t>第三级</a:t>
            </a:r>
          </a:p>
          <a:p>
            <a:pPr lvl="3" eaLnBrk="1" latinLnBrk="0" hangingPunct="1"/>
            <a:r>
              <a:rPr lang="zh-CN" altLang="en-US"/>
              <a:t>第四级</a:t>
            </a:r>
          </a:p>
          <a:p>
            <a:pPr lvl="4" eaLnBrk="1" latinLnBrk="0" hangingPunct="1"/>
            <a:r>
              <a:rPr lang="zh-CN" altLang="en-US"/>
              <a:t>第五级</a:t>
            </a:r>
            <a:endParaRPr kumimoji="0" 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zh-CN" altLang="en-US"/>
              <a:t>单击此处编辑母版文本样式</a:t>
            </a:r>
          </a:p>
          <a:p>
            <a:pPr lvl="1" eaLnBrk="1" latinLnBrk="0" hangingPunct="1"/>
            <a:r>
              <a:rPr lang="zh-CN" altLang="en-US"/>
              <a:t>第二级</a:t>
            </a:r>
          </a:p>
          <a:p>
            <a:pPr lvl="2" eaLnBrk="1" latinLnBrk="0" hangingPunct="1"/>
            <a:r>
              <a:rPr lang="zh-CN" altLang="en-US"/>
              <a:t>第三级</a:t>
            </a:r>
          </a:p>
          <a:p>
            <a:pPr lvl="3" eaLnBrk="1" latinLnBrk="0" hangingPunct="1"/>
            <a:r>
              <a:rPr lang="zh-CN" altLang="en-US"/>
              <a:t>第四级</a:t>
            </a:r>
          </a:p>
          <a:p>
            <a:pPr lvl="4" eaLnBrk="1" latinLnBrk="0" hangingPunct="1"/>
            <a:r>
              <a:rPr lang="zh-CN" altLang="en-US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15556-9DE9-4DEF-8A3B-4A9D0280CC8E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zh-CN" altLang="en-US"/>
              <a:t>单击此处编辑母版文本样式</a:t>
            </a:r>
          </a:p>
          <a:p>
            <a:pPr lvl="1" eaLnBrk="1" latinLnBrk="0" hangingPunct="1"/>
            <a:r>
              <a:rPr lang="zh-CN" altLang="en-US"/>
              <a:t>第二级</a:t>
            </a:r>
          </a:p>
          <a:p>
            <a:pPr lvl="2" eaLnBrk="1" latinLnBrk="0" hangingPunct="1"/>
            <a:r>
              <a:rPr lang="zh-CN" altLang="en-US"/>
              <a:t>第三级</a:t>
            </a:r>
          </a:p>
          <a:p>
            <a:pPr lvl="3" eaLnBrk="1" latinLnBrk="0" hangingPunct="1"/>
            <a:r>
              <a:rPr lang="zh-CN" altLang="en-US"/>
              <a:t>第四级</a:t>
            </a:r>
          </a:p>
          <a:p>
            <a:pPr lvl="4" eaLnBrk="1" latinLnBrk="0" hangingPunct="1"/>
            <a:r>
              <a:rPr lang="zh-CN" altLang="en-US"/>
              <a:t>第五级</a:t>
            </a:r>
            <a:endParaRPr kumimoji="0" lang="en-US"/>
          </a:p>
        </p:txBody>
      </p:sp>
      <p:sp>
        <p:nvSpPr>
          <p:cNvPr id="13" name="内容占位符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zh-CN" altLang="en-US"/>
              <a:t>单击此处编辑母版文本样式</a:t>
            </a:r>
          </a:p>
          <a:p>
            <a:pPr lvl="1" eaLnBrk="1" latinLnBrk="0" hangingPunct="1"/>
            <a:r>
              <a:rPr lang="zh-CN" altLang="en-US"/>
              <a:t>第二级</a:t>
            </a:r>
          </a:p>
          <a:p>
            <a:pPr lvl="2" eaLnBrk="1" latinLnBrk="0" hangingPunct="1"/>
            <a:r>
              <a:rPr lang="zh-CN" altLang="en-US"/>
              <a:t>第三级</a:t>
            </a:r>
          </a:p>
          <a:p>
            <a:pPr lvl="3" eaLnBrk="1" latinLnBrk="0" hangingPunct="1"/>
            <a:r>
              <a:rPr lang="zh-CN" altLang="en-US"/>
              <a:t>第四级</a:t>
            </a:r>
          </a:p>
          <a:p>
            <a:pPr lvl="4" eaLnBrk="1" latinLnBrk="0" hangingPunct="1"/>
            <a:r>
              <a:rPr lang="zh-CN" altLang="en-US"/>
              <a:t>第五级</a:t>
            </a:r>
            <a:endParaRPr kumimoji="0" 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zh-CN" altLang="en-US"/>
              <a:t>单击此处编辑母版文本样式</a:t>
            </a:r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95637F2-82E6-4109-8648-17D0A57C546F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1DD9A2C-C55C-458A-9349-1089232DC22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CCF52-06EE-42CB-B329-96C8828ABE3A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内容与标题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直接连接符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/>
              <a:t>单击此处编辑母版文本样式</a:t>
            </a:r>
          </a:p>
        </p:txBody>
      </p:sp>
      <p:sp>
        <p:nvSpPr>
          <p:cNvPr id="8" name="直接连接符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直接连接符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直接连接符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矩形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直接连接符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椭圆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内容占位符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zh-CN" altLang="en-US"/>
              <a:t>单击此处编辑母版文本样式</a:t>
            </a:r>
          </a:p>
          <a:p>
            <a:pPr lvl="1" eaLnBrk="1" latinLnBrk="0" hangingPunct="1"/>
            <a:r>
              <a:rPr lang="zh-CN" altLang="en-US"/>
              <a:t>第二级</a:t>
            </a:r>
          </a:p>
          <a:p>
            <a:pPr lvl="2" eaLnBrk="1" latinLnBrk="0" hangingPunct="1"/>
            <a:r>
              <a:rPr lang="zh-CN" altLang="en-US"/>
              <a:t>第三级</a:t>
            </a:r>
          </a:p>
          <a:p>
            <a:pPr lvl="3" eaLnBrk="1" latinLnBrk="0" hangingPunct="1"/>
            <a:r>
              <a:rPr lang="zh-CN" altLang="en-US"/>
              <a:t>第四级</a:t>
            </a:r>
          </a:p>
          <a:p>
            <a:pPr lvl="4" eaLnBrk="1" latinLnBrk="0" hangingPunct="1"/>
            <a:r>
              <a:rPr lang="zh-CN" altLang="en-US"/>
              <a:t>第五级</a:t>
            </a:r>
            <a:endParaRPr kumimoji="0" lang="en-US"/>
          </a:p>
        </p:txBody>
      </p:sp>
      <p:sp>
        <p:nvSpPr>
          <p:cNvPr id="21" name="日期占位符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74A2FDF-E336-4ED8-BA12-A70DC3F44CCC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22" name="灯片编号占位符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1DD9A2C-C55C-458A-9349-1089232DC22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页脚占位符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直接连接符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椭圆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zh-CN" altLang="en-US"/>
              <a:t>单击图标添加图片</a:t>
            </a:r>
            <a:endParaRPr kumimoji="0" 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CN" altLang="en-US"/>
              <a:t>单击此处编辑母版文本样式</a:t>
            </a:r>
          </a:p>
        </p:txBody>
      </p:sp>
      <p:sp>
        <p:nvSpPr>
          <p:cNvPr id="10" name="直接连接符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矩形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直接连接符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直接连接符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直接连接符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日期占位符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5003702-F6E7-4469-825E-AF2A36D8EC6D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1DD9A2C-C55C-458A-9349-1089232DC22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页脚占位符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/>
              <a:t>单击此处编辑母版文本样式</a:t>
            </a:r>
          </a:p>
          <a:p>
            <a:pPr lvl="1" eaLnBrk="1" latinLnBrk="0" hangingPunct="1"/>
            <a:r>
              <a:rPr lang="zh-CN" altLang="en-US"/>
              <a:t>第二级</a:t>
            </a:r>
          </a:p>
          <a:p>
            <a:pPr lvl="2" eaLnBrk="1" latinLnBrk="0" hangingPunct="1"/>
            <a:r>
              <a:rPr lang="zh-CN" altLang="en-US"/>
              <a:t>第三级</a:t>
            </a:r>
          </a:p>
          <a:p>
            <a:pPr lvl="3" eaLnBrk="1" latinLnBrk="0" hangingPunct="1"/>
            <a:r>
              <a:rPr lang="zh-CN" altLang="en-US"/>
              <a:t>第四级</a:t>
            </a:r>
          </a:p>
          <a:p>
            <a:pPr lvl="4" eaLnBrk="1" latinLnBrk="0" hangingPunct="1"/>
            <a:r>
              <a:rPr lang="zh-CN" altLang="en-US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EC3F2-2040-4321-99F9-741E581777A7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zh-CN" altLang="en-US"/>
              <a:t>单击此处编辑母版文本样式</a:t>
            </a:r>
          </a:p>
          <a:p>
            <a:pPr lvl="1" eaLnBrk="1" latinLnBrk="0" hangingPunct="1"/>
            <a:r>
              <a:rPr lang="zh-CN" altLang="en-US"/>
              <a:t>第二级</a:t>
            </a:r>
          </a:p>
          <a:p>
            <a:pPr lvl="2" eaLnBrk="1" latinLnBrk="0" hangingPunct="1"/>
            <a:r>
              <a:rPr lang="zh-CN" altLang="en-US"/>
              <a:t>第三级</a:t>
            </a:r>
          </a:p>
          <a:p>
            <a:pPr lvl="3" eaLnBrk="1" latinLnBrk="0" hangingPunct="1"/>
            <a:r>
              <a:rPr lang="zh-CN" altLang="en-US"/>
              <a:t>第四级</a:t>
            </a:r>
          </a:p>
          <a:p>
            <a:pPr lvl="4" eaLnBrk="1" latinLnBrk="0" hangingPunct="1"/>
            <a:r>
              <a:rPr lang="zh-CN" altLang="en-US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2F30D-484E-4873-96B3-E0F653183B2B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直接连接符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标题占位符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zh-CN" altLang="en-US"/>
              <a:t>单击此处编辑母版文本样式</a:t>
            </a:r>
          </a:p>
          <a:p>
            <a:pPr lvl="1" eaLnBrk="1" latinLnBrk="0" hangingPunct="1"/>
            <a:r>
              <a:rPr kumimoji="0" lang="zh-CN" altLang="en-US"/>
              <a:t>第二级</a:t>
            </a:r>
          </a:p>
          <a:p>
            <a:pPr lvl="2" eaLnBrk="1" latinLnBrk="0" hangingPunct="1"/>
            <a:r>
              <a:rPr kumimoji="0" lang="zh-CN" altLang="en-US"/>
              <a:t>第三级</a:t>
            </a:r>
          </a:p>
          <a:p>
            <a:pPr lvl="3" eaLnBrk="1" latinLnBrk="0" hangingPunct="1"/>
            <a:r>
              <a:rPr kumimoji="0" lang="zh-CN" altLang="en-US"/>
              <a:t>第四级</a:t>
            </a:r>
          </a:p>
          <a:p>
            <a:pPr lvl="4" eaLnBrk="1" latinLnBrk="0" hangingPunct="1"/>
            <a:r>
              <a:rPr kumimoji="0" lang="zh-CN" altLang="en-US"/>
              <a:t>第五级</a:t>
            </a:r>
            <a:endParaRPr kumimoji="0" lang="en-US"/>
          </a:p>
        </p:txBody>
      </p:sp>
      <p:sp>
        <p:nvSpPr>
          <p:cNvPr id="14" name="日期占位符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E3436E7-FC5E-4A7B-9CFD-B53CD3DD1411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直接连接符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直接连接符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矩形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直接连接符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椭圆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灯片编号占位符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1DD9A2C-C55C-458A-9349-1089232DC225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981200" y="1752600"/>
            <a:ext cx="6172200" cy="1894362"/>
          </a:xfrm>
        </p:spPr>
        <p:txBody>
          <a:bodyPr>
            <a:noAutofit/>
          </a:bodyPr>
          <a:lstStyle/>
          <a:p>
            <a:pPr algn="ctr"/>
            <a:r>
              <a:rPr lang="en-US" sz="5400" dirty="0">
                <a:solidFill>
                  <a:srgbClr val="FF0000"/>
                </a:solidFill>
              </a:rPr>
              <a:t>Key Issues in Linguistics</a:t>
            </a:r>
            <a:r>
              <a:rPr lang="en-US" sz="5400" dirty="0"/>
              <a:t/>
            </a:r>
            <a:br>
              <a:rPr lang="en-US" sz="5400" dirty="0"/>
            </a:br>
            <a:r>
              <a:rPr lang="en-US" sz="5400" dirty="0"/>
              <a:t> 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657600"/>
            <a:ext cx="6172200" cy="1371600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en-US" sz="3000" dirty="0"/>
              <a:t>4thd Session 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sz="3200" dirty="0"/>
              <a:t>31st Oct 2019 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51EF8-9D3F-4CDF-8CEC-37ABC8ACF0EE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6" name="内容占位符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473746256"/>
              </p:ext>
            </p:extLst>
          </p:nvPr>
        </p:nvGraphicFramePr>
        <p:xfrm>
          <a:off x="-1752600" y="-609600"/>
          <a:ext cx="10439400" cy="6248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685800" y="533400"/>
            <a:ext cx="31242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rgbClr val="FF0000"/>
                </a:solidFill>
              </a:rPr>
              <a:t>A quick recap</a:t>
            </a:r>
            <a:r>
              <a:rPr lang="en-US" dirty="0" smtClean="0"/>
              <a:t> </a:t>
            </a:r>
            <a:endParaRPr lang="en-US" dirty="0"/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5943600" y="2438400"/>
            <a:ext cx="0" cy="457200"/>
          </a:xfrm>
          <a:prstGeom prst="straightConnector1">
            <a:avLst/>
          </a:prstGeom>
          <a:ln>
            <a:solidFill>
              <a:schemeClr val="accent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862BF-29C9-4FC8-A43B-E4CEA024A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250" y="-381000"/>
            <a:ext cx="8839200" cy="1143000"/>
          </a:xfrm>
        </p:spPr>
        <p:txBody>
          <a:bodyPr/>
          <a:lstStyle/>
          <a:p>
            <a:r>
              <a:rPr lang="en-US" dirty="0"/>
              <a:t>Morphology with the General Linguistics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56889B6-135E-49C8-B127-EF8E59B4B848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274810" y="1066800"/>
            <a:ext cx="4865698" cy="5537454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8F4F69-249A-4526-BA52-FCE58F1BB47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444CF7-BEF5-4746-AC0D-B292FD213F9E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2A4A73A-BE75-4EE4-A818-73BCEB6FDBF3}"/>
              </a:ext>
            </a:extLst>
          </p:cNvPr>
          <p:cNvSpPr/>
          <p:nvPr/>
        </p:nvSpPr>
        <p:spPr>
          <a:xfrm>
            <a:off x="5186717" y="1435758"/>
            <a:ext cx="312420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Included---Descriptive grammar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/>
              <a:t>Excluded---Generative grammar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Generative phonology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Syntax</a:t>
            </a:r>
          </a:p>
        </p:txBody>
      </p:sp>
    </p:spTree>
    <p:extLst>
      <p:ext uri="{BB962C8B-B14F-4D97-AF65-F5344CB8AC3E}">
        <p14:creationId xmlns:p14="http://schemas.microsoft.com/office/powerpoint/2010/main" val="3778877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1A795-ADEC-4DFE-83ED-4E5A5651DA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Morphology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CF2D0-292D-4968-B7B0-F53ED6DD227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The subdiscipline of linguistics which </a:t>
            </a:r>
            <a:r>
              <a:rPr lang="en-US" dirty="0" smtClean="0"/>
              <a:t>studies</a:t>
            </a:r>
            <a:r>
              <a:rPr lang="en-US" dirty="0" smtClean="0"/>
              <a:t> </a:t>
            </a:r>
            <a:r>
              <a:rPr lang="en-US" dirty="0"/>
              <a:t>the internal structure of words, the rules that govern it, the origin of words and </a:t>
            </a:r>
            <a:r>
              <a:rPr lang="en-US" dirty="0" smtClean="0"/>
              <a:t>their historical development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/>
              <a:t>Diachronic component </a:t>
            </a:r>
          </a:p>
          <a:p>
            <a:r>
              <a:rPr lang="en-US" dirty="0"/>
              <a:t>Synchronic component</a:t>
            </a:r>
          </a:p>
          <a:p>
            <a:endParaRPr lang="en-US" dirty="0"/>
          </a:p>
          <a:p>
            <a:r>
              <a:rPr lang="en-US" dirty="0"/>
              <a:t>Etymology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6A59BC-7252-4F97-A968-292C431E07BF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71090A-1020-46BC-8006-CBFBE237603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22522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898E1-7302-4D9B-90C3-F23DA6AF7B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 word?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2F0284-7784-4816-A034-33425529FC2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A04692-E6E4-4695-9979-63F0120EA86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5057A50-9891-4CFE-9539-86E01E62E556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25856" y="1443038"/>
            <a:ext cx="7467600" cy="4873752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a single distinct meaningful element of speech or writing, used with others (or sometimes alone) to form a sentence and typically shown with a space on either side when written or printed.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In linguistics, a word is the smallest element that can be uttered in isolation </a:t>
            </a:r>
            <a:r>
              <a:rPr lang="en-US" dirty="0" smtClean="0"/>
              <a:t>with </a:t>
            </a:r>
            <a:r>
              <a:rPr lang="en-US" dirty="0" smtClean="0">
                <a:solidFill>
                  <a:srgbClr val="FF0000"/>
                </a:solidFill>
              </a:rPr>
              <a:t>objective or practical meaning</a:t>
            </a:r>
            <a:r>
              <a:rPr lang="en-US" dirty="0" smtClean="0"/>
              <a:t>. </a:t>
            </a:r>
            <a:r>
              <a:rPr lang="en-US" dirty="0"/>
              <a:t>This contrasts deeply with a morpheme, </a:t>
            </a:r>
            <a:r>
              <a:rPr lang="en-US" dirty="0" smtClean="0"/>
              <a:t>which </a:t>
            </a:r>
            <a:r>
              <a:rPr lang="en-US" dirty="0"/>
              <a:t>is the smallest unit of meaning but will not necessarily stand on its </a:t>
            </a:r>
            <a:r>
              <a:rPr lang="en-US" dirty="0" smtClean="0"/>
              <a:t>own.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22285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C12E78-8ABC-45E1-9E24-1C46A6959F6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8B2B8F-00C3-40E1-9C0E-D9A01B37FC32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6</a:t>
            </a:fld>
            <a:endParaRPr lang="en-US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8E9EA551-A832-42EA-A2F8-6E257963F16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57179047"/>
              </p:ext>
            </p:extLst>
          </p:nvPr>
        </p:nvGraphicFramePr>
        <p:xfrm>
          <a:off x="76200" y="152400"/>
          <a:ext cx="8662416" cy="6477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205885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CB9E0-4840-49A9-9955-A3A19783E9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C73C1-C1D6-4A78-B32B-DE63049AAC9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11/1/2019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3BE556-700C-4083-97F4-2D46B5FBDA7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7</a:t>
            </a:fld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63A081C-71A5-4C83-8658-5D3556BCB9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381000"/>
            <a:ext cx="6858594" cy="5980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43457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7DB36-EDF7-4481-9910-CAC0D1BDD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52600" y="67723"/>
            <a:ext cx="7467600" cy="1143000"/>
          </a:xfrm>
        </p:spPr>
        <p:txBody>
          <a:bodyPr/>
          <a:lstStyle/>
          <a:p>
            <a:pPr algn="ctr"/>
            <a:r>
              <a:rPr lang="en-US" dirty="0" smtClean="0">
                <a:solidFill>
                  <a:srgbClr val="FF0000"/>
                </a:solidFill>
              </a:rPr>
              <a:t>A ROOT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E4398-8216-484F-A2CC-DF3CA95EED4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08432" y="1381506"/>
            <a:ext cx="3733800" cy="4873752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A root is a free morpheme. In other words, it is the smallest meaning unit; thereby, it can’t be reduced into even smaller units. It </a:t>
            </a:r>
            <a:r>
              <a:rPr lang="en-US" dirty="0" smtClean="0"/>
              <a:t>is the kernel part </a:t>
            </a:r>
            <a:r>
              <a:rPr lang="en-US" dirty="0" smtClean="0"/>
              <a:t>in word-formation. It is </a:t>
            </a:r>
            <a:r>
              <a:rPr lang="en-US" dirty="0" smtClean="0"/>
              <a:t>either </a:t>
            </a:r>
            <a:r>
              <a:rPr lang="en-US" dirty="0"/>
              <a:t>a base word, or a part of a word to which affixes </a:t>
            </a:r>
            <a:r>
              <a:rPr lang="en-US" dirty="0" smtClean="0"/>
              <a:t>can be</a:t>
            </a:r>
            <a:r>
              <a:rPr lang="en-US" dirty="0" smtClean="0"/>
              <a:t> added or that is left </a:t>
            </a:r>
            <a:r>
              <a:rPr lang="en-US" dirty="0"/>
              <a:t>after </a:t>
            </a:r>
            <a:r>
              <a:rPr lang="en-US" dirty="0" smtClean="0"/>
              <a:t>the removal of affixes.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B716B9-F7A0-45CA-BE75-D1A6C3B5781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A7D60E-EE2F-4F9A-AC82-FD87891DBED8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1" y="609601"/>
            <a:ext cx="43434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3207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223" y="1295400"/>
            <a:ext cx="3857432" cy="54102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889D36-0704-46CD-A230-81F0F1F284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432" y="8236"/>
            <a:ext cx="7467600" cy="1143000"/>
          </a:xfrm>
        </p:spPr>
        <p:txBody>
          <a:bodyPr/>
          <a:lstStyle/>
          <a:p>
            <a:pPr algn="ctr"/>
            <a:r>
              <a:rPr lang="en-US" dirty="0" smtClean="0">
                <a:solidFill>
                  <a:srgbClr val="FF0000"/>
                </a:solidFill>
              </a:rPr>
              <a:t>A base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9BE83-E7E1-4FD4-8D5F-FFF482EAABE2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152160" y="1415617"/>
            <a:ext cx="3905824" cy="4873752"/>
          </a:xfrm>
        </p:spPr>
        <p:txBody>
          <a:bodyPr>
            <a:normAutofit fontScale="92500"/>
          </a:bodyPr>
          <a:lstStyle/>
          <a:p>
            <a:r>
              <a:rPr lang="en-US" dirty="0"/>
              <a:t>A base is the form of a word to which prefixes and suffixes can be added to create new words. </a:t>
            </a:r>
            <a:endParaRPr lang="en-US" dirty="0"/>
          </a:p>
          <a:p>
            <a:r>
              <a:rPr lang="en-US" dirty="0" smtClean="0"/>
              <a:t> A base is </a:t>
            </a:r>
            <a:r>
              <a:rPr lang="en-US" dirty="0"/>
              <a:t>not derived from or made up of other words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err="1" smtClean="0"/>
              <a:t>E.g</a:t>
            </a:r>
            <a:r>
              <a:rPr lang="en-US" dirty="0" smtClean="0"/>
              <a:t>,  educate--the base</a:t>
            </a:r>
          </a:p>
          <a:p>
            <a:r>
              <a:rPr lang="en-US" dirty="0"/>
              <a:t> </a:t>
            </a:r>
            <a:r>
              <a:rPr lang="en-US" dirty="0" err="1" smtClean="0"/>
              <a:t>educat</a:t>
            </a:r>
            <a:r>
              <a:rPr lang="en-US" strike="sngStrike" dirty="0" err="1" smtClean="0"/>
              <a:t>e</a:t>
            </a:r>
            <a:r>
              <a:rPr lang="en-US" dirty="0" err="1" smtClean="0"/>
              <a:t>+ION</a:t>
            </a:r>
            <a:r>
              <a:rPr lang="en-US" dirty="0" smtClean="0"/>
              <a:t>--education</a:t>
            </a:r>
          </a:p>
          <a:p>
            <a:r>
              <a:rPr lang="en-US" dirty="0"/>
              <a:t> </a:t>
            </a:r>
            <a:r>
              <a:rPr lang="en-US" dirty="0" smtClean="0"/>
              <a:t> </a:t>
            </a:r>
            <a:r>
              <a:rPr lang="en-US" dirty="0" err="1" smtClean="0"/>
              <a:t>educat</a:t>
            </a:r>
            <a:r>
              <a:rPr lang="en-US" strike="sngStrike" dirty="0" err="1" smtClean="0"/>
              <a:t>e</a:t>
            </a:r>
            <a:r>
              <a:rPr lang="en-US" dirty="0" err="1" smtClean="0"/>
              <a:t>+OR+S</a:t>
            </a:r>
            <a:r>
              <a:rPr lang="en-US" dirty="0" smtClean="0"/>
              <a:t>---educator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1A7921-19F9-42FA-B5F7-644FA827DB1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8C1673-58E8-483D-9FD1-604C6A59246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1239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7DB36-EDF7-4481-9910-CAC0D1BDD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71600" y="311392"/>
            <a:ext cx="7467600" cy="1143000"/>
          </a:xfrm>
        </p:spPr>
        <p:txBody>
          <a:bodyPr/>
          <a:lstStyle/>
          <a:p>
            <a:pPr algn="ctr"/>
            <a:r>
              <a:rPr lang="en-US" dirty="0" smtClean="0">
                <a:solidFill>
                  <a:srgbClr val="FF0000"/>
                </a:solidFill>
              </a:rPr>
              <a:t>A STEM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E4398-8216-484F-A2CC-DF3CA95EED4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267200" cy="4873752"/>
          </a:xfrm>
        </p:spPr>
        <p:txBody>
          <a:bodyPr>
            <a:normAutofit/>
          </a:bodyPr>
          <a:lstStyle/>
          <a:p>
            <a:r>
              <a:rPr lang="en-US" dirty="0"/>
              <a:t>A stem is a form to which affixes can be attached. </a:t>
            </a:r>
            <a:endParaRPr lang="en-US" dirty="0" smtClean="0"/>
          </a:p>
          <a:p>
            <a:r>
              <a:rPr lang="en-US" dirty="0" smtClean="0"/>
              <a:t>E.g.</a:t>
            </a:r>
            <a:endParaRPr lang="en-US" dirty="0"/>
          </a:p>
          <a:p>
            <a:r>
              <a:rPr lang="en-US" dirty="0" smtClean="0"/>
              <a:t>Relation +SHIP (derivational morpheme)</a:t>
            </a:r>
          </a:p>
          <a:p>
            <a:r>
              <a:rPr lang="en-US" dirty="0" smtClean="0"/>
              <a:t>         relationship + S</a:t>
            </a:r>
          </a:p>
          <a:p>
            <a:r>
              <a:rPr lang="en-US" dirty="0" smtClean="0"/>
              <a:t>(inflectional morpheme)</a:t>
            </a:r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B716B9-F7A0-45CA-BE75-D1A6C3B5781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A7D60E-EE2F-4F9A-AC82-FD87891DBED8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0600" y="3823698"/>
            <a:ext cx="487722" cy="21337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197" y="609600"/>
            <a:ext cx="4140896" cy="5718544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132" y="4715689"/>
            <a:ext cx="487722" cy="213378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1478322" y="4544609"/>
            <a:ext cx="20457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 smtClean="0"/>
              <a:t>relationships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342105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E8CA5-71BD-4CEB-ADC7-05EC547FD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69030"/>
            <a:ext cx="7467600" cy="1143000"/>
          </a:xfrm>
        </p:spPr>
        <p:txBody>
          <a:bodyPr/>
          <a:lstStyle/>
          <a:p>
            <a:pPr algn="ctr"/>
            <a:r>
              <a:rPr lang="en-US" dirty="0"/>
              <a:t>Words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D50087B0-5936-49EC-9F35-079361FBE8DD}"/>
              </a:ext>
            </a:extLst>
          </p:cNvPr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315910128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38D679-DD5F-4A25-8B40-4356D7E117F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BBCE53-A5EA-4342-955F-040C856B287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B75284D-47D1-4C11-988F-FEB2E930370E}"/>
              </a:ext>
            </a:extLst>
          </p:cNvPr>
          <p:cNvSpPr txBox="1"/>
          <p:nvPr/>
        </p:nvSpPr>
        <p:spPr>
          <a:xfrm>
            <a:off x="5705285" y="1114154"/>
            <a:ext cx="258746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Has the imagery on the left presented </a:t>
            </a:r>
            <a:r>
              <a:rPr lang="en-US" sz="2400" dirty="0" smtClean="0"/>
              <a:t>the right </a:t>
            </a:r>
            <a:r>
              <a:rPr lang="en-US" sz="2400" dirty="0"/>
              <a:t>ratio between </a:t>
            </a:r>
            <a:r>
              <a:rPr lang="en-US" sz="2400" dirty="0" smtClean="0"/>
              <a:t>the number of content </a:t>
            </a:r>
            <a:r>
              <a:rPr lang="en-US" sz="2400" dirty="0"/>
              <a:t>words and </a:t>
            </a:r>
            <a:r>
              <a:rPr lang="en-US" sz="2400" dirty="0" smtClean="0"/>
              <a:t>that of functional </a:t>
            </a:r>
            <a:r>
              <a:rPr lang="en-US" sz="2400" dirty="0"/>
              <a:t>words?</a:t>
            </a:r>
          </a:p>
        </p:txBody>
      </p:sp>
      <p:sp>
        <p:nvSpPr>
          <p:cNvPr id="8" name="Arrow: Left-Up 7">
            <a:extLst>
              <a:ext uri="{FF2B5EF4-FFF2-40B4-BE49-F238E27FC236}">
                <a16:creationId xmlns:a16="http://schemas.microsoft.com/office/drawing/2014/main" id="{B0C6F253-EBFE-4AE0-806A-E78B07ADFFD6}"/>
              </a:ext>
            </a:extLst>
          </p:cNvPr>
          <p:cNvSpPr/>
          <p:nvPr/>
        </p:nvSpPr>
        <p:spPr>
          <a:xfrm>
            <a:off x="1838001" y="4644444"/>
            <a:ext cx="533400" cy="685800"/>
          </a:xfrm>
          <a:prstGeom prst="leftUp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40EAE42-0EAA-416F-A6E6-18500752C0E3}"/>
              </a:ext>
            </a:extLst>
          </p:cNvPr>
          <p:cNvSpPr txBox="1"/>
          <p:nvPr/>
        </p:nvSpPr>
        <p:spPr>
          <a:xfrm>
            <a:off x="1173751" y="5519718"/>
            <a:ext cx="25564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Lexical morphemes</a:t>
            </a:r>
          </a:p>
        </p:txBody>
      </p:sp>
      <p:sp>
        <p:nvSpPr>
          <p:cNvPr id="10" name="Arrow: Left-Up 9">
            <a:extLst>
              <a:ext uri="{FF2B5EF4-FFF2-40B4-BE49-F238E27FC236}">
                <a16:creationId xmlns:a16="http://schemas.microsoft.com/office/drawing/2014/main" id="{7F42323A-E645-499A-A5C1-68EE1DB44F18}"/>
              </a:ext>
            </a:extLst>
          </p:cNvPr>
          <p:cNvSpPr/>
          <p:nvPr/>
        </p:nvSpPr>
        <p:spPr>
          <a:xfrm flipH="1">
            <a:off x="4147376" y="4419600"/>
            <a:ext cx="850106" cy="857905"/>
          </a:xfrm>
          <a:prstGeom prst="leftUpArrow">
            <a:avLst>
              <a:gd name="adj1" fmla="val 12880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1B980CE-E021-46BD-8393-FEF1A459CC78}"/>
              </a:ext>
            </a:extLst>
          </p:cNvPr>
          <p:cNvSpPr txBox="1"/>
          <p:nvPr/>
        </p:nvSpPr>
        <p:spPr>
          <a:xfrm>
            <a:off x="3939683" y="5312921"/>
            <a:ext cx="305933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Grammatical morphemes</a:t>
            </a:r>
          </a:p>
        </p:txBody>
      </p:sp>
    </p:spTree>
    <p:extLst>
      <p:ext uri="{BB962C8B-B14F-4D97-AF65-F5344CB8AC3E}">
        <p14:creationId xmlns:p14="http://schemas.microsoft.com/office/powerpoint/2010/main" val="41525321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9F4FC-FAFE-4048-9682-2E38D28EDA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Exercise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BBAB4-4334-4C89-B35C-D2D21641274B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533400" y="1676400"/>
            <a:ext cx="7467600" cy="4873752"/>
          </a:xfrm>
        </p:spPr>
        <p:txBody>
          <a:bodyPr>
            <a:normAutofit/>
          </a:bodyPr>
          <a:lstStyle/>
          <a:p>
            <a:r>
              <a:rPr lang="en-US" i="1" dirty="0" smtClean="0"/>
              <a:t>Spot linguistic elements which satisfy three conditions:</a:t>
            </a:r>
          </a:p>
          <a:p>
            <a:pPr lvl="4"/>
            <a:r>
              <a:rPr lang="en-US" i="1" dirty="0" smtClean="0"/>
              <a:t>(1) a free morpheme;</a:t>
            </a:r>
          </a:p>
          <a:p>
            <a:pPr lvl="4"/>
            <a:r>
              <a:rPr lang="en-US" i="1" dirty="0" smtClean="0"/>
              <a:t>(2) can stand alone;</a:t>
            </a:r>
          </a:p>
          <a:p>
            <a:pPr lvl="4"/>
            <a:r>
              <a:rPr lang="en-US" i="1" dirty="0" smtClean="0"/>
              <a:t>(3) a content word</a:t>
            </a:r>
            <a:endParaRPr lang="en-US" i="1" dirty="0"/>
          </a:p>
          <a:p>
            <a:pPr lvl="4"/>
            <a:endParaRPr lang="en-US" i="1" dirty="0" smtClean="0"/>
          </a:p>
          <a:p>
            <a:r>
              <a:rPr lang="en-US" i="1" dirty="0" smtClean="0"/>
              <a:t>‘</a:t>
            </a:r>
            <a:r>
              <a:rPr lang="en-US" i="1" dirty="0"/>
              <a:t>All the world’s a stage, and all the men and women merely players. They have their exits and their entrances; And one man in his time plays many parts.’</a:t>
            </a:r>
          </a:p>
          <a:p>
            <a:r>
              <a:rPr lang="en-US" dirty="0"/>
              <a:t>                              (As You Like it Act 2, Scene 7)</a:t>
            </a: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F70AC2-20C9-40C7-80C6-48FB8DED353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3895A4-19ED-427A-9E59-4ECE435E0C09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35510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1F743-9081-4215-A6E1-52B7D38A5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rgbClr val="FF0000"/>
                </a:solidFill>
              </a:rPr>
              <a:t>Morphemes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44330-27CA-4410-82B2-4937CA6A6557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09728" y="1600200"/>
            <a:ext cx="8711184" cy="4873752"/>
          </a:xfrm>
        </p:spPr>
        <p:txBody>
          <a:bodyPr>
            <a:normAutofit/>
          </a:bodyPr>
          <a:lstStyle/>
          <a:p>
            <a:r>
              <a:rPr lang="en-US" dirty="0"/>
              <a:t>Morpheme: the smallest meaningful unit in a language</a:t>
            </a:r>
          </a:p>
          <a:p>
            <a:r>
              <a:rPr lang="en-US" dirty="0"/>
              <a:t>(1)  Free morpheme</a:t>
            </a:r>
          </a:p>
          <a:p>
            <a:r>
              <a:rPr lang="en-US" dirty="0"/>
              <a:t>       A word stands alone. </a:t>
            </a:r>
          </a:p>
          <a:p>
            <a:pPr marL="0" indent="0">
              <a:buNone/>
            </a:pPr>
            <a:r>
              <a:rPr lang="en-US" dirty="0"/>
              <a:t>        (content word &amp;functional word)</a:t>
            </a:r>
          </a:p>
          <a:p>
            <a:r>
              <a:rPr lang="en-US" dirty="0"/>
              <a:t>A morpheme sometimes stands alone</a:t>
            </a:r>
          </a:p>
          <a:p>
            <a:pPr marL="0" indent="0">
              <a:buNone/>
            </a:pPr>
            <a:r>
              <a:rPr lang="en-US" dirty="0"/>
              <a:t>        A root with a meaning of its own, e.g. look, rat, bat, etc.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0246CF-ECBD-4D73-A878-C040B200073F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1996EB-EB1F-460E-BA55-75F048B5D498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1285603" y="4724400"/>
            <a:ext cx="63594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 err="1"/>
              <a:t>Monomorphemic</a:t>
            </a:r>
            <a:r>
              <a:rPr lang="en-US" sz="2800" dirty="0"/>
              <a:t>/complex morphemic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829764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05C9E1-AE97-49A6-B4EE-6566B50B9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 smtClean="0"/>
              <a:t>V+</a:t>
            </a:r>
            <a:r>
              <a:rPr lang="en-US" dirty="0" err="1" smtClean="0"/>
              <a:t>ion</a:t>
            </a:r>
            <a:r>
              <a:rPr lang="en-US" dirty="0" smtClean="0"/>
              <a:t>= The action of the verb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595A5-C703-4B8B-931D-1040C960E61B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438400" y="6324600"/>
            <a:ext cx="7467600" cy="4873752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A7F5A8-B3D7-4989-B7EC-094195CACEC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11/1/2019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0AEDAD-D883-4E02-9542-EEB29013551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14</a:t>
            </a:fld>
            <a:endParaRPr lang="en-US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7661036"/>
              </p:ext>
            </p:extLst>
          </p:nvPr>
        </p:nvGraphicFramePr>
        <p:xfrm>
          <a:off x="1143000" y="1638840"/>
          <a:ext cx="6400800" cy="277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78030">
                  <a:extLst>
                    <a:ext uri="{9D8B030D-6E8A-4147-A177-3AD203B41FA5}">
                      <a16:colId xmlns:a16="http://schemas.microsoft.com/office/drawing/2014/main" val="197591360"/>
                    </a:ext>
                  </a:extLst>
                </a:gridCol>
                <a:gridCol w="1212784">
                  <a:extLst>
                    <a:ext uri="{9D8B030D-6E8A-4147-A177-3AD203B41FA5}">
                      <a16:colId xmlns:a16="http://schemas.microsoft.com/office/drawing/2014/main" val="1282481419"/>
                    </a:ext>
                  </a:extLst>
                </a:gridCol>
                <a:gridCol w="4109986">
                  <a:extLst>
                    <a:ext uri="{9D8B030D-6E8A-4147-A177-3AD203B41FA5}">
                      <a16:colId xmlns:a16="http://schemas.microsoft.com/office/drawing/2014/main" val="153372833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v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The meaning of the noun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8975877"/>
                  </a:ext>
                </a:extLst>
              </a:tr>
              <a:tr h="426720">
                <a:tc>
                  <a:txBody>
                    <a:bodyPr/>
                    <a:lstStyle/>
                    <a:p>
                      <a:r>
                        <a:rPr lang="en-GB" dirty="0" smtClean="0"/>
                        <a:t>liberate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liberation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The action of </a:t>
                      </a:r>
                      <a:r>
                        <a:rPr lang="en-GB" sz="1400" b="0" i="0" dirty="0" smtClean="0">
                          <a:solidFill>
                            <a:srgbClr val="222222"/>
                          </a:solidFill>
                          <a:effectLst/>
                          <a:latin typeface="arial" panose="020B0604020202020204" pitchFamily="34" charset="0"/>
                        </a:rPr>
                        <a:t>the action of setting someone free from imprisonment, slavery, or oppression; release.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4811965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r>
                        <a:rPr lang="en-GB" dirty="0" smtClean="0"/>
                        <a:t>hibernate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hibernation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the condition or period of an animal or plant spending the winter in a dormant state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2343397"/>
                  </a:ext>
                </a:extLst>
              </a:tr>
              <a:tr h="185420">
                <a:tc>
                  <a:txBody>
                    <a:bodyPr/>
                    <a:lstStyle/>
                    <a:p>
                      <a:r>
                        <a:rPr lang="en-GB" dirty="0" smtClean="0"/>
                        <a:t>create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creation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GB" sz="14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action or process of bringing something into existence.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8127258"/>
                  </a:ext>
                </a:extLst>
              </a:tr>
              <a:tr h="185420">
                <a:tc>
                  <a:txBody>
                    <a:bodyPr/>
                    <a:lstStyle/>
                    <a:p>
                      <a:r>
                        <a:rPr lang="en-GB" dirty="0" smtClean="0"/>
                        <a:t>initiate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initiation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the action of admitting someone into a secret or obscure society or group, typically with a ritual.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05391"/>
                  </a:ext>
                </a:extLst>
              </a:tr>
            </a:tbl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7400" y="4495800"/>
            <a:ext cx="4114800" cy="204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45864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27F4A-2DB9-412A-9A5D-92BB9E90B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LONGEST WORD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643FCC-823B-4588-8554-12D88F04C4D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describe a form of occupational lung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Pneumonoultramicroscopicsilicovolcanoconiosis (/ˌ</a:t>
            </a:r>
            <a:r>
              <a:rPr lang="en-US" dirty="0" err="1"/>
              <a:t>njuːmənoʊˌʌltrəˌmaɪkrəˈskɒpɪkˌsɪlɪkoʊvɒlˌkeɪnoʊˌkoʊniˈoʊsɪs</a:t>
            </a:r>
            <a:r>
              <a:rPr lang="en-US" dirty="0"/>
              <a:t>/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BB308B-A102-4219-BE01-9633D2660E0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FD50F1-3F31-4EC5-B15D-B0CA7A59682D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15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E72852-6E74-40DF-9761-FB0EBEFD1E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432" y="3962400"/>
            <a:ext cx="7565136" cy="1828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10029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1F743-9081-4215-A6E1-52B7D38A5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rgbClr val="FF0000"/>
                </a:solidFill>
              </a:rPr>
              <a:t>Morphemes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44330-27CA-4410-82B2-4937CA6A6557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76200" y="1600200"/>
            <a:ext cx="8711184" cy="4873752"/>
          </a:xfrm>
        </p:spPr>
        <p:txBody>
          <a:bodyPr>
            <a:normAutofit/>
          </a:bodyPr>
          <a:lstStyle/>
          <a:p>
            <a:r>
              <a:rPr lang="en-US" dirty="0"/>
              <a:t>Morpheme: the smallest meaningful unit in a language</a:t>
            </a:r>
          </a:p>
          <a:p>
            <a:r>
              <a:rPr lang="en-US" dirty="0"/>
              <a:t>(1)  Free morpheme</a:t>
            </a:r>
          </a:p>
          <a:p>
            <a:r>
              <a:rPr lang="en-US" dirty="0"/>
              <a:t>       A word stands alone. </a:t>
            </a:r>
          </a:p>
          <a:p>
            <a:pPr marL="0" indent="0">
              <a:buNone/>
            </a:pPr>
            <a:r>
              <a:rPr lang="en-US" dirty="0"/>
              <a:t>        (content word &amp;functional word)</a:t>
            </a:r>
          </a:p>
          <a:p>
            <a:r>
              <a:rPr lang="en-US" dirty="0"/>
              <a:t>A morpheme sometimes stands alone</a:t>
            </a:r>
          </a:p>
          <a:p>
            <a:pPr marL="0" indent="0">
              <a:buNone/>
            </a:pPr>
            <a:r>
              <a:rPr lang="en-US" dirty="0"/>
              <a:t>        A root with a meaning of its own, e.g. look, rat, bat, etc.</a:t>
            </a:r>
          </a:p>
          <a:p>
            <a:pPr marL="0" indent="0">
              <a:buNone/>
            </a:pPr>
            <a:r>
              <a:rPr lang="en-US" dirty="0"/>
              <a:t>   (2) Bound morpheme</a:t>
            </a:r>
          </a:p>
          <a:p>
            <a:pPr marL="0" indent="0">
              <a:buNone/>
            </a:pPr>
            <a:r>
              <a:rPr lang="en-US" dirty="0"/>
              <a:t>When it depends on another morpheme to express an idea, it is an affix because it has a grammatical function (such as the –s in cats to indicate that it is plural). Every word comprises one or more morphemes.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0246CF-ECBD-4D73-A878-C040B200073F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1996EB-EB1F-460E-BA55-75F048B5D498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14512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CCF78-A32B-46FF-BD96-39365166C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pPr algn="ctr"/>
            <a:r>
              <a:rPr lang="en-US"/>
              <a:t>Morphemes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0C4185-0474-4F56-9C58-BA6E66644D98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7589520" y="1081851"/>
            <a:ext cx="2011680" cy="384048"/>
          </a:xfrm>
        </p:spPr>
        <p:txBody>
          <a:bodyPr/>
          <a:lstStyle/>
          <a:p>
            <a:fld id="{42A4E13F-9992-475D-9734-162D8904A692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0BB149-5796-4E8A-A912-1C39F23C132F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8129016" y="5734050"/>
            <a:ext cx="609600" cy="521208"/>
          </a:xfrm>
        </p:spPr>
        <p:txBody>
          <a:bodyPr/>
          <a:lstStyle/>
          <a:p>
            <a:fld id="{C1DD9A2C-C55C-458A-9349-1089232DC225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8139E09-5124-46BC-A167-36DE414607F3}"/>
              </a:ext>
            </a:extLst>
          </p:cNvPr>
          <p:cNvSpPr/>
          <p:nvPr/>
        </p:nvSpPr>
        <p:spPr>
          <a:xfrm>
            <a:off x="2362200" y="2000071"/>
            <a:ext cx="580186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A derivational morpheme studies the means by which existing words have been constructed and by which new words might be created.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80F9EE3-086C-4761-8FE1-711F7529CBEC}"/>
              </a:ext>
            </a:extLst>
          </p:cNvPr>
          <p:cNvSpPr/>
          <p:nvPr/>
        </p:nvSpPr>
        <p:spPr>
          <a:xfrm>
            <a:off x="2438400" y="3657600"/>
            <a:ext cx="564946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A grammatical morpheme: it studies the way words are adapted in different grammatical contexts. (e.g. making a noun plural)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923EB9C-2C09-4386-AC92-C12FC4EA558D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82016" y="2045731"/>
            <a:ext cx="1905000" cy="3048000"/>
          </a:xfrm>
        </p:spPr>
        <p:txBody>
          <a:bodyPr/>
          <a:lstStyle/>
          <a:p>
            <a:r>
              <a:rPr lang="en-US" dirty="0"/>
              <a:t>World’s</a:t>
            </a:r>
          </a:p>
          <a:p>
            <a:r>
              <a:rPr lang="en-US" dirty="0"/>
              <a:t>Players</a:t>
            </a:r>
          </a:p>
          <a:p>
            <a:r>
              <a:rPr lang="en-US" dirty="0"/>
              <a:t>parts</a:t>
            </a:r>
          </a:p>
          <a:p>
            <a:r>
              <a:rPr lang="en-US" dirty="0"/>
              <a:t>Exits</a:t>
            </a:r>
          </a:p>
          <a:p>
            <a:r>
              <a:rPr lang="en-US" dirty="0"/>
              <a:t>Entrances</a:t>
            </a:r>
          </a:p>
          <a:p>
            <a:r>
              <a:rPr lang="en-US" dirty="0"/>
              <a:t>Plays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61504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3A683-21AF-4649-BF58-6942495DA8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ALLOMORPHS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8D137B-A802-40FC-A979-72115C7B544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The same morpheme can be </a:t>
            </a:r>
            <a:r>
              <a:rPr lang="en-US" dirty="0" err="1"/>
              <a:t>realised</a:t>
            </a:r>
            <a:r>
              <a:rPr lang="en-US" dirty="0"/>
              <a:t> in different ways. The different </a:t>
            </a:r>
            <a:r>
              <a:rPr lang="en-US" dirty="0" err="1"/>
              <a:t>realisations</a:t>
            </a:r>
            <a:r>
              <a:rPr lang="en-US" dirty="0"/>
              <a:t> of the same morpheme are called ALLOMORPHS. This is usually the result of phonology interacting with morphology.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A32ED6-008A-416F-9331-2D9237756AEA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7FE018-CB94-4088-A3EE-923BF886F57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5196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9CE92C-A112-4414-BCFF-125DFDA86E9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11/1/2019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FF2C9-2697-4DFE-B6C6-CF77F9F5B988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35C028-5A62-41D9-B318-080EA7DEAF0A}"/>
              </a:ext>
            </a:extLst>
          </p:cNvPr>
          <p:cNvSpPr txBox="1"/>
          <p:nvPr/>
        </p:nvSpPr>
        <p:spPr>
          <a:xfrm>
            <a:off x="3657600" y="750655"/>
            <a:ext cx="2667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Allomorph</a:t>
            </a:r>
          </a:p>
        </p:txBody>
      </p:sp>
      <p:graphicFrame>
        <p:nvGraphicFramePr>
          <p:cNvPr id="3" name="Table 7">
            <a:extLst>
              <a:ext uri="{FF2B5EF4-FFF2-40B4-BE49-F238E27FC236}">
                <a16:creationId xmlns:a16="http://schemas.microsoft.com/office/drawing/2014/main" id="{C513EA26-A006-4D60-87DC-C52EA8ACA9D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7144775"/>
              </p:ext>
            </p:extLst>
          </p:nvPr>
        </p:nvGraphicFramePr>
        <p:xfrm>
          <a:off x="609600" y="531658"/>
          <a:ext cx="7848600" cy="58949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3217">
                  <a:extLst>
                    <a:ext uri="{9D8B030D-6E8A-4147-A177-3AD203B41FA5}">
                      <a16:colId xmlns:a16="http://schemas.microsoft.com/office/drawing/2014/main" val="478896943"/>
                    </a:ext>
                  </a:extLst>
                </a:gridCol>
                <a:gridCol w="2050742">
                  <a:extLst>
                    <a:ext uri="{9D8B030D-6E8A-4147-A177-3AD203B41FA5}">
                      <a16:colId xmlns:a16="http://schemas.microsoft.com/office/drawing/2014/main" val="1875223753"/>
                    </a:ext>
                  </a:extLst>
                </a:gridCol>
                <a:gridCol w="1148416">
                  <a:extLst>
                    <a:ext uri="{9D8B030D-6E8A-4147-A177-3AD203B41FA5}">
                      <a16:colId xmlns:a16="http://schemas.microsoft.com/office/drawing/2014/main" val="2019696727"/>
                    </a:ext>
                  </a:extLst>
                </a:gridCol>
                <a:gridCol w="1286225">
                  <a:extLst>
                    <a:ext uri="{9D8B030D-6E8A-4147-A177-3AD203B41FA5}">
                      <a16:colId xmlns:a16="http://schemas.microsoft.com/office/drawing/2014/main" val="1137248953"/>
                    </a:ext>
                  </a:extLst>
                </a:gridCol>
              </a:tblGrid>
              <a:tr h="483681">
                <a:tc gridSpan="2">
                  <a:txBody>
                    <a:bodyPr/>
                    <a:lstStyle/>
                    <a:p>
                      <a:r>
                        <a:rPr lang="en-US" sz="2800" dirty="0" smtClean="0"/>
                        <a:t>Allomorphs of </a:t>
                      </a:r>
                      <a:endParaRPr lang="en-US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smtClean="0"/>
                        <a:t>the</a:t>
                      </a:r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A(n)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6556948"/>
                  </a:ext>
                </a:extLst>
              </a:tr>
              <a:tr h="1678657">
                <a:tc rowSpan="2">
                  <a:txBody>
                    <a:bodyPr/>
                    <a:lstStyle/>
                    <a:p>
                      <a:r>
                        <a:rPr lang="en-US" sz="2800" dirty="0" smtClean="0"/>
                        <a:t>Allomorphs</a:t>
                      </a:r>
                      <a:r>
                        <a:rPr lang="en-US" sz="2800" baseline="0" dirty="0" smtClean="0"/>
                        <a:t> of gender in relation to a singular form</a:t>
                      </a:r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dirty="0" smtClean="0"/>
                        <a:t>Masculine</a:t>
                      </a:r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smtClean="0"/>
                        <a:t>le</a:t>
                      </a:r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u</a:t>
                      </a:r>
                      <a:r>
                        <a:rPr lang="en-US" sz="2800" dirty="0" smtClean="0"/>
                        <a:t>n</a:t>
                      </a:r>
                      <a:endParaRPr lang="en-US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190448"/>
                  </a:ext>
                </a:extLst>
              </a:tr>
              <a:tr h="971724">
                <a:tc vMerge="1"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dirty="0" smtClean="0"/>
                        <a:t>Feminine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l</a:t>
                      </a:r>
                      <a:r>
                        <a:rPr lang="en-US" sz="2800" dirty="0" smtClean="0"/>
                        <a:t>a</a:t>
                      </a:r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u</a:t>
                      </a:r>
                      <a:r>
                        <a:rPr lang="en-US" sz="2800" dirty="0" err="1" smtClean="0"/>
                        <a:t>ne</a:t>
                      </a:r>
                      <a:endParaRPr lang="en-US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8701649"/>
                  </a:ext>
                </a:extLst>
              </a:tr>
              <a:tr h="1546716">
                <a:tc rowSpan="2">
                  <a:txBody>
                    <a:bodyPr/>
                    <a:lstStyle/>
                    <a:p>
                      <a:r>
                        <a:rPr lang="en-GB" sz="2800" dirty="0" smtClean="0"/>
                        <a:t>Allomorphs of gender in relation to</a:t>
                      </a:r>
                      <a:r>
                        <a:rPr lang="en-GB" sz="2800" baseline="0" dirty="0" smtClean="0"/>
                        <a:t> the plural forms</a:t>
                      </a:r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dirty="0" smtClean="0"/>
                        <a:t>Masculine</a:t>
                      </a:r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l</a:t>
                      </a:r>
                      <a:r>
                        <a:rPr lang="en-US" sz="2800" dirty="0" smtClean="0"/>
                        <a:t>es</a:t>
                      </a:r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d</a:t>
                      </a:r>
                      <a:r>
                        <a:rPr lang="en-US" sz="2800" dirty="0" smtClean="0"/>
                        <a:t>es</a:t>
                      </a:r>
                      <a:endParaRPr lang="en-US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0169180"/>
                  </a:ext>
                </a:extLst>
              </a:tr>
              <a:tr h="1179698">
                <a:tc vMerge="1"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dirty="0" smtClean="0"/>
                        <a:t>Famine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l</a:t>
                      </a:r>
                      <a:r>
                        <a:rPr lang="en-US" sz="2800" dirty="0" smtClean="0"/>
                        <a:t>es</a:t>
                      </a:r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smtClean="0"/>
                        <a:t>des</a:t>
                      </a:r>
                      <a:endParaRPr lang="en-US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64345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1923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1E470-AD0D-41E6-84F8-2324A446D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Allomorphs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0EDCAB-792F-4BC1-AE63-71F2D19B09A1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330184" cy="4873752"/>
          </a:xfrm>
        </p:spPr>
        <p:txBody>
          <a:bodyPr>
            <a:normAutofit/>
          </a:bodyPr>
          <a:lstStyle/>
          <a:p>
            <a:r>
              <a:rPr lang="en-US" dirty="0" smtClean="0"/>
              <a:t>Allomorphs of </a:t>
            </a:r>
            <a:r>
              <a:rPr lang="en-US" dirty="0"/>
              <a:t>{ negation} → </a:t>
            </a:r>
            <a:r>
              <a:rPr lang="en-US" dirty="0" smtClean="0"/>
              <a:t>‘</a:t>
            </a:r>
            <a:r>
              <a:rPr lang="en-US" dirty="0"/>
              <a:t>in-’, ‘</a:t>
            </a:r>
            <a:r>
              <a:rPr lang="en-US" dirty="0" err="1"/>
              <a:t>im</a:t>
            </a:r>
            <a:r>
              <a:rPr lang="en-US" dirty="0"/>
              <a:t>-’, ‘</a:t>
            </a:r>
            <a:r>
              <a:rPr lang="en-US" dirty="0" err="1"/>
              <a:t>il</a:t>
            </a:r>
            <a:r>
              <a:rPr lang="en-US" dirty="0"/>
              <a:t>-’, ‘</a:t>
            </a:r>
            <a:r>
              <a:rPr lang="en-US" dirty="0" err="1"/>
              <a:t>ir</a:t>
            </a:r>
            <a:r>
              <a:rPr lang="en-US" dirty="0"/>
              <a:t>-’ </a:t>
            </a:r>
            <a:r>
              <a:rPr lang="en-US" dirty="0" smtClean="0"/>
              <a:t>‘un’</a:t>
            </a:r>
            <a:endParaRPr lang="en-US" dirty="0" smtClean="0"/>
          </a:p>
          <a:p>
            <a:pPr marL="365760" lvl="1" indent="0">
              <a:buNone/>
            </a:pPr>
            <a:r>
              <a:rPr lang="en-US" dirty="0" smtClean="0"/>
              <a:t>   in-&gt;inelegant </a:t>
            </a:r>
          </a:p>
          <a:p>
            <a:pPr marL="365760" lvl="1" indent="0">
              <a:buNone/>
            </a:pPr>
            <a:r>
              <a:rPr lang="en-US" dirty="0"/>
              <a:t> </a:t>
            </a:r>
            <a:r>
              <a:rPr lang="en-US" dirty="0" smtClean="0"/>
              <a:t>  </a:t>
            </a:r>
            <a:r>
              <a:rPr lang="en-US" dirty="0" err="1" smtClean="0"/>
              <a:t>im</a:t>
            </a:r>
            <a:r>
              <a:rPr lang="en-US" dirty="0" smtClean="0"/>
              <a:t>-&gt;impossible </a:t>
            </a:r>
          </a:p>
          <a:p>
            <a:pPr marL="365760" lvl="1" indent="0">
              <a:buNone/>
            </a:pPr>
            <a:r>
              <a:rPr lang="en-US" dirty="0"/>
              <a:t> </a:t>
            </a:r>
            <a:r>
              <a:rPr lang="en-US" dirty="0" smtClean="0"/>
              <a:t>  </a:t>
            </a:r>
            <a:r>
              <a:rPr lang="en-US" dirty="0" err="1" smtClean="0"/>
              <a:t>il</a:t>
            </a:r>
            <a:r>
              <a:rPr lang="en-US" dirty="0" smtClean="0"/>
              <a:t>-&gt;legal </a:t>
            </a:r>
          </a:p>
          <a:p>
            <a:pPr marL="365760" lvl="1" indent="0">
              <a:buNone/>
            </a:pPr>
            <a:r>
              <a:rPr lang="en-US" dirty="0"/>
              <a:t> </a:t>
            </a:r>
            <a:r>
              <a:rPr lang="en-US" dirty="0" smtClean="0"/>
              <a:t>  un-&gt;unnecessary</a:t>
            </a:r>
            <a:endParaRPr lang="en-US" dirty="0" smtClean="0"/>
          </a:p>
          <a:p>
            <a:pPr marL="365760" lvl="1" indent="0">
              <a:buNone/>
            </a:pPr>
            <a:r>
              <a:rPr lang="en-US" dirty="0"/>
              <a:t> </a:t>
            </a:r>
            <a:r>
              <a:rPr lang="en-US" dirty="0" smtClean="0"/>
              <a:t>  </a:t>
            </a:r>
            <a:r>
              <a:rPr lang="en-US" dirty="0" err="1" smtClean="0"/>
              <a:t>ir</a:t>
            </a:r>
            <a:r>
              <a:rPr lang="en-US" dirty="0" smtClean="0"/>
              <a:t>-&gt; irresponsible</a:t>
            </a:r>
            <a:endParaRPr lang="en-US" dirty="0"/>
          </a:p>
          <a:p>
            <a:r>
              <a:rPr lang="en-US" dirty="0" smtClean="0"/>
              <a:t>Allomorphs of {plural} </a:t>
            </a:r>
          </a:p>
          <a:p>
            <a:pPr marL="365760" lvl="1" indent="0">
              <a:buNone/>
            </a:pPr>
            <a:r>
              <a:rPr lang="en-US" dirty="0"/>
              <a:t> </a:t>
            </a:r>
            <a:r>
              <a:rPr lang="en-US" dirty="0" smtClean="0"/>
              <a:t> car </a:t>
            </a:r>
            <a:r>
              <a:rPr lang="en-US" dirty="0"/>
              <a:t>&gt; cars → (Regular form) </a:t>
            </a:r>
            <a:endParaRPr lang="en-US" dirty="0" smtClean="0"/>
          </a:p>
          <a:p>
            <a:pPr marL="365760" lvl="1" indent="0">
              <a:buNone/>
            </a:pPr>
            <a:r>
              <a:rPr lang="en-US" dirty="0"/>
              <a:t> </a:t>
            </a:r>
            <a:r>
              <a:rPr lang="en-US" dirty="0" smtClean="0"/>
              <a:t> </a:t>
            </a:r>
            <a:r>
              <a:rPr lang="en-US" dirty="0" smtClean="0"/>
              <a:t>mouse </a:t>
            </a:r>
            <a:r>
              <a:rPr lang="en-US" dirty="0"/>
              <a:t>&gt; mice → vowel </a:t>
            </a:r>
            <a:r>
              <a:rPr lang="en-US" dirty="0" smtClean="0"/>
              <a:t>    </a:t>
            </a:r>
          </a:p>
          <a:p>
            <a:pPr marL="365760" lvl="1" indent="0">
              <a:buNone/>
            </a:pPr>
            <a:r>
              <a:rPr lang="en-US" dirty="0" smtClean="0"/>
              <a:t>  tooth </a:t>
            </a:r>
            <a:r>
              <a:rPr lang="en-US" dirty="0"/>
              <a:t>&gt; teeth → vowel </a:t>
            </a:r>
            <a:endParaRPr lang="en-US" dirty="0" smtClean="0"/>
          </a:p>
          <a:p>
            <a:pPr marL="365760" lvl="1" indent="0">
              <a:buNone/>
            </a:pPr>
            <a:r>
              <a:rPr lang="en-US" dirty="0"/>
              <a:t> </a:t>
            </a:r>
            <a:r>
              <a:rPr lang="en-US" dirty="0" smtClean="0"/>
              <a:t> </a:t>
            </a:r>
            <a:r>
              <a:rPr lang="en-US" dirty="0" smtClean="0"/>
              <a:t>child </a:t>
            </a:r>
            <a:r>
              <a:rPr lang="en-US" dirty="0"/>
              <a:t>&gt; children → vowel change + suffix ‘-ren’ </a:t>
            </a:r>
            <a:endParaRPr lang="en-US" dirty="0" smtClean="0"/>
          </a:p>
          <a:p>
            <a:pPr marL="365760" lvl="1" indent="0">
              <a:buNone/>
            </a:pPr>
            <a:r>
              <a:rPr lang="en-US" dirty="0"/>
              <a:t> </a:t>
            </a:r>
            <a:r>
              <a:rPr lang="en-US" dirty="0" smtClean="0"/>
              <a:t>  </a:t>
            </a:r>
            <a:r>
              <a:rPr lang="en-US" dirty="0" smtClean="0"/>
              <a:t>sheep </a:t>
            </a:r>
            <a:r>
              <a:rPr lang="en-US" dirty="0"/>
              <a:t>&gt; sheep → zero morph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1F48C2-EEA3-4181-81E7-210737B38A2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11/1/2019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B0C997-362B-40A9-BF06-52C8F2BCFB2F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4409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CCF78-A32B-46FF-BD96-39365166C2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Derivational Morphemes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91723-E9EF-4F5F-A70A-28307DAF5DE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09600" y="2285598"/>
            <a:ext cx="5788343" cy="7057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fr-FR" sz="2800" dirty="0" smtClean="0"/>
              <a:t>(1) </a:t>
            </a:r>
            <a:r>
              <a:rPr lang="fr-FR" sz="2800" dirty="0" err="1" smtClean="0"/>
              <a:t>re</a:t>
            </a:r>
            <a:r>
              <a:rPr lang="fr-FR" sz="2800" dirty="0" smtClean="0"/>
              <a:t>-</a:t>
            </a:r>
            <a:r>
              <a:rPr lang="fr-FR" sz="2800" dirty="0"/>
              <a:t>, dis-, over-, un-, mis-, out-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0C4185-0474-4F56-9C58-BA6E66644D98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0BB149-5796-4E8A-A912-1C39F23C132F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21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442357-3390-4163-AD71-C2CD7BC09D83}"/>
              </a:ext>
            </a:extLst>
          </p:cNvPr>
          <p:cNvSpPr txBox="1"/>
          <p:nvPr/>
        </p:nvSpPr>
        <p:spPr>
          <a:xfrm>
            <a:off x="524256" y="2790512"/>
            <a:ext cx="7879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 (2) </a:t>
            </a:r>
            <a:r>
              <a:rPr lang="en-US" sz="2800" dirty="0" err="1" smtClean="0"/>
              <a:t>Spielen</a:t>
            </a:r>
            <a:r>
              <a:rPr lang="en-US" sz="2800" dirty="0" smtClean="0"/>
              <a:t>(play)    </a:t>
            </a:r>
            <a:r>
              <a:rPr lang="en-US" sz="2800" dirty="0" err="1" smtClean="0"/>
              <a:t>ge</a:t>
            </a:r>
            <a:r>
              <a:rPr lang="en-US" sz="2800" dirty="0" smtClean="0"/>
              <a:t>&gt;spiel&gt;t           </a:t>
            </a:r>
            <a:r>
              <a:rPr lang="en-US" sz="2800" dirty="0" err="1" smtClean="0"/>
              <a:t>gespielt</a:t>
            </a:r>
            <a:endParaRPr lang="en-US" sz="2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F3A784-6E6F-4719-9821-1FE036D54521}"/>
              </a:ext>
            </a:extLst>
          </p:cNvPr>
          <p:cNvSpPr txBox="1"/>
          <p:nvPr/>
        </p:nvSpPr>
        <p:spPr>
          <a:xfrm>
            <a:off x="274320" y="3272077"/>
            <a:ext cx="8129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    (3) berg </a:t>
            </a:r>
            <a:r>
              <a:rPr lang="en-US" sz="2800" dirty="0"/>
              <a:t>(mountain) → </a:t>
            </a:r>
            <a:r>
              <a:rPr lang="en-US" sz="2800" dirty="0" err="1" smtClean="0"/>
              <a:t>ge</a:t>
            </a:r>
            <a:r>
              <a:rPr lang="en-US" sz="2800" dirty="0" smtClean="0"/>
              <a:t>&gt;berg&gt;</a:t>
            </a:r>
            <a:r>
              <a:rPr lang="en-US" sz="2800" dirty="0" err="1" smtClean="0"/>
              <a:t>te</a:t>
            </a:r>
            <a:r>
              <a:rPr lang="en-US" sz="2800" dirty="0" smtClean="0"/>
              <a:t>   </a:t>
            </a:r>
            <a:r>
              <a:rPr lang="en-US" sz="2800" dirty="0" err="1" smtClean="0"/>
              <a:t>gebergt</a:t>
            </a:r>
            <a:endParaRPr lang="en-US" sz="28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5AD33C-5020-4850-870F-717710FE26F8}"/>
              </a:ext>
            </a:extLst>
          </p:cNvPr>
          <p:cNvSpPr/>
          <p:nvPr/>
        </p:nvSpPr>
        <p:spPr>
          <a:xfrm>
            <a:off x="687832" y="3933913"/>
            <a:ext cx="670153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 smtClean="0"/>
              <a:t>(4) bloody</a:t>
            </a:r>
            <a:r>
              <a:rPr lang="en-US" sz="2800" dirty="0"/>
              <a:t>: </a:t>
            </a:r>
            <a:r>
              <a:rPr lang="en-US" sz="2800" dirty="0" err="1" smtClean="0"/>
              <a:t>railbloodyway</a:t>
            </a:r>
            <a:r>
              <a:rPr lang="en-US" sz="2800" dirty="0" smtClean="0"/>
              <a:t>,  </a:t>
            </a:r>
          </a:p>
          <a:p>
            <a:r>
              <a:rPr lang="en-US" sz="2800" dirty="0"/>
              <a:t> </a:t>
            </a:r>
            <a:r>
              <a:rPr lang="en-US" sz="2800" dirty="0" smtClean="0"/>
              <a:t>    </a:t>
            </a:r>
            <a:r>
              <a:rPr lang="en-US" sz="2800" dirty="0" err="1" smtClean="0"/>
              <a:t>whatsobloodyever</a:t>
            </a:r>
            <a:r>
              <a:rPr lang="en-US" sz="2800" dirty="0"/>
              <a:t>, </a:t>
            </a:r>
            <a:r>
              <a:rPr lang="en-US" sz="2800" dirty="0" err="1"/>
              <a:t>kangabloodyroo</a:t>
            </a:r>
            <a:r>
              <a:rPr lang="en-US" sz="2800" dirty="0"/>
              <a:t>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F4DD7AE-9F43-4464-99E3-1ECD788B4C99}"/>
              </a:ext>
            </a:extLst>
          </p:cNvPr>
          <p:cNvSpPr/>
          <p:nvPr/>
        </p:nvSpPr>
        <p:spPr>
          <a:xfrm>
            <a:off x="813816" y="4783748"/>
            <a:ext cx="48768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nb-NO" sz="2800" dirty="0" smtClean="0"/>
              <a:t>(5)-ise</a:t>
            </a:r>
            <a:r>
              <a:rPr lang="nb-NO" sz="2800" dirty="0"/>
              <a:t>, -en, -ate, -(i)fy</a:t>
            </a:r>
            <a:endParaRPr lang="en-US" sz="2800" dirty="0"/>
          </a:p>
        </p:txBody>
      </p:sp>
      <p:sp>
        <p:nvSpPr>
          <p:cNvPr id="10" name="TextBox 9"/>
          <p:cNvSpPr txBox="1"/>
          <p:nvPr/>
        </p:nvSpPr>
        <p:spPr>
          <a:xfrm>
            <a:off x="838200" y="1524000"/>
            <a:ext cx="640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Tell which type of affixation the following groups belong to, prefix, suffix, infix and circumfix?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8240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C12E78-8ABC-45E1-9E24-1C46A6959F6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8B2B8F-00C3-40E1-9C0E-D9A01B37FC32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22</a:t>
            </a:fld>
            <a:endParaRPr lang="en-US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8E9EA551-A832-42EA-A2F8-6E257963F16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00196019"/>
              </p:ext>
            </p:extLst>
          </p:nvPr>
        </p:nvGraphicFramePr>
        <p:xfrm>
          <a:off x="76200" y="152400"/>
          <a:ext cx="8662416" cy="6248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3311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C4704-BB21-4117-8D36-696590C330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3"/>
                </a:solidFill>
              </a:rPr>
              <a:t>Word Change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0B6092-2872-4402-8961-6EF043956D38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8B5D2C-A6C5-4D09-BE19-9BF300583D8E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23</a:t>
            </a:fld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990600" y="1752600"/>
            <a:ext cx="774801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1. Coinage of new roots</a:t>
            </a:r>
          </a:p>
          <a:p>
            <a:r>
              <a:rPr lang="en-GB" dirty="0" smtClean="0"/>
              <a:t>	Loan words</a:t>
            </a:r>
          </a:p>
          <a:p>
            <a:r>
              <a:rPr lang="en-GB" dirty="0" smtClean="0"/>
              <a:t>	Root creation</a:t>
            </a:r>
          </a:p>
          <a:p>
            <a:r>
              <a:rPr lang="en-GB" dirty="0" smtClean="0"/>
              <a:t>2. Modification</a:t>
            </a:r>
          </a:p>
          <a:p>
            <a:r>
              <a:rPr lang="en-GB" dirty="0"/>
              <a:t>	</a:t>
            </a:r>
            <a:r>
              <a:rPr lang="en-GB" dirty="0" smtClean="0"/>
              <a:t>Folk etymology</a:t>
            </a:r>
          </a:p>
          <a:p>
            <a:r>
              <a:rPr lang="en-GB" dirty="0" smtClean="0"/>
              <a:t>	functional shift </a:t>
            </a:r>
          </a:p>
          <a:p>
            <a:r>
              <a:rPr lang="en-GB" dirty="0"/>
              <a:t>	</a:t>
            </a:r>
            <a:r>
              <a:rPr lang="en-GB" dirty="0" smtClean="0"/>
              <a:t>Abbreviation (acronym, </a:t>
            </a:r>
            <a:r>
              <a:rPr lang="en-GB" dirty="0" err="1" smtClean="0"/>
              <a:t>initialism</a:t>
            </a:r>
            <a:r>
              <a:rPr lang="en-GB" dirty="0" smtClean="0"/>
              <a:t>, clipping, back-formation)</a:t>
            </a:r>
          </a:p>
          <a:p>
            <a:r>
              <a:rPr lang="en-GB" dirty="0" smtClean="0"/>
              <a:t>3. Derivation </a:t>
            </a:r>
          </a:p>
          <a:p>
            <a:r>
              <a:rPr lang="en-GB" dirty="0" smtClean="0"/>
              <a:t>4. Compounding (endocentric, exocentric and appositional)</a:t>
            </a:r>
          </a:p>
          <a:p>
            <a:r>
              <a:rPr lang="en-GB" dirty="0" smtClean="0"/>
              <a:t>5. Blending </a:t>
            </a:r>
          </a:p>
          <a:p>
            <a:r>
              <a:rPr lang="en-GB" dirty="0" smtClean="0"/>
              <a:t>6. Semantic shift</a:t>
            </a: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389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F6E9E-0D5A-4216-82F2-4F10AAB8E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3"/>
                </a:solidFill>
              </a:rPr>
              <a:t>Back formation (n    v)</a:t>
            </a:r>
            <a:endParaRPr lang="en-US" dirty="0">
              <a:solidFill>
                <a:schemeClr val="accent3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82621-2A27-4BD8-B98E-2B09198B8F9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Babysitter&gt;babysit</a:t>
            </a:r>
            <a:endParaRPr lang="en-US" dirty="0"/>
          </a:p>
          <a:p>
            <a:r>
              <a:rPr lang="en-US" dirty="0" smtClean="0"/>
              <a:t>Editor&gt; edit</a:t>
            </a:r>
            <a:r>
              <a:rPr lang="en-US" dirty="0" smtClean="0"/>
              <a:t> </a:t>
            </a:r>
          </a:p>
          <a:p>
            <a:r>
              <a:rPr lang="en-US" dirty="0" smtClean="0"/>
              <a:t>Enthusiasm&gt;enthuse </a:t>
            </a:r>
          </a:p>
          <a:p>
            <a:r>
              <a:rPr lang="en-US" dirty="0" smtClean="0"/>
              <a:t>Resurrection&gt;resurrect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1DE2D6-B00B-484C-BF8C-E86E7B88C45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78566E-116D-4EF9-9B59-147F3F95F292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24</a:t>
            </a:fld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1000" y="1115365"/>
            <a:ext cx="310923" cy="158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0501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A367C-1846-4C19-AED5-5FED7CEF3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pPr algn="ctr"/>
            <a:r>
              <a:rPr lang="en-US" dirty="0"/>
              <a:t>How can languages be divided in terms of morphology?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3CD01E-8C4F-46D3-9226-8601B6E9EA5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C37A49-64B5-483F-B139-3D2DF2CDFA9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25</a:t>
            </a:fld>
            <a:endParaRPr lang="en-US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088416C6-09A6-4C66-BDA1-A5986068CB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26525641"/>
              </p:ext>
            </p:extLst>
          </p:nvPr>
        </p:nvGraphicFramePr>
        <p:xfrm>
          <a:off x="1370972" y="1670050"/>
          <a:ext cx="6630028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02BB78F9-CA8F-4B17-9D89-0DFF8011B7E4}"/>
              </a:ext>
            </a:extLst>
          </p:cNvPr>
          <p:cNvSpPr/>
          <p:nvPr/>
        </p:nvSpPr>
        <p:spPr>
          <a:xfrm>
            <a:off x="5653354" y="1752600"/>
            <a:ext cx="166904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Agglutinating</a:t>
            </a:r>
          </a:p>
          <a:p>
            <a:r>
              <a:rPr lang="en-US" dirty="0"/>
              <a:t> language</a:t>
            </a:r>
          </a:p>
        </p:txBody>
      </p:sp>
    </p:spTree>
    <p:extLst>
      <p:ext uri="{BB962C8B-B14F-4D97-AF65-F5344CB8AC3E}">
        <p14:creationId xmlns:p14="http://schemas.microsoft.com/office/powerpoint/2010/main" val="4286408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EDAA8-B8DF-4F5A-A114-31881370A4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Agglutinating language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F0C32-AB5F-48BB-AA07-ECFA34D65CE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541210" y="2209800"/>
            <a:ext cx="3105722" cy="4873752"/>
          </a:xfrm>
        </p:spPr>
        <p:txBody>
          <a:bodyPr/>
          <a:lstStyle/>
          <a:p>
            <a:r>
              <a:rPr lang="en-US" dirty="0"/>
              <a:t>a morphological system </a:t>
            </a:r>
          </a:p>
          <a:p>
            <a:r>
              <a:rPr lang="en-US" dirty="0"/>
              <a:t>polymorphemic </a:t>
            </a:r>
          </a:p>
          <a:p>
            <a:r>
              <a:rPr lang="en-US" dirty="0"/>
              <a:t>each morpheme --- a single lexical meaning. 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A01C72-5EBA-40FC-83B2-4ED2C778FB4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2BC64B-3250-437C-B48A-75E464D2D5C1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26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6200" y="1575816"/>
            <a:ext cx="4410646" cy="3931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8742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B3FCCB-910F-4EC2-AC0A-0C853C2D04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268035"/>
            <a:ext cx="7467600" cy="1143000"/>
          </a:xfrm>
        </p:spPr>
        <p:txBody>
          <a:bodyPr/>
          <a:lstStyle/>
          <a:p>
            <a:r>
              <a:rPr lang="en-US" dirty="0" smtClean="0"/>
              <a:t>Turkish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33AC0-90B9-48D2-B5ED-A59D6A64AB7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57AE81-B5D7-49C6-B725-B6596ED27981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27</a:t>
            </a:fld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762000" y="1752600"/>
            <a:ext cx="4572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Ev-     ler-  i-           den</a:t>
            </a:r>
          </a:p>
          <a:p>
            <a:r>
              <a:rPr lang="en-GB" sz="2800" dirty="0" smtClean="0"/>
              <a:t>House PL- POSS- ABL</a:t>
            </a:r>
          </a:p>
          <a:p>
            <a:r>
              <a:rPr lang="en-GB" sz="2800" dirty="0" smtClean="0"/>
              <a:t>‘from the house’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835152" y="4272820"/>
            <a:ext cx="51846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Maqa-  chi-    naku-rka- n</a:t>
            </a:r>
          </a:p>
          <a:p>
            <a:r>
              <a:rPr lang="en-GB" sz="2800" dirty="0" smtClean="0"/>
              <a:t>Beat   CAUS RECP-PL-3</a:t>
            </a:r>
          </a:p>
          <a:p>
            <a:r>
              <a:rPr lang="en-GB" sz="2800" dirty="0" smtClean="0"/>
              <a:t>They let each other be beaten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835152" y="6255258"/>
            <a:ext cx="7467600" cy="4873752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3372404"/>
            <a:ext cx="2133600" cy="638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33999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253F0-4D00-4EDB-8433-A1B8506B2D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ISOLATING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3B199-2EA7-49B6-ABFE-56570987AC7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a very low morpheme per word ratio </a:t>
            </a:r>
          </a:p>
          <a:p>
            <a:r>
              <a:rPr lang="en-US" dirty="0"/>
              <a:t>no inflectional morphology </a:t>
            </a:r>
          </a:p>
          <a:p>
            <a:r>
              <a:rPr lang="en-US" dirty="0"/>
              <a:t>each word as a single morpheme. </a:t>
            </a:r>
          </a:p>
          <a:p>
            <a:pPr marL="0" indent="0">
              <a:buNone/>
            </a:pPr>
            <a:r>
              <a:rPr lang="en-US" dirty="0"/>
              <a:t>e.g. Yoruba, Chinese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003579-54D4-492D-8128-84C082506C38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0F298-8183-4997-91F6-6C8852C36AB9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8058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D627F-6D94-4DC7-8BEF-9120ABE50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45787"/>
            <a:ext cx="7467600" cy="1143000"/>
          </a:xfrm>
        </p:spPr>
        <p:txBody>
          <a:bodyPr/>
          <a:lstStyle/>
          <a:p>
            <a:r>
              <a:rPr lang="en-US" dirty="0"/>
              <a:t>Inflectional language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299F4F-E44E-41F4-B9EF-2C03818781C2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87680" y="1273875"/>
            <a:ext cx="7467600" cy="4394454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 </a:t>
            </a:r>
            <a:r>
              <a:rPr lang="en-US" dirty="0" smtClean="0"/>
              <a:t>Languages vary in terms of the requirement for inflection. Some are strongly inflected, like </a:t>
            </a:r>
            <a:r>
              <a:rPr lang="en-US" dirty="0" smtClean="0"/>
              <a:t>Latin</a:t>
            </a:r>
            <a:r>
              <a:rPr lang="en-US" dirty="0"/>
              <a:t>, </a:t>
            </a:r>
            <a:r>
              <a:rPr lang="en-US" dirty="0" smtClean="0"/>
              <a:t>Greek</a:t>
            </a:r>
            <a:r>
              <a:rPr lang="en-US" dirty="0"/>
              <a:t>, Spanish, Biblical Hebrew, </a:t>
            </a:r>
            <a:r>
              <a:rPr lang="en-US" dirty="0" smtClean="0"/>
              <a:t>and Sanskrit, others may be weakly inflected like English and still others may not be thought to be lack of inflection. </a:t>
            </a:r>
            <a:endParaRPr lang="en-US" dirty="0"/>
          </a:p>
          <a:p>
            <a:endParaRPr lang="en-US" dirty="0"/>
          </a:p>
          <a:p>
            <a:r>
              <a:rPr lang="en-US" dirty="0" smtClean="0"/>
              <a:t>In </a:t>
            </a:r>
            <a:r>
              <a:rPr lang="en-US" dirty="0" smtClean="0"/>
              <a:t>many languages, inflection is </a:t>
            </a:r>
            <a:r>
              <a:rPr lang="en-US" dirty="0" smtClean="0"/>
              <a:t>expressed via </a:t>
            </a:r>
            <a:r>
              <a:rPr lang="en-US" dirty="0"/>
              <a:t>different grammatical categories such as tense, case, voice, aspect, person, number, gender, mood, animacy, and </a:t>
            </a:r>
            <a:r>
              <a:rPr lang="en-US" dirty="0" smtClean="0"/>
              <a:t>definiteness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 </a:t>
            </a:r>
            <a:r>
              <a:rPr lang="en-US" dirty="0" smtClean="0"/>
              <a:t>Inflection can also be found in nouns</a:t>
            </a:r>
            <a:r>
              <a:rPr lang="en-US" dirty="0"/>
              <a:t>, adjectives, adverbs, pronouns, determiners, participles, prepositions and postpositions, numerals, </a:t>
            </a:r>
            <a:r>
              <a:rPr lang="en-US" dirty="0" smtClean="0"/>
              <a:t>articles.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415792-26E1-456D-A192-1277FBE000F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B1C04D-56B5-47AF-9C0A-A877D99FC47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340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2298A-9E5A-4D6F-9256-52FE26ACD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Illustrations of inflectional affixes in English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A4F0BE-0C2C-4732-ACAE-65B15C63D45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11/1/2019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8773C2-ABA2-4083-91C5-677F52C30466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30</a:t>
            </a:fld>
            <a:endParaRPr lang="en-US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348158"/>
              </p:ext>
            </p:extLst>
          </p:nvPr>
        </p:nvGraphicFramePr>
        <p:xfrm>
          <a:off x="1295400" y="1905000"/>
          <a:ext cx="6096000" cy="36134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8200">
                  <a:extLst>
                    <a:ext uri="{9D8B030D-6E8A-4147-A177-3AD203B41FA5}">
                      <a16:colId xmlns:a16="http://schemas.microsoft.com/office/drawing/2014/main" val="3164516615"/>
                    </a:ext>
                  </a:extLst>
                </a:gridCol>
                <a:gridCol w="1967484">
                  <a:extLst>
                    <a:ext uri="{9D8B030D-6E8A-4147-A177-3AD203B41FA5}">
                      <a16:colId xmlns:a16="http://schemas.microsoft.com/office/drawing/2014/main" val="4206035262"/>
                    </a:ext>
                  </a:extLst>
                </a:gridCol>
                <a:gridCol w="1905000">
                  <a:extLst>
                    <a:ext uri="{9D8B030D-6E8A-4147-A177-3AD203B41FA5}">
                      <a16:colId xmlns:a16="http://schemas.microsoft.com/office/drawing/2014/main" val="4091676906"/>
                    </a:ext>
                  </a:extLst>
                </a:gridCol>
                <a:gridCol w="1385316">
                  <a:extLst>
                    <a:ext uri="{9D8B030D-6E8A-4147-A177-3AD203B41FA5}">
                      <a16:colId xmlns:a16="http://schemas.microsoft.com/office/drawing/2014/main" val="986794341"/>
                    </a:ext>
                  </a:extLst>
                </a:gridCol>
              </a:tblGrid>
              <a:tr h="860044">
                <a:tc>
                  <a:txBody>
                    <a:bodyPr/>
                    <a:lstStyle/>
                    <a:p>
                      <a:r>
                        <a:rPr lang="en-GB" dirty="0" smtClean="0"/>
                        <a:t>Affix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Part of speech </a:t>
                      </a:r>
                    </a:p>
                    <a:p>
                      <a:r>
                        <a:rPr lang="en-GB" dirty="0" smtClean="0"/>
                        <a:t>of the root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Grammatical categories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Marked after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0316148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r>
                        <a:rPr lang="en-GB" dirty="0" smtClean="0"/>
                        <a:t>-s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noun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plural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2421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-’s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genitive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98848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self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reflexive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pronoun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74215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-</a:t>
                      </a:r>
                      <a:r>
                        <a:rPr lang="en-GB" dirty="0" err="1" smtClean="0"/>
                        <a:t>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aspect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progressive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verb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52036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-</a:t>
                      </a:r>
                      <a:r>
                        <a:rPr lang="en-GB" dirty="0" err="1" smtClean="0"/>
                        <a:t>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tense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past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verb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01805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-</a:t>
                      </a:r>
                      <a:r>
                        <a:rPr lang="en-GB" dirty="0" err="1" smtClean="0"/>
                        <a:t>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comparison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Comparative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adjective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3106773"/>
                  </a:ext>
                </a:extLst>
              </a:tr>
              <a:tr h="300229">
                <a:tc>
                  <a:txBody>
                    <a:bodyPr/>
                    <a:lstStyle/>
                    <a:p>
                      <a:r>
                        <a:rPr lang="en-GB" dirty="0" smtClean="0"/>
                        <a:t>-</a:t>
                      </a:r>
                      <a:r>
                        <a:rPr lang="en-GB" dirty="0" err="1" smtClean="0"/>
                        <a:t>est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comparison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Superlative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adjective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1152021"/>
                  </a:ext>
                </a:extLst>
              </a:tr>
            </a:tbl>
          </a:graphicData>
        </a:graphic>
      </p:graphicFrame>
      <p:sp>
        <p:nvSpPr>
          <p:cNvPr id="7" name="Content Placeholder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009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3841D296-B8A2-4867-96F7-FA4728785C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740C2D-D411-442F-922C-EEA9233DA8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2A4E13F-9992-475D-9734-162D8904A692}" type="datetime1">
              <a:rPr lang="en-US" sz="1200" smtClean="0">
                <a:solidFill>
                  <a:schemeClr val="tx2"/>
                </a:solidFill>
              </a:rPr>
              <a:pPr>
                <a:spcAft>
                  <a:spcPts val="600"/>
                </a:spcAft>
              </a:pPr>
              <a:t>11/1/2019</a:t>
            </a:fld>
            <a:endParaRPr lang="en-US" sz="1200">
              <a:solidFill>
                <a:schemeClr val="tx2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AE98DB-D0BE-4F26-943F-CA226A8590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1DD9A2C-C55C-458A-9349-1089232DC225}" type="slidenum">
              <a:rPr lang="en-US" sz="1400" smtClean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31</a:t>
            </a:fld>
            <a:endParaRPr lang="en-US" sz="1400">
              <a:solidFill>
                <a:srgbClr val="FFFFFF"/>
              </a:solidFill>
            </a:endParaRP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1872396F-4826-414D-B765-2178B165E190}"/>
              </a:ext>
            </a:extLst>
          </p:cNvPr>
          <p:cNvSpPr>
            <a:spLocks noGrp="1"/>
          </p:cNvSpPr>
          <p:nvPr>
            <p:ph sz="quarter" idx="2"/>
          </p:nvPr>
        </p:nvSpPr>
        <p:spPr>
          <a:xfrm>
            <a:off x="685800" y="1600200"/>
            <a:ext cx="7242048" cy="45720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Anderson, S.R. 1985. Typological distinctions in </a:t>
            </a:r>
            <a:r>
              <a:rPr lang="en-US" dirty="0" smtClean="0"/>
              <a:t>	Word-formation</a:t>
            </a:r>
            <a:r>
              <a:rPr lang="en-US" dirty="0"/>
              <a:t>. In </a:t>
            </a:r>
            <a:r>
              <a:rPr lang="en-US" dirty="0" err="1"/>
              <a:t>Shopen</a:t>
            </a:r>
            <a:r>
              <a:rPr lang="en-US" dirty="0"/>
              <a:t>, T. (ed.) </a:t>
            </a:r>
            <a:r>
              <a:rPr lang="en-US" dirty="0" smtClean="0"/>
              <a:t>	</a:t>
            </a:r>
            <a:r>
              <a:rPr lang="en-US" i="1" dirty="0" smtClean="0"/>
              <a:t>Language </a:t>
            </a:r>
            <a:r>
              <a:rPr lang="en-US" i="1" dirty="0"/>
              <a:t>Typology and Grammatical </a:t>
            </a:r>
            <a:r>
              <a:rPr lang="en-US" i="1" dirty="0" smtClean="0"/>
              <a:t>	Description</a:t>
            </a:r>
            <a:r>
              <a:rPr lang="en-US" dirty="0"/>
              <a:t>, vol. 3. Cambridge: CUP. 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Spencer, A. 1991. </a:t>
            </a:r>
            <a:r>
              <a:rPr lang="en-US" i="1" dirty="0"/>
              <a:t>Morphological Theory. </a:t>
            </a:r>
            <a:r>
              <a:rPr lang="en-US" i="1" dirty="0" smtClean="0"/>
              <a:t>	</a:t>
            </a:r>
            <a:r>
              <a:rPr lang="en-US" dirty="0" smtClean="0"/>
              <a:t>Blackwell</a:t>
            </a:r>
            <a:r>
              <a:rPr lang="en-US" dirty="0"/>
              <a:t>, Oxford. </a:t>
            </a:r>
            <a:endParaRPr lang="en-US" dirty="0" smtClean="0"/>
          </a:p>
          <a:p>
            <a:endParaRPr lang="en-US" dirty="0"/>
          </a:p>
          <a:p>
            <a:r>
              <a:rPr lang="en-GB" dirty="0"/>
              <a:t>Bodmer, Frederick. Ed. by Lancelot </a:t>
            </a:r>
            <a:r>
              <a:rPr lang="en-GB" dirty="0" err="1"/>
              <a:t>Hogben</a:t>
            </a:r>
            <a:r>
              <a:rPr lang="en-GB" dirty="0"/>
              <a:t>. </a:t>
            </a:r>
            <a:r>
              <a:rPr lang="en-GB" dirty="0" smtClean="0"/>
              <a:t> 	</a:t>
            </a:r>
            <a:r>
              <a:rPr lang="en-GB" i="1" dirty="0" smtClean="0"/>
              <a:t>The </a:t>
            </a:r>
            <a:r>
              <a:rPr lang="en-GB" i="1" dirty="0"/>
              <a:t>Loom of Language</a:t>
            </a:r>
            <a:r>
              <a:rPr lang="en-GB" dirty="0"/>
              <a:t>. New York, W.W. </a:t>
            </a:r>
            <a:r>
              <a:rPr lang="en-GB" dirty="0" smtClean="0"/>
              <a:t>	Norton </a:t>
            </a:r>
            <a:r>
              <a:rPr lang="en-GB" dirty="0"/>
              <a:t>and Co., 1944, renewed 1972, pages </a:t>
            </a:r>
            <a:r>
              <a:rPr lang="en-GB" dirty="0" smtClean="0"/>
              <a:t>	53</a:t>
            </a:r>
            <a:r>
              <a:rPr lang="en-GB" dirty="0"/>
              <a:t>, 190ff. ISBN 0-393-30034-X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032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600FD-8E37-4371-AE9D-EA55C9B5F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Resources for </a:t>
            </a:r>
            <a:r>
              <a:rPr lang="en-US" dirty="0" err="1"/>
              <a:t>etypology</a:t>
            </a:r>
            <a:r>
              <a:rPr lang="en-US" dirty="0"/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ED6287-F94B-4392-9EBD-7DD78F991B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6EB1D-C55B-42EF-BBFD-A62D764618FC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198CAF-40FD-44AD-A9C7-5104440B3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32</a:t>
            </a:fld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6D061E-AE84-41BD-8C01-A0EF1C61B398}"/>
              </a:ext>
            </a:extLst>
          </p:cNvPr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810AB96-9B05-449B-B917-3F7CFC1AB57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oed.com. ... </a:t>
            </a:r>
          </a:p>
          <a:p>
            <a:r>
              <a:rPr lang="en-US" dirty="0"/>
              <a:t>etymonline.com. ... </a:t>
            </a:r>
          </a:p>
          <a:p>
            <a:r>
              <a:rPr lang="en-US" dirty="0"/>
              <a:t>wiktionary.org. ... </a:t>
            </a:r>
          </a:p>
          <a:p>
            <a:r>
              <a:rPr lang="en-US" dirty="0"/>
              <a:t>reddit.com. ... </a:t>
            </a:r>
          </a:p>
          <a:p>
            <a:r>
              <a:rPr lang="en-US" dirty="0"/>
              <a:t>books.google.com/</a:t>
            </a:r>
            <a:r>
              <a:rPr lang="en-US" dirty="0" err="1"/>
              <a:t>ngrams</a:t>
            </a:r>
            <a:r>
              <a:rPr lang="en-US" dirty="0"/>
              <a:t>. ... </a:t>
            </a:r>
          </a:p>
          <a:p>
            <a:r>
              <a:rPr lang="en-US" dirty="0"/>
              <a:t>scholar.google.com. ... </a:t>
            </a:r>
          </a:p>
          <a:p>
            <a:r>
              <a:rPr lang="en-US" dirty="0"/>
              <a:t>english.stackexchange.com.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0686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6" name="内容占位符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953440331"/>
              </p:ext>
            </p:extLst>
          </p:nvPr>
        </p:nvGraphicFramePr>
        <p:xfrm>
          <a:off x="-2275332" y="6858"/>
          <a:ext cx="10439400" cy="6248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10/31/2019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33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2944368" y="381000"/>
            <a:ext cx="4267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rgbClr val="FF0000"/>
                </a:solidFill>
              </a:rPr>
              <a:t> Summary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9268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凸显">
  <a:themeElements>
    <a:clrScheme name="凸显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凸显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凸显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CCDFCBBBA200248B32B2A626FE8B273" ma:contentTypeVersion="11" ma:contentTypeDescription="Create a new document." ma:contentTypeScope="" ma:versionID="655d2bccf54911339285dd04311b4f01">
  <xsd:schema xmlns:xsd="http://www.w3.org/2001/XMLSchema" xmlns:xs="http://www.w3.org/2001/XMLSchema" xmlns:p="http://schemas.microsoft.com/office/2006/metadata/properties" xmlns:ns3="ada16477-4a9e-4f32-8a2f-23c8ffb0c900" xmlns:ns4="09ebbee8-2921-4cc3-be77-564d5a35cca5" targetNamespace="http://schemas.microsoft.com/office/2006/metadata/properties" ma:root="true" ma:fieldsID="9e9b81436e8c534b576d0b94d9994e85" ns3:_="" ns4:_="">
    <xsd:import namespace="ada16477-4a9e-4f32-8a2f-23c8ffb0c900"/>
    <xsd:import namespace="09ebbee8-2921-4cc3-be77-564d5a35cca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Locatio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a16477-4a9e-4f32-8a2f-23c8ffb0c90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1" nillable="true" ma:displayName="Location" ma:internalName="MediaServiceLocatio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9ebbee8-2921-4cc3-be77-564d5a35cca5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9F2427B-D4E2-43C5-894B-57643D983887}">
  <ds:schemaRefs>
    <ds:schemaRef ds:uri="http://purl.org/dc/dcmitype/"/>
    <ds:schemaRef ds:uri="http://schemas.microsoft.com/office/infopath/2007/PartnerControls"/>
    <ds:schemaRef ds:uri="http://purl.org/dc/terms/"/>
    <ds:schemaRef ds:uri="ada16477-4a9e-4f32-8a2f-23c8ffb0c900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09ebbee8-2921-4cc3-be77-564d5a35cca5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3EF8CDC-EFF6-4531-B378-67C72BE0876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E77DD96-6C31-4078-9ABD-D366CBD5DC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da16477-4a9e-4f32-8a2f-23c8ffb0c900"/>
    <ds:schemaRef ds:uri="09ebbee8-2921-4cc3-be77-564d5a35cca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1380</TotalTime>
  <Words>1556</Words>
  <Application>Microsoft Office PowerPoint</Application>
  <PresentationFormat>On-screen Show (4:3)</PresentationFormat>
  <Paragraphs>404</Paragraphs>
  <Slides>33</Slides>
  <Notes>5</Notes>
  <HiddenSlides>1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2" baseType="lpstr">
      <vt:lpstr>宋体</vt:lpstr>
      <vt:lpstr>华文楷体</vt:lpstr>
      <vt:lpstr>Arial</vt:lpstr>
      <vt:lpstr>Arial</vt:lpstr>
      <vt:lpstr>Calibri</vt:lpstr>
      <vt:lpstr>Century Schoolbook</vt:lpstr>
      <vt:lpstr>Wingdings</vt:lpstr>
      <vt:lpstr>Wingdings 2</vt:lpstr>
      <vt:lpstr>凸显</vt:lpstr>
      <vt:lpstr>Key Issues in Linguistics  </vt:lpstr>
      <vt:lpstr>PowerPoint Presentation</vt:lpstr>
      <vt:lpstr>Morphology with the General Linguistics </vt:lpstr>
      <vt:lpstr>Morphology</vt:lpstr>
      <vt:lpstr>What is a word?</vt:lpstr>
      <vt:lpstr>PowerPoint Presentation</vt:lpstr>
      <vt:lpstr>PowerPoint Presentation</vt:lpstr>
      <vt:lpstr>A ROOT</vt:lpstr>
      <vt:lpstr>A base</vt:lpstr>
      <vt:lpstr>A STEM</vt:lpstr>
      <vt:lpstr>Words</vt:lpstr>
      <vt:lpstr>Exercise</vt:lpstr>
      <vt:lpstr>Morphemes</vt:lpstr>
      <vt:lpstr>V+ion= The action of the verb</vt:lpstr>
      <vt:lpstr>THE LONGEST WORD</vt:lpstr>
      <vt:lpstr>Morphemes</vt:lpstr>
      <vt:lpstr>Morphemes</vt:lpstr>
      <vt:lpstr>ALLOMORPHS</vt:lpstr>
      <vt:lpstr>PowerPoint Presentation</vt:lpstr>
      <vt:lpstr>Allomorphs</vt:lpstr>
      <vt:lpstr>Derivational Morphemes</vt:lpstr>
      <vt:lpstr>PowerPoint Presentation</vt:lpstr>
      <vt:lpstr>Word Change</vt:lpstr>
      <vt:lpstr>Back formation (n    v)</vt:lpstr>
      <vt:lpstr>How can languages be divided in terms of morphology?</vt:lpstr>
      <vt:lpstr>Agglutinating language </vt:lpstr>
      <vt:lpstr>Turkish</vt:lpstr>
      <vt:lpstr>ISOLATING LANGUAGE</vt:lpstr>
      <vt:lpstr>Inflectional language </vt:lpstr>
      <vt:lpstr>Illustrations of inflectional affixes in English</vt:lpstr>
      <vt:lpstr>References</vt:lpstr>
      <vt:lpstr>Resources for etypology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Key Issues in Linguistics</dc:title>
  <dc:creator>Dongyan Chen</dc:creator>
  <cp:lastModifiedBy>Dongyan Chen</cp:lastModifiedBy>
  <cp:revision>27</cp:revision>
  <dcterms:created xsi:type="dcterms:W3CDTF">2019-10-31T04:53:32Z</dcterms:created>
  <dcterms:modified xsi:type="dcterms:W3CDTF">2019-11-01T13:08:09Z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0x0101000CCDFCBBBA200248B32B2A626FE8B273</vt:lpwstr>
  </property>
</Properties>
</file>