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35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80CE1-2EF8-F4F8-A00F-FE6BCF7C79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43A762-764C-8A29-4622-63BF5620C1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3790B-EC47-609C-7352-D8D4A34E9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BAB8D-55B3-1565-F3C3-B8099959B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2E158-8BFA-81AF-8568-13C61204F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60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8C035-AAF8-3EA3-B490-183A36BEA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15872-9ED9-4FB6-F8F8-D3CA6C44E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B6C6-B0DF-917D-A4F6-C9214DAFA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1482A2-FA46-3196-8379-87110635E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D5BE1-6CEC-C56D-568D-F8A726007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066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0AD84-07EF-51E0-CB6E-D960B2A6A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6B3DC-426F-0DC1-F7BC-7364769C27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1FE2E-61F5-7F12-FEEC-4DB86112A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8AB35-B494-1FD1-68C8-B948291F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FB896-2111-6AD4-1F88-5CF253784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4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E74C6-25D2-BBEB-95F1-67C3F0475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0979E-5A89-EF2A-FC94-FBDEDF48EE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C7B45-B9F9-892C-B088-5244C1D22A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260B85-B42E-0262-D935-E8C5F0B62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08CF7-DDC5-159E-86F0-5C813B88D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A2B131-124A-41C8-00AF-BE5EC9C14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5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3AD80-BFC6-D2B7-4D08-927FAD4CF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25508-95FA-08D0-E714-7731C0156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926FF-C426-148C-7AB8-CEF7C294CC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2CD6FC-B0D6-3C53-601E-56F3FBF74B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D67E6F-EAF7-B450-3227-A3EFB75E0F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E82F4D-A784-34DD-CFB6-E331CFF14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95BD15-0005-F081-7175-1C652C2A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EFDA1D-E68E-E4B6-3F39-4DB041137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892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F4FAA-9274-280F-569D-BCA6F7A4E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1CF0C8-0436-F088-BC25-915C6A190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81F526-F454-44F5-3142-1CEE456FB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2986B-7C31-581D-A9C7-30EF9A0FE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380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7352AB-AB1C-94C3-43ED-407F1584B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0A1EC4-2B7E-2AA4-6C27-93545BDE4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2718FD-B820-F8F9-A9BF-0D0778D21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07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F3A13-5054-4419-76BE-79DD4E22B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3ADAE-78D1-9E3D-7FCF-4D5A629FC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DEA70F-E223-4FD9-BE8B-855458A4EC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AF9BFA-C906-1382-2B07-BF2CA7099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8D0B0-FFF3-1C00-48C6-39ACB5E52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96B25-5496-26A0-2309-A91171039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38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0C09-3274-3135-4CF0-388BC3A7D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9DB2B4-111A-B23E-69D2-F64BC068F8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06728-8D17-C5B5-2FCF-5409BE31AC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AA0EF-A7E1-6B01-DF36-8A5C5B7BC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05CC0-5BD8-1FEF-4587-D95831C6F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68672-FD2F-AF13-46B6-5E2FF8A7F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10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3F449-D608-3544-FDB9-A726DA54F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FA8CCA-333B-8D75-50BB-A96814FAA4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7B9AB-C4FF-C19D-0D59-8403F80BA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71650A-BE00-9009-9CDC-5A7E9B805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AF338-FDC8-5E29-95FF-248B03EF0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26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938F8-C360-F966-C088-D30FFCB92D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BD835F-4046-D956-FAE2-846B77B6A7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B686E-3546-BFA7-87DC-D1857705B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910BD-6183-5046-6C88-66E3D6FB4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455D0-2B5D-9067-8CAA-319B0133A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73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CCAEC4-208A-77A7-CA09-E42A29688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E8A2EC-DBF8-C3B8-7038-8FE4838E5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5FDD1-8ACE-6B95-580C-17D6912CEC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E02DFB-CB39-4B69-9F83-37547447193A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99944-96B1-45F8-5397-7D53909B92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692D9-29BF-3096-B121-F4F2EE3950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B69C21-F9A7-4254-BA05-FF715FFC2F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031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927115-ED00-3253-703F-F4EE4B46A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582" y="0"/>
            <a:ext cx="1226916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5517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Nikola Sugarova (2219936)</cp:lastModifiedBy>
  <cp:revision>2</cp:revision>
  <dcterms:created xsi:type="dcterms:W3CDTF">2025-06-28T23:44:16Z</dcterms:created>
  <dcterms:modified xsi:type="dcterms:W3CDTF">2025-06-28T23:47:12Z</dcterms:modified>
</cp:coreProperties>
</file>