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62" r:id="rId4"/>
    <p:sldId id="263" r:id="rId5"/>
    <p:sldId id="260" r:id="rId6"/>
    <p:sldId id="261" r:id="rId7"/>
    <p:sldId id="264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632CDC-FC4F-0337-06ED-BBD245415EFB}" v="517" dt="2023-10-26T12:00:47.525"/>
    <p1510:client id="{73AA943B-629F-4139-BB18-85F269D27113}" v="1451" dt="2023-10-26T09:24:07.7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4D542A-A373-44FF-BB74-68253041D18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6_2" csCatId="accent6" phldr="1"/>
      <dgm:spPr/>
      <dgm:t>
        <a:bodyPr/>
        <a:lstStyle/>
        <a:p>
          <a:endParaRPr lang="en-US"/>
        </a:p>
      </dgm:t>
    </dgm:pt>
    <dgm:pt modelId="{463E99F1-066A-4DCC-9CCF-E732B1104B9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orbel" panose="020B0503020204020204"/>
            </a:rPr>
            <a:t>Increase cultural awareness</a:t>
          </a:r>
          <a:endParaRPr lang="en-GB"/>
        </a:p>
      </dgm:t>
    </dgm:pt>
    <dgm:pt modelId="{56C24D08-4EA8-4334-8462-B717AA82D1B7}" type="parTrans" cxnId="{F46ECEF1-165E-4C7F-9D2E-28D4A3B730E9}">
      <dgm:prSet/>
      <dgm:spPr/>
      <dgm:t>
        <a:bodyPr/>
        <a:lstStyle/>
        <a:p>
          <a:endParaRPr lang="en-US"/>
        </a:p>
      </dgm:t>
    </dgm:pt>
    <dgm:pt modelId="{26E9529F-E3F2-400F-87F3-09DEF515D851}" type="sibTrans" cxnId="{F46ECEF1-165E-4C7F-9D2E-28D4A3B730E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1AF135D-31A8-4109-B5F6-4F1DE18AA5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Bilingualism strengthens cognitive abilities and assists efficient communication with global customers</a:t>
          </a:r>
          <a:endParaRPr lang="en-US"/>
        </a:p>
      </dgm:t>
    </dgm:pt>
    <dgm:pt modelId="{5BC413F8-8FBE-4969-8C8C-0A0B6A62ED24}" type="parTrans" cxnId="{DA6887C1-54F0-4CC5-8142-62C53154848C}">
      <dgm:prSet/>
      <dgm:spPr/>
      <dgm:t>
        <a:bodyPr/>
        <a:lstStyle/>
        <a:p>
          <a:endParaRPr lang="en-US"/>
        </a:p>
      </dgm:t>
    </dgm:pt>
    <dgm:pt modelId="{D6C0B7BE-9F87-490D-A812-F473B58939DF}" type="sibTrans" cxnId="{DA6887C1-54F0-4CC5-8142-62C53154848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B37043E-1991-4AAD-8FFC-1211037D78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Aids in interpreting cultural details and nuances that influences customers' decisions</a:t>
          </a:r>
          <a:endParaRPr lang="en-US"/>
        </a:p>
      </dgm:t>
    </dgm:pt>
    <dgm:pt modelId="{FDA8A360-C0E3-40C8-83F5-6AFF47D5E1C6}" type="parTrans" cxnId="{B1452309-F148-4DC6-99DA-936E1EDC2A0A}">
      <dgm:prSet/>
      <dgm:spPr/>
      <dgm:t>
        <a:bodyPr/>
        <a:lstStyle/>
        <a:p>
          <a:endParaRPr lang="en-US"/>
        </a:p>
      </dgm:t>
    </dgm:pt>
    <dgm:pt modelId="{0D666917-587F-4807-9479-FF2C819A3089}" type="sibTrans" cxnId="{B1452309-F148-4DC6-99DA-936E1EDC2A0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D7CC6AB-8F23-45CE-92A4-AC17A5C643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Provides a better understanding of the guests needs which results in great quality customer service</a:t>
          </a:r>
          <a:endParaRPr lang="en-US"/>
        </a:p>
      </dgm:t>
    </dgm:pt>
    <dgm:pt modelId="{B39F58B0-C694-4ED4-91C7-4699CCFCBBBA}" type="parTrans" cxnId="{AF2FAE8C-BEB1-46C6-880F-9A8A8075C2E3}">
      <dgm:prSet/>
      <dgm:spPr/>
      <dgm:t>
        <a:bodyPr/>
        <a:lstStyle/>
        <a:p>
          <a:endParaRPr lang="en-US"/>
        </a:p>
      </dgm:t>
    </dgm:pt>
    <dgm:pt modelId="{59EF1187-BF2D-4041-98B2-99A23413FFD1}" type="sibTrans" cxnId="{AF2FAE8C-BEB1-46C6-880F-9A8A8075C2E3}">
      <dgm:prSet/>
      <dgm:spPr/>
      <dgm:t>
        <a:bodyPr/>
        <a:lstStyle/>
        <a:p>
          <a:endParaRPr lang="en-US"/>
        </a:p>
      </dgm:t>
    </dgm:pt>
    <dgm:pt modelId="{519517E6-0345-4CD9-81EC-5CB3FD39E717}" type="pres">
      <dgm:prSet presAssocID="{A04D542A-A373-44FF-BB74-68253041D18D}" presName="root" presStyleCnt="0">
        <dgm:presLayoutVars>
          <dgm:dir/>
          <dgm:resizeHandles val="exact"/>
        </dgm:presLayoutVars>
      </dgm:prSet>
      <dgm:spPr/>
    </dgm:pt>
    <dgm:pt modelId="{2C71D6AC-827F-47A4-8ABB-D9A984E457F2}" type="pres">
      <dgm:prSet presAssocID="{A04D542A-A373-44FF-BB74-68253041D18D}" presName="container" presStyleCnt="0">
        <dgm:presLayoutVars>
          <dgm:dir/>
          <dgm:resizeHandles val="exact"/>
        </dgm:presLayoutVars>
      </dgm:prSet>
      <dgm:spPr/>
    </dgm:pt>
    <dgm:pt modelId="{0AA9DA84-D015-4EF9-8EEE-50AF92E89746}" type="pres">
      <dgm:prSet presAssocID="{463E99F1-066A-4DCC-9CCF-E732B1104B99}" presName="compNode" presStyleCnt="0"/>
      <dgm:spPr/>
    </dgm:pt>
    <dgm:pt modelId="{C01C0F31-6FDB-41C6-B827-F2C8D4010C84}" type="pres">
      <dgm:prSet presAssocID="{463E99F1-066A-4DCC-9CCF-E732B1104B99}" presName="iconBgRect" presStyleLbl="bgShp" presStyleIdx="0" presStyleCnt="4"/>
      <dgm:spPr/>
    </dgm:pt>
    <dgm:pt modelId="{9DB06FC6-BA5F-44C7-81D7-5E5E7704EE3A}" type="pres">
      <dgm:prSet presAssocID="{463E99F1-066A-4DCC-9CCF-E732B1104B9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A850DB8-9B2B-4C23-898C-2E70F0FB00D9}" type="pres">
      <dgm:prSet presAssocID="{463E99F1-066A-4DCC-9CCF-E732B1104B99}" presName="spaceRect" presStyleCnt="0"/>
      <dgm:spPr/>
    </dgm:pt>
    <dgm:pt modelId="{82A3120D-4DC0-49F7-8CEC-BD77BBA067CD}" type="pres">
      <dgm:prSet presAssocID="{463E99F1-066A-4DCC-9CCF-E732B1104B99}" presName="textRect" presStyleLbl="revTx" presStyleIdx="0" presStyleCnt="4">
        <dgm:presLayoutVars>
          <dgm:chMax val="1"/>
          <dgm:chPref val="1"/>
        </dgm:presLayoutVars>
      </dgm:prSet>
      <dgm:spPr/>
    </dgm:pt>
    <dgm:pt modelId="{88514C7A-0F03-4EA4-BDE1-77053BE94C43}" type="pres">
      <dgm:prSet presAssocID="{26E9529F-E3F2-400F-87F3-09DEF515D851}" presName="sibTrans" presStyleLbl="sibTrans2D1" presStyleIdx="0" presStyleCnt="0"/>
      <dgm:spPr/>
    </dgm:pt>
    <dgm:pt modelId="{6FC20B3A-C685-4F97-9EE7-1C2AEB619170}" type="pres">
      <dgm:prSet presAssocID="{51AF135D-31A8-4109-B5F6-4F1DE18AA5EE}" presName="compNode" presStyleCnt="0"/>
      <dgm:spPr/>
    </dgm:pt>
    <dgm:pt modelId="{22ED892B-BDF9-4DDF-9BCD-10BE13A3EC43}" type="pres">
      <dgm:prSet presAssocID="{51AF135D-31A8-4109-B5F6-4F1DE18AA5EE}" presName="iconBgRect" presStyleLbl="bgShp" presStyleIdx="1" presStyleCnt="4"/>
      <dgm:spPr/>
    </dgm:pt>
    <dgm:pt modelId="{128F9DF7-9BF4-445E-B227-85B0B4CEA66C}" type="pres">
      <dgm:prSet presAssocID="{51AF135D-31A8-4109-B5F6-4F1DE18AA5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5A41EA-8F2E-4B4B-81BD-27A7A10C7972}" type="pres">
      <dgm:prSet presAssocID="{51AF135D-31A8-4109-B5F6-4F1DE18AA5EE}" presName="spaceRect" presStyleCnt="0"/>
      <dgm:spPr/>
    </dgm:pt>
    <dgm:pt modelId="{65642D07-BBDA-42F8-95D4-DF0D8806982F}" type="pres">
      <dgm:prSet presAssocID="{51AF135D-31A8-4109-B5F6-4F1DE18AA5EE}" presName="textRect" presStyleLbl="revTx" presStyleIdx="1" presStyleCnt="4">
        <dgm:presLayoutVars>
          <dgm:chMax val="1"/>
          <dgm:chPref val="1"/>
        </dgm:presLayoutVars>
      </dgm:prSet>
      <dgm:spPr/>
    </dgm:pt>
    <dgm:pt modelId="{0BE274D6-2892-41BF-AA5C-5A620E7F822B}" type="pres">
      <dgm:prSet presAssocID="{D6C0B7BE-9F87-490D-A812-F473B58939DF}" presName="sibTrans" presStyleLbl="sibTrans2D1" presStyleIdx="0" presStyleCnt="0"/>
      <dgm:spPr/>
    </dgm:pt>
    <dgm:pt modelId="{EF929222-A00D-42B7-99D2-3D49B55621D3}" type="pres">
      <dgm:prSet presAssocID="{AB37043E-1991-4AAD-8FFC-1211037D7862}" presName="compNode" presStyleCnt="0"/>
      <dgm:spPr/>
    </dgm:pt>
    <dgm:pt modelId="{C61468B1-E2C3-4C33-AB17-7CA2DE17AD63}" type="pres">
      <dgm:prSet presAssocID="{AB37043E-1991-4AAD-8FFC-1211037D7862}" presName="iconBgRect" presStyleLbl="bgShp" presStyleIdx="2" presStyleCnt="4"/>
      <dgm:spPr/>
    </dgm:pt>
    <dgm:pt modelId="{CF2B2CD6-DDD1-401A-AF7E-F88CB7C4008A}" type="pres">
      <dgm:prSet presAssocID="{AB37043E-1991-4AAD-8FFC-1211037D786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2C9C7EFA-0D66-42EF-8D84-9058BDA55AF7}" type="pres">
      <dgm:prSet presAssocID="{AB37043E-1991-4AAD-8FFC-1211037D7862}" presName="spaceRect" presStyleCnt="0"/>
      <dgm:spPr/>
    </dgm:pt>
    <dgm:pt modelId="{CC3E207D-2AC3-4AD1-9A75-E6291E7A5755}" type="pres">
      <dgm:prSet presAssocID="{AB37043E-1991-4AAD-8FFC-1211037D7862}" presName="textRect" presStyleLbl="revTx" presStyleIdx="2" presStyleCnt="4">
        <dgm:presLayoutVars>
          <dgm:chMax val="1"/>
          <dgm:chPref val="1"/>
        </dgm:presLayoutVars>
      </dgm:prSet>
      <dgm:spPr/>
    </dgm:pt>
    <dgm:pt modelId="{6B1664E6-34DB-4D9F-BC58-2C81CBA5D520}" type="pres">
      <dgm:prSet presAssocID="{0D666917-587F-4807-9479-FF2C819A3089}" presName="sibTrans" presStyleLbl="sibTrans2D1" presStyleIdx="0" presStyleCnt="0"/>
      <dgm:spPr/>
    </dgm:pt>
    <dgm:pt modelId="{9C777739-174B-409B-8996-EAFF1FBAA946}" type="pres">
      <dgm:prSet presAssocID="{ED7CC6AB-8F23-45CE-92A4-AC17A5C64307}" presName="compNode" presStyleCnt="0"/>
      <dgm:spPr/>
    </dgm:pt>
    <dgm:pt modelId="{9166FE07-804B-41DD-9309-4CA7AF383403}" type="pres">
      <dgm:prSet presAssocID="{ED7CC6AB-8F23-45CE-92A4-AC17A5C64307}" presName="iconBgRect" presStyleLbl="bgShp" presStyleIdx="3" presStyleCnt="4"/>
      <dgm:spPr/>
    </dgm:pt>
    <dgm:pt modelId="{A7BE5226-D7ED-4C57-B21B-21C51DA132CF}" type="pres">
      <dgm:prSet presAssocID="{ED7CC6AB-8F23-45CE-92A4-AC17A5C643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1EC1F6CE-9E0A-4C40-A2BF-8DFD060D2309}" type="pres">
      <dgm:prSet presAssocID="{ED7CC6AB-8F23-45CE-92A4-AC17A5C64307}" presName="spaceRect" presStyleCnt="0"/>
      <dgm:spPr/>
    </dgm:pt>
    <dgm:pt modelId="{DE050034-F528-4BF3-A8E7-693EDD57CFA4}" type="pres">
      <dgm:prSet presAssocID="{ED7CC6AB-8F23-45CE-92A4-AC17A5C6430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A6A9502-DD3E-425E-BB0C-BB7647E10E41}" type="presOf" srcId="{ED7CC6AB-8F23-45CE-92A4-AC17A5C64307}" destId="{DE050034-F528-4BF3-A8E7-693EDD57CFA4}" srcOrd="0" destOrd="0" presId="urn:microsoft.com/office/officeart/2018/2/layout/IconCircleList"/>
    <dgm:cxn modelId="{B1452309-F148-4DC6-99DA-936E1EDC2A0A}" srcId="{A04D542A-A373-44FF-BB74-68253041D18D}" destId="{AB37043E-1991-4AAD-8FFC-1211037D7862}" srcOrd="2" destOrd="0" parTransId="{FDA8A360-C0E3-40C8-83F5-6AFF47D5E1C6}" sibTransId="{0D666917-587F-4807-9479-FF2C819A3089}"/>
    <dgm:cxn modelId="{99638F15-EA79-4EB2-98BF-845FB29DAC18}" type="presOf" srcId="{AB37043E-1991-4AAD-8FFC-1211037D7862}" destId="{CC3E207D-2AC3-4AD1-9A75-E6291E7A5755}" srcOrd="0" destOrd="0" presId="urn:microsoft.com/office/officeart/2018/2/layout/IconCircleList"/>
    <dgm:cxn modelId="{384BD268-02BB-4333-99FF-F1308DD38349}" type="presOf" srcId="{463E99F1-066A-4DCC-9CCF-E732B1104B99}" destId="{82A3120D-4DC0-49F7-8CEC-BD77BBA067CD}" srcOrd="0" destOrd="0" presId="urn:microsoft.com/office/officeart/2018/2/layout/IconCircleList"/>
    <dgm:cxn modelId="{AF2FAE8C-BEB1-46C6-880F-9A8A8075C2E3}" srcId="{A04D542A-A373-44FF-BB74-68253041D18D}" destId="{ED7CC6AB-8F23-45CE-92A4-AC17A5C64307}" srcOrd="3" destOrd="0" parTransId="{B39F58B0-C694-4ED4-91C7-4699CCFCBBBA}" sibTransId="{59EF1187-BF2D-4041-98B2-99A23413FFD1}"/>
    <dgm:cxn modelId="{4F20929D-6DA4-4C24-A169-5C78F3F2BB2A}" type="presOf" srcId="{A04D542A-A373-44FF-BB74-68253041D18D}" destId="{519517E6-0345-4CD9-81EC-5CB3FD39E717}" srcOrd="0" destOrd="0" presId="urn:microsoft.com/office/officeart/2018/2/layout/IconCircleList"/>
    <dgm:cxn modelId="{0A4A4FB7-7D9F-433E-8855-2086A6CA4810}" type="presOf" srcId="{0D666917-587F-4807-9479-FF2C819A3089}" destId="{6B1664E6-34DB-4D9F-BC58-2C81CBA5D520}" srcOrd="0" destOrd="0" presId="urn:microsoft.com/office/officeart/2018/2/layout/IconCircleList"/>
    <dgm:cxn modelId="{DA6887C1-54F0-4CC5-8142-62C53154848C}" srcId="{A04D542A-A373-44FF-BB74-68253041D18D}" destId="{51AF135D-31A8-4109-B5F6-4F1DE18AA5EE}" srcOrd="1" destOrd="0" parTransId="{5BC413F8-8FBE-4969-8C8C-0A0B6A62ED24}" sibTransId="{D6C0B7BE-9F87-490D-A812-F473B58939DF}"/>
    <dgm:cxn modelId="{282D44C9-0388-41CA-A8CD-A5579B5052FC}" type="presOf" srcId="{D6C0B7BE-9F87-490D-A812-F473B58939DF}" destId="{0BE274D6-2892-41BF-AA5C-5A620E7F822B}" srcOrd="0" destOrd="0" presId="urn:microsoft.com/office/officeart/2018/2/layout/IconCircleList"/>
    <dgm:cxn modelId="{D11640CC-A2FC-411C-B775-8CA07A82693A}" type="presOf" srcId="{51AF135D-31A8-4109-B5F6-4F1DE18AA5EE}" destId="{65642D07-BBDA-42F8-95D4-DF0D8806982F}" srcOrd="0" destOrd="0" presId="urn:microsoft.com/office/officeart/2018/2/layout/IconCircleList"/>
    <dgm:cxn modelId="{ECF345E1-DA24-437D-BB43-C96EE38673AD}" type="presOf" srcId="{26E9529F-E3F2-400F-87F3-09DEF515D851}" destId="{88514C7A-0F03-4EA4-BDE1-77053BE94C43}" srcOrd="0" destOrd="0" presId="urn:microsoft.com/office/officeart/2018/2/layout/IconCircleList"/>
    <dgm:cxn modelId="{F46ECEF1-165E-4C7F-9D2E-28D4A3B730E9}" srcId="{A04D542A-A373-44FF-BB74-68253041D18D}" destId="{463E99F1-066A-4DCC-9CCF-E732B1104B99}" srcOrd="0" destOrd="0" parTransId="{56C24D08-4EA8-4334-8462-B717AA82D1B7}" sibTransId="{26E9529F-E3F2-400F-87F3-09DEF515D851}"/>
    <dgm:cxn modelId="{F62D84A9-283D-4DDF-874C-2F6FDAE53623}" type="presParOf" srcId="{519517E6-0345-4CD9-81EC-5CB3FD39E717}" destId="{2C71D6AC-827F-47A4-8ABB-D9A984E457F2}" srcOrd="0" destOrd="0" presId="urn:microsoft.com/office/officeart/2018/2/layout/IconCircleList"/>
    <dgm:cxn modelId="{FF407F56-2E01-4555-9B8C-29356F91ED91}" type="presParOf" srcId="{2C71D6AC-827F-47A4-8ABB-D9A984E457F2}" destId="{0AA9DA84-D015-4EF9-8EEE-50AF92E89746}" srcOrd="0" destOrd="0" presId="urn:microsoft.com/office/officeart/2018/2/layout/IconCircleList"/>
    <dgm:cxn modelId="{9DA31F3C-1257-40B5-84B4-A8CC3F29F57D}" type="presParOf" srcId="{0AA9DA84-D015-4EF9-8EEE-50AF92E89746}" destId="{C01C0F31-6FDB-41C6-B827-F2C8D4010C84}" srcOrd="0" destOrd="0" presId="urn:microsoft.com/office/officeart/2018/2/layout/IconCircleList"/>
    <dgm:cxn modelId="{3E8452AA-499E-468D-91CA-44CF5969E91A}" type="presParOf" srcId="{0AA9DA84-D015-4EF9-8EEE-50AF92E89746}" destId="{9DB06FC6-BA5F-44C7-81D7-5E5E7704EE3A}" srcOrd="1" destOrd="0" presId="urn:microsoft.com/office/officeart/2018/2/layout/IconCircleList"/>
    <dgm:cxn modelId="{3FB20895-74DA-4B45-8B4E-F6953FF58134}" type="presParOf" srcId="{0AA9DA84-D015-4EF9-8EEE-50AF92E89746}" destId="{9A850DB8-9B2B-4C23-898C-2E70F0FB00D9}" srcOrd="2" destOrd="0" presId="urn:microsoft.com/office/officeart/2018/2/layout/IconCircleList"/>
    <dgm:cxn modelId="{CC61DC0C-4F67-4876-8421-81A9685DC25B}" type="presParOf" srcId="{0AA9DA84-D015-4EF9-8EEE-50AF92E89746}" destId="{82A3120D-4DC0-49F7-8CEC-BD77BBA067CD}" srcOrd="3" destOrd="0" presId="urn:microsoft.com/office/officeart/2018/2/layout/IconCircleList"/>
    <dgm:cxn modelId="{03A01195-914C-4AAD-91F9-838A4247C690}" type="presParOf" srcId="{2C71D6AC-827F-47A4-8ABB-D9A984E457F2}" destId="{88514C7A-0F03-4EA4-BDE1-77053BE94C43}" srcOrd="1" destOrd="0" presId="urn:microsoft.com/office/officeart/2018/2/layout/IconCircleList"/>
    <dgm:cxn modelId="{F866FB22-3437-4D16-903F-593A21F56AD6}" type="presParOf" srcId="{2C71D6AC-827F-47A4-8ABB-D9A984E457F2}" destId="{6FC20B3A-C685-4F97-9EE7-1C2AEB619170}" srcOrd="2" destOrd="0" presId="urn:microsoft.com/office/officeart/2018/2/layout/IconCircleList"/>
    <dgm:cxn modelId="{D74D960A-6D68-4F2C-83DF-DFC9660C9A4A}" type="presParOf" srcId="{6FC20B3A-C685-4F97-9EE7-1C2AEB619170}" destId="{22ED892B-BDF9-4DDF-9BCD-10BE13A3EC43}" srcOrd="0" destOrd="0" presId="urn:microsoft.com/office/officeart/2018/2/layout/IconCircleList"/>
    <dgm:cxn modelId="{AAF8A5C3-9992-4F35-873F-7E9983D6A6DF}" type="presParOf" srcId="{6FC20B3A-C685-4F97-9EE7-1C2AEB619170}" destId="{128F9DF7-9BF4-445E-B227-85B0B4CEA66C}" srcOrd="1" destOrd="0" presId="urn:microsoft.com/office/officeart/2018/2/layout/IconCircleList"/>
    <dgm:cxn modelId="{DFD29EE6-DCE1-46D1-8CD6-AF08A875392B}" type="presParOf" srcId="{6FC20B3A-C685-4F97-9EE7-1C2AEB619170}" destId="{365A41EA-8F2E-4B4B-81BD-27A7A10C7972}" srcOrd="2" destOrd="0" presId="urn:microsoft.com/office/officeart/2018/2/layout/IconCircleList"/>
    <dgm:cxn modelId="{CDD1D805-415E-4A84-9CD8-77C7909BD1E6}" type="presParOf" srcId="{6FC20B3A-C685-4F97-9EE7-1C2AEB619170}" destId="{65642D07-BBDA-42F8-95D4-DF0D8806982F}" srcOrd="3" destOrd="0" presId="urn:microsoft.com/office/officeart/2018/2/layout/IconCircleList"/>
    <dgm:cxn modelId="{F0F71D5E-044A-4DB6-9B94-BDBAB01F53DE}" type="presParOf" srcId="{2C71D6AC-827F-47A4-8ABB-D9A984E457F2}" destId="{0BE274D6-2892-41BF-AA5C-5A620E7F822B}" srcOrd="3" destOrd="0" presId="urn:microsoft.com/office/officeart/2018/2/layout/IconCircleList"/>
    <dgm:cxn modelId="{A2C8931E-8FA0-4A2D-B5C3-331A39601588}" type="presParOf" srcId="{2C71D6AC-827F-47A4-8ABB-D9A984E457F2}" destId="{EF929222-A00D-42B7-99D2-3D49B55621D3}" srcOrd="4" destOrd="0" presId="urn:microsoft.com/office/officeart/2018/2/layout/IconCircleList"/>
    <dgm:cxn modelId="{83820379-2430-4855-899C-F059D7F684B9}" type="presParOf" srcId="{EF929222-A00D-42B7-99D2-3D49B55621D3}" destId="{C61468B1-E2C3-4C33-AB17-7CA2DE17AD63}" srcOrd="0" destOrd="0" presId="urn:microsoft.com/office/officeart/2018/2/layout/IconCircleList"/>
    <dgm:cxn modelId="{94A88E87-9100-4A26-85B7-F48405FBD2E8}" type="presParOf" srcId="{EF929222-A00D-42B7-99D2-3D49B55621D3}" destId="{CF2B2CD6-DDD1-401A-AF7E-F88CB7C4008A}" srcOrd="1" destOrd="0" presId="urn:microsoft.com/office/officeart/2018/2/layout/IconCircleList"/>
    <dgm:cxn modelId="{39498F81-099B-4F52-83F9-219380E8601C}" type="presParOf" srcId="{EF929222-A00D-42B7-99D2-3D49B55621D3}" destId="{2C9C7EFA-0D66-42EF-8D84-9058BDA55AF7}" srcOrd="2" destOrd="0" presId="urn:microsoft.com/office/officeart/2018/2/layout/IconCircleList"/>
    <dgm:cxn modelId="{6257B831-B130-4B60-AA8C-0D7846723C19}" type="presParOf" srcId="{EF929222-A00D-42B7-99D2-3D49B55621D3}" destId="{CC3E207D-2AC3-4AD1-9A75-E6291E7A5755}" srcOrd="3" destOrd="0" presId="urn:microsoft.com/office/officeart/2018/2/layout/IconCircleList"/>
    <dgm:cxn modelId="{C0C9FEFE-8B10-4AE1-9E70-7D3C4D89477C}" type="presParOf" srcId="{2C71D6AC-827F-47A4-8ABB-D9A984E457F2}" destId="{6B1664E6-34DB-4D9F-BC58-2C81CBA5D520}" srcOrd="5" destOrd="0" presId="urn:microsoft.com/office/officeart/2018/2/layout/IconCircleList"/>
    <dgm:cxn modelId="{1178AAF8-A73A-4ABA-99DC-47C8C13EB96F}" type="presParOf" srcId="{2C71D6AC-827F-47A4-8ABB-D9A984E457F2}" destId="{9C777739-174B-409B-8996-EAFF1FBAA946}" srcOrd="6" destOrd="0" presId="urn:microsoft.com/office/officeart/2018/2/layout/IconCircleList"/>
    <dgm:cxn modelId="{65EE781A-7D6D-47F1-8D94-64D57F4615D1}" type="presParOf" srcId="{9C777739-174B-409B-8996-EAFF1FBAA946}" destId="{9166FE07-804B-41DD-9309-4CA7AF383403}" srcOrd="0" destOrd="0" presId="urn:microsoft.com/office/officeart/2018/2/layout/IconCircleList"/>
    <dgm:cxn modelId="{E8F5F916-EF33-4527-A960-EEB2BADCDE91}" type="presParOf" srcId="{9C777739-174B-409B-8996-EAFF1FBAA946}" destId="{A7BE5226-D7ED-4C57-B21B-21C51DA132CF}" srcOrd="1" destOrd="0" presId="urn:microsoft.com/office/officeart/2018/2/layout/IconCircleList"/>
    <dgm:cxn modelId="{2641E9F0-915F-4CAB-9ECF-7341C4AB03BE}" type="presParOf" srcId="{9C777739-174B-409B-8996-EAFF1FBAA946}" destId="{1EC1F6CE-9E0A-4C40-A2BF-8DFD060D2309}" srcOrd="2" destOrd="0" presId="urn:microsoft.com/office/officeart/2018/2/layout/IconCircleList"/>
    <dgm:cxn modelId="{7C9BEE0C-FF79-4B63-A71C-50834E7E268D}" type="presParOf" srcId="{9C777739-174B-409B-8996-EAFF1FBAA946}" destId="{DE050034-F528-4BF3-A8E7-693EDD57CFA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4F38C9-4C61-4DE1-838A-013A6ADB6E70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1E7759-EF1C-4581-B23D-E30AF5EA79AF}">
      <dgm:prSet/>
      <dgm:spPr/>
      <dgm:t>
        <a:bodyPr/>
        <a:lstStyle/>
        <a:p>
          <a:r>
            <a:rPr lang="en-GB"/>
            <a:t>German verbs come second most of the time</a:t>
          </a:r>
          <a:endParaRPr lang="en-US"/>
        </a:p>
      </dgm:t>
    </dgm:pt>
    <dgm:pt modelId="{97E8A3DD-D45F-4D84-B78A-4B121EC41990}" type="parTrans" cxnId="{13FE50C9-2C7A-43B5-85F7-C82900F306DA}">
      <dgm:prSet/>
      <dgm:spPr/>
      <dgm:t>
        <a:bodyPr/>
        <a:lstStyle/>
        <a:p>
          <a:endParaRPr lang="en-US"/>
        </a:p>
      </dgm:t>
    </dgm:pt>
    <dgm:pt modelId="{0E8F25D4-C926-4CC2-AEFA-120E14C6463D}" type="sibTrans" cxnId="{13FE50C9-2C7A-43B5-85F7-C82900F306DA}">
      <dgm:prSet/>
      <dgm:spPr/>
      <dgm:t>
        <a:bodyPr/>
        <a:lstStyle/>
        <a:p>
          <a:endParaRPr lang="en-US"/>
        </a:p>
      </dgm:t>
    </dgm:pt>
    <dgm:pt modelId="{4F6D0EE2-430B-44E0-A750-BB9647D01E67}">
      <dgm:prSet/>
      <dgm:spPr/>
      <dgm:t>
        <a:bodyPr/>
        <a:lstStyle/>
        <a:p>
          <a:r>
            <a:rPr lang="en-GB"/>
            <a:t>Always capitalise German nouns</a:t>
          </a:r>
          <a:endParaRPr lang="en-US"/>
        </a:p>
      </dgm:t>
    </dgm:pt>
    <dgm:pt modelId="{399D9FEF-6A50-47DB-85C0-6045E3F1331C}" type="parTrans" cxnId="{1AB75361-9BE8-41E5-8275-30B1072235A3}">
      <dgm:prSet/>
      <dgm:spPr/>
      <dgm:t>
        <a:bodyPr/>
        <a:lstStyle/>
        <a:p>
          <a:endParaRPr lang="en-US"/>
        </a:p>
      </dgm:t>
    </dgm:pt>
    <dgm:pt modelId="{6F6EB405-9B8E-41DC-8E28-78CFEAA009DF}" type="sibTrans" cxnId="{1AB75361-9BE8-41E5-8275-30B1072235A3}">
      <dgm:prSet/>
      <dgm:spPr/>
      <dgm:t>
        <a:bodyPr/>
        <a:lstStyle/>
        <a:p>
          <a:endParaRPr lang="en-US"/>
        </a:p>
      </dgm:t>
    </dgm:pt>
    <dgm:pt modelId="{B429CE73-CC22-4B34-8942-72FFE404F748}">
      <dgm:prSet/>
      <dgm:spPr/>
      <dgm:t>
        <a:bodyPr/>
        <a:lstStyle/>
        <a:p>
          <a:r>
            <a:rPr lang="en-GB"/>
            <a:t>There is a time, manner and place for German adverbs</a:t>
          </a:r>
          <a:endParaRPr lang="en-US"/>
        </a:p>
      </dgm:t>
    </dgm:pt>
    <dgm:pt modelId="{2FE6C357-043C-4D60-B9D5-77A37B95B553}" type="parTrans" cxnId="{E243A046-292E-4169-B6F6-E0BB875CBD8A}">
      <dgm:prSet/>
      <dgm:spPr/>
      <dgm:t>
        <a:bodyPr/>
        <a:lstStyle/>
        <a:p>
          <a:endParaRPr lang="en-US"/>
        </a:p>
      </dgm:t>
    </dgm:pt>
    <dgm:pt modelId="{05BE0ED8-0608-4FD0-8DF5-58BDA0B8A7F8}" type="sibTrans" cxnId="{E243A046-292E-4169-B6F6-E0BB875CBD8A}">
      <dgm:prSet/>
      <dgm:spPr/>
      <dgm:t>
        <a:bodyPr/>
        <a:lstStyle/>
        <a:p>
          <a:endParaRPr lang="en-US"/>
        </a:p>
      </dgm:t>
    </dgm:pt>
    <dgm:pt modelId="{D4EAACCC-B485-4A88-879E-3D04BAA223B1}">
      <dgm:prSet/>
      <dgm:spPr/>
      <dgm:t>
        <a:bodyPr/>
        <a:lstStyle/>
        <a:p>
          <a:r>
            <a:rPr lang="en-GB"/>
            <a:t>German nouns have genders</a:t>
          </a:r>
          <a:endParaRPr lang="en-US"/>
        </a:p>
      </dgm:t>
    </dgm:pt>
    <dgm:pt modelId="{1B68C320-B4E0-4B8C-9D72-6284AD6CF850}" type="parTrans" cxnId="{DFE4A521-A477-41CF-975B-0F1EB59F166D}">
      <dgm:prSet/>
      <dgm:spPr/>
      <dgm:t>
        <a:bodyPr/>
        <a:lstStyle/>
        <a:p>
          <a:endParaRPr lang="en-US"/>
        </a:p>
      </dgm:t>
    </dgm:pt>
    <dgm:pt modelId="{D72B8A56-87BF-4622-86A1-CF86C08FCD0B}" type="sibTrans" cxnId="{DFE4A521-A477-41CF-975B-0F1EB59F166D}">
      <dgm:prSet/>
      <dgm:spPr/>
      <dgm:t>
        <a:bodyPr/>
        <a:lstStyle/>
        <a:p>
          <a:endParaRPr lang="en-US"/>
        </a:p>
      </dgm:t>
    </dgm:pt>
    <dgm:pt modelId="{3AFA8259-5937-4885-8AD4-47DAEF9CC232}">
      <dgm:prSet/>
      <dgm:spPr/>
      <dgm:t>
        <a:bodyPr/>
        <a:lstStyle/>
        <a:p>
          <a:r>
            <a:rPr lang="en-GB"/>
            <a:t>German has 4 cases</a:t>
          </a:r>
          <a:endParaRPr lang="en-US"/>
        </a:p>
      </dgm:t>
    </dgm:pt>
    <dgm:pt modelId="{D5AF03AC-82A7-4559-AA0C-0B45E1397249}" type="parTrans" cxnId="{D05123B8-E9E4-4F1A-A73B-C6304FC19D38}">
      <dgm:prSet/>
      <dgm:spPr/>
      <dgm:t>
        <a:bodyPr/>
        <a:lstStyle/>
        <a:p>
          <a:endParaRPr lang="en-US"/>
        </a:p>
      </dgm:t>
    </dgm:pt>
    <dgm:pt modelId="{5C74A69A-B550-47CA-92E6-801EC104A3C1}" type="sibTrans" cxnId="{D05123B8-E9E4-4F1A-A73B-C6304FC19D38}">
      <dgm:prSet/>
      <dgm:spPr/>
      <dgm:t>
        <a:bodyPr/>
        <a:lstStyle/>
        <a:p>
          <a:endParaRPr lang="en-US"/>
        </a:p>
      </dgm:t>
    </dgm:pt>
    <dgm:pt modelId="{86C70674-3706-435B-B854-C40F723100EE}">
      <dgm:prSet/>
      <dgm:spPr/>
      <dgm:t>
        <a:bodyPr/>
        <a:lstStyle/>
        <a:p>
          <a:r>
            <a:rPr lang="en-GB"/>
            <a:t>Noun genders and cases determine adjectives endings</a:t>
          </a:r>
          <a:endParaRPr lang="en-US"/>
        </a:p>
      </dgm:t>
    </dgm:pt>
    <dgm:pt modelId="{83BFB7FB-D9C8-4AA2-A968-74DA89DACA0D}" type="parTrans" cxnId="{1BEA96F3-9027-4B3B-AC9C-F003D0FEA071}">
      <dgm:prSet/>
      <dgm:spPr/>
      <dgm:t>
        <a:bodyPr/>
        <a:lstStyle/>
        <a:p>
          <a:endParaRPr lang="en-US"/>
        </a:p>
      </dgm:t>
    </dgm:pt>
    <dgm:pt modelId="{79B6CFC7-53B8-4227-94ED-3B739E5886CA}" type="sibTrans" cxnId="{1BEA96F3-9027-4B3B-AC9C-F003D0FEA071}">
      <dgm:prSet/>
      <dgm:spPr/>
      <dgm:t>
        <a:bodyPr/>
        <a:lstStyle/>
        <a:p>
          <a:endParaRPr lang="en-US"/>
        </a:p>
      </dgm:t>
    </dgm:pt>
    <dgm:pt modelId="{0ABF1EA1-5CD2-4666-BFB7-7E228CC578FF}">
      <dgm:prSet/>
      <dgm:spPr/>
      <dgm:t>
        <a:bodyPr/>
        <a:lstStyle/>
        <a:p>
          <a:r>
            <a:rPr lang="en-GB"/>
            <a:t>German plural possibilities </a:t>
          </a:r>
          <a:endParaRPr lang="en-US"/>
        </a:p>
      </dgm:t>
    </dgm:pt>
    <dgm:pt modelId="{D18A7BE1-F388-49F7-A9FA-1D3D04FE0091}" type="parTrans" cxnId="{5637F416-AA20-43A7-8A15-EB704C38F99D}">
      <dgm:prSet/>
      <dgm:spPr/>
      <dgm:t>
        <a:bodyPr/>
        <a:lstStyle/>
        <a:p>
          <a:endParaRPr lang="en-US"/>
        </a:p>
      </dgm:t>
    </dgm:pt>
    <dgm:pt modelId="{E20F5DA5-3B86-4503-833C-184D59E9EAB4}" type="sibTrans" cxnId="{5637F416-AA20-43A7-8A15-EB704C38F99D}">
      <dgm:prSet/>
      <dgm:spPr/>
      <dgm:t>
        <a:bodyPr/>
        <a:lstStyle/>
        <a:p>
          <a:endParaRPr lang="en-US"/>
        </a:p>
      </dgm:t>
    </dgm:pt>
    <dgm:pt modelId="{91DF2074-1C3C-4B18-8AAD-B78B7046A58C}" type="pres">
      <dgm:prSet presAssocID="{244F38C9-4C61-4DE1-838A-013A6ADB6E70}" presName="compositeShape" presStyleCnt="0">
        <dgm:presLayoutVars>
          <dgm:chMax val="7"/>
          <dgm:dir/>
          <dgm:resizeHandles val="exact"/>
        </dgm:presLayoutVars>
      </dgm:prSet>
      <dgm:spPr/>
    </dgm:pt>
    <dgm:pt modelId="{493F1F15-B38E-4B38-A1C0-401343416433}" type="pres">
      <dgm:prSet presAssocID="{244F38C9-4C61-4DE1-838A-013A6ADB6E70}" presName="wedge1" presStyleLbl="node1" presStyleIdx="0" presStyleCnt="7"/>
      <dgm:spPr/>
    </dgm:pt>
    <dgm:pt modelId="{534DC4FD-06FA-4BCD-9BDA-11FC983F4675}" type="pres">
      <dgm:prSet presAssocID="{244F38C9-4C61-4DE1-838A-013A6ADB6E70}" presName="dummy1a" presStyleCnt="0"/>
      <dgm:spPr/>
    </dgm:pt>
    <dgm:pt modelId="{7C0C6116-1805-4FC9-9CAD-D09884232EA3}" type="pres">
      <dgm:prSet presAssocID="{244F38C9-4C61-4DE1-838A-013A6ADB6E70}" presName="dummy1b" presStyleCnt="0"/>
      <dgm:spPr/>
    </dgm:pt>
    <dgm:pt modelId="{E256B2C3-9A7B-4D2B-B906-15C16776704A}" type="pres">
      <dgm:prSet presAssocID="{244F38C9-4C61-4DE1-838A-013A6ADB6E70}" presName="wedge1Tx" presStyleLbl="node1" presStyleIdx="0" presStyleCnt="7">
        <dgm:presLayoutVars>
          <dgm:chMax val="0"/>
          <dgm:chPref val="0"/>
          <dgm:bulletEnabled val="1"/>
        </dgm:presLayoutVars>
      </dgm:prSet>
      <dgm:spPr/>
    </dgm:pt>
    <dgm:pt modelId="{9C4C0276-C511-4ECE-B5CC-B2D2A06C2B8D}" type="pres">
      <dgm:prSet presAssocID="{244F38C9-4C61-4DE1-838A-013A6ADB6E70}" presName="wedge2" presStyleLbl="node1" presStyleIdx="1" presStyleCnt="7"/>
      <dgm:spPr/>
    </dgm:pt>
    <dgm:pt modelId="{CCDEB35C-AE46-4123-A50D-670416ABF745}" type="pres">
      <dgm:prSet presAssocID="{244F38C9-4C61-4DE1-838A-013A6ADB6E70}" presName="dummy2a" presStyleCnt="0"/>
      <dgm:spPr/>
    </dgm:pt>
    <dgm:pt modelId="{72D1919A-0E41-4DD0-83BA-E9A5BD2BFBAC}" type="pres">
      <dgm:prSet presAssocID="{244F38C9-4C61-4DE1-838A-013A6ADB6E70}" presName="dummy2b" presStyleCnt="0"/>
      <dgm:spPr/>
    </dgm:pt>
    <dgm:pt modelId="{908E1A04-CDD5-4BE4-B8C5-2F660EA63176}" type="pres">
      <dgm:prSet presAssocID="{244F38C9-4C61-4DE1-838A-013A6ADB6E70}" presName="wedge2Tx" presStyleLbl="node1" presStyleIdx="1" presStyleCnt="7">
        <dgm:presLayoutVars>
          <dgm:chMax val="0"/>
          <dgm:chPref val="0"/>
          <dgm:bulletEnabled val="1"/>
        </dgm:presLayoutVars>
      </dgm:prSet>
      <dgm:spPr/>
    </dgm:pt>
    <dgm:pt modelId="{A758B020-49D5-4895-B198-1EFA6CEADF5F}" type="pres">
      <dgm:prSet presAssocID="{244F38C9-4C61-4DE1-838A-013A6ADB6E70}" presName="wedge3" presStyleLbl="node1" presStyleIdx="2" presStyleCnt="7"/>
      <dgm:spPr/>
    </dgm:pt>
    <dgm:pt modelId="{54844593-A4F1-43D0-99A6-338BEB3A6D7C}" type="pres">
      <dgm:prSet presAssocID="{244F38C9-4C61-4DE1-838A-013A6ADB6E70}" presName="dummy3a" presStyleCnt="0"/>
      <dgm:spPr/>
    </dgm:pt>
    <dgm:pt modelId="{DFF6F0B0-1FF7-4985-B491-1ECF54119BDC}" type="pres">
      <dgm:prSet presAssocID="{244F38C9-4C61-4DE1-838A-013A6ADB6E70}" presName="dummy3b" presStyleCnt="0"/>
      <dgm:spPr/>
    </dgm:pt>
    <dgm:pt modelId="{FD3A5BC4-B56A-4139-9198-86D2BDD1DCAB}" type="pres">
      <dgm:prSet presAssocID="{244F38C9-4C61-4DE1-838A-013A6ADB6E70}" presName="wedge3Tx" presStyleLbl="node1" presStyleIdx="2" presStyleCnt="7">
        <dgm:presLayoutVars>
          <dgm:chMax val="0"/>
          <dgm:chPref val="0"/>
          <dgm:bulletEnabled val="1"/>
        </dgm:presLayoutVars>
      </dgm:prSet>
      <dgm:spPr/>
    </dgm:pt>
    <dgm:pt modelId="{5C7E3F6F-E277-4063-AB01-0371CDE9193D}" type="pres">
      <dgm:prSet presAssocID="{244F38C9-4C61-4DE1-838A-013A6ADB6E70}" presName="wedge4" presStyleLbl="node1" presStyleIdx="3" presStyleCnt="7"/>
      <dgm:spPr/>
    </dgm:pt>
    <dgm:pt modelId="{F6C6FE4C-25FE-4F8D-96C6-F7203530ACEA}" type="pres">
      <dgm:prSet presAssocID="{244F38C9-4C61-4DE1-838A-013A6ADB6E70}" presName="dummy4a" presStyleCnt="0"/>
      <dgm:spPr/>
    </dgm:pt>
    <dgm:pt modelId="{DF7AEBD0-48ED-4BEE-B576-1E42133E193D}" type="pres">
      <dgm:prSet presAssocID="{244F38C9-4C61-4DE1-838A-013A6ADB6E70}" presName="dummy4b" presStyleCnt="0"/>
      <dgm:spPr/>
    </dgm:pt>
    <dgm:pt modelId="{2671C386-E5E0-47D2-97F1-3C2A6493A695}" type="pres">
      <dgm:prSet presAssocID="{244F38C9-4C61-4DE1-838A-013A6ADB6E70}" presName="wedge4Tx" presStyleLbl="node1" presStyleIdx="3" presStyleCnt="7">
        <dgm:presLayoutVars>
          <dgm:chMax val="0"/>
          <dgm:chPref val="0"/>
          <dgm:bulletEnabled val="1"/>
        </dgm:presLayoutVars>
      </dgm:prSet>
      <dgm:spPr/>
    </dgm:pt>
    <dgm:pt modelId="{545F5873-C291-4971-8179-46C49C8D7E58}" type="pres">
      <dgm:prSet presAssocID="{244F38C9-4C61-4DE1-838A-013A6ADB6E70}" presName="wedge5" presStyleLbl="node1" presStyleIdx="4" presStyleCnt="7"/>
      <dgm:spPr/>
    </dgm:pt>
    <dgm:pt modelId="{9F3DE441-49D9-4D52-83AF-EA344236C9C6}" type="pres">
      <dgm:prSet presAssocID="{244F38C9-4C61-4DE1-838A-013A6ADB6E70}" presName="dummy5a" presStyleCnt="0"/>
      <dgm:spPr/>
    </dgm:pt>
    <dgm:pt modelId="{C08656FA-FB91-4ECC-A036-31D600D394FF}" type="pres">
      <dgm:prSet presAssocID="{244F38C9-4C61-4DE1-838A-013A6ADB6E70}" presName="dummy5b" presStyleCnt="0"/>
      <dgm:spPr/>
    </dgm:pt>
    <dgm:pt modelId="{42F8A9D4-04AE-4AE2-BAD2-0DA808A5635D}" type="pres">
      <dgm:prSet presAssocID="{244F38C9-4C61-4DE1-838A-013A6ADB6E70}" presName="wedge5Tx" presStyleLbl="node1" presStyleIdx="4" presStyleCnt="7">
        <dgm:presLayoutVars>
          <dgm:chMax val="0"/>
          <dgm:chPref val="0"/>
          <dgm:bulletEnabled val="1"/>
        </dgm:presLayoutVars>
      </dgm:prSet>
      <dgm:spPr/>
    </dgm:pt>
    <dgm:pt modelId="{55DFDE21-D4F4-41F9-9D58-A88881BF4936}" type="pres">
      <dgm:prSet presAssocID="{244F38C9-4C61-4DE1-838A-013A6ADB6E70}" presName="wedge6" presStyleLbl="node1" presStyleIdx="5" presStyleCnt="7"/>
      <dgm:spPr/>
    </dgm:pt>
    <dgm:pt modelId="{40D4B654-0307-4EC9-838C-5C6F7D294D3D}" type="pres">
      <dgm:prSet presAssocID="{244F38C9-4C61-4DE1-838A-013A6ADB6E70}" presName="dummy6a" presStyleCnt="0"/>
      <dgm:spPr/>
    </dgm:pt>
    <dgm:pt modelId="{93A14BC4-600B-4283-8BE3-D9C504B97AC1}" type="pres">
      <dgm:prSet presAssocID="{244F38C9-4C61-4DE1-838A-013A6ADB6E70}" presName="dummy6b" presStyleCnt="0"/>
      <dgm:spPr/>
    </dgm:pt>
    <dgm:pt modelId="{C58FDD0D-B819-49C3-994E-E1D0AE027FFA}" type="pres">
      <dgm:prSet presAssocID="{244F38C9-4C61-4DE1-838A-013A6ADB6E70}" presName="wedge6Tx" presStyleLbl="node1" presStyleIdx="5" presStyleCnt="7">
        <dgm:presLayoutVars>
          <dgm:chMax val="0"/>
          <dgm:chPref val="0"/>
          <dgm:bulletEnabled val="1"/>
        </dgm:presLayoutVars>
      </dgm:prSet>
      <dgm:spPr/>
    </dgm:pt>
    <dgm:pt modelId="{971A8B8D-78C0-4ED2-8757-D81961FB12CD}" type="pres">
      <dgm:prSet presAssocID="{244F38C9-4C61-4DE1-838A-013A6ADB6E70}" presName="wedge7" presStyleLbl="node1" presStyleIdx="6" presStyleCnt="7"/>
      <dgm:spPr/>
    </dgm:pt>
    <dgm:pt modelId="{77BF2D75-E777-46CF-9DD6-3A78EFCE4BFE}" type="pres">
      <dgm:prSet presAssocID="{244F38C9-4C61-4DE1-838A-013A6ADB6E70}" presName="dummy7a" presStyleCnt="0"/>
      <dgm:spPr/>
    </dgm:pt>
    <dgm:pt modelId="{4B58E092-561B-41D5-AB83-4070F2EDE4B8}" type="pres">
      <dgm:prSet presAssocID="{244F38C9-4C61-4DE1-838A-013A6ADB6E70}" presName="dummy7b" presStyleCnt="0"/>
      <dgm:spPr/>
    </dgm:pt>
    <dgm:pt modelId="{A8A60974-ACD6-43A9-9426-7ECBD11E35D9}" type="pres">
      <dgm:prSet presAssocID="{244F38C9-4C61-4DE1-838A-013A6ADB6E70}" presName="wedge7Tx" presStyleLbl="node1" presStyleIdx="6" presStyleCnt="7">
        <dgm:presLayoutVars>
          <dgm:chMax val="0"/>
          <dgm:chPref val="0"/>
          <dgm:bulletEnabled val="1"/>
        </dgm:presLayoutVars>
      </dgm:prSet>
      <dgm:spPr/>
    </dgm:pt>
    <dgm:pt modelId="{A2989FC1-55C4-4E9A-815D-F4A665840C80}" type="pres">
      <dgm:prSet presAssocID="{0E8F25D4-C926-4CC2-AEFA-120E14C6463D}" presName="arrowWedge1" presStyleLbl="fgSibTrans2D1" presStyleIdx="0" presStyleCnt="7"/>
      <dgm:spPr/>
    </dgm:pt>
    <dgm:pt modelId="{6594206F-DC1F-41A4-B69B-7E40785E327F}" type="pres">
      <dgm:prSet presAssocID="{6F6EB405-9B8E-41DC-8E28-78CFEAA009DF}" presName="arrowWedge2" presStyleLbl="fgSibTrans2D1" presStyleIdx="1" presStyleCnt="7"/>
      <dgm:spPr/>
    </dgm:pt>
    <dgm:pt modelId="{5C8911BD-0C91-473B-A8B0-788D57747D76}" type="pres">
      <dgm:prSet presAssocID="{05BE0ED8-0608-4FD0-8DF5-58BDA0B8A7F8}" presName="arrowWedge3" presStyleLbl="fgSibTrans2D1" presStyleIdx="2" presStyleCnt="7"/>
      <dgm:spPr/>
    </dgm:pt>
    <dgm:pt modelId="{A11339A3-32FE-42B1-BE5C-F4E5CB68B40D}" type="pres">
      <dgm:prSet presAssocID="{D72B8A56-87BF-4622-86A1-CF86C08FCD0B}" presName="arrowWedge4" presStyleLbl="fgSibTrans2D1" presStyleIdx="3" presStyleCnt="7"/>
      <dgm:spPr/>
    </dgm:pt>
    <dgm:pt modelId="{FA2F36E4-DDD1-403C-8280-E714FA003FD0}" type="pres">
      <dgm:prSet presAssocID="{5C74A69A-B550-47CA-92E6-801EC104A3C1}" presName="arrowWedge5" presStyleLbl="fgSibTrans2D1" presStyleIdx="4" presStyleCnt="7"/>
      <dgm:spPr/>
    </dgm:pt>
    <dgm:pt modelId="{CD48A874-03D5-428D-BB4D-11D36C278454}" type="pres">
      <dgm:prSet presAssocID="{79B6CFC7-53B8-4227-94ED-3B739E5886CA}" presName="arrowWedge6" presStyleLbl="fgSibTrans2D1" presStyleIdx="5" presStyleCnt="7"/>
      <dgm:spPr/>
    </dgm:pt>
    <dgm:pt modelId="{06F84704-A618-4EC4-972B-2C51C2C25FA2}" type="pres">
      <dgm:prSet presAssocID="{E20F5DA5-3B86-4503-833C-184D59E9EAB4}" presName="arrowWedge7" presStyleLbl="fgSibTrans2D1" presStyleIdx="6" presStyleCnt="7"/>
      <dgm:spPr/>
    </dgm:pt>
  </dgm:ptLst>
  <dgm:cxnLst>
    <dgm:cxn modelId="{17547E0F-47F3-4B9B-B9D2-D7CD43D7EE3F}" type="presOf" srcId="{4F6D0EE2-430B-44E0-A750-BB9647D01E67}" destId="{9C4C0276-C511-4ECE-B5CC-B2D2A06C2B8D}" srcOrd="0" destOrd="0" presId="urn:microsoft.com/office/officeart/2005/8/layout/cycle8"/>
    <dgm:cxn modelId="{ED400211-54BA-4482-B33E-7C0F472832CA}" type="presOf" srcId="{244F38C9-4C61-4DE1-838A-013A6ADB6E70}" destId="{91DF2074-1C3C-4B18-8AAD-B78B7046A58C}" srcOrd="0" destOrd="0" presId="urn:microsoft.com/office/officeart/2005/8/layout/cycle8"/>
    <dgm:cxn modelId="{5637F416-AA20-43A7-8A15-EB704C38F99D}" srcId="{244F38C9-4C61-4DE1-838A-013A6ADB6E70}" destId="{0ABF1EA1-5CD2-4666-BFB7-7E228CC578FF}" srcOrd="6" destOrd="0" parTransId="{D18A7BE1-F388-49F7-A9FA-1D3D04FE0091}" sibTransId="{E20F5DA5-3B86-4503-833C-184D59E9EAB4}"/>
    <dgm:cxn modelId="{DFE4A521-A477-41CF-975B-0F1EB59F166D}" srcId="{244F38C9-4C61-4DE1-838A-013A6ADB6E70}" destId="{D4EAACCC-B485-4A88-879E-3D04BAA223B1}" srcOrd="3" destOrd="0" parTransId="{1B68C320-B4E0-4B8C-9D72-6284AD6CF850}" sibTransId="{D72B8A56-87BF-4622-86A1-CF86C08FCD0B}"/>
    <dgm:cxn modelId="{F6CA182A-7ACD-4A48-94AC-8655D80C91B9}" type="presOf" srcId="{B429CE73-CC22-4B34-8942-72FFE404F748}" destId="{A758B020-49D5-4895-B198-1EFA6CEADF5F}" srcOrd="0" destOrd="0" presId="urn:microsoft.com/office/officeart/2005/8/layout/cycle8"/>
    <dgm:cxn modelId="{99AE6339-2E5A-4D61-98E7-D30B98408936}" type="presOf" srcId="{D4EAACCC-B485-4A88-879E-3D04BAA223B1}" destId="{5C7E3F6F-E277-4063-AB01-0371CDE9193D}" srcOrd="0" destOrd="0" presId="urn:microsoft.com/office/officeart/2005/8/layout/cycle8"/>
    <dgm:cxn modelId="{1AB75361-9BE8-41E5-8275-30B1072235A3}" srcId="{244F38C9-4C61-4DE1-838A-013A6ADB6E70}" destId="{4F6D0EE2-430B-44E0-A750-BB9647D01E67}" srcOrd="1" destOrd="0" parTransId="{399D9FEF-6A50-47DB-85C0-6045E3F1331C}" sibTransId="{6F6EB405-9B8E-41DC-8E28-78CFEAA009DF}"/>
    <dgm:cxn modelId="{B4A3A944-B55A-4589-82AF-E2572D14C7A6}" type="presOf" srcId="{86C70674-3706-435B-B854-C40F723100EE}" destId="{55DFDE21-D4F4-41F9-9D58-A88881BF4936}" srcOrd="0" destOrd="0" presId="urn:microsoft.com/office/officeart/2005/8/layout/cycle8"/>
    <dgm:cxn modelId="{E243A046-292E-4169-B6F6-E0BB875CBD8A}" srcId="{244F38C9-4C61-4DE1-838A-013A6ADB6E70}" destId="{B429CE73-CC22-4B34-8942-72FFE404F748}" srcOrd="2" destOrd="0" parTransId="{2FE6C357-043C-4D60-B9D5-77A37B95B553}" sibTransId="{05BE0ED8-0608-4FD0-8DF5-58BDA0B8A7F8}"/>
    <dgm:cxn modelId="{02C87867-AFCD-4485-9291-DE0418F1FFC2}" type="presOf" srcId="{3AFA8259-5937-4885-8AD4-47DAEF9CC232}" destId="{42F8A9D4-04AE-4AE2-BAD2-0DA808A5635D}" srcOrd="1" destOrd="0" presId="urn:microsoft.com/office/officeart/2005/8/layout/cycle8"/>
    <dgm:cxn modelId="{AC0A5C4C-CFF9-4CAC-A853-E1668349AE18}" type="presOf" srcId="{0ABF1EA1-5CD2-4666-BFB7-7E228CC578FF}" destId="{971A8B8D-78C0-4ED2-8757-D81961FB12CD}" srcOrd="0" destOrd="0" presId="urn:microsoft.com/office/officeart/2005/8/layout/cycle8"/>
    <dgm:cxn modelId="{E8C13F55-992B-4D65-92CC-5460B6BB769F}" type="presOf" srcId="{86C70674-3706-435B-B854-C40F723100EE}" destId="{C58FDD0D-B819-49C3-994E-E1D0AE027FFA}" srcOrd="1" destOrd="0" presId="urn:microsoft.com/office/officeart/2005/8/layout/cycle8"/>
    <dgm:cxn modelId="{F7BF4958-8994-429D-B144-27D6F3429DB3}" type="presOf" srcId="{3B1E7759-EF1C-4581-B23D-E30AF5EA79AF}" destId="{E256B2C3-9A7B-4D2B-B906-15C16776704A}" srcOrd="1" destOrd="0" presId="urn:microsoft.com/office/officeart/2005/8/layout/cycle8"/>
    <dgm:cxn modelId="{6F130879-5540-45E8-89A1-9BD7FB4BE5E1}" type="presOf" srcId="{3AFA8259-5937-4885-8AD4-47DAEF9CC232}" destId="{545F5873-C291-4971-8179-46C49C8D7E58}" srcOrd="0" destOrd="0" presId="urn:microsoft.com/office/officeart/2005/8/layout/cycle8"/>
    <dgm:cxn modelId="{D1F24484-B674-4C24-A147-D052AD6E7D24}" type="presOf" srcId="{0ABF1EA1-5CD2-4666-BFB7-7E228CC578FF}" destId="{A8A60974-ACD6-43A9-9426-7ECBD11E35D9}" srcOrd="1" destOrd="0" presId="urn:microsoft.com/office/officeart/2005/8/layout/cycle8"/>
    <dgm:cxn modelId="{3DB5FAA4-471C-491C-8473-E4516D0EF417}" type="presOf" srcId="{D4EAACCC-B485-4A88-879E-3D04BAA223B1}" destId="{2671C386-E5E0-47D2-97F1-3C2A6493A695}" srcOrd="1" destOrd="0" presId="urn:microsoft.com/office/officeart/2005/8/layout/cycle8"/>
    <dgm:cxn modelId="{11EA58A5-4B26-4A35-894E-19E62C9AE89D}" type="presOf" srcId="{B429CE73-CC22-4B34-8942-72FFE404F748}" destId="{FD3A5BC4-B56A-4139-9198-86D2BDD1DCAB}" srcOrd="1" destOrd="0" presId="urn:microsoft.com/office/officeart/2005/8/layout/cycle8"/>
    <dgm:cxn modelId="{D05123B8-E9E4-4F1A-A73B-C6304FC19D38}" srcId="{244F38C9-4C61-4DE1-838A-013A6ADB6E70}" destId="{3AFA8259-5937-4885-8AD4-47DAEF9CC232}" srcOrd="4" destOrd="0" parTransId="{D5AF03AC-82A7-4559-AA0C-0B45E1397249}" sibTransId="{5C74A69A-B550-47CA-92E6-801EC104A3C1}"/>
    <dgm:cxn modelId="{13FE50C9-2C7A-43B5-85F7-C82900F306DA}" srcId="{244F38C9-4C61-4DE1-838A-013A6ADB6E70}" destId="{3B1E7759-EF1C-4581-B23D-E30AF5EA79AF}" srcOrd="0" destOrd="0" parTransId="{97E8A3DD-D45F-4D84-B78A-4B121EC41990}" sibTransId="{0E8F25D4-C926-4CC2-AEFA-120E14C6463D}"/>
    <dgm:cxn modelId="{563E9FDC-81AB-4B5D-8DF5-D0D5E96380B2}" type="presOf" srcId="{4F6D0EE2-430B-44E0-A750-BB9647D01E67}" destId="{908E1A04-CDD5-4BE4-B8C5-2F660EA63176}" srcOrd="1" destOrd="0" presId="urn:microsoft.com/office/officeart/2005/8/layout/cycle8"/>
    <dgm:cxn modelId="{6B5872E9-68CB-4204-9AE7-E39B61927D26}" type="presOf" srcId="{3B1E7759-EF1C-4581-B23D-E30AF5EA79AF}" destId="{493F1F15-B38E-4B38-A1C0-401343416433}" srcOrd="0" destOrd="0" presId="urn:microsoft.com/office/officeart/2005/8/layout/cycle8"/>
    <dgm:cxn modelId="{1BEA96F3-9027-4B3B-AC9C-F003D0FEA071}" srcId="{244F38C9-4C61-4DE1-838A-013A6ADB6E70}" destId="{86C70674-3706-435B-B854-C40F723100EE}" srcOrd="5" destOrd="0" parTransId="{83BFB7FB-D9C8-4AA2-A968-74DA89DACA0D}" sibTransId="{79B6CFC7-53B8-4227-94ED-3B739E5886CA}"/>
    <dgm:cxn modelId="{F53DCC72-11E6-4A0D-874E-93E050C04125}" type="presParOf" srcId="{91DF2074-1C3C-4B18-8AAD-B78B7046A58C}" destId="{493F1F15-B38E-4B38-A1C0-401343416433}" srcOrd="0" destOrd="0" presId="urn:microsoft.com/office/officeart/2005/8/layout/cycle8"/>
    <dgm:cxn modelId="{E0009B4E-73CB-4987-9534-71D921549670}" type="presParOf" srcId="{91DF2074-1C3C-4B18-8AAD-B78B7046A58C}" destId="{534DC4FD-06FA-4BCD-9BDA-11FC983F4675}" srcOrd="1" destOrd="0" presId="urn:microsoft.com/office/officeart/2005/8/layout/cycle8"/>
    <dgm:cxn modelId="{5284BAB3-511B-4E62-A559-16B24A9D1D0A}" type="presParOf" srcId="{91DF2074-1C3C-4B18-8AAD-B78B7046A58C}" destId="{7C0C6116-1805-4FC9-9CAD-D09884232EA3}" srcOrd="2" destOrd="0" presId="urn:microsoft.com/office/officeart/2005/8/layout/cycle8"/>
    <dgm:cxn modelId="{39EEE46B-03A8-4B1F-9844-BAEA9E292129}" type="presParOf" srcId="{91DF2074-1C3C-4B18-8AAD-B78B7046A58C}" destId="{E256B2C3-9A7B-4D2B-B906-15C16776704A}" srcOrd="3" destOrd="0" presId="urn:microsoft.com/office/officeart/2005/8/layout/cycle8"/>
    <dgm:cxn modelId="{310A03C1-1647-4323-A6ED-FDE84F1A9062}" type="presParOf" srcId="{91DF2074-1C3C-4B18-8AAD-B78B7046A58C}" destId="{9C4C0276-C511-4ECE-B5CC-B2D2A06C2B8D}" srcOrd="4" destOrd="0" presId="urn:microsoft.com/office/officeart/2005/8/layout/cycle8"/>
    <dgm:cxn modelId="{EB4E4933-E82C-4816-A7EA-0769E3A739E9}" type="presParOf" srcId="{91DF2074-1C3C-4B18-8AAD-B78B7046A58C}" destId="{CCDEB35C-AE46-4123-A50D-670416ABF745}" srcOrd="5" destOrd="0" presId="urn:microsoft.com/office/officeart/2005/8/layout/cycle8"/>
    <dgm:cxn modelId="{1C852DC1-79CC-4646-9EAE-2643DDE6CA44}" type="presParOf" srcId="{91DF2074-1C3C-4B18-8AAD-B78B7046A58C}" destId="{72D1919A-0E41-4DD0-83BA-E9A5BD2BFBAC}" srcOrd="6" destOrd="0" presId="urn:microsoft.com/office/officeart/2005/8/layout/cycle8"/>
    <dgm:cxn modelId="{78543C5B-B05D-4EB2-AF8B-DF814BABFDA0}" type="presParOf" srcId="{91DF2074-1C3C-4B18-8AAD-B78B7046A58C}" destId="{908E1A04-CDD5-4BE4-B8C5-2F660EA63176}" srcOrd="7" destOrd="0" presId="urn:microsoft.com/office/officeart/2005/8/layout/cycle8"/>
    <dgm:cxn modelId="{C011ECA1-E2CB-4F64-BC35-B2F81B899F9F}" type="presParOf" srcId="{91DF2074-1C3C-4B18-8AAD-B78B7046A58C}" destId="{A758B020-49D5-4895-B198-1EFA6CEADF5F}" srcOrd="8" destOrd="0" presId="urn:microsoft.com/office/officeart/2005/8/layout/cycle8"/>
    <dgm:cxn modelId="{4F6BCB3B-262F-4C40-8F65-B7C7F88A6B65}" type="presParOf" srcId="{91DF2074-1C3C-4B18-8AAD-B78B7046A58C}" destId="{54844593-A4F1-43D0-99A6-338BEB3A6D7C}" srcOrd="9" destOrd="0" presId="urn:microsoft.com/office/officeart/2005/8/layout/cycle8"/>
    <dgm:cxn modelId="{8C86B608-3FAE-4DE2-8D9C-F6B39697C2DE}" type="presParOf" srcId="{91DF2074-1C3C-4B18-8AAD-B78B7046A58C}" destId="{DFF6F0B0-1FF7-4985-B491-1ECF54119BDC}" srcOrd="10" destOrd="0" presId="urn:microsoft.com/office/officeart/2005/8/layout/cycle8"/>
    <dgm:cxn modelId="{DE8BF35F-DA86-47D6-AACE-D7BFD03FB532}" type="presParOf" srcId="{91DF2074-1C3C-4B18-8AAD-B78B7046A58C}" destId="{FD3A5BC4-B56A-4139-9198-86D2BDD1DCAB}" srcOrd="11" destOrd="0" presId="urn:microsoft.com/office/officeart/2005/8/layout/cycle8"/>
    <dgm:cxn modelId="{46FB40FD-5CD8-4FAB-A22E-CE8DF38F96F1}" type="presParOf" srcId="{91DF2074-1C3C-4B18-8AAD-B78B7046A58C}" destId="{5C7E3F6F-E277-4063-AB01-0371CDE9193D}" srcOrd="12" destOrd="0" presId="urn:microsoft.com/office/officeart/2005/8/layout/cycle8"/>
    <dgm:cxn modelId="{36A2FE1E-CB8B-45D5-9CB4-B1E88656A10F}" type="presParOf" srcId="{91DF2074-1C3C-4B18-8AAD-B78B7046A58C}" destId="{F6C6FE4C-25FE-4F8D-96C6-F7203530ACEA}" srcOrd="13" destOrd="0" presId="urn:microsoft.com/office/officeart/2005/8/layout/cycle8"/>
    <dgm:cxn modelId="{6073E53E-2322-47C9-80E2-BEFD1622EA25}" type="presParOf" srcId="{91DF2074-1C3C-4B18-8AAD-B78B7046A58C}" destId="{DF7AEBD0-48ED-4BEE-B576-1E42133E193D}" srcOrd="14" destOrd="0" presId="urn:microsoft.com/office/officeart/2005/8/layout/cycle8"/>
    <dgm:cxn modelId="{F9E1599A-6350-4051-8E6D-DDCDCDE02DBE}" type="presParOf" srcId="{91DF2074-1C3C-4B18-8AAD-B78B7046A58C}" destId="{2671C386-E5E0-47D2-97F1-3C2A6493A695}" srcOrd="15" destOrd="0" presId="urn:microsoft.com/office/officeart/2005/8/layout/cycle8"/>
    <dgm:cxn modelId="{CEDC1BFD-ACB6-4276-9A0C-C9EC388A85FF}" type="presParOf" srcId="{91DF2074-1C3C-4B18-8AAD-B78B7046A58C}" destId="{545F5873-C291-4971-8179-46C49C8D7E58}" srcOrd="16" destOrd="0" presId="urn:microsoft.com/office/officeart/2005/8/layout/cycle8"/>
    <dgm:cxn modelId="{AC534DB0-528F-46CE-BFEE-5F9A1D26F506}" type="presParOf" srcId="{91DF2074-1C3C-4B18-8AAD-B78B7046A58C}" destId="{9F3DE441-49D9-4D52-83AF-EA344236C9C6}" srcOrd="17" destOrd="0" presId="urn:microsoft.com/office/officeart/2005/8/layout/cycle8"/>
    <dgm:cxn modelId="{61381D04-FDCB-4E59-B784-D423BA302969}" type="presParOf" srcId="{91DF2074-1C3C-4B18-8AAD-B78B7046A58C}" destId="{C08656FA-FB91-4ECC-A036-31D600D394FF}" srcOrd="18" destOrd="0" presId="urn:microsoft.com/office/officeart/2005/8/layout/cycle8"/>
    <dgm:cxn modelId="{A3017D09-FE99-424F-A7ED-365D65086DF0}" type="presParOf" srcId="{91DF2074-1C3C-4B18-8AAD-B78B7046A58C}" destId="{42F8A9D4-04AE-4AE2-BAD2-0DA808A5635D}" srcOrd="19" destOrd="0" presId="urn:microsoft.com/office/officeart/2005/8/layout/cycle8"/>
    <dgm:cxn modelId="{8BBFE9A2-B66C-47F5-88D5-69D16DF0DBE4}" type="presParOf" srcId="{91DF2074-1C3C-4B18-8AAD-B78B7046A58C}" destId="{55DFDE21-D4F4-41F9-9D58-A88881BF4936}" srcOrd="20" destOrd="0" presId="urn:microsoft.com/office/officeart/2005/8/layout/cycle8"/>
    <dgm:cxn modelId="{0C06D490-E9D1-4D6B-939F-63ACDE3F209E}" type="presParOf" srcId="{91DF2074-1C3C-4B18-8AAD-B78B7046A58C}" destId="{40D4B654-0307-4EC9-838C-5C6F7D294D3D}" srcOrd="21" destOrd="0" presId="urn:microsoft.com/office/officeart/2005/8/layout/cycle8"/>
    <dgm:cxn modelId="{AC87B053-F641-4862-A8A1-35FD11C25A8E}" type="presParOf" srcId="{91DF2074-1C3C-4B18-8AAD-B78B7046A58C}" destId="{93A14BC4-600B-4283-8BE3-D9C504B97AC1}" srcOrd="22" destOrd="0" presId="urn:microsoft.com/office/officeart/2005/8/layout/cycle8"/>
    <dgm:cxn modelId="{28D264F1-926C-455A-9367-F9F154CB6DB2}" type="presParOf" srcId="{91DF2074-1C3C-4B18-8AAD-B78B7046A58C}" destId="{C58FDD0D-B819-49C3-994E-E1D0AE027FFA}" srcOrd="23" destOrd="0" presId="urn:microsoft.com/office/officeart/2005/8/layout/cycle8"/>
    <dgm:cxn modelId="{5C4E9D40-DAC4-4F31-A4F9-5D8A6BD50E31}" type="presParOf" srcId="{91DF2074-1C3C-4B18-8AAD-B78B7046A58C}" destId="{971A8B8D-78C0-4ED2-8757-D81961FB12CD}" srcOrd="24" destOrd="0" presId="urn:microsoft.com/office/officeart/2005/8/layout/cycle8"/>
    <dgm:cxn modelId="{6619E544-D9AA-4E50-8352-3C2EC770F280}" type="presParOf" srcId="{91DF2074-1C3C-4B18-8AAD-B78B7046A58C}" destId="{77BF2D75-E777-46CF-9DD6-3A78EFCE4BFE}" srcOrd="25" destOrd="0" presId="urn:microsoft.com/office/officeart/2005/8/layout/cycle8"/>
    <dgm:cxn modelId="{3B1EAF85-8A88-4BD5-986B-81C7037E2BA0}" type="presParOf" srcId="{91DF2074-1C3C-4B18-8AAD-B78B7046A58C}" destId="{4B58E092-561B-41D5-AB83-4070F2EDE4B8}" srcOrd="26" destOrd="0" presId="urn:microsoft.com/office/officeart/2005/8/layout/cycle8"/>
    <dgm:cxn modelId="{CCA4A506-C3EF-4F0E-8A6C-5EC5E3B5862E}" type="presParOf" srcId="{91DF2074-1C3C-4B18-8AAD-B78B7046A58C}" destId="{A8A60974-ACD6-43A9-9426-7ECBD11E35D9}" srcOrd="27" destOrd="0" presId="urn:microsoft.com/office/officeart/2005/8/layout/cycle8"/>
    <dgm:cxn modelId="{7B560048-FD69-48ED-AA9F-874EBF170086}" type="presParOf" srcId="{91DF2074-1C3C-4B18-8AAD-B78B7046A58C}" destId="{A2989FC1-55C4-4E9A-815D-F4A665840C80}" srcOrd="28" destOrd="0" presId="urn:microsoft.com/office/officeart/2005/8/layout/cycle8"/>
    <dgm:cxn modelId="{CB8B272A-9370-4E0B-98C7-70AC9A6083AA}" type="presParOf" srcId="{91DF2074-1C3C-4B18-8AAD-B78B7046A58C}" destId="{6594206F-DC1F-41A4-B69B-7E40785E327F}" srcOrd="29" destOrd="0" presId="urn:microsoft.com/office/officeart/2005/8/layout/cycle8"/>
    <dgm:cxn modelId="{BF9E1C6E-5CD3-447D-B086-E3401A974843}" type="presParOf" srcId="{91DF2074-1C3C-4B18-8AAD-B78B7046A58C}" destId="{5C8911BD-0C91-473B-A8B0-788D57747D76}" srcOrd="30" destOrd="0" presId="urn:microsoft.com/office/officeart/2005/8/layout/cycle8"/>
    <dgm:cxn modelId="{1BB6D98B-D4E6-4886-971E-9E5724934D9A}" type="presParOf" srcId="{91DF2074-1C3C-4B18-8AAD-B78B7046A58C}" destId="{A11339A3-32FE-42B1-BE5C-F4E5CB68B40D}" srcOrd="31" destOrd="0" presId="urn:microsoft.com/office/officeart/2005/8/layout/cycle8"/>
    <dgm:cxn modelId="{1E93E9DB-57DD-4753-ABC8-5EEE563DE3EF}" type="presParOf" srcId="{91DF2074-1C3C-4B18-8AAD-B78B7046A58C}" destId="{FA2F36E4-DDD1-403C-8280-E714FA003FD0}" srcOrd="32" destOrd="0" presId="urn:microsoft.com/office/officeart/2005/8/layout/cycle8"/>
    <dgm:cxn modelId="{A837D1B3-18D7-4192-BE1D-DC5D6BC259D3}" type="presParOf" srcId="{91DF2074-1C3C-4B18-8AAD-B78B7046A58C}" destId="{CD48A874-03D5-428D-BB4D-11D36C278454}" srcOrd="33" destOrd="0" presId="urn:microsoft.com/office/officeart/2005/8/layout/cycle8"/>
    <dgm:cxn modelId="{60F77314-2AF5-4C24-8881-A3422D71928A}" type="presParOf" srcId="{91DF2074-1C3C-4B18-8AAD-B78B7046A58C}" destId="{06F84704-A618-4EC4-972B-2C51C2C25FA2}" srcOrd="3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1C0F31-6FDB-41C6-B827-F2C8D4010C84}">
      <dsp:nvSpPr>
        <dsp:cNvPr id="0" name=""/>
        <dsp:cNvSpPr/>
      </dsp:nvSpPr>
      <dsp:spPr>
        <a:xfrm>
          <a:off x="108757" y="513416"/>
          <a:ext cx="904119" cy="9041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B06FC6-BA5F-44C7-81D7-5E5E7704EE3A}">
      <dsp:nvSpPr>
        <dsp:cNvPr id="0" name=""/>
        <dsp:cNvSpPr/>
      </dsp:nvSpPr>
      <dsp:spPr>
        <a:xfrm>
          <a:off x="298622" y="703281"/>
          <a:ext cx="524389" cy="5243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A3120D-4DC0-49F7-8CEC-BD77BBA067CD}">
      <dsp:nvSpPr>
        <dsp:cNvPr id="0" name=""/>
        <dsp:cNvSpPr/>
      </dsp:nvSpPr>
      <dsp:spPr>
        <a:xfrm>
          <a:off x="1206616" y="513416"/>
          <a:ext cx="2131138" cy="90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>
              <a:latin typeface="Corbel" panose="020B0503020204020204"/>
            </a:rPr>
            <a:t>Increase cultural awareness</a:t>
          </a:r>
          <a:endParaRPr lang="en-GB" sz="1200" kern="1200"/>
        </a:p>
      </dsp:txBody>
      <dsp:txXfrm>
        <a:off x="1206616" y="513416"/>
        <a:ext cx="2131138" cy="904119"/>
      </dsp:txXfrm>
    </dsp:sp>
    <dsp:sp modelId="{22ED892B-BDF9-4DDF-9BCD-10BE13A3EC43}">
      <dsp:nvSpPr>
        <dsp:cNvPr id="0" name=""/>
        <dsp:cNvSpPr/>
      </dsp:nvSpPr>
      <dsp:spPr>
        <a:xfrm>
          <a:off x="3709089" y="513416"/>
          <a:ext cx="904119" cy="9041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F9DF7-9BF4-445E-B227-85B0B4CEA66C}">
      <dsp:nvSpPr>
        <dsp:cNvPr id="0" name=""/>
        <dsp:cNvSpPr/>
      </dsp:nvSpPr>
      <dsp:spPr>
        <a:xfrm>
          <a:off x="3898954" y="703281"/>
          <a:ext cx="524389" cy="5243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42D07-BBDA-42F8-95D4-DF0D8806982F}">
      <dsp:nvSpPr>
        <dsp:cNvPr id="0" name=""/>
        <dsp:cNvSpPr/>
      </dsp:nvSpPr>
      <dsp:spPr>
        <a:xfrm>
          <a:off x="4806948" y="513416"/>
          <a:ext cx="2131138" cy="90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Bilingualism strengthens cognitive abilities and assists efficient communication with global customers</a:t>
          </a:r>
          <a:endParaRPr lang="en-US" sz="1200" kern="1200"/>
        </a:p>
      </dsp:txBody>
      <dsp:txXfrm>
        <a:off x="4806948" y="513416"/>
        <a:ext cx="2131138" cy="904119"/>
      </dsp:txXfrm>
    </dsp:sp>
    <dsp:sp modelId="{C61468B1-E2C3-4C33-AB17-7CA2DE17AD63}">
      <dsp:nvSpPr>
        <dsp:cNvPr id="0" name=""/>
        <dsp:cNvSpPr/>
      </dsp:nvSpPr>
      <dsp:spPr>
        <a:xfrm>
          <a:off x="108757" y="1998213"/>
          <a:ext cx="904119" cy="9041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2B2CD6-DDD1-401A-AF7E-F88CB7C4008A}">
      <dsp:nvSpPr>
        <dsp:cNvPr id="0" name=""/>
        <dsp:cNvSpPr/>
      </dsp:nvSpPr>
      <dsp:spPr>
        <a:xfrm>
          <a:off x="298622" y="2188078"/>
          <a:ext cx="524389" cy="5243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3E207D-2AC3-4AD1-9A75-E6291E7A5755}">
      <dsp:nvSpPr>
        <dsp:cNvPr id="0" name=""/>
        <dsp:cNvSpPr/>
      </dsp:nvSpPr>
      <dsp:spPr>
        <a:xfrm>
          <a:off x="1206616" y="1998213"/>
          <a:ext cx="2131138" cy="90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Aids in interpreting cultural details and nuances that influences customers' decisions</a:t>
          </a:r>
          <a:endParaRPr lang="en-US" sz="1200" kern="1200"/>
        </a:p>
      </dsp:txBody>
      <dsp:txXfrm>
        <a:off x="1206616" y="1998213"/>
        <a:ext cx="2131138" cy="904119"/>
      </dsp:txXfrm>
    </dsp:sp>
    <dsp:sp modelId="{9166FE07-804B-41DD-9309-4CA7AF383403}">
      <dsp:nvSpPr>
        <dsp:cNvPr id="0" name=""/>
        <dsp:cNvSpPr/>
      </dsp:nvSpPr>
      <dsp:spPr>
        <a:xfrm>
          <a:off x="3709089" y="1998213"/>
          <a:ext cx="904119" cy="90411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BE5226-D7ED-4C57-B21B-21C51DA132CF}">
      <dsp:nvSpPr>
        <dsp:cNvPr id="0" name=""/>
        <dsp:cNvSpPr/>
      </dsp:nvSpPr>
      <dsp:spPr>
        <a:xfrm>
          <a:off x="3898954" y="2188078"/>
          <a:ext cx="524389" cy="5243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50034-F528-4BF3-A8E7-693EDD57CFA4}">
      <dsp:nvSpPr>
        <dsp:cNvPr id="0" name=""/>
        <dsp:cNvSpPr/>
      </dsp:nvSpPr>
      <dsp:spPr>
        <a:xfrm>
          <a:off x="4806948" y="1998213"/>
          <a:ext cx="2131138" cy="9041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Provides a better understanding of the guests needs which results in great quality customer service</a:t>
          </a:r>
          <a:endParaRPr lang="en-US" sz="1200" kern="1200"/>
        </a:p>
      </dsp:txBody>
      <dsp:txXfrm>
        <a:off x="4806948" y="1998213"/>
        <a:ext cx="2131138" cy="9041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F1F15-B38E-4B38-A1C0-401343416433}">
      <dsp:nvSpPr>
        <dsp:cNvPr id="0" name=""/>
        <dsp:cNvSpPr/>
      </dsp:nvSpPr>
      <dsp:spPr>
        <a:xfrm>
          <a:off x="976021" y="246367"/>
          <a:ext cx="3392597" cy="3392597"/>
        </a:xfrm>
        <a:prstGeom prst="pie">
          <a:avLst>
            <a:gd name="adj1" fmla="val 16200000"/>
            <a:gd name="adj2" fmla="val 19285716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German verbs come second most of the time</a:t>
          </a:r>
          <a:endParaRPr lang="en-US" sz="700" kern="1200"/>
        </a:p>
      </dsp:txBody>
      <dsp:txXfrm>
        <a:off x="2758346" y="561394"/>
        <a:ext cx="807761" cy="646208"/>
      </dsp:txXfrm>
    </dsp:sp>
    <dsp:sp modelId="{9C4C0276-C511-4ECE-B5CC-B2D2A06C2B8D}">
      <dsp:nvSpPr>
        <dsp:cNvPr id="0" name=""/>
        <dsp:cNvSpPr/>
      </dsp:nvSpPr>
      <dsp:spPr>
        <a:xfrm>
          <a:off x="1019640" y="300891"/>
          <a:ext cx="3392597" cy="3392597"/>
        </a:xfrm>
        <a:prstGeom prst="pie">
          <a:avLst>
            <a:gd name="adj1" fmla="val 19285716"/>
            <a:gd name="adj2" fmla="val 77142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Always capitalise German nouns</a:t>
          </a:r>
          <a:endParaRPr lang="en-US" sz="700" kern="1200"/>
        </a:p>
      </dsp:txBody>
      <dsp:txXfrm>
        <a:off x="3323779" y="1530707"/>
        <a:ext cx="928925" cy="565432"/>
      </dsp:txXfrm>
    </dsp:sp>
    <dsp:sp modelId="{A758B020-49D5-4895-B198-1EFA6CEADF5F}">
      <dsp:nvSpPr>
        <dsp:cNvPr id="0" name=""/>
        <dsp:cNvSpPr/>
      </dsp:nvSpPr>
      <dsp:spPr>
        <a:xfrm>
          <a:off x="1003889" y="369550"/>
          <a:ext cx="3392597" cy="3392597"/>
        </a:xfrm>
        <a:prstGeom prst="pie">
          <a:avLst>
            <a:gd name="adj1" fmla="val 771428"/>
            <a:gd name="adj2" fmla="val 385714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There is a time, manner and place for German adverbs</a:t>
          </a:r>
          <a:endParaRPr lang="en-US" sz="700" kern="1200"/>
        </a:p>
      </dsp:txBody>
      <dsp:txXfrm>
        <a:off x="3182421" y="2378856"/>
        <a:ext cx="807761" cy="626014"/>
      </dsp:txXfrm>
    </dsp:sp>
    <dsp:sp modelId="{5C7E3F6F-E277-4063-AB01-0371CDE9193D}">
      <dsp:nvSpPr>
        <dsp:cNvPr id="0" name=""/>
        <dsp:cNvSpPr/>
      </dsp:nvSpPr>
      <dsp:spPr>
        <a:xfrm>
          <a:off x="940883" y="399841"/>
          <a:ext cx="3392597" cy="3392597"/>
        </a:xfrm>
        <a:prstGeom prst="pie">
          <a:avLst>
            <a:gd name="adj1" fmla="val 3857226"/>
            <a:gd name="adj2" fmla="val 6942858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German nouns have genders</a:t>
          </a:r>
          <a:endParaRPr lang="en-US" sz="700" kern="1200"/>
        </a:p>
      </dsp:txBody>
      <dsp:txXfrm>
        <a:off x="2243398" y="3065453"/>
        <a:ext cx="787567" cy="565432"/>
      </dsp:txXfrm>
    </dsp:sp>
    <dsp:sp modelId="{545F5873-C291-4971-8179-46C49C8D7E58}">
      <dsp:nvSpPr>
        <dsp:cNvPr id="0" name=""/>
        <dsp:cNvSpPr/>
      </dsp:nvSpPr>
      <dsp:spPr>
        <a:xfrm>
          <a:off x="877878" y="369550"/>
          <a:ext cx="3392597" cy="3392597"/>
        </a:xfrm>
        <a:prstGeom prst="pie">
          <a:avLst>
            <a:gd name="adj1" fmla="val 6942858"/>
            <a:gd name="adj2" fmla="val 1002857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German has 4 cases</a:t>
          </a:r>
          <a:endParaRPr lang="en-US" sz="700" kern="1200"/>
        </a:p>
      </dsp:txBody>
      <dsp:txXfrm>
        <a:off x="1284182" y="2378856"/>
        <a:ext cx="807761" cy="626014"/>
      </dsp:txXfrm>
    </dsp:sp>
    <dsp:sp modelId="{55DFDE21-D4F4-41F9-9D58-A88881BF4936}">
      <dsp:nvSpPr>
        <dsp:cNvPr id="0" name=""/>
        <dsp:cNvSpPr/>
      </dsp:nvSpPr>
      <dsp:spPr>
        <a:xfrm>
          <a:off x="862127" y="300891"/>
          <a:ext cx="3392597" cy="3392597"/>
        </a:xfrm>
        <a:prstGeom prst="pie">
          <a:avLst>
            <a:gd name="adj1" fmla="val 10028574"/>
            <a:gd name="adj2" fmla="val 13114284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Noun genders and cases determine adjectives endings</a:t>
          </a:r>
          <a:endParaRPr lang="en-US" sz="700" kern="1200"/>
        </a:p>
      </dsp:txBody>
      <dsp:txXfrm>
        <a:off x="1021660" y="1530707"/>
        <a:ext cx="928925" cy="565432"/>
      </dsp:txXfrm>
    </dsp:sp>
    <dsp:sp modelId="{971A8B8D-78C0-4ED2-8757-D81961FB12CD}">
      <dsp:nvSpPr>
        <dsp:cNvPr id="0" name=""/>
        <dsp:cNvSpPr/>
      </dsp:nvSpPr>
      <dsp:spPr>
        <a:xfrm>
          <a:off x="905746" y="246367"/>
          <a:ext cx="3392597" cy="3392597"/>
        </a:xfrm>
        <a:prstGeom prst="pie">
          <a:avLst>
            <a:gd name="adj1" fmla="val 13114284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/>
            <a:t>German plural possibilities </a:t>
          </a:r>
          <a:endParaRPr lang="en-US" sz="700" kern="1200"/>
        </a:p>
      </dsp:txBody>
      <dsp:txXfrm>
        <a:off x="1708257" y="561394"/>
        <a:ext cx="807761" cy="646208"/>
      </dsp:txXfrm>
    </dsp:sp>
    <dsp:sp modelId="{A2989FC1-55C4-4E9A-815D-F4A665840C80}">
      <dsp:nvSpPr>
        <dsp:cNvPr id="0" name=""/>
        <dsp:cNvSpPr/>
      </dsp:nvSpPr>
      <dsp:spPr>
        <a:xfrm>
          <a:off x="765834" y="36349"/>
          <a:ext cx="3812632" cy="3812632"/>
        </a:xfrm>
        <a:prstGeom prst="circularArrow">
          <a:avLst>
            <a:gd name="adj1" fmla="val 5085"/>
            <a:gd name="adj2" fmla="val 327528"/>
            <a:gd name="adj3" fmla="val 18957827"/>
            <a:gd name="adj4" fmla="val 16200343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4206F-DC1F-41A4-B69B-7E40785E327F}">
      <dsp:nvSpPr>
        <dsp:cNvPr id="0" name=""/>
        <dsp:cNvSpPr/>
      </dsp:nvSpPr>
      <dsp:spPr>
        <a:xfrm>
          <a:off x="809727" y="91114"/>
          <a:ext cx="3812632" cy="3812632"/>
        </a:xfrm>
        <a:prstGeom prst="circularArrow">
          <a:avLst>
            <a:gd name="adj1" fmla="val 5085"/>
            <a:gd name="adj2" fmla="val 327528"/>
            <a:gd name="adj3" fmla="val 443744"/>
            <a:gd name="adj4" fmla="val 1928577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8911BD-0C91-473B-A8B0-788D57747D76}">
      <dsp:nvSpPr>
        <dsp:cNvPr id="0" name=""/>
        <dsp:cNvSpPr/>
      </dsp:nvSpPr>
      <dsp:spPr>
        <a:xfrm>
          <a:off x="793920" y="159614"/>
          <a:ext cx="3812632" cy="3812632"/>
        </a:xfrm>
        <a:prstGeom prst="circularArrow">
          <a:avLst>
            <a:gd name="adj1" fmla="val 5085"/>
            <a:gd name="adj2" fmla="val 327528"/>
            <a:gd name="adj3" fmla="val 3529100"/>
            <a:gd name="adj4" fmla="val 770764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339A3-32FE-42B1-BE5C-F4E5CB68B40D}">
      <dsp:nvSpPr>
        <dsp:cNvPr id="0" name=""/>
        <dsp:cNvSpPr/>
      </dsp:nvSpPr>
      <dsp:spPr>
        <a:xfrm>
          <a:off x="730866" y="189735"/>
          <a:ext cx="3812632" cy="3812632"/>
        </a:xfrm>
        <a:prstGeom prst="circularArrow">
          <a:avLst>
            <a:gd name="adj1" fmla="val 5085"/>
            <a:gd name="adj2" fmla="val 327528"/>
            <a:gd name="adj3" fmla="val 6615046"/>
            <a:gd name="adj4" fmla="val 3857426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2F36E4-DDD1-403C-8280-E714FA003FD0}">
      <dsp:nvSpPr>
        <dsp:cNvPr id="0" name=""/>
        <dsp:cNvSpPr/>
      </dsp:nvSpPr>
      <dsp:spPr>
        <a:xfrm>
          <a:off x="667811" y="159614"/>
          <a:ext cx="3812632" cy="3812632"/>
        </a:xfrm>
        <a:prstGeom prst="circularArrow">
          <a:avLst>
            <a:gd name="adj1" fmla="val 5085"/>
            <a:gd name="adj2" fmla="val 327528"/>
            <a:gd name="adj3" fmla="val 9701707"/>
            <a:gd name="adj4" fmla="val 6943371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48A874-03D5-428D-BB4D-11D36C278454}">
      <dsp:nvSpPr>
        <dsp:cNvPr id="0" name=""/>
        <dsp:cNvSpPr/>
      </dsp:nvSpPr>
      <dsp:spPr>
        <a:xfrm>
          <a:off x="652004" y="91114"/>
          <a:ext cx="3812632" cy="3812632"/>
        </a:xfrm>
        <a:prstGeom prst="circularArrow">
          <a:avLst>
            <a:gd name="adj1" fmla="val 5085"/>
            <a:gd name="adj2" fmla="val 327528"/>
            <a:gd name="adj3" fmla="val 12786695"/>
            <a:gd name="adj4" fmla="val 10028727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F84704-A618-4EC4-972B-2C51C2C25FA2}">
      <dsp:nvSpPr>
        <dsp:cNvPr id="0" name=""/>
        <dsp:cNvSpPr/>
      </dsp:nvSpPr>
      <dsp:spPr>
        <a:xfrm>
          <a:off x="695897" y="36349"/>
          <a:ext cx="3812632" cy="3812632"/>
        </a:xfrm>
        <a:prstGeom prst="circularArrow">
          <a:avLst>
            <a:gd name="adj1" fmla="val 5085"/>
            <a:gd name="adj2" fmla="val 327528"/>
            <a:gd name="adj3" fmla="val 15872129"/>
            <a:gd name="adj4" fmla="val 13114645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B6CD91-6055-4BA8-803A-BE019916FE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48C43-6703-4B62-B127-17C78C08B4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8E63D-6FE9-403D-8E39-68FE971BAC76}" type="datetime1">
              <a:rPr lang="en-GB" smtClean="0"/>
              <a:t>26/10/2023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94B0BC-D758-4808-81A5-75FE72727C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0294-AD44-45E1-AAD0-0F71A65A5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DD069-5B99-44A5-9C53-893C00A1B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576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F03DA-E8C9-45D1-B38B-0154ED478CCA}" type="datetime1">
              <a:rPr lang="en-GB" smtClean="0"/>
              <a:pPr/>
              <a:t>26/10/2023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2A64AD-2530-4DFF-8FAA-D42BF483C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8021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A64AD-2530-4DFF-8FAA-D42BF483CF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9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33870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6678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335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0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18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1450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3243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4554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9917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3461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667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0413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7301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3837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4035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4370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566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5378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  <p:sldLayoutId id="2147483785" r:id="rId17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uentu.com/blog/german/wp-content/uploads/sites/5/2023/07/v1-4d8de83ac1e6858ade4b58994d17f3d1-neural-Vicki.mp3" TargetMode="External"/><Relationship Id="rId3" Type="http://schemas.openxmlformats.org/officeDocument/2006/relationships/hyperlink" Target="https://www.fluentu.com/blog/german/wp-content/uploads/sites/5/2023/07/v1-41a71d2d71001d0f6d4963f6d395eef2-standard-Marlene.mp3" TargetMode="External"/><Relationship Id="rId7" Type="http://schemas.openxmlformats.org/officeDocument/2006/relationships/hyperlink" Target="https://www.fluentu.com/blog/german/wp-content/uploads/sites/5/2023/07/v1-54c22cfeaca6671fa732e67a00e6b185-standard-Marlene.mp3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luentu.com/blog/german/wp-content/uploads/sites/5/2023/07/v1-d1bf93299de1b68e6d382c893bf1215f-neural-Vicki.mp3" TargetMode="External"/><Relationship Id="rId5" Type="http://schemas.openxmlformats.org/officeDocument/2006/relationships/hyperlink" Target="https://www.fluentu.com/blog/german/wp-content/uploads/sites/5/2023/07/v1-39b69aa9ed65d8e38212cbbbdfc8a232-neural-Vicki.mp3" TargetMode="External"/><Relationship Id="rId4" Type="http://schemas.openxmlformats.org/officeDocument/2006/relationships/hyperlink" Target="https://www.fluentu.com/blog/german/wp-content/uploads/sites/5/2023/07/v1-4fdb7d5338c25eecc385de3cbd81370b-standard-Marlene.mp3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m/scholar_lookup?title=The+exploration+of+multilingualism&amp;author=Aronin+L.&amp;author=Hufeisen+B.&amp;publication+year=2009" TargetMode="External"/><Relationship Id="rId7" Type="http://schemas.openxmlformats.org/officeDocument/2006/relationships/hyperlink" Target="https://www.thegermanproject.com/german-lessons/greetings-and-essentials" TargetMode="External"/><Relationship Id="rId2" Type="http://schemas.openxmlformats.org/officeDocument/2006/relationships/hyperlink" Target="https://dx.doi.org/10.1075/aals.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udying-in-germany.org/german-culture/#german-social-etiquette" TargetMode="External"/><Relationship Id="rId5" Type="http://schemas.openxmlformats.org/officeDocument/2006/relationships/hyperlink" Target="https://scholar.google.com/scholar_lookup?title=Mind+and+context+in+adult+second+language+acquisition&amp;author=Bowden+H.+W.&amp;author=Sanz+C.&amp;author=Stafford+C.+A.&amp;author=Sanz+C.&amp;publication+year=2005&amp;pages=105-140" TargetMode="External"/><Relationship Id="rId4" Type="http://schemas.openxmlformats.org/officeDocument/2006/relationships/hyperlink" Target="https://scholar.google.com/scholar_lookup?title=Foundations+of+bilingual+education+and+bilingualism&amp;author=Baker+C.&amp;publication+year=20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7889" y="3305500"/>
            <a:ext cx="8676222" cy="1066801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Multilingualism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7889" y="4449409"/>
            <a:ext cx="8676222" cy="1718126"/>
          </a:xfrm>
        </p:spPr>
        <p:txBody>
          <a:bodyPr vert="horz" lIns="91440" tIns="91440" rIns="91440" bIns="91440" rtlCol="0">
            <a:normAutofit fontScale="70000" lnSpcReduction="20000"/>
          </a:bodyPr>
          <a:lstStyle/>
          <a:p>
            <a:r>
              <a:rPr lang="en-GB" dirty="0"/>
              <a:t>Language awareness skills</a:t>
            </a:r>
          </a:p>
          <a:p>
            <a:r>
              <a:rPr lang="en-GB" dirty="0"/>
              <a:t>Module: Foreign Languages and Cultural Awareness</a:t>
            </a:r>
          </a:p>
          <a:p>
            <a:r>
              <a:rPr lang="en-GB" dirty="0"/>
              <a:t>Tutor: Lisa </a:t>
            </a:r>
            <a:r>
              <a:rPr lang="en-GB" dirty="0" err="1"/>
              <a:t>Bassler</a:t>
            </a:r>
            <a:endParaRPr lang="en-GB" dirty="0"/>
          </a:p>
          <a:p>
            <a:r>
              <a:rPr lang="en-GB" dirty="0"/>
              <a:t>Student name : Elena Daniela Gavril</a:t>
            </a:r>
          </a:p>
          <a:p>
            <a:r>
              <a:rPr lang="en-GB" dirty="0"/>
              <a:t>Student ID : 2207241</a:t>
            </a:r>
          </a:p>
          <a:p>
            <a:endParaRPr lang="en-GB" dirty="0"/>
          </a:p>
        </p:txBody>
      </p:sp>
      <p:pic>
        <p:nvPicPr>
          <p:cNvPr id="4" name="Picture 3" descr="Stick figure families holding hands">
            <a:extLst>
              <a:ext uri="{FF2B5EF4-FFF2-40B4-BE49-F238E27FC236}">
                <a16:creationId xmlns:a16="http://schemas.microsoft.com/office/drawing/2014/main" id="{11A83ADA-E124-31C3-7DF2-16D5DE69C4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787" r="-2" b="5682"/>
          <a:stretch/>
        </p:blipFill>
        <p:spPr>
          <a:xfrm>
            <a:off x="20" y="10"/>
            <a:ext cx="7574515" cy="3228382"/>
          </a:xfrm>
          <a:prstGeom prst="rect">
            <a:avLst/>
          </a:prstGeom>
        </p:spPr>
      </p:pic>
      <p:pic>
        <p:nvPicPr>
          <p:cNvPr id="6" name="Picture 5" descr="A black and white logo&#10;&#10;Description automatically generated">
            <a:extLst>
              <a:ext uri="{FF2B5EF4-FFF2-40B4-BE49-F238E27FC236}">
                <a16:creationId xmlns:a16="http://schemas.microsoft.com/office/drawing/2014/main" id="{E3A1433A-00FD-5672-9518-952BF0460F6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442"/>
          <a:stretch/>
        </p:blipFill>
        <p:spPr>
          <a:xfrm>
            <a:off x="7574535" y="10"/>
            <a:ext cx="4617465" cy="3228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F26B4-210E-9E60-FEB6-22E653065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3643" y="609600"/>
            <a:ext cx="6743767" cy="1905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/>
              <a:t>Intercultural communication </a:t>
            </a:r>
            <a:br>
              <a:rPr lang="en-GB" b="1"/>
            </a:br>
            <a:r>
              <a:rPr lang="en-GB" b="1"/>
              <a:t>Benefits of bilingualism</a:t>
            </a:r>
            <a:br>
              <a:rPr lang="en-GB"/>
            </a:br>
            <a:endParaRPr lang="en-GB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7A1616FC-3789-3BDF-9AF4-E24B47744C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2494419"/>
              </p:ext>
            </p:extLst>
          </p:nvPr>
        </p:nvGraphicFramePr>
        <p:xfrm>
          <a:off x="4303643" y="2666999"/>
          <a:ext cx="7046844" cy="3415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5" name="Picture 44" descr="A collage of a hotel room&#10;&#10;Description automatically generated">
            <a:extLst>
              <a:ext uri="{FF2B5EF4-FFF2-40B4-BE49-F238E27FC236}">
                <a16:creationId xmlns:a16="http://schemas.microsoft.com/office/drawing/2014/main" id="{360FE360-57E4-5AA4-CFC8-2FFC1F7A378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1824" r="18496" b="1"/>
          <a:stretch/>
        </p:blipFill>
        <p:spPr>
          <a:xfrm>
            <a:off x="257590" y="10"/>
            <a:ext cx="3479523" cy="6857990"/>
          </a:xfrm>
          <a:prstGeom prst="rect">
            <a:avLst/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8105661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A2C51-76A5-1A05-96D2-170A3C23B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4630" y="68470"/>
            <a:ext cx="9905998" cy="1905000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ea typeface="+mj-lt"/>
                <a:cs typeface="+mj-lt"/>
              </a:rPr>
              <a:t>German Culture and values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24DDC-FF49-9774-CC95-23D634C8288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German culture and people are all about reason and logic – they are considered a country of thinkers, poets and nowadays businesspeople( Goethe, Beethoven, Marx, David Hasselhoff etc)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Germany was originally a pagan country which later held an important seat of the Holy Roman Empire. It's the birthplace of the Protestant Reformation. Nowadays Christians, Catholics and Muslims coexists happily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The nation has some of the most progressive policies regarding gender equality, LGBTQ+ rights and immigration.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1D6025-5C06-1A73-8770-C78F575879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German social etiquette : 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Always greet people present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Punctuality is very important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Respect personal space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Recycling and cleanliness </a:t>
            </a:r>
            <a:endParaRPr lang="en-US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r>
              <a:rPr lang="en-GB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Be direct when communicating</a:t>
            </a: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Wingdings,Sans-Serif"/>
              <a:buChar char="Ø"/>
            </a:pPr>
            <a:endParaRPr lang="en-GB" sz="13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978460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E7576-2616-65EA-C941-BF378D207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69" y="289339"/>
            <a:ext cx="9486346" cy="1419087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Basics of German Language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B7CE39-CE40-D8F5-EF57-A5D3C5529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150" y="1874446"/>
            <a:ext cx="4588931" cy="576262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Gramar rules</a:t>
            </a:r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42306ED8-4E2F-6C4B-2421-952D9AA52BD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05405136"/>
              </p:ext>
            </p:extLst>
          </p:nvPr>
        </p:nvGraphicFramePr>
        <p:xfrm>
          <a:off x="743847" y="2448132"/>
          <a:ext cx="5274365" cy="40388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7FA4B5-0E4E-2D3C-FC4E-5A3B36F914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9829" y="1430131"/>
            <a:ext cx="4604280" cy="576262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Examples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FFA20-E5DC-3CB4-EECE-8967AE2ECD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88438" y="2006393"/>
            <a:ext cx="4556541" cy="2592112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rgbClr val="BC431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Ich </a:t>
            </a:r>
            <a:r>
              <a:rPr lang="en-GB" b="1" dirty="0" err="1">
                <a:solidFill>
                  <a:srgbClr val="BC431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wohne</a:t>
            </a:r>
            <a:r>
              <a:rPr lang="en-GB" b="1" dirty="0">
                <a:solidFill>
                  <a:srgbClr val="BC431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dirty="0">
                <a:solidFill>
                  <a:srgbClr val="BC4311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in England.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 I live in </a:t>
            </a:r>
            <a:r>
              <a:rPr lang="en-GB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england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.)</a:t>
            </a:r>
          </a:p>
          <a:p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Ich 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liebe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den </a:t>
            </a:r>
            <a:r>
              <a:rPr lang="en-GB" b="1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S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ommer.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sz="15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(I love summer.)</a:t>
            </a:r>
          </a:p>
          <a:p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Ich bin oft 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(time)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allein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(manner)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irgendwo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 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hin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(place)</a:t>
            </a:r>
            <a:r>
              <a:rPr lang="en-GB" i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</a:t>
            </a:r>
            <a:r>
              <a:rPr lang="en-GB" i="1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gegangen</a:t>
            </a:r>
            <a:r>
              <a:rPr lang="en-GB" i="1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.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(I often went </a:t>
            </a:r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somewhere </a:t>
            </a:r>
            <a:r>
              <a:rPr lang="en-GB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alone.)</a:t>
            </a:r>
            <a:endParaRPr lang="en-GB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GB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Der / Die / Das – Der Lehrer</a:t>
            </a:r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( male teacher),</a:t>
            </a:r>
            <a:r>
              <a:rPr lang="en-GB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Die </a:t>
            </a:r>
            <a:r>
              <a:rPr lang="en-GB" dirty="0" err="1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Lehrerin</a:t>
            </a:r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(female teacher),</a:t>
            </a:r>
            <a:r>
              <a:rPr lang="en-GB" dirty="0">
                <a:solidFill>
                  <a:srgbClr val="FF0000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 Das Auto</a:t>
            </a:r>
            <a:r>
              <a:rPr lang="en-GB" dirty="0">
                <a:solidFill>
                  <a:srgbClr val="FFFFFF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</a:rPr>
              <a:t>(car)</a:t>
            </a:r>
          </a:p>
          <a:p>
            <a:endParaRPr lang="en-GB" dirty="0">
              <a:solidFill>
                <a:srgbClr val="FFFFFF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 dirty="0">
              <a:solidFill>
                <a:srgbClr val="FFFFFF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 sz="1500" dirty="0">
              <a:solidFill>
                <a:srgbClr val="FFFFFF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38" name="Picture 37" descr="A screenshot of a computer&#10;&#10;Description automatically generated">
            <a:extLst>
              <a:ext uri="{FF2B5EF4-FFF2-40B4-BE49-F238E27FC236}">
                <a16:creationId xmlns:a16="http://schemas.microsoft.com/office/drawing/2014/main" id="{0D6F815E-253B-BC9D-FFD7-33DE1B5D63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34087" y="4464327"/>
            <a:ext cx="4406348" cy="2181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970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671910-168A-4C5A-E393-CB0B44A61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851" y="1430179"/>
            <a:ext cx="3029313" cy="3675908"/>
          </a:xfrm>
        </p:spPr>
        <p:txBody>
          <a:bodyPr anchor="ctr">
            <a:normAutofit/>
          </a:bodyPr>
          <a:lstStyle/>
          <a:p>
            <a:pPr defTabSz="258121"/>
            <a:r>
              <a:rPr lang="en-GB" sz="4000" b="1" i="1" kern="120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Let's learn! </a:t>
            </a:r>
            <a:br>
              <a:rPr lang="en-GB" sz="4000" b="1" i="1"/>
            </a:br>
            <a:r>
              <a:rPr lang="en-GB" sz="4000" b="1" i="1" kern="120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German useful phrases</a:t>
            </a:r>
            <a:endParaRPr lang="en-GB" sz="4000" b="1" i="1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7E475056-B0EB-44BE-8568-61ABEFB2E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4" y="0"/>
            <a:ext cx="8132066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F2C8E2EC-73A4-48C2-B4D7-D7726BD90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9971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0" name="Rectangle 89">
            <a:extLst>
              <a:ext uri="{FF2B5EF4-FFF2-40B4-BE49-F238E27FC236}">
                <a16:creationId xmlns:a16="http://schemas.microsoft.com/office/drawing/2014/main" id="{E82ABBDC-7A44-4AE8-A04F-B5495481B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894952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A5ACF-9EA0-3AFD-9F42-AE1B40AA9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4375" y="1319088"/>
            <a:ext cx="2996740" cy="5418332"/>
          </a:xfrm>
        </p:spPr>
        <p:txBody>
          <a:bodyPr>
            <a:normAutofit/>
          </a:bodyPr>
          <a:lstStyle/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</a:pPr>
            <a:r>
              <a:rPr lang="en-GB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Greetings </a:t>
            </a:r>
            <a:endParaRPr lang="en-US" b="1" kern="1200" cap="small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0" indent="0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-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3"/>
              </a:rPr>
              <a:t>Guten Morgen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 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Good morning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0" indent="0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-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4"/>
              </a:rPr>
              <a:t>Guten Abend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 Good evening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5"/>
              </a:rPr>
              <a:t>Wie geht es dir?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 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How are you?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6"/>
              </a:rPr>
              <a:t>Hallo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 Hello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7"/>
              </a:rPr>
              <a:t>Guten Tag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 </a:t>
            </a:r>
            <a:r>
              <a:rPr lang="en-GB" sz="1800" b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 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Good day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  <a:hlinkClick r:id="rId8"/>
              </a:rPr>
              <a:t>Schönen guten Tag </a:t>
            </a:r>
            <a:r>
              <a:rPr lang="en-GB" sz="1800" b="1" i="1" kern="1200" cap="small" dirty="0">
                <a:solidFill>
                  <a:srgbClr val="222222"/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 </a:t>
            </a:r>
            <a:r>
              <a:rPr lang="en-GB" sz="1800" b="1" kern="1200" cap="small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rPr>
              <a:t>— Have a nice day</a:t>
            </a:r>
            <a:endParaRPr lang="en-GB" sz="1800" b="1" kern="1200" cap="small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r>
              <a:rPr lang="en-GB" sz="1800" b="1" i="1" u="sng" dirty="0">
                <a:solidFill>
                  <a:schemeClr val="accent2"/>
                </a:solidFill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Auf Wiedersehen!</a:t>
            </a:r>
            <a:r>
              <a:rPr lang="en-GB" sz="1800" b="1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- Goodbye</a:t>
            </a:r>
            <a:endParaRPr lang="en-GB" sz="1800" dirty="0">
              <a:ea typeface="+mj-ea"/>
              <a:cs typeface="+mj-cs"/>
            </a:endParaRPr>
          </a:p>
          <a:p>
            <a:pPr marL="73025" indent="-73025" defTabSz="293226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endParaRPr lang="en-GB" sz="1400" kern="1200" cap="small">
              <a:solidFill>
                <a:srgbClr val="222222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+mn-lt"/>
              <a:ea typeface="+mj-ea"/>
              <a:cs typeface="+mj-cs"/>
            </a:endParaRPr>
          </a:p>
          <a:p>
            <a:pPr marL="73025" indent="-73025">
              <a:lnSpc>
                <a:spcPct val="90000"/>
              </a:lnSpc>
              <a:spcBef>
                <a:spcPts val="321"/>
              </a:spcBef>
              <a:spcAft>
                <a:spcPts val="319"/>
              </a:spcAft>
              <a:buNone/>
            </a:pPr>
            <a:endParaRPr lang="en-GB" sz="1400">
              <a:solidFill>
                <a:srgbClr val="222222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pPr>
              <a:lnSpc>
                <a:spcPct val="90000"/>
              </a:lnSpc>
              <a:buNone/>
            </a:pPr>
            <a:endParaRPr lang="en-GB" sz="1400">
              <a:solidFill>
                <a:srgbClr val="222222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A7DE72-071B-F090-D2DF-A25FE27F5336}"/>
              </a:ext>
            </a:extLst>
          </p:cNvPr>
          <p:cNvSpPr txBox="1"/>
          <p:nvPr/>
        </p:nvSpPr>
        <p:spPr>
          <a:xfrm>
            <a:off x="8578923" y="1206039"/>
            <a:ext cx="3106889" cy="53254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146613">
              <a:spcAft>
                <a:spcPts val="271"/>
              </a:spcAft>
            </a:pPr>
            <a:r>
              <a:rPr lang="en-GB" sz="2000" b="1" kern="1200" dirty="0">
                <a:latin typeface="+mn-lt"/>
                <a:ea typeface="+mn-ea"/>
                <a:cs typeface="+mn-cs"/>
              </a:rPr>
              <a:t>Formal Phrases:</a:t>
            </a:r>
            <a:endParaRPr lang="en-GB" sz="2000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Ich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heiße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...</a:t>
            </a:r>
            <a:r>
              <a:rPr lang="en-GB" b="1" kern="1200" dirty="0">
                <a:latin typeface="+mn-lt"/>
                <a:ea typeface="+mn-lt"/>
                <a:cs typeface="+mn-lt"/>
              </a:rPr>
              <a:t> - My name is...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Es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freut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mich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, Sie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kennenzulernen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. -</a:t>
            </a:r>
            <a:r>
              <a:rPr lang="en-GB" b="1" kern="1200" dirty="0">
                <a:latin typeface="+mn-lt"/>
                <a:ea typeface="+mn-lt"/>
                <a:cs typeface="+mn-lt"/>
              </a:rPr>
              <a:t> Nice to meet you.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Ich 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verstehe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 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nicht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.</a:t>
            </a:r>
            <a:r>
              <a:rPr lang="en-GB" b="1" kern="1200" dirty="0">
                <a:solidFill>
                  <a:srgbClr val="000000"/>
                </a:solidFill>
                <a:latin typeface="+mn-lt"/>
                <a:ea typeface="+mn-lt"/>
                <a:cs typeface="+mn-lt"/>
              </a:rPr>
              <a:t> - I don't understand.</a:t>
            </a: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Können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Sie das bitte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wiederholen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?</a:t>
            </a:r>
            <a:r>
              <a:rPr lang="en-GB" b="1" kern="1200" dirty="0">
                <a:latin typeface="+mn-lt"/>
                <a:ea typeface="+mn-lt"/>
                <a:cs typeface="+mn-lt"/>
              </a:rPr>
              <a:t> - Can you please repeat that?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Können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Sie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langsamer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sprechen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?</a:t>
            </a:r>
            <a:r>
              <a:rPr lang="en-GB" b="1" kern="1200" dirty="0">
                <a:latin typeface="+mn-lt"/>
                <a:ea typeface="+mn-lt"/>
                <a:cs typeface="+mn-lt"/>
              </a:rPr>
              <a:t> - Can you please speak slower?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Vielen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Dank für </a:t>
            </a:r>
            <a:r>
              <a:rPr lang="en-GB" b="1" kern="1200" err="1">
                <a:solidFill>
                  <a:srgbClr val="FF0000"/>
                </a:solidFill>
                <a:latin typeface="+mn-lt"/>
                <a:ea typeface="+mn-lt"/>
                <a:cs typeface="+mn-lt"/>
              </a:rPr>
              <a:t>Ihre</a:t>
            </a:r>
            <a:r>
              <a:rPr lang="en-GB" b="1" kern="1200" dirty="0">
                <a:solidFill>
                  <a:srgbClr val="FF0000"/>
                </a:solidFill>
                <a:latin typeface="+mn-lt"/>
                <a:ea typeface="+mn-lt"/>
                <a:cs typeface="+mn-lt"/>
              </a:rPr>
              <a:t> Zeit</a:t>
            </a:r>
            <a:r>
              <a:rPr lang="en-GB" b="1" kern="1200" dirty="0">
                <a:latin typeface="+mn-lt"/>
                <a:ea typeface="+mn-lt"/>
                <a:cs typeface="+mn-lt"/>
              </a:rPr>
              <a:t>. - Thank you for your time.</a:t>
            </a:r>
            <a:endParaRPr lang="en-GB" b="1" kern="1200" dirty="0">
              <a:latin typeface="+mn-lt"/>
            </a:endParaRPr>
          </a:p>
          <a:p>
            <a:pPr marL="91440" indent="-91440" defTabSz="146613">
              <a:spcAft>
                <a:spcPts val="271"/>
              </a:spcAft>
              <a:buFont typeface="Arial"/>
              <a:buChar char="•"/>
            </a:pPr>
            <a:endParaRPr lang="en-GB" sz="578" kern="1200">
              <a:solidFill>
                <a:schemeClr val="tx1"/>
              </a:solidFill>
              <a:latin typeface="+mn-lt"/>
            </a:endParaRPr>
          </a:p>
          <a:p>
            <a:pPr defTabSz="146613">
              <a:spcAft>
                <a:spcPts val="271"/>
              </a:spcAft>
            </a:pPr>
            <a:endParaRPr lang="en-GB" sz="578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spcAft>
                <a:spcPts val="600"/>
              </a:spcAft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99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0695E-1E3F-29E4-BE59-C7C263E0C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063" y="685800"/>
            <a:ext cx="7446961" cy="175259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Fun Facts about Germany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03AE0-2D2A-882C-9A72-12500A764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062" y="2666999"/>
            <a:ext cx="7446961" cy="31242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 b="1">
                <a:solidFill>
                  <a:schemeClr val="bg1"/>
                </a:solidFill>
              </a:rPr>
              <a:t>The largest train station in Europe is in Berlin.</a:t>
            </a:r>
            <a:endParaRPr lang="en-GB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There are more than 20,000 castles in Germany.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The German language has 35 dialects.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Beer is considered as food in the Bavaria region.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Germany has more than 3000 kinds of bread.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The Christmas tree tradition came from Germany.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</a:rPr>
              <a:t>There are 7,000 different beers in Germany.</a:t>
            </a:r>
            <a:endParaRPr lang="en-US" sz="19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900" b="1">
                <a:solidFill>
                  <a:schemeClr val="bg1"/>
                </a:solidFill>
                <a:latin typeface="Roboto"/>
                <a:ea typeface="Roboto"/>
                <a:cs typeface="Roboto"/>
              </a:rPr>
              <a:t>You can order beer with just your thumb in Germany</a:t>
            </a:r>
            <a:endParaRPr lang="en-US" sz="1900">
              <a:solidFill>
                <a:schemeClr val="bg1"/>
              </a:solidFill>
            </a:endParaRPr>
          </a:p>
        </p:txBody>
      </p:sp>
      <p:pic>
        <p:nvPicPr>
          <p:cNvPr id="5" name="Picture 4" descr="A group of glasses of beer on a table&#10;&#10;Description automatically generated">
            <a:extLst>
              <a:ext uri="{FF2B5EF4-FFF2-40B4-BE49-F238E27FC236}">
                <a16:creationId xmlns:a16="http://schemas.microsoft.com/office/drawing/2014/main" id="{A0838A33-46AC-AC10-84A5-9A0A5A3801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3" r="16822"/>
          <a:stretch/>
        </p:blipFill>
        <p:spPr>
          <a:xfrm>
            <a:off x="20" y="1"/>
            <a:ext cx="3175466" cy="2622205"/>
          </a:xfrm>
          <a:custGeom>
            <a:avLst/>
            <a:gdLst/>
            <a:ahLst/>
            <a:cxnLst/>
            <a:rect l="l" t="t" r="r" b="b"/>
            <a:pathLst>
              <a:path w="3175486" h="2622205">
                <a:moveTo>
                  <a:pt x="0" y="0"/>
                </a:moveTo>
                <a:lnTo>
                  <a:pt x="3175486" y="0"/>
                </a:lnTo>
                <a:lnTo>
                  <a:pt x="2733426" y="2622205"/>
                </a:lnTo>
                <a:lnTo>
                  <a:pt x="0" y="2160761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4" name="Picture 3" descr="A display case of sausages&#10;&#10;Description automatically generated">
            <a:extLst>
              <a:ext uri="{FF2B5EF4-FFF2-40B4-BE49-F238E27FC236}">
                <a16:creationId xmlns:a16="http://schemas.microsoft.com/office/drawing/2014/main" id="{F812318A-75F4-658C-3F26-AE9F167320C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456" r="1" b="7003"/>
          <a:stretch/>
        </p:blipFill>
        <p:spPr>
          <a:xfrm>
            <a:off x="1" y="2160794"/>
            <a:ext cx="2733421" cy="3085156"/>
          </a:xfrm>
          <a:custGeom>
            <a:avLst/>
            <a:gdLst/>
            <a:ahLst/>
            <a:cxnLst/>
            <a:rect l="l" t="t" r="r" b="b"/>
            <a:pathLst>
              <a:path w="2733421" h="3085156">
                <a:moveTo>
                  <a:pt x="0" y="0"/>
                </a:moveTo>
                <a:lnTo>
                  <a:pt x="2733421" y="461444"/>
                </a:lnTo>
                <a:lnTo>
                  <a:pt x="2294818" y="3063138"/>
                </a:lnTo>
                <a:lnTo>
                  <a:pt x="2310547" y="3085156"/>
                </a:lnTo>
                <a:lnTo>
                  <a:pt x="0" y="2741169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7" name="Picture 6" descr="A water next to a building&#10;&#10;Description automatically generated">
            <a:extLst>
              <a:ext uri="{FF2B5EF4-FFF2-40B4-BE49-F238E27FC236}">
                <a16:creationId xmlns:a16="http://schemas.microsoft.com/office/drawing/2014/main" id="{456D51D0-C7C7-631C-43E8-9D0E1BCB55F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567" r="15495" b="-1"/>
          <a:stretch/>
        </p:blipFill>
        <p:spPr>
          <a:xfrm>
            <a:off x="20" y="4901964"/>
            <a:ext cx="3459143" cy="1956037"/>
          </a:xfrm>
          <a:custGeom>
            <a:avLst/>
            <a:gdLst/>
            <a:ahLst/>
            <a:cxnLst/>
            <a:rect l="l" t="t" r="r" b="b"/>
            <a:pathLst>
              <a:path w="3459163" h="1956037">
                <a:moveTo>
                  <a:pt x="0" y="0"/>
                </a:moveTo>
                <a:lnTo>
                  <a:pt x="2310547" y="343987"/>
                </a:lnTo>
                <a:lnTo>
                  <a:pt x="3459163" y="1951804"/>
                </a:lnTo>
                <a:lnTo>
                  <a:pt x="0" y="1956037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172087991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DC386-EDD8-0B0E-39C9-0671F8337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978" y="510208"/>
            <a:ext cx="9905998" cy="1198218"/>
          </a:xfrm>
        </p:spPr>
        <p:txBody>
          <a:bodyPr/>
          <a:lstStyle/>
          <a:p>
            <a:r>
              <a:rPr lang="en-GB" dirty="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Reference list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4F57A-2A67-1CAF-C12B-1D8FA9A53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978" y="1904999"/>
            <a:ext cx="9905998" cy="4615069"/>
          </a:xfrm>
        </p:spPr>
        <p:txBody>
          <a:bodyPr>
            <a:normAutofit lnSpcReduction="10000"/>
          </a:bodyPr>
          <a:lstStyle/>
          <a:p>
            <a:br>
              <a:rPr lang="en-US" dirty="0"/>
            </a:b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Aronin, L. &amp; </a:t>
            </a:r>
            <a:r>
              <a:rPr lang="en-GB" sz="180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Hufeisen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, B. (eds.) (2009). The exploration of multilingualism. Amsterdam: John Benjamins.</a:t>
            </a:r>
            <a:r>
              <a:rPr lang="en-GB" sz="1800" u="sng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CrossRef</a:t>
            </a:r>
            <a:r>
              <a:rPr lang="en-GB" sz="1800" u="sng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Scholar</a:t>
            </a:r>
            <a:endParaRPr lang="en-GB" sz="1800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Noto Sans"/>
              <a:ea typeface="Noto Sans"/>
              <a:cs typeface="Noto Sans"/>
            </a:endParaRPr>
          </a:p>
          <a:p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Baker, C. (2011). Foundations of bilingual education and bilingualism. Clevedon: Multilingual Matters.</a:t>
            </a:r>
            <a:r>
              <a:rPr lang="en-GB" sz="1800" u="sng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Scholar</a:t>
            </a:r>
            <a:endParaRPr lang="en-GB" sz="1800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Noto Sans"/>
              <a:ea typeface="Noto Sans"/>
              <a:cs typeface="Noto Sans"/>
            </a:endParaRPr>
          </a:p>
          <a:p>
            <a:br>
              <a:rPr lang="en-US" sz="1800" dirty="0"/>
            </a:b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</a:rPr>
              <a:t>Bowden, H. W., Sanz, C. &amp; Stafford, C. A. (2005). Individual differences: Age, sex, working memory, and prior knowledge. In Sanz, C. (ed.), Mind and context in adult second language acquisition. Washington, DC: Georgetown University Press, 105–140.</a:t>
            </a:r>
            <a:r>
              <a:rPr lang="en-GB" sz="1800" u="sng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Noto Sans"/>
                <a:ea typeface="Noto Sans"/>
                <a:cs typeface="Noto San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Google Scholar</a:t>
            </a:r>
            <a:endParaRPr lang="en-GB" sz="1800" u="sng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Noto Sans"/>
              <a:ea typeface="Noto Sans"/>
              <a:cs typeface="Noto Sans"/>
            </a:endParaRPr>
          </a:p>
          <a:p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Roboto"/>
                <a:ea typeface="Roboto"/>
                <a:cs typeface="Roboto"/>
              </a:rPr>
              <a:t>German Culture: Facts, Customs and Traditions - 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6"/>
              </a:rPr>
              <a:t>https://www.studying-in-germany.org/german-culture/#german-social-etiquette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accessed at 12:52 on 26th of October 2023</a:t>
            </a:r>
            <a:endParaRPr lang="en-GB" sz="1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ea typeface="+mn-lt"/>
              <a:cs typeface="+mn-lt"/>
            </a:endParaRPr>
          </a:p>
          <a:p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entury Gothic"/>
                <a:ea typeface="Noto Sans"/>
                <a:cs typeface="Noto Sans"/>
              </a:rPr>
              <a:t>The </a:t>
            </a:r>
            <a:r>
              <a:rPr lang="en-GB" sz="1800" dirty="0" err="1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entury Gothic"/>
                <a:ea typeface="Noto Sans"/>
                <a:cs typeface="Noto Sans"/>
              </a:rPr>
              <a:t>german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Century Gothic"/>
                <a:ea typeface="Noto Sans"/>
                <a:cs typeface="Noto Sans"/>
              </a:rPr>
              <a:t> Project 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  <a:hlinkClick r:id="rId7"/>
              </a:rPr>
              <a:t>https://www.thegermanproject.com/german-lessons/greetings-and-essentials</a:t>
            </a:r>
            <a:r>
              <a:rPr lang="en-GB" sz="1800" dirty="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ea typeface="+mn-lt"/>
                <a:cs typeface="+mn-lt"/>
              </a:rPr>
              <a:t> accessed at 13:30 on 26th of October 2023</a:t>
            </a:r>
            <a:endParaRPr lang="en-GB" sz="18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Century Gothic"/>
              <a:ea typeface="Noto Sans"/>
              <a:cs typeface="Noto Sans"/>
            </a:endParaRPr>
          </a:p>
          <a:p>
            <a:endParaRPr lang="en-GB" sz="3100" dirty="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Century Gothic"/>
              <a:ea typeface="Noto Sans"/>
              <a:cs typeface="Noto Sans"/>
            </a:endParaRPr>
          </a:p>
        </p:txBody>
      </p:sp>
    </p:spTree>
    <p:extLst>
      <p:ext uri="{BB962C8B-B14F-4D97-AF65-F5344CB8AC3E}">
        <p14:creationId xmlns:p14="http://schemas.microsoft.com/office/powerpoint/2010/main" val="6931994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5AD0B8"/>
      </a:accent1>
      <a:accent2>
        <a:srgbClr val="47BB7E"/>
      </a:accent2>
      <a:accent3>
        <a:srgbClr val="96CD4B"/>
      </a:accent3>
      <a:accent4>
        <a:srgbClr val="61C7DD"/>
      </a:accent4>
      <a:accent5>
        <a:srgbClr val="2495CF"/>
      </a:accent5>
      <a:accent6>
        <a:srgbClr val="5A74D1"/>
      </a:accent6>
      <a:hlink>
        <a:srgbClr val="72CEBB"/>
      </a:hlink>
      <a:folHlink>
        <a:srgbClr val="98E6D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0F262FD6-3409-4039-A531-64BD4D2F99E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79</TotalTime>
  <Words>663</Words>
  <Application>Microsoft Office PowerPoint</Application>
  <PresentationFormat>Widescreen</PresentationFormat>
  <Paragraphs>70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Calibri</vt:lpstr>
      <vt:lpstr>Century Gothic</vt:lpstr>
      <vt:lpstr>Corbel</vt:lpstr>
      <vt:lpstr>Noto Sans</vt:lpstr>
      <vt:lpstr>Roboto</vt:lpstr>
      <vt:lpstr>Wingdings,Sans-Serif</vt:lpstr>
      <vt:lpstr>Mesh</vt:lpstr>
      <vt:lpstr>Multilingualism</vt:lpstr>
      <vt:lpstr>Intercultural communication  Benefits of bilingualism </vt:lpstr>
      <vt:lpstr>German Culture and values</vt:lpstr>
      <vt:lpstr>Basics of German Language</vt:lpstr>
      <vt:lpstr>Let's learn!  German useful phrases</vt:lpstr>
      <vt:lpstr>Fun Facts about Germany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Elena Gavril</cp:lastModifiedBy>
  <cp:revision>683</cp:revision>
  <dcterms:created xsi:type="dcterms:W3CDTF">2023-10-26T06:17:53Z</dcterms:created>
  <dcterms:modified xsi:type="dcterms:W3CDTF">2023-10-26T14:54:33Z</dcterms:modified>
</cp:coreProperties>
</file>