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sldIdLst>
    <p:sldId id="256" r:id="rId5"/>
    <p:sldId id="369" r:id="rId6"/>
    <p:sldId id="360" r:id="rId7"/>
    <p:sldId id="286" r:id="rId8"/>
    <p:sldId id="326" r:id="rId9"/>
    <p:sldId id="366" r:id="rId10"/>
    <p:sldId id="298" r:id="rId11"/>
    <p:sldId id="349" r:id="rId12"/>
    <p:sldId id="352" r:id="rId13"/>
    <p:sldId id="270" r:id="rId14"/>
    <p:sldId id="353" r:id="rId15"/>
    <p:sldId id="354" r:id="rId16"/>
    <p:sldId id="316" r:id="rId17"/>
    <p:sldId id="330" r:id="rId18"/>
    <p:sldId id="370" r:id="rId19"/>
    <p:sldId id="334" r:id="rId20"/>
    <p:sldId id="335" r:id="rId21"/>
    <p:sldId id="357" r:id="rId22"/>
    <p:sldId id="371" r:id="rId23"/>
    <p:sldId id="368" r:id="rId24"/>
    <p:sldId id="356" r:id="rId25"/>
    <p:sldId id="321" r:id="rId26"/>
    <p:sldId id="345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DA2071-AB21-48F8-9F47-5556B466EF21}" v="3" dt="2024-11-04T13:47:40.3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7" autoAdjust="0"/>
    <p:restoredTop sz="96395" autoAdjust="0"/>
  </p:normalViewPr>
  <p:slideViewPr>
    <p:cSldViewPr snapToGrid="0" showGuides="1">
      <p:cViewPr varScale="1">
        <p:scale>
          <a:sx n="92" d="100"/>
          <a:sy n="92" d="100"/>
        </p:scale>
        <p:origin x="102" y="65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Evans (Lib)" userId="a038501e-367a-4d45-83b6-fbcb256771ea" providerId="ADAL" clId="{3B46280A-B3E1-4490-851F-417A89BB5084}"/>
    <pc:docChg chg="undo custSel addSld delSld modSld sldOrd">
      <pc:chgData name="Alison Evans (Lib)" userId="a038501e-367a-4d45-83b6-fbcb256771ea" providerId="ADAL" clId="{3B46280A-B3E1-4490-851F-417A89BB5084}" dt="2024-10-05T08:43:13.457" v="972" actId="729"/>
      <pc:docMkLst>
        <pc:docMk/>
      </pc:docMkLst>
      <pc:sldChg chg="del">
        <pc:chgData name="Alison Evans (Lib)" userId="a038501e-367a-4d45-83b6-fbcb256771ea" providerId="ADAL" clId="{3B46280A-B3E1-4490-851F-417A89BB5084}" dt="2024-09-25T14:42:20.245" v="278" actId="47"/>
        <pc:sldMkLst>
          <pc:docMk/>
          <pc:sldMk cId="975887320" sldId="257"/>
        </pc:sldMkLst>
      </pc:sldChg>
      <pc:sldChg chg="add">
        <pc:chgData name="Alison Evans (Lib)" userId="a038501e-367a-4d45-83b6-fbcb256771ea" providerId="ADAL" clId="{3B46280A-B3E1-4490-851F-417A89BB5084}" dt="2024-09-25T14:31:53.419" v="138"/>
        <pc:sldMkLst>
          <pc:docMk/>
          <pc:sldMk cId="3424395403" sldId="261"/>
        </pc:sldMkLst>
      </pc:sldChg>
      <pc:sldChg chg="addSp delSp modSp mod modShow">
        <pc:chgData name="Alison Evans (Lib)" userId="a038501e-367a-4d45-83b6-fbcb256771ea" providerId="ADAL" clId="{3B46280A-B3E1-4490-851F-417A89BB5084}" dt="2024-10-01T07:49:47.223" v="969" actId="729"/>
        <pc:sldMkLst>
          <pc:docMk/>
          <pc:sldMk cId="989564070" sldId="284"/>
        </pc:sldMkLst>
        <pc:spChg chg="mod">
          <ac:chgData name="Alison Evans (Lib)" userId="a038501e-367a-4d45-83b6-fbcb256771ea" providerId="ADAL" clId="{3B46280A-B3E1-4490-851F-417A89BB5084}" dt="2024-09-25T14:23:14.580" v="116" actId="1076"/>
          <ac:spMkLst>
            <pc:docMk/>
            <pc:sldMk cId="989564070" sldId="284"/>
            <ac:spMk id="3" creationId="{32A3BEE6-46E5-4036-BA25-385AE61C43F0}"/>
          </ac:spMkLst>
        </pc:spChg>
        <pc:spChg chg="mod">
          <ac:chgData name="Alison Evans (Lib)" userId="a038501e-367a-4d45-83b6-fbcb256771ea" providerId="ADAL" clId="{3B46280A-B3E1-4490-851F-417A89BB5084}" dt="2024-09-25T14:23:11.253" v="115" actId="1076"/>
          <ac:spMkLst>
            <pc:docMk/>
            <pc:sldMk cId="989564070" sldId="284"/>
            <ac:spMk id="4" creationId="{9E28F53F-6B0D-4042-BA68-34A391BFA73B}"/>
          </ac:spMkLst>
        </pc:spChg>
        <pc:spChg chg="add del">
          <ac:chgData name="Alison Evans (Lib)" userId="a038501e-367a-4d45-83b6-fbcb256771ea" providerId="ADAL" clId="{3B46280A-B3E1-4490-851F-417A89BB5084}" dt="2024-09-25T14:23:38.297" v="118" actId="478"/>
          <ac:spMkLst>
            <pc:docMk/>
            <pc:sldMk cId="989564070" sldId="284"/>
            <ac:spMk id="6" creationId="{12B11E2F-9965-25E9-91E2-799FBAFD274D}"/>
          </ac:spMkLst>
        </pc:spChg>
        <pc:picChg chg="add mod">
          <ac:chgData name="Alison Evans (Lib)" userId="a038501e-367a-4d45-83b6-fbcb256771ea" providerId="ADAL" clId="{3B46280A-B3E1-4490-851F-417A89BB5084}" dt="2024-09-25T14:24:09.032" v="122" actId="1076"/>
          <ac:picMkLst>
            <pc:docMk/>
            <pc:sldMk cId="989564070" sldId="284"/>
            <ac:picMk id="7" creationId="{5E3D8911-1F2F-1A2A-5155-C63735396C50}"/>
          </ac:picMkLst>
        </pc:picChg>
      </pc:sldChg>
      <pc:sldChg chg="add mod modShow">
        <pc:chgData name="Alison Evans (Lib)" userId="a038501e-367a-4d45-83b6-fbcb256771ea" providerId="ADAL" clId="{3B46280A-B3E1-4490-851F-417A89BB5084}" dt="2024-09-25T14:46:38.127" v="281" actId="729"/>
        <pc:sldMkLst>
          <pc:docMk/>
          <pc:sldMk cId="4182828429" sldId="286"/>
        </pc:sldMkLst>
      </pc:sldChg>
      <pc:sldChg chg="mod modShow">
        <pc:chgData name="Alison Evans (Lib)" userId="a038501e-367a-4d45-83b6-fbcb256771ea" providerId="ADAL" clId="{3B46280A-B3E1-4490-851F-417A89BB5084}" dt="2024-10-05T08:39:58.245" v="970" actId="729"/>
        <pc:sldMkLst>
          <pc:docMk/>
          <pc:sldMk cId="3895372769" sldId="291"/>
        </pc:sldMkLst>
      </pc:sldChg>
      <pc:sldChg chg="del">
        <pc:chgData name="Alison Evans (Lib)" userId="a038501e-367a-4d45-83b6-fbcb256771ea" providerId="ADAL" clId="{3B46280A-B3E1-4490-851F-417A89BB5084}" dt="2024-09-25T14:24:53.531" v="124" actId="47"/>
        <pc:sldMkLst>
          <pc:docMk/>
          <pc:sldMk cId="1552762557" sldId="292"/>
        </pc:sldMkLst>
      </pc:sldChg>
      <pc:sldChg chg="add mod modShow">
        <pc:chgData name="Alison Evans (Lib)" userId="a038501e-367a-4d45-83b6-fbcb256771ea" providerId="ADAL" clId="{3B46280A-B3E1-4490-851F-417A89BB5084}" dt="2024-09-25T14:47:30.269" v="284" actId="729"/>
        <pc:sldMkLst>
          <pc:docMk/>
          <pc:sldMk cId="101034434" sldId="298"/>
        </pc:sldMkLst>
      </pc:sldChg>
      <pc:sldChg chg="add mod modShow">
        <pc:chgData name="Alison Evans (Lib)" userId="a038501e-367a-4d45-83b6-fbcb256771ea" providerId="ADAL" clId="{3B46280A-B3E1-4490-851F-417A89BB5084}" dt="2024-09-26T08:32:03.881" v="864" actId="729"/>
        <pc:sldMkLst>
          <pc:docMk/>
          <pc:sldMk cId="654842586" sldId="315"/>
        </pc:sldMkLst>
      </pc:sldChg>
      <pc:sldChg chg="add">
        <pc:chgData name="Alison Evans (Lib)" userId="a038501e-367a-4d45-83b6-fbcb256771ea" providerId="ADAL" clId="{3B46280A-B3E1-4490-851F-417A89BB5084}" dt="2024-09-25T14:33:12.025" v="143"/>
        <pc:sldMkLst>
          <pc:docMk/>
          <pc:sldMk cId="29310742" sldId="321"/>
        </pc:sldMkLst>
      </pc:sldChg>
      <pc:sldChg chg="add">
        <pc:chgData name="Alison Evans (Lib)" userId="a038501e-367a-4d45-83b6-fbcb256771ea" providerId="ADAL" clId="{3B46280A-B3E1-4490-851F-417A89BB5084}" dt="2024-09-25T14:26:08.603" v="127"/>
        <pc:sldMkLst>
          <pc:docMk/>
          <pc:sldMk cId="942482206" sldId="326"/>
        </pc:sldMkLst>
      </pc:sldChg>
      <pc:sldChg chg="modSp mod">
        <pc:chgData name="Alison Evans (Lib)" userId="a038501e-367a-4d45-83b6-fbcb256771ea" providerId="ADAL" clId="{3B46280A-B3E1-4490-851F-417A89BB5084}" dt="2024-09-26T09:53:37.224" v="967" actId="1076"/>
        <pc:sldMkLst>
          <pc:docMk/>
          <pc:sldMk cId="3381891051" sldId="330"/>
        </pc:sldMkLst>
        <pc:spChg chg="mod">
          <ac:chgData name="Alison Evans (Lib)" userId="a038501e-367a-4d45-83b6-fbcb256771ea" providerId="ADAL" clId="{3B46280A-B3E1-4490-851F-417A89BB5084}" dt="2024-09-26T09:53:14.142" v="963" actId="1076"/>
          <ac:spMkLst>
            <pc:docMk/>
            <pc:sldMk cId="3381891051" sldId="330"/>
            <ac:spMk id="2" creationId="{0110CFE2-24CE-4A95-9323-FBEC1E8126C0}"/>
          </ac:spMkLst>
        </pc:spChg>
        <pc:spChg chg="mod">
          <ac:chgData name="Alison Evans (Lib)" userId="a038501e-367a-4d45-83b6-fbcb256771ea" providerId="ADAL" clId="{3B46280A-B3E1-4490-851F-417A89BB5084}" dt="2024-09-26T09:53:20.634" v="964" actId="1076"/>
          <ac:spMkLst>
            <pc:docMk/>
            <pc:sldMk cId="3381891051" sldId="330"/>
            <ac:spMk id="4" creationId="{2F244B5C-B87B-4C5F-89C2-60B68D76AAFD}"/>
          </ac:spMkLst>
        </pc:spChg>
        <pc:spChg chg="mod">
          <ac:chgData name="Alison Evans (Lib)" userId="a038501e-367a-4d45-83b6-fbcb256771ea" providerId="ADAL" clId="{3B46280A-B3E1-4490-851F-417A89BB5084}" dt="2024-09-26T09:53:37.224" v="967" actId="1076"/>
          <ac:spMkLst>
            <pc:docMk/>
            <pc:sldMk cId="3381891051" sldId="330"/>
            <ac:spMk id="6" creationId="{C0B67B21-AAF4-FEFB-F7A9-59FA6B09A524}"/>
          </ac:spMkLst>
        </pc:spChg>
        <pc:picChg chg="mod">
          <ac:chgData name="Alison Evans (Lib)" userId="a038501e-367a-4d45-83b6-fbcb256771ea" providerId="ADAL" clId="{3B46280A-B3E1-4490-851F-417A89BB5084}" dt="2024-09-26T09:53:31.544" v="966" actId="14100"/>
          <ac:picMkLst>
            <pc:docMk/>
            <pc:sldMk cId="3381891051" sldId="330"/>
            <ac:picMk id="8" creationId="{7370EF2F-ED33-2181-6F69-0E9A59EBFF32}"/>
          </ac:picMkLst>
        </pc:picChg>
      </pc:sldChg>
      <pc:sldChg chg="del">
        <pc:chgData name="Alison Evans (Lib)" userId="a038501e-367a-4d45-83b6-fbcb256771ea" providerId="ADAL" clId="{3B46280A-B3E1-4490-851F-417A89BB5084}" dt="2024-09-25T14:32:59.048" v="142" actId="47"/>
        <pc:sldMkLst>
          <pc:docMk/>
          <pc:sldMk cId="1738833155" sldId="332"/>
        </pc:sldMkLst>
      </pc:sldChg>
      <pc:sldChg chg="del">
        <pc:chgData name="Alison Evans (Lib)" userId="a038501e-367a-4d45-83b6-fbcb256771ea" providerId="ADAL" clId="{3B46280A-B3E1-4490-851F-417A89BB5084}" dt="2024-09-25T14:32:23.516" v="140" actId="47"/>
        <pc:sldMkLst>
          <pc:docMk/>
          <pc:sldMk cId="3944858190" sldId="333"/>
        </pc:sldMkLst>
      </pc:sldChg>
      <pc:sldChg chg="mod modShow">
        <pc:chgData name="Alison Evans (Lib)" userId="a038501e-367a-4d45-83b6-fbcb256771ea" providerId="ADAL" clId="{3B46280A-B3E1-4490-851F-417A89BB5084}" dt="2024-09-26T09:34:50.309" v="897" actId="729"/>
        <pc:sldMkLst>
          <pc:docMk/>
          <pc:sldMk cId="837874130" sldId="334"/>
        </pc:sldMkLst>
      </pc:sldChg>
      <pc:sldChg chg="mod modShow">
        <pc:chgData name="Alison Evans (Lib)" userId="a038501e-367a-4d45-83b6-fbcb256771ea" providerId="ADAL" clId="{3B46280A-B3E1-4490-851F-417A89BB5084}" dt="2024-09-26T09:34:59.284" v="898" actId="729"/>
        <pc:sldMkLst>
          <pc:docMk/>
          <pc:sldMk cId="1253862283" sldId="335"/>
        </pc:sldMkLst>
      </pc:sldChg>
      <pc:sldChg chg="del">
        <pc:chgData name="Alison Evans (Lib)" userId="a038501e-367a-4d45-83b6-fbcb256771ea" providerId="ADAL" clId="{3B46280A-B3E1-4490-851F-417A89BB5084}" dt="2024-09-25T14:33:15.434" v="144" actId="47"/>
        <pc:sldMkLst>
          <pc:docMk/>
          <pc:sldMk cId="60111355" sldId="337"/>
        </pc:sldMkLst>
      </pc:sldChg>
      <pc:sldChg chg="mod modShow">
        <pc:chgData name="Alison Evans (Lib)" userId="a038501e-367a-4d45-83b6-fbcb256771ea" providerId="ADAL" clId="{3B46280A-B3E1-4490-851F-417A89BB5084}" dt="2024-09-25T14:49:49.232" v="292" actId="729"/>
        <pc:sldMkLst>
          <pc:docMk/>
          <pc:sldMk cId="3444204157" sldId="338"/>
        </pc:sldMkLst>
      </pc:sldChg>
      <pc:sldChg chg="mod modShow">
        <pc:chgData name="Alison Evans (Lib)" userId="a038501e-367a-4d45-83b6-fbcb256771ea" providerId="ADAL" clId="{3B46280A-B3E1-4490-851F-417A89BB5084}" dt="2024-09-25T14:49:56.154" v="293" actId="729"/>
        <pc:sldMkLst>
          <pc:docMk/>
          <pc:sldMk cId="1337324083" sldId="339"/>
        </pc:sldMkLst>
      </pc:sldChg>
      <pc:sldChg chg="del">
        <pc:chgData name="Alison Evans (Lib)" userId="a038501e-367a-4d45-83b6-fbcb256771ea" providerId="ADAL" clId="{3B46280A-B3E1-4490-851F-417A89BB5084}" dt="2024-09-25T14:33:19.295" v="145" actId="47"/>
        <pc:sldMkLst>
          <pc:docMk/>
          <pc:sldMk cId="1556722533" sldId="346"/>
        </pc:sldMkLst>
      </pc:sldChg>
      <pc:sldChg chg="del">
        <pc:chgData name="Alison Evans (Lib)" userId="a038501e-367a-4d45-83b6-fbcb256771ea" providerId="ADAL" clId="{3B46280A-B3E1-4490-851F-417A89BB5084}" dt="2024-09-25T14:25:26.690" v="126" actId="47"/>
        <pc:sldMkLst>
          <pc:docMk/>
          <pc:sldMk cId="1825754766" sldId="347"/>
        </pc:sldMkLst>
      </pc:sldChg>
      <pc:sldChg chg="mod modShow">
        <pc:chgData name="Alison Evans (Lib)" userId="a038501e-367a-4d45-83b6-fbcb256771ea" providerId="ADAL" clId="{3B46280A-B3E1-4490-851F-417A89BB5084}" dt="2024-09-25T14:46:49.854" v="282" actId="729"/>
        <pc:sldMkLst>
          <pc:docMk/>
          <pc:sldMk cId="1805027631" sldId="348"/>
        </pc:sldMkLst>
      </pc:sldChg>
      <pc:sldChg chg="add mod modShow">
        <pc:chgData name="Alison Evans (Lib)" userId="a038501e-367a-4d45-83b6-fbcb256771ea" providerId="ADAL" clId="{3B46280A-B3E1-4490-851F-417A89BB5084}" dt="2024-09-25T14:48:20.647" v="287" actId="729"/>
        <pc:sldMkLst>
          <pc:docMk/>
          <pc:sldMk cId="208749423" sldId="349"/>
        </pc:sldMkLst>
      </pc:sldChg>
      <pc:sldChg chg="del">
        <pc:chgData name="Alison Evans (Lib)" userId="a038501e-367a-4d45-83b6-fbcb256771ea" providerId="ADAL" clId="{3B46280A-B3E1-4490-851F-417A89BB5084}" dt="2024-09-25T14:27:04.410" v="131" actId="47"/>
        <pc:sldMkLst>
          <pc:docMk/>
          <pc:sldMk cId="3234761585" sldId="349"/>
        </pc:sldMkLst>
      </pc:sldChg>
      <pc:sldChg chg="del">
        <pc:chgData name="Alison Evans (Lib)" userId="a038501e-367a-4d45-83b6-fbcb256771ea" providerId="ADAL" clId="{3B46280A-B3E1-4490-851F-417A89BB5084}" dt="2024-09-25T14:27:10.288" v="132" actId="47"/>
        <pc:sldMkLst>
          <pc:docMk/>
          <pc:sldMk cId="794485092" sldId="350"/>
        </pc:sldMkLst>
      </pc:sldChg>
      <pc:sldChg chg="del mod modShow">
        <pc:chgData name="Alison Evans (Lib)" userId="a038501e-367a-4d45-83b6-fbcb256771ea" providerId="ADAL" clId="{3B46280A-B3E1-4490-851F-417A89BB5084}" dt="2024-09-25T14:48:04.175" v="286" actId="47"/>
        <pc:sldMkLst>
          <pc:docMk/>
          <pc:sldMk cId="7772754" sldId="351"/>
        </pc:sldMkLst>
      </pc:sldChg>
      <pc:sldChg chg="addSp delSp modSp mod">
        <pc:chgData name="Alison Evans (Lib)" userId="a038501e-367a-4d45-83b6-fbcb256771ea" providerId="ADAL" clId="{3B46280A-B3E1-4490-851F-417A89BB5084}" dt="2024-09-25T14:28:20.199" v="137" actId="478"/>
        <pc:sldMkLst>
          <pc:docMk/>
          <pc:sldMk cId="3458609322" sldId="353"/>
        </pc:sldMkLst>
        <pc:spChg chg="add del mod">
          <ac:chgData name="Alison Evans (Lib)" userId="a038501e-367a-4d45-83b6-fbcb256771ea" providerId="ADAL" clId="{3B46280A-B3E1-4490-851F-417A89BB5084}" dt="2024-09-25T14:28:20.199" v="137" actId="478"/>
          <ac:spMkLst>
            <pc:docMk/>
            <pc:sldMk cId="3458609322" sldId="353"/>
            <ac:spMk id="5" creationId="{7846F9BB-8AF5-F12A-A359-210399FB9EAB}"/>
          </ac:spMkLst>
        </pc:spChg>
        <pc:picChg chg="add mod">
          <ac:chgData name="Alison Evans (Lib)" userId="a038501e-367a-4d45-83b6-fbcb256771ea" providerId="ADAL" clId="{3B46280A-B3E1-4490-851F-417A89BB5084}" dt="2024-09-25T14:28:15.263" v="136" actId="1076"/>
          <ac:picMkLst>
            <pc:docMk/>
            <pc:sldMk cId="3458609322" sldId="353"/>
            <ac:picMk id="6" creationId="{FA03F6CC-6C5E-9052-3F96-53A97D34D162}"/>
          </ac:picMkLst>
        </pc:picChg>
        <pc:picChg chg="del">
          <ac:chgData name="Alison Evans (Lib)" userId="a038501e-367a-4d45-83b6-fbcb256771ea" providerId="ADAL" clId="{3B46280A-B3E1-4490-851F-417A89BB5084}" dt="2024-09-25T14:28:03.373" v="134" actId="478"/>
          <ac:picMkLst>
            <pc:docMk/>
            <pc:sldMk cId="3458609322" sldId="353"/>
            <ac:picMk id="25" creationId="{B8929711-8D5E-8856-6890-BF2DC82FC7B7}"/>
          </ac:picMkLst>
        </pc:picChg>
      </pc:sldChg>
      <pc:sldChg chg="addSp delSp modSp mod ord modAnim">
        <pc:chgData name="Alison Evans (Lib)" userId="a038501e-367a-4d45-83b6-fbcb256771ea" providerId="ADAL" clId="{3B46280A-B3E1-4490-851F-417A89BB5084}" dt="2024-09-26T09:43:01.898" v="944" actId="1076"/>
        <pc:sldMkLst>
          <pc:docMk/>
          <pc:sldMk cId="2228158384" sldId="354"/>
        </pc:sldMkLst>
        <pc:spChg chg="del mod">
          <ac:chgData name="Alison Evans (Lib)" userId="a038501e-367a-4d45-83b6-fbcb256771ea" providerId="ADAL" clId="{3B46280A-B3E1-4490-851F-417A89BB5084}" dt="2024-09-26T08:20:58.811" v="608" actId="478"/>
          <ac:spMkLst>
            <pc:docMk/>
            <pc:sldMk cId="2228158384" sldId="354"/>
            <ac:spMk id="3" creationId="{0C96ABF3-D91A-5FD9-DC6F-01C08FC9D3AD}"/>
          </ac:spMkLst>
        </pc:spChg>
        <pc:spChg chg="mod">
          <ac:chgData name="Alison Evans (Lib)" userId="a038501e-367a-4d45-83b6-fbcb256771ea" providerId="ADAL" clId="{3B46280A-B3E1-4490-851F-417A89BB5084}" dt="2024-09-26T09:43:01.898" v="944" actId="1076"/>
          <ac:spMkLst>
            <pc:docMk/>
            <pc:sldMk cId="2228158384" sldId="354"/>
            <ac:spMk id="4" creationId="{0843617F-E24D-822D-31FD-8C2D9B170E0B}"/>
          </ac:spMkLst>
        </pc:spChg>
        <pc:spChg chg="mod">
          <ac:chgData name="Alison Evans (Lib)" userId="a038501e-367a-4d45-83b6-fbcb256771ea" providerId="ADAL" clId="{3B46280A-B3E1-4490-851F-417A89BB5084}" dt="2024-09-26T09:42:11.063" v="909" actId="14100"/>
          <ac:spMkLst>
            <pc:docMk/>
            <pc:sldMk cId="2228158384" sldId="354"/>
            <ac:spMk id="6" creationId="{E0A9FF70-CEB3-1487-9AC9-88CFFEE0F67C}"/>
          </ac:spMkLst>
        </pc:spChg>
        <pc:spChg chg="del mod">
          <ac:chgData name="Alison Evans (Lib)" userId="a038501e-367a-4d45-83b6-fbcb256771ea" providerId="ADAL" clId="{3B46280A-B3E1-4490-851F-417A89BB5084}" dt="2024-09-26T08:09:51.670" v="360"/>
          <ac:spMkLst>
            <pc:docMk/>
            <pc:sldMk cId="2228158384" sldId="354"/>
            <ac:spMk id="10" creationId="{4A16CDCB-0B4D-26A8-CA4F-F2BA0E1A75BE}"/>
          </ac:spMkLst>
        </pc:spChg>
        <pc:picChg chg="add mod">
          <ac:chgData name="Alison Evans (Lib)" userId="a038501e-367a-4d45-83b6-fbcb256771ea" providerId="ADAL" clId="{3B46280A-B3E1-4490-851F-417A89BB5084}" dt="2024-09-26T09:42:27.850" v="912" actId="1076"/>
          <ac:picMkLst>
            <pc:docMk/>
            <pc:sldMk cId="2228158384" sldId="354"/>
            <ac:picMk id="7" creationId="{BB61C437-2599-5E4A-9DCE-A2EB1EF3D13B}"/>
          </ac:picMkLst>
        </pc:picChg>
        <pc:picChg chg="del mod">
          <ac:chgData name="Alison Evans (Lib)" userId="a038501e-367a-4d45-83b6-fbcb256771ea" providerId="ADAL" clId="{3B46280A-B3E1-4490-851F-417A89BB5084}" dt="2024-09-26T09:41:36.155" v="902" actId="478"/>
          <ac:picMkLst>
            <pc:docMk/>
            <pc:sldMk cId="2228158384" sldId="354"/>
            <ac:picMk id="12" creationId="{E9F4AF02-5B10-647E-D2DA-74DD0AB50765}"/>
          </ac:picMkLst>
        </pc:picChg>
      </pc:sldChg>
      <pc:sldChg chg="mod modShow">
        <pc:chgData name="Alison Evans (Lib)" userId="a038501e-367a-4d45-83b6-fbcb256771ea" providerId="ADAL" clId="{3B46280A-B3E1-4490-851F-417A89BB5084}" dt="2024-10-05T08:43:13.457" v="972" actId="729"/>
        <pc:sldMkLst>
          <pc:docMk/>
          <pc:sldMk cId="2876684684" sldId="355"/>
        </pc:sldMkLst>
      </pc:sldChg>
      <pc:sldChg chg="mod modShow">
        <pc:chgData name="Alison Evans (Lib)" userId="a038501e-367a-4d45-83b6-fbcb256771ea" providerId="ADAL" clId="{3B46280A-B3E1-4490-851F-417A89BB5084}" dt="2024-10-05T08:41:37.535" v="971" actId="729"/>
        <pc:sldMkLst>
          <pc:docMk/>
          <pc:sldMk cId="1157385784" sldId="356"/>
        </pc:sldMkLst>
      </pc:sldChg>
      <pc:sldChg chg="mod modShow">
        <pc:chgData name="Alison Evans (Lib)" userId="a038501e-367a-4d45-83b6-fbcb256771ea" providerId="ADAL" clId="{3B46280A-B3E1-4490-851F-417A89BB5084}" dt="2024-09-26T09:35:08.544" v="899" actId="729"/>
        <pc:sldMkLst>
          <pc:docMk/>
          <pc:sldMk cId="965757115" sldId="357"/>
        </pc:sldMkLst>
      </pc:sldChg>
      <pc:sldChg chg="del">
        <pc:chgData name="Alison Evans (Lib)" userId="a038501e-367a-4d45-83b6-fbcb256771ea" providerId="ADAL" clId="{3B46280A-B3E1-4490-851F-417A89BB5084}" dt="2024-09-25T14:32:36.230" v="141" actId="47"/>
        <pc:sldMkLst>
          <pc:docMk/>
          <pc:sldMk cId="642326481" sldId="359"/>
        </pc:sldMkLst>
      </pc:sldChg>
      <pc:sldChg chg="add mod modShow">
        <pc:chgData name="Alison Evans (Lib)" userId="a038501e-367a-4d45-83b6-fbcb256771ea" providerId="ADAL" clId="{3B46280A-B3E1-4490-851F-417A89BB5084}" dt="2024-09-26T09:30:09.894" v="868" actId="729"/>
        <pc:sldMkLst>
          <pc:docMk/>
          <pc:sldMk cId="699137278" sldId="360"/>
        </pc:sldMkLst>
      </pc:sldChg>
      <pc:sldChg chg="add mod modShow">
        <pc:chgData name="Alison Evans (Lib)" userId="a038501e-367a-4d45-83b6-fbcb256771ea" providerId="ADAL" clId="{3B46280A-B3E1-4490-851F-417A89BB5084}" dt="2024-09-26T08:33:34.083" v="865" actId="729"/>
        <pc:sldMkLst>
          <pc:docMk/>
          <pc:sldMk cId="2668758142" sldId="366"/>
        </pc:sldMkLst>
      </pc:sldChg>
      <pc:sldChg chg="add mod modShow">
        <pc:chgData name="Alison Evans (Lib)" userId="a038501e-367a-4d45-83b6-fbcb256771ea" providerId="ADAL" clId="{3B46280A-B3E1-4490-851F-417A89BB5084}" dt="2024-09-25T14:47:14.717" v="283" actId="729"/>
        <pc:sldMkLst>
          <pc:docMk/>
          <pc:sldMk cId="1476222166" sldId="367"/>
        </pc:sldMkLst>
      </pc:sldChg>
      <pc:sldChg chg="add">
        <pc:chgData name="Alison Evans (Lib)" userId="a038501e-367a-4d45-83b6-fbcb256771ea" providerId="ADAL" clId="{3B46280A-B3E1-4490-851F-417A89BB5084}" dt="2024-09-25T14:32:06.232" v="139"/>
        <pc:sldMkLst>
          <pc:docMk/>
          <pc:sldMk cId="713117915" sldId="368"/>
        </pc:sldMkLst>
      </pc:sldChg>
      <pc:sldChg chg="addSp delSp modSp new mod modShow">
        <pc:chgData name="Alison Evans (Lib)" userId="a038501e-367a-4d45-83b6-fbcb256771ea" providerId="ADAL" clId="{3B46280A-B3E1-4490-851F-417A89BB5084}" dt="2024-09-26T09:30:02.327" v="867" actId="729"/>
        <pc:sldMkLst>
          <pc:docMk/>
          <pc:sldMk cId="1897132875" sldId="369"/>
        </pc:sldMkLst>
        <pc:spChg chg="del">
          <ac:chgData name="Alison Evans (Lib)" userId="a038501e-367a-4d45-83b6-fbcb256771ea" providerId="ADAL" clId="{3B46280A-B3E1-4490-851F-417A89BB5084}" dt="2024-09-25T14:45:14.458" v="279" actId="931"/>
          <ac:spMkLst>
            <pc:docMk/>
            <pc:sldMk cId="1897132875" sldId="369"/>
            <ac:spMk id="2" creationId="{09562AD6-3E5C-7CFD-88DF-63E5657B236F}"/>
          </ac:spMkLst>
        </pc:spChg>
        <pc:spChg chg="mod">
          <ac:chgData name="Alison Evans (Lib)" userId="a038501e-367a-4d45-83b6-fbcb256771ea" providerId="ADAL" clId="{3B46280A-B3E1-4490-851F-417A89BB5084}" dt="2024-09-25T14:42:13.066" v="277" actId="14100"/>
          <ac:spMkLst>
            <pc:docMk/>
            <pc:sldMk cId="1897132875" sldId="369"/>
            <ac:spMk id="3" creationId="{40D8AF5C-AC4C-261D-88C0-3374906AC863}"/>
          </ac:spMkLst>
        </pc:spChg>
        <pc:picChg chg="add mod">
          <ac:chgData name="Alison Evans (Lib)" userId="a038501e-367a-4d45-83b6-fbcb256771ea" providerId="ADAL" clId="{3B46280A-B3E1-4490-851F-417A89BB5084}" dt="2024-09-25T14:45:14.458" v="279" actId="931"/>
          <ac:picMkLst>
            <pc:docMk/>
            <pc:sldMk cId="1897132875" sldId="369"/>
            <ac:picMk id="5" creationId="{E273F1FF-CE51-3ED7-D513-0237611C5DEA}"/>
          </ac:picMkLst>
        </pc:picChg>
      </pc:sldChg>
      <pc:sldChg chg="addSp delSp modSp new mod modAnim">
        <pc:chgData name="Alison Evans (Lib)" userId="a038501e-367a-4d45-83b6-fbcb256771ea" providerId="ADAL" clId="{3B46280A-B3E1-4490-851F-417A89BB5084}" dt="2024-09-26T09:52:11.054" v="959" actId="1076"/>
        <pc:sldMkLst>
          <pc:docMk/>
          <pc:sldMk cId="2858549719" sldId="370"/>
        </pc:sldMkLst>
        <pc:spChg chg="mod">
          <ac:chgData name="Alison Evans (Lib)" userId="a038501e-367a-4d45-83b6-fbcb256771ea" providerId="ADAL" clId="{3B46280A-B3E1-4490-851F-417A89BB5084}" dt="2024-09-26T08:13:15.050" v="440" actId="2711"/>
          <ac:spMkLst>
            <pc:docMk/>
            <pc:sldMk cId="2858549719" sldId="370"/>
            <ac:spMk id="2" creationId="{32C7FF20-7198-9F6A-7789-D0B1E082A602}"/>
          </ac:spMkLst>
        </pc:spChg>
        <pc:spChg chg="del">
          <ac:chgData name="Alison Evans (Lib)" userId="a038501e-367a-4d45-83b6-fbcb256771ea" providerId="ADAL" clId="{3B46280A-B3E1-4490-851F-417A89BB5084}" dt="2024-09-26T08:15:51.073" v="441" actId="931"/>
          <ac:spMkLst>
            <pc:docMk/>
            <pc:sldMk cId="2858549719" sldId="370"/>
            <ac:spMk id="3" creationId="{0C61BDD5-2A6B-40ED-7FE2-E32F6428A719}"/>
          </ac:spMkLst>
        </pc:spChg>
        <pc:spChg chg="add mod">
          <ac:chgData name="Alison Evans (Lib)" userId="a038501e-367a-4d45-83b6-fbcb256771ea" providerId="ADAL" clId="{3B46280A-B3E1-4490-851F-417A89BB5084}" dt="2024-09-26T09:52:11.054" v="959" actId="1076"/>
          <ac:spMkLst>
            <pc:docMk/>
            <pc:sldMk cId="2858549719" sldId="370"/>
            <ac:spMk id="7" creationId="{BEE384D6-E8D0-7BB3-C692-0695A687210B}"/>
          </ac:spMkLst>
        </pc:spChg>
        <pc:spChg chg="add mod">
          <ac:chgData name="Alison Evans (Lib)" userId="a038501e-367a-4d45-83b6-fbcb256771ea" providerId="ADAL" clId="{3B46280A-B3E1-4490-851F-417A89BB5084}" dt="2024-09-26T09:44:14.442" v="946" actId="14100"/>
          <ac:spMkLst>
            <pc:docMk/>
            <pc:sldMk cId="2858549719" sldId="370"/>
            <ac:spMk id="9" creationId="{C16558B5-EF38-EB13-51F9-A291A480E7F8}"/>
          </ac:spMkLst>
        </pc:spChg>
        <pc:spChg chg="add del mod">
          <ac:chgData name="Alison Evans (Lib)" userId="a038501e-367a-4d45-83b6-fbcb256771ea" providerId="ADAL" clId="{3B46280A-B3E1-4490-851F-417A89BB5084}" dt="2024-09-26T09:51:34.393" v="952" actId="22"/>
          <ac:spMkLst>
            <pc:docMk/>
            <pc:sldMk cId="2858549719" sldId="370"/>
            <ac:spMk id="11" creationId="{468E1FB9-BC5C-A6EA-A62B-C956AA0A434F}"/>
          </ac:spMkLst>
        </pc:spChg>
        <pc:picChg chg="add del mod">
          <ac:chgData name="Alison Evans (Lib)" userId="a038501e-367a-4d45-83b6-fbcb256771ea" providerId="ADAL" clId="{3B46280A-B3E1-4490-851F-417A89BB5084}" dt="2024-09-26T09:50:12.067" v="949" actId="478"/>
          <ac:picMkLst>
            <pc:docMk/>
            <pc:sldMk cId="2858549719" sldId="370"/>
            <ac:picMk id="5" creationId="{FC27281D-295B-7FF5-A8D7-F81FDC606BFE}"/>
          </ac:picMkLst>
        </pc:picChg>
        <pc:picChg chg="add del">
          <ac:chgData name="Alison Evans (Lib)" userId="a038501e-367a-4d45-83b6-fbcb256771ea" providerId="ADAL" clId="{3B46280A-B3E1-4490-851F-417A89BB5084}" dt="2024-09-26T09:50:24.503" v="951" actId="22"/>
          <ac:picMkLst>
            <pc:docMk/>
            <pc:sldMk cId="2858549719" sldId="370"/>
            <ac:picMk id="13" creationId="{AD1E050C-3AF1-6EE4-B610-ABF4A0A07FFA}"/>
          </ac:picMkLst>
        </pc:picChg>
        <pc:picChg chg="add mod ord">
          <ac:chgData name="Alison Evans (Lib)" userId="a038501e-367a-4d45-83b6-fbcb256771ea" providerId="ADAL" clId="{3B46280A-B3E1-4490-851F-417A89BB5084}" dt="2024-09-26T09:51:52.939" v="956" actId="1076"/>
          <ac:picMkLst>
            <pc:docMk/>
            <pc:sldMk cId="2858549719" sldId="370"/>
            <ac:picMk id="15" creationId="{CD11FDC4-3CCE-1EA0-3625-D43D163C6B77}"/>
          </ac:picMkLst>
        </pc:picChg>
      </pc:sldChg>
    </pc:docChg>
  </pc:docChgLst>
  <pc:docChgLst>
    <pc:chgData name="Alison Evans (Lib)" userId="a038501e-367a-4d45-83b6-fbcb256771ea" providerId="ADAL" clId="{FEE0BC2F-AC63-475D-BA85-CB84BA311828}"/>
    <pc:docChg chg="delSld modSld sldOrd">
      <pc:chgData name="Alison Evans (Lib)" userId="a038501e-367a-4d45-83b6-fbcb256771ea" providerId="ADAL" clId="{FEE0BC2F-AC63-475D-BA85-CB84BA311828}" dt="2024-11-05T12:14:01.023" v="37" actId="20577"/>
      <pc:docMkLst>
        <pc:docMk/>
      </pc:docMkLst>
      <pc:sldChg chg="modSp mod modShow">
        <pc:chgData name="Alison Evans (Lib)" userId="a038501e-367a-4d45-83b6-fbcb256771ea" providerId="ADAL" clId="{FEE0BC2F-AC63-475D-BA85-CB84BA311828}" dt="2024-11-05T12:14:01.023" v="37" actId="20577"/>
        <pc:sldMkLst>
          <pc:docMk/>
          <pc:sldMk cId="3018337656" sldId="256"/>
        </pc:sldMkLst>
        <pc:spChg chg="mod">
          <ac:chgData name="Alison Evans (Lib)" userId="a038501e-367a-4d45-83b6-fbcb256771ea" providerId="ADAL" clId="{FEE0BC2F-AC63-475D-BA85-CB84BA311828}" dt="2024-11-05T12:14:01.023" v="37" actId="20577"/>
          <ac:spMkLst>
            <pc:docMk/>
            <pc:sldMk cId="3018337656" sldId="256"/>
            <ac:spMk id="4" creationId="{00000000-0000-0000-0000-000000000000}"/>
          </ac:spMkLst>
        </pc:spChg>
      </pc:sldChg>
      <pc:sldChg chg="mod modShow">
        <pc:chgData name="Alison Evans (Lib)" userId="a038501e-367a-4d45-83b6-fbcb256771ea" providerId="ADAL" clId="{FEE0BC2F-AC63-475D-BA85-CB84BA311828}" dt="2024-11-05T12:11:52.792" v="16" actId="729"/>
        <pc:sldMkLst>
          <pc:docMk/>
          <pc:sldMk cId="2217543022" sldId="270"/>
        </pc:sldMkLst>
      </pc:sldChg>
      <pc:sldChg chg="del mod modShow">
        <pc:chgData name="Alison Evans (Lib)" userId="a038501e-367a-4d45-83b6-fbcb256771ea" providerId="ADAL" clId="{FEE0BC2F-AC63-475D-BA85-CB84BA311828}" dt="2024-11-05T12:02:05.256" v="3" actId="47"/>
        <pc:sldMkLst>
          <pc:docMk/>
          <pc:sldMk cId="989564070" sldId="284"/>
        </pc:sldMkLst>
      </pc:sldChg>
      <pc:sldChg chg="mod modShow">
        <pc:chgData name="Alison Evans (Lib)" userId="a038501e-367a-4d45-83b6-fbcb256771ea" providerId="ADAL" clId="{FEE0BC2F-AC63-475D-BA85-CB84BA311828}" dt="2024-11-05T12:09:57.156" v="7" actId="729"/>
        <pc:sldMkLst>
          <pc:docMk/>
          <pc:sldMk cId="4182828429" sldId="286"/>
        </pc:sldMkLst>
      </pc:sldChg>
      <pc:sldChg chg="del">
        <pc:chgData name="Alison Evans (Lib)" userId="a038501e-367a-4d45-83b6-fbcb256771ea" providerId="ADAL" clId="{FEE0BC2F-AC63-475D-BA85-CB84BA311828}" dt="2024-11-05T12:02:14.549" v="5" actId="47"/>
        <pc:sldMkLst>
          <pc:docMk/>
          <pc:sldMk cId="3895372769" sldId="291"/>
        </pc:sldMkLst>
      </pc:sldChg>
      <pc:sldChg chg="mod modShow">
        <pc:chgData name="Alison Evans (Lib)" userId="a038501e-367a-4d45-83b6-fbcb256771ea" providerId="ADAL" clId="{FEE0BC2F-AC63-475D-BA85-CB84BA311828}" dt="2024-11-05T12:11:31.778" v="13" actId="729"/>
        <pc:sldMkLst>
          <pc:docMk/>
          <pc:sldMk cId="101034434" sldId="298"/>
        </pc:sldMkLst>
      </pc:sldChg>
      <pc:sldChg chg="del">
        <pc:chgData name="Alison Evans (Lib)" userId="a038501e-367a-4d45-83b6-fbcb256771ea" providerId="ADAL" clId="{FEE0BC2F-AC63-475D-BA85-CB84BA311828}" dt="2024-11-05T12:02:16.460" v="6" actId="47"/>
        <pc:sldMkLst>
          <pc:docMk/>
          <pc:sldMk cId="654842586" sldId="315"/>
        </pc:sldMkLst>
      </pc:sldChg>
      <pc:sldChg chg="mod modShow">
        <pc:chgData name="Alison Evans (Lib)" userId="a038501e-367a-4d45-83b6-fbcb256771ea" providerId="ADAL" clId="{FEE0BC2F-AC63-475D-BA85-CB84BA311828}" dt="2024-11-05T12:12:00.262" v="17" actId="729"/>
        <pc:sldMkLst>
          <pc:docMk/>
          <pc:sldMk cId="3246950719" sldId="316"/>
        </pc:sldMkLst>
      </pc:sldChg>
      <pc:sldChg chg="del">
        <pc:chgData name="Alison Evans (Lib)" userId="a038501e-367a-4d45-83b6-fbcb256771ea" providerId="ADAL" clId="{FEE0BC2F-AC63-475D-BA85-CB84BA311828}" dt="2024-11-05T12:12:20.625" v="21" actId="47"/>
        <pc:sldMkLst>
          <pc:docMk/>
          <pc:sldMk cId="3444204157" sldId="338"/>
        </pc:sldMkLst>
      </pc:sldChg>
      <pc:sldChg chg="del">
        <pc:chgData name="Alison Evans (Lib)" userId="a038501e-367a-4d45-83b6-fbcb256771ea" providerId="ADAL" clId="{FEE0BC2F-AC63-475D-BA85-CB84BA311828}" dt="2024-11-05T12:12:22.779" v="22" actId="47"/>
        <pc:sldMkLst>
          <pc:docMk/>
          <pc:sldMk cId="1337324083" sldId="339"/>
        </pc:sldMkLst>
      </pc:sldChg>
      <pc:sldChg chg="mod modShow">
        <pc:chgData name="Alison Evans (Lib)" userId="a038501e-367a-4d45-83b6-fbcb256771ea" providerId="ADAL" clId="{FEE0BC2F-AC63-475D-BA85-CB84BA311828}" dt="2024-11-05T12:12:36.145" v="23" actId="729"/>
        <pc:sldMkLst>
          <pc:docMk/>
          <pc:sldMk cId="2211475714" sldId="345"/>
        </pc:sldMkLst>
      </pc:sldChg>
      <pc:sldChg chg="del">
        <pc:chgData name="Alison Evans (Lib)" userId="a038501e-367a-4d45-83b6-fbcb256771ea" providerId="ADAL" clId="{FEE0BC2F-AC63-475D-BA85-CB84BA311828}" dt="2024-11-05T12:10:00.330" v="8" actId="47"/>
        <pc:sldMkLst>
          <pc:docMk/>
          <pc:sldMk cId="1805027631" sldId="348"/>
        </pc:sldMkLst>
      </pc:sldChg>
      <pc:sldChg chg="mod modShow">
        <pc:chgData name="Alison Evans (Lib)" userId="a038501e-367a-4d45-83b6-fbcb256771ea" providerId="ADAL" clId="{FEE0BC2F-AC63-475D-BA85-CB84BA311828}" dt="2024-11-05T12:11:39.406" v="14" actId="729"/>
        <pc:sldMkLst>
          <pc:docMk/>
          <pc:sldMk cId="208749423" sldId="349"/>
        </pc:sldMkLst>
      </pc:sldChg>
      <pc:sldChg chg="mod modShow">
        <pc:chgData name="Alison Evans (Lib)" userId="a038501e-367a-4d45-83b6-fbcb256771ea" providerId="ADAL" clId="{FEE0BC2F-AC63-475D-BA85-CB84BA311828}" dt="2024-11-05T12:11:47.597" v="15" actId="729"/>
        <pc:sldMkLst>
          <pc:docMk/>
          <pc:sldMk cId="779024143" sldId="352"/>
        </pc:sldMkLst>
      </pc:sldChg>
      <pc:sldChg chg="ord">
        <pc:chgData name="Alison Evans (Lib)" userId="a038501e-367a-4d45-83b6-fbcb256771ea" providerId="ADAL" clId="{FEE0BC2F-AC63-475D-BA85-CB84BA311828}" dt="2024-11-05T12:12:11.614" v="19"/>
        <pc:sldMkLst>
          <pc:docMk/>
          <pc:sldMk cId="2228158384" sldId="354"/>
        </pc:sldMkLst>
      </pc:sldChg>
      <pc:sldChg chg="del">
        <pc:chgData name="Alison Evans (Lib)" userId="a038501e-367a-4d45-83b6-fbcb256771ea" providerId="ADAL" clId="{FEE0BC2F-AC63-475D-BA85-CB84BA311828}" dt="2024-11-05T12:12:17.127" v="20" actId="47"/>
        <pc:sldMkLst>
          <pc:docMk/>
          <pc:sldMk cId="2876684684" sldId="355"/>
        </pc:sldMkLst>
      </pc:sldChg>
      <pc:sldChg chg="mod modShow">
        <pc:chgData name="Alison Evans (Lib)" userId="a038501e-367a-4d45-83b6-fbcb256771ea" providerId="ADAL" clId="{FEE0BC2F-AC63-475D-BA85-CB84BA311828}" dt="2024-11-05T12:02:11.682" v="4" actId="729"/>
        <pc:sldMkLst>
          <pc:docMk/>
          <pc:sldMk cId="699137278" sldId="360"/>
        </pc:sldMkLst>
      </pc:sldChg>
      <pc:sldChg chg="mod modShow">
        <pc:chgData name="Alison Evans (Lib)" userId="a038501e-367a-4d45-83b6-fbcb256771ea" providerId="ADAL" clId="{FEE0BC2F-AC63-475D-BA85-CB84BA311828}" dt="2024-11-05T12:10:46.910" v="10" actId="729"/>
        <pc:sldMkLst>
          <pc:docMk/>
          <pc:sldMk cId="2668758142" sldId="366"/>
        </pc:sldMkLst>
      </pc:sldChg>
      <pc:sldChg chg="del mod modShow">
        <pc:chgData name="Alison Evans (Lib)" userId="a038501e-367a-4d45-83b6-fbcb256771ea" providerId="ADAL" clId="{FEE0BC2F-AC63-475D-BA85-CB84BA311828}" dt="2024-11-05T12:11:25.534" v="12" actId="47"/>
        <pc:sldMkLst>
          <pc:docMk/>
          <pc:sldMk cId="1476222166" sldId="367"/>
        </pc:sldMkLst>
      </pc:sldChg>
    </pc:docChg>
  </pc:docChgLst>
  <pc:docChgLst>
    <pc:chgData name="Alison Evans (Lib)" userId="a038501e-367a-4d45-83b6-fbcb256771ea" providerId="ADAL" clId="{25F4FBD6-8B8C-40AF-B833-F802A1D10A4C}"/>
    <pc:docChg chg="undo custSel addSld delSld modSld sldOrd">
      <pc:chgData name="Alison Evans (Lib)" userId="a038501e-367a-4d45-83b6-fbcb256771ea" providerId="ADAL" clId="{25F4FBD6-8B8C-40AF-B833-F802A1D10A4C}" dt="2024-03-07T14:55:35.956" v="10"/>
      <pc:docMkLst>
        <pc:docMk/>
      </pc:docMkLst>
      <pc:sldChg chg="add del">
        <pc:chgData name="Alison Evans (Lib)" userId="a038501e-367a-4d45-83b6-fbcb256771ea" providerId="ADAL" clId="{25F4FBD6-8B8C-40AF-B833-F802A1D10A4C}" dt="2024-03-07T14:55:35.956" v="10"/>
        <pc:sldMkLst>
          <pc:docMk/>
          <pc:sldMk cId="3799625505" sldId="256"/>
        </pc:sldMkLst>
      </pc:sldChg>
      <pc:sldChg chg="add del ord">
        <pc:chgData name="Alison Evans (Lib)" userId="a038501e-367a-4d45-83b6-fbcb256771ea" providerId="ADAL" clId="{25F4FBD6-8B8C-40AF-B833-F802A1D10A4C}" dt="2024-03-07T14:55:35.120" v="9" actId="20578"/>
        <pc:sldMkLst>
          <pc:docMk/>
          <pc:sldMk cId="361644925" sldId="258"/>
        </pc:sldMkLst>
      </pc:sldChg>
      <pc:sldChg chg="new del">
        <pc:chgData name="Alison Evans (Lib)" userId="a038501e-367a-4d45-83b6-fbcb256771ea" providerId="ADAL" clId="{25F4FBD6-8B8C-40AF-B833-F802A1D10A4C}" dt="2024-02-28T11:33:01.793" v="2" actId="47"/>
        <pc:sldMkLst>
          <pc:docMk/>
          <pc:sldMk cId="3851336437" sldId="259"/>
        </pc:sldMkLst>
      </pc:sldChg>
      <pc:sldChg chg="new del">
        <pc:chgData name="Alison Evans (Lib)" userId="a038501e-367a-4d45-83b6-fbcb256771ea" providerId="ADAL" clId="{25F4FBD6-8B8C-40AF-B833-F802A1D10A4C}" dt="2024-02-28T11:33:04.411" v="3" actId="47"/>
        <pc:sldMkLst>
          <pc:docMk/>
          <pc:sldMk cId="2119871519" sldId="260"/>
        </pc:sldMkLst>
      </pc:sldChg>
    </pc:docChg>
  </pc:docChgLst>
  <pc:docChgLst>
    <pc:chgData name="Alison Evans (Lib)" userId="a038501e-367a-4d45-83b6-fbcb256771ea" providerId="ADAL" clId="{FB67323C-FD93-4279-95FA-283DB1389EF7}"/>
    <pc:docChg chg="custSel addSld delSld modSld sldOrd">
      <pc:chgData name="Alison Evans (Lib)" userId="a038501e-367a-4d45-83b6-fbcb256771ea" providerId="ADAL" clId="{FB67323C-FD93-4279-95FA-283DB1389EF7}" dt="2024-05-20T14:52:18.062" v="382" actId="47"/>
      <pc:docMkLst>
        <pc:docMk/>
      </pc:docMkLst>
      <pc:sldChg chg="modSp add mod">
        <pc:chgData name="Alison Evans (Lib)" userId="a038501e-367a-4d45-83b6-fbcb256771ea" providerId="ADAL" clId="{FB67323C-FD93-4279-95FA-283DB1389EF7}" dt="2024-05-20T14:33:43.603" v="295" actId="20577"/>
        <pc:sldMkLst>
          <pc:docMk/>
          <pc:sldMk cId="3018337656" sldId="256"/>
        </pc:sldMkLst>
        <pc:spChg chg="mod">
          <ac:chgData name="Alison Evans (Lib)" userId="a038501e-367a-4d45-83b6-fbcb256771ea" providerId="ADAL" clId="{FB67323C-FD93-4279-95FA-283DB1389EF7}" dt="2024-05-20T14:33:43.603" v="295" actId="20577"/>
          <ac:spMkLst>
            <pc:docMk/>
            <pc:sldMk cId="3018337656" sldId="256"/>
            <ac:spMk id="4" creationId="{00000000-0000-0000-0000-000000000000}"/>
          </ac:spMkLst>
        </pc:spChg>
      </pc:sldChg>
      <pc:sldChg chg="add mod modShow">
        <pc:chgData name="Alison Evans (Lib)" userId="a038501e-367a-4d45-83b6-fbcb256771ea" providerId="ADAL" clId="{FB67323C-FD93-4279-95FA-283DB1389EF7}" dt="2024-05-20T14:43:33.167" v="296" actId="729"/>
        <pc:sldMkLst>
          <pc:docMk/>
          <pc:sldMk cId="975887320" sldId="257"/>
        </pc:sldMkLst>
      </pc:sldChg>
      <pc:sldChg chg="del">
        <pc:chgData name="Alison Evans (Lib)" userId="a038501e-367a-4d45-83b6-fbcb256771ea" providerId="ADAL" clId="{FB67323C-FD93-4279-95FA-283DB1389EF7}" dt="2024-05-20T11:00:25.858" v="1" actId="2696"/>
        <pc:sldMkLst>
          <pc:docMk/>
          <pc:sldMk cId="361644925" sldId="258"/>
        </pc:sldMkLst>
      </pc:sldChg>
      <pc:sldChg chg="add">
        <pc:chgData name="Alison Evans (Lib)" userId="a038501e-367a-4d45-83b6-fbcb256771ea" providerId="ADAL" clId="{FB67323C-FD93-4279-95FA-283DB1389EF7}" dt="2024-05-20T11:04:50.745" v="60"/>
        <pc:sldMkLst>
          <pc:docMk/>
          <pc:sldMk cId="2217543022" sldId="270"/>
        </pc:sldMkLst>
      </pc:sldChg>
      <pc:sldChg chg="add del">
        <pc:chgData name="Alison Evans (Lib)" userId="a038501e-367a-4d45-83b6-fbcb256771ea" providerId="ADAL" clId="{FB67323C-FD93-4279-95FA-283DB1389EF7}" dt="2024-05-20T11:35:08.176" v="236" actId="47"/>
        <pc:sldMkLst>
          <pc:docMk/>
          <pc:sldMk cId="1885822486" sldId="282"/>
        </pc:sldMkLst>
      </pc:sldChg>
      <pc:sldChg chg="modSp add mod">
        <pc:chgData name="Alison Evans (Lib)" userId="a038501e-367a-4d45-83b6-fbcb256771ea" providerId="ADAL" clId="{FB67323C-FD93-4279-95FA-283DB1389EF7}" dt="2024-05-20T11:49:20.866" v="253" actId="1076"/>
        <pc:sldMkLst>
          <pc:docMk/>
          <pc:sldMk cId="989564070" sldId="284"/>
        </pc:sldMkLst>
        <pc:spChg chg="mod">
          <ac:chgData name="Alison Evans (Lib)" userId="a038501e-367a-4d45-83b6-fbcb256771ea" providerId="ADAL" clId="{FB67323C-FD93-4279-95FA-283DB1389EF7}" dt="2024-05-20T11:49:20.866" v="253" actId="1076"/>
          <ac:spMkLst>
            <pc:docMk/>
            <pc:sldMk cId="989564070" sldId="284"/>
            <ac:spMk id="3" creationId="{32A3BEE6-46E5-4036-BA25-385AE61C43F0}"/>
          </ac:spMkLst>
        </pc:spChg>
        <pc:spChg chg="mod">
          <ac:chgData name="Alison Evans (Lib)" userId="a038501e-367a-4d45-83b6-fbcb256771ea" providerId="ADAL" clId="{FB67323C-FD93-4279-95FA-283DB1389EF7}" dt="2024-05-20T11:49:16.631" v="252" actId="1076"/>
          <ac:spMkLst>
            <pc:docMk/>
            <pc:sldMk cId="989564070" sldId="284"/>
            <ac:spMk id="4" creationId="{9E28F53F-6B0D-4042-BA68-34A391BFA73B}"/>
          </ac:spMkLst>
        </pc:spChg>
      </pc:sldChg>
      <pc:sldChg chg="add del ord">
        <pc:chgData name="Alison Evans (Lib)" userId="a038501e-367a-4d45-83b6-fbcb256771ea" providerId="ADAL" clId="{FB67323C-FD93-4279-95FA-283DB1389EF7}" dt="2024-05-20T11:19:57.789" v="167" actId="47"/>
        <pc:sldMkLst>
          <pc:docMk/>
          <pc:sldMk cId="4182828429" sldId="286"/>
        </pc:sldMkLst>
      </pc:sldChg>
      <pc:sldChg chg="add del">
        <pc:chgData name="Alison Evans (Lib)" userId="a038501e-367a-4d45-83b6-fbcb256771ea" providerId="ADAL" clId="{FB67323C-FD93-4279-95FA-283DB1389EF7}" dt="2024-05-20T11:22:08.643" v="178" actId="47"/>
        <pc:sldMkLst>
          <pc:docMk/>
          <pc:sldMk cId="471090474" sldId="288"/>
        </pc:sldMkLst>
      </pc:sldChg>
      <pc:sldChg chg="add mod modShow">
        <pc:chgData name="Alison Evans (Lib)" userId="a038501e-367a-4d45-83b6-fbcb256771ea" providerId="ADAL" clId="{FB67323C-FD93-4279-95FA-283DB1389EF7}" dt="2024-05-20T14:43:46.347" v="297" actId="729"/>
        <pc:sldMkLst>
          <pc:docMk/>
          <pc:sldMk cId="3895372769" sldId="291"/>
        </pc:sldMkLst>
      </pc:sldChg>
      <pc:sldChg chg="add">
        <pc:chgData name="Alison Evans (Lib)" userId="a038501e-367a-4d45-83b6-fbcb256771ea" providerId="ADAL" clId="{FB67323C-FD93-4279-95FA-283DB1389EF7}" dt="2024-05-20T11:03:12.032" v="52"/>
        <pc:sldMkLst>
          <pc:docMk/>
          <pc:sldMk cId="1552762557" sldId="292"/>
        </pc:sldMkLst>
      </pc:sldChg>
      <pc:sldChg chg="add del">
        <pc:chgData name="Alison Evans (Lib)" userId="a038501e-367a-4d45-83b6-fbcb256771ea" providerId="ADAL" clId="{FB67323C-FD93-4279-95FA-283DB1389EF7}" dt="2024-05-20T14:48:13.675" v="304" actId="47"/>
        <pc:sldMkLst>
          <pc:docMk/>
          <pc:sldMk cId="1212456943" sldId="295"/>
        </pc:sldMkLst>
      </pc:sldChg>
      <pc:sldChg chg="add del">
        <pc:chgData name="Alison Evans (Lib)" userId="a038501e-367a-4d45-83b6-fbcb256771ea" providerId="ADAL" clId="{FB67323C-FD93-4279-95FA-283DB1389EF7}" dt="2024-05-20T11:34:06.039" v="233" actId="47"/>
        <pc:sldMkLst>
          <pc:docMk/>
          <pc:sldMk cId="894320592" sldId="297"/>
        </pc:sldMkLst>
      </pc:sldChg>
      <pc:sldChg chg="add del">
        <pc:chgData name="Alison Evans (Lib)" userId="a038501e-367a-4d45-83b6-fbcb256771ea" providerId="ADAL" clId="{FB67323C-FD93-4279-95FA-283DB1389EF7}" dt="2024-05-20T11:20:58.619" v="173" actId="47"/>
        <pc:sldMkLst>
          <pc:docMk/>
          <pc:sldMk cId="101034434" sldId="298"/>
        </pc:sldMkLst>
      </pc:sldChg>
      <pc:sldChg chg="add del">
        <pc:chgData name="Alison Evans (Lib)" userId="a038501e-367a-4d45-83b6-fbcb256771ea" providerId="ADAL" clId="{FB67323C-FD93-4279-95FA-283DB1389EF7}" dt="2024-05-20T11:23:42.424" v="180" actId="47"/>
        <pc:sldMkLst>
          <pc:docMk/>
          <pc:sldMk cId="1924309160" sldId="307"/>
        </pc:sldMkLst>
      </pc:sldChg>
      <pc:sldChg chg="add del">
        <pc:chgData name="Alison Evans (Lib)" userId="a038501e-367a-4d45-83b6-fbcb256771ea" providerId="ADAL" clId="{FB67323C-FD93-4279-95FA-283DB1389EF7}" dt="2024-05-20T11:21:32.237" v="175" actId="47"/>
        <pc:sldMkLst>
          <pc:docMk/>
          <pc:sldMk cId="1392406629" sldId="308"/>
        </pc:sldMkLst>
      </pc:sldChg>
      <pc:sldChg chg="add">
        <pc:chgData name="Alison Evans (Lib)" userId="a038501e-367a-4d45-83b6-fbcb256771ea" providerId="ADAL" clId="{FB67323C-FD93-4279-95FA-283DB1389EF7}" dt="2024-05-20T11:05:06.550" v="62"/>
        <pc:sldMkLst>
          <pc:docMk/>
          <pc:sldMk cId="3246950719" sldId="316"/>
        </pc:sldMkLst>
      </pc:sldChg>
      <pc:sldChg chg="add">
        <pc:chgData name="Alison Evans (Lib)" userId="a038501e-367a-4d45-83b6-fbcb256771ea" providerId="ADAL" clId="{FB67323C-FD93-4279-95FA-283DB1389EF7}" dt="2024-05-20T11:05:12.881" v="63"/>
        <pc:sldMkLst>
          <pc:docMk/>
          <pc:sldMk cId="3381891051" sldId="330"/>
        </pc:sldMkLst>
      </pc:sldChg>
      <pc:sldChg chg="add del">
        <pc:chgData name="Alison Evans (Lib)" userId="a038501e-367a-4d45-83b6-fbcb256771ea" providerId="ADAL" clId="{FB67323C-FD93-4279-95FA-283DB1389EF7}" dt="2024-05-20T11:37:49.403" v="245" actId="47"/>
        <pc:sldMkLst>
          <pc:docMk/>
          <pc:sldMk cId="1738833155" sldId="331"/>
        </pc:sldMkLst>
      </pc:sldChg>
      <pc:sldChg chg="add del">
        <pc:chgData name="Alison Evans (Lib)" userId="a038501e-367a-4d45-83b6-fbcb256771ea" providerId="ADAL" clId="{FB67323C-FD93-4279-95FA-283DB1389EF7}" dt="2024-05-20T11:33:39.270" v="230" actId="47"/>
        <pc:sldMkLst>
          <pc:docMk/>
          <pc:sldMk cId="1587239607" sldId="332"/>
        </pc:sldMkLst>
      </pc:sldChg>
      <pc:sldChg chg="add">
        <pc:chgData name="Alison Evans (Lib)" userId="a038501e-367a-4d45-83b6-fbcb256771ea" providerId="ADAL" clId="{FB67323C-FD93-4279-95FA-283DB1389EF7}" dt="2024-05-20T11:37:58.367" v="246"/>
        <pc:sldMkLst>
          <pc:docMk/>
          <pc:sldMk cId="1738833155" sldId="332"/>
        </pc:sldMkLst>
      </pc:sldChg>
      <pc:sldChg chg="modSp add ord">
        <pc:chgData name="Alison Evans (Lib)" userId="a038501e-367a-4d45-83b6-fbcb256771ea" providerId="ADAL" clId="{FB67323C-FD93-4279-95FA-283DB1389EF7}" dt="2024-05-20T14:49:24.297" v="361" actId="20577"/>
        <pc:sldMkLst>
          <pc:docMk/>
          <pc:sldMk cId="3944858190" sldId="333"/>
        </pc:sldMkLst>
        <pc:spChg chg="mod">
          <ac:chgData name="Alison Evans (Lib)" userId="a038501e-367a-4d45-83b6-fbcb256771ea" providerId="ADAL" clId="{FB67323C-FD93-4279-95FA-283DB1389EF7}" dt="2024-05-20T14:49:24.297" v="361" actId="20577"/>
          <ac:spMkLst>
            <pc:docMk/>
            <pc:sldMk cId="3944858190" sldId="333"/>
            <ac:spMk id="10" creationId="{C65D3D8D-0A95-84BE-752B-C39C17D7041F}"/>
          </ac:spMkLst>
        </pc:spChg>
      </pc:sldChg>
      <pc:sldChg chg="add">
        <pc:chgData name="Alison Evans (Lib)" userId="a038501e-367a-4d45-83b6-fbcb256771ea" providerId="ADAL" clId="{FB67323C-FD93-4279-95FA-283DB1389EF7}" dt="2024-05-20T11:33:35.227" v="229"/>
        <pc:sldMkLst>
          <pc:docMk/>
          <pc:sldMk cId="837874130" sldId="334"/>
        </pc:sldMkLst>
      </pc:sldChg>
      <pc:sldChg chg="add del">
        <pc:chgData name="Alison Evans (Lib)" userId="a038501e-367a-4d45-83b6-fbcb256771ea" providerId="ADAL" clId="{FB67323C-FD93-4279-95FA-283DB1389EF7}" dt="2024-05-20T11:06:05.149" v="69" actId="47"/>
        <pc:sldMkLst>
          <pc:docMk/>
          <pc:sldMk cId="2326198375" sldId="334"/>
        </pc:sldMkLst>
      </pc:sldChg>
      <pc:sldChg chg="add mod modShow">
        <pc:chgData name="Alison Evans (Lib)" userId="a038501e-367a-4d45-83b6-fbcb256771ea" providerId="ADAL" clId="{FB67323C-FD93-4279-95FA-283DB1389EF7}" dt="2024-05-20T14:47:25.502" v="299" actId="729"/>
        <pc:sldMkLst>
          <pc:docMk/>
          <pc:sldMk cId="1253862283" sldId="335"/>
        </pc:sldMkLst>
      </pc:sldChg>
      <pc:sldChg chg="add del">
        <pc:chgData name="Alison Evans (Lib)" userId="a038501e-367a-4d45-83b6-fbcb256771ea" providerId="ADAL" clId="{FB67323C-FD93-4279-95FA-283DB1389EF7}" dt="2024-05-20T11:30:40.092" v="224" actId="47"/>
        <pc:sldMkLst>
          <pc:docMk/>
          <pc:sldMk cId="2068558959" sldId="335"/>
        </pc:sldMkLst>
      </pc:sldChg>
      <pc:sldChg chg="add del">
        <pc:chgData name="Alison Evans (Lib)" userId="a038501e-367a-4d45-83b6-fbcb256771ea" providerId="ADAL" clId="{FB67323C-FD93-4279-95FA-283DB1389EF7}" dt="2024-05-20T11:38:27.745" v="248" actId="47"/>
        <pc:sldMkLst>
          <pc:docMk/>
          <pc:sldMk cId="1723542879" sldId="336"/>
        </pc:sldMkLst>
      </pc:sldChg>
      <pc:sldChg chg="add">
        <pc:chgData name="Alison Evans (Lib)" userId="a038501e-367a-4d45-83b6-fbcb256771ea" providerId="ADAL" clId="{FB67323C-FD93-4279-95FA-283DB1389EF7}" dt="2024-05-20T11:38:24.503" v="247"/>
        <pc:sldMkLst>
          <pc:docMk/>
          <pc:sldMk cId="60111355" sldId="337"/>
        </pc:sldMkLst>
      </pc:sldChg>
      <pc:sldChg chg="add del mod modShow">
        <pc:chgData name="Alison Evans (Lib)" userId="a038501e-367a-4d45-83b6-fbcb256771ea" providerId="ADAL" clId="{FB67323C-FD93-4279-95FA-283DB1389EF7}" dt="2024-05-20T11:19:20.779" v="166" actId="47"/>
        <pc:sldMkLst>
          <pc:docMk/>
          <pc:sldMk cId="2486297930" sldId="337"/>
        </pc:sldMkLst>
      </pc:sldChg>
      <pc:sldChg chg="add del">
        <pc:chgData name="Alison Evans (Lib)" userId="a038501e-367a-4d45-83b6-fbcb256771ea" providerId="ADAL" clId="{FB67323C-FD93-4279-95FA-283DB1389EF7}" dt="2024-05-20T11:33:17.922" v="228" actId="47"/>
        <pc:sldMkLst>
          <pc:docMk/>
          <pc:sldMk cId="411653406" sldId="338"/>
        </pc:sldMkLst>
      </pc:sldChg>
      <pc:sldChg chg="add mod modShow">
        <pc:chgData name="Alison Evans (Lib)" userId="a038501e-367a-4d45-83b6-fbcb256771ea" providerId="ADAL" clId="{FB67323C-FD93-4279-95FA-283DB1389EF7}" dt="2024-05-20T14:47:36.015" v="300" actId="729"/>
        <pc:sldMkLst>
          <pc:docMk/>
          <pc:sldMk cId="3444204157" sldId="338"/>
        </pc:sldMkLst>
      </pc:sldChg>
      <pc:sldChg chg="add mod ord modShow">
        <pc:chgData name="Alison Evans (Lib)" userId="a038501e-367a-4d45-83b6-fbcb256771ea" providerId="ADAL" clId="{FB67323C-FD93-4279-95FA-283DB1389EF7}" dt="2024-05-20T14:47:47.209" v="303" actId="729"/>
        <pc:sldMkLst>
          <pc:docMk/>
          <pc:sldMk cId="1337324083" sldId="339"/>
        </pc:sldMkLst>
      </pc:sldChg>
      <pc:sldChg chg="new del">
        <pc:chgData name="Alison Evans (Lib)" userId="a038501e-367a-4d45-83b6-fbcb256771ea" providerId="ADAL" clId="{FB67323C-FD93-4279-95FA-283DB1389EF7}" dt="2024-05-20T11:19:17.310" v="165" actId="47"/>
        <pc:sldMkLst>
          <pc:docMk/>
          <pc:sldMk cId="3541833900" sldId="339"/>
        </pc:sldMkLst>
      </pc:sldChg>
      <pc:sldChg chg="add del">
        <pc:chgData name="Alison Evans (Lib)" userId="a038501e-367a-4d45-83b6-fbcb256771ea" providerId="ADAL" clId="{FB67323C-FD93-4279-95FA-283DB1389EF7}" dt="2024-05-20T11:06:55.255" v="76" actId="47"/>
        <pc:sldMkLst>
          <pc:docMk/>
          <pc:sldMk cId="4021713627" sldId="339"/>
        </pc:sldMkLst>
      </pc:sldChg>
      <pc:sldChg chg="add">
        <pc:chgData name="Alison Evans (Lib)" userId="a038501e-367a-4d45-83b6-fbcb256771ea" providerId="ADAL" clId="{FB67323C-FD93-4279-95FA-283DB1389EF7}" dt="2024-05-20T11:38:46.787" v="249"/>
        <pc:sldMkLst>
          <pc:docMk/>
          <pc:sldMk cId="2211475714" sldId="345"/>
        </pc:sldMkLst>
      </pc:sldChg>
      <pc:sldChg chg="add">
        <pc:chgData name="Alison Evans (Lib)" userId="a038501e-367a-4d45-83b6-fbcb256771ea" providerId="ADAL" clId="{FB67323C-FD93-4279-95FA-283DB1389EF7}" dt="2024-05-20T11:38:54.105" v="250"/>
        <pc:sldMkLst>
          <pc:docMk/>
          <pc:sldMk cId="1556722533" sldId="346"/>
        </pc:sldMkLst>
      </pc:sldChg>
      <pc:sldChg chg="add">
        <pc:chgData name="Alison Evans (Lib)" userId="a038501e-367a-4d45-83b6-fbcb256771ea" providerId="ADAL" clId="{FB67323C-FD93-4279-95FA-283DB1389EF7}" dt="2024-05-20T11:20:00.865" v="168"/>
        <pc:sldMkLst>
          <pc:docMk/>
          <pc:sldMk cId="1825754766" sldId="347"/>
        </pc:sldMkLst>
      </pc:sldChg>
      <pc:sldChg chg="add ord">
        <pc:chgData name="Alison Evans (Lib)" userId="a038501e-367a-4d45-83b6-fbcb256771ea" providerId="ADAL" clId="{FB67323C-FD93-4279-95FA-283DB1389EF7}" dt="2024-05-20T11:20:38.410" v="171"/>
        <pc:sldMkLst>
          <pc:docMk/>
          <pc:sldMk cId="1805027631" sldId="348"/>
        </pc:sldMkLst>
      </pc:sldChg>
      <pc:sldChg chg="add">
        <pc:chgData name="Alison Evans (Lib)" userId="a038501e-367a-4d45-83b6-fbcb256771ea" providerId="ADAL" clId="{FB67323C-FD93-4279-95FA-283DB1389EF7}" dt="2024-05-20T11:20:50.100" v="172"/>
        <pc:sldMkLst>
          <pc:docMk/>
          <pc:sldMk cId="3234761585" sldId="349"/>
        </pc:sldMkLst>
      </pc:sldChg>
      <pc:sldChg chg="add">
        <pc:chgData name="Alison Evans (Lib)" userId="a038501e-367a-4d45-83b6-fbcb256771ea" providerId="ADAL" clId="{FB67323C-FD93-4279-95FA-283DB1389EF7}" dt="2024-05-20T11:21:08.952" v="174"/>
        <pc:sldMkLst>
          <pc:docMk/>
          <pc:sldMk cId="794485092" sldId="350"/>
        </pc:sldMkLst>
      </pc:sldChg>
      <pc:sldChg chg="add">
        <pc:chgData name="Alison Evans (Lib)" userId="a038501e-367a-4d45-83b6-fbcb256771ea" providerId="ADAL" clId="{FB67323C-FD93-4279-95FA-283DB1389EF7}" dt="2024-05-20T11:21:34.577" v="176"/>
        <pc:sldMkLst>
          <pc:docMk/>
          <pc:sldMk cId="7772754" sldId="351"/>
        </pc:sldMkLst>
      </pc:sldChg>
      <pc:sldChg chg="add">
        <pc:chgData name="Alison Evans (Lib)" userId="a038501e-367a-4d45-83b6-fbcb256771ea" providerId="ADAL" clId="{FB67323C-FD93-4279-95FA-283DB1389EF7}" dt="2024-05-20T11:22:01.846" v="177"/>
        <pc:sldMkLst>
          <pc:docMk/>
          <pc:sldMk cId="779024143" sldId="352"/>
        </pc:sldMkLst>
      </pc:sldChg>
      <pc:sldChg chg="add">
        <pc:chgData name="Alison Evans (Lib)" userId="a038501e-367a-4d45-83b6-fbcb256771ea" providerId="ADAL" clId="{FB67323C-FD93-4279-95FA-283DB1389EF7}" dt="2024-05-20T11:23:39.402" v="179"/>
        <pc:sldMkLst>
          <pc:docMk/>
          <pc:sldMk cId="3458609322" sldId="353"/>
        </pc:sldMkLst>
      </pc:sldChg>
      <pc:sldChg chg="addSp modSp add mod modAnim">
        <pc:chgData name="Alison Evans (Lib)" userId="a038501e-367a-4d45-83b6-fbcb256771ea" providerId="ADAL" clId="{FB67323C-FD93-4279-95FA-283DB1389EF7}" dt="2024-05-20T14:52:02.175" v="381" actId="5793"/>
        <pc:sldMkLst>
          <pc:docMk/>
          <pc:sldMk cId="2228158384" sldId="354"/>
        </pc:sldMkLst>
        <pc:spChg chg="mod">
          <ac:chgData name="Alison Evans (Lib)" userId="a038501e-367a-4d45-83b6-fbcb256771ea" providerId="ADAL" clId="{FB67323C-FD93-4279-95FA-283DB1389EF7}" dt="2024-05-20T14:52:02.175" v="381" actId="5793"/>
          <ac:spMkLst>
            <pc:docMk/>
            <pc:sldMk cId="2228158384" sldId="354"/>
            <ac:spMk id="2" creationId="{A25964A1-CCCF-9204-4C8C-154AF8FB1302}"/>
          </ac:spMkLst>
        </pc:spChg>
        <pc:spChg chg="mod">
          <ac:chgData name="Alison Evans (Lib)" userId="a038501e-367a-4d45-83b6-fbcb256771ea" providerId="ADAL" clId="{FB67323C-FD93-4279-95FA-283DB1389EF7}" dt="2024-05-20T11:28:08.550" v="205" actId="14100"/>
          <ac:spMkLst>
            <pc:docMk/>
            <pc:sldMk cId="2228158384" sldId="354"/>
            <ac:spMk id="3" creationId="{0C96ABF3-D91A-5FD9-DC6F-01C08FC9D3AD}"/>
          </ac:spMkLst>
        </pc:spChg>
        <pc:spChg chg="add mod">
          <ac:chgData name="Alison Evans (Lib)" userId="a038501e-367a-4d45-83b6-fbcb256771ea" providerId="ADAL" clId="{FB67323C-FD93-4279-95FA-283DB1389EF7}" dt="2024-05-20T11:31:00.584" v="225" actId="1076"/>
          <ac:spMkLst>
            <pc:docMk/>
            <pc:sldMk cId="2228158384" sldId="354"/>
            <ac:spMk id="4" creationId="{0843617F-E24D-822D-31FD-8C2D9B170E0B}"/>
          </ac:spMkLst>
        </pc:spChg>
        <pc:spChg chg="mod">
          <ac:chgData name="Alison Evans (Lib)" userId="a038501e-367a-4d45-83b6-fbcb256771ea" providerId="ADAL" clId="{FB67323C-FD93-4279-95FA-283DB1389EF7}" dt="2024-05-20T11:29:36.774" v="217" actId="1076"/>
          <ac:spMkLst>
            <pc:docMk/>
            <pc:sldMk cId="2228158384" sldId="354"/>
            <ac:spMk id="10" creationId="{4A16CDCB-0B4D-26A8-CA4F-F2BA0E1A75BE}"/>
          </ac:spMkLst>
        </pc:spChg>
        <pc:picChg chg="mod">
          <ac:chgData name="Alison Evans (Lib)" userId="a038501e-367a-4d45-83b6-fbcb256771ea" providerId="ADAL" clId="{FB67323C-FD93-4279-95FA-283DB1389EF7}" dt="2024-05-20T11:29:09.772" v="214" actId="1076"/>
          <ac:picMkLst>
            <pc:docMk/>
            <pc:sldMk cId="2228158384" sldId="354"/>
            <ac:picMk id="12" creationId="{E9F4AF02-5B10-647E-D2DA-74DD0AB50765}"/>
          </ac:picMkLst>
        </pc:picChg>
      </pc:sldChg>
      <pc:sldChg chg="add">
        <pc:chgData name="Alison Evans (Lib)" userId="a038501e-367a-4d45-83b6-fbcb256771ea" providerId="ADAL" clId="{FB67323C-FD93-4279-95FA-283DB1389EF7}" dt="2024-05-20T11:33:12.253" v="227"/>
        <pc:sldMkLst>
          <pc:docMk/>
          <pc:sldMk cId="2876684684" sldId="355"/>
        </pc:sldMkLst>
      </pc:sldChg>
      <pc:sldChg chg="add">
        <pc:chgData name="Alison Evans (Lib)" userId="a038501e-367a-4d45-83b6-fbcb256771ea" providerId="ADAL" clId="{FB67323C-FD93-4279-95FA-283DB1389EF7}" dt="2024-05-20T11:35:04.018" v="235"/>
        <pc:sldMkLst>
          <pc:docMk/>
          <pc:sldMk cId="1157385784" sldId="356"/>
        </pc:sldMkLst>
      </pc:sldChg>
      <pc:sldChg chg="add">
        <pc:chgData name="Alison Evans (Lib)" userId="a038501e-367a-4d45-83b6-fbcb256771ea" providerId="ADAL" clId="{FB67323C-FD93-4279-95FA-283DB1389EF7}" dt="2024-05-20T11:36:10.426" v="240"/>
        <pc:sldMkLst>
          <pc:docMk/>
          <pc:sldMk cId="965757115" sldId="357"/>
        </pc:sldMkLst>
      </pc:sldChg>
      <pc:sldChg chg="add del">
        <pc:chgData name="Alison Evans (Lib)" userId="a038501e-367a-4d45-83b6-fbcb256771ea" providerId="ADAL" clId="{FB67323C-FD93-4279-95FA-283DB1389EF7}" dt="2024-05-20T14:52:18.062" v="382" actId="47"/>
        <pc:sldMkLst>
          <pc:docMk/>
          <pc:sldMk cId="1262482608" sldId="358"/>
        </pc:sldMkLst>
      </pc:sldChg>
      <pc:sldChg chg="add">
        <pc:chgData name="Alison Evans (Lib)" userId="a038501e-367a-4d45-83b6-fbcb256771ea" providerId="ADAL" clId="{FB67323C-FD93-4279-95FA-283DB1389EF7}" dt="2024-05-20T11:37:46.463" v="244"/>
        <pc:sldMkLst>
          <pc:docMk/>
          <pc:sldMk cId="642326481" sldId="359"/>
        </pc:sldMkLst>
      </pc:sldChg>
    </pc:docChg>
  </pc:docChgLst>
  <pc:docChgLst>
    <pc:chgData name="Alison Evans (Lib)" userId="a038501e-367a-4d45-83b6-fbcb256771ea" providerId="ADAL" clId="{23DA2071-AB21-48F8-9F47-5556B466EF21}"/>
    <pc:docChg chg="custSel addSld delSld modSld sldOrd">
      <pc:chgData name="Alison Evans (Lib)" userId="a038501e-367a-4d45-83b6-fbcb256771ea" providerId="ADAL" clId="{23DA2071-AB21-48F8-9F47-5556B466EF21}" dt="2024-11-04T13:48:33.644" v="49" actId="20577"/>
      <pc:docMkLst>
        <pc:docMk/>
      </pc:docMkLst>
      <pc:sldChg chg="del">
        <pc:chgData name="Alison Evans (Lib)" userId="a038501e-367a-4d45-83b6-fbcb256771ea" providerId="ADAL" clId="{23DA2071-AB21-48F8-9F47-5556B466EF21}" dt="2024-11-04T13:47:54.837" v="20" actId="47"/>
        <pc:sldMkLst>
          <pc:docMk/>
          <pc:sldMk cId="3424395403" sldId="261"/>
        </pc:sldMkLst>
      </pc:sldChg>
      <pc:sldChg chg="mod modShow">
        <pc:chgData name="Alison Evans (Lib)" userId="a038501e-367a-4d45-83b6-fbcb256771ea" providerId="ADAL" clId="{23DA2071-AB21-48F8-9F47-5556B466EF21}" dt="2024-11-04T13:15:34.926" v="10" actId="729"/>
        <pc:sldMkLst>
          <pc:docMk/>
          <pc:sldMk cId="2217543022" sldId="270"/>
        </pc:sldMkLst>
      </pc:sldChg>
      <pc:sldChg chg="mod modShow">
        <pc:chgData name="Alison Evans (Lib)" userId="a038501e-367a-4d45-83b6-fbcb256771ea" providerId="ADAL" clId="{23DA2071-AB21-48F8-9F47-5556B466EF21}" dt="2024-10-28T12:58:41.629" v="0" actId="729"/>
        <pc:sldMkLst>
          <pc:docMk/>
          <pc:sldMk cId="3895372769" sldId="291"/>
        </pc:sldMkLst>
      </pc:sldChg>
      <pc:sldChg chg="mod modShow">
        <pc:chgData name="Alison Evans (Lib)" userId="a038501e-367a-4d45-83b6-fbcb256771ea" providerId="ADAL" clId="{23DA2071-AB21-48F8-9F47-5556B466EF21}" dt="2024-10-28T13:00:04.799" v="3" actId="729"/>
        <pc:sldMkLst>
          <pc:docMk/>
          <pc:sldMk cId="837874130" sldId="334"/>
        </pc:sldMkLst>
      </pc:sldChg>
      <pc:sldChg chg="mod modShow">
        <pc:chgData name="Alison Evans (Lib)" userId="a038501e-367a-4d45-83b6-fbcb256771ea" providerId="ADAL" clId="{23DA2071-AB21-48F8-9F47-5556B466EF21}" dt="2024-10-28T13:00:13.075" v="4" actId="729"/>
        <pc:sldMkLst>
          <pc:docMk/>
          <pc:sldMk cId="1253862283" sldId="335"/>
        </pc:sldMkLst>
      </pc:sldChg>
      <pc:sldChg chg="mod modShow">
        <pc:chgData name="Alison Evans (Lib)" userId="a038501e-367a-4d45-83b6-fbcb256771ea" providerId="ADAL" clId="{23DA2071-AB21-48F8-9F47-5556B466EF21}" dt="2024-10-28T13:00:50.527" v="7" actId="729"/>
        <pc:sldMkLst>
          <pc:docMk/>
          <pc:sldMk cId="2211475714" sldId="345"/>
        </pc:sldMkLst>
      </pc:sldChg>
      <pc:sldChg chg="mod modShow">
        <pc:chgData name="Alison Evans (Lib)" userId="a038501e-367a-4d45-83b6-fbcb256771ea" providerId="ADAL" clId="{23DA2071-AB21-48F8-9F47-5556B466EF21}" dt="2024-11-04T13:15:27.659" v="9" actId="729"/>
        <pc:sldMkLst>
          <pc:docMk/>
          <pc:sldMk cId="779024143" sldId="352"/>
        </pc:sldMkLst>
      </pc:sldChg>
      <pc:sldChg chg="modSp mod ord modShow">
        <pc:chgData name="Alison Evans (Lib)" userId="a038501e-367a-4d45-83b6-fbcb256771ea" providerId="ADAL" clId="{23DA2071-AB21-48F8-9F47-5556B466EF21}" dt="2024-11-04T13:29:44.297" v="17" actId="20577"/>
        <pc:sldMkLst>
          <pc:docMk/>
          <pc:sldMk cId="2228158384" sldId="354"/>
        </pc:sldMkLst>
        <pc:spChg chg="mod">
          <ac:chgData name="Alison Evans (Lib)" userId="a038501e-367a-4d45-83b6-fbcb256771ea" providerId="ADAL" clId="{23DA2071-AB21-48F8-9F47-5556B466EF21}" dt="2024-11-04T13:29:44.297" v="17" actId="20577"/>
          <ac:spMkLst>
            <pc:docMk/>
            <pc:sldMk cId="2228158384" sldId="354"/>
            <ac:spMk id="6" creationId="{E0A9FF70-CEB3-1487-9AC9-88CFFEE0F67C}"/>
          </ac:spMkLst>
        </pc:spChg>
      </pc:sldChg>
      <pc:sldChg chg="mod modShow">
        <pc:chgData name="Alison Evans (Lib)" userId="a038501e-367a-4d45-83b6-fbcb256771ea" providerId="ADAL" clId="{23DA2071-AB21-48F8-9F47-5556B466EF21}" dt="2024-11-04T13:47:03.614" v="18" actId="729"/>
        <pc:sldMkLst>
          <pc:docMk/>
          <pc:sldMk cId="2876684684" sldId="355"/>
        </pc:sldMkLst>
      </pc:sldChg>
      <pc:sldChg chg="mod modShow">
        <pc:chgData name="Alison Evans (Lib)" userId="a038501e-367a-4d45-83b6-fbcb256771ea" providerId="ADAL" clId="{23DA2071-AB21-48F8-9F47-5556B466EF21}" dt="2024-11-04T13:16:33.308" v="11" actId="729"/>
        <pc:sldMkLst>
          <pc:docMk/>
          <pc:sldMk cId="1157385784" sldId="356"/>
        </pc:sldMkLst>
      </pc:sldChg>
      <pc:sldChg chg="mod modShow">
        <pc:chgData name="Alison Evans (Lib)" userId="a038501e-367a-4d45-83b6-fbcb256771ea" providerId="ADAL" clId="{23DA2071-AB21-48F8-9F47-5556B466EF21}" dt="2024-10-28T13:00:30.165" v="5" actId="729"/>
        <pc:sldMkLst>
          <pc:docMk/>
          <pc:sldMk cId="965757115" sldId="357"/>
        </pc:sldMkLst>
      </pc:sldChg>
      <pc:sldChg chg="mod modShow">
        <pc:chgData name="Alison Evans (Lib)" userId="a038501e-367a-4d45-83b6-fbcb256771ea" providerId="ADAL" clId="{23DA2071-AB21-48F8-9F47-5556B466EF21}" dt="2024-11-04T13:15:00.184" v="8" actId="729"/>
        <pc:sldMkLst>
          <pc:docMk/>
          <pc:sldMk cId="699137278" sldId="360"/>
        </pc:sldMkLst>
      </pc:sldChg>
      <pc:sldChg chg="modSp mod">
        <pc:chgData name="Alison Evans (Lib)" userId="a038501e-367a-4d45-83b6-fbcb256771ea" providerId="ADAL" clId="{23DA2071-AB21-48F8-9F47-5556B466EF21}" dt="2024-11-04T13:48:33.644" v="49" actId="20577"/>
        <pc:sldMkLst>
          <pc:docMk/>
          <pc:sldMk cId="713117915" sldId="368"/>
        </pc:sldMkLst>
        <pc:spChg chg="mod">
          <ac:chgData name="Alison Evans (Lib)" userId="a038501e-367a-4d45-83b6-fbcb256771ea" providerId="ADAL" clId="{23DA2071-AB21-48F8-9F47-5556B466EF21}" dt="2024-11-04T13:48:33.644" v="49" actId="20577"/>
          <ac:spMkLst>
            <pc:docMk/>
            <pc:sldMk cId="713117915" sldId="368"/>
            <ac:spMk id="2" creationId="{14F8AD49-11AB-B940-DFEB-C1EF6BDA2A2C}"/>
          </ac:spMkLst>
        </pc:spChg>
      </pc:sldChg>
      <pc:sldChg chg="mod modShow">
        <pc:chgData name="Alison Evans (Lib)" userId="a038501e-367a-4d45-83b6-fbcb256771ea" providerId="ADAL" clId="{23DA2071-AB21-48F8-9F47-5556B466EF21}" dt="2024-11-04T13:29:17.979" v="15" actId="729"/>
        <pc:sldMkLst>
          <pc:docMk/>
          <pc:sldMk cId="2858549719" sldId="370"/>
        </pc:sldMkLst>
      </pc:sldChg>
      <pc:sldChg chg="add">
        <pc:chgData name="Alison Evans (Lib)" userId="a038501e-367a-4d45-83b6-fbcb256771ea" providerId="ADAL" clId="{23DA2071-AB21-48F8-9F47-5556B466EF21}" dt="2024-11-04T13:47:40.348" v="19"/>
        <pc:sldMkLst>
          <pc:docMk/>
          <pc:sldMk cId="620673578" sldId="371"/>
        </pc:sldMkLst>
      </pc:sldChg>
    </pc:docChg>
  </pc:docChgLst>
  <pc:docChgLst>
    <pc:chgData name="Jenny Hedges" userId="d4562af6-0e19-40ba-94ec-100aed0256a8" providerId="ADAL" clId="{94BBE3AB-0E17-4346-BE12-C7998FC8702C}"/>
    <pc:docChg chg="custSel delSld modSld modMainMaster">
      <pc:chgData name="Jenny Hedges" userId="d4562af6-0e19-40ba-94ec-100aed0256a8" providerId="ADAL" clId="{94BBE3AB-0E17-4346-BE12-C7998FC8702C}" dt="2024-01-23T10:12:50.825" v="14" actId="2696"/>
      <pc:docMkLst>
        <pc:docMk/>
      </pc:docMkLst>
      <pc:sldChg chg="del">
        <pc:chgData name="Jenny Hedges" userId="d4562af6-0e19-40ba-94ec-100aed0256a8" providerId="ADAL" clId="{94BBE3AB-0E17-4346-BE12-C7998FC8702C}" dt="2024-01-23T10:12:50.825" v="14" actId="2696"/>
        <pc:sldMkLst>
          <pc:docMk/>
          <pc:sldMk cId="598255588" sldId="257"/>
        </pc:sldMkLst>
      </pc:sldChg>
      <pc:sldMasterChg chg="addSldLayout modSldLayout">
        <pc:chgData name="Jenny Hedges" userId="d4562af6-0e19-40ba-94ec-100aed0256a8" providerId="ADAL" clId="{94BBE3AB-0E17-4346-BE12-C7998FC8702C}" dt="2024-01-22T15:14:00.252" v="13" actId="1076"/>
        <pc:sldMasterMkLst>
          <pc:docMk/>
          <pc:sldMasterMk cId="80297582" sldId="2147483648"/>
        </pc:sldMasterMkLst>
        <pc:sldLayoutChg chg="addSp delSp modSp mod">
          <pc:chgData name="Jenny Hedges" userId="d4562af6-0e19-40ba-94ec-100aed0256a8" providerId="ADAL" clId="{94BBE3AB-0E17-4346-BE12-C7998FC8702C}" dt="2024-01-22T15:12:38.014" v="5" actId="1076"/>
          <pc:sldLayoutMkLst>
            <pc:docMk/>
            <pc:sldMasterMk cId="80297582" sldId="2147483648"/>
            <pc:sldLayoutMk cId="4267990675" sldId="2147483667"/>
          </pc:sldLayoutMkLst>
          <pc:spChg chg="del">
            <ac:chgData name="Jenny Hedges" userId="d4562af6-0e19-40ba-94ec-100aed0256a8" providerId="ADAL" clId="{94BBE3AB-0E17-4346-BE12-C7998FC8702C}" dt="2024-01-22T15:11:41.610" v="3" actId="478"/>
            <ac:spMkLst>
              <pc:docMk/>
              <pc:sldMasterMk cId="80297582" sldId="2147483648"/>
              <pc:sldLayoutMk cId="4267990675" sldId="2147483667"/>
              <ac:spMk id="11" creationId="{00000000-0000-0000-0000-000000000000}"/>
            </ac:spMkLst>
          </pc:spChg>
          <pc:picChg chg="add mod">
            <ac:chgData name="Jenny Hedges" userId="d4562af6-0e19-40ba-94ec-100aed0256a8" providerId="ADAL" clId="{94BBE3AB-0E17-4346-BE12-C7998FC8702C}" dt="2024-01-22T15:12:38.014" v="5" actId="1076"/>
            <ac:picMkLst>
              <pc:docMk/>
              <pc:sldMasterMk cId="80297582" sldId="2147483648"/>
              <pc:sldLayoutMk cId="4267990675" sldId="2147483667"/>
              <ac:picMk id="2" creationId="{B06F43E5-D80D-2132-85A5-9E93EB71712D}"/>
            </ac:picMkLst>
          </pc:picChg>
        </pc:sldLayoutChg>
        <pc:sldLayoutChg chg="addSp delSp modSp add mod modTransition">
          <pc:chgData name="Jenny Hedges" userId="d4562af6-0e19-40ba-94ec-100aed0256a8" providerId="ADAL" clId="{94BBE3AB-0E17-4346-BE12-C7998FC8702C}" dt="2024-01-22T15:13:25.223" v="9" actId="1076"/>
          <pc:sldLayoutMkLst>
            <pc:docMk/>
            <pc:sldMasterMk cId="80297582" sldId="2147483648"/>
            <pc:sldLayoutMk cId="2932778453" sldId="2147483668"/>
          </pc:sldLayoutMkLst>
          <pc:spChg chg="del">
            <ac:chgData name="Jenny Hedges" userId="d4562af6-0e19-40ba-94ec-100aed0256a8" providerId="ADAL" clId="{94BBE3AB-0E17-4346-BE12-C7998FC8702C}" dt="2024-01-22T15:12:42.321" v="6" actId="478"/>
            <ac:spMkLst>
              <pc:docMk/>
              <pc:sldMasterMk cId="80297582" sldId="2147483648"/>
              <pc:sldLayoutMk cId="2932778453" sldId="2147483668"/>
              <ac:spMk id="11" creationId="{00000000-0000-0000-0000-000000000000}"/>
            </ac:spMkLst>
          </pc:spChg>
          <pc:picChg chg="add mod">
            <ac:chgData name="Jenny Hedges" userId="d4562af6-0e19-40ba-94ec-100aed0256a8" providerId="ADAL" clId="{94BBE3AB-0E17-4346-BE12-C7998FC8702C}" dt="2024-01-22T15:13:25.223" v="9" actId="1076"/>
            <ac:picMkLst>
              <pc:docMk/>
              <pc:sldMasterMk cId="80297582" sldId="2147483648"/>
              <pc:sldLayoutMk cId="2932778453" sldId="2147483668"/>
              <ac:picMk id="2" creationId="{016F4CD6-7B68-FF98-620E-1AE86D324876}"/>
            </ac:picMkLst>
          </pc:picChg>
        </pc:sldLayoutChg>
        <pc:sldLayoutChg chg="addSp delSp modSp add mod modTransition">
          <pc:chgData name="Jenny Hedges" userId="d4562af6-0e19-40ba-94ec-100aed0256a8" providerId="ADAL" clId="{94BBE3AB-0E17-4346-BE12-C7998FC8702C}" dt="2024-01-22T15:14:00.252" v="13" actId="1076"/>
          <pc:sldLayoutMkLst>
            <pc:docMk/>
            <pc:sldMasterMk cId="80297582" sldId="2147483648"/>
            <pc:sldLayoutMk cId="2197982426" sldId="2147483669"/>
          </pc:sldLayoutMkLst>
          <pc:spChg chg="del">
            <ac:chgData name="Jenny Hedges" userId="d4562af6-0e19-40ba-94ec-100aed0256a8" providerId="ADAL" clId="{94BBE3AB-0E17-4346-BE12-C7998FC8702C}" dt="2024-01-22T15:13:30.213" v="10" actId="478"/>
            <ac:spMkLst>
              <pc:docMk/>
              <pc:sldMasterMk cId="80297582" sldId="2147483648"/>
              <pc:sldLayoutMk cId="2197982426" sldId="2147483669"/>
              <ac:spMk id="11" creationId="{00000000-0000-0000-0000-000000000000}"/>
            </ac:spMkLst>
          </pc:spChg>
          <pc:picChg chg="add mod">
            <ac:chgData name="Jenny Hedges" userId="d4562af6-0e19-40ba-94ec-100aed0256a8" providerId="ADAL" clId="{94BBE3AB-0E17-4346-BE12-C7998FC8702C}" dt="2024-01-22T15:14:00.252" v="13" actId="1076"/>
            <ac:picMkLst>
              <pc:docMk/>
              <pc:sldMasterMk cId="80297582" sldId="2147483648"/>
              <pc:sldLayoutMk cId="2197982426" sldId="2147483669"/>
              <ac:picMk id="2" creationId="{6785A08C-D6DF-4D62-F633-BA0C10DFC9D7}"/>
            </ac:picMkLst>
          </pc:pic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7E3266-2F8A-4DAA-87F1-693F487F022E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D0DA582-007A-4C35-99B2-9A1926ABB641}">
      <dgm:prSet phldrT="[Text]"/>
      <dgm:spPr>
        <a:solidFill>
          <a:srgbClr val="C00000"/>
        </a:solidFill>
      </dgm:spPr>
      <dgm:t>
        <a:bodyPr/>
        <a:lstStyle/>
        <a:p>
          <a:r>
            <a:rPr lang="en-GB" dirty="0"/>
            <a:t>Currency</a:t>
          </a:r>
        </a:p>
      </dgm:t>
    </dgm:pt>
    <dgm:pt modelId="{23851B0F-41C8-4DD2-8ACA-1C87ED5C98D4}" type="parTrans" cxnId="{8139474E-BC13-4CC2-AF3F-9FAC76FE5144}">
      <dgm:prSet/>
      <dgm:spPr/>
      <dgm:t>
        <a:bodyPr/>
        <a:lstStyle/>
        <a:p>
          <a:endParaRPr lang="en-GB"/>
        </a:p>
      </dgm:t>
    </dgm:pt>
    <dgm:pt modelId="{06E43795-63E7-461C-AA9B-CC57C1224951}" type="sibTrans" cxnId="{8139474E-BC13-4CC2-AF3F-9FAC76FE5144}">
      <dgm:prSet/>
      <dgm:spPr/>
      <dgm:t>
        <a:bodyPr/>
        <a:lstStyle/>
        <a:p>
          <a:endParaRPr lang="en-GB"/>
        </a:p>
      </dgm:t>
    </dgm:pt>
    <dgm:pt modelId="{F455EB21-BE61-438A-A3FA-3FA936EEB918}">
      <dgm:prSet phldrT="[Text]"/>
      <dgm:spPr>
        <a:solidFill>
          <a:srgbClr val="FFC000"/>
        </a:solidFill>
      </dgm:spPr>
      <dgm:t>
        <a:bodyPr/>
        <a:lstStyle/>
        <a:p>
          <a:r>
            <a:rPr lang="en-GB" dirty="0"/>
            <a:t>Relevance</a:t>
          </a:r>
        </a:p>
      </dgm:t>
    </dgm:pt>
    <dgm:pt modelId="{7AB2740A-8ED3-4DBF-929F-4FE09627E912}" type="parTrans" cxnId="{B2C40733-6DF2-4B4B-B4E2-0E5EAE64031C}">
      <dgm:prSet/>
      <dgm:spPr/>
      <dgm:t>
        <a:bodyPr/>
        <a:lstStyle/>
        <a:p>
          <a:endParaRPr lang="en-GB"/>
        </a:p>
      </dgm:t>
    </dgm:pt>
    <dgm:pt modelId="{95209755-8907-46DC-A992-DF94C53CB86F}" type="sibTrans" cxnId="{B2C40733-6DF2-4B4B-B4E2-0E5EAE64031C}">
      <dgm:prSet/>
      <dgm:spPr/>
      <dgm:t>
        <a:bodyPr/>
        <a:lstStyle/>
        <a:p>
          <a:endParaRPr lang="en-GB"/>
        </a:p>
      </dgm:t>
    </dgm:pt>
    <dgm:pt modelId="{45BEA2E3-84DB-4D15-B2E8-5DC443E88736}">
      <dgm:prSet phldrT="[Text]"/>
      <dgm:spPr>
        <a:solidFill>
          <a:srgbClr val="00B050"/>
        </a:solidFill>
      </dgm:spPr>
      <dgm:t>
        <a:bodyPr/>
        <a:lstStyle/>
        <a:p>
          <a:r>
            <a:rPr lang="en-GB" dirty="0"/>
            <a:t>Authority</a:t>
          </a:r>
        </a:p>
      </dgm:t>
    </dgm:pt>
    <dgm:pt modelId="{304E672C-56C7-4ECF-A4A3-B4608F0FBC9E}" type="parTrans" cxnId="{4429A8C3-4299-4125-94E0-AB4CA2245A8C}">
      <dgm:prSet/>
      <dgm:spPr/>
      <dgm:t>
        <a:bodyPr/>
        <a:lstStyle/>
        <a:p>
          <a:endParaRPr lang="en-GB"/>
        </a:p>
      </dgm:t>
    </dgm:pt>
    <dgm:pt modelId="{04547E13-F886-4954-8ECA-13C09931F5F6}" type="sibTrans" cxnId="{4429A8C3-4299-4125-94E0-AB4CA2245A8C}">
      <dgm:prSet/>
      <dgm:spPr/>
      <dgm:t>
        <a:bodyPr/>
        <a:lstStyle/>
        <a:p>
          <a:endParaRPr lang="en-GB"/>
        </a:p>
      </dgm:t>
    </dgm:pt>
    <dgm:pt modelId="{8D721122-BE53-422D-987E-5669DFBB97C1}">
      <dgm:prSet phldrT="[Text]"/>
      <dgm:spPr>
        <a:solidFill>
          <a:srgbClr val="7030A0"/>
        </a:solidFill>
      </dgm:spPr>
      <dgm:t>
        <a:bodyPr/>
        <a:lstStyle/>
        <a:p>
          <a:r>
            <a:rPr lang="en-GB" dirty="0"/>
            <a:t>Accuracy</a:t>
          </a:r>
        </a:p>
      </dgm:t>
    </dgm:pt>
    <dgm:pt modelId="{97D90C19-7E3D-4E10-ABB6-2B94935BD2AF}" type="parTrans" cxnId="{3E7CD4F4-A8B8-4634-9607-D6AE8E189500}">
      <dgm:prSet/>
      <dgm:spPr/>
      <dgm:t>
        <a:bodyPr/>
        <a:lstStyle/>
        <a:p>
          <a:endParaRPr lang="en-GB"/>
        </a:p>
      </dgm:t>
    </dgm:pt>
    <dgm:pt modelId="{B330DB19-1B23-4771-B504-0E388CACAC49}" type="sibTrans" cxnId="{3E7CD4F4-A8B8-4634-9607-D6AE8E189500}">
      <dgm:prSet/>
      <dgm:spPr/>
      <dgm:t>
        <a:bodyPr/>
        <a:lstStyle/>
        <a:p>
          <a:endParaRPr lang="en-GB"/>
        </a:p>
      </dgm:t>
    </dgm:pt>
    <dgm:pt modelId="{3427A11A-D755-4E09-A21D-C896E76F6861}">
      <dgm:prSet phldrT="[Text]"/>
      <dgm:spPr>
        <a:solidFill>
          <a:srgbClr val="0070C0"/>
        </a:solidFill>
      </dgm:spPr>
      <dgm:t>
        <a:bodyPr/>
        <a:lstStyle/>
        <a:p>
          <a:r>
            <a:rPr lang="en-GB" dirty="0"/>
            <a:t>Purpose</a:t>
          </a:r>
        </a:p>
      </dgm:t>
    </dgm:pt>
    <dgm:pt modelId="{97F2D86A-275D-449F-82E8-56AB49658C4E}" type="parTrans" cxnId="{C8CC4E6B-6A14-468A-8B40-6F155C6181FC}">
      <dgm:prSet/>
      <dgm:spPr/>
      <dgm:t>
        <a:bodyPr/>
        <a:lstStyle/>
        <a:p>
          <a:endParaRPr lang="en-GB"/>
        </a:p>
      </dgm:t>
    </dgm:pt>
    <dgm:pt modelId="{F3349EB4-CB52-44A4-BF13-DE07C1C1C80D}" type="sibTrans" cxnId="{C8CC4E6B-6A14-468A-8B40-6F155C6181FC}">
      <dgm:prSet/>
      <dgm:spPr/>
      <dgm:t>
        <a:bodyPr/>
        <a:lstStyle/>
        <a:p>
          <a:endParaRPr lang="en-GB"/>
        </a:p>
      </dgm:t>
    </dgm:pt>
    <dgm:pt modelId="{98D2A1FA-698C-4F23-BD33-A0AB1B040EC4}" type="pres">
      <dgm:prSet presAssocID="{647E3266-2F8A-4DAA-87F1-693F487F022E}" presName="cycle" presStyleCnt="0">
        <dgm:presLayoutVars>
          <dgm:dir/>
          <dgm:resizeHandles val="exact"/>
        </dgm:presLayoutVars>
      </dgm:prSet>
      <dgm:spPr/>
    </dgm:pt>
    <dgm:pt modelId="{E96567B0-E8BD-42E7-AAF3-5BC47E44479A}" type="pres">
      <dgm:prSet presAssocID="{ED0DA582-007A-4C35-99B2-9A1926ABB641}" presName="node" presStyleLbl="node1" presStyleIdx="0" presStyleCnt="5">
        <dgm:presLayoutVars>
          <dgm:bulletEnabled val="1"/>
        </dgm:presLayoutVars>
      </dgm:prSet>
      <dgm:spPr/>
    </dgm:pt>
    <dgm:pt modelId="{2A865E5A-BB3A-40C0-B5C1-33FAAD242AD6}" type="pres">
      <dgm:prSet presAssocID="{06E43795-63E7-461C-AA9B-CC57C1224951}" presName="sibTrans" presStyleLbl="sibTrans2D1" presStyleIdx="0" presStyleCnt="5"/>
      <dgm:spPr/>
    </dgm:pt>
    <dgm:pt modelId="{974E1F10-7911-468B-AC3F-2FD6D7BA4C4A}" type="pres">
      <dgm:prSet presAssocID="{06E43795-63E7-461C-AA9B-CC57C1224951}" presName="connectorText" presStyleLbl="sibTrans2D1" presStyleIdx="0" presStyleCnt="5"/>
      <dgm:spPr/>
    </dgm:pt>
    <dgm:pt modelId="{3BE0F346-62DF-45DD-B7E3-9142586EDE56}" type="pres">
      <dgm:prSet presAssocID="{F455EB21-BE61-438A-A3FA-3FA936EEB918}" presName="node" presStyleLbl="node1" presStyleIdx="1" presStyleCnt="5">
        <dgm:presLayoutVars>
          <dgm:bulletEnabled val="1"/>
        </dgm:presLayoutVars>
      </dgm:prSet>
      <dgm:spPr/>
    </dgm:pt>
    <dgm:pt modelId="{20118B8B-D4EF-48BA-8F0E-522181AB8A62}" type="pres">
      <dgm:prSet presAssocID="{95209755-8907-46DC-A992-DF94C53CB86F}" presName="sibTrans" presStyleLbl="sibTrans2D1" presStyleIdx="1" presStyleCnt="5"/>
      <dgm:spPr/>
    </dgm:pt>
    <dgm:pt modelId="{7B068F66-51FD-4C34-BA78-3CCF828C07E0}" type="pres">
      <dgm:prSet presAssocID="{95209755-8907-46DC-A992-DF94C53CB86F}" presName="connectorText" presStyleLbl="sibTrans2D1" presStyleIdx="1" presStyleCnt="5"/>
      <dgm:spPr/>
    </dgm:pt>
    <dgm:pt modelId="{1CB49458-AB87-4227-B951-EC93FC51A3F2}" type="pres">
      <dgm:prSet presAssocID="{45BEA2E3-84DB-4D15-B2E8-5DC443E88736}" presName="node" presStyleLbl="node1" presStyleIdx="2" presStyleCnt="5">
        <dgm:presLayoutVars>
          <dgm:bulletEnabled val="1"/>
        </dgm:presLayoutVars>
      </dgm:prSet>
      <dgm:spPr/>
    </dgm:pt>
    <dgm:pt modelId="{4F229AF2-6EA5-4FB6-8463-0FC0C1BD3EBF}" type="pres">
      <dgm:prSet presAssocID="{04547E13-F886-4954-8ECA-13C09931F5F6}" presName="sibTrans" presStyleLbl="sibTrans2D1" presStyleIdx="2" presStyleCnt="5"/>
      <dgm:spPr/>
    </dgm:pt>
    <dgm:pt modelId="{6023BCB2-7A18-4E0D-852F-DAE381935B11}" type="pres">
      <dgm:prSet presAssocID="{04547E13-F886-4954-8ECA-13C09931F5F6}" presName="connectorText" presStyleLbl="sibTrans2D1" presStyleIdx="2" presStyleCnt="5"/>
      <dgm:spPr/>
    </dgm:pt>
    <dgm:pt modelId="{F45445CE-CFDB-447C-A4BC-17DF37FEFB5C}" type="pres">
      <dgm:prSet presAssocID="{8D721122-BE53-422D-987E-5669DFBB97C1}" presName="node" presStyleLbl="node1" presStyleIdx="3" presStyleCnt="5">
        <dgm:presLayoutVars>
          <dgm:bulletEnabled val="1"/>
        </dgm:presLayoutVars>
      </dgm:prSet>
      <dgm:spPr/>
    </dgm:pt>
    <dgm:pt modelId="{F8AEBB07-10CE-4F1A-98B1-31A86504CEB8}" type="pres">
      <dgm:prSet presAssocID="{B330DB19-1B23-4771-B504-0E388CACAC49}" presName="sibTrans" presStyleLbl="sibTrans2D1" presStyleIdx="3" presStyleCnt="5"/>
      <dgm:spPr/>
    </dgm:pt>
    <dgm:pt modelId="{F90CC0CB-5E73-4D7B-A65B-75C0BF33AC99}" type="pres">
      <dgm:prSet presAssocID="{B330DB19-1B23-4771-B504-0E388CACAC49}" presName="connectorText" presStyleLbl="sibTrans2D1" presStyleIdx="3" presStyleCnt="5"/>
      <dgm:spPr/>
    </dgm:pt>
    <dgm:pt modelId="{C921F1EC-20B3-4622-A497-33681ED33DD2}" type="pres">
      <dgm:prSet presAssocID="{3427A11A-D755-4E09-A21D-C896E76F6861}" presName="node" presStyleLbl="node1" presStyleIdx="4" presStyleCnt="5">
        <dgm:presLayoutVars>
          <dgm:bulletEnabled val="1"/>
        </dgm:presLayoutVars>
      </dgm:prSet>
      <dgm:spPr/>
    </dgm:pt>
    <dgm:pt modelId="{AC5C0DC3-F72C-49FD-A626-9FC213E9DFE8}" type="pres">
      <dgm:prSet presAssocID="{F3349EB4-CB52-44A4-BF13-DE07C1C1C80D}" presName="sibTrans" presStyleLbl="sibTrans2D1" presStyleIdx="4" presStyleCnt="5"/>
      <dgm:spPr/>
    </dgm:pt>
    <dgm:pt modelId="{2CCAC438-BBD7-49CF-8038-16EBB9C248AD}" type="pres">
      <dgm:prSet presAssocID="{F3349EB4-CB52-44A4-BF13-DE07C1C1C80D}" presName="connectorText" presStyleLbl="sibTrans2D1" presStyleIdx="4" presStyleCnt="5"/>
      <dgm:spPr/>
    </dgm:pt>
  </dgm:ptLst>
  <dgm:cxnLst>
    <dgm:cxn modelId="{33D1B513-FC96-45D7-AC24-1BFBA616F4EE}" type="presOf" srcId="{F3349EB4-CB52-44A4-BF13-DE07C1C1C80D}" destId="{2CCAC438-BBD7-49CF-8038-16EBB9C248AD}" srcOrd="1" destOrd="0" presId="urn:microsoft.com/office/officeart/2005/8/layout/cycle2"/>
    <dgm:cxn modelId="{35FEAB1A-C96B-407E-8116-18D8FA64BCF6}" type="presOf" srcId="{95209755-8907-46DC-A992-DF94C53CB86F}" destId="{7B068F66-51FD-4C34-BA78-3CCF828C07E0}" srcOrd="1" destOrd="0" presId="urn:microsoft.com/office/officeart/2005/8/layout/cycle2"/>
    <dgm:cxn modelId="{B2C40733-6DF2-4B4B-B4E2-0E5EAE64031C}" srcId="{647E3266-2F8A-4DAA-87F1-693F487F022E}" destId="{F455EB21-BE61-438A-A3FA-3FA936EEB918}" srcOrd="1" destOrd="0" parTransId="{7AB2740A-8ED3-4DBF-929F-4FE09627E912}" sibTransId="{95209755-8907-46DC-A992-DF94C53CB86F}"/>
    <dgm:cxn modelId="{0B07DA37-1184-436F-95B7-76F82727CFAE}" type="presOf" srcId="{647E3266-2F8A-4DAA-87F1-693F487F022E}" destId="{98D2A1FA-698C-4F23-BD33-A0AB1B040EC4}" srcOrd="0" destOrd="0" presId="urn:microsoft.com/office/officeart/2005/8/layout/cycle2"/>
    <dgm:cxn modelId="{6757525D-3E2D-4136-9727-C3C1A2B3E9C4}" type="presOf" srcId="{F455EB21-BE61-438A-A3FA-3FA936EEB918}" destId="{3BE0F346-62DF-45DD-B7E3-9142586EDE56}" srcOrd="0" destOrd="0" presId="urn:microsoft.com/office/officeart/2005/8/layout/cycle2"/>
    <dgm:cxn modelId="{2FAD1544-A806-4D2A-A634-FB947FEA604F}" type="presOf" srcId="{04547E13-F886-4954-8ECA-13C09931F5F6}" destId="{4F229AF2-6EA5-4FB6-8463-0FC0C1BD3EBF}" srcOrd="0" destOrd="0" presId="urn:microsoft.com/office/officeart/2005/8/layout/cycle2"/>
    <dgm:cxn modelId="{C8CC4E6B-6A14-468A-8B40-6F155C6181FC}" srcId="{647E3266-2F8A-4DAA-87F1-693F487F022E}" destId="{3427A11A-D755-4E09-A21D-C896E76F6861}" srcOrd="4" destOrd="0" parTransId="{97F2D86A-275D-449F-82E8-56AB49658C4E}" sibTransId="{F3349EB4-CB52-44A4-BF13-DE07C1C1C80D}"/>
    <dgm:cxn modelId="{59D2524D-6CF5-43DF-B515-962CA9276F4B}" type="presOf" srcId="{F3349EB4-CB52-44A4-BF13-DE07C1C1C80D}" destId="{AC5C0DC3-F72C-49FD-A626-9FC213E9DFE8}" srcOrd="0" destOrd="0" presId="urn:microsoft.com/office/officeart/2005/8/layout/cycle2"/>
    <dgm:cxn modelId="{8139474E-BC13-4CC2-AF3F-9FAC76FE5144}" srcId="{647E3266-2F8A-4DAA-87F1-693F487F022E}" destId="{ED0DA582-007A-4C35-99B2-9A1926ABB641}" srcOrd="0" destOrd="0" parTransId="{23851B0F-41C8-4DD2-8ACA-1C87ED5C98D4}" sibTransId="{06E43795-63E7-461C-AA9B-CC57C1224951}"/>
    <dgm:cxn modelId="{D3ED4D70-73CA-4656-B0D6-A0E6E2D8307D}" type="presOf" srcId="{04547E13-F886-4954-8ECA-13C09931F5F6}" destId="{6023BCB2-7A18-4E0D-852F-DAE381935B11}" srcOrd="1" destOrd="0" presId="urn:microsoft.com/office/officeart/2005/8/layout/cycle2"/>
    <dgm:cxn modelId="{34056E51-5C4F-43EE-BBF5-E95435434F22}" type="presOf" srcId="{95209755-8907-46DC-A992-DF94C53CB86F}" destId="{20118B8B-D4EF-48BA-8F0E-522181AB8A62}" srcOrd="0" destOrd="0" presId="urn:microsoft.com/office/officeart/2005/8/layout/cycle2"/>
    <dgm:cxn modelId="{D6FE4C7B-DCD8-4EFD-9F07-BE0FE1C557DF}" type="presOf" srcId="{B330DB19-1B23-4771-B504-0E388CACAC49}" destId="{F90CC0CB-5E73-4D7B-A65B-75C0BF33AC99}" srcOrd="1" destOrd="0" presId="urn:microsoft.com/office/officeart/2005/8/layout/cycle2"/>
    <dgm:cxn modelId="{9A941281-7479-407C-992A-DD25D608EF73}" type="presOf" srcId="{45BEA2E3-84DB-4D15-B2E8-5DC443E88736}" destId="{1CB49458-AB87-4227-B951-EC93FC51A3F2}" srcOrd="0" destOrd="0" presId="urn:microsoft.com/office/officeart/2005/8/layout/cycle2"/>
    <dgm:cxn modelId="{F6139181-BD95-4851-A3EA-288B328417C0}" type="presOf" srcId="{06E43795-63E7-461C-AA9B-CC57C1224951}" destId="{974E1F10-7911-468B-AC3F-2FD6D7BA4C4A}" srcOrd="1" destOrd="0" presId="urn:microsoft.com/office/officeart/2005/8/layout/cycle2"/>
    <dgm:cxn modelId="{698FA690-CF35-4E87-91F9-2E7B0A70839F}" type="presOf" srcId="{B330DB19-1B23-4771-B504-0E388CACAC49}" destId="{F8AEBB07-10CE-4F1A-98B1-31A86504CEB8}" srcOrd="0" destOrd="0" presId="urn:microsoft.com/office/officeart/2005/8/layout/cycle2"/>
    <dgm:cxn modelId="{97E97AA6-8042-420D-9CE7-3E7A8C2BD204}" type="presOf" srcId="{06E43795-63E7-461C-AA9B-CC57C1224951}" destId="{2A865E5A-BB3A-40C0-B5C1-33FAAD242AD6}" srcOrd="0" destOrd="0" presId="urn:microsoft.com/office/officeart/2005/8/layout/cycle2"/>
    <dgm:cxn modelId="{54ABE4A6-166E-492A-B6F3-80B2CD7F4F64}" type="presOf" srcId="{3427A11A-D755-4E09-A21D-C896E76F6861}" destId="{C921F1EC-20B3-4622-A497-33681ED33DD2}" srcOrd="0" destOrd="0" presId="urn:microsoft.com/office/officeart/2005/8/layout/cycle2"/>
    <dgm:cxn modelId="{D8869BB2-6D75-4C44-9F20-C72BF5E7C6EE}" type="presOf" srcId="{8D721122-BE53-422D-987E-5669DFBB97C1}" destId="{F45445CE-CFDB-447C-A4BC-17DF37FEFB5C}" srcOrd="0" destOrd="0" presId="urn:microsoft.com/office/officeart/2005/8/layout/cycle2"/>
    <dgm:cxn modelId="{4429A8C3-4299-4125-94E0-AB4CA2245A8C}" srcId="{647E3266-2F8A-4DAA-87F1-693F487F022E}" destId="{45BEA2E3-84DB-4D15-B2E8-5DC443E88736}" srcOrd="2" destOrd="0" parTransId="{304E672C-56C7-4ECF-A4A3-B4608F0FBC9E}" sibTransId="{04547E13-F886-4954-8ECA-13C09931F5F6}"/>
    <dgm:cxn modelId="{3E7CD4F4-A8B8-4634-9607-D6AE8E189500}" srcId="{647E3266-2F8A-4DAA-87F1-693F487F022E}" destId="{8D721122-BE53-422D-987E-5669DFBB97C1}" srcOrd="3" destOrd="0" parTransId="{97D90C19-7E3D-4E10-ABB6-2B94935BD2AF}" sibTransId="{B330DB19-1B23-4771-B504-0E388CACAC49}"/>
    <dgm:cxn modelId="{448007F5-9287-4662-AFBC-10EA84213E02}" type="presOf" srcId="{ED0DA582-007A-4C35-99B2-9A1926ABB641}" destId="{E96567B0-E8BD-42E7-AAF3-5BC47E44479A}" srcOrd="0" destOrd="0" presId="urn:microsoft.com/office/officeart/2005/8/layout/cycle2"/>
    <dgm:cxn modelId="{A16FB0C0-830A-4819-B968-22C092916985}" type="presParOf" srcId="{98D2A1FA-698C-4F23-BD33-A0AB1B040EC4}" destId="{E96567B0-E8BD-42E7-AAF3-5BC47E44479A}" srcOrd="0" destOrd="0" presId="urn:microsoft.com/office/officeart/2005/8/layout/cycle2"/>
    <dgm:cxn modelId="{886E413D-BC8F-473C-BA15-AE4068EE1558}" type="presParOf" srcId="{98D2A1FA-698C-4F23-BD33-A0AB1B040EC4}" destId="{2A865E5A-BB3A-40C0-B5C1-33FAAD242AD6}" srcOrd="1" destOrd="0" presId="urn:microsoft.com/office/officeart/2005/8/layout/cycle2"/>
    <dgm:cxn modelId="{98391766-EBF7-4485-AA19-21BC9F118B30}" type="presParOf" srcId="{2A865E5A-BB3A-40C0-B5C1-33FAAD242AD6}" destId="{974E1F10-7911-468B-AC3F-2FD6D7BA4C4A}" srcOrd="0" destOrd="0" presId="urn:microsoft.com/office/officeart/2005/8/layout/cycle2"/>
    <dgm:cxn modelId="{35CCE8AF-0E88-421D-BB2A-B479B2A744D1}" type="presParOf" srcId="{98D2A1FA-698C-4F23-BD33-A0AB1B040EC4}" destId="{3BE0F346-62DF-45DD-B7E3-9142586EDE56}" srcOrd="2" destOrd="0" presId="urn:microsoft.com/office/officeart/2005/8/layout/cycle2"/>
    <dgm:cxn modelId="{99858E23-3624-4CFE-9088-92C109F7F1AF}" type="presParOf" srcId="{98D2A1FA-698C-4F23-BD33-A0AB1B040EC4}" destId="{20118B8B-D4EF-48BA-8F0E-522181AB8A62}" srcOrd="3" destOrd="0" presId="urn:microsoft.com/office/officeart/2005/8/layout/cycle2"/>
    <dgm:cxn modelId="{DD77CEFA-4356-4561-83CF-26B3FE570C40}" type="presParOf" srcId="{20118B8B-D4EF-48BA-8F0E-522181AB8A62}" destId="{7B068F66-51FD-4C34-BA78-3CCF828C07E0}" srcOrd="0" destOrd="0" presId="urn:microsoft.com/office/officeart/2005/8/layout/cycle2"/>
    <dgm:cxn modelId="{3F3A95D5-CCE8-45F5-8963-0BD6D1D69D30}" type="presParOf" srcId="{98D2A1FA-698C-4F23-BD33-A0AB1B040EC4}" destId="{1CB49458-AB87-4227-B951-EC93FC51A3F2}" srcOrd="4" destOrd="0" presId="urn:microsoft.com/office/officeart/2005/8/layout/cycle2"/>
    <dgm:cxn modelId="{CCEAF2F2-6170-49A6-A1B7-FA3A22949B69}" type="presParOf" srcId="{98D2A1FA-698C-4F23-BD33-A0AB1B040EC4}" destId="{4F229AF2-6EA5-4FB6-8463-0FC0C1BD3EBF}" srcOrd="5" destOrd="0" presId="urn:microsoft.com/office/officeart/2005/8/layout/cycle2"/>
    <dgm:cxn modelId="{6A3C0D13-0297-44F3-846E-25CE2136DE03}" type="presParOf" srcId="{4F229AF2-6EA5-4FB6-8463-0FC0C1BD3EBF}" destId="{6023BCB2-7A18-4E0D-852F-DAE381935B11}" srcOrd="0" destOrd="0" presId="urn:microsoft.com/office/officeart/2005/8/layout/cycle2"/>
    <dgm:cxn modelId="{09EC1298-BD3C-4A06-A598-824FA81D08E7}" type="presParOf" srcId="{98D2A1FA-698C-4F23-BD33-A0AB1B040EC4}" destId="{F45445CE-CFDB-447C-A4BC-17DF37FEFB5C}" srcOrd="6" destOrd="0" presId="urn:microsoft.com/office/officeart/2005/8/layout/cycle2"/>
    <dgm:cxn modelId="{07C51659-95F0-469F-BACA-92A919E77694}" type="presParOf" srcId="{98D2A1FA-698C-4F23-BD33-A0AB1B040EC4}" destId="{F8AEBB07-10CE-4F1A-98B1-31A86504CEB8}" srcOrd="7" destOrd="0" presId="urn:microsoft.com/office/officeart/2005/8/layout/cycle2"/>
    <dgm:cxn modelId="{B130BF53-E93A-43F7-9705-39AEA4FDEC67}" type="presParOf" srcId="{F8AEBB07-10CE-4F1A-98B1-31A86504CEB8}" destId="{F90CC0CB-5E73-4D7B-A65B-75C0BF33AC99}" srcOrd="0" destOrd="0" presId="urn:microsoft.com/office/officeart/2005/8/layout/cycle2"/>
    <dgm:cxn modelId="{EB38D4F1-0488-4CB5-B7BB-1A484BCEEAD9}" type="presParOf" srcId="{98D2A1FA-698C-4F23-BD33-A0AB1B040EC4}" destId="{C921F1EC-20B3-4622-A497-33681ED33DD2}" srcOrd="8" destOrd="0" presId="urn:microsoft.com/office/officeart/2005/8/layout/cycle2"/>
    <dgm:cxn modelId="{34EAC127-2B08-464C-B61B-DCF5248A2DC2}" type="presParOf" srcId="{98D2A1FA-698C-4F23-BD33-A0AB1B040EC4}" destId="{AC5C0DC3-F72C-49FD-A626-9FC213E9DFE8}" srcOrd="9" destOrd="0" presId="urn:microsoft.com/office/officeart/2005/8/layout/cycle2"/>
    <dgm:cxn modelId="{3BDE6FCD-1B19-4F13-934B-657A8FC7186E}" type="presParOf" srcId="{AC5C0DC3-F72C-49FD-A626-9FC213E9DFE8}" destId="{2CCAC438-BBD7-49CF-8038-16EBB9C248AD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6567B0-E8BD-42E7-AAF3-5BC47E44479A}">
      <dsp:nvSpPr>
        <dsp:cNvPr id="0" name=""/>
        <dsp:cNvSpPr/>
      </dsp:nvSpPr>
      <dsp:spPr>
        <a:xfrm>
          <a:off x="1715803" y="145"/>
          <a:ext cx="1329863" cy="1329863"/>
        </a:xfrm>
        <a:prstGeom prst="ellipse">
          <a:avLst/>
        </a:prstGeom>
        <a:solidFill>
          <a:srgbClr val="C0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Currency</a:t>
          </a:r>
        </a:p>
      </dsp:txBody>
      <dsp:txXfrm>
        <a:off x="1910557" y="194899"/>
        <a:ext cx="940355" cy="940355"/>
      </dsp:txXfrm>
    </dsp:sp>
    <dsp:sp modelId="{2A865E5A-BB3A-40C0-B5C1-33FAAD242AD6}">
      <dsp:nvSpPr>
        <dsp:cNvPr id="0" name=""/>
        <dsp:cNvSpPr/>
      </dsp:nvSpPr>
      <dsp:spPr>
        <a:xfrm rot="2160000">
          <a:off x="3003739" y="1021881"/>
          <a:ext cx="353948" cy="4488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3013879" y="1080440"/>
        <a:ext cx="247764" cy="269296"/>
      </dsp:txXfrm>
    </dsp:sp>
    <dsp:sp modelId="{3BE0F346-62DF-45DD-B7E3-9142586EDE56}">
      <dsp:nvSpPr>
        <dsp:cNvPr id="0" name=""/>
        <dsp:cNvSpPr/>
      </dsp:nvSpPr>
      <dsp:spPr>
        <a:xfrm>
          <a:off x="3331969" y="1174359"/>
          <a:ext cx="1329863" cy="1329863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Relevance</a:t>
          </a:r>
        </a:p>
      </dsp:txBody>
      <dsp:txXfrm>
        <a:off x="3526723" y="1369113"/>
        <a:ext cx="940355" cy="940355"/>
      </dsp:txXfrm>
    </dsp:sp>
    <dsp:sp modelId="{20118B8B-D4EF-48BA-8F0E-522181AB8A62}">
      <dsp:nvSpPr>
        <dsp:cNvPr id="0" name=""/>
        <dsp:cNvSpPr/>
      </dsp:nvSpPr>
      <dsp:spPr>
        <a:xfrm rot="6480000">
          <a:off x="3514362" y="2555308"/>
          <a:ext cx="353948" cy="4488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3583860" y="2594581"/>
        <a:ext cx="247764" cy="269296"/>
      </dsp:txXfrm>
    </dsp:sp>
    <dsp:sp modelId="{1CB49458-AB87-4227-B951-EC93FC51A3F2}">
      <dsp:nvSpPr>
        <dsp:cNvPr id="0" name=""/>
        <dsp:cNvSpPr/>
      </dsp:nvSpPr>
      <dsp:spPr>
        <a:xfrm>
          <a:off x="2714649" y="3074276"/>
          <a:ext cx="1329863" cy="1329863"/>
        </a:xfrm>
        <a:prstGeom prst="ellipse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Authority</a:t>
          </a:r>
        </a:p>
      </dsp:txBody>
      <dsp:txXfrm>
        <a:off x="2909403" y="3269030"/>
        <a:ext cx="940355" cy="940355"/>
      </dsp:txXfrm>
    </dsp:sp>
    <dsp:sp modelId="{4F229AF2-6EA5-4FB6-8463-0FC0C1BD3EBF}">
      <dsp:nvSpPr>
        <dsp:cNvPr id="0" name=""/>
        <dsp:cNvSpPr/>
      </dsp:nvSpPr>
      <dsp:spPr>
        <a:xfrm rot="10800000">
          <a:off x="2213777" y="3514794"/>
          <a:ext cx="353948" cy="4488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2319961" y="3604560"/>
        <a:ext cx="247764" cy="269296"/>
      </dsp:txXfrm>
    </dsp:sp>
    <dsp:sp modelId="{F45445CE-CFDB-447C-A4BC-17DF37FEFB5C}">
      <dsp:nvSpPr>
        <dsp:cNvPr id="0" name=""/>
        <dsp:cNvSpPr/>
      </dsp:nvSpPr>
      <dsp:spPr>
        <a:xfrm>
          <a:off x="716957" y="3074276"/>
          <a:ext cx="1329863" cy="1329863"/>
        </a:xfrm>
        <a:prstGeom prst="ellipse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Accuracy</a:t>
          </a:r>
        </a:p>
      </dsp:txBody>
      <dsp:txXfrm>
        <a:off x="911711" y="3269030"/>
        <a:ext cx="940355" cy="940355"/>
      </dsp:txXfrm>
    </dsp:sp>
    <dsp:sp modelId="{F8AEBB07-10CE-4F1A-98B1-31A86504CEB8}">
      <dsp:nvSpPr>
        <dsp:cNvPr id="0" name=""/>
        <dsp:cNvSpPr/>
      </dsp:nvSpPr>
      <dsp:spPr>
        <a:xfrm rot="15120000">
          <a:off x="899349" y="2574362"/>
          <a:ext cx="353948" cy="4488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968847" y="2714621"/>
        <a:ext cx="247764" cy="269296"/>
      </dsp:txXfrm>
    </dsp:sp>
    <dsp:sp modelId="{C921F1EC-20B3-4622-A497-33681ED33DD2}">
      <dsp:nvSpPr>
        <dsp:cNvPr id="0" name=""/>
        <dsp:cNvSpPr/>
      </dsp:nvSpPr>
      <dsp:spPr>
        <a:xfrm>
          <a:off x="99636" y="1174359"/>
          <a:ext cx="1329863" cy="1329863"/>
        </a:xfrm>
        <a:prstGeom prst="ellipse">
          <a:avLst/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Purpose</a:t>
          </a:r>
        </a:p>
      </dsp:txBody>
      <dsp:txXfrm>
        <a:off x="294390" y="1369113"/>
        <a:ext cx="940355" cy="940355"/>
      </dsp:txXfrm>
    </dsp:sp>
    <dsp:sp modelId="{AC5C0DC3-F72C-49FD-A626-9FC213E9DFE8}">
      <dsp:nvSpPr>
        <dsp:cNvPr id="0" name=""/>
        <dsp:cNvSpPr/>
      </dsp:nvSpPr>
      <dsp:spPr>
        <a:xfrm rot="19440000">
          <a:off x="1387572" y="1033657"/>
          <a:ext cx="353948" cy="4488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1397712" y="1154630"/>
        <a:ext cx="247764" cy="2692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740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5698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4149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0857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033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1727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3114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249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9561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9287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7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06F43E5-D80D-2132-85A5-9E93EB71712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54" y="1062915"/>
            <a:ext cx="4748085" cy="474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90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7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6785A08C-D6DF-4D62-F633-BA0C10DFC9D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" y="997258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8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05498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A8C3981-A309-E08F-9907-BF192465251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8" y="3195262"/>
            <a:ext cx="4792331" cy="821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F300212-6ECD-4801-81F0-124B3F87929E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422" y="6438786"/>
            <a:ext cx="1597155" cy="27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intranet.uwtsd.ac.uk/departments/library-and-learning-resources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f-uwtsd.leganto.exlibrisgroup.com/SAML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f-uwtsd.leganto.exlibrisgroup.com/leganto/readinglist/lists?auth=SAM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hyperlink" Target="https://intranet.uwtsd.ac.uk/departments/library-and-learning-resources" TargetMode="Externa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:44WHELF_UWTSD_VU1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intranet.uwtsd.ac.uk/departments/library-and-learning-resources" TargetMode="External"/><Relationship Id="rId4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intranet.uwtsd.ac.uk/departments/library-and-learning-resources" TargetMode="Externa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hyperlink" Target="https://intranet.uwtsd.ac.uk/departments/library-and-learning-resources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librarysearch.uwtsd.ac.uk/discovery/fulldisplay?docid=alma99100442902002421&amp;context=L&amp;vid=44WHELF_UWTSD:44WHELF_UWTSD_VU1&amp;lang=en&amp;search_scope=MyInst_and_CI&amp;adaptor=Local%20Search%20Engine&amp;tab=Everything&amp;query=any,contains,cite%20them%20right" TargetMode="External"/><Relationship Id="rId5" Type="http://schemas.openxmlformats.org/officeDocument/2006/relationships/image" Target="../media/image32.jpeg"/><Relationship Id="rId4" Type="http://schemas.openxmlformats.org/officeDocument/2006/relationships/hyperlink" Target="https://www-citethemrightonline-com.ezproxy.uwtsd.ac.uk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/academic-and-infoskills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0.xml"/><Relationship Id="rId5" Type="http://schemas.openxmlformats.org/officeDocument/2006/relationships/hyperlink" Target="file:///C:\Users\lib-ae\Downloads\Harvard%20en_v.1.3%20(V6).pdf" TargetMode="External"/><Relationship Id="rId4" Type="http://schemas.openxmlformats.org/officeDocument/2006/relationships/image" Target="../media/image3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/academic-and-infoskills/refworks" TargetMode="Externa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channel/UCzmTj_AGeY59VoNv-0SvcC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intranet.uwtsd.ac.uk/departments/library-and-learning-resources/academic-and-infoskills/referencing-and-plagiarism" TargetMode="External"/><Relationship Id="rId4" Type="http://schemas.openxmlformats.org/officeDocument/2006/relationships/hyperlink" Target="https://intranet.uwtsd.ac.uk/departments/library-and-learning-resources/academic-and-infoskills/finding-and-using-information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kills.uwtsd.ac.uk/" TargetMode="External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intranet.uwtsd.ac.uk/departments/library-and-learning-resources/need-more" TargetMode="External"/><Relationship Id="rId3" Type="http://schemas.openxmlformats.org/officeDocument/2006/relationships/hyperlink" Target="mailto:alison.evan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g.couch@uwtsd.ac.uk" TargetMode="External"/><Relationship Id="rId5" Type="http://schemas.openxmlformats.org/officeDocument/2006/relationships/image" Target="../media/image44.jpeg"/><Relationship Id="rId4" Type="http://schemas.openxmlformats.org/officeDocument/2006/relationships/image" Target="../media/image43.jpeg"/><Relationship Id="rId9" Type="http://schemas.openxmlformats.org/officeDocument/2006/relationships/hyperlink" Target="https://intranet.uwtsd.ac.uk/departments/library-and-learning-resources/academic-and-infoskills/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close up of a book shelf filled with books&#10;&#10;Description generated with high confidence">
            <a:extLst>
              <a:ext uri="{FF2B5EF4-FFF2-40B4-BE49-F238E27FC236}">
                <a16:creationId xmlns:a16="http://schemas.microsoft.com/office/drawing/2014/main" id="{985CBCA7-ADD3-44A4-B0DC-867CB44F1E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398" r="20398"/>
          <a:stretch/>
        </p:blipFill>
        <p:spPr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600">
                <a:latin typeface="Calibri"/>
                <a:cs typeface="Calibri Light"/>
              </a:rPr>
              <a:t>Alison Evans.</a:t>
            </a:r>
          </a:p>
          <a:p>
            <a:r>
              <a:rPr lang="en-GB" sz="2600">
                <a:latin typeface="Calibri"/>
                <a:cs typeface="Calibri Light"/>
              </a:rPr>
              <a:t>Academic Liaison Librarian.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427584"/>
            <a:ext cx="5446198" cy="3051109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Advanced searching.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337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Person checking inventory">
            <a:extLst>
              <a:ext uri="{FF2B5EF4-FFF2-40B4-BE49-F238E27FC236}">
                <a16:creationId xmlns:a16="http://schemas.microsoft.com/office/drawing/2014/main" id="{E273F1FF-CE51-3ED7-D513-0237611C5DE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21" r="11721"/>
          <a:stretch>
            <a:fillRect/>
          </a:stretch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0D8AF5C-AC4C-261D-88C0-3374906AC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2"/>
            <a:ext cx="3670481" cy="5594467"/>
          </a:xfrm>
        </p:spPr>
        <p:txBody>
          <a:bodyPr>
            <a:normAutofit/>
          </a:bodyPr>
          <a:lstStyle/>
          <a:p>
            <a:r>
              <a:rPr lang="en-GB" dirty="0"/>
              <a:t>Intelligence is not the ability to store information, but to know where to find it. </a:t>
            </a:r>
          </a:p>
          <a:p>
            <a:endParaRPr lang="en-GB" dirty="0"/>
          </a:p>
          <a:p>
            <a:r>
              <a:rPr lang="en-GB" sz="3200" i="0" dirty="0"/>
              <a:t>           Albert Einstein</a:t>
            </a:r>
          </a:p>
        </p:txBody>
      </p:sp>
    </p:spTree>
    <p:extLst>
      <p:ext uri="{BB962C8B-B14F-4D97-AF65-F5344CB8AC3E}">
        <p14:creationId xmlns:p14="http://schemas.microsoft.com/office/powerpoint/2010/main" val="1897132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6464536-A9F3-4799-AAD9-1F1F3D6E97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7924" y="1385828"/>
            <a:ext cx="6951632" cy="44042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C00000"/>
                </a:solidFill>
                <a:latin typeface="Calibri"/>
                <a:cs typeface="Arial"/>
              </a:rPr>
              <a:t>C</a:t>
            </a:r>
            <a:r>
              <a:rPr lang="en-GB" sz="2400" b="1" dirty="0">
                <a:latin typeface="Calibri"/>
                <a:cs typeface="Arial"/>
              </a:rPr>
              <a:t>urrency. 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        </a:t>
            </a:r>
            <a:r>
              <a:rPr lang="en-GB" sz="2400" dirty="0">
                <a:solidFill>
                  <a:schemeClr val="bg1"/>
                </a:solidFill>
                <a:latin typeface="Calibri"/>
                <a:cs typeface="Arial"/>
              </a:rPr>
              <a:t>…</a:t>
            </a:r>
            <a:r>
              <a:rPr lang="en-GB" sz="2400" dirty="0">
                <a:latin typeface="Calibri"/>
                <a:cs typeface="Arial"/>
              </a:rPr>
              <a:t>Is it up-to-date? </a:t>
            </a:r>
            <a:endParaRPr lang="en-GB" sz="2400" dirty="0">
              <a:latin typeface="Calibri"/>
              <a:ea typeface="+mn-lt"/>
              <a:cs typeface="Arial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C00000"/>
                </a:solidFill>
                <a:latin typeface="Calibri"/>
                <a:cs typeface="Arial"/>
              </a:rPr>
              <a:t>R</a:t>
            </a:r>
            <a:r>
              <a:rPr lang="en-GB" sz="2400" b="1" dirty="0">
                <a:latin typeface="Calibri"/>
                <a:cs typeface="Arial"/>
              </a:rPr>
              <a:t>elevance.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</a:t>
            </a:r>
            <a:r>
              <a:rPr lang="en-GB" sz="2400" dirty="0">
                <a:solidFill>
                  <a:schemeClr val="bg1"/>
                </a:solidFill>
                <a:latin typeface="Calibri"/>
                <a:cs typeface="Arial"/>
              </a:rPr>
              <a:t>…</a:t>
            </a:r>
            <a:r>
              <a:rPr lang="en-GB" sz="2400" dirty="0">
                <a:latin typeface="Calibri"/>
                <a:cs typeface="Arial"/>
              </a:rPr>
              <a:t>Who is the intended audience?  Will it help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latin typeface="Calibri"/>
                <a:cs typeface="Arial"/>
              </a:rPr>
              <a:t>       further your argument?            </a:t>
            </a:r>
            <a:endParaRPr lang="en-GB" sz="24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C00000"/>
                </a:solidFill>
                <a:latin typeface="Calibri"/>
                <a:cs typeface="Arial"/>
              </a:rPr>
              <a:t>A</a:t>
            </a:r>
            <a:r>
              <a:rPr lang="en-GB" sz="2400" b="1" dirty="0">
                <a:latin typeface="Calibri"/>
                <a:cs typeface="Arial"/>
              </a:rPr>
              <a:t>uthority.</a:t>
            </a:r>
            <a:r>
              <a:rPr lang="en-GB" sz="2400" dirty="0">
                <a:latin typeface="Calibri"/>
                <a:cs typeface="Arial"/>
              </a:rPr>
              <a:t>                                                                            </a:t>
            </a:r>
            <a:r>
              <a:rPr lang="en-GB" sz="2400" dirty="0">
                <a:solidFill>
                  <a:schemeClr val="bg1"/>
                </a:solidFill>
                <a:latin typeface="Calibri"/>
                <a:cs typeface="Arial"/>
              </a:rPr>
              <a:t>…</a:t>
            </a:r>
            <a:r>
              <a:rPr lang="en-GB" sz="2400" dirty="0">
                <a:latin typeface="Calibri"/>
                <a:cs typeface="Arial"/>
              </a:rPr>
              <a:t>What are the author’s credentials?</a:t>
            </a:r>
            <a:endParaRPr lang="en-GB" sz="24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C00000"/>
                </a:solidFill>
                <a:latin typeface="Calibri"/>
                <a:cs typeface="Arial"/>
              </a:rPr>
              <a:t>A</a:t>
            </a:r>
            <a:r>
              <a:rPr lang="en-GB" sz="2400" b="1" dirty="0">
                <a:latin typeface="Calibri"/>
                <a:cs typeface="Arial"/>
              </a:rPr>
              <a:t>ccuracy.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        Can it be verified? Is it supported by evidence?</a:t>
            </a:r>
            <a:endParaRPr lang="en-GB" sz="24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C00000"/>
                </a:solidFill>
                <a:latin typeface="Calibri"/>
                <a:cs typeface="Arial"/>
              </a:rPr>
              <a:t>P</a:t>
            </a:r>
            <a:r>
              <a:rPr lang="en-GB" sz="2400" b="1" dirty="0">
                <a:latin typeface="Calibri"/>
                <a:cs typeface="Arial"/>
              </a:rPr>
              <a:t>urpose.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         Why has it been produced? Is it objective?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0E0E487-1251-4D07-BF02-6BE7CD434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09305" y="-8238"/>
            <a:ext cx="10737790" cy="10039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Evaluate all information critically. </a:t>
            </a:r>
            <a:endParaRPr lang="en-US" dirty="0">
              <a:latin typeface="Calibri"/>
              <a:cs typeface="Calibri"/>
            </a:endParaRP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1A47822F-18A3-FEE1-81E1-7D894889AD95}"/>
              </a:ext>
            </a:extLst>
          </p:cNvPr>
          <p:cNvGraphicFramePr/>
          <p:nvPr/>
        </p:nvGraphicFramePr>
        <p:xfrm>
          <a:off x="7107707" y="1594005"/>
          <a:ext cx="4761470" cy="44042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991372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3FADC-57D6-40B3-B064-5E2763C15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455" y="69327"/>
            <a:ext cx="12309988" cy="1003916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Where to begin searching for academic information.</a:t>
            </a:r>
            <a:endParaRPr lang="en-US" dirty="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A4DB38-53A8-44C4-B3F2-87A2D994C02B}"/>
              </a:ext>
            </a:extLst>
          </p:cNvPr>
          <p:cNvSpPr txBox="1"/>
          <p:nvPr/>
        </p:nvSpPr>
        <p:spPr>
          <a:xfrm>
            <a:off x="540060" y="1616773"/>
            <a:ext cx="5453238" cy="18620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300" b="1" dirty="0">
                <a:latin typeface="Calibri "/>
                <a:cs typeface="Calibri"/>
              </a:rPr>
              <a:t>Online Resource Lists.</a:t>
            </a:r>
            <a:endParaRPr lang="en-US" sz="2300" dirty="0">
              <a:latin typeface="Calibri "/>
              <a:cs typeface="Calibri Light"/>
            </a:endParaRPr>
          </a:p>
          <a:p>
            <a:r>
              <a:rPr lang="en-GB" sz="2300" dirty="0">
                <a:latin typeface="Calibri "/>
                <a:cs typeface="Calibri"/>
              </a:rPr>
              <a:t>Find on Moodle or library web pages. Resources</a:t>
            </a:r>
            <a:r>
              <a:rPr lang="en-GB" sz="2300" dirty="0">
                <a:latin typeface="Calibri "/>
                <a:ea typeface="+mn-lt"/>
                <a:cs typeface="Calibri"/>
              </a:rPr>
              <a:t> recommended by your lecturers, made available by the library. Accessible by direct link. Start here. </a:t>
            </a:r>
            <a:endParaRPr lang="en-GB" dirty="0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058ACA-D479-46A3-AFB6-775A61370822}"/>
              </a:ext>
            </a:extLst>
          </p:cNvPr>
          <p:cNvSpPr txBox="1"/>
          <p:nvPr/>
        </p:nvSpPr>
        <p:spPr>
          <a:xfrm>
            <a:off x="540060" y="3677249"/>
            <a:ext cx="5133108" cy="19697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300" b="1" dirty="0">
                <a:latin typeface="Calibri"/>
                <a:cs typeface="Calibri"/>
              </a:rPr>
              <a:t>Moodle / Teams.</a:t>
            </a:r>
            <a:endParaRPr lang="en-US" sz="2300" dirty="0">
              <a:ea typeface="+mn-lt"/>
              <a:cs typeface="+mn-lt"/>
            </a:endParaRPr>
          </a:p>
          <a:p>
            <a:r>
              <a:rPr lang="en-GB" sz="2300" dirty="0">
                <a:latin typeface="Calibri"/>
                <a:cs typeface="Calibri"/>
              </a:rPr>
              <a:t>Useful additional resources and communications may be uploaded. Be aware of what is happening here.</a:t>
            </a:r>
            <a:endParaRPr lang="en-GB" sz="2300" dirty="0">
              <a:latin typeface="Calibri"/>
              <a:ea typeface="+mn-lt"/>
              <a:cs typeface="Calibri"/>
            </a:endParaRPr>
          </a:p>
          <a:p>
            <a:endParaRPr lang="en-GB" sz="2600" b="1" dirty="0">
              <a:latin typeface="Calibri 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2C5401-EB9C-4369-9D0E-90228737DDB5}"/>
              </a:ext>
            </a:extLst>
          </p:cNvPr>
          <p:cNvSpPr txBox="1"/>
          <p:nvPr/>
        </p:nvSpPr>
        <p:spPr>
          <a:xfrm>
            <a:off x="6209466" y="3677249"/>
            <a:ext cx="5982534" cy="18620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300" b="1" dirty="0">
                <a:latin typeface="Calibri"/>
                <a:cs typeface="Calibri"/>
              </a:rPr>
              <a:t>Google</a:t>
            </a:r>
            <a:r>
              <a:rPr lang="en-GB" sz="2300" b="1" dirty="0">
                <a:latin typeface="Calibri"/>
                <a:ea typeface="+mn-lt"/>
                <a:cs typeface="Calibri"/>
              </a:rPr>
              <a:t> and the internet.</a:t>
            </a:r>
            <a:endParaRPr lang="en-US" sz="2300" dirty="0">
              <a:latin typeface="Calibri"/>
              <a:ea typeface="+mn-lt"/>
              <a:cs typeface="+mn-lt"/>
            </a:endParaRPr>
          </a:p>
          <a:p>
            <a:r>
              <a:rPr lang="en-GB" sz="2300" dirty="0">
                <a:latin typeface="Calibri"/>
                <a:cs typeface="Calibri"/>
              </a:rPr>
              <a:t>Evaluate - little quality control. Limited ability to refine. Restricted subscribed content. Understand what you are looking at … and what you are not looking at! Be wary here.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085C5E-5D40-E1E7-327E-A4692A48A71A}"/>
              </a:ext>
            </a:extLst>
          </p:cNvPr>
          <p:cNvSpPr txBox="1"/>
          <p:nvPr/>
        </p:nvSpPr>
        <p:spPr>
          <a:xfrm>
            <a:off x="6209466" y="1616773"/>
            <a:ext cx="5982534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b="1" dirty="0">
                <a:latin typeface="Calibri "/>
              </a:rPr>
              <a:t>Library catalogue / databases. </a:t>
            </a:r>
          </a:p>
          <a:p>
            <a:r>
              <a:rPr lang="en-GB" sz="2300" dirty="0">
                <a:latin typeface="Calibri "/>
              </a:rPr>
              <a:t>Good print resources, but most information now available online, 24/7. Subscribed, up-to-date, academically credible content, in your subject area. Explore and build here.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CB3594-044F-4B7C-4766-2EB8006C2AC7}"/>
              </a:ext>
            </a:extLst>
          </p:cNvPr>
          <p:cNvSpPr txBox="1"/>
          <p:nvPr/>
        </p:nvSpPr>
        <p:spPr>
          <a:xfrm>
            <a:off x="540060" y="5737725"/>
            <a:ext cx="11694241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>
                <a:latin typeface="Calibri "/>
              </a:rPr>
              <a:t>Today, we will focus the online resource lists and a simple search of the library catalogue.</a:t>
            </a:r>
          </a:p>
        </p:txBody>
      </p:sp>
    </p:spTree>
    <p:extLst>
      <p:ext uri="{BB962C8B-B14F-4D97-AF65-F5344CB8AC3E}">
        <p14:creationId xmlns:p14="http://schemas.microsoft.com/office/powerpoint/2010/main" val="4182828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172" y="-75103"/>
            <a:ext cx="12437806" cy="1003916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Library resources can be found in the university </a:t>
            </a:r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</a:rPr>
              <a:t>intranet</a:t>
            </a:r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 pages.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6842C2-80F2-9754-6A7C-C25E1E35917C}"/>
              </a:ext>
            </a:extLst>
          </p:cNvPr>
          <p:cNvSpPr txBox="1"/>
          <p:nvPr/>
        </p:nvSpPr>
        <p:spPr>
          <a:xfrm>
            <a:off x="211398" y="1366073"/>
            <a:ext cx="449600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>
                <a:latin typeface="Calibri" panose="020F0502020204030204" pitchFamily="34" charset="0"/>
                <a:cs typeface="Calibri" panose="020F0502020204030204" pitchFamily="34" charset="0"/>
              </a:rPr>
              <a:t>To locate them, begin at the library </a:t>
            </a:r>
            <a:r>
              <a:rPr lang="en-GB" sz="2300" b="1" dirty="0">
                <a:latin typeface="Calibri" panose="020F0502020204030204" pitchFamily="34" charset="0"/>
                <a:cs typeface="Calibri" panose="020F0502020204030204" pitchFamily="34" charset="0"/>
              </a:rPr>
              <a:t>internet </a:t>
            </a:r>
            <a:r>
              <a:rPr lang="en-GB" sz="2300" dirty="0">
                <a:latin typeface="Calibri" panose="020F0502020204030204" pitchFamily="34" charset="0"/>
                <a:cs typeface="Calibri" panose="020F0502020204030204" pitchFamily="34" charset="0"/>
              </a:rPr>
              <a:t>pages. Go to </a:t>
            </a:r>
            <a:r>
              <a:rPr lang="en-GB" sz="23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https://www.uwtsd.ac.uk/library</a:t>
            </a:r>
            <a:r>
              <a:rPr lang="en-GB" sz="23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endParaRPr lang="en-GB" sz="2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300" dirty="0">
                <a:latin typeface="Calibri" panose="020F0502020204030204" pitchFamily="34" charset="0"/>
                <a:cs typeface="Calibri" panose="020F0502020204030204" pitchFamily="34" charset="0"/>
              </a:rPr>
              <a:t>On the internet page, click on the Current Students tab and then Student Intranet.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</a:t>
            </a: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D2E966-FBD8-0BE4-CAFF-9A04F58662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9174" y="4814267"/>
            <a:ext cx="1600200" cy="5619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D1695C-1722-6444-3D70-50137137A246}"/>
              </a:ext>
            </a:extLst>
          </p:cNvPr>
          <p:cNvSpPr txBox="1"/>
          <p:nvPr/>
        </p:nvSpPr>
        <p:spPr>
          <a:xfrm>
            <a:off x="132172" y="5491927"/>
            <a:ext cx="70467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>
                <a:latin typeface="Calibri" panose="020F0502020204030204" pitchFamily="34" charset="0"/>
                <a:cs typeface="Calibri" panose="020F0502020204030204" pitchFamily="34" charset="0"/>
              </a:rPr>
              <a:t>Click on the Quick Links tab at the top of the screen … scroll down to Library and Learning Resources.</a:t>
            </a:r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EFD0FAE-733E-7F07-6EFF-861FB4A171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2827" y="3550429"/>
            <a:ext cx="4688114" cy="26968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97BE577-7098-F821-01F6-5A24DD9B489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4741" y="1346714"/>
            <a:ext cx="5116172" cy="2577507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9033959C-35B5-AE08-7BCC-F02F2AC5BCDA}"/>
              </a:ext>
            </a:extLst>
          </p:cNvPr>
          <p:cNvSpPr/>
          <p:nvPr/>
        </p:nvSpPr>
        <p:spPr>
          <a:xfrm>
            <a:off x="9239414" y="1265499"/>
            <a:ext cx="492982" cy="30136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75E535C-7989-648A-954A-8B85AA5DEF30}"/>
              </a:ext>
            </a:extLst>
          </p:cNvPr>
          <p:cNvSpPr/>
          <p:nvPr/>
        </p:nvSpPr>
        <p:spPr>
          <a:xfrm>
            <a:off x="8362945" y="5597282"/>
            <a:ext cx="814686" cy="45841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1234605-2168-C62B-36A8-F1328CE9C5A6}"/>
              </a:ext>
            </a:extLst>
          </p:cNvPr>
          <p:cNvSpPr txBox="1"/>
          <p:nvPr/>
        </p:nvSpPr>
        <p:spPr>
          <a:xfrm>
            <a:off x="211398" y="4349144"/>
            <a:ext cx="6312310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300" dirty="0">
                <a:latin typeface="Calibri" panose="020F0502020204030204" pitchFamily="34" charset="0"/>
                <a:cs typeface="Calibri" panose="020F0502020204030204" pitchFamily="34" charset="0"/>
              </a:rPr>
              <a:t>*</a:t>
            </a:r>
            <a:r>
              <a:rPr lang="en-US" sz="2300" u="sng" dirty="0">
                <a:latin typeface="Calibri" panose="020F0502020204030204" pitchFamily="34" charset="0"/>
                <a:cs typeface="Calibri" panose="020F0502020204030204" pitchFamily="34" charset="0"/>
              </a:rPr>
              <a:t>Note</a:t>
            </a:r>
            <a:r>
              <a:rPr lang="en-US" sz="2300" dirty="0">
                <a:latin typeface="Calibri" panose="020F0502020204030204" pitchFamily="34" charset="0"/>
                <a:cs typeface="Calibri" panose="020F0502020204030204" pitchFamily="34" charset="0"/>
              </a:rPr>
              <a:t>* You may need to </a:t>
            </a:r>
            <a:r>
              <a:rPr lang="en-US" sz="2300" b="1" dirty="0">
                <a:latin typeface="Calibri" panose="020F0502020204030204" pitchFamily="34" charset="0"/>
                <a:cs typeface="Calibri" panose="020F0502020204030204" pitchFamily="34" charset="0"/>
              </a:rPr>
              <a:t>login </a:t>
            </a:r>
            <a:r>
              <a:rPr lang="en-US" sz="2300" dirty="0">
                <a:latin typeface="Calibri" panose="020F0502020204030204" pitchFamily="34" charset="0"/>
                <a:cs typeface="Calibri" panose="020F0502020204030204" pitchFamily="34" charset="0"/>
              </a:rPr>
              <a:t>using your university login and password. If so, just click on</a:t>
            </a:r>
          </a:p>
        </p:txBody>
      </p:sp>
    </p:spTree>
    <p:extLst>
      <p:ext uri="{BB962C8B-B14F-4D97-AF65-F5344CB8AC3E}">
        <p14:creationId xmlns:p14="http://schemas.microsoft.com/office/powerpoint/2010/main" val="9424822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443" y="0"/>
            <a:ext cx="10795518" cy="1003916"/>
          </a:xfrm>
        </p:spPr>
        <p:txBody>
          <a:bodyPr>
            <a:normAutofit fontScale="90000"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Virtual tour around the library intranet web pages.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B1CCE9-3F09-A8FB-6166-7096DA356828}"/>
              </a:ext>
            </a:extLst>
          </p:cNvPr>
          <p:cNvSpPr txBox="1"/>
          <p:nvPr/>
        </p:nvSpPr>
        <p:spPr>
          <a:xfrm>
            <a:off x="9663546" y="1773674"/>
            <a:ext cx="23596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They can be divided into: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library catalogue.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Online help and support.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Library events.</a:t>
            </a: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6431643-2AB6-F415-B282-931A30EC02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0690" y="1773674"/>
            <a:ext cx="6826828" cy="356191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E4A0523-BE5F-CF0C-77C3-E051D92471E7}"/>
              </a:ext>
            </a:extLst>
          </p:cNvPr>
          <p:cNvSpPr txBox="1"/>
          <p:nvPr/>
        </p:nvSpPr>
        <p:spPr>
          <a:xfrm>
            <a:off x="286012" y="1773674"/>
            <a:ext cx="1911664" cy="4062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library intranet pages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look like this …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From here you can access our library resources.</a:t>
            </a: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C5F482-6855-7AFB-68E1-3130E7D15F23}"/>
              </a:ext>
            </a:extLst>
          </p:cNvPr>
          <p:cNvSpPr txBox="1"/>
          <p:nvPr/>
        </p:nvSpPr>
        <p:spPr>
          <a:xfrm>
            <a:off x="3578369" y="5605492"/>
            <a:ext cx="503526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Remember to bookmark the location!</a:t>
            </a:r>
          </a:p>
        </p:txBody>
      </p:sp>
    </p:spTree>
    <p:extLst>
      <p:ext uri="{BB962C8B-B14F-4D97-AF65-F5344CB8AC3E}">
        <p14:creationId xmlns:p14="http://schemas.microsoft.com/office/powerpoint/2010/main" val="2668758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58345D8-D530-4A95-2EFE-57305C9314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2910" y="1862696"/>
            <a:ext cx="5530473" cy="678414"/>
          </a:xfrm>
          <a:prstGeom prst="rect">
            <a:avLst/>
          </a:prstGeom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39BEECA-4841-66AD-3536-9D45C002D2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8616" y="1301172"/>
            <a:ext cx="6323065" cy="21534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300" b="1" dirty="0">
                <a:latin typeface="Calibri "/>
                <a:hlinkClick r:id="rId3"/>
              </a:rPr>
              <a:t>Online resource lists </a:t>
            </a:r>
            <a:endParaRPr lang="en-GB" sz="2300" b="1" dirty="0">
              <a:latin typeface="Calibri "/>
            </a:endParaRPr>
          </a:p>
          <a:p>
            <a:pPr marL="0" indent="0">
              <a:buNone/>
            </a:pPr>
            <a:r>
              <a:rPr lang="en-GB" sz="2300" dirty="0">
                <a:latin typeface="Calibri "/>
              </a:rPr>
              <a:t>Resources recommended by lecturers, made accessible by the library. Easy access to good quality, up-to-date information in your subject area. A very good foundation from which to begin your own research.  </a:t>
            </a:r>
            <a:endParaRPr lang="en-GB" dirty="0">
              <a:latin typeface="Calibri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FD7B840-EF79-5284-E314-9BD9FD44A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27199" y="0"/>
            <a:ext cx="13646398" cy="1003916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Calibri"/>
                <a:cs typeface="Calibri"/>
              </a:rPr>
            </a:br>
            <a:r>
              <a:rPr lang="en-GB" dirty="0">
                <a:latin typeface="Calibri"/>
                <a:cs typeface="Calibri"/>
              </a:rPr>
              <a:t>What are online resource lists and where can I find them?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EC8B60-58A2-AE2C-4D57-25145580A7DF}"/>
              </a:ext>
            </a:extLst>
          </p:cNvPr>
          <p:cNvSpPr txBox="1"/>
          <p:nvPr/>
        </p:nvSpPr>
        <p:spPr>
          <a:xfrm>
            <a:off x="6424087" y="1309003"/>
            <a:ext cx="222480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 dirty="0">
                <a:latin typeface="Calibri"/>
                <a:cs typeface="Calibri Light"/>
              </a:rPr>
              <a:t>In Moodle …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C81E86B-CA70-280E-1873-B6BE387638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1682" y="2651739"/>
            <a:ext cx="5492927" cy="2596160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C63FE92C-6BAD-BCD7-0B74-A46D88029E50}"/>
              </a:ext>
            </a:extLst>
          </p:cNvPr>
          <p:cNvSpPr/>
          <p:nvPr/>
        </p:nvSpPr>
        <p:spPr>
          <a:xfrm>
            <a:off x="10569145" y="4402451"/>
            <a:ext cx="1502150" cy="745780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4E11D95-5AB2-EC17-73CB-8069C9C7802F}"/>
              </a:ext>
            </a:extLst>
          </p:cNvPr>
          <p:cNvSpPr/>
          <p:nvPr/>
        </p:nvSpPr>
        <p:spPr>
          <a:xfrm>
            <a:off x="10632185" y="1632126"/>
            <a:ext cx="1502150" cy="745780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CAC26A-E98A-BD7B-9F57-EA50D7D924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6648" y="3599842"/>
            <a:ext cx="4309873" cy="166405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1C99EBD-A9AC-44EA-D0AB-C94A9A2A2A5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8617" y="5374713"/>
            <a:ext cx="4033731" cy="790928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64361C82-2A53-CD72-2616-8F7E01094961}"/>
              </a:ext>
            </a:extLst>
          </p:cNvPr>
          <p:cNvSpPr/>
          <p:nvPr/>
        </p:nvSpPr>
        <p:spPr>
          <a:xfrm>
            <a:off x="1109017" y="5327439"/>
            <a:ext cx="626321" cy="488687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270FC13-F449-C4B7-7D40-CD917BA4362B}"/>
              </a:ext>
            </a:extLst>
          </p:cNvPr>
          <p:cNvSpPr/>
          <p:nvPr/>
        </p:nvSpPr>
        <p:spPr>
          <a:xfrm>
            <a:off x="4096219" y="4872754"/>
            <a:ext cx="840096" cy="454685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5ACE98-6A1B-E38A-395F-111AC31827CD}"/>
              </a:ext>
            </a:extLst>
          </p:cNvPr>
          <p:cNvSpPr txBox="1"/>
          <p:nvPr/>
        </p:nvSpPr>
        <p:spPr>
          <a:xfrm>
            <a:off x="178616" y="4359842"/>
            <a:ext cx="20695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In the library catalogue 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8124C4-1508-926E-74F0-2F23578B34A8}"/>
              </a:ext>
            </a:extLst>
          </p:cNvPr>
          <p:cNvSpPr txBox="1"/>
          <p:nvPr/>
        </p:nvSpPr>
        <p:spPr>
          <a:xfrm>
            <a:off x="6482910" y="5436917"/>
            <a:ext cx="541964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>
                <a:latin typeface="Calibri "/>
              </a:rPr>
              <a:t>Use them to access resources directly, or to learn key terms and authors.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034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23D691-A79C-4B7D-8E88-8139EA5F4B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3823" y="1876014"/>
            <a:ext cx="4414283" cy="36852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cs typeface="Arial"/>
              </a:rPr>
              <a:t>Easy to use, direct links to live content or loan information.  Notes.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ea typeface="+mn-lt"/>
                <a:cs typeface="Arial"/>
              </a:rPr>
              <a:t>Create your own list of Favourites - organise your information and keep details for reference lists.</a:t>
            </a:r>
            <a:endParaRPr lang="en-GB" sz="25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5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012" y="2001"/>
            <a:ext cx="10394860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Why use an online resource list?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AF0371-199B-44E2-8503-943EB7454B6F}"/>
              </a:ext>
            </a:extLst>
          </p:cNvPr>
          <p:cNvSpPr txBox="1"/>
          <p:nvPr/>
        </p:nvSpPr>
        <p:spPr>
          <a:xfrm>
            <a:off x="9673060" y="5814439"/>
            <a:ext cx="23737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+mn-lt"/>
                <a:hlinkClick r:id="rId3"/>
              </a:rPr>
              <a:t>Online resource lists</a:t>
            </a:r>
            <a:endParaRPr lang="en-GB" sz="2000" dirty="0">
              <a:latin typeface="Calibri"/>
              <a:cs typeface="Calibri Light"/>
              <a:hlinkClick r:id="rId3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E86627-843E-B187-12F2-F970094A5ADA}"/>
              </a:ext>
            </a:extLst>
          </p:cNvPr>
          <p:cNvSpPr txBox="1"/>
          <p:nvPr/>
        </p:nvSpPr>
        <p:spPr>
          <a:xfrm>
            <a:off x="145195" y="1491294"/>
            <a:ext cx="1139882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ea typeface="+mn-lt"/>
                <a:cs typeface="Arial"/>
              </a:rPr>
              <a:t>Prioritised Essential and Further resources recommended by lecturers.   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3EB27A-BA91-4378-14D7-82E0387F5368}"/>
              </a:ext>
            </a:extLst>
          </p:cNvPr>
          <p:cNvSpPr txBox="1"/>
          <p:nvPr/>
        </p:nvSpPr>
        <p:spPr>
          <a:xfrm>
            <a:off x="145195" y="5691328"/>
            <a:ext cx="8967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libri"/>
                <a:cs typeface="Calibri Light"/>
              </a:rPr>
              <a:t>Online resource lists are a starting point – do not limit yourself!</a:t>
            </a:r>
            <a:endParaRPr lang="en-GB" sz="2600" b="1" dirty="0">
              <a:cs typeface="Calibri Light"/>
            </a:endParaRP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708034B-E350-CF0A-B4EC-243DB7C61D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3738" y="2133158"/>
            <a:ext cx="6867540" cy="3470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49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BDF33-34A5-4062-AA9D-9E3393250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78197" y="0"/>
            <a:ext cx="9225337" cy="98733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Why use the library catalogue?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BE2319-413A-482C-BC65-7A4DEB3FFF2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38763" y="1334572"/>
            <a:ext cx="6652569" cy="514983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"/>
                <a:ea typeface="+mn-lt"/>
                <a:cs typeface="+mn-lt"/>
              </a:rPr>
              <a:t>The library provides </a:t>
            </a:r>
            <a:r>
              <a:rPr lang="en-GB" sz="2400" b="1" dirty="0">
                <a:latin typeface="Calibri"/>
                <a:ea typeface="+mn-lt"/>
                <a:cs typeface="+mn-lt"/>
              </a:rPr>
              <a:t>free</a:t>
            </a:r>
            <a:r>
              <a:rPr lang="en-GB" sz="2400" dirty="0">
                <a:latin typeface="Calibri"/>
                <a:ea typeface="+mn-lt"/>
                <a:cs typeface="+mn-lt"/>
              </a:rPr>
              <a:t> access to good, up-to-date resources in your subject area, in multiple formats: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Electronic and print based books.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Specialist databases.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Journal articles.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Newspapers.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Conference proceedings.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Reviews.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Legislation. 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Statistical data.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Visual media,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eg.</a:t>
            </a:r>
            <a:r>
              <a:rPr lang="en-GB" sz="2400" dirty="0">
                <a:latin typeface="Calibri"/>
                <a:ea typeface="+mn-lt"/>
                <a:cs typeface="+mn-lt"/>
              </a:rPr>
              <a:t> videos and photographs.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"/>
                <a:ea typeface="+mn-lt"/>
                <a:cs typeface="+mn-lt"/>
              </a:rPr>
              <a:t>And much more ...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 sz="2600" dirty="0">
              <a:latin typeface="Calibri"/>
              <a:ea typeface="+mn-lt"/>
              <a:cs typeface="+mn-lt"/>
            </a:endParaRPr>
          </a:p>
        </p:txBody>
      </p:sp>
      <p:pic>
        <p:nvPicPr>
          <p:cNvPr id="5" name="Picture 5" descr="A picture containing indoor, wall&#10;&#10;Description generated with very high confidence">
            <a:extLst>
              <a:ext uri="{FF2B5EF4-FFF2-40B4-BE49-F238E27FC236}">
                <a16:creationId xmlns:a16="http://schemas.microsoft.com/office/drawing/2014/main" id="{D4494E35-8B37-48C6-B471-8CB180F5FA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744" y="2052354"/>
            <a:ext cx="4949374" cy="3714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0241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877A1D6-93CC-4C15-98A2-274713694D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6071" y="1536810"/>
            <a:ext cx="7059675" cy="40114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Check loan information, make requests.</a:t>
            </a:r>
            <a:endParaRPr lang="en-US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Save favourite resources.</a:t>
            </a:r>
            <a:endParaRPr lang="en-US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Organise saved information - add labels,  set alerts.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Find help with referencing, export to RefWorks.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600" dirty="0">
              <a:latin typeface="Calibri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9A7B41-D703-41E1-A6E0-C42EDCDD1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39772" y="31957"/>
            <a:ext cx="10795518" cy="1003916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You can also ...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0D89EF-3A7F-8F9E-AC3A-1D21D1EED200}"/>
              </a:ext>
            </a:extLst>
          </p:cNvPr>
          <p:cNvSpPr txBox="1"/>
          <p:nvPr/>
        </p:nvSpPr>
        <p:spPr>
          <a:xfrm>
            <a:off x="464437" y="5351634"/>
            <a:ext cx="11653499" cy="1369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600" b="1" dirty="0">
                <a:latin typeface="Calibri"/>
                <a:cs typeface="Calibri"/>
              </a:rPr>
              <a:t>Finding good quality information which you can organise and recall when needed, will help improve you work and ultimately your grade.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600" dirty="0">
              <a:latin typeface="Calibri Light"/>
              <a:cs typeface="Calibri Light"/>
            </a:endParaRPr>
          </a:p>
        </p:txBody>
      </p:sp>
      <p:pic>
        <p:nvPicPr>
          <p:cNvPr id="17" name="Picture Placeholder 16" descr="A person using a computer&#10;&#10;Description automatically generated">
            <a:extLst>
              <a:ext uri="{FF2B5EF4-FFF2-40B4-BE49-F238E27FC236}">
                <a16:creationId xmlns:a16="http://schemas.microsoft.com/office/drawing/2014/main" id="{E042984E-70A7-EF30-FB71-73025DB4C62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7713487" y="1536810"/>
            <a:ext cx="4006415" cy="3491477"/>
          </a:xfrm>
        </p:spPr>
      </p:pic>
    </p:spTree>
    <p:extLst>
      <p:ext uri="{BB962C8B-B14F-4D97-AF65-F5344CB8AC3E}">
        <p14:creationId xmlns:p14="http://schemas.microsoft.com/office/powerpoint/2010/main" val="22175430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0887" y="1491672"/>
            <a:ext cx="5282875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500" b="1" dirty="0">
                <a:latin typeface="Calibri "/>
                <a:cs typeface="Arial"/>
              </a:rPr>
              <a:t>Search for information.</a:t>
            </a:r>
            <a:endParaRPr lang="en-US" sz="2500" dirty="0">
              <a:latin typeface="Calibri 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500" dirty="0">
                <a:latin typeface="Calibri "/>
                <a:cs typeface="Arial"/>
              </a:rPr>
              <a:t> Books – electronic and print.</a:t>
            </a:r>
            <a:endParaRPr lang="en-US" sz="2500" dirty="0">
              <a:latin typeface="Calibri 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500" dirty="0">
                <a:latin typeface="Calibri "/>
                <a:cs typeface="Arial"/>
              </a:rPr>
              <a:t>Peer reviewed journal articles.</a:t>
            </a:r>
            <a:endParaRPr lang="en-US" sz="2500" dirty="0">
              <a:latin typeface="Calibri 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500" dirty="0">
                <a:latin typeface="Calibri "/>
                <a:ea typeface="+mn-lt"/>
                <a:cs typeface="Arial"/>
              </a:rPr>
              <a:t>And much more ...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500" dirty="0"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500" b="1" dirty="0">
                <a:latin typeface="Calibri "/>
                <a:cs typeface="Arial"/>
              </a:rPr>
              <a:t>Manage information.</a:t>
            </a:r>
            <a:endParaRPr lang="en-GB" sz="2500" dirty="0">
              <a:latin typeface="Calibri 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500" dirty="0">
                <a:latin typeface="Calibri "/>
                <a:cs typeface="Arial"/>
              </a:rPr>
              <a:t>Save favourite items and add labels.</a:t>
            </a:r>
            <a:endParaRPr lang="en-US" sz="2500" dirty="0">
              <a:latin typeface="Calibri 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500" dirty="0">
                <a:latin typeface="Calibri "/>
                <a:ea typeface="+mn-lt"/>
                <a:cs typeface="Arial"/>
              </a:rPr>
              <a:t>Save queries and set alerts.</a:t>
            </a:r>
            <a:endParaRPr lang="en-GB" sz="2500" dirty="0">
              <a:latin typeface="Calibri 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500" dirty="0">
              <a:latin typeface="Calibri 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500" dirty="0">
                <a:latin typeface="Calibri "/>
                <a:cs typeface="Arial"/>
              </a:rPr>
              <a:t>Also:  Online Resource Lists.            </a:t>
            </a:r>
            <a:endParaRPr lang="en-GB" sz="2500" dirty="0">
              <a:latin typeface="Calibri 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500" dirty="0">
                <a:latin typeface="Calibri "/>
                <a:ea typeface="+mn-lt"/>
                <a:cs typeface="Calibri"/>
              </a:rPr>
              <a:t>           Find Databases.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500" dirty="0">
                <a:latin typeface="Calibri "/>
                <a:cs typeface="Calibri"/>
              </a:rPr>
              <a:t>           Need More?</a:t>
            </a:r>
            <a:endParaRPr lang="en-GB" sz="2500" dirty="0">
              <a:latin typeface="Calibri 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56507" y="0"/>
            <a:ext cx="6350519" cy="10039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Library catalogue.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3EA1C8-D61E-49B5-AE69-D5268F024073}"/>
              </a:ext>
            </a:extLst>
          </p:cNvPr>
          <p:cNvSpPr txBox="1"/>
          <p:nvPr/>
        </p:nvSpPr>
        <p:spPr>
          <a:xfrm>
            <a:off x="10248402" y="5809373"/>
            <a:ext cx="173246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Arial"/>
                <a:hlinkClick r:id="rId3"/>
              </a:rPr>
              <a:t>Library Search</a:t>
            </a:r>
            <a:endParaRPr lang="en-GB" sz="2000" b="1" dirty="0">
              <a:latin typeface="Calibri"/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A03F6CC-6C5E-9052-3F96-53A97D34D1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012" y="1535788"/>
            <a:ext cx="6583604" cy="3995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6093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964A1-CCCF-9204-4C8C-154AF8FB1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778" y="0"/>
            <a:ext cx="3026647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Practice 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A9FF70-CEB3-1487-9AC9-88CFFEE0F67C}"/>
              </a:ext>
            </a:extLst>
          </p:cNvPr>
          <p:cNvSpPr txBox="1"/>
          <p:nvPr/>
        </p:nvSpPr>
        <p:spPr>
          <a:xfrm>
            <a:off x="373778" y="1361209"/>
            <a:ext cx="4135877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Go to the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catalogue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Search for a topic of your choice.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Refine your search to peer reviewed journal articles written since 2019.  Look at the detailed record.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Save and label 3 items which can be retrieved later.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Note which 3 databases provide most information.</a:t>
            </a:r>
          </a:p>
          <a:p>
            <a:pPr marL="0" indent="0">
              <a:buNone/>
            </a:pPr>
            <a:endParaRPr lang="en-GB" sz="2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43617F-E24D-822D-31FD-8C2D9B170E0B}"/>
              </a:ext>
            </a:extLst>
          </p:cNvPr>
          <p:cNvSpPr txBox="1"/>
          <p:nvPr/>
        </p:nvSpPr>
        <p:spPr>
          <a:xfrm>
            <a:off x="7041571" y="5688449"/>
            <a:ext cx="299258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libri "/>
              </a:rPr>
              <a:t>Remember to login!</a:t>
            </a:r>
          </a:p>
          <a:p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B61C437-2599-5E4A-9DCE-A2EB1EF3D1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3727" y="1710048"/>
            <a:ext cx="7308273" cy="3785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15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545FB40-0767-4DA7-9D52-ADAF5921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6310" y="1428576"/>
            <a:ext cx="11314102" cy="10034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The library catalogue searches most of our full-text databases when it performs a search, so why choose to search an individual  database? 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69AC982-293E-43ED-8EC4-6D00512C8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310" y="141367"/>
            <a:ext cx="11520140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The library catalogue versus individual databases.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2B0968-3F33-4D5E-883A-0D148BC00CA0}"/>
              </a:ext>
            </a:extLst>
          </p:cNvPr>
          <p:cNvSpPr txBox="1"/>
          <p:nvPr/>
        </p:nvSpPr>
        <p:spPr>
          <a:xfrm>
            <a:off x="344798" y="2510885"/>
            <a:ext cx="6188363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dirty="0">
                <a:latin typeface="Calibri"/>
                <a:cs typeface="Calibri Light"/>
              </a:rPr>
              <a:t>More specialised content – fewer, more relevant results.</a:t>
            </a:r>
          </a:p>
          <a:p>
            <a:endParaRPr lang="en-GB" sz="2600" dirty="0">
              <a:latin typeface="Calibri"/>
              <a:cs typeface="Calibri"/>
            </a:endParaRPr>
          </a:p>
        </p:txBody>
      </p:sp>
      <p:pic>
        <p:nvPicPr>
          <p:cNvPr id="5" name="Picture 6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FB2A98E9-4C5A-4F8C-AA92-BA8A9C725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5936" y="2595009"/>
            <a:ext cx="5161264" cy="34749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5F8CA9-323F-80FE-B2BE-DE78A005F51D}"/>
              </a:ext>
            </a:extLst>
          </p:cNvPr>
          <p:cNvSpPr txBox="1"/>
          <p:nvPr/>
        </p:nvSpPr>
        <p:spPr>
          <a:xfrm>
            <a:off x="344797" y="3747716"/>
            <a:ext cx="618836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latin typeface="Calibri"/>
                <a:cs typeface="Calibri"/>
              </a:rPr>
              <a:t>More controlled indexing – filter results in greater detail.</a:t>
            </a:r>
            <a:endParaRPr lang="en-GB" sz="2600" dirty="0">
              <a:latin typeface="Calibri"/>
              <a:cs typeface="Calibri Light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20A0BF-6D7D-199C-B9B7-D18C81F11220}"/>
              </a:ext>
            </a:extLst>
          </p:cNvPr>
          <p:cNvSpPr txBox="1"/>
          <p:nvPr/>
        </p:nvSpPr>
        <p:spPr>
          <a:xfrm>
            <a:off x="344796" y="4917267"/>
            <a:ext cx="5791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latin typeface="Calibri"/>
                <a:cs typeface="Calibri"/>
              </a:rPr>
              <a:t>Not all databases are text based or can be indexed in the library catalogue – </a:t>
            </a:r>
            <a:r>
              <a:rPr lang="en-GB" sz="2600" dirty="0" err="1">
                <a:latin typeface="Calibri"/>
                <a:cs typeface="Calibri"/>
              </a:rPr>
              <a:t>eg.</a:t>
            </a:r>
            <a:r>
              <a:rPr lang="en-GB" sz="2600" dirty="0">
                <a:latin typeface="Calibri"/>
                <a:cs typeface="Calibri"/>
              </a:rPr>
              <a:t>  Cite them Right online, </a:t>
            </a:r>
            <a:r>
              <a:rPr lang="en-GB" sz="2600" dirty="0" err="1">
                <a:latin typeface="Calibri"/>
                <a:cs typeface="Calibri"/>
              </a:rPr>
              <a:t>Newsbank</a:t>
            </a:r>
            <a:r>
              <a:rPr lang="en-GB" sz="2600" dirty="0">
                <a:latin typeface="Calibri"/>
                <a:cs typeface="Calibri"/>
              </a:rPr>
              <a:t>, </a:t>
            </a:r>
            <a:r>
              <a:rPr lang="en-GB" sz="2600" dirty="0" err="1">
                <a:latin typeface="Calibri"/>
                <a:cs typeface="Calibri"/>
              </a:rPr>
              <a:t>BoB</a:t>
            </a:r>
            <a:r>
              <a:rPr lang="en-GB" sz="2600" dirty="0">
                <a:latin typeface="Calibri"/>
                <a:cs typeface="Calibri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6950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10CFE2-24CE-4A95-9323-FBEC1E8126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1754" y="1608142"/>
            <a:ext cx="6866077" cy="16463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2400" b="1" dirty="0">
                <a:latin typeface="Calibri"/>
                <a:ea typeface="+mn-lt"/>
                <a:cs typeface="Calibri"/>
              </a:rPr>
              <a:t>Library Search – Database Search tab</a:t>
            </a:r>
            <a:endParaRPr lang="en-US" sz="2400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General: Academic Search Premier.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Specialist: Cite them Right.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Subject: Education Source.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Primary: </a:t>
            </a:r>
            <a:r>
              <a:rPr lang="en-GB" sz="2400" dirty="0" err="1">
                <a:latin typeface="Calibri"/>
                <a:ea typeface="+mn-lt"/>
                <a:cs typeface="Calibri"/>
              </a:rPr>
              <a:t>Newsbank</a:t>
            </a:r>
            <a:r>
              <a:rPr lang="en-GB" sz="2400" dirty="0">
                <a:latin typeface="Calibri"/>
                <a:ea typeface="+mn-lt"/>
                <a:cs typeface="Calibri"/>
              </a:rPr>
              <a:t>, </a:t>
            </a:r>
            <a:r>
              <a:rPr lang="en-GB" sz="2400" dirty="0" err="1">
                <a:latin typeface="Calibri"/>
                <a:ea typeface="+mn-lt"/>
                <a:cs typeface="Calibri"/>
              </a:rPr>
              <a:t>BoB</a:t>
            </a:r>
            <a:r>
              <a:rPr lang="en-GB" sz="2600" dirty="0">
                <a:latin typeface="Calibri"/>
                <a:ea typeface="+mn-lt"/>
                <a:cs typeface="Calibri"/>
              </a:rPr>
              <a:t>.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60000"/>
              </a:lnSpc>
              <a:buNone/>
            </a:pPr>
            <a:endParaRPr lang="en-GB" sz="26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60000"/>
              </a:lnSpc>
              <a:buNone/>
            </a:pPr>
            <a:endParaRPr lang="en-GB" sz="26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60000"/>
              </a:lnSpc>
              <a:buNone/>
            </a:pPr>
            <a:endParaRPr lang="en-US" sz="2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600" dirty="0">
              <a:latin typeface="Calibri"/>
              <a:ea typeface="+mn-lt"/>
              <a:cs typeface="Calibri Light"/>
            </a:endParaRPr>
          </a:p>
          <a:p>
            <a:pPr marL="0" indent="0">
              <a:buNone/>
            </a:pPr>
            <a:endParaRPr lang="en-GB" sz="2600" dirty="0">
              <a:latin typeface="Calibri"/>
              <a:cs typeface="Arial"/>
            </a:endParaRPr>
          </a:p>
          <a:p>
            <a:endParaRPr lang="en-GB" dirty="0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BBFF71-1717-48E9-A3D2-424CCFE1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04764" y="2470"/>
            <a:ext cx="10795518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Finding and using relevant databases.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32FD9E-BEA9-4CD2-9C6F-55F60BE2DD0A}"/>
              </a:ext>
            </a:extLst>
          </p:cNvPr>
          <p:cNvSpPr txBox="1"/>
          <p:nvPr/>
        </p:nvSpPr>
        <p:spPr>
          <a:xfrm>
            <a:off x="10758843" y="5707802"/>
            <a:ext cx="143315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dirty="0">
                <a:latin typeface="Calibri"/>
                <a:cs typeface="Arial"/>
                <a:hlinkClick r:id="rId3"/>
              </a:rPr>
              <a:t>Databases</a:t>
            </a:r>
            <a:endParaRPr lang="en-US" sz="2000" dirty="0">
              <a:latin typeface="Calibri"/>
              <a:hlinkClick r:id="rId3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244B5C-B87B-4C5F-89C2-60B68D76AAFD}"/>
              </a:ext>
            </a:extLst>
          </p:cNvPr>
          <p:cNvSpPr txBox="1"/>
          <p:nvPr/>
        </p:nvSpPr>
        <p:spPr>
          <a:xfrm>
            <a:off x="301754" y="3879417"/>
            <a:ext cx="4690261" cy="2028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600" b="1" dirty="0">
              <a:latin typeface="Calibri"/>
              <a:ea typeface="+mn-lt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b="1" dirty="0">
                <a:latin typeface="Calibri"/>
                <a:ea typeface="+mn-lt"/>
                <a:cs typeface="Calibri"/>
              </a:rPr>
              <a:t>Search Databases by</a:t>
            </a:r>
          </a:p>
          <a:p>
            <a:pPr marL="457200" indent="-4572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Database name.</a:t>
            </a:r>
            <a:endParaRPr lang="en-US" sz="2400" dirty="0">
              <a:ea typeface="+mn-lt"/>
              <a:cs typeface="+mn-lt"/>
            </a:endParaRPr>
          </a:p>
          <a:p>
            <a:pPr marL="457200" indent="-45720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Category</a:t>
            </a:r>
            <a:endParaRPr lang="en-US" sz="2400" dirty="0">
              <a:latin typeface="Calibri"/>
              <a:ea typeface="+mn-lt"/>
              <a:cs typeface="+mn-l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370EF2F-ED33-2181-6F69-0E9A59EBFF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6564" y="2246147"/>
            <a:ext cx="6855436" cy="33371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B67B21-AAF4-FEFB-F7A9-59FA6B09A524}"/>
              </a:ext>
            </a:extLst>
          </p:cNvPr>
          <p:cNvSpPr txBox="1"/>
          <p:nvPr/>
        </p:nvSpPr>
        <p:spPr>
          <a:xfrm>
            <a:off x="5232655" y="5707802"/>
            <a:ext cx="3224981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Database of the Month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18910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7FF20-7198-9F6A-7789-D0B1E082A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251" y="86030"/>
            <a:ext cx="10795518" cy="100391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Practice …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E384D6-E8D0-7BB3-C692-0695A687210B}"/>
              </a:ext>
            </a:extLst>
          </p:cNvPr>
          <p:cNvSpPr txBox="1"/>
          <p:nvPr/>
        </p:nvSpPr>
        <p:spPr>
          <a:xfrm>
            <a:off x="7127256" y="5795247"/>
            <a:ext cx="30549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 "/>
              </a:rPr>
              <a:t>Remember to login!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16558B5-EF38-EB13-51F9-A291A480E7F8}"/>
              </a:ext>
            </a:extLst>
          </p:cNvPr>
          <p:cNvSpPr txBox="1"/>
          <p:nvPr/>
        </p:nvSpPr>
        <p:spPr>
          <a:xfrm>
            <a:off x="276442" y="1382286"/>
            <a:ext cx="4669631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Go to the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catalogue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Find and access a database relevant to your topic.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Repeat the search on the database that you did earlier on the library catalogue. Look at the results and detailed record.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What differences can you see in your search results? Are there advantages to searching a specialised database?</a:t>
            </a:r>
          </a:p>
          <a:p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600" dirty="0"/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CD11FDC4-3CCE-1EA0-3625-D43D163C6B7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5135988" y="2047009"/>
            <a:ext cx="7037465" cy="3594960"/>
          </a:xfrm>
        </p:spPr>
      </p:pic>
    </p:spTree>
    <p:extLst>
      <p:ext uri="{BB962C8B-B14F-4D97-AF65-F5344CB8AC3E}">
        <p14:creationId xmlns:p14="http://schemas.microsoft.com/office/powerpoint/2010/main" val="2858549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73F17-46FF-651E-F6B7-25D8F47D2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887" y="0"/>
            <a:ext cx="11907973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Get on top of Harvard referencing ... </a:t>
            </a:r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2654CE0D-BECB-694E-4EE1-991B78807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119" y="2061979"/>
            <a:ext cx="5647850" cy="30686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8135B4-0EAA-8EA0-EDF3-A24C5003E8AE}"/>
              </a:ext>
            </a:extLst>
          </p:cNvPr>
          <p:cNvSpPr txBox="1"/>
          <p:nvPr/>
        </p:nvSpPr>
        <p:spPr>
          <a:xfrm>
            <a:off x="924887" y="5256291"/>
            <a:ext cx="510886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Calibri"/>
              </a:rPr>
              <a:t>Choose Harvard style.</a:t>
            </a:r>
          </a:p>
          <a:p>
            <a:endParaRPr lang="en-GB" sz="2000" dirty="0">
              <a:latin typeface="Calibri"/>
              <a:ea typeface="+mn-lt"/>
              <a:cs typeface="Calibri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4"/>
              </a:rPr>
              <a:t>Cite them Right database</a:t>
            </a:r>
            <a:endParaRPr lang="en-GB" dirty="0">
              <a:cs typeface="Calibri Light"/>
            </a:endParaRPr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015671E8-B2AB-6966-E515-234E647B8A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16750" y="1522600"/>
            <a:ext cx="2731654" cy="36080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04AC68-9381-7E19-0EAD-68CC29B4AA68}"/>
              </a:ext>
            </a:extLst>
          </p:cNvPr>
          <p:cNvSpPr txBox="1"/>
          <p:nvPr/>
        </p:nvSpPr>
        <p:spPr>
          <a:xfrm>
            <a:off x="7808546" y="5256291"/>
            <a:ext cx="3073110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Calibri"/>
              </a:rPr>
              <a:t>12th edition (2022).</a:t>
            </a:r>
            <a:endParaRPr lang="en-GB" sz="2000" dirty="0">
              <a:ea typeface="+mn-lt"/>
              <a:cs typeface="+mn-lt"/>
            </a:endParaRPr>
          </a:p>
          <a:p>
            <a:endParaRPr lang="en-GB" sz="2000" dirty="0">
              <a:latin typeface="Calibri"/>
              <a:ea typeface="+mn-lt"/>
              <a:cs typeface="+mn-lt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6"/>
              </a:rPr>
              <a:t>Cite them Right print book</a:t>
            </a:r>
            <a:endParaRPr lang="en-GB" dirty="0">
              <a:cs typeface="Calibri Light"/>
            </a:endParaRPr>
          </a:p>
          <a:p>
            <a:endParaRPr lang="en-GB" dirty="0">
              <a:latin typeface="Calibri"/>
              <a:cs typeface="Calibri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5BDC74-00B0-DB19-5A35-4B4BF0145F9C}"/>
              </a:ext>
            </a:extLst>
          </p:cNvPr>
          <p:cNvSpPr txBox="1"/>
          <p:nvPr/>
        </p:nvSpPr>
        <p:spPr>
          <a:xfrm>
            <a:off x="924887" y="1329976"/>
            <a:ext cx="57181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Library catalogue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78741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66285-1680-A406-F5E8-4CBC4397D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477" y="0"/>
            <a:ext cx="10795518" cy="1003916"/>
          </a:xfrm>
        </p:spPr>
        <p:txBody>
          <a:bodyPr/>
          <a:lstStyle/>
          <a:p>
            <a:r>
              <a:rPr lang="en-GB" dirty="0">
                <a:latin typeface="Calibri"/>
                <a:cs typeface="Calibri"/>
              </a:rPr>
              <a:t>Get on top of Harvard referencing ...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4175AE-388B-9B4E-7E8D-8E5E552007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181" y="1971408"/>
            <a:ext cx="7861407" cy="42314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8977DB-D69F-1FE9-DD62-334719246721}"/>
              </a:ext>
            </a:extLst>
          </p:cNvPr>
          <p:cNvSpPr txBox="1"/>
          <p:nvPr/>
        </p:nvSpPr>
        <p:spPr>
          <a:xfrm>
            <a:off x="331177" y="1383365"/>
            <a:ext cx="7526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and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infoskills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 </a:t>
            </a:r>
            <a:r>
              <a:rPr lang="en-GB" sz="2400" dirty="0"/>
              <a:t>–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online help and support</a:t>
            </a:r>
          </a:p>
        </p:txBody>
      </p:sp>
      <p:pic>
        <p:nvPicPr>
          <p:cNvPr id="7" name="Picture 8" descr="A picture containing text, businesscard&#10;&#10;Description automatically generated">
            <a:extLst>
              <a:ext uri="{FF2B5EF4-FFF2-40B4-BE49-F238E27FC236}">
                <a16:creationId xmlns:a16="http://schemas.microsoft.com/office/drawing/2014/main" id="{DE70A7C3-29DE-F8DD-C4D5-92068B4E0A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64420" y="1403460"/>
            <a:ext cx="2641867" cy="375646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A40D8C2-F5E1-0D5D-06F9-AE3D627ACF00}"/>
              </a:ext>
            </a:extLst>
          </p:cNvPr>
          <p:cNvSpPr txBox="1"/>
          <p:nvPr/>
        </p:nvSpPr>
        <p:spPr>
          <a:xfrm>
            <a:off x="8682892" y="5307880"/>
            <a:ext cx="350910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+mn-lt"/>
              </a:rPr>
              <a:t>Version 1.3 (2023).</a:t>
            </a:r>
          </a:p>
          <a:p>
            <a:endParaRPr lang="en-GB" sz="2000" dirty="0">
              <a:latin typeface="Calibri"/>
              <a:ea typeface="+mn-lt"/>
              <a:cs typeface="+mn-lt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5"/>
              </a:rPr>
              <a:t>Referencing handbook: Harvard</a:t>
            </a:r>
            <a:endParaRPr lang="en-GB" sz="2000" dirty="0">
              <a:latin typeface="Calibri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2538622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187BCF-5A5A-4281-A9C8-7A460D43D0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6171" y="1653891"/>
            <a:ext cx="6886577" cy="419369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"/>
                <a:cs typeface="Arial"/>
              </a:rPr>
              <a:t>An online referencing management</a:t>
            </a:r>
            <a:r>
              <a:rPr lang="en-GB" sz="2400" b="1" dirty="0">
                <a:latin typeface="Calibri"/>
                <a:ea typeface="+mn-lt"/>
                <a:cs typeface="Arial"/>
              </a:rPr>
              <a:t> service 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b="1" dirty="0">
              <a:latin typeface="Calibri"/>
              <a:ea typeface="+mn-lt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b="1" dirty="0">
                <a:latin typeface="Calibri"/>
                <a:ea typeface="+mn-lt"/>
                <a:cs typeface="Arial"/>
              </a:rPr>
              <a:t> </a:t>
            </a:r>
            <a:r>
              <a:rPr lang="en-GB" sz="2400" dirty="0">
                <a:latin typeface="Calibri"/>
                <a:ea typeface="+mn-lt"/>
                <a:cs typeface="Arial"/>
              </a:rPr>
              <a:t>Supported by the library</a:t>
            </a:r>
            <a:endParaRPr lang="en-GB" sz="2400" dirty="0">
              <a:latin typeface="Calibri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Import references into a personal database 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Manage, store, and share references 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Insert references into assignments 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Generate formatted bibliographies 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b="1" dirty="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000" dirty="0">
              <a:latin typeface="Calibri"/>
              <a:ea typeface="+mn-lt"/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latin typeface="Calibri"/>
              <a:ea typeface="+mn-lt"/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 sz="2000" dirty="0">
              <a:latin typeface="Calibri"/>
              <a:ea typeface="+mn-lt"/>
              <a:cs typeface="+mn-l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7571B7F-3744-4FFD-B82C-B2072F6EB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71" y="131493"/>
            <a:ext cx="3090755" cy="1009688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RefWorks.</a:t>
            </a:r>
          </a:p>
        </p:txBody>
      </p:sp>
      <p:pic>
        <p:nvPicPr>
          <p:cNvPr id="8" name="Picture 8" descr="A sign on a cloudy day&#10;&#10;Description automatically generated">
            <a:extLst>
              <a:ext uri="{FF2B5EF4-FFF2-40B4-BE49-F238E27FC236}">
                <a16:creationId xmlns:a16="http://schemas.microsoft.com/office/drawing/2014/main" id="{80BA316A-62C5-4A40-A60B-1304091001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5681" b="5681"/>
          <a:stretch/>
        </p:blipFill>
        <p:spPr>
          <a:xfrm>
            <a:off x="6332366" y="2119745"/>
            <a:ext cx="5673463" cy="3403801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06E1B3E-1872-4DBC-980B-7AA045172D3B}"/>
              </a:ext>
            </a:extLst>
          </p:cNvPr>
          <p:cNvSpPr txBox="1"/>
          <p:nvPr/>
        </p:nvSpPr>
        <p:spPr>
          <a:xfrm>
            <a:off x="6251865" y="5789345"/>
            <a:ext cx="585354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cs typeface="Calibri"/>
                <a:hlinkClick r:id="rId3"/>
              </a:rPr>
              <a:t>RefWorks</a:t>
            </a:r>
            <a:r>
              <a:rPr lang="en-GB" sz="2000">
                <a:latin typeface="Calibri"/>
                <a:cs typeface="Calibri"/>
              </a:rPr>
              <a:t>                                                     </a:t>
            </a:r>
            <a:r>
              <a:rPr lang="en-GB" sz="2000" dirty="0">
                <a:latin typeface="Calibri"/>
                <a:cs typeface="Calibri"/>
                <a:hlinkClick r:id="rId4"/>
              </a:rPr>
              <a:t>Using RefWorks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57571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499" y="-52960"/>
            <a:ext cx="11877368" cy="100391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Academic and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programme.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AF52D-DF67-FA9E-A80F-14688FAA308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0226" y="1397785"/>
            <a:ext cx="11574458" cy="7603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Designed to help you develop your academic and information skills. The online curriculum covers a wide range of topics – e.g. finding library resources, referencing, critical evaluation. 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DD2C467-CC7E-F933-76B6-A48EBD6574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821" y="3314146"/>
            <a:ext cx="2356621" cy="2999713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64551213-EC67-6C1D-58EF-D21C981D9AF1}"/>
              </a:ext>
            </a:extLst>
          </p:cNvPr>
          <p:cNvSpPr/>
          <p:nvPr/>
        </p:nvSpPr>
        <p:spPr>
          <a:xfrm>
            <a:off x="383143" y="5348455"/>
            <a:ext cx="1361769" cy="68340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68648C-AD16-873E-6E09-886D681933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2607" y="4037316"/>
            <a:ext cx="2866978" cy="2124504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2BDC958-26E6-F6FF-7559-75A71191FA4F}"/>
              </a:ext>
            </a:extLst>
          </p:cNvPr>
          <p:cNvSpPr/>
          <p:nvPr/>
        </p:nvSpPr>
        <p:spPr>
          <a:xfrm>
            <a:off x="6283905" y="5571032"/>
            <a:ext cx="2817877" cy="683409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19444F-174E-8072-D8F7-93FA295A8E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47182" y="2995637"/>
            <a:ext cx="2461675" cy="3318222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75F8E3C9-93AA-5718-80BC-8B80745985F7}"/>
              </a:ext>
            </a:extLst>
          </p:cNvPr>
          <p:cNvSpPr/>
          <p:nvPr/>
        </p:nvSpPr>
        <p:spPr>
          <a:xfrm>
            <a:off x="9125129" y="4912301"/>
            <a:ext cx="2258991" cy="683409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C70641-87CC-C5F7-482E-D105A4468AEE}"/>
              </a:ext>
            </a:extLst>
          </p:cNvPr>
          <p:cNvSpPr txBox="1"/>
          <p:nvPr/>
        </p:nvSpPr>
        <p:spPr>
          <a:xfrm>
            <a:off x="460226" y="2369426"/>
            <a:ext cx="28336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1. Via Moodle …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938E66-5C2B-A997-C3FC-E0D4927E957B}"/>
              </a:ext>
            </a:extLst>
          </p:cNvPr>
          <p:cNvSpPr txBox="1"/>
          <p:nvPr/>
        </p:nvSpPr>
        <p:spPr>
          <a:xfrm>
            <a:off x="6510978" y="2393361"/>
            <a:ext cx="52978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2. Via the Library web pages …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6C03388-E96E-3674-2277-92AB113076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821" y="2962281"/>
            <a:ext cx="5255344" cy="785240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6F4737C4-35B9-0D56-52AF-ACA43C4AAE8B}"/>
              </a:ext>
            </a:extLst>
          </p:cNvPr>
          <p:cNvSpPr/>
          <p:nvPr/>
        </p:nvSpPr>
        <p:spPr>
          <a:xfrm>
            <a:off x="4577446" y="3159377"/>
            <a:ext cx="1361769" cy="68340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8FA892-D7BB-49E4-8F72-E41A852A30A9}"/>
              </a:ext>
            </a:extLst>
          </p:cNvPr>
          <p:cNvSpPr txBox="1"/>
          <p:nvPr/>
        </p:nvSpPr>
        <p:spPr>
          <a:xfrm>
            <a:off x="3091120" y="4004598"/>
            <a:ext cx="25546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</a:rPr>
              <a:t>You may have to self-enrol the first time you access the module.</a:t>
            </a:r>
          </a:p>
        </p:txBody>
      </p:sp>
    </p:spTree>
    <p:extLst>
      <p:ext uri="{BB962C8B-B14F-4D97-AF65-F5344CB8AC3E}">
        <p14:creationId xmlns:p14="http://schemas.microsoft.com/office/powerpoint/2010/main" val="6206735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8AD49-11AB-B940-DFEB-C1EF6BDA2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148798"/>
            <a:ext cx="10795518" cy="1003916"/>
          </a:xfrm>
        </p:spPr>
        <p:txBody>
          <a:bodyPr/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Interactive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courses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817794B-0813-FDD6-6D49-61DA1499CB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242" y="2176815"/>
            <a:ext cx="6428076" cy="310981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2B60762-4B99-5B8B-8C03-667C98D49E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7080" y="3469240"/>
            <a:ext cx="6955637" cy="273800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C2C81F9-28FD-BD76-A350-1773A9FA4348}"/>
              </a:ext>
            </a:extLst>
          </p:cNvPr>
          <p:cNvSpPr txBox="1"/>
          <p:nvPr/>
        </p:nvSpPr>
        <p:spPr>
          <a:xfrm>
            <a:off x="698241" y="1446878"/>
            <a:ext cx="46421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latin typeface="Calibri "/>
                <a:hlinkClick r:id="rId4"/>
              </a:rPr>
              <a:t>Finding and Using Information</a:t>
            </a:r>
            <a:r>
              <a:rPr lang="en-GB" sz="2400">
                <a:latin typeface="Calibri "/>
              </a:rPr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706BDA8-3EB6-E385-A64E-E7BAB4E3BBF5}"/>
              </a:ext>
            </a:extLst>
          </p:cNvPr>
          <p:cNvSpPr txBox="1"/>
          <p:nvPr/>
        </p:nvSpPr>
        <p:spPr>
          <a:xfrm>
            <a:off x="8049278" y="2823185"/>
            <a:ext cx="36134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latin typeface="Calibri "/>
                <a:hlinkClick r:id="rId5"/>
              </a:rPr>
              <a:t>Referencing and Plagiarism</a:t>
            </a:r>
            <a:r>
              <a:rPr lang="en-GB" sz="1800">
                <a:latin typeface="Calibri 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131179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EE0831F-38EB-4CA3-1C36-01F9F2FF7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14" y="498916"/>
            <a:ext cx="8394223" cy="1003916"/>
          </a:xfrm>
        </p:spPr>
        <p:txBody>
          <a:bodyPr>
            <a:normAutofit fontScale="90000"/>
          </a:bodyPr>
          <a:lstStyle/>
          <a:p>
            <a:r>
              <a:rPr lang="en-US" sz="4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also provide digital support.</a:t>
            </a:r>
            <a:br>
              <a:rPr lang="en-US" dirty="0"/>
            </a:br>
            <a:endParaRPr lang="en-US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88B7F9D4-2425-1C36-C71C-1E46139BC4DF}"/>
              </a:ext>
            </a:extLst>
          </p:cNvPr>
          <p:cNvSpPr txBox="1">
            <a:spLocks/>
          </p:cNvSpPr>
          <p:nvPr/>
        </p:nvSpPr>
        <p:spPr>
          <a:xfrm>
            <a:off x="370214" y="2121433"/>
            <a:ext cx="4536395" cy="432318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endParaRPr lang="en-GB" sz="25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Explore to find: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collection of tools and resources to help you develop your digital skills. </a:t>
            </a:r>
          </a:p>
          <a:p>
            <a:pPr marL="0" indent="0">
              <a:buNone/>
            </a:pPr>
            <a:endParaRPr lang="en-GB" sz="2500" dirty="0">
              <a:solidFill>
                <a:srgbClr val="4A4A4B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institute has a </a:t>
            </a:r>
            <a:r>
              <a:rPr lang="en-GB" sz="25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Advisor.</a:t>
            </a: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IEH advisor is Gwennan Couch.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85D242-7D0F-E115-1988-1DD510708E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0041" y="2289177"/>
            <a:ext cx="6384162" cy="37813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6991503-AA45-971E-018F-D21B1FB73BB9}"/>
              </a:ext>
            </a:extLst>
          </p:cNvPr>
          <p:cNvSpPr txBox="1"/>
          <p:nvPr/>
        </p:nvSpPr>
        <p:spPr>
          <a:xfrm>
            <a:off x="228600" y="1502832"/>
            <a:ext cx="11734800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5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DigiCentre</a:t>
            </a: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a one-stop shop for all the digital skills needs of both staff and students.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73857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128" y="-41564"/>
            <a:ext cx="5888700" cy="1003916"/>
          </a:xfrm>
        </p:spPr>
        <p:txBody>
          <a:bodyPr/>
          <a:lstStyle/>
          <a:p>
            <a:pPr algn="ctr"/>
            <a:r>
              <a:rPr lang="en-GB">
                <a:latin typeface="Calibri"/>
                <a:cs typeface="Calibri"/>
              </a:rPr>
              <a:t>Help is always available.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659551" y="1454138"/>
            <a:ext cx="563944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"/>
              </a:rPr>
              <a:t>Search and subject related help: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cs typeface="Calibri"/>
              </a:rPr>
              <a:t>Alison Evans </a:t>
            </a:r>
            <a:r>
              <a:rPr lang="en-GB" sz="2400">
                <a:latin typeface="Calibri"/>
                <a:cs typeface="Calibri"/>
              </a:rPr>
              <a:t>Academic Liaison Librarian.</a:t>
            </a:r>
            <a:endParaRPr lang="en-GB" sz="2400">
              <a:ea typeface="+mn-lt"/>
              <a:cs typeface="+mn-lt"/>
            </a:endParaRPr>
          </a:p>
          <a:p>
            <a:r>
              <a:rPr lang="en-GB" sz="2400">
                <a:latin typeface="Calibri"/>
                <a:cs typeface="Calibri"/>
              </a:rPr>
              <a:t>     </a:t>
            </a:r>
            <a:r>
              <a:rPr lang="en-GB" sz="2400">
                <a:latin typeface="Calibri"/>
                <a:cs typeface="Calibri"/>
                <a:hlinkClick r:id="rId3"/>
              </a:rPr>
              <a:t>alison.evans@uwtsd.ac.uk</a:t>
            </a:r>
            <a:r>
              <a:rPr lang="en-GB" sz="2400">
                <a:latin typeface="Calibri"/>
                <a:cs typeface="Calibri"/>
              </a:rPr>
              <a:t> </a:t>
            </a:r>
            <a:endParaRPr lang="en-US" sz="2400">
              <a:ea typeface="+mn-lt"/>
              <a:cs typeface="+mn-lt"/>
            </a:endParaRPr>
          </a:p>
        </p:txBody>
      </p:sp>
      <p:pic>
        <p:nvPicPr>
          <p:cNvPr id="14" name="Picture 14" descr="A picture containing table, person, indoor, computer&#10;&#10;Description automatically generated">
            <a:extLst>
              <a:ext uri="{FF2B5EF4-FFF2-40B4-BE49-F238E27FC236}">
                <a16:creationId xmlns:a16="http://schemas.microsoft.com/office/drawing/2014/main" id="{48A98BE8-15B3-40A3-BAA5-71E18DB561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t="2453" b="2453"/>
          <a:stretch/>
        </p:blipFill>
        <p:spPr>
          <a:xfrm>
            <a:off x="756600" y="2779159"/>
            <a:ext cx="5417381" cy="3469677"/>
          </a:xfr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02010" y="5420329"/>
            <a:ext cx="998746" cy="7503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D94424-1AF3-76C8-CD65-037212E675EB}"/>
              </a:ext>
            </a:extLst>
          </p:cNvPr>
          <p:cNvSpPr txBox="1"/>
          <p:nvPr/>
        </p:nvSpPr>
        <p:spPr>
          <a:xfrm>
            <a:off x="6948383" y="1454139"/>
            <a:ext cx="50307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queries: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>
                <a:latin typeface="Calibri"/>
                <a:ea typeface="+mn-lt"/>
                <a:cs typeface="Calibri"/>
              </a:rPr>
              <a:t>Gwen Couch</a:t>
            </a:r>
            <a:r>
              <a:rPr lang="en-GB" sz="2400">
                <a:latin typeface="Calibri"/>
                <a:ea typeface="+mn-lt"/>
                <a:cs typeface="Calibri"/>
              </a:rPr>
              <a:t> Digital Skills Advisor.</a:t>
            </a:r>
          </a:p>
          <a:p>
            <a:r>
              <a:rPr lang="en-GB" sz="2400">
                <a:latin typeface="Calibri"/>
                <a:ea typeface="+mn-lt"/>
                <a:cs typeface="Calibri"/>
              </a:rPr>
              <a:t>     </a:t>
            </a:r>
            <a:r>
              <a:rPr lang="en-GB" sz="2400">
                <a:latin typeface="Calibri"/>
                <a:ea typeface="+mn-lt"/>
                <a:cs typeface="Calibri"/>
                <a:hlinkClick r:id="rId6"/>
              </a:rPr>
              <a:t>g.couch@uwtsd.ac.uk</a:t>
            </a:r>
            <a:endParaRPr lang="en-GB" sz="2400">
              <a:latin typeface="Calibri"/>
              <a:ea typeface="+mn-lt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FAF4D7-57EE-E306-E18B-B9E5B4B991AA}"/>
              </a:ext>
            </a:extLst>
          </p:cNvPr>
          <p:cNvSpPr txBox="1"/>
          <p:nvPr/>
        </p:nvSpPr>
        <p:spPr>
          <a:xfrm>
            <a:off x="6948383" y="5339717"/>
            <a:ext cx="36717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General library help or chat: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849500-33BB-673E-A82B-3D4328783AD4}"/>
              </a:ext>
            </a:extLst>
          </p:cNvPr>
          <p:cNvSpPr txBox="1"/>
          <p:nvPr/>
        </p:nvSpPr>
        <p:spPr>
          <a:xfrm>
            <a:off x="6944669" y="4192147"/>
            <a:ext cx="49492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If we do not have access to an item: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 "/>
                <a:hlinkClick r:id="rId8"/>
              </a:rPr>
              <a:t>Need More?</a:t>
            </a:r>
            <a:endParaRPr lang="en-GB" sz="2400">
              <a:latin typeface="Calibri 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C18034-05A9-64C6-8FCB-EE59024C356F}"/>
              </a:ext>
            </a:extLst>
          </p:cNvPr>
          <p:cNvSpPr txBox="1"/>
          <p:nvPr/>
        </p:nvSpPr>
        <p:spPr>
          <a:xfrm>
            <a:off x="6944669" y="2990502"/>
            <a:ext cx="477847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Online </a:t>
            </a:r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programme: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Academic and </a:t>
            </a:r>
            <a:r>
              <a:rPr lang="en-GB" sz="2400" err="1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Infoskills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. 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07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3F46DF74-23C4-84D7-EFD0-198896278F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634004" cy="1046857"/>
          </a:xfrm>
        </p:spPr>
        <p:txBody>
          <a:bodyPr>
            <a:noAutofit/>
          </a:bodyPr>
          <a:lstStyle/>
          <a:p>
            <a:r>
              <a:rPr lang="en-GB" dirty="0"/>
              <a:t>If you have a couple of minutes, please scan the QR code and complete the feedback form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E362224-B3DA-FDAA-52C3-265526D22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6490" y="1203600"/>
            <a:ext cx="5714999" cy="2225400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Students 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We would be happy if you told us how we did ...</a:t>
            </a:r>
          </a:p>
        </p:txBody>
      </p:sp>
    </p:spTree>
    <p:extLst>
      <p:ext uri="{BB962C8B-B14F-4D97-AF65-F5344CB8AC3E}">
        <p14:creationId xmlns:p14="http://schemas.microsoft.com/office/powerpoint/2010/main" val="2211475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schemas.microsoft.com/office/2006/documentManagement/types"/>
    <ds:schemaRef ds:uri="http://purl.org/dc/elements/1.1/"/>
    <ds:schemaRef ds:uri="61b8a593-e33f-405c-9ec9-a885dee76581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www.w3.org/XML/1998/namespace"/>
    <ds:schemaRef ds:uri="316f2420-4a0a-4c49-8a81-53a9bcc36554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9B775386-F393-4C47-AFE5-F8DFDDEF68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TotalTime>550</TotalTime>
  <Words>1300</Words>
  <Application>Microsoft Office PowerPoint</Application>
  <PresentationFormat>Widescreen</PresentationFormat>
  <Paragraphs>222</Paragraphs>
  <Slides>23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Arial,Sans-Serif</vt:lpstr>
      <vt:lpstr>Calibri </vt:lpstr>
      <vt:lpstr>Arial</vt:lpstr>
      <vt:lpstr>Calibri</vt:lpstr>
      <vt:lpstr>Calibri Light</vt:lpstr>
      <vt:lpstr>Lucida Sans</vt:lpstr>
      <vt:lpstr>Wingdings</vt:lpstr>
      <vt:lpstr>Office Theme</vt:lpstr>
      <vt:lpstr>Advanced searching.</vt:lpstr>
      <vt:lpstr>PowerPoint Presentation</vt:lpstr>
      <vt:lpstr>Evaluate all information critically. </vt:lpstr>
      <vt:lpstr>Where to begin searching for academic information.</vt:lpstr>
      <vt:lpstr>Library resources can be found in the university intranet pages.</vt:lpstr>
      <vt:lpstr>Virtual tour around the library intranet web pages.</vt:lpstr>
      <vt:lpstr> What are online resource lists and where can I find them?</vt:lpstr>
      <vt:lpstr>Why use an online resource list?</vt:lpstr>
      <vt:lpstr>Why use the library catalogue?</vt:lpstr>
      <vt:lpstr>You can also ...</vt:lpstr>
      <vt:lpstr>Library catalogue.</vt:lpstr>
      <vt:lpstr>Practice …</vt:lpstr>
      <vt:lpstr>The library catalogue versus individual databases.</vt:lpstr>
      <vt:lpstr>Finding and using relevant databases.</vt:lpstr>
      <vt:lpstr>Practice …</vt:lpstr>
      <vt:lpstr>Get on top of Harvard referencing ... </vt:lpstr>
      <vt:lpstr>Get on top of Harvard referencing ...</vt:lpstr>
      <vt:lpstr>RefWorks.</vt:lpstr>
      <vt:lpstr>Academic and Infoskills programme.</vt:lpstr>
      <vt:lpstr>Interactive courses …</vt:lpstr>
      <vt:lpstr>We also provide digital support. </vt:lpstr>
      <vt:lpstr>Help is always available.</vt:lpstr>
      <vt:lpstr>Students  We would be happy if you told us how we did ...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Alison Evans (Lib)</cp:lastModifiedBy>
  <cp:revision>1</cp:revision>
  <dcterms:created xsi:type="dcterms:W3CDTF">2024-01-22T14:34:05Z</dcterms:created>
  <dcterms:modified xsi:type="dcterms:W3CDTF">2024-11-05T12:14:03Z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