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63" r:id="rId4"/>
    <p:sldId id="258" r:id="rId5"/>
    <p:sldId id="259" r:id="rId6"/>
    <p:sldId id="260" r:id="rId7"/>
    <p:sldId id="261" r:id="rId8"/>
    <p:sldId id="262" r:id="rId9"/>
    <p:sldId id="264" r:id="rId10"/>
    <p:sldId id="267" r:id="rId11"/>
    <p:sldId id="265" r:id="rId12"/>
    <p:sldId id="266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B293CD-31C6-4DD9-A05B-A52835E8C389}" v="46" dt="2026-04-18T05:32:55.7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5" d="100"/>
          <a:sy n="95" d="100"/>
        </p:scale>
        <p:origin x="1090" y="2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ristian florin oglan" userId="3bbb459e01467fd5" providerId="LiveId" clId="{927CECA5-1A29-430C-964E-C26088EBF490}"/>
    <pc:docChg chg="undo custSel addSld modSld sldOrd">
      <pc:chgData name="cristian florin oglan" userId="3bbb459e01467fd5" providerId="LiveId" clId="{927CECA5-1A29-430C-964E-C26088EBF490}" dt="2026-04-18T05:33:39.142" v="561" actId="20577"/>
      <pc:docMkLst>
        <pc:docMk/>
      </pc:docMkLst>
      <pc:sldChg chg="ord">
        <pc:chgData name="cristian florin oglan" userId="3bbb459e01467fd5" providerId="LiveId" clId="{927CECA5-1A29-430C-964E-C26088EBF490}" dt="2026-04-14T18:21:09.045" v="527"/>
        <pc:sldMkLst>
          <pc:docMk/>
          <pc:sldMk cId="0" sldId="256"/>
        </pc:sldMkLst>
      </pc:sldChg>
      <pc:sldChg chg="modSp mod">
        <pc:chgData name="cristian florin oglan" userId="3bbb459e01467fd5" providerId="LiveId" clId="{927CECA5-1A29-430C-964E-C26088EBF490}" dt="2026-04-15T17:33:20.238" v="529" actId="14100"/>
        <pc:sldMkLst>
          <pc:docMk/>
          <pc:sldMk cId="0" sldId="258"/>
        </pc:sldMkLst>
        <pc:spChg chg="mod">
          <ac:chgData name="cristian florin oglan" userId="3bbb459e01467fd5" providerId="LiveId" clId="{927CECA5-1A29-430C-964E-C26088EBF490}" dt="2026-04-15T17:33:20.238" v="529" actId="14100"/>
          <ac:spMkLst>
            <pc:docMk/>
            <pc:sldMk cId="0" sldId="258"/>
            <ac:spMk id="3" creationId="{00000000-0000-0000-0000-000000000000}"/>
          </ac:spMkLst>
        </pc:spChg>
      </pc:sldChg>
      <pc:sldChg chg="modSp mod">
        <pc:chgData name="cristian florin oglan" userId="3bbb459e01467fd5" providerId="LiveId" clId="{927CECA5-1A29-430C-964E-C26088EBF490}" dt="2026-04-14T18:17:43.089" v="525" actId="27636"/>
        <pc:sldMkLst>
          <pc:docMk/>
          <pc:sldMk cId="0" sldId="260"/>
        </pc:sldMkLst>
        <pc:spChg chg="mod">
          <ac:chgData name="cristian florin oglan" userId="3bbb459e01467fd5" providerId="LiveId" clId="{927CECA5-1A29-430C-964E-C26088EBF490}" dt="2026-04-14T18:17:43.089" v="525" actId="27636"/>
          <ac:spMkLst>
            <pc:docMk/>
            <pc:sldMk cId="0" sldId="260"/>
            <ac:spMk id="2" creationId="{00000000-0000-0000-0000-000000000000}"/>
          </ac:spMkLst>
        </pc:spChg>
      </pc:sldChg>
      <pc:sldChg chg="ord">
        <pc:chgData name="cristian florin oglan" userId="3bbb459e01467fd5" providerId="LiveId" clId="{927CECA5-1A29-430C-964E-C26088EBF490}" dt="2026-04-14T18:14:56.065" v="510"/>
        <pc:sldMkLst>
          <pc:docMk/>
          <pc:sldMk cId="0" sldId="263"/>
        </pc:sldMkLst>
      </pc:sldChg>
      <pc:sldChg chg="modSp mod">
        <pc:chgData name="cristian florin oglan" userId="3bbb459e01467fd5" providerId="LiveId" clId="{927CECA5-1A29-430C-964E-C26088EBF490}" dt="2026-04-14T18:12:25.562" v="504" actId="20577"/>
        <pc:sldMkLst>
          <pc:docMk/>
          <pc:sldMk cId="0" sldId="264"/>
        </pc:sldMkLst>
        <pc:spChg chg="mod">
          <ac:chgData name="cristian florin oglan" userId="3bbb459e01467fd5" providerId="LiveId" clId="{927CECA5-1A29-430C-964E-C26088EBF490}" dt="2026-04-14T18:12:25.562" v="504" actId="20577"/>
          <ac:spMkLst>
            <pc:docMk/>
            <pc:sldMk cId="0" sldId="264"/>
            <ac:spMk id="3" creationId="{00000000-0000-0000-0000-000000000000}"/>
          </ac:spMkLst>
        </pc:spChg>
      </pc:sldChg>
      <pc:sldChg chg="modSp mod">
        <pc:chgData name="cristian florin oglan" userId="3bbb459e01467fd5" providerId="LiveId" clId="{927CECA5-1A29-430C-964E-C26088EBF490}" dt="2026-04-14T17:37:00.106" v="244" actId="20577"/>
        <pc:sldMkLst>
          <pc:docMk/>
          <pc:sldMk cId="0" sldId="265"/>
        </pc:sldMkLst>
        <pc:spChg chg="mod">
          <ac:chgData name="cristian florin oglan" userId="3bbb459e01467fd5" providerId="LiveId" clId="{927CECA5-1A29-430C-964E-C26088EBF490}" dt="2026-04-14T17:37:00.106" v="244" actId="20577"/>
          <ac:spMkLst>
            <pc:docMk/>
            <pc:sldMk cId="0" sldId="265"/>
            <ac:spMk id="3" creationId="{00000000-0000-0000-0000-000000000000}"/>
          </ac:spMkLst>
        </pc:spChg>
      </pc:sldChg>
      <pc:sldChg chg="addSp delSp modSp new mod">
        <pc:chgData name="cristian florin oglan" userId="3bbb459e01467fd5" providerId="LiveId" clId="{927CECA5-1A29-430C-964E-C26088EBF490}" dt="2026-04-18T05:33:39.142" v="561" actId="20577"/>
        <pc:sldMkLst>
          <pc:docMk/>
          <pc:sldMk cId="1791812708" sldId="267"/>
        </pc:sldMkLst>
        <pc:graphicFrameChg chg="add mod modGraphic">
          <ac:chgData name="cristian florin oglan" userId="3bbb459e01467fd5" providerId="LiveId" clId="{927CECA5-1A29-430C-964E-C26088EBF490}" dt="2026-04-18T05:33:39.142" v="561" actId="20577"/>
          <ac:graphicFrameMkLst>
            <pc:docMk/>
            <pc:sldMk cId="1791812708" sldId="267"/>
            <ac:graphicFrameMk id="3" creationId="{FA6ED7F9-47B4-A2D6-7AD7-9F0B3E2A3516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43DF24-D4DD-4991-9A5F-56A8B9A15CD9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0B67A46-82C8-417F-BB93-09E85F8534B4}">
      <dgm:prSet phldrT="[Text]" phldr="0" custT="1"/>
      <dgm:spPr/>
      <dgm:t>
        <a:bodyPr/>
        <a:lstStyle/>
        <a:p>
          <a:r>
            <a:rPr lang="en-US" sz="1800" b="1" dirty="0"/>
            <a:t>CEO</a:t>
          </a:r>
          <a:endParaRPr lang="en-GB" sz="1800" b="1" dirty="0"/>
        </a:p>
      </dgm:t>
    </dgm:pt>
    <dgm:pt modelId="{2AF88033-B422-4AD8-A355-6E57C6E10DF5}" type="parTrans" cxnId="{C0240A4C-A51B-4DA7-9464-C8F4E9B7782F}">
      <dgm:prSet/>
      <dgm:spPr/>
      <dgm:t>
        <a:bodyPr/>
        <a:lstStyle/>
        <a:p>
          <a:endParaRPr lang="en-GB"/>
        </a:p>
      </dgm:t>
    </dgm:pt>
    <dgm:pt modelId="{07B3461B-522A-408C-B415-04E5A1C23BE2}" type="sibTrans" cxnId="{C0240A4C-A51B-4DA7-9464-C8F4E9B7782F}">
      <dgm:prSet/>
      <dgm:spPr/>
      <dgm:t>
        <a:bodyPr/>
        <a:lstStyle/>
        <a:p>
          <a:endParaRPr lang="en-GB"/>
        </a:p>
      </dgm:t>
    </dgm:pt>
    <dgm:pt modelId="{68F2BD20-B3C6-4CF9-A7AB-7C8278D10E0C}">
      <dgm:prSet phldrT="[Text]" phldr="0" custT="1"/>
      <dgm:spPr/>
      <dgm:t>
        <a:bodyPr/>
        <a:lstStyle/>
        <a:p>
          <a:r>
            <a:rPr lang="en-US" sz="1400" dirty="0"/>
            <a:t>HUMAN</a:t>
          </a:r>
          <a:r>
            <a:rPr lang="en-US" sz="1600" dirty="0"/>
            <a:t> </a:t>
          </a:r>
          <a:r>
            <a:rPr lang="en-US" sz="1400" dirty="0"/>
            <a:t>RESOURCES</a:t>
          </a:r>
          <a:endParaRPr lang="en-GB" sz="1400" dirty="0"/>
        </a:p>
      </dgm:t>
    </dgm:pt>
    <dgm:pt modelId="{511CD8CB-6CF1-48E3-B216-7E4D3BB8D7EC}" type="parTrans" cxnId="{88E50381-8510-4CFD-81A2-BC052969D6B5}">
      <dgm:prSet/>
      <dgm:spPr/>
      <dgm:t>
        <a:bodyPr/>
        <a:lstStyle/>
        <a:p>
          <a:endParaRPr lang="en-GB"/>
        </a:p>
      </dgm:t>
    </dgm:pt>
    <dgm:pt modelId="{D7EBB4DB-D864-46C3-98DE-69386ABF2D20}" type="sibTrans" cxnId="{88E50381-8510-4CFD-81A2-BC052969D6B5}">
      <dgm:prSet/>
      <dgm:spPr/>
      <dgm:t>
        <a:bodyPr/>
        <a:lstStyle/>
        <a:p>
          <a:endParaRPr lang="en-GB"/>
        </a:p>
      </dgm:t>
    </dgm:pt>
    <dgm:pt modelId="{80604D16-BA58-49ED-B7FB-1B18DC1F17FB}">
      <dgm:prSet phldrT="[Text]" phldr="0" custT="1"/>
      <dgm:spPr/>
      <dgm:t>
        <a:bodyPr/>
        <a:lstStyle/>
        <a:p>
          <a:r>
            <a:rPr lang="en-US" sz="1400" i="0" dirty="0"/>
            <a:t>FINANCE &amp; ACCOUNTING</a:t>
          </a:r>
          <a:endParaRPr lang="en-GB" sz="1400" i="0" dirty="0"/>
        </a:p>
      </dgm:t>
    </dgm:pt>
    <dgm:pt modelId="{0EE7B5AA-5E19-49D1-9351-93584320724F}" type="parTrans" cxnId="{A18B02B9-DEAF-4401-8B8B-9D1940D4D25C}">
      <dgm:prSet/>
      <dgm:spPr/>
      <dgm:t>
        <a:bodyPr/>
        <a:lstStyle/>
        <a:p>
          <a:endParaRPr lang="en-GB"/>
        </a:p>
      </dgm:t>
    </dgm:pt>
    <dgm:pt modelId="{63A59487-17F9-4677-8835-B19D5F86AC27}" type="sibTrans" cxnId="{A18B02B9-DEAF-4401-8B8B-9D1940D4D25C}">
      <dgm:prSet/>
      <dgm:spPr/>
      <dgm:t>
        <a:bodyPr/>
        <a:lstStyle/>
        <a:p>
          <a:endParaRPr lang="en-GB"/>
        </a:p>
      </dgm:t>
    </dgm:pt>
    <dgm:pt modelId="{F6BF044E-E549-4BCE-97C3-17B43AC958A4}">
      <dgm:prSet custT="1"/>
      <dgm:spPr/>
      <dgm:t>
        <a:bodyPr/>
        <a:lstStyle/>
        <a:p>
          <a:r>
            <a:rPr lang="en-US" sz="1400" dirty="0"/>
            <a:t>SALES &amp; MARKETING</a:t>
          </a:r>
          <a:endParaRPr lang="en-GB" sz="1400" dirty="0"/>
        </a:p>
      </dgm:t>
    </dgm:pt>
    <dgm:pt modelId="{59CEB2A9-B07E-4382-933E-9045D1F3B218}" type="parTrans" cxnId="{EB02FBAB-5E93-4142-BD42-9B3F9E0E8CBC}">
      <dgm:prSet/>
      <dgm:spPr/>
      <dgm:t>
        <a:bodyPr/>
        <a:lstStyle/>
        <a:p>
          <a:endParaRPr lang="en-GB"/>
        </a:p>
      </dgm:t>
    </dgm:pt>
    <dgm:pt modelId="{721EBAFF-0E43-4CB8-8891-1E87F9D0D147}" type="sibTrans" cxnId="{EB02FBAB-5E93-4142-BD42-9B3F9E0E8CBC}">
      <dgm:prSet/>
      <dgm:spPr/>
      <dgm:t>
        <a:bodyPr/>
        <a:lstStyle/>
        <a:p>
          <a:endParaRPr lang="en-GB"/>
        </a:p>
      </dgm:t>
    </dgm:pt>
    <dgm:pt modelId="{82A46C61-2833-4F5E-A09A-ECD36344BC2D}">
      <dgm:prSet custT="1"/>
      <dgm:spPr/>
      <dgm:t>
        <a:bodyPr/>
        <a:lstStyle/>
        <a:p>
          <a:r>
            <a:rPr lang="en-US" sz="1400" dirty="0"/>
            <a:t>OPERATIONS</a:t>
          </a:r>
          <a:endParaRPr lang="en-GB" sz="1400" dirty="0"/>
        </a:p>
      </dgm:t>
    </dgm:pt>
    <dgm:pt modelId="{F42775AE-FD8F-402A-96A5-9650F356AC6A}" type="parTrans" cxnId="{C58E7B0B-2DE9-4DA6-B238-9E561F3F25F9}">
      <dgm:prSet/>
      <dgm:spPr/>
      <dgm:t>
        <a:bodyPr/>
        <a:lstStyle/>
        <a:p>
          <a:endParaRPr lang="en-GB"/>
        </a:p>
      </dgm:t>
    </dgm:pt>
    <dgm:pt modelId="{87666137-E0F2-4770-8CEE-3A1EC2534C9D}" type="sibTrans" cxnId="{C58E7B0B-2DE9-4DA6-B238-9E561F3F25F9}">
      <dgm:prSet/>
      <dgm:spPr/>
      <dgm:t>
        <a:bodyPr/>
        <a:lstStyle/>
        <a:p>
          <a:endParaRPr lang="en-GB"/>
        </a:p>
      </dgm:t>
    </dgm:pt>
    <dgm:pt modelId="{42A3A806-D519-4A6A-9269-F1ADA3FA79F7}">
      <dgm:prSet custT="1"/>
      <dgm:spPr/>
      <dgm:t>
        <a:bodyPr/>
        <a:lstStyle/>
        <a:p>
          <a:r>
            <a:rPr lang="en-GB" sz="1400" dirty="0"/>
            <a:t>RESEARCH&amp;</a:t>
          </a:r>
        </a:p>
        <a:p>
          <a:r>
            <a:rPr lang="en-GB" sz="1400" dirty="0"/>
            <a:t>DEVELOPMENT</a:t>
          </a:r>
        </a:p>
      </dgm:t>
    </dgm:pt>
    <dgm:pt modelId="{40F93E98-80C7-4E9D-A8AA-903416B05B1C}" type="parTrans" cxnId="{99163636-DDB0-49DF-99FC-66CFBCF567A0}">
      <dgm:prSet/>
      <dgm:spPr/>
      <dgm:t>
        <a:bodyPr/>
        <a:lstStyle/>
        <a:p>
          <a:endParaRPr lang="en-GB"/>
        </a:p>
      </dgm:t>
    </dgm:pt>
    <dgm:pt modelId="{621CCC19-A3BC-4A7D-A7BC-7E391C54A17E}" type="sibTrans" cxnId="{99163636-DDB0-49DF-99FC-66CFBCF567A0}">
      <dgm:prSet/>
      <dgm:spPr/>
      <dgm:t>
        <a:bodyPr/>
        <a:lstStyle/>
        <a:p>
          <a:endParaRPr lang="en-GB"/>
        </a:p>
      </dgm:t>
    </dgm:pt>
    <dgm:pt modelId="{554289E1-B888-4F88-8D5A-EF8C17EC85E5}" type="pres">
      <dgm:prSet presAssocID="{E243DF24-D4DD-4991-9A5F-56A8B9A15CD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E935EA0-A588-43D0-95E6-62C42FD9B3FC}" type="pres">
      <dgm:prSet presAssocID="{40B67A46-82C8-417F-BB93-09E85F8534B4}" presName="hierRoot1" presStyleCnt="0"/>
      <dgm:spPr/>
    </dgm:pt>
    <dgm:pt modelId="{4324B4C0-36B3-44E3-BD72-C1F7A93896CA}" type="pres">
      <dgm:prSet presAssocID="{40B67A46-82C8-417F-BB93-09E85F8534B4}" presName="composite" presStyleCnt="0"/>
      <dgm:spPr/>
    </dgm:pt>
    <dgm:pt modelId="{94896B53-7813-4EA4-BFE1-2DB634BAF21F}" type="pres">
      <dgm:prSet presAssocID="{40B67A46-82C8-417F-BB93-09E85F8534B4}" presName="background" presStyleLbl="node0" presStyleIdx="0" presStyleCnt="1"/>
      <dgm:spPr/>
    </dgm:pt>
    <dgm:pt modelId="{CBF16B92-1746-4CF5-82B2-4F875D6DE806}" type="pres">
      <dgm:prSet presAssocID="{40B67A46-82C8-417F-BB93-09E85F8534B4}" presName="text" presStyleLbl="fgAcc0" presStyleIdx="0" presStyleCnt="1" custLinFactNeighborX="1104" custLinFactNeighborY="4957">
        <dgm:presLayoutVars>
          <dgm:chPref val="3"/>
        </dgm:presLayoutVars>
      </dgm:prSet>
      <dgm:spPr/>
    </dgm:pt>
    <dgm:pt modelId="{5644182A-DE11-47BA-9E88-E685A9BE9A3E}" type="pres">
      <dgm:prSet presAssocID="{40B67A46-82C8-417F-BB93-09E85F8534B4}" presName="hierChild2" presStyleCnt="0"/>
      <dgm:spPr/>
    </dgm:pt>
    <dgm:pt modelId="{880AF847-A234-48B1-8736-5D8A11241B07}" type="pres">
      <dgm:prSet presAssocID="{511CD8CB-6CF1-48E3-B216-7E4D3BB8D7EC}" presName="Name10" presStyleLbl="parChTrans1D2" presStyleIdx="0" presStyleCnt="5"/>
      <dgm:spPr/>
    </dgm:pt>
    <dgm:pt modelId="{D14BEC72-21F5-4C8D-983A-CA48297D6B56}" type="pres">
      <dgm:prSet presAssocID="{68F2BD20-B3C6-4CF9-A7AB-7C8278D10E0C}" presName="hierRoot2" presStyleCnt="0"/>
      <dgm:spPr/>
    </dgm:pt>
    <dgm:pt modelId="{F2979664-1239-4850-825A-358831E33693}" type="pres">
      <dgm:prSet presAssocID="{68F2BD20-B3C6-4CF9-A7AB-7C8278D10E0C}" presName="composite2" presStyleCnt="0"/>
      <dgm:spPr/>
    </dgm:pt>
    <dgm:pt modelId="{95F67207-1E89-4AFC-B3F8-550ADF9D7073}" type="pres">
      <dgm:prSet presAssocID="{68F2BD20-B3C6-4CF9-A7AB-7C8278D10E0C}" presName="background2" presStyleLbl="node2" presStyleIdx="0" presStyleCnt="5"/>
      <dgm:spPr/>
    </dgm:pt>
    <dgm:pt modelId="{A6049BF9-85F9-488D-88D3-5F247C8C351F}" type="pres">
      <dgm:prSet presAssocID="{68F2BD20-B3C6-4CF9-A7AB-7C8278D10E0C}" presName="text2" presStyleLbl="fgAcc2" presStyleIdx="0" presStyleCnt="5">
        <dgm:presLayoutVars>
          <dgm:chPref val="3"/>
        </dgm:presLayoutVars>
      </dgm:prSet>
      <dgm:spPr/>
    </dgm:pt>
    <dgm:pt modelId="{B6003A5F-55BD-43B7-A7EC-D2B2A76864A1}" type="pres">
      <dgm:prSet presAssocID="{68F2BD20-B3C6-4CF9-A7AB-7C8278D10E0C}" presName="hierChild3" presStyleCnt="0"/>
      <dgm:spPr/>
    </dgm:pt>
    <dgm:pt modelId="{6D91695F-17D4-4C89-90F9-B90846D4AA36}" type="pres">
      <dgm:prSet presAssocID="{0EE7B5AA-5E19-49D1-9351-93584320724F}" presName="Name10" presStyleLbl="parChTrans1D2" presStyleIdx="1" presStyleCnt="5"/>
      <dgm:spPr/>
    </dgm:pt>
    <dgm:pt modelId="{6CBF8937-68CF-4B0D-AC5D-AF3BB1979576}" type="pres">
      <dgm:prSet presAssocID="{80604D16-BA58-49ED-B7FB-1B18DC1F17FB}" presName="hierRoot2" presStyleCnt="0"/>
      <dgm:spPr/>
    </dgm:pt>
    <dgm:pt modelId="{F29603D8-B0C8-43D5-A714-5B2C507C3AD5}" type="pres">
      <dgm:prSet presAssocID="{80604D16-BA58-49ED-B7FB-1B18DC1F17FB}" presName="composite2" presStyleCnt="0"/>
      <dgm:spPr/>
    </dgm:pt>
    <dgm:pt modelId="{DAD7732E-69E3-4B5B-B383-379C835F2B83}" type="pres">
      <dgm:prSet presAssocID="{80604D16-BA58-49ED-B7FB-1B18DC1F17FB}" presName="background2" presStyleLbl="node2" presStyleIdx="1" presStyleCnt="5"/>
      <dgm:spPr/>
    </dgm:pt>
    <dgm:pt modelId="{C749D1B3-0CE6-4B64-B962-B3F1A15E9169}" type="pres">
      <dgm:prSet presAssocID="{80604D16-BA58-49ED-B7FB-1B18DC1F17FB}" presName="text2" presStyleLbl="fgAcc2" presStyleIdx="1" presStyleCnt="5">
        <dgm:presLayoutVars>
          <dgm:chPref val="3"/>
        </dgm:presLayoutVars>
      </dgm:prSet>
      <dgm:spPr/>
    </dgm:pt>
    <dgm:pt modelId="{DE5F1A53-CEFA-44C0-89CA-075751E4050C}" type="pres">
      <dgm:prSet presAssocID="{80604D16-BA58-49ED-B7FB-1B18DC1F17FB}" presName="hierChild3" presStyleCnt="0"/>
      <dgm:spPr/>
    </dgm:pt>
    <dgm:pt modelId="{788392B2-1D79-4B08-B17B-153AAE32481A}" type="pres">
      <dgm:prSet presAssocID="{59CEB2A9-B07E-4382-933E-9045D1F3B218}" presName="Name10" presStyleLbl="parChTrans1D2" presStyleIdx="2" presStyleCnt="5"/>
      <dgm:spPr/>
    </dgm:pt>
    <dgm:pt modelId="{393F7BA4-7743-42AC-8BBB-6DC92D31ED6E}" type="pres">
      <dgm:prSet presAssocID="{F6BF044E-E549-4BCE-97C3-17B43AC958A4}" presName="hierRoot2" presStyleCnt="0"/>
      <dgm:spPr/>
    </dgm:pt>
    <dgm:pt modelId="{9C7543C6-8A4F-4101-9A73-D1EBE92A68E6}" type="pres">
      <dgm:prSet presAssocID="{F6BF044E-E549-4BCE-97C3-17B43AC958A4}" presName="composite2" presStyleCnt="0"/>
      <dgm:spPr/>
    </dgm:pt>
    <dgm:pt modelId="{8C8E730B-5690-42E3-9694-710FDC3F0122}" type="pres">
      <dgm:prSet presAssocID="{F6BF044E-E549-4BCE-97C3-17B43AC958A4}" presName="background2" presStyleLbl="node2" presStyleIdx="2" presStyleCnt="5"/>
      <dgm:spPr/>
    </dgm:pt>
    <dgm:pt modelId="{276F87D0-C430-43C4-A6E8-FF03C193E346}" type="pres">
      <dgm:prSet presAssocID="{F6BF044E-E549-4BCE-97C3-17B43AC958A4}" presName="text2" presStyleLbl="fgAcc2" presStyleIdx="2" presStyleCnt="5">
        <dgm:presLayoutVars>
          <dgm:chPref val="3"/>
        </dgm:presLayoutVars>
      </dgm:prSet>
      <dgm:spPr/>
    </dgm:pt>
    <dgm:pt modelId="{0CD81099-264A-413B-AFB5-9EB4696263E2}" type="pres">
      <dgm:prSet presAssocID="{F6BF044E-E549-4BCE-97C3-17B43AC958A4}" presName="hierChild3" presStyleCnt="0"/>
      <dgm:spPr/>
    </dgm:pt>
    <dgm:pt modelId="{52A3692E-B2B3-409C-AF7A-668044E9DC04}" type="pres">
      <dgm:prSet presAssocID="{F42775AE-FD8F-402A-96A5-9650F356AC6A}" presName="Name10" presStyleLbl="parChTrans1D2" presStyleIdx="3" presStyleCnt="5"/>
      <dgm:spPr/>
    </dgm:pt>
    <dgm:pt modelId="{07DA62D6-B9F0-4A10-9006-2CAA6CCF3639}" type="pres">
      <dgm:prSet presAssocID="{82A46C61-2833-4F5E-A09A-ECD36344BC2D}" presName="hierRoot2" presStyleCnt="0"/>
      <dgm:spPr/>
    </dgm:pt>
    <dgm:pt modelId="{4ED1F4FC-3F7B-4C94-9EFF-396D6164920E}" type="pres">
      <dgm:prSet presAssocID="{82A46C61-2833-4F5E-A09A-ECD36344BC2D}" presName="composite2" presStyleCnt="0"/>
      <dgm:spPr/>
    </dgm:pt>
    <dgm:pt modelId="{B95075EC-614F-47EF-9AE6-6CDC47AC0C6F}" type="pres">
      <dgm:prSet presAssocID="{82A46C61-2833-4F5E-A09A-ECD36344BC2D}" presName="background2" presStyleLbl="node2" presStyleIdx="3" presStyleCnt="5"/>
      <dgm:spPr/>
    </dgm:pt>
    <dgm:pt modelId="{A1B37D2F-C9AE-42F4-8EF9-FCD9EA74E671}" type="pres">
      <dgm:prSet presAssocID="{82A46C61-2833-4F5E-A09A-ECD36344BC2D}" presName="text2" presStyleLbl="fgAcc2" presStyleIdx="3" presStyleCnt="5" custLinFactNeighborX="140" custLinFactNeighborY="-2076">
        <dgm:presLayoutVars>
          <dgm:chPref val="3"/>
        </dgm:presLayoutVars>
      </dgm:prSet>
      <dgm:spPr/>
    </dgm:pt>
    <dgm:pt modelId="{EF0DA89F-E556-4C81-A6E6-55719757D5DC}" type="pres">
      <dgm:prSet presAssocID="{82A46C61-2833-4F5E-A09A-ECD36344BC2D}" presName="hierChild3" presStyleCnt="0"/>
      <dgm:spPr/>
    </dgm:pt>
    <dgm:pt modelId="{AB94AA04-FF2B-4C7A-97A9-81C09ADA0287}" type="pres">
      <dgm:prSet presAssocID="{40F93E98-80C7-4E9D-A8AA-903416B05B1C}" presName="Name10" presStyleLbl="parChTrans1D2" presStyleIdx="4" presStyleCnt="5"/>
      <dgm:spPr/>
    </dgm:pt>
    <dgm:pt modelId="{AA665F96-9532-4D18-AAF1-EEB7CCC31AC7}" type="pres">
      <dgm:prSet presAssocID="{42A3A806-D519-4A6A-9269-F1ADA3FA79F7}" presName="hierRoot2" presStyleCnt="0"/>
      <dgm:spPr/>
    </dgm:pt>
    <dgm:pt modelId="{1C3957D1-E93A-4C2F-A5A1-B4375D1743DA}" type="pres">
      <dgm:prSet presAssocID="{42A3A806-D519-4A6A-9269-F1ADA3FA79F7}" presName="composite2" presStyleCnt="0"/>
      <dgm:spPr/>
    </dgm:pt>
    <dgm:pt modelId="{6522F2A6-ED2A-421F-820C-8A2359155E04}" type="pres">
      <dgm:prSet presAssocID="{42A3A806-D519-4A6A-9269-F1ADA3FA79F7}" presName="background2" presStyleLbl="node2" presStyleIdx="4" presStyleCnt="5"/>
      <dgm:spPr/>
    </dgm:pt>
    <dgm:pt modelId="{7BB71BD7-6D41-4989-A46C-B114C1D65625}" type="pres">
      <dgm:prSet presAssocID="{42A3A806-D519-4A6A-9269-F1ADA3FA79F7}" presName="text2" presStyleLbl="fgAcc2" presStyleIdx="4" presStyleCnt="5" custLinFactNeighborX="4415" custLinFactNeighborY="-4345">
        <dgm:presLayoutVars>
          <dgm:chPref val="3"/>
        </dgm:presLayoutVars>
      </dgm:prSet>
      <dgm:spPr/>
    </dgm:pt>
    <dgm:pt modelId="{7B145C8E-129D-49FB-8947-0A241E1266AB}" type="pres">
      <dgm:prSet presAssocID="{42A3A806-D519-4A6A-9269-F1ADA3FA79F7}" presName="hierChild3" presStyleCnt="0"/>
      <dgm:spPr/>
    </dgm:pt>
  </dgm:ptLst>
  <dgm:cxnLst>
    <dgm:cxn modelId="{B29E8E04-6878-46AB-87CE-22E80375564D}" type="presOf" srcId="{68F2BD20-B3C6-4CF9-A7AB-7C8278D10E0C}" destId="{A6049BF9-85F9-488D-88D3-5F247C8C351F}" srcOrd="0" destOrd="0" presId="urn:microsoft.com/office/officeart/2005/8/layout/hierarchy1"/>
    <dgm:cxn modelId="{C58E7B0B-2DE9-4DA6-B238-9E561F3F25F9}" srcId="{40B67A46-82C8-417F-BB93-09E85F8534B4}" destId="{82A46C61-2833-4F5E-A09A-ECD36344BC2D}" srcOrd="3" destOrd="0" parTransId="{F42775AE-FD8F-402A-96A5-9650F356AC6A}" sibTransId="{87666137-E0F2-4770-8CEE-3A1EC2534C9D}"/>
    <dgm:cxn modelId="{FCEDA42B-CE26-497F-8098-EB9B3C2BC0BC}" type="presOf" srcId="{59CEB2A9-B07E-4382-933E-9045D1F3B218}" destId="{788392B2-1D79-4B08-B17B-153AAE32481A}" srcOrd="0" destOrd="0" presId="urn:microsoft.com/office/officeart/2005/8/layout/hierarchy1"/>
    <dgm:cxn modelId="{99163636-DDB0-49DF-99FC-66CFBCF567A0}" srcId="{40B67A46-82C8-417F-BB93-09E85F8534B4}" destId="{42A3A806-D519-4A6A-9269-F1ADA3FA79F7}" srcOrd="4" destOrd="0" parTransId="{40F93E98-80C7-4E9D-A8AA-903416B05B1C}" sibTransId="{621CCC19-A3BC-4A7D-A7BC-7E391C54A17E}"/>
    <dgm:cxn modelId="{B7C66762-6C1F-46CD-B8E7-46F0711498A4}" type="presOf" srcId="{40F93E98-80C7-4E9D-A8AA-903416B05B1C}" destId="{AB94AA04-FF2B-4C7A-97A9-81C09ADA0287}" srcOrd="0" destOrd="0" presId="urn:microsoft.com/office/officeart/2005/8/layout/hierarchy1"/>
    <dgm:cxn modelId="{19832E46-944B-49E4-9EA9-0D7F9BAF0882}" type="presOf" srcId="{82A46C61-2833-4F5E-A09A-ECD36344BC2D}" destId="{A1B37D2F-C9AE-42F4-8EF9-FCD9EA74E671}" srcOrd="0" destOrd="0" presId="urn:microsoft.com/office/officeart/2005/8/layout/hierarchy1"/>
    <dgm:cxn modelId="{77B84F49-F150-4847-88E5-21A8F20FB5A8}" type="presOf" srcId="{511CD8CB-6CF1-48E3-B216-7E4D3BB8D7EC}" destId="{880AF847-A234-48B1-8736-5D8A11241B07}" srcOrd="0" destOrd="0" presId="urn:microsoft.com/office/officeart/2005/8/layout/hierarchy1"/>
    <dgm:cxn modelId="{7162164A-216C-4595-97D8-E6243F085106}" type="presOf" srcId="{80604D16-BA58-49ED-B7FB-1B18DC1F17FB}" destId="{C749D1B3-0CE6-4B64-B962-B3F1A15E9169}" srcOrd="0" destOrd="0" presId="urn:microsoft.com/office/officeart/2005/8/layout/hierarchy1"/>
    <dgm:cxn modelId="{C0240A4C-A51B-4DA7-9464-C8F4E9B7782F}" srcId="{E243DF24-D4DD-4991-9A5F-56A8B9A15CD9}" destId="{40B67A46-82C8-417F-BB93-09E85F8534B4}" srcOrd="0" destOrd="0" parTransId="{2AF88033-B422-4AD8-A355-6E57C6E10DF5}" sibTransId="{07B3461B-522A-408C-B415-04E5A1C23BE2}"/>
    <dgm:cxn modelId="{A00F0B74-14F1-4BE3-90BD-BBFC7FC15DD0}" type="presOf" srcId="{0EE7B5AA-5E19-49D1-9351-93584320724F}" destId="{6D91695F-17D4-4C89-90F9-B90846D4AA36}" srcOrd="0" destOrd="0" presId="urn:microsoft.com/office/officeart/2005/8/layout/hierarchy1"/>
    <dgm:cxn modelId="{88E50381-8510-4CFD-81A2-BC052969D6B5}" srcId="{40B67A46-82C8-417F-BB93-09E85F8534B4}" destId="{68F2BD20-B3C6-4CF9-A7AB-7C8278D10E0C}" srcOrd="0" destOrd="0" parTransId="{511CD8CB-6CF1-48E3-B216-7E4D3BB8D7EC}" sibTransId="{D7EBB4DB-D864-46C3-98DE-69386ABF2D20}"/>
    <dgm:cxn modelId="{2D829881-42A9-43A1-A469-BC965CBE370A}" type="presOf" srcId="{40B67A46-82C8-417F-BB93-09E85F8534B4}" destId="{CBF16B92-1746-4CF5-82B2-4F875D6DE806}" srcOrd="0" destOrd="0" presId="urn:microsoft.com/office/officeart/2005/8/layout/hierarchy1"/>
    <dgm:cxn modelId="{B6051DA3-49AE-4108-A164-895CF945DCF0}" type="presOf" srcId="{E243DF24-D4DD-4991-9A5F-56A8B9A15CD9}" destId="{554289E1-B888-4F88-8D5A-EF8C17EC85E5}" srcOrd="0" destOrd="0" presId="urn:microsoft.com/office/officeart/2005/8/layout/hierarchy1"/>
    <dgm:cxn modelId="{EB02FBAB-5E93-4142-BD42-9B3F9E0E8CBC}" srcId="{40B67A46-82C8-417F-BB93-09E85F8534B4}" destId="{F6BF044E-E549-4BCE-97C3-17B43AC958A4}" srcOrd="2" destOrd="0" parTransId="{59CEB2A9-B07E-4382-933E-9045D1F3B218}" sibTransId="{721EBAFF-0E43-4CB8-8891-1E87F9D0D147}"/>
    <dgm:cxn modelId="{7E813BB8-47B5-4BBA-A3CF-78D536D7A51C}" type="presOf" srcId="{F42775AE-FD8F-402A-96A5-9650F356AC6A}" destId="{52A3692E-B2B3-409C-AF7A-668044E9DC04}" srcOrd="0" destOrd="0" presId="urn:microsoft.com/office/officeart/2005/8/layout/hierarchy1"/>
    <dgm:cxn modelId="{A18B02B9-DEAF-4401-8B8B-9D1940D4D25C}" srcId="{40B67A46-82C8-417F-BB93-09E85F8534B4}" destId="{80604D16-BA58-49ED-B7FB-1B18DC1F17FB}" srcOrd="1" destOrd="0" parTransId="{0EE7B5AA-5E19-49D1-9351-93584320724F}" sibTransId="{63A59487-17F9-4677-8835-B19D5F86AC27}"/>
    <dgm:cxn modelId="{45AB17CF-B92C-4986-B361-95106791D973}" type="presOf" srcId="{42A3A806-D519-4A6A-9269-F1ADA3FA79F7}" destId="{7BB71BD7-6D41-4989-A46C-B114C1D65625}" srcOrd="0" destOrd="0" presId="urn:microsoft.com/office/officeart/2005/8/layout/hierarchy1"/>
    <dgm:cxn modelId="{A582AEED-19C0-4573-BBFB-23C13BDFE7CB}" type="presOf" srcId="{F6BF044E-E549-4BCE-97C3-17B43AC958A4}" destId="{276F87D0-C430-43C4-A6E8-FF03C193E346}" srcOrd="0" destOrd="0" presId="urn:microsoft.com/office/officeart/2005/8/layout/hierarchy1"/>
    <dgm:cxn modelId="{0A850F67-76DB-483E-B1EC-B625D8414208}" type="presParOf" srcId="{554289E1-B888-4F88-8D5A-EF8C17EC85E5}" destId="{9E935EA0-A588-43D0-95E6-62C42FD9B3FC}" srcOrd="0" destOrd="0" presId="urn:microsoft.com/office/officeart/2005/8/layout/hierarchy1"/>
    <dgm:cxn modelId="{B2A78006-9843-4B28-978D-0FB6A0BD2AAD}" type="presParOf" srcId="{9E935EA0-A588-43D0-95E6-62C42FD9B3FC}" destId="{4324B4C0-36B3-44E3-BD72-C1F7A93896CA}" srcOrd="0" destOrd="0" presId="urn:microsoft.com/office/officeart/2005/8/layout/hierarchy1"/>
    <dgm:cxn modelId="{CFDA1CE7-5994-411D-88F0-AEA6567C03B2}" type="presParOf" srcId="{4324B4C0-36B3-44E3-BD72-C1F7A93896CA}" destId="{94896B53-7813-4EA4-BFE1-2DB634BAF21F}" srcOrd="0" destOrd="0" presId="urn:microsoft.com/office/officeart/2005/8/layout/hierarchy1"/>
    <dgm:cxn modelId="{361CED1D-8B6A-422F-A9F3-4691ECE64FDF}" type="presParOf" srcId="{4324B4C0-36B3-44E3-BD72-C1F7A93896CA}" destId="{CBF16B92-1746-4CF5-82B2-4F875D6DE806}" srcOrd="1" destOrd="0" presId="urn:microsoft.com/office/officeart/2005/8/layout/hierarchy1"/>
    <dgm:cxn modelId="{00A50B2B-AB51-4C14-8E98-874DCF437A69}" type="presParOf" srcId="{9E935EA0-A588-43D0-95E6-62C42FD9B3FC}" destId="{5644182A-DE11-47BA-9E88-E685A9BE9A3E}" srcOrd="1" destOrd="0" presId="urn:microsoft.com/office/officeart/2005/8/layout/hierarchy1"/>
    <dgm:cxn modelId="{2D485CC4-915E-4AEC-8977-5D933372D07E}" type="presParOf" srcId="{5644182A-DE11-47BA-9E88-E685A9BE9A3E}" destId="{880AF847-A234-48B1-8736-5D8A11241B07}" srcOrd="0" destOrd="0" presId="urn:microsoft.com/office/officeart/2005/8/layout/hierarchy1"/>
    <dgm:cxn modelId="{111EEE08-F1BC-4E47-9AF7-90655BA9D630}" type="presParOf" srcId="{5644182A-DE11-47BA-9E88-E685A9BE9A3E}" destId="{D14BEC72-21F5-4C8D-983A-CA48297D6B56}" srcOrd="1" destOrd="0" presId="urn:microsoft.com/office/officeart/2005/8/layout/hierarchy1"/>
    <dgm:cxn modelId="{89244595-4F9F-4C6C-B6D1-BF69B2F90D1E}" type="presParOf" srcId="{D14BEC72-21F5-4C8D-983A-CA48297D6B56}" destId="{F2979664-1239-4850-825A-358831E33693}" srcOrd="0" destOrd="0" presId="urn:microsoft.com/office/officeart/2005/8/layout/hierarchy1"/>
    <dgm:cxn modelId="{5621C24C-F8C7-4601-9BD4-17FED340966F}" type="presParOf" srcId="{F2979664-1239-4850-825A-358831E33693}" destId="{95F67207-1E89-4AFC-B3F8-550ADF9D7073}" srcOrd="0" destOrd="0" presId="urn:microsoft.com/office/officeart/2005/8/layout/hierarchy1"/>
    <dgm:cxn modelId="{4806893E-0EE0-4909-BF16-D1527746311A}" type="presParOf" srcId="{F2979664-1239-4850-825A-358831E33693}" destId="{A6049BF9-85F9-488D-88D3-5F247C8C351F}" srcOrd="1" destOrd="0" presId="urn:microsoft.com/office/officeart/2005/8/layout/hierarchy1"/>
    <dgm:cxn modelId="{9F926146-9D2C-4E3C-8839-0FAFA7904C4D}" type="presParOf" srcId="{D14BEC72-21F5-4C8D-983A-CA48297D6B56}" destId="{B6003A5F-55BD-43B7-A7EC-D2B2A76864A1}" srcOrd="1" destOrd="0" presId="urn:microsoft.com/office/officeart/2005/8/layout/hierarchy1"/>
    <dgm:cxn modelId="{CA7B9CEF-15F9-4E06-A02C-ABE430D6D6E5}" type="presParOf" srcId="{5644182A-DE11-47BA-9E88-E685A9BE9A3E}" destId="{6D91695F-17D4-4C89-90F9-B90846D4AA36}" srcOrd="2" destOrd="0" presId="urn:microsoft.com/office/officeart/2005/8/layout/hierarchy1"/>
    <dgm:cxn modelId="{15DD65BA-5452-4D52-BBF6-46D6C8AE3E9E}" type="presParOf" srcId="{5644182A-DE11-47BA-9E88-E685A9BE9A3E}" destId="{6CBF8937-68CF-4B0D-AC5D-AF3BB1979576}" srcOrd="3" destOrd="0" presId="urn:microsoft.com/office/officeart/2005/8/layout/hierarchy1"/>
    <dgm:cxn modelId="{87623AC6-BA16-4B9A-A630-9F0C7D8B7C5C}" type="presParOf" srcId="{6CBF8937-68CF-4B0D-AC5D-AF3BB1979576}" destId="{F29603D8-B0C8-43D5-A714-5B2C507C3AD5}" srcOrd="0" destOrd="0" presId="urn:microsoft.com/office/officeart/2005/8/layout/hierarchy1"/>
    <dgm:cxn modelId="{B51DB895-15D2-4183-BC73-EB08946B8C21}" type="presParOf" srcId="{F29603D8-B0C8-43D5-A714-5B2C507C3AD5}" destId="{DAD7732E-69E3-4B5B-B383-379C835F2B83}" srcOrd="0" destOrd="0" presId="urn:microsoft.com/office/officeart/2005/8/layout/hierarchy1"/>
    <dgm:cxn modelId="{812D4D07-D2F4-4486-8C8D-86A7E10BDE52}" type="presParOf" srcId="{F29603D8-B0C8-43D5-A714-5B2C507C3AD5}" destId="{C749D1B3-0CE6-4B64-B962-B3F1A15E9169}" srcOrd="1" destOrd="0" presId="urn:microsoft.com/office/officeart/2005/8/layout/hierarchy1"/>
    <dgm:cxn modelId="{98DDE4E6-3393-432C-9453-7EF1231F8702}" type="presParOf" srcId="{6CBF8937-68CF-4B0D-AC5D-AF3BB1979576}" destId="{DE5F1A53-CEFA-44C0-89CA-075751E4050C}" srcOrd="1" destOrd="0" presId="urn:microsoft.com/office/officeart/2005/8/layout/hierarchy1"/>
    <dgm:cxn modelId="{60DD2846-DFC4-46A3-885A-927849725FB5}" type="presParOf" srcId="{5644182A-DE11-47BA-9E88-E685A9BE9A3E}" destId="{788392B2-1D79-4B08-B17B-153AAE32481A}" srcOrd="4" destOrd="0" presId="urn:microsoft.com/office/officeart/2005/8/layout/hierarchy1"/>
    <dgm:cxn modelId="{2DF7BC10-815C-4FE8-8CB8-9FD393F1DAB7}" type="presParOf" srcId="{5644182A-DE11-47BA-9E88-E685A9BE9A3E}" destId="{393F7BA4-7743-42AC-8BBB-6DC92D31ED6E}" srcOrd="5" destOrd="0" presId="urn:microsoft.com/office/officeart/2005/8/layout/hierarchy1"/>
    <dgm:cxn modelId="{3F7045AD-58F6-453C-8670-856D818A284F}" type="presParOf" srcId="{393F7BA4-7743-42AC-8BBB-6DC92D31ED6E}" destId="{9C7543C6-8A4F-4101-9A73-D1EBE92A68E6}" srcOrd="0" destOrd="0" presId="urn:microsoft.com/office/officeart/2005/8/layout/hierarchy1"/>
    <dgm:cxn modelId="{3FB224C2-AC75-4B60-9D1A-E62B7C185EAA}" type="presParOf" srcId="{9C7543C6-8A4F-4101-9A73-D1EBE92A68E6}" destId="{8C8E730B-5690-42E3-9694-710FDC3F0122}" srcOrd="0" destOrd="0" presId="urn:microsoft.com/office/officeart/2005/8/layout/hierarchy1"/>
    <dgm:cxn modelId="{86279BE6-2931-4AF2-866D-A3784DDDC429}" type="presParOf" srcId="{9C7543C6-8A4F-4101-9A73-D1EBE92A68E6}" destId="{276F87D0-C430-43C4-A6E8-FF03C193E346}" srcOrd="1" destOrd="0" presId="urn:microsoft.com/office/officeart/2005/8/layout/hierarchy1"/>
    <dgm:cxn modelId="{FAC31260-CCB7-4082-A642-9659233444B8}" type="presParOf" srcId="{393F7BA4-7743-42AC-8BBB-6DC92D31ED6E}" destId="{0CD81099-264A-413B-AFB5-9EB4696263E2}" srcOrd="1" destOrd="0" presId="urn:microsoft.com/office/officeart/2005/8/layout/hierarchy1"/>
    <dgm:cxn modelId="{8179F8A6-46E9-4BBB-AC05-643F67B9AC44}" type="presParOf" srcId="{5644182A-DE11-47BA-9E88-E685A9BE9A3E}" destId="{52A3692E-B2B3-409C-AF7A-668044E9DC04}" srcOrd="6" destOrd="0" presId="urn:microsoft.com/office/officeart/2005/8/layout/hierarchy1"/>
    <dgm:cxn modelId="{BBAE90E8-2BBF-4299-A8C1-9FCD7A624DF7}" type="presParOf" srcId="{5644182A-DE11-47BA-9E88-E685A9BE9A3E}" destId="{07DA62D6-B9F0-4A10-9006-2CAA6CCF3639}" srcOrd="7" destOrd="0" presId="urn:microsoft.com/office/officeart/2005/8/layout/hierarchy1"/>
    <dgm:cxn modelId="{024266AB-A1CD-4DA7-A27E-E8D328914F55}" type="presParOf" srcId="{07DA62D6-B9F0-4A10-9006-2CAA6CCF3639}" destId="{4ED1F4FC-3F7B-4C94-9EFF-396D6164920E}" srcOrd="0" destOrd="0" presId="urn:microsoft.com/office/officeart/2005/8/layout/hierarchy1"/>
    <dgm:cxn modelId="{F56BF383-CC5E-40FD-82BD-3C246FF8F01F}" type="presParOf" srcId="{4ED1F4FC-3F7B-4C94-9EFF-396D6164920E}" destId="{B95075EC-614F-47EF-9AE6-6CDC47AC0C6F}" srcOrd="0" destOrd="0" presId="urn:microsoft.com/office/officeart/2005/8/layout/hierarchy1"/>
    <dgm:cxn modelId="{AD478DD6-326C-43FD-A020-1EA299C39810}" type="presParOf" srcId="{4ED1F4FC-3F7B-4C94-9EFF-396D6164920E}" destId="{A1B37D2F-C9AE-42F4-8EF9-FCD9EA74E671}" srcOrd="1" destOrd="0" presId="urn:microsoft.com/office/officeart/2005/8/layout/hierarchy1"/>
    <dgm:cxn modelId="{1EC74507-AFB1-424B-9A89-3FC4D22840D0}" type="presParOf" srcId="{07DA62D6-B9F0-4A10-9006-2CAA6CCF3639}" destId="{EF0DA89F-E556-4C81-A6E6-55719757D5DC}" srcOrd="1" destOrd="0" presId="urn:microsoft.com/office/officeart/2005/8/layout/hierarchy1"/>
    <dgm:cxn modelId="{F841A876-7F10-4D68-993D-3D34E255B12D}" type="presParOf" srcId="{5644182A-DE11-47BA-9E88-E685A9BE9A3E}" destId="{AB94AA04-FF2B-4C7A-97A9-81C09ADA0287}" srcOrd="8" destOrd="0" presId="urn:microsoft.com/office/officeart/2005/8/layout/hierarchy1"/>
    <dgm:cxn modelId="{4CDE9337-7074-48F2-99BE-407FE7EAA2C0}" type="presParOf" srcId="{5644182A-DE11-47BA-9E88-E685A9BE9A3E}" destId="{AA665F96-9532-4D18-AAF1-EEB7CCC31AC7}" srcOrd="9" destOrd="0" presId="urn:microsoft.com/office/officeart/2005/8/layout/hierarchy1"/>
    <dgm:cxn modelId="{2CEA889F-8976-4D78-B43B-696458511802}" type="presParOf" srcId="{AA665F96-9532-4D18-AAF1-EEB7CCC31AC7}" destId="{1C3957D1-E93A-4C2F-A5A1-B4375D1743DA}" srcOrd="0" destOrd="0" presId="urn:microsoft.com/office/officeart/2005/8/layout/hierarchy1"/>
    <dgm:cxn modelId="{4433E9ED-ACC8-44DD-8909-EEA3661504D7}" type="presParOf" srcId="{1C3957D1-E93A-4C2F-A5A1-B4375D1743DA}" destId="{6522F2A6-ED2A-421F-820C-8A2359155E04}" srcOrd="0" destOrd="0" presId="urn:microsoft.com/office/officeart/2005/8/layout/hierarchy1"/>
    <dgm:cxn modelId="{3A576FF0-8BB6-4FAB-B9CF-656245C641F2}" type="presParOf" srcId="{1C3957D1-E93A-4C2F-A5A1-B4375D1743DA}" destId="{7BB71BD7-6D41-4989-A46C-B114C1D65625}" srcOrd="1" destOrd="0" presId="urn:microsoft.com/office/officeart/2005/8/layout/hierarchy1"/>
    <dgm:cxn modelId="{0254E276-2C2D-4DDB-81F9-485E8F9A5D66}" type="presParOf" srcId="{AA665F96-9532-4D18-AAF1-EEB7CCC31AC7}" destId="{7B145C8E-129D-49FB-8947-0A241E1266A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94AA04-FF2B-4C7A-97A9-81C09ADA0287}">
      <dsp:nvSpPr>
        <dsp:cNvPr id="0" name=""/>
        <dsp:cNvSpPr/>
      </dsp:nvSpPr>
      <dsp:spPr>
        <a:xfrm>
          <a:off x="4298749" y="1878577"/>
          <a:ext cx="3539911" cy="33686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2219"/>
              </a:lnTo>
              <a:lnTo>
                <a:pt x="3539911" y="202219"/>
              </a:lnTo>
              <a:lnTo>
                <a:pt x="3539911" y="336868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2A3692E-B2B3-409C-AF7A-668044E9DC04}">
      <dsp:nvSpPr>
        <dsp:cNvPr id="0" name=""/>
        <dsp:cNvSpPr/>
      </dsp:nvSpPr>
      <dsp:spPr>
        <a:xfrm>
          <a:off x="4298749" y="1878577"/>
          <a:ext cx="1762475" cy="35781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3161"/>
              </a:lnTo>
              <a:lnTo>
                <a:pt x="1762475" y="223161"/>
              </a:lnTo>
              <a:lnTo>
                <a:pt x="1762475" y="35781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8392B2-1D79-4B08-B17B-153AAE32481A}">
      <dsp:nvSpPr>
        <dsp:cNvPr id="0" name=""/>
        <dsp:cNvSpPr/>
      </dsp:nvSpPr>
      <dsp:spPr>
        <a:xfrm>
          <a:off x="4236982" y="1878577"/>
          <a:ext cx="91440" cy="376971"/>
        </a:xfrm>
        <a:custGeom>
          <a:avLst/>
          <a:gdLst/>
          <a:ahLst/>
          <a:cxnLst/>
          <a:rect l="0" t="0" r="0" b="0"/>
          <a:pathLst>
            <a:path>
              <a:moveTo>
                <a:pt x="61766" y="0"/>
              </a:moveTo>
              <a:lnTo>
                <a:pt x="61766" y="242322"/>
              </a:lnTo>
              <a:lnTo>
                <a:pt x="45720" y="242322"/>
              </a:lnTo>
              <a:lnTo>
                <a:pt x="45720" y="37697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D91695F-17D4-4C89-90F9-B90846D4AA36}">
      <dsp:nvSpPr>
        <dsp:cNvPr id="0" name=""/>
        <dsp:cNvSpPr/>
      </dsp:nvSpPr>
      <dsp:spPr>
        <a:xfrm>
          <a:off x="2506215" y="1878577"/>
          <a:ext cx="1792533" cy="376971"/>
        </a:xfrm>
        <a:custGeom>
          <a:avLst/>
          <a:gdLst/>
          <a:ahLst/>
          <a:cxnLst/>
          <a:rect l="0" t="0" r="0" b="0"/>
          <a:pathLst>
            <a:path>
              <a:moveTo>
                <a:pt x="1792533" y="0"/>
              </a:moveTo>
              <a:lnTo>
                <a:pt x="1792533" y="242322"/>
              </a:lnTo>
              <a:lnTo>
                <a:pt x="0" y="242322"/>
              </a:lnTo>
              <a:lnTo>
                <a:pt x="0" y="37697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0AF847-A234-48B1-8736-5D8A11241B07}">
      <dsp:nvSpPr>
        <dsp:cNvPr id="0" name=""/>
        <dsp:cNvSpPr/>
      </dsp:nvSpPr>
      <dsp:spPr>
        <a:xfrm>
          <a:off x="729727" y="1878577"/>
          <a:ext cx="3569021" cy="376971"/>
        </a:xfrm>
        <a:custGeom>
          <a:avLst/>
          <a:gdLst/>
          <a:ahLst/>
          <a:cxnLst/>
          <a:rect l="0" t="0" r="0" b="0"/>
          <a:pathLst>
            <a:path>
              <a:moveTo>
                <a:pt x="3569021" y="0"/>
              </a:moveTo>
              <a:lnTo>
                <a:pt x="3569021" y="242322"/>
              </a:lnTo>
              <a:lnTo>
                <a:pt x="0" y="242322"/>
              </a:lnTo>
              <a:lnTo>
                <a:pt x="0" y="376971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896B53-7813-4EA4-BFE1-2DB634BAF21F}">
      <dsp:nvSpPr>
        <dsp:cNvPr id="0" name=""/>
        <dsp:cNvSpPr/>
      </dsp:nvSpPr>
      <dsp:spPr>
        <a:xfrm>
          <a:off x="3572004" y="955611"/>
          <a:ext cx="1453489" cy="9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F16B92-1746-4CF5-82B2-4F875D6DE806}">
      <dsp:nvSpPr>
        <dsp:cNvPr id="0" name=""/>
        <dsp:cNvSpPr/>
      </dsp:nvSpPr>
      <dsp:spPr>
        <a:xfrm>
          <a:off x="3733503" y="1109035"/>
          <a:ext cx="1453489" cy="9229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/>
            <a:t>CEO</a:t>
          </a:r>
          <a:endParaRPr lang="en-GB" sz="1800" b="1" kern="1200" dirty="0"/>
        </a:p>
      </dsp:txBody>
      <dsp:txXfrm>
        <a:off x="3760536" y="1136068"/>
        <a:ext cx="1399423" cy="868899"/>
      </dsp:txXfrm>
    </dsp:sp>
    <dsp:sp modelId="{95F67207-1E89-4AFC-B3F8-550ADF9D7073}">
      <dsp:nvSpPr>
        <dsp:cNvPr id="0" name=""/>
        <dsp:cNvSpPr/>
      </dsp:nvSpPr>
      <dsp:spPr>
        <a:xfrm>
          <a:off x="2982" y="2255549"/>
          <a:ext cx="1453489" cy="9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49BF9-85F9-488D-88D3-5F247C8C351F}">
      <dsp:nvSpPr>
        <dsp:cNvPr id="0" name=""/>
        <dsp:cNvSpPr/>
      </dsp:nvSpPr>
      <dsp:spPr>
        <a:xfrm>
          <a:off x="164481" y="2408973"/>
          <a:ext cx="1453489" cy="9229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HUMAN</a:t>
          </a:r>
          <a:r>
            <a:rPr lang="en-US" sz="1600" kern="1200" dirty="0"/>
            <a:t> </a:t>
          </a:r>
          <a:r>
            <a:rPr lang="en-US" sz="1400" kern="1200" dirty="0"/>
            <a:t>RESOURCES</a:t>
          </a:r>
          <a:endParaRPr lang="en-GB" sz="1400" kern="1200" dirty="0"/>
        </a:p>
      </dsp:txBody>
      <dsp:txXfrm>
        <a:off x="191514" y="2436006"/>
        <a:ext cx="1399423" cy="868899"/>
      </dsp:txXfrm>
    </dsp:sp>
    <dsp:sp modelId="{DAD7732E-69E3-4B5B-B383-379C835F2B83}">
      <dsp:nvSpPr>
        <dsp:cNvPr id="0" name=""/>
        <dsp:cNvSpPr/>
      </dsp:nvSpPr>
      <dsp:spPr>
        <a:xfrm>
          <a:off x="1779470" y="2255549"/>
          <a:ext cx="1453489" cy="9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49D1B3-0CE6-4B64-B962-B3F1A15E9169}">
      <dsp:nvSpPr>
        <dsp:cNvPr id="0" name=""/>
        <dsp:cNvSpPr/>
      </dsp:nvSpPr>
      <dsp:spPr>
        <a:xfrm>
          <a:off x="1940969" y="2408973"/>
          <a:ext cx="1453489" cy="9229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i="0" kern="1200" dirty="0"/>
            <a:t>FINANCE &amp; ACCOUNTING</a:t>
          </a:r>
          <a:endParaRPr lang="en-GB" sz="1400" i="0" kern="1200" dirty="0"/>
        </a:p>
      </dsp:txBody>
      <dsp:txXfrm>
        <a:off x="1968002" y="2436006"/>
        <a:ext cx="1399423" cy="868899"/>
      </dsp:txXfrm>
    </dsp:sp>
    <dsp:sp modelId="{8C8E730B-5690-42E3-9694-710FDC3F0122}">
      <dsp:nvSpPr>
        <dsp:cNvPr id="0" name=""/>
        <dsp:cNvSpPr/>
      </dsp:nvSpPr>
      <dsp:spPr>
        <a:xfrm>
          <a:off x="3555957" y="2255549"/>
          <a:ext cx="1453489" cy="9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F87D0-C430-43C4-A6E8-FF03C193E346}">
      <dsp:nvSpPr>
        <dsp:cNvPr id="0" name=""/>
        <dsp:cNvSpPr/>
      </dsp:nvSpPr>
      <dsp:spPr>
        <a:xfrm>
          <a:off x="3717456" y="2408973"/>
          <a:ext cx="1453489" cy="9229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SALES &amp; MARKETING</a:t>
          </a:r>
          <a:endParaRPr lang="en-GB" sz="1400" kern="1200" dirty="0"/>
        </a:p>
      </dsp:txBody>
      <dsp:txXfrm>
        <a:off x="3744489" y="2436006"/>
        <a:ext cx="1399423" cy="868899"/>
      </dsp:txXfrm>
    </dsp:sp>
    <dsp:sp modelId="{B95075EC-614F-47EF-9AE6-6CDC47AC0C6F}">
      <dsp:nvSpPr>
        <dsp:cNvPr id="0" name=""/>
        <dsp:cNvSpPr/>
      </dsp:nvSpPr>
      <dsp:spPr>
        <a:xfrm>
          <a:off x="5334480" y="2236388"/>
          <a:ext cx="1453489" cy="9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B37D2F-C9AE-42F4-8EF9-FCD9EA74E671}">
      <dsp:nvSpPr>
        <dsp:cNvPr id="0" name=""/>
        <dsp:cNvSpPr/>
      </dsp:nvSpPr>
      <dsp:spPr>
        <a:xfrm>
          <a:off x="5495978" y="2389812"/>
          <a:ext cx="1453489" cy="9229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OPERATIONS</a:t>
          </a:r>
          <a:endParaRPr lang="en-GB" sz="1400" kern="1200" dirty="0"/>
        </a:p>
      </dsp:txBody>
      <dsp:txXfrm>
        <a:off x="5523011" y="2416845"/>
        <a:ext cx="1399423" cy="868899"/>
      </dsp:txXfrm>
    </dsp:sp>
    <dsp:sp modelId="{6522F2A6-ED2A-421F-820C-8A2359155E04}">
      <dsp:nvSpPr>
        <dsp:cNvPr id="0" name=""/>
        <dsp:cNvSpPr/>
      </dsp:nvSpPr>
      <dsp:spPr>
        <a:xfrm>
          <a:off x="7111915" y="2215446"/>
          <a:ext cx="1453489" cy="92296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B71BD7-6D41-4989-A46C-B114C1D65625}">
      <dsp:nvSpPr>
        <dsp:cNvPr id="0" name=""/>
        <dsp:cNvSpPr/>
      </dsp:nvSpPr>
      <dsp:spPr>
        <a:xfrm>
          <a:off x="7273414" y="2368870"/>
          <a:ext cx="1453489" cy="92296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RESEARCH&amp;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DEVELOPMENT</a:t>
          </a:r>
        </a:p>
      </dsp:txBody>
      <dsp:txXfrm>
        <a:off x="7300447" y="2395903"/>
        <a:ext cx="1399423" cy="8688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2048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2760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5720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2808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323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308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837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256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705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6755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388159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8658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734945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47186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56686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35394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3678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56452" y="1383210"/>
            <a:ext cx="6600451" cy="2262781"/>
          </a:xfrm>
        </p:spPr>
        <p:txBody>
          <a:bodyPr>
            <a:normAutofit fontScale="90000"/>
          </a:bodyPr>
          <a:lstStyle/>
          <a:p>
            <a:r>
              <a:rPr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Smart Home Cleaning Subscription Service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b="1" dirty="0">
                <a:solidFill>
                  <a:schemeClr val="tx1"/>
                </a:solidFill>
              </a:rPr>
              <a:t>Business Plan Presentation</a:t>
            </a:r>
          </a:p>
          <a:p>
            <a:pPr algn="ctr"/>
            <a:r>
              <a:rPr lang="ro-RO" b="1" dirty="0">
                <a:solidFill>
                  <a:schemeClr val="tx1"/>
                </a:solidFill>
              </a:rPr>
              <a:t>CRISTIAN FLORIN OGLAN</a:t>
            </a:r>
            <a:endParaRPr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Business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185585" cy="2503055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Subscription-based cleaning service facilitated by technology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Emphasise convenience, consistency, and reliability</a:t>
            </a:r>
            <a:endParaRPr lang="ro-RO" dirty="0"/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Sustainable and health-oriented cleaning solutions</a:t>
            </a:r>
            <a:endParaRPr lang="ro-RO" dirty="0"/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Digital platform for scheduling and customisation</a:t>
            </a:r>
            <a:endParaRPr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6453" y="4350327"/>
            <a:ext cx="3314492" cy="2209661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Unique Selling Point (USP)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28743" y="3057237"/>
            <a:ext cx="6591985" cy="2133600"/>
          </a:xfrm>
        </p:spPr>
        <p:txBody>
          <a:bodyPr/>
          <a:lstStyle/>
          <a:p>
            <a:pPr algn="just"/>
            <a:r>
              <a:rPr lang="en-GB" dirty="0"/>
              <a:t>Subscription concept guaranteeing reliability</a:t>
            </a:r>
          </a:p>
          <a:p>
            <a:pPr algn="just"/>
            <a:r>
              <a:rPr lang="en-GB" dirty="0"/>
              <a:t>Digital personalisation and scheduling</a:t>
            </a:r>
          </a:p>
          <a:p>
            <a:pPr algn="just"/>
            <a:r>
              <a:rPr lang="en-GB" dirty="0"/>
              <a:t>Sustainable and non-harmful cleaning methodologies</a:t>
            </a:r>
          </a:p>
          <a:p>
            <a:pPr algn="just"/>
            <a:r>
              <a:rPr lang="en-GB" dirty="0"/>
              <a:t>Integration of convenience, sustainability, and customisation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Services Offered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36115" y="1460500"/>
            <a:ext cx="6591985" cy="5397500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GB" dirty="0"/>
              <a:t>Routine domestic cleaning (weekly, bi-weekly, monthly)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dirty="0"/>
              <a:t>Tailored cleaning according to client specifications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dirty="0"/>
              <a:t>Uniform high-</a:t>
            </a:r>
            <a:r>
              <a:rPr lang="en-GB" dirty="0" err="1"/>
              <a:t>caliber</a:t>
            </a:r>
            <a:r>
              <a:rPr lang="en-GB" dirty="0"/>
              <a:t> service provision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dirty="0"/>
              <a:t>Utilisation of eco-friendly cleaning agents</a:t>
            </a:r>
          </a:p>
        </p:txBody>
      </p:sp>
      <p:pic>
        <p:nvPicPr>
          <p:cNvPr id="5" name="Picture 2" descr="Must-have smart home cleaning gadgets — Gadget Flo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9251" y="4276436"/>
            <a:ext cx="3890593" cy="21888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Business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1033" y="2429164"/>
            <a:ext cx="6591985" cy="2872509"/>
          </a:xfrm>
        </p:spPr>
        <p:txBody>
          <a:bodyPr/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dirty="0"/>
              <a:t>Short-term: Establish consumer base and enhance brand recognition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dirty="0"/>
              <a:t>Recruit and train proficient cleaning personnel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dirty="0"/>
              <a:t>Establish standardised service protocols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dirty="0"/>
              <a:t>Geographically expand and diversify services in the long term.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dirty="0"/>
              <a:t>Attain profitability and robust customer allegiance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Market Analysis  </a:t>
            </a:r>
            <a:br>
              <a:rPr lang="en-US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37979" y="3103418"/>
            <a:ext cx="6591985" cy="2419927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Increasing desire for convenience and outsourced services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Robust societal movement towards sustainability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Prospects: digital platforms and service augmentation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Threats: competitive rivalry and economic volatility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dirty="0"/>
              <a:t>Strength: subscription model and customisation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Target 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11870" y="2937164"/>
            <a:ext cx="6591985" cy="1838036"/>
          </a:xfrm>
        </p:spPr>
        <p:txBody>
          <a:bodyPr/>
          <a:lstStyle/>
          <a:p>
            <a:r>
              <a:rPr lang="en-GB" dirty="0"/>
              <a:t>Urban professionals between the ages of 25 and 50</a:t>
            </a:r>
          </a:p>
          <a:p>
            <a:r>
              <a:rPr lang="en-GB" dirty="0"/>
              <a:t>Dual-income households and families</a:t>
            </a:r>
          </a:p>
          <a:p>
            <a:r>
              <a:rPr lang="en-GB" dirty="0"/>
              <a:t>Individuals bound by time seeking convenience</a:t>
            </a:r>
          </a:p>
          <a:p>
            <a:r>
              <a:rPr lang="en-GB" dirty="0"/>
              <a:t>Ecologically aware consumers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Marketing Strategy (4Ps)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74924" y="2863273"/>
            <a:ext cx="6591985" cy="2401455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v"/>
            </a:pPr>
            <a:r>
              <a:rPr lang="en-GB" dirty="0"/>
              <a:t>Product: Subscription-based cleaning service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dirty="0"/>
              <a:t>Pricing: Value-based tiered structure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dirty="0"/>
              <a:t>Location: Online reservation and in-home service provision</a:t>
            </a:r>
          </a:p>
          <a:p>
            <a:pPr algn="just">
              <a:buFont typeface="Wingdings" panose="05000000000000000000" pitchFamily="2" charset="2"/>
              <a:buChar char="v"/>
            </a:pPr>
            <a:r>
              <a:rPr lang="en-GB" dirty="0"/>
              <a:t>Promotion: Social media, influencers, digital marketing campaigns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Operations &amp;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08670" y="2521526"/>
            <a:ext cx="6591985" cy="4271159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Functional hierarchy: Chief Executive Officer, Human Resources, Finance and Accounting, Sales and Marketing, Research and Development and Operations.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Skilled cleaning personnel guaranteeing superior service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Technology-facilitated scheduling and coordination</a:t>
            </a:r>
          </a:p>
          <a:p>
            <a:pPr algn="just">
              <a:buFont typeface="Wingdings" panose="05000000000000000000" pitchFamily="2" charset="2"/>
              <a:buChar char="q"/>
            </a:pPr>
            <a:r>
              <a:rPr lang="en-GB" dirty="0"/>
              <a:t>Concentrate on operational efficiency and service uniformity</a:t>
            </a:r>
            <a:endParaRPr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FA6ED7F9-47B4-A2D6-7AD7-9F0B3E2A351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4152012"/>
              </p:ext>
            </p:extLst>
          </p:nvPr>
        </p:nvGraphicFramePr>
        <p:xfrm>
          <a:off x="288759" y="1397000"/>
          <a:ext cx="8726904" cy="4241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18127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Financial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74924" y="1315453"/>
            <a:ext cx="6591985" cy="5542547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b="1" dirty="0"/>
              <a:t>Projected initial expenditures</a:t>
            </a:r>
            <a:r>
              <a:rPr lang="en-GB" dirty="0"/>
              <a:t>: £50,000–£60,000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dirty="0"/>
              <a:t>Financing: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dirty="0"/>
              <a:t> personal  £20,000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dirty="0"/>
              <a:t> loans £40,000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dirty="0"/>
              <a:t>Recurring revenue generated via subscriptions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dirty="0"/>
              <a:t>Scalable business model for sustained growth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b="1" dirty="0"/>
              <a:t>Startup cost 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dirty="0"/>
              <a:t>Technology  &amp; Infrastructure  £14,000-£15,000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dirty="0"/>
              <a:t>Branding &amp; Marketing Setup  £7,000-£8,000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dirty="0"/>
              <a:t>Legal &amp; Administrative  £4,000-£5,000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dirty="0"/>
              <a:t>Equipment &amp; Tools  £5,000-£6,000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dirty="0"/>
              <a:t>Operations Setup  £10,000-£11,000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dirty="0"/>
              <a:t>Contingency Fund  £5,000-£6,000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47215" y="2835563"/>
            <a:ext cx="6591985" cy="2438400"/>
          </a:xfrm>
        </p:spPr>
        <p:txBody>
          <a:bodyPr/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dirty="0"/>
              <a:t>Progressive and expandable service framework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/>
              <a:t>In accordance with contemporary consumer demands and sustainability trends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/>
              <a:t>Significant potential for expansion and profitability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dirty="0"/>
              <a:t>Distinct competitive advantage via technology and unique selling proposition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98</TotalTime>
  <Words>382</Words>
  <Application>Microsoft Office PowerPoint</Application>
  <PresentationFormat>On-screen Show (4:3)</PresentationFormat>
  <Paragraphs>71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Century Gothic</vt:lpstr>
      <vt:lpstr>Courier New</vt:lpstr>
      <vt:lpstr>Wingdings</vt:lpstr>
      <vt:lpstr>Wingdings 3</vt:lpstr>
      <vt:lpstr>Wisp</vt:lpstr>
      <vt:lpstr>Smart Home Cleaning Subscription Service</vt:lpstr>
      <vt:lpstr>Business Overview</vt:lpstr>
      <vt:lpstr>Unique Selling Point (USP)</vt:lpstr>
      <vt:lpstr>Services Offered</vt:lpstr>
      <vt:lpstr>Business Objectives</vt:lpstr>
      <vt:lpstr>Market Analysis   SWOT</vt:lpstr>
      <vt:lpstr>Target Market</vt:lpstr>
      <vt:lpstr>Marketing Strategy (4Ps)</vt:lpstr>
      <vt:lpstr>Operations &amp; Management</vt:lpstr>
      <vt:lpstr>PowerPoint Presentation</vt:lpstr>
      <vt:lpstr>Financial Overview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Smart Home Cleaning Subscription Service</dc:title>
  <dc:subject/>
  <dc:creator>USER</dc:creator>
  <cp:keywords/>
  <dc:description>generated using python-pptx</dc:description>
  <cp:lastModifiedBy>cristian florin oglan</cp:lastModifiedBy>
  <cp:revision>6</cp:revision>
  <dcterms:created xsi:type="dcterms:W3CDTF">2013-01-27T09:14:16Z</dcterms:created>
  <dcterms:modified xsi:type="dcterms:W3CDTF">2026-04-18T05:33:47Z</dcterms:modified>
  <cp:category/>
</cp:coreProperties>
</file>