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 ContentType="image/ti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45"/>
  </p:notesMasterIdLst>
  <p:sldIdLst>
    <p:sldId id="256" r:id="rId5"/>
    <p:sldId id="268" r:id="rId6"/>
    <p:sldId id="549" r:id="rId7"/>
    <p:sldId id="290" r:id="rId8"/>
    <p:sldId id="556" r:id="rId9"/>
    <p:sldId id="557" r:id="rId10"/>
    <p:sldId id="547" r:id="rId11"/>
    <p:sldId id="269" r:id="rId12"/>
    <p:sldId id="551" r:id="rId13"/>
    <p:sldId id="289" r:id="rId14"/>
    <p:sldId id="270" r:id="rId15"/>
    <p:sldId id="271" r:id="rId16"/>
    <p:sldId id="272" r:id="rId17"/>
    <p:sldId id="273" r:id="rId18"/>
    <p:sldId id="555" r:id="rId19"/>
    <p:sldId id="274" r:id="rId20"/>
    <p:sldId id="548" r:id="rId21"/>
    <p:sldId id="299" r:id="rId22"/>
    <p:sldId id="275" r:id="rId23"/>
    <p:sldId id="276" r:id="rId24"/>
    <p:sldId id="300" r:id="rId25"/>
    <p:sldId id="260" r:id="rId26"/>
    <p:sldId id="553" r:id="rId27"/>
    <p:sldId id="552" r:id="rId28"/>
    <p:sldId id="550" r:id="rId29"/>
    <p:sldId id="544" r:id="rId30"/>
    <p:sldId id="257" r:id="rId31"/>
    <p:sldId id="292" r:id="rId32"/>
    <p:sldId id="259" r:id="rId33"/>
    <p:sldId id="293" r:id="rId34"/>
    <p:sldId id="294" r:id="rId35"/>
    <p:sldId id="295" r:id="rId36"/>
    <p:sldId id="554" r:id="rId37"/>
    <p:sldId id="302" r:id="rId38"/>
    <p:sldId id="303" r:id="rId39"/>
    <p:sldId id="304" r:id="rId40"/>
    <p:sldId id="305" r:id="rId41"/>
    <p:sldId id="306" r:id="rId42"/>
    <p:sldId id="307" r:id="rId43"/>
    <p:sldId id="278" r:id="rId44"/>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F2376D-5F79-492D-89B7-DE63CBB51497}" v="620" dt="2023-10-09T08:23:54.0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45" autoAdjust="0"/>
    <p:restoredTop sz="75767" autoAdjust="0"/>
  </p:normalViewPr>
  <p:slideViewPr>
    <p:cSldViewPr snapToGrid="0" snapToObjects="1">
      <p:cViewPr varScale="1">
        <p:scale>
          <a:sx n="68" d="100"/>
          <a:sy n="68" d="100"/>
        </p:scale>
        <p:origin x="768" y="3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_rels/data7.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7.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134FEA-B643-4920-96B8-5FFE3ABFEDF2}"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C59E2B35-615B-4F99-8D48-C9B57CB2FEB2}">
      <dgm:prSet custT="1"/>
      <dgm:spPr/>
      <dgm:t>
        <a:bodyPr/>
        <a:lstStyle/>
        <a:p>
          <a:r>
            <a:rPr lang="en-GB" sz="2800" b="1" dirty="0"/>
            <a:t>Education Technology is used as a direct substitute for traditional practices:</a:t>
          </a:r>
          <a:endParaRPr lang="en-US" sz="2800" b="1" dirty="0"/>
        </a:p>
      </dgm:t>
    </dgm:pt>
    <dgm:pt modelId="{EA1F118A-CB88-4C16-BDF0-092EBC60CBBC}" type="parTrans" cxnId="{37826560-1B77-4AFA-B225-14B6CF6C4FF4}">
      <dgm:prSet/>
      <dgm:spPr/>
      <dgm:t>
        <a:bodyPr/>
        <a:lstStyle/>
        <a:p>
          <a:endParaRPr lang="en-US"/>
        </a:p>
      </dgm:t>
    </dgm:pt>
    <dgm:pt modelId="{5FAD14F5-01F7-4DC9-9316-E74E6B631B56}" type="sibTrans" cxnId="{37826560-1B77-4AFA-B225-14B6CF6C4FF4}">
      <dgm:prSet/>
      <dgm:spPr/>
      <dgm:t>
        <a:bodyPr/>
        <a:lstStyle/>
        <a:p>
          <a:endParaRPr lang="en-US"/>
        </a:p>
      </dgm:t>
    </dgm:pt>
    <dgm:pt modelId="{1EA39436-9298-4CEC-B5BC-DBD48E4068ED}">
      <dgm:prSet custT="1"/>
      <dgm:spPr/>
      <dgm:t>
        <a:bodyPr/>
        <a:lstStyle/>
        <a:p>
          <a:r>
            <a:rPr lang="en-GB" sz="2400" dirty="0"/>
            <a:t>Students type up their work rather than handwriting it.</a:t>
          </a:r>
          <a:endParaRPr lang="en-US" sz="2400" dirty="0"/>
        </a:p>
      </dgm:t>
    </dgm:pt>
    <dgm:pt modelId="{BE20F7C4-D34F-4231-ACB6-B907426BF52F}" type="parTrans" cxnId="{B817C531-5221-46E0-BB16-9BA3B190F54A}">
      <dgm:prSet/>
      <dgm:spPr/>
      <dgm:t>
        <a:bodyPr/>
        <a:lstStyle/>
        <a:p>
          <a:endParaRPr lang="en-US"/>
        </a:p>
      </dgm:t>
    </dgm:pt>
    <dgm:pt modelId="{8A063411-6266-4C01-B34E-97DF69A67AE1}" type="sibTrans" cxnId="{B817C531-5221-46E0-BB16-9BA3B190F54A}">
      <dgm:prSet/>
      <dgm:spPr/>
      <dgm:t>
        <a:bodyPr/>
        <a:lstStyle/>
        <a:p>
          <a:endParaRPr lang="en-US"/>
        </a:p>
      </dgm:t>
    </dgm:pt>
    <dgm:pt modelId="{1FEA2174-8A40-437B-BC1D-2326D40F9BE3}">
      <dgm:prSet custT="1"/>
      <dgm:spPr/>
      <dgm:t>
        <a:bodyPr/>
        <a:lstStyle/>
        <a:p>
          <a:r>
            <a:rPr lang="en-GB" sz="2400" dirty="0"/>
            <a:t>Students may use online quizzes and programs instead of using pen and paper.</a:t>
          </a:r>
          <a:endParaRPr lang="en-US" sz="2400" dirty="0"/>
        </a:p>
      </dgm:t>
    </dgm:pt>
    <dgm:pt modelId="{0F5B0A45-ACE3-423A-A18A-8F63427AA29A}" type="parTrans" cxnId="{7253DEAC-D25D-4928-A74A-2EFFA594DEDC}">
      <dgm:prSet/>
      <dgm:spPr/>
      <dgm:t>
        <a:bodyPr/>
        <a:lstStyle/>
        <a:p>
          <a:endParaRPr lang="en-US"/>
        </a:p>
      </dgm:t>
    </dgm:pt>
    <dgm:pt modelId="{1369A21B-9E75-42C7-BE92-E7CD46E4A9D3}" type="sibTrans" cxnId="{7253DEAC-D25D-4928-A74A-2EFFA594DEDC}">
      <dgm:prSet/>
      <dgm:spPr/>
      <dgm:t>
        <a:bodyPr/>
        <a:lstStyle/>
        <a:p>
          <a:endParaRPr lang="en-US"/>
        </a:p>
      </dgm:t>
    </dgm:pt>
    <dgm:pt modelId="{97970B7A-0DC1-452D-8729-371ABCDACB55}">
      <dgm:prSet custT="1"/>
      <dgm:spPr/>
      <dgm:t>
        <a:bodyPr/>
        <a:lstStyle/>
        <a:p>
          <a:pPr marL="0"/>
          <a:r>
            <a:rPr lang="en-GB" sz="2400" dirty="0"/>
            <a:t>Uploading a worksheets in PDF for student access.					</a:t>
          </a:r>
        </a:p>
        <a:p>
          <a:pPr marL="0" indent="0"/>
          <a:r>
            <a:rPr lang="en-GB" sz="2400" dirty="0"/>
            <a:t>Digital interactive whiteboard as opposed to a traditional whiteboard and saving the results as a document.						</a:t>
          </a:r>
          <a:endParaRPr lang="en-US" sz="2400" dirty="0"/>
        </a:p>
      </dgm:t>
    </dgm:pt>
    <dgm:pt modelId="{CE56164C-2685-4DDE-A0C1-1B68AE75FE02}" type="parTrans" cxnId="{BD0BE617-0DC0-4810-B565-D7075B9CE1A6}">
      <dgm:prSet/>
      <dgm:spPr/>
      <dgm:t>
        <a:bodyPr/>
        <a:lstStyle/>
        <a:p>
          <a:endParaRPr lang="en-US"/>
        </a:p>
      </dgm:t>
    </dgm:pt>
    <dgm:pt modelId="{5641F42A-4357-42BF-B0C3-0C0A462504CF}" type="sibTrans" cxnId="{BD0BE617-0DC0-4810-B565-D7075B9CE1A6}">
      <dgm:prSet/>
      <dgm:spPr/>
      <dgm:t>
        <a:bodyPr/>
        <a:lstStyle/>
        <a:p>
          <a:endParaRPr lang="en-US"/>
        </a:p>
      </dgm:t>
    </dgm:pt>
    <dgm:pt modelId="{1D3370C4-4EEC-514F-90AE-18CE4BD6B6A8}" type="pres">
      <dgm:prSet presAssocID="{66134FEA-B643-4920-96B8-5FFE3ABFEDF2}" presName="vert0" presStyleCnt="0">
        <dgm:presLayoutVars>
          <dgm:dir/>
          <dgm:animOne val="branch"/>
          <dgm:animLvl val="lvl"/>
        </dgm:presLayoutVars>
      </dgm:prSet>
      <dgm:spPr/>
    </dgm:pt>
    <dgm:pt modelId="{CA3988CD-80FD-8E43-8140-2D12639AE999}" type="pres">
      <dgm:prSet presAssocID="{C59E2B35-615B-4F99-8D48-C9B57CB2FEB2}" presName="thickLine" presStyleLbl="alignNode1" presStyleIdx="0" presStyleCnt="4"/>
      <dgm:spPr/>
    </dgm:pt>
    <dgm:pt modelId="{7E2155BD-A079-554E-BA4A-73E6A86E7AB9}" type="pres">
      <dgm:prSet presAssocID="{C59E2B35-615B-4F99-8D48-C9B57CB2FEB2}" presName="horz1" presStyleCnt="0"/>
      <dgm:spPr/>
    </dgm:pt>
    <dgm:pt modelId="{1E728938-B659-3041-B82F-3E422EADEB7A}" type="pres">
      <dgm:prSet presAssocID="{C59E2B35-615B-4F99-8D48-C9B57CB2FEB2}" presName="tx1" presStyleLbl="revTx" presStyleIdx="0" presStyleCnt="4"/>
      <dgm:spPr/>
    </dgm:pt>
    <dgm:pt modelId="{24350466-89D9-BE48-87DE-09F2A2F20521}" type="pres">
      <dgm:prSet presAssocID="{C59E2B35-615B-4F99-8D48-C9B57CB2FEB2}" presName="vert1" presStyleCnt="0"/>
      <dgm:spPr/>
    </dgm:pt>
    <dgm:pt modelId="{8221D02C-CE46-9242-971A-177AAE0C645E}" type="pres">
      <dgm:prSet presAssocID="{1EA39436-9298-4CEC-B5BC-DBD48E4068ED}" presName="thickLine" presStyleLbl="alignNode1" presStyleIdx="1" presStyleCnt="4"/>
      <dgm:spPr/>
    </dgm:pt>
    <dgm:pt modelId="{8A91E573-4D4B-FE4B-A694-30284331C627}" type="pres">
      <dgm:prSet presAssocID="{1EA39436-9298-4CEC-B5BC-DBD48E4068ED}" presName="horz1" presStyleCnt="0"/>
      <dgm:spPr/>
    </dgm:pt>
    <dgm:pt modelId="{FABD51A7-79F4-1E43-A028-F846FDDB0C09}" type="pres">
      <dgm:prSet presAssocID="{1EA39436-9298-4CEC-B5BC-DBD48E4068ED}" presName="tx1" presStyleLbl="revTx" presStyleIdx="1" presStyleCnt="4"/>
      <dgm:spPr/>
    </dgm:pt>
    <dgm:pt modelId="{E1BF1B11-C165-3244-8A72-AF875B6E2337}" type="pres">
      <dgm:prSet presAssocID="{1EA39436-9298-4CEC-B5BC-DBD48E4068ED}" presName="vert1" presStyleCnt="0"/>
      <dgm:spPr/>
    </dgm:pt>
    <dgm:pt modelId="{DA02CD59-0CAE-F642-9D16-868939BF1EE4}" type="pres">
      <dgm:prSet presAssocID="{1FEA2174-8A40-437B-BC1D-2326D40F9BE3}" presName="thickLine" presStyleLbl="alignNode1" presStyleIdx="2" presStyleCnt="4"/>
      <dgm:spPr/>
    </dgm:pt>
    <dgm:pt modelId="{C1DE8A46-3A7C-0D4A-8F6C-EB04B4956F76}" type="pres">
      <dgm:prSet presAssocID="{1FEA2174-8A40-437B-BC1D-2326D40F9BE3}" presName="horz1" presStyleCnt="0"/>
      <dgm:spPr/>
    </dgm:pt>
    <dgm:pt modelId="{A2DE6BBC-C0B0-7543-B308-06F99F29A83D}" type="pres">
      <dgm:prSet presAssocID="{1FEA2174-8A40-437B-BC1D-2326D40F9BE3}" presName="tx1" presStyleLbl="revTx" presStyleIdx="2" presStyleCnt="4"/>
      <dgm:spPr/>
    </dgm:pt>
    <dgm:pt modelId="{0E7153C1-9C17-3C41-BB2A-5C9A6462E3DF}" type="pres">
      <dgm:prSet presAssocID="{1FEA2174-8A40-437B-BC1D-2326D40F9BE3}" presName="vert1" presStyleCnt="0"/>
      <dgm:spPr/>
    </dgm:pt>
    <dgm:pt modelId="{39156785-B108-9347-BD09-D445DE66E364}" type="pres">
      <dgm:prSet presAssocID="{97970B7A-0DC1-452D-8729-371ABCDACB55}" presName="thickLine" presStyleLbl="alignNode1" presStyleIdx="3" presStyleCnt="4"/>
      <dgm:spPr/>
    </dgm:pt>
    <dgm:pt modelId="{4620BD6E-20FC-374A-8ADB-9006EB9E94B6}" type="pres">
      <dgm:prSet presAssocID="{97970B7A-0DC1-452D-8729-371ABCDACB55}" presName="horz1" presStyleCnt="0"/>
      <dgm:spPr/>
    </dgm:pt>
    <dgm:pt modelId="{265615F7-E96F-874D-8FDD-8CC118C51B8E}" type="pres">
      <dgm:prSet presAssocID="{97970B7A-0DC1-452D-8729-371ABCDACB55}" presName="tx1" presStyleLbl="revTx" presStyleIdx="3" presStyleCnt="4" custScaleY="158167"/>
      <dgm:spPr/>
    </dgm:pt>
    <dgm:pt modelId="{744813C8-6FEF-B349-BD6B-552F9BA45261}" type="pres">
      <dgm:prSet presAssocID="{97970B7A-0DC1-452D-8729-371ABCDACB55}" presName="vert1" presStyleCnt="0"/>
      <dgm:spPr/>
    </dgm:pt>
  </dgm:ptLst>
  <dgm:cxnLst>
    <dgm:cxn modelId="{BD0BE617-0DC0-4810-B565-D7075B9CE1A6}" srcId="{66134FEA-B643-4920-96B8-5FFE3ABFEDF2}" destId="{97970B7A-0DC1-452D-8729-371ABCDACB55}" srcOrd="3" destOrd="0" parTransId="{CE56164C-2685-4DDE-A0C1-1B68AE75FE02}" sibTransId="{5641F42A-4357-42BF-B0C3-0C0A462504CF}"/>
    <dgm:cxn modelId="{2C085829-98D6-AC47-B171-EC445A548996}" type="presOf" srcId="{C59E2B35-615B-4F99-8D48-C9B57CB2FEB2}" destId="{1E728938-B659-3041-B82F-3E422EADEB7A}" srcOrd="0" destOrd="0" presId="urn:microsoft.com/office/officeart/2008/layout/LinedList"/>
    <dgm:cxn modelId="{B817C531-5221-46E0-BB16-9BA3B190F54A}" srcId="{66134FEA-B643-4920-96B8-5FFE3ABFEDF2}" destId="{1EA39436-9298-4CEC-B5BC-DBD48E4068ED}" srcOrd="1" destOrd="0" parTransId="{BE20F7C4-D34F-4231-ACB6-B907426BF52F}" sibTransId="{8A063411-6266-4C01-B34E-97DF69A67AE1}"/>
    <dgm:cxn modelId="{37826560-1B77-4AFA-B225-14B6CF6C4FF4}" srcId="{66134FEA-B643-4920-96B8-5FFE3ABFEDF2}" destId="{C59E2B35-615B-4F99-8D48-C9B57CB2FEB2}" srcOrd="0" destOrd="0" parTransId="{EA1F118A-CB88-4C16-BDF0-092EBC60CBBC}" sibTransId="{5FAD14F5-01F7-4DC9-9316-E74E6B631B56}"/>
    <dgm:cxn modelId="{0DF2464F-DE91-2143-8E67-6CA592323739}" type="presOf" srcId="{66134FEA-B643-4920-96B8-5FFE3ABFEDF2}" destId="{1D3370C4-4EEC-514F-90AE-18CE4BD6B6A8}" srcOrd="0" destOrd="0" presId="urn:microsoft.com/office/officeart/2008/layout/LinedList"/>
    <dgm:cxn modelId="{20C78E56-46D7-6C45-A263-D8679C2B618B}" type="presOf" srcId="{97970B7A-0DC1-452D-8729-371ABCDACB55}" destId="{265615F7-E96F-874D-8FDD-8CC118C51B8E}" srcOrd="0" destOrd="0" presId="urn:microsoft.com/office/officeart/2008/layout/LinedList"/>
    <dgm:cxn modelId="{7253DEAC-D25D-4928-A74A-2EFFA594DEDC}" srcId="{66134FEA-B643-4920-96B8-5FFE3ABFEDF2}" destId="{1FEA2174-8A40-437B-BC1D-2326D40F9BE3}" srcOrd="2" destOrd="0" parTransId="{0F5B0A45-ACE3-423A-A18A-8F63427AA29A}" sibTransId="{1369A21B-9E75-42C7-BE92-E7CD46E4A9D3}"/>
    <dgm:cxn modelId="{A9E37EBF-F94F-1E4E-ABB0-31C080B87F3A}" type="presOf" srcId="{1EA39436-9298-4CEC-B5BC-DBD48E4068ED}" destId="{FABD51A7-79F4-1E43-A028-F846FDDB0C09}" srcOrd="0" destOrd="0" presId="urn:microsoft.com/office/officeart/2008/layout/LinedList"/>
    <dgm:cxn modelId="{1DEBCEBF-2B4D-4F4A-904E-34647E554634}" type="presOf" srcId="{1FEA2174-8A40-437B-BC1D-2326D40F9BE3}" destId="{A2DE6BBC-C0B0-7543-B308-06F99F29A83D}" srcOrd="0" destOrd="0" presId="urn:microsoft.com/office/officeart/2008/layout/LinedList"/>
    <dgm:cxn modelId="{DD47CDE3-3025-7142-B2E0-AE6C6D3A42EB}" type="presParOf" srcId="{1D3370C4-4EEC-514F-90AE-18CE4BD6B6A8}" destId="{CA3988CD-80FD-8E43-8140-2D12639AE999}" srcOrd="0" destOrd="0" presId="urn:microsoft.com/office/officeart/2008/layout/LinedList"/>
    <dgm:cxn modelId="{2174DB02-1E64-1145-9AF4-C1C4855A48EA}" type="presParOf" srcId="{1D3370C4-4EEC-514F-90AE-18CE4BD6B6A8}" destId="{7E2155BD-A079-554E-BA4A-73E6A86E7AB9}" srcOrd="1" destOrd="0" presId="urn:microsoft.com/office/officeart/2008/layout/LinedList"/>
    <dgm:cxn modelId="{5D5A695A-E80C-FA40-9E70-923CFCAECC7B}" type="presParOf" srcId="{7E2155BD-A079-554E-BA4A-73E6A86E7AB9}" destId="{1E728938-B659-3041-B82F-3E422EADEB7A}" srcOrd="0" destOrd="0" presId="urn:microsoft.com/office/officeart/2008/layout/LinedList"/>
    <dgm:cxn modelId="{B2DEA059-A2E2-EA49-8513-CA88C1501258}" type="presParOf" srcId="{7E2155BD-A079-554E-BA4A-73E6A86E7AB9}" destId="{24350466-89D9-BE48-87DE-09F2A2F20521}" srcOrd="1" destOrd="0" presId="urn:microsoft.com/office/officeart/2008/layout/LinedList"/>
    <dgm:cxn modelId="{B21E49FA-788E-3C46-A25C-2F9E4FF79247}" type="presParOf" srcId="{1D3370C4-4EEC-514F-90AE-18CE4BD6B6A8}" destId="{8221D02C-CE46-9242-971A-177AAE0C645E}" srcOrd="2" destOrd="0" presId="urn:microsoft.com/office/officeart/2008/layout/LinedList"/>
    <dgm:cxn modelId="{34881C0C-44CA-E44F-A69B-91BD267EFC2A}" type="presParOf" srcId="{1D3370C4-4EEC-514F-90AE-18CE4BD6B6A8}" destId="{8A91E573-4D4B-FE4B-A694-30284331C627}" srcOrd="3" destOrd="0" presId="urn:microsoft.com/office/officeart/2008/layout/LinedList"/>
    <dgm:cxn modelId="{C2AAFE6D-A3CB-C341-AAA0-0C627531C604}" type="presParOf" srcId="{8A91E573-4D4B-FE4B-A694-30284331C627}" destId="{FABD51A7-79F4-1E43-A028-F846FDDB0C09}" srcOrd="0" destOrd="0" presId="urn:microsoft.com/office/officeart/2008/layout/LinedList"/>
    <dgm:cxn modelId="{496731C2-BB33-6A40-A4FA-2300C1AE76A2}" type="presParOf" srcId="{8A91E573-4D4B-FE4B-A694-30284331C627}" destId="{E1BF1B11-C165-3244-8A72-AF875B6E2337}" srcOrd="1" destOrd="0" presId="urn:microsoft.com/office/officeart/2008/layout/LinedList"/>
    <dgm:cxn modelId="{F64D72D1-BEA2-9C4E-A2A1-817890C02BE1}" type="presParOf" srcId="{1D3370C4-4EEC-514F-90AE-18CE4BD6B6A8}" destId="{DA02CD59-0CAE-F642-9D16-868939BF1EE4}" srcOrd="4" destOrd="0" presId="urn:microsoft.com/office/officeart/2008/layout/LinedList"/>
    <dgm:cxn modelId="{79BC2D3C-B69C-DB4D-A72F-C0963C01220E}" type="presParOf" srcId="{1D3370C4-4EEC-514F-90AE-18CE4BD6B6A8}" destId="{C1DE8A46-3A7C-0D4A-8F6C-EB04B4956F76}" srcOrd="5" destOrd="0" presId="urn:microsoft.com/office/officeart/2008/layout/LinedList"/>
    <dgm:cxn modelId="{420CAEF4-3BF7-0740-897A-901F8B1CC46F}" type="presParOf" srcId="{C1DE8A46-3A7C-0D4A-8F6C-EB04B4956F76}" destId="{A2DE6BBC-C0B0-7543-B308-06F99F29A83D}" srcOrd="0" destOrd="0" presId="urn:microsoft.com/office/officeart/2008/layout/LinedList"/>
    <dgm:cxn modelId="{E3B5C2EB-A1F1-7A41-B6E9-34802F562E13}" type="presParOf" srcId="{C1DE8A46-3A7C-0D4A-8F6C-EB04B4956F76}" destId="{0E7153C1-9C17-3C41-BB2A-5C9A6462E3DF}" srcOrd="1" destOrd="0" presId="urn:microsoft.com/office/officeart/2008/layout/LinedList"/>
    <dgm:cxn modelId="{7F9665DD-6971-FD41-8A1F-F4AC42D28FFA}" type="presParOf" srcId="{1D3370C4-4EEC-514F-90AE-18CE4BD6B6A8}" destId="{39156785-B108-9347-BD09-D445DE66E364}" srcOrd="6" destOrd="0" presId="urn:microsoft.com/office/officeart/2008/layout/LinedList"/>
    <dgm:cxn modelId="{1392E2CA-1A81-804C-8A6E-AECA9A023E40}" type="presParOf" srcId="{1D3370C4-4EEC-514F-90AE-18CE4BD6B6A8}" destId="{4620BD6E-20FC-374A-8ADB-9006EB9E94B6}" srcOrd="7" destOrd="0" presId="urn:microsoft.com/office/officeart/2008/layout/LinedList"/>
    <dgm:cxn modelId="{C71BC9DC-EE72-F747-BD48-DE720A9E5A42}" type="presParOf" srcId="{4620BD6E-20FC-374A-8ADB-9006EB9E94B6}" destId="{265615F7-E96F-874D-8FDD-8CC118C51B8E}" srcOrd="0" destOrd="0" presId="urn:microsoft.com/office/officeart/2008/layout/LinedList"/>
    <dgm:cxn modelId="{4A35B2DC-3293-CF48-ACB0-CABA70983634}" type="presParOf" srcId="{4620BD6E-20FC-374A-8ADB-9006EB9E94B6}" destId="{744813C8-6FEF-B349-BD6B-552F9BA4526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134FEA-B643-4920-96B8-5FFE3ABFEDF2}"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C59E2B35-615B-4F99-8D48-C9B57CB2FEB2}">
      <dgm:prSet custT="1"/>
      <dgm:spPr/>
      <dgm:t>
        <a:bodyPr/>
        <a:lstStyle/>
        <a:p>
          <a:r>
            <a:rPr lang="en-GB" sz="2800" b="1" dirty="0"/>
            <a:t>Technology adds something to the learning process beyond just convenience:</a:t>
          </a:r>
          <a:endParaRPr lang="en-US" sz="2800" b="1" dirty="0"/>
        </a:p>
      </dgm:t>
    </dgm:pt>
    <dgm:pt modelId="{EA1F118A-CB88-4C16-BDF0-092EBC60CBBC}" type="parTrans" cxnId="{37826560-1B77-4AFA-B225-14B6CF6C4FF4}">
      <dgm:prSet/>
      <dgm:spPr/>
      <dgm:t>
        <a:bodyPr/>
        <a:lstStyle/>
        <a:p>
          <a:endParaRPr lang="en-US"/>
        </a:p>
      </dgm:t>
    </dgm:pt>
    <dgm:pt modelId="{5FAD14F5-01F7-4DC9-9316-E74E6B631B56}" type="sibTrans" cxnId="{37826560-1B77-4AFA-B225-14B6CF6C4FF4}">
      <dgm:prSet/>
      <dgm:spPr/>
      <dgm:t>
        <a:bodyPr/>
        <a:lstStyle/>
        <a:p>
          <a:endParaRPr lang="en-US"/>
        </a:p>
      </dgm:t>
    </dgm:pt>
    <dgm:pt modelId="{1EA39436-9298-4CEC-B5BC-DBD48E4068ED}">
      <dgm:prSet custT="1"/>
      <dgm:spPr/>
      <dgm:t>
        <a:bodyPr/>
        <a:lstStyle/>
        <a:p>
          <a:r>
            <a:rPr lang="en-GB" sz="2400" dirty="0"/>
            <a:t>Students use the internet to research a topic, as opposed to relying on teacher input.</a:t>
          </a:r>
          <a:endParaRPr lang="en-US" sz="2400" dirty="0"/>
        </a:p>
      </dgm:t>
    </dgm:pt>
    <dgm:pt modelId="{BE20F7C4-D34F-4231-ACB6-B907426BF52F}" type="parTrans" cxnId="{B817C531-5221-46E0-BB16-9BA3B190F54A}">
      <dgm:prSet/>
      <dgm:spPr/>
      <dgm:t>
        <a:bodyPr/>
        <a:lstStyle/>
        <a:p>
          <a:endParaRPr lang="en-US"/>
        </a:p>
      </dgm:t>
    </dgm:pt>
    <dgm:pt modelId="{8A063411-6266-4C01-B34E-97DF69A67AE1}" type="sibTrans" cxnId="{B817C531-5221-46E0-BB16-9BA3B190F54A}">
      <dgm:prSet/>
      <dgm:spPr/>
      <dgm:t>
        <a:bodyPr/>
        <a:lstStyle/>
        <a:p>
          <a:endParaRPr lang="en-US"/>
        </a:p>
      </dgm:t>
    </dgm:pt>
    <dgm:pt modelId="{1FEA2174-8A40-437B-BC1D-2326D40F9BE3}">
      <dgm:prSet custT="1"/>
      <dgm:spPr/>
      <dgm:t>
        <a:bodyPr/>
        <a:lstStyle/>
        <a:p>
          <a:r>
            <a:rPr lang="en-GB" sz="2400" dirty="0"/>
            <a:t>Students use an EdTech program that gamifies curriculum content for student engagement and allows students to track progress in an accessible way.</a:t>
          </a:r>
          <a:endParaRPr lang="en-US" sz="2400" dirty="0"/>
        </a:p>
      </dgm:t>
    </dgm:pt>
    <dgm:pt modelId="{0F5B0A45-ACE3-423A-A18A-8F63427AA29A}" type="parTrans" cxnId="{7253DEAC-D25D-4928-A74A-2EFFA594DEDC}">
      <dgm:prSet/>
      <dgm:spPr/>
      <dgm:t>
        <a:bodyPr/>
        <a:lstStyle/>
        <a:p>
          <a:endParaRPr lang="en-US"/>
        </a:p>
      </dgm:t>
    </dgm:pt>
    <dgm:pt modelId="{1369A21B-9E75-42C7-BE92-E7CD46E4A9D3}" type="sibTrans" cxnId="{7253DEAC-D25D-4928-A74A-2EFFA594DEDC}">
      <dgm:prSet/>
      <dgm:spPr/>
      <dgm:t>
        <a:bodyPr/>
        <a:lstStyle/>
        <a:p>
          <a:endParaRPr lang="en-US"/>
        </a:p>
      </dgm:t>
    </dgm:pt>
    <dgm:pt modelId="{97970B7A-0DC1-452D-8729-371ABCDACB55}">
      <dgm:prSet custT="1"/>
      <dgm:spPr/>
      <dgm:t>
        <a:bodyPr/>
        <a:lstStyle/>
        <a:p>
          <a:r>
            <a:rPr lang="en-GB" sz="2400" dirty="0"/>
            <a:t>Teacher instruction is supplemented with a video that clarifies a particularly hard to explain concept.</a:t>
          </a:r>
          <a:endParaRPr lang="en-US" sz="2400" dirty="0"/>
        </a:p>
      </dgm:t>
    </dgm:pt>
    <dgm:pt modelId="{CE56164C-2685-4DDE-A0C1-1B68AE75FE02}" type="parTrans" cxnId="{BD0BE617-0DC0-4810-B565-D7075B9CE1A6}">
      <dgm:prSet/>
      <dgm:spPr/>
      <dgm:t>
        <a:bodyPr/>
        <a:lstStyle/>
        <a:p>
          <a:endParaRPr lang="en-US"/>
        </a:p>
      </dgm:t>
    </dgm:pt>
    <dgm:pt modelId="{5641F42A-4357-42BF-B0C3-0C0A462504CF}" type="sibTrans" cxnId="{BD0BE617-0DC0-4810-B565-D7075B9CE1A6}">
      <dgm:prSet/>
      <dgm:spPr/>
      <dgm:t>
        <a:bodyPr/>
        <a:lstStyle/>
        <a:p>
          <a:endParaRPr lang="en-US"/>
        </a:p>
      </dgm:t>
    </dgm:pt>
    <dgm:pt modelId="{1D3370C4-4EEC-514F-90AE-18CE4BD6B6A8}" type="pres">
      <dgm:prSet presAssocID="{66134FEA-B643-4920-96B8-5FFE3ABFEDF2}" presName="vert0" presStyleCnt="0">
        <dgm:presLayoutVars>
          <dgm:dir/>
          <dgm:animOne val="branch"/>
          <dgm:animLvl val="lvl"/>
        </dgm:presLayoutVars>
      </dgm:prSet>
      <dgm:spPr/>
    </dgm:pt>
    <dgm:pt modelId="{CA3988CD-80FD-8E43-8140-2D12639AE999}" type="pres">
      <dgm:prSet presAssocID="{C59E2B35-615B-4F99-8D48-C9B57CB2FEB2}" presName="thickLine" presStyleLbl="alignNode1" presStyleIdx="0" presStyleCnt="4"/>
      <dgm:spPr/>
    </dgm:pt>
    <dgm:pt modelId="{7E2155BD-A079-554E-BA4A-73E6A86E7AB9}" type="pres">
      <dgm:prSet presAssocID="{C59E2B35-615B-4F99-8D48-C9B57CB2FEB2}" presName="horz1" presStyleCnt="0"/>
      <dgm:spPr/>
    </dgm:pt>
    <dgm:pt modelId="{1E728938-B659-3041-B82F-3E422EADEB7A}" type="pres">
      <dgm:prSet presAssocID="{C59E2B35-615B-4F99-8D48-C9B57CB2FEB2}" presName="tx1" presStyleLbl="revTx" presStyleIdx="0" presStyleCnt="4"/>
      <dgm:spPr/>
    </dgm:pt>
    <dgm:pt modelId="{24350466-89D9-BE48-87DE-09F2A2F20521}" type="pres">
      <dgm:prSet presAssocID="{C59E2B35-615B-4F99-8D48-C9B57CB2FEB2}" presName="vert1" presStyleCnt="0"/>
      <dgm:spPr/>
    </dgm:pt>
    <dgm:pt modelId="{8221D02C-CE46-9242-971A-177AAE0C645E}" type="pres">
      <dgm:prSet presAssocID="{1EA39436-9298-4CEC-B5BC-DBD48E4068ED}" presName="thickLine" presStyleLbl="alignNode1" presStyleIdx="1" presStyleCnt="4"/>
      <dgm:spPr/>
    </dgm:pt>
    <dgm:pt modelId="{8A91E573-4D4B-FE4B-A694-30284331C627}" type="pres">
      <dgm:prSet presAssocID="{1EA39436-9298-4CEC-B5BC-DBD48E4068ED}" presName="horz1" presStyleCnt="0"/>
      <dgm:spPr/>
    </dgm:pt>
    <dgm:pt modelId="{FABD51A7-79F4-1E43-A028-F846FDDB0C09}" type="pres">
      <dgm:prSet presAssocID="{1EA39436-9298-4CEC-B5BC-DBD48E4068ED}" presName="tx1" presStyleLbl="revTx" presStyleIdx="1" presStyleCnt="4"/>
      <dgm:spPr/>
    </dgm:pt>
    <dgm:pt modelId="{E1BF1B11-C165-3244-8A72-AF875B6E2337}" type="pres">
      <dgm:prSet presAssocID="{1EA39436-9298-4CEC-B5BC-DBD48E4068ED}" presName="vert1" presStyleCnt="0"/>
      <dgm:spPr/>
    </dgm:pt>
    <dgm:pt modelId="{DA02CD59-0CAE-F642-9D16-868939BF1EE4}" type="pres">
      <dgm:prSet presAssocID="{1FEA2174-8A40-437B-BC1D-2326D40F9BE3}" presName="thickLine" presStyleLbl="alignNode1" presStyleIdx="2" presStyleCnt="4"/>
      <dgm:spPr/>
    </dgm:pt>
    <dgm:pt modelId="{C1DE8A46-3A7C-0D4A-8F6C-EB04B4956F76}" type="pres">
      <dgm:prSet presAssocID="{1FEA2174-8A40-437B-BC1D-2326D40F9BE3}" presName="horz1" presStyleCnt="0"/>
      <dgm:spPr/>
    </dgm:pt>
    <dgm:pt modelId="{A2DE6BBC-C0B0-7543-B308-06F99F29A83D}" type="pres">
      <dgm:prSet presAssocID="{1FEA2174-8A40-437B-BC1D-2326D40F9BE3}" presName="tx1" presStyleLbl="revTx" presStyleIdx="2" presStyleCnt="4" custScaleY="117162"/>
      <dgm:spPr/>
    </dgm:pt>
    <dgm:pt modelId="{0E7153C1-9C17-3C41-BB2A-5C9A6462E3DF}" type="pres">
      <dgm:prSet presAssocID="{1FEA2174-8A40-437B-BC1D-2326D40F9BE3}" presName="vert1" presStyleCnt="0"/>
      <dgm:spPr/>
    </dgm:pt>
    <dgm:pt modelId="{39156785-B108-9347-BD09-D445DE66E364}" type="pres">
      <dgm:prSet presAssocID="{97970B7A-0DC1-452D-8729-371ABCDACB55}" presName="thickLine" presStyleLbl="alignNode1" presStyleIdx="3" presStyleCnt="4"/>
      <dgm:spPr/>
    </dgm:pt>
    <dgm:pt modelId="{4620BD6E-20FC-374A-8ADB-9006EB9E94B6}" type="pres">
      <dgm:prSet presAssocID="{97970B7A-0DC1-452D-8729-371ABCDACB55}" presName="horz1" presStyleCnt="0"/>
      <dgm:spPr/>
    </dgm:pt>
    <dgm:pt modelId="{265615F7-E96F-874D-8FDD-8CC118C51B8E}" type="pres">
      <dgm:prSet presAssocID="{97970B7A-0DC1-452D-8729-371ABCDACB55}" presName="tx1" presStyleLbl="revTx" presStyleIdx="3" presStyleCnt="4"/>
      <dgm:spPr/>
    </dgm:pt>
    <dgm:pt modelId="{744813C8-6FEF-B349-BD6B-552F9BA45261}" type="pres">
      <dgm:prSet presAssocID="{97970B7A-0DC1-452D-8729-371ABCDACB55}" presName="vert1" presStyleCnt="0"/>
      <dgm:spPr/>
    </dgm:pt>
  </dgm:ptLst>
  <dgm:cxnLst>
    <dgm:cxn modelId="{BD0BE617-0DC0-4810-B565-D7075B9CE1A6}" srcId="{66134FEA-B643-4920-96B8-5FFE3ABFEDF2}" destId="{97970B7A-0DC1-452D-8729-371ABCDACB55}" srcOrd="3" destOrd="0" parTransId="{CE56164C-2685-4DDE-A0C1-1B68AE75FE02}" sibTransId="{5641F42A-4357-42BF-B0C3-0C0A462504CF}"/>
    <dgm:cxn modelId="{2C085829-98D6-AC47-B171-EC445A548996}" type="presOf" srcId="{C59E2B35-615B-4F99-8D48-C9B57CB2FEB2}" destId="{1E728938-B659-3041-B82F-3E422EADEB7A}" srcOrd="0" destOrd="0" presId="urn:microsoft.com/office/officeart/2008/layout/LinedList"/>
    <dgm:cxn modelId="{B817C531-5221-46E0-BB16-9BA3B190F54A}" srcId="{66134FEA-B643-4920-96B8-5FFE3ABFEDF2}" destId="{1EA39436-9298-4CEC-B5BC-DBD48E4068ED}" srcOrd="1" destOrd="0" parTransId="{BE20F7C4-D34F-4231-ACB6-B907426BF52F}" sibTransId="{8A063411-6266-4C01-B34E-97DF69A67AE1}"/>
    <dgm:cxn modelId="{37826560-1B77-4AFA-B225-14B6CF6C4FF4}" srcId="{66134FEA-B643-4920-96B8-5FFE3ABFEDF2}" destId="{C59E2B35-615B-4F99-8D48-C9B57CB2FEB2}" srcOrd="0" destOrd="0" parTransId="{EA1F118A-CB88-4C16-BDF0-092EBC60CBBC}" sibTransId="{5FAD14F5-01F7-4DC9-9316-E74E6B631B56}"/>
    <dgm:cxn modelId="{0DF2464F-DE91-2143-8E67-6CA592323739}" type="presOf" srcId="{66134FEA-B643-4920-96B8-5FFE3ABFEDF2}" destId="{1D3370C4-4EEC-514F-90AE-18CE4BD6B6A8}" srcOrd="0" destOrd="0" presId="urn:microsoft.com/office/officeart/2008/layout/LinedList"/>
    <dgm:cxn modelId="{20C78E56-46D7-6C45-A263-D8679C2B618B}" type="presOf" srcId="{97970B7A-0DC1-452D-8729-371ABCDACB55}" destId="{265615F7-E96F-874D-8FDD-8CC118C51B8E}" srcOrd="0" destOrd="0" presId="urn:microsoft.com/office/officeart/2008/layout/LinedList"/>
    <dgm:cxn modelId="{7253DEAC-D25D-4928-A74A-2EFFA594DEDC}" srcId="{66134FEA-B643-4920-96B8-5FFE3ABFEDF2}" destId="{1FEA2174-8A40-437B-BC1D-2326D40F9BE3}" srcOrd="2" destOrd="0" parTransId="{0F5B0A45-ACE3-423A-A18A-8F63427AA29A}" sibTransId="{1369A21B-9E75-42C7-BE92-E7CD46E4A9D3}"/>
    <dgm:cxn modelId="{A9E37EBF-F94F-1E4E-ABB0-31C080B87F3A}" type="presOf" srcId="{1EA39436-9298-4CEC-B5BC-DBD48E4068ED}" destId="{FABD51A7-79F4-1E43-A028-F846FDDB0C09}" srcOrd="0" destOrd="0" presId="urn:microsoft.com/office/officeart/2008/layout/LinedList"/>
    <dgm:cxn modelId="{1DEBCEBF-2B4D-4F4A-904E-34647E554634}" type="presOf" srcId="{1FEA2174-8A40-437B-BC1D-2326D40F9BE3}" destId="{A2DE6BBC-C0B0-7543-B308-06F99F29A83D}" srcOrd="0" destOrd="0" presId="urn:microsoft.com/office/officeart/2008/layout/LinedList"/>
    <dgm:cxn modelId="{DD47CDE3-3025-7142-B2E0-AE6C6D3A42EB}" type="presParOf" srcId="{1D3370C4-4EEC-514F-90AE-18CE4BD6B6A8}" destId="{CA3988CD-80FD-8E43-8140-2D12639AE999}" srcOrd="0" destOrd="0" presId="urn:microsoft.com/office/officeart/2008/layout/LinedList"/>
    <dgm:cxn modelId="{2174DB02-1E64-1145-9AF4-C1C4855A48EA}" type="presParOf" srcId="{1D3370C4-4EEC-514F-90AE-18CE4BD6B6A8}" destId="{7E2155BD-A079-554E-BA4A-73E6A86E7AB9}" srcOrd="1" destOrd="0" presId="urn:microsoft.com/office/officeart/2008/layout/LinedList"/>
    <dgm:cxn modelId="{5D5A695A-E80C-FA40-9E70-923CFCAECC7B}" type="presParOf" srcId="{7E2155BD-A079-554E-BA4A-73E6A86E7AB9}" destId="{1E728938-B659-3041-B82F-3E422EADEB7A}" srcOrd="0" destOrd="0" presId="urn:microsoft.com/office/officeart/2008/layout/LinedList"/>
    <dgm:cxn modelId="{B2DEA059-A2E2-EA49-8513-CA88C1501258}" type="presParOf" srcId="{7E2155BD-A079-554E-BA4A-73E6A86E7AB9}" destId="{24350466-89D9-BE48-87DE-09F2A2F20521}" srcOrd="1" destOrd="0" presId="urn:microsoft.com/office/officeart/2008/layout/LinedList"/>
    <dgm:cxn modelId="{B21E49FA-788E-3C46-A25C-2F9E4FF79247}" type="presParOf" srcId="{1D3370C4-4EEC-514F-90AE-18CE4BD6B6A8}" destId="{8221D02C-CE46-9242-971A-177AAE0C645E}" srcOrd="2" destOrd="0" presId="urn:microsoft.com/office/officeart/2008/layout/LinedList"/>
    <dgm:cxn modelId="{34881C0C-44CA-E44F-A69B-91BD267EFC2A}" type="presParOf" srcId="{1D3370C4-4EEC-514F-90AE-18CE4BD6B6A8}" destId="{8A91E573-4D4B-FE4B-A694-30284331C627}" srcOrd="3" destOrd="0" presId="urn:microsoft.com/office/officeart/2008/layout/LinedList"/>
    <dgm:cxn modelId="{C2AAFE6D-A3CB-C341-AAA0-0C627531C604}" type="presParOf" srcId="{8A91E573-4D4B-FE4B-A694-30284331C627}" destId="{FABD51A7-79F4-1E43-A028-F846FDDB0C09}" srcOrd="0" destOrd="0" presId="urn:microsoft.com/office/officeart/2008/layout/LinedList"/>
    <dgm:cxn modelId="{496731C2-BB33-6A40-A4FA-2300C1AE76A2}" type="presParOf" srcId="{8A91E573-4D4B-FE4B-A694-30284331C627}" destId="{E1BF1B11-C165-3244-8A72-AF875B6E2337}" srcOrd="1" destOrd="0" presId="urn:microsoft.com/office/officeart/2008/layout/LinedList"/>
    <dgm:cxn modelId="{F64D72D1-BEA2-9C4E-A2A1-817890C02BE1}" type="presParOf" srcId="{1D3370C4-4EEC-514F-90AE-18CE4BD6B6A8}" destId="{DA02CD59-0CAE-F642-9D16-868939BF1EE4}" srcOrd="4" destOrd="0" presId="urn:microsoft.com/office/officeart/2008/layout/LinedList"/>
    <dgm:cxn modelId="{79BC2D3C-B69C-DB4D-A72F-C0963C01220E}" type="presParOf" srcId="{1D3370C4-4EEC-514F-90AE-18CE4BD6B6A8}" destId="{C1DE8A46-3A7C-0D4A-8F6C-EB04B4956F76}" srcOrd="5" destOrd="0" presId="urn:microsoft.com/office/officeart/2008/layout/LinedList"/>
    <dgm:cxn modelId="{420CAEF4-3BF7-0740-897A-901F8B1CC46F}" type="presParOf" srcId="{C1DE8A46-3A7C-0D4A-8F6C-EB04B4956F76}" destId="{A2DE6BBC-C0B0-7543-B308-06F99F29A83D}" srcOrd="0" destOrd="0" presId="urn:microsoft.com/office/officeart/2008/layout/LinedList"/>
    <dgm:cxn modelId="{E3B5C2EB-A1F1-7A41-B6E9-34802F562E13}" type="presParOf" srcId="{C1DE8A46-3A7C-0D4A-8F6C-EB04B4956F76}" destId="{0E7153C1-9C17-3C41-BB2A-5C9A6462E3DF}" srcOrd="1" destOrd="0" presId="urn:microsoft.com/office/officeart/2008/layout/LinedList"/>
    <dgm:cxn modelId="{7F9665DD-6971-FD41-8A1F-F4AC42D28FFA}" type="presParOf" srcId="{1D3370C4-4EEC-514F-90AE-18CE4BD6B6A8}" destId="{39156785-B108-9347-BD09-D445DE66E364}" srcOrd="6" destOrd="0" presId="urn:microsoft.com/office/officeart/2008/layout/LinedList"/>
    <dgm:cxn modelId="{1392E2CA-1A81-804C-8A6E-AECA9A023E40}" type="presParOf" srcId="{1D3370C4-4EEC-514F-90AE-18CE4BD6B6A8}" destId="{4620BD6E-20FC-374A-8ADB-9006EB9E94B6}" srcOrd="7" destOrd="0" presId="urn:microsoft.com/office/officeart/2008/layout/LinedList"/>
    <dgm:cxn modelId="{C71BC9DC-EE72-F747-BD48-DE720A9E5A42}" type="presParOf" srcId="{4620BD6E-20FC-374A-8ADB-9006EB9E94B6}" destId="{265615F7-E96F-874D-8FDD-8CC118C51B8E}" srcOrd="0" destOrd="0" presId="urn:microsoft.com/office/officeart/2008/layout/LinedList"/>
    <dgm:cxn modelId="{4A35B2DC-3293-CF48-ACB0-CABA70983634}" type="presParOf" srcId="{4620BD6E-20FC-374A-8ADB-9006EB9E94B6}" destId="{744813C8-6FEF-B349-BD6B-552F9BA4526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767FEA3-E88A-480C-9444-46D92FB219E4}"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9700E09F-5A7D-4A2D-84DE-CB2B780C4701}">
      <dgm:prSet custT="1"/>
      <dgm:spPr/>
      <dgm:t>
        <a:bodyPr/>
        <a:lstStyle/>
        <a:p>
          <a:r>
            <a:rPr lang="en-GB" sz="2800" b="1" dirty="0"/>
            <a:t>Technology is used to design interactive and dynamic tasks that go beyond the limitations of a traditional classroom:</a:t>
          </a:r>
          <a:endParaRPr lang="en-US" sz="2800" dirty="0"/>
        </a:p>
      </dgm:t>
    </dgm:pt>
    <dgm:pt modelId="{62F297FD-D6A6-480B-8282-2EFEAE0258A7}" type="parTrans" cxnId="{F67F41FA-B9C9-46BF-A4FD-97E64899EB95}">
      <dgm:prSet/>
      <dgm:spPr/>
      <dgm:t>
        <a:bodyPr/>
        <a:lstStyle/>
        <a:p>
          <a:endParaRPr lang="en-US"/>
        </a:p>
      </dgm:t>
    </dgm:pt>
    <dgm:pt modelId="{7F65FD5A-F304-4D31-864E-3050E5E13E7C}" type="sibTrans" cxnId="{F67F41FA-B9C9-46BF-A4FD-97E64899EB95}">
      <dgm:prSet/>
      <dgm:spPr/>
      <dgm:t>
        <a:bodyPr/>
        <a:lstStyle/>
        <a:p>
          <a:endParaRPr lang="en-US"/>
        </a:p>
      </dgm:t>
    </dgm:pt>
    <dgm:pt modelId="{08CD60A4-EFDB-4BCB-B7F3-0F78ED69546B}">
      <dgm:prSet custT="1"/>
      <dgm:spPr/>
      <dgm:t>
        <a:bodyPr/>
        <a:lstStyle/>
        <a:p>
          <a:r>
            <a:rPr lang="en-GB" sz="2400" dirty="0"/>
            <a:t>Students produce podcasts summarising a topic, which can then be accessed by other students as a revision resource.</a:t>
          </a:r>
          <a:endParaRPr lang="en-US" sz="2400" dirty="0"/>
        </a:p>
      </dgm:t>
    </dgm:pt>
    <dgm:pt modelId="{04342A1F-2601-4672-BA28-56B4A5C9BA4D}" type="parTrans" cxnId="{8C721F81-EDEF-40A6-8F68-8CB6F9B4B57E}">
      <dgm:prSet/>
      <dgm:spPr/>
      <dgm:t>
        <a:bodyPr/>
        <a:lstStyle/>
        <a:p>
          <a:endParaRPr lang="en-US"/>
        </a:p>
      </dgm:t>
    </dgm:pt>
    <dgm:pt modelId="{1EE6FA2F-F757-48DA-944E-9D274727BCAF}" type="sibTrans" cxnId="{8C721F81-EDEF-40A6-8F68-8CB6F9B4B57E}">
      <dgm:prSet/>
      <dgm:spPr/>
      <dgm:t>
        <a:bodyPr/>
        <a:lstStyle/>
        <a:p>
          <a:endParaRPr lang="en-US"/>
        </a:p>
      </dgm:t>
    </dgm:pt>
    <dgm:pt modelId="{E5CCBE17-CFA8-4ACF-875D-4E6B86691E18}">
      <dgm:prSet custT="1"/>
      <dgm:spPr/>
      <dgm:t>
        <a:bodyPr/>
        <a:lstStyle/>
        <a:p>
          <a:r>
            <a:rPr lang="en-GB" sz="2400" dirty="0"/>
            <a:t>Students create an informative video presentation in place of a standard oral presentation. They can use their voice alongside a broader variety of creative multimodal components.</a:t>
          </a:r>
          <a:endParaRPr lang="en-US" sz="2400" dirty="0"/>
        </a:p>
      </dgm:t>
    </dgm:pt>
    <dgm:pt modelId="{37F8886B-DA44-4E12-A122-7F4907ED9308}" type="parTrans" cxnId="{43AB0E25-C031-4E8C-B2E3-C7BB861A2527}">
      <dgm:prSet/>
      <dgm:spPr/>
      <dgm:t>
        <a:bodyPr/>
        <a:lstStyle/>
        <a:p>
          <a:endParaRPr lang="en-US"/>
        </a:p>
      </dgm:t>
    </dgm:pt>
    <dgm:pt modelId="{EFB35828-83B6-42DB-BCD0-ACF223F4ECB5}" type="sibTrans" cxnId="{43AB0E25-C031-4E8C-B2E3-C7BB861A2527}">
      <dgm:prSet/>
      <dgm:spPr/>
      <dgm:t>
        <a:bodyPr/>
        <a:lstStyle/>
        <a:p>
          <a:endParaRPr lang="en-US"/>
        </a:p>
      </dgm:t>
    </dgm:pt>
    <dgm:pt modelId="{DA47C90E-1106-4E1D-9B65-CD871D0039E1}">
      <dgm:prSet custT="1"/>
      <dgm:spPr/>
      <dgm:t>
        <a:bodyPr/>
        <a:lstStyle/>
        <a:p>
          <a:r>
            <a:rPr lang="en-GB" sz="2400" dirty="0"/>
            <a:t>Students use a technological tool that makes an abstract concept visible in a hands-on, responsive way (e.g. voyaging on Google Earth to better understand measurement and geography).</a:t>
          </a:r>
          <a:endParaRPr lang="en-US" sz="2400" dirty="0"/>
        </a:p>
      </dgm:t>
    </dgm:pt>
    <dgm:pt modelId="{0E572696-0A5E-4302-A48D-D7DD8C60E371}" type="parTrans" cxnId="{F0B6ECE7-0520-47E9-A2C7-04032E010806}">
      <dgm:prSet/>
      <dgm:spPr/>
      <dgm:t>
        <a:bodyPr/>
        <a:lstStyle/>
        <a:p>
          <a:endParaRPr lang="en-US"/>
        </a:p>
      </dgm:t>
    </dgm:pt>
    <dgm:pt modelId="{F76B90C1-C015-4D62-B153-6D3C1D5B0AF2}" type="sibTrans" cxnId="{F0B6ECE7-0520-47E9-A2C7-04032E010806}">
      <dgm:prSet/>
      <dgm:spPr/>
      <dgm:t>
        <a:bodyPr/>
        <a:lstStyle/>
        <a:p>
          <a:endParaRPr lang="en-US"/>
        </a:p>
      </dgm:t>
    </dgm:pt>
    <dgm:pt modelId="{E4A94BBA-4BB3-4498-9167-6F5455115B95}" type="pres">
      <dgm:prSet presAssocID="{B767FEA3-E88A-480C-9444-46D92FB219E4}" presName="vert0" presStyleCnt="0">
        <dgm:presLayoutVars>
          <dgm:dir/>
          <dgm:animOne val="branch"/>
          <dgm:animLvl val="lvl"/>
        </dgm:presLayoutVars>
      </dgm:prSet>
      <dgm:spPr/>
    </dgm:pt>
    <dgm:pt modelId="{726019EE-F5B5-4C96-A094-4ACC96F66D49}" type="pres">
      <dgm:prSet presAssocID="{9700E09F-5A7D-4A2D-84DE-CB2B780C4701}" presName="thickLine" presStyleLbl="alignNode1" presStyleIdx="0" presStyleCnt="4"/>
      <dgm:spPr/>
    </dgm:pt>
    <dgm:pt modelId="{B19D18D5-5D8E-40B5-B8B6-05DBF19C325C}" type="pres">
      <dgm:prSet presAssocID="{9700E09F-5A7D-4A2D-84DE-CB2B780C4701}" presName="horz1" presStyleCnt="0"/>
      <dgm:spPr/>
    </dgm:pt>
    <dgm:pt modelId="{E58C526B-26F9-435D-A18F-5763DBF154AE}" type="pres">
      <dgm:prSet presAssocID="{9700E09F-5A7D-4A2D-84DE-CB2B780C4701}" presName="tx1" presStyleLbl="revTx" presStyleIdx="0" presStyleCnt="4"/>
      <dgm:spPr/>
    </dgm:pt>
    <dgm:pt modelId="{347B2F89-9B9E-4467-864D-2866E85AC2B9}" type="pres">
      <dgm:prSet presAssocID="{9700E09F-5A7D-4A2D-84DE-CB2B780C4701}" presName="vert1" presStyleCnt="0"/>
      <dgm:spPr/>
    </dgm:pt>
    <dgm:pt modelId="{90BD8461-48A3-4D01-BD78-FD96DE6B5D33}" type="pres">
      <dgm:prSet presAssocID="{08CD60A4-EFDB-4BCB-B7F3-0F78ED69546B}" presName="thickLine" presStyleLbl="alignNode1" presStyleIdx="1" presStyleCnt="4"/>
      <dgm:spPr/>
    </dgm:pt>
    <dgm:pt modelId="{0465067F-CD38-4438-BAAB-A92914C6D395}" type="pres">
      <dgm:prSet presAssocID="{08CD60A4-EFDB-4BCB-B7F3-0F78ED69546B}" presName="horz1" presStyleCnt="0"/>
      <dgm:spPr/>
    </dgm:pt>
    <dgm:pt modelId="{D31B8546-C7F4-40AC-B99C-D43A871DE357}" type="pres">
      <dgm:prSet presAssocID="{08CD60A4-EFDB-4BCB-B7F3-0F78ED69546B}" presName="tx1" presStyleLbl="revTx" presStyleIdx="1" presStyleCnt="4"/>
      <dgm:spPr/>
    </dgm:pt>
    <dgm:pt modelId="{CE7059C2-B4E9-4E37-9797-A8E3156F4C48}" type="pres">
      <dgm:prSet presAssocID="{08CD60A4-EFDB-4BCB-B7F3-0F78ED69546B}" presName="vert1" presStyleCnt="0"/>
      <dgm:spPr/>
    </dgm:pt>
    <dgm:pt modelId="{C8EB8657-053D-4A82-B5B3-612198F01A5A}" type="pres">
      <dgm:prSet presAssocID="{E5CCBE17-CFA8-4ACF-875D-4E6B86691E18}" presName="thickLine" presStyleLbl="alignNode1" presStyleIdx="2" presStyleCnt="4"/>
      <dgm:spPr/>
    </dgm:pt>
    <dgm:pt modelId="{B1B2D213-443A-421F-88C2-6584C35BF49B}" type="pres">
      <dgm:prSet presAssocID="{E5CCBE17-CFA8-4ACF-875D-4E6B86691E18}" presName="horz1" presStyleCnt="0"/>
      <dgm:spPr/>
    </dgm:pt>
    <dgm:pt modelId="{CCE94298-69BB-4F0B-9085-3F36A9412CFC}" type="pres">
      <dgm:prSet presAssocID="{E5CCBE17-CFA8-4ACF-875D-4E6B86691E18}" presName="tx1" presStyleLbl="revTx" presStyleIdx="2" presStyleCnt="4" custScaleY="161217"/>
      <dgm:spPr/>
    </dgm:pt>
    <dgm:pt modelId="{5050267F-4D74-4B6A-981A-03D45C881430}" type="pres">
      <dgm:prSet presAssocID="{E5CCBE17-CFA8-4ACF-875D-4E6B86691E18}" presName="vert1" presStyleCnt="0"/>
      <dgm:spPr/>
    </dgm:pt>
    <dgm:pt modelId="{2BBE4D67-273F-458A-9E96-E376B8A4075C}" type="pres">
      <dgm:prSet presAssocID="{DA47C90E-1106-4E1D-9B65-CD871D0039E1}" presName="thickLine" presStyleLbl="alignNode1" presStyleIdx="3" presStyleCnt="4"/>
      <dgm:spPr/>
    </dgm:pt>
    <dgm:pt modelId="{CE9E1C1A-EA4A-429A-9D37-BFF856849DE7}" type="pres">
      <dgm:prSet presAssocID="{DA47C90E-1106-4E1D-9B65-CD871D0039E1}" presName="horz1" presStyleCnt="0"/>
      <dgm:spPr/>
    </dgm:pt>
    <dgm:pt modelId="{3AA40196-C74C-4193-9069-AEFAAE757C00}" type="pres">
      <dgm:prSet presAssocID="{DA47C90E-1106-4E1D-9B65-CD871D0039E1}" presName="tx1" presStyleLbl="revTx" presStyleIdx="3" presStyleCnt="4"/>
      <dgm:spPr/>
    </dgm:pt>
    <dgm:pt modelId="{F6A37979-6544-45E1-BF47-064124A62BD6}" type="pres">
      <dgm:prSet presAssocID="{DA47C90E-1106-4E1D-9B65-CD871D0039E1}" presName="vert1" presStyleCnt="0"/>
      <dgm:spPr/>
    </dgm:pt>
  </dgm:ptLst>
  <dgm:cxnLst>
    <dgm:cxn modelId="{6CB6470D-9AE7-4612-BBE4-FFBC948B9D19}" type="presOf" srcId="{08CD60A4-EFDB-4BCB-B7F3-0F78ED69546B}" destId="{D31B8546-C7F4-40AC-B99C-D43A871DE357}" srcOrd="0" destOrd="0" presId="urn:microsoft.com/office/officeart/2008/layout/LinedList"/>
    <dgm:cxn modelId="{43AB0E25-C031-4E8C-B2E3-C7BB861A2527}" srcId="{B767FEA3-E88A-480C-9444-46D92FB219E4}" destId="{E5CCBE17-CFA8-4ACF-875D-4E6B86691E18}" srcOrd="2" destOrd="0" parTransId="{37F8886B-DA44-4E12-A122-7F4907ED9308}" sibTransId="{EFB35828-83B6-42DB-BCD0-ACF223F4ECB5}"/>
    <dgm:cxn modelId="{A5A1E45E-CDC0-46FF-92FC-D75B28005090}" type="presOf" srcId="{DA47C90E-1106-4E1D-9B65-CD871D0039E1}" destId="{3AA40196-C74C-4193-9069-AEFAAE757C00}" srcOrd="0" destOrd="0" presId="urn:microsoft.com/office/officeart/2008/layout/LinedList"/>
    <dgm:cxn modelId="{8C721F81-EDEF-40A6-8F68-8CB6F9B4B57E}" srcId="{B767FEA3-E88A-480C-9444-46D92FB219E4}" destId="{08CD60A4-EFDB-4BCB-B7F3-0F78ED69546B}" srcOrd="1" destOrd="0" parTransId="{04342A1F-2601-4672-BA28-56B4A5C9BA4D}" sibTransId="{1EE6FA2F-F757-48DA-944E-9D274727BCAF}"/>
    <dgm:cxn modelId="{3C6A279A-DD81-449D-B661-946D9B1DE1AB}" type="presOf" srcId="{E5CCBE17-CFA8-4ACF-875D-4E6B86691E18}" destId="{CCE94298-69BB-4F0B-9085-3F36A9412CFC}" srcOrd="0" destOrd="0" presId="urn:microsoft.com/office/officeart/2008/layout/LinedList"/>
    <dgm:cxn modelId="{D7224BCE-BBAF-49D9-B7E7-CE3E8FF13F74}" type="presOf" srcId="{B767FEA3-E88A-480C-9444-46D92FB219E4}" destId="{E4A94BBA-4BB3-4498-9167-6F5455115B95}" srcOrd="0" destOrd="0" presId="urn:microsoft.com/office/officeart/2008/layout/LinedList"/>
    <dgm:cxn modelId="{F0B6ECE7-0520-47E9-A2C7-04032E010806}" srcId="{B767FEA3-E88A-480C-9444-46D92FB219E4}" destId="{DA47C90E-1106-4E1D-9B65-CD871D0039E1}" srcOrd="3" destOrd="0" parTransId="{0E572696-0A5E-4302-A48D-D7DD8C60E371}" sibTransId="{F76B90C1-C015-4D62-B153-6D3C1D5B0AF2}"/>
    <dgm:cxn modelId="{C709D5EA-4EC1-44D6-AF0D-988224CF5C60}" type="presOf" srcId="{9700E09F-5A7D-4A2D-84DE-CB2B780C4701}" destId="{E58C526B-26F9-435D-A18F-5763DBF154AE}" srcOrd="0" destOrd="0" presId="urn:microsoft.com/office/officeart/2008/layout/LinedList"/>
    <dgm:cxn modelId="{F67F41FA-B9C9-46BF-A4FD-97E64899EB95}" srcId="{B767FEA3-E88A-480C-9444-46D92FB219E4}" destId="{9700E09F-5A7D-4A2D-84DE-CB2B780C4701}" srcOrd="0" destOrd="0" parTransId="{62F297FD-D6A6-480B-8282-2EFEAE0258A7}" sibTransId="{7F65FD5A-F304-4D31-864E-3050E5E13E7C}"/>
    <dgm:cxn modelId="{338C051C-15D5-4803-8CA2-4565AD9F63C9}" type="presParOf" srcId="{E4A94BBA-4BB3-4498-9167-6F5455115B95}" destId="{726019EE-F5B5-4C96-A094-4ACC96F66D49}" srcOrd="0" destOrd="0" presId="urn:microsoft.com/office/officeart/2008/layout/LinedList"/>
    <dgm:cxn modelId="{54614858-6B5E-43E9-8709-41853CD277FA}" type="presParOf" srcId="{E4A94BBA-4BB3-4498-9167-6F5455115B95}" destId="{B19D18D5-5D8E-40B5-B8B6-05DBF19C325C}" srcOrd="1" destOrd="0" presId="urn:microsoft.com/office/officeart/2008/layout/LinedList"/>
    <dgm:cxn modelId="{DB7E6545-D172-43AA-89A0-80FBF020B44D}" type="presParOf" srcId="{B19D18D5-5D8E-40B5-B8B6-05DBF19C325C}" destId="{E58C526B-26F9-435D-A18F-5763DBF154AE}" srcOrd="0" destOrd="0" presId="urn:microsoft.com/office/officeart/2008/layout/LinedList"/>
    <dgm:cxn modelId="{896A7A88-E267-4610-A347-7DB61543310C}" type="presParOf" srcId="{B19D18D5-5D8E-40B5-B8B6-05DBF19C325C}" destId="{347B2F89-9B9E-4467-864D-2866E85AC2B9}" srcOrd="1" destOrd="0" presId="urn:microsoft.com/office/officeart/2008/layout/LinedList"/>
    <dgm:cxn modelId="{40AFAAD1-7008-4ADD-B5A4-284B19356A0D}" type="presParOf" srcId="{E4A94BBA-4BB3-4498-9167-6F5455115B95}" destId="{90BD8461-48A3-4D01-BD78-FD96DE6B5D33}" srcOrd="2" destOrd="0" presId="urn:microsoft.com/office/officeart/2008/layout/LinedList"/>
    <dgm:cxn modelId="{7C7DA5E6-2D71-4714-A103-2FF1EC78F0C9}" type="presParOf" srcId="{E4A94BBA-4BB3-4498-9167-6F5455115B95}" destId="{0465067F-CD38-4438-BAAB-A92914C6D395}" srcOrd="3" destOrd="0" presId="urn:microsoft.com/office/officeart/2008/layout/LinedList"/>
    <dgm:cxn modelId="{A00076A9-CA5F-4203-A02D-384023683F35}" type="presParOf" srcId="{0465067F-CD38-4438-BAAB-A92914C6D395}" destId="{D31B8546-C7F4-40AC-B99C-D43A871DE357}" srcOrd="0" destOrd="0" presId="urn:microsoft.com/office/officeart/2008/layout/LinedList"/>
    <dgm:cxn modelId="{90208530-975E-4ECA-868C-33FDFEAE907C}" type="presParOf" srcId="{0465067F-CD38-4438-BAAB-A92914C6D395}" destId="{CE7059C2-B4E9-4E37-9797-A8E3156F4C48}" srcOrd="1" destOrd="0" presId="urn:microsoft.com/office/officeart/2008/layout/LinedList"/>
    <dgm:cxn modelId="{8434D191-5554-4F78-9694-BC58502E4C01}" type="presParOf" srcId="{E4A94BBA-4BB3-4498-9167-6F5455115B95}" destId="{C8EB8657-053D-4A82-B5B3-612198F01A5A}" srcOrd="4" destOrd="0" presId="urn:microsoft.com/office/officeart/2008/layout/LinedList"/>
    <dgm:cxn modelId="{AF829E86-6266-470E-9389-70E7D3EB30F2}" type="presParOf" srcId="{E4A94BBA-4BB3-4498-9167-6F5455115B95}" destId="{B1B2D213-443A-421F-88C2-6584C35BF49B}" srcOrd="5" destOrd="0" presId="urn:microsoft.com/office/officeart/2008/layout/LinedList"/>
    <dgm:cxn modelId="{0CAB225E-357B-4B31-8015-1A88B67F16BE}" type="presParOf" srcId="{B1B2D213-443A-421F-88C2-6584C35BF49B}" destId="{CCE94298-69BB-4F0B-9085-3F36A9412CFC}" srcOrd="0" destOrd="0" presId="urn:microsoft.com/office/officeart/2008/layout/LinedList"/>
    <dgm:cxn modelId="{F50A20C0-D203-4AA9-A717-F180FC773C2F}" type="presParOf" srcId="{B1B2D213-443A-421F-88C2-6584C35BF49B}" destId="{5050267F-4D74-4B6A-981A-03D45C881430}" srcOrd="1" destOrd="0" presId="urn:microsoft.com/office/officeart/2008/layout/LinedList"/>
    <dgm:cxn modelId="{EBE59185-CE6C-4DC4-B23A-46FF7EE4F164}" type="presParOf" srcId="{E4A94BBA-4BB3-4498-9167-6F5455115B95}" destId="{2BBE4D67-273F-458A-9E96-E376B8A4075C}" srcOrd="6" destOrd="0" presId="urn:microsoft.com/office/officeart/2008/layout/LinedList"/>
    <dgm:cxn modelId="{1BE2A2B3-C6E4-4C59-A9CA-AA0102B912E5}" type="presParOf" srcId="{E4A94BBA-4BB3-4498-9167-6F5455115B95}" destId="{CE9E1C1A-EA4A-429A-9D37-BFF856849DE7}" srcOrd="7" destOrd="0" presId="urn:microsoft.com/office/officeart/2008/layout/LinedList"/>
    <dgm:cxn modelId="{CAF2A989-35B4-448E-A56F-DC307789ED28}" type="presParOf" srcId="{CE9E1C1A-EA4A-429A-9D37-BFF856849DE7}" destId="{3AA40196-C74C-4193-9069-AEFAAE757C00}" srcOrd="0" destOrd="0" presId="urn:microsoft.com/office/officeart/2008/layout/LinedList"/>
    <dgm:cxn modelId="{5EFCD765-42DE-42F6-A8DE-1063B5AE8159}" type="presParOf" srcId="{CE9E1C1A-EA4A-429A-9D37-BFF856849DE7}" destId="{F6A37979-6544-45E1-BF47-064124A62BD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6397819-2363-4786-9F76-64C826543CB4}"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7B928742-8B57-407E-A38B-20A1B6E3954E}">
      <dgm:prSet custT="1"/>
      <dgm:spPr/>
      <dgm:t>
        <a:bodyPr/>
        <a:lstStyle/>
        <a:p>
          <a:r>
            <a:rPr lang="en-GB" sz="2800" b="1" dirty="0"/>
            <a:t>Redefinition sees you using technology to make entirely new learning opportunities possible:</a:t>
          </a:r>
          <a:endParaRPr lang="en-US" sz="2800" dirty="0"/>
        </a:p>
      </dgm:t>
    </dgm:pt>
    <dgm:pt modelId="{40051EBC-0042-4B9F-BAD8-6B3CB3DB1C8E}" type="parTrans" cxnId="{7B9AAD99-8570-417C-8558-77F10046FDE2}">
      <dgm:prSet/>
      <dgm:spPr/>
      <dgm:t>
        <a:bodyPr/>
        <a:lstStyle/>
        <a:p>
          <a:endParaRPr lang="en-US"/>
        </a:p>
      </dgm:t>
    </dgm:pt>
    <dgm:pt modelId="{71667D12-1300-4C16-8660-9F85289D425E}" type="sibTrans" cxnId="{7B9AAD99-8570-417C-8558-77F10046FDE2}">
      <dgm:prSet/>
      <dgm:spPr/>
      <dgm:t>
        <a:bodyPr/>
        <a:lstStyle/>
        <a:p>
          <a:endParaRPr lang="en-US"/>
        </a:p>
      </dgm:t>
    </dgm:pt>
    <dgm:pt modelId="{5034A00B-DB08-471D-BAF1-93B7FC9ED94C}">
      <dgm:prSet custT="1"/>
      <dgm:spPr/>
      <dgm:t>
        <a:bodyPr/>
        <a:lstStyle/>
        <a:p>
          <a:r>
            <a:rPr lang="en-GB" sz="2400" dirty="0"/>
            <a:t>Connecting your students with other people around the world as part of the learning journey</a:t>
          </a:r>
          <a:endParaRPr lang="en-US" sz="2400" dirty="0"/>
        </a:p>
      </dgm:t>
    </dgm:pt>
    <dgm:pt modelId="{AF569C36-5EBC-442F-8CAD-2E86C5906A55}" type="parTrans" cxnId="{F5445B16-F7EE-4276-BF74-1811294F3D97}">
      <dgm:prSet/>
      <dgm:spPr/>
      <dgm:t>
        <a:bodyPr/>
        <a:lstStyle/>
        <a:p>
          <a:endParaRPr lang="en-US"/>
        </a:p>
      </dgm:t>
    </dgm:pt>
    <dgm:pt modelId="{6F0ED485-3F68-4A3C-8A8B-2B71D1173CE0}" type="sibTrans" cxnId="{F5445B16-F7EE-4276-BF74-1811294F3D97}">
      <dgm:prSet/>
      <dgm:spPr/>
      <dgm:t>
        <a:bodyPr/>
        <a:lstStyle/>
        <a:p>
          <a:endParaRPr lang="en-US"/>
        </a:p>
      </dgm:t>
    </dgm:pt>
    <dgm:pt modelId="{F218791A-6F3A-47B4-9FD9-4979C67FCA02}">
      <dgm:prSet custT="1"/>
      <dgm:spPr/>
      <dgm:t>
        <a:bodyPr/>
        <a:lstStyle/>
        <a:p>
          <a:r>
            <a:rPr lang="en-GB" sz="2400" dirty="0"/>
            <a:t>Having students publish their work online where it can be viewed by peers and the broader community through interactive means</a:t>
          </a:r>
          <a:endParaRPr lang="en-US" sz="2400" dirty="0"/>
        </a:p>
      </dgm:t>
    </dgm:pt>
    <dgm:pt modelId="{0802B4FE-9401-4D3D-AB5A-26257780DA93}" type="parTrans" cxnId="{BA9E641D-0218-4F0D-A37A-4495AEADB930}">
      <dgm:prSet/>
      <dgm:spPr/>
      <dgm:t>
        <a:bodyPr/>
        <a:lstStyle/>
        <a:p>
          <a:endParaRPr lang="en-US"/>
        </a:p>
      </dgm:t>
    </dgm:pt>
    <dgm:pt modelId="{494F32FE-BD16-4128-A554-05D2EA2D2494}" type="sibTrans" cxnId="{BA9E641D-0218-4F0D-A37A-4495AEADB930}">
      <dgm:prSet/>
      <dgm:spPr/>
      <dgm:t>
        <a:bodyPr/>
        <a:lstStyle/>
        <a:p>
          <a:endParaRPr lang="en-US"/>
        </a:p>
      </dgm:t>
    </dgm:pt>
    <dgm:pt modelId="{7C1A1588-C22C-4E28-8087-EE77BE84A662}">
      <dgm:prSet custT="1"/>
      <dgm:spPr/>
      <dgm:t>
        <a:bodyPr/>
        <a:lstStyle/>
        <a:p>
          <a:r>
            <a:rPr lang="en-GB" sz="2400" dirty="0"/>
            <a:t>Recording students as they deliver a presentation or practice a physical skill, then using this recording to prompt student reflection</a:t>
          </a:r>
          <a:endParaRPr lang="en-US" sz="2400" dirty="0"/>
        </a:p>
      </dgm:t>
    </dgm:pt>
    <dgm:pt modelId="{A7C7D535-6F8E-4414-B71B-5D6D1311A8A0}" type="parTrans" cxnId="{B8EEACC6-94A9-4A93-B08E-4A79F5762D94}">
      <dgm:prSet/>
      <dgm:spPr/>
      <dgm:t>
        <a:bodyPr/>
        <a:lstStyle/>
        <a:p>
          <a:endParaRPr lang="en-US"/>
        </a:p>
      </dgm:t>
    </dgm:pt>
    <dgm:pt modelId="{0DCA33BF-D899-4A26-8078-A32C628FA914}" type="sibTrans" cxnId="{B8EEACC6-94A9-4A93-B08E-4A79F5762D94}">
      <dgm:prSet/>
      <dgm:spPr/>
      <dgm:t>
        <a:bodyPr/>
        <a:lstStyle/>
        <a:p>
          <a:endParaRPr lang="en-US"/>
        </a:p>
      </dgm:t>
    </dgm:pt>
    <dgm:pt modelId="{DF874EA6-2677-4E6E-9E27-67C81C969864}">
      <dgm:prSet custT="1"/>
      <dgm:spPr/>
      <dgm:t>
        <a:bodyPr/>
        <a:lstStyle/>
        <a:p>
          <a:r>
            <a:rPr lang="en-GB" sz="2400" dirty="0"/>
            <a:t>Experimenting with tasks that use extensive multimodal elements (e.g. producing documentaries or short films, webpages, print documents with creative layouts).</a:t>
          </a:r>
          <a:endParaRPr lang="en-US" sz="2400" dirty="0"/>
        </a:p>
      </dgm:t>
    </dgm:pt>
    <dgm:pt modelId="{E414342D-9630-47BF-93DB-016377B013DC}" type="parTrans" cxnId="{DE44CCFF-61D1-4063-B93A-0009227A6FBE}">
      <dgm:prSet/>
      <dgm:spPr/>
      <dgm:t>
        <a:bodyPr/>
        <a:lstStyle/>
        <a:p>
          <a:endParaRPr lang="en-US"/>
        </a:p>
      </dgm:t>
    </dgm:pt>
    <dgm:pt modelId="{80E3C4D8-EF69-42A1-8D61-D937694B52AC}" type="sibTrans" cxnId="{DE44CCFF-61D1-4063-B93A-0009227A6FBE}">
      <dgm:prSet/>
      <dgm:spPr/>
      <dgm:t>
        <a:bodyPr/>
        <a:lstStyle/>
        <a:p>
          <a:endParaRPr lang="en-US"/>
        </a:p>
      </dgm:t>
    </dgm:pt>
    <dgm:pt modelId="{5C733635-2521-A343-9478-8BD94D09C7FC}" type="pres">
      <dgm:prSet presAssocID="{16397819-2363-4786-9F76-64C826543CB4}" presName="vert0" presStyleCnt="0">
        <dgm:presLayoutVars>
          <dgm:dir/>
          <dgm:animOne val="branch"/>
          <dgm:animLvl val="lvl"/>
        </dgm:presLayoutVars>
      </dgm:prSet>
      <dgm:spPr/>
    </dgm:pt>
    <dgm:pt modelId="{7241A155-A37B-A94F-BF71-435FEFF20FD3}" type="pres">
      <dgm:prSet presAssocID="{7B928742-8B57-407E-A38B-20A1B6E3954E}" presName="thickLine" presStyleLbl="alignNode1" presStyleIdx="0" presStyleCnt="5"/>
      <dgm:spPr/>
    </dgm:pt>
    <dgm:pt modelId="{AA0B2AA4-BB21-E746-896D-25DE0EB523C3}" type="pres">
      <dgm:prSet presAssocID="{7B928742-8B57-407E-A38B-20A1B6E3954E}" presName="horz1" presStyleCnt="0"/>
      <dgm:spPr/>
    </dgm:pt>
    <dgm:pt modelId="{EE904DC8-5875-0F43-8BF3-97A116549003}" type="pres">
      <dgm:prSet presAssocID="{7B928742-8B57-407E-A38B-20A1B6E3954E}" presName="tx1" presStyleLbl="revTx" presStyleIdx="0" presStyleCnt="5" custScaleY="183543"/>
      <dgm:spPr/>
    </dgm:pt>
    <dgm:pt modelId="{70768651-187B-3746-8BA9-7A680BC43D8B}" type="pres">
      <dgm:prSet presAssocID="{7B928742-8B57-407E-A38B-20A1B6E3954E}" presName="vert1" presStyleCnt="0"/>
      <dgm:spPr/>
    </dgm:pt>
    <dgm:pt modelId="{63ECF58D-FE86-6540-84F4-59AA969FDFF3}" type="pres">
      <dgm:prSet presAssocID="{5034A00B-DB08-471D-BAF1-93B7FC9ED94C}" presName="thickLine" presStyleLbl="alignNode1" presStyleIdx="1" presStyleCnt="5"/>
      <dgm:spPr/>
    </dgm:pt>
    <dgm:pt modelId="{28F9DA6A-60EE-8C40-8ECC-8DB41EC455C5}" type="pres">
      <dgm:prSet presAssocID="{5034A00B-DB08-471D-BAF1-93B7FC9ED94C}" presName="horz1" presStyleCnt="0"/>
      <dgm:spPr/>
    </dgm:pt>
    <dgm:pt modelId="{7C35ABB0-CB42-4F4D-BFA7-78C849064CB7}" type="pres">
      <dgm:prSet presAssocID="{5034A00B-DB08-471D-BAF1-93B7FC9ED94C}" presName="tx1" presStyleLbl="revTx" presStyleIdx="1" presStyleCnt="5" custScaleY="176518"/>
      <dgm:spPr/>
    </dgm:pt>
    <dgm:pt modelId="{BE688917-9F0A-1248-9EB1-177734C7A1F2}" type="pres">
      <dgm:prSet presAssocID="{5034A00B-DB08-471D-BAF1-93B7FC9ED94C}" presName="vert1" presStyleCnt="0"/>
      <dgm:spPr/>
    </dgm:pt>
    <dgm:pt modelId="{E5BA476D-D49C-814B-9124-1B999F8E6C4E}" type="pres">
      <dgm:prSet presAssocID="{F218791A-6F3A-47B4-9FD9-4979C67FCA02}" presName="thickLine" presStyleLbl="alignNode1" presStyleIdx="2" presStyleCnt="5"/>
      <dgm:spPr/>
    </dgm:pt>
    <dgm:pt modelId="{330127B5-8C04-5D49-969F-02D160529480}" type="pres">
      <dgm:prSet presAssocID="{F218791A-6F3A-47B4-9FD9-4979C67FCA02}" presName="horz1" presStyleCnt="0"/>
      <dgm:spPr/>
    </dgm:pt>
    <dgm:pt modelId="{EEDA52BD-9C21-654D-A6A7-FCE94DC824B3}" type="pres">
      <dgm:prSet presAssocID="{F218791A-6F3A-47B4-9FD9-4979C67FCA02}" presName="tx1" presStyleLbl="revTx" presStyleIdx="2" presStyleCnt="5" custScaleY="166219"/>
      <dgm:spPr/>
    </dgm:pt>
    <dgm:pt modelId="{78F853FE-8BB7-8C45-97B2-4C5D17791C42}" type="pres">
      <dgm:prSet presAssocID="{F218791A-6F3A-47B4-9FD9-4979C67FCA02}" presName="vert1" presStyleCnt="0"/>
      <dgm:spPr/>
    </dgm:pt>
    <dgm:pt modelId="{80B67AF0-9987-1844-BBF2-A662708F3E77}" type="pres">
      <dgm:prSet presAssocID="{7C1A1588-C22C-4E28-8087-EE77BE84A662}" presName="thickLine" presStyleLbl="alignNode1" presStyleIdx="3" presStyleCnt="5"/>
      <dgm:spPr/>
    </dgm:pt>
    <dgm:pt modelId="{0AD6991D-DBCD-9D43-ADB2-3B1BD4702C76}" type="pres">
      <dgm:prSet presAssocID="{7C1A1588-C22C-4E28-8087-EE77BE84A662}" presName="horz1" presStyleCnt="0"/>
      <dgm:spPr/>
    </dgm:pt>
    <dgm:pt modelId="{9226BC64-34C5-7B44-99C0-BE8B2923DD1A}" type="pres">
      <dgm:prSet presAssocID="{7C1A1588-C22C-4E28-8087-EE77BE84A662}" presName="tx1" presStyleLbl="revTx" presStyleIdx="3" presStyleCnt="5" custScaleY="162387"/>
      <dgm:spPr/>
    </dgm:pt>
    <dgm:pt modelId="{234FE890-31DF-7042-B958-CB87242C7E70}" type="pres">
      <dgm:prSet presAssocID="{7C1A1588-C22C-4E28-8087-EE77BE84A662}" presName="vert1" presStyleCnt="0"/>
      <dgm:spPr/>
    </dgm:pt>
    <dgm:pt modelId="{DEA856AC-FC22-A14B-8819-CD4413F85231}" type="pres">
      <dgm:prSet presAssocID="{DF874EA6-2677-4E6E-9E27-67C81C969864}" presName="thickLine" presStyleLbl="alignNode1" presStyleIdx="4" presStyleCnt="5"/>
      <dgm:spPr/>
    </dgm:pt>
    <dgm:pt modelId="{885CB4DA-694C-E94B-BA4B-ACDBE3745E63}" type="pres">
      <dgm:prSet presAssocID="{DF874EA6-2677-4E6E-9E27-67C81C969864}" presName="horz1" presStyleCnt="0"/>
      <dgm:spPr/>
    </dgm:pt>
    <dgm:pt modelId="{3E7E7F4B-7DA0-1D47-A704-A3867E5EDDB5}" type="pres">
      <dgm:prSet presAssocID="{DF874EA6-2677-4E6E-9E27-67C81C969864}" presName="tx1" presStyleLbl="revTx" presStyleIdx="4" presStyleCnt="5" custScaleY="172655"/>
      <dgm:spPr/>
    </dgm:pt>
    <dgm:pt modelId="{DEEDEA2A-32C9-D04E-A4BB-742CC5B1B0CC}" type="pres">
      <dgm:prSet presAssocID="{DF874EA6-2677-4E6E-9E27-67C81C969864}" presName="vert1" presStyleCnt="0"/>
      <dgm:spPr/>
    </dgm:pt>
  </dgm:ptLst>
  <dgm:cxnLst>
    <dgm:cxn modelId="{8803C00A-FDFF-9241-A0ED-1161065446C1}" type="presOf" srcId="{7B928742-8B57-407E-A38B-20A1B6E3954E}" destId="{EE904DC8-5875-0F43-8BF3-97A116549003}" srcOrd="0" destOrd="0" presId="urn:microsoft.com/office/officeart/2008/layout/LinedList"/>
    <dgm:cxn modelId="{F5445B16-F7EE-4276-BF74-1811294F3D97}" srcId="{16397819-2363-4786-9F76-64C826543CB4}" destId="{5034A00B-DB08-471D-BAF1-93B7FC9ED94C}" srcOrd="1" destOrd="0" parTransId="{AF569C36-5EBC-442F-8CAD-2E86C5906A55}" sibTransId="{6F0ED485-3F68-4A3C-8A8B-2B71D1173CE0}"/>
    <dgm:cxn modelId="{BA9E641D-0218-4F0D-A37A-4495AEADB930}" srcId="{16397819-2363-4786-9F76-64C826543CB4}" destId="{F218791A-6F3A-47B4-9FD9-4979C67FCA02}" srcOrd="2" destOrd="0" parTransId="{0802B4FE-9401-4D3D-AB5A-26257780DA93}" sibTransId="{494F32FE-BD16-4128-A554-05D2EA2D2494}"/>
    <dgm:cxn modelId="{68BF8D42-DB5E-5C4A-86AD-2186F8B124D9}" type="presOf" srcId="{16397819-2363-4786-9F76-64C826543CB4}" destId="{5C733635-2521-A343-9478-8BD94D09C7FC}" srcOrd="0" destOrd="0" presId="urn:microsoft.com/office/officeart/2008/layout/LinedList"/>
    <dgm:cxn modelId="{2F809F4E-7672-174C-8725-945C8B9E2B1F}" type="presOf" srcId="{7C1A1588-C22C-4E28-8087-EE77BE84A662}" destId="{9226BC64-34C5-7B44-99C0-BE8B2923DD1A}" srcOrd="0" destOrd="0" presId="urn:microsoft.com/office/officeart/2008/layout/LinedList"/>
    <dgm:cxn modelId="{24194881-81BB-4942-A03A-11A32A48DDE8}" type="presOf" srcId="{F218791A-6F3A-47B4-9FD9-4979C67FCA02}" destId="{EEDA52BD-9C21-654D-A6A7-FCE94DC824B3}" srcOrd="0" destOrd="0" presId="urn:microsoft.com/office/officeart/2008/layout/LinedList"/>
    <dgm:cxn modelId="{8B5C0E8F-6128-C84F-9F8E-AC072EC8704A}" type="presOf" srcId="{DF874EA6-2677-4E6E-9E27-67C81C969864}" destId="{3E7E7F4B-7DA0-1D47-A704-A3867E5EDDB5}" srcOrd="0" destOrd="0" presId="urn:microsoft.com/office/officeart/2008/layout/LinedList"/>
    <dgm:cxn modelId="{7B9AAD99-8570-417C-8558-77F10046FDE2}" srcId="{16397819-2363-4786-9F76-64C826543CB4}" destId="{7B928742-8B57-407E-A38B-20A1B6E3954E}" srcOrd="0" destOrd="0" parTransId="{40051EBC-0042-4B9F-BAD8-6B3CB3DB1C8E}" sibTransId="{71667D12-1300-4C16-8660-9F85289D425E}"/>
    <dgm:cxn modelId="{251EC9BD-CF63-E548-A20C-ABA994146F00}" type="presOf" srcId="{5034A00B-DB08-471D-BAF1-93B7FC9ED94C}" destId="{7C35ABB0-CB42-4F4D-BFA7-78C849064CB7}" srcOrd="0" destOrd="0" presId="urn:microsoft.com/office/officeart/2008/layout/LinedList"/>
    <dgm:cxn modelId="{B8EEACC6-94A9-4A93-B08E-4A79F5762D94}" srcId="{16397819-2363-4786-9F76-64C826543CB4}" destId="{7C1A1588-C22C-4E28-8087-EE77BE84A662}" srcOrd="3" destOrd="0" parTransId="{A7C7D535-6F8E-4414-B71B-5D6D1311A8A0}" sibTransId="{0DCA33BF-D899-4A26-8078-A32C628FA914}"/>
    <dgm:cxn modelId="{DE44CCFF-61D1-4063-B93A-0009227A6FBE}" srcId="{16397819-2363-4786-9F76-64C826543CB4}" destId="{DF874EA6-2677-4E6E-9E27-67C81C969864}" srcOrd="4" destOrd="0" parTransId="{E414342D-9630-47BF-93DB-016377B013DC}" sibTransId="{80E3C4D8-EF69-42A1-8D61-D937694B52AC}"/>
    <dgm:cxn modelId="{97C7D25B-FF24-E044-A35C-A5BB65163333}" type="presParOf" srcId="{5C733635-2521-A343-9478-8BD94D09C7FC}" destId="{7241A155-A37B-A94F-BF71-435FEFF20FD3}" srcOrd="0" destOrd="0" presId="urn:microsoft.com/office/officeart/2008/layout/LinedList"/>
    <dgm:cxn modelId="{4FA4E232-95EB-334A-888D-ED0C34907DB7}" type="presParOf" srcId="{5C733635-2521-A343-9478-8BD94D09C7FC}" destId="{AA0B2AA4-BB21-E746-896D-25DE0EB523C3}" srcOrd="1" destOrd="0" presId="urn:microsoft.com/office/officeart/2008/layout/LinedList"/>
    <dgm:cxn modelId="{384F94BC-6639-A84A-ACA5-1BC410546AA3}" type="presParOf" srcId="{AA0B2AA4-BB21-E746-896D-25DE0EB523C3}" destId="{EE904DC8-5875-0F43-8BF3-97A116549003}" srcOrd="0" destOrd="0" presId="urn:microsoft.com/office/officeart/2008/layout/LinedList"/>
    <dgm:cxn modelId="{1D745A27-D83F-AF42-ADF4-78FB16324683}" type="presParOf" srcId="{AA0B2AA4-BB21-E746-896D-25DE0EB523C3}" destId="{70768651-187B-3746-8BA9-7A680BC43D8B}" srcOrd="1" destOrd="0" presId="urn:microsoft.com/office/officeart/2008/layout/LinedList"/>
    <dgm:cxn modelId="{6E0F08EF-25FB-7447-B8EE-DA7CD32D4E1C}" type="presParOf" srcId="{5C733635-2521-A343-9478-8BD94D09C7FC}" destId="{63ECF58D-FE86-6540-84F4-59AA969FDFF3}" srcOrd="2" destOrd="0" presId="urn:microsoft.com/office/officeart/2008/layout/LinedList"/>
    <dgm:cxn modelId="{B1B74BD0-8487-BB41-97CC-45F8E339FAD2}" type="presParOf" srcId="{5C733635-2521-A343-9478-8BD94D09C7FC}" destId="{28F9DA6A-60EE-8C40-8ECC-8DB41EC455C5}" srcOrd="3" destOrd="0" presId="urn:microsoft.com/office/officeart/2008/layout/LinedList"/>
    <dgm:cxn modelId="{4E1EA38B-3626-6349-A3FA-26C68C7B55AA}" type="presParOf" srcId="{28F9DA6A-60EE-8C40-8ECC-8DB41EC455C5}" destId="{7C35ABB0-CB42-4F4D-BFA7-78C849064CB7}" srcOrd="0" destOrd="0" presId="urn:microsoft.com/office/officeart/2008/layout/LinedList"/>
    <dgm:cxn modelId="{994DA0F6-A1C9-D348-B224-0387E67D42C6}" type="presParOf" srcId="{28F9DA6A-60EE-8C40-8ECC-8DB41EC455C5}" destId="{BE688917-9F0A-1248-9EB1-177734C7A1F2}" srcOrd="1" destOrd="0" presId="urn:microsoft.com/office/officeart/2008/layout/LinedList"/>
    <dgm:cxn modelId="{67BAC3D3-F5CA-BB4A-ADFC-40B3C2D305FC}" type="presParOf" srcId="{5C733635-2521-A343-9478-8BD94D09C7FC}" destId="{E5BA476D-D49C-814B-9124-1B999F8E6C4E}" srcOrd="4" destOrd="0" presId="urn:microsoft.com/office/officeart/2008/layout/LinedList"/>
    <dgm:cxn modelId="{B33EB062-0BFE-FD4A-8BD3-36298ABB34A0}" type="presParOf" srcId="{5C733635-2521-A343-9478-8BD94D09C7FC}" destId="{330127B5-8C04-5D49-969F-02D160529480}" srcOrd="5" destOrd="0" presId="urn:microsoft.com/office/officeart/2008/layout/LinedList"/>
    <dgm:cxn modelId="{90C57DAC-47BC-184F-A107-4E9671324E03}" type="presParOf" srcId="{330127B5-8C04-5D49-969F-02D160529480}" destId="{EEDA52BD-9C21-654D-A6A7-FCE94DC824B3}" srcOrd="0" destOrd="0" presId="urn:microsoft.com/office/officeart/2008/layout/LinedList"/>
    <dgm:cxn modelId="{74799F65-34E7-6E44-B7B0-371F8FD4574E}" type="presParOf" srcId="{330127B5-8C04-5D49-969F-02D160529480}" destId="{78F853FE-8BB7-8C45-97B2-4C5D17791C42}" srcOrd="1" destOrd="0" presId="urn:microsoft.com/office/officeart/2008/layout/LinedList"/>
    <dgm:cxn modelId="{27449495-B76D-D54B-97C4-F80A9FAE962D}" type="presParOf" srcId="{5C733635-2521-A343-9478-8BD94D09C7FC}" destId="{80B67AF0-9987-1844-BBF2-A662708F3E77}" srcOrd="6" destOrd="0" presId="urn:microsoft.com/office/officeart/2008/layout/LinedList"/>
    <dgm:cxn modelId="{1DF9E4C7-CB10-AE41-B660-32DEE4374FF7}" type="presParOf" srcId="{5C733635-2521-A343-9478-8BD94D09C7FC}" destId="{0AD6991D-DBCD-9D43-ADB2-3B1BD4702C76}" srcOrd="7" destOrd="0" presId="urn:microsoft.com/office/officeart/2008/layout/LinedList"/>
    <dgm:cxn modelId="{3EC73786-03BA-6C45-8D21-61CD6A72870D}" type="presParOf" srcId="{0AD6991D-DBCD-9D43-ADB2-3B1BD4702C76}" destId="{9226BC64-34C5-7B44-99C0-BE8B2923DD1A}" srcOrd="0" destOrd="0" presId="urn:microsoft.com/office/officeart/2008/layout/LinedList"/>
    <dgm:cxn modelId="{41915C01-08E8-BF44-85C2-A9FA5B9EB354}" type="presParOf" srcId="{0AD6991D-DBCD-9D43-ADB2-3B1BD4702C76}" destId="{234FE890-31DF-7042-B958-CB87242C7E70}" srcOrd="1" destOrd="0" presId="urn:microsoft.com/office/officeart/2008/layout/LinedList"/>
    <dgm:cxn modelId="{16C68CF3-C0BE-734E-A63B-B28F6B64A047}" type="presParOf" srcId="{5C733635-2521-A343-9478-8BD94D09C7FC}" destId="{DEA856AC-FC22-A14B-8819-CD4413F85231}" srcOrd="8" destOrd="0" presId="urn:microsoft.com/office/officeart/2008/layout/LinedList"/>
    <dgm:cxn modelId="{EE134EA0-AA14-BA4F-9C86-7F6C10A35D7F}" type="presParOf" srcId="{5C733635-2521-A343-9478-8BD94D09C7FC}" destId="{885CB4DA-694C-E94B-BA4B-ACDBE3745E63}" srcOrd="9" destOrd="0" presId="urn:microsoft.com/office/officeart/2008/layout/LinedList"/>
    <dgm:cxn modelId="{ECAA21BC-79DA-1C42-BD63-02FBB3731551}" type="presParOf" srcId="{885CB4DA-694C-E94B-BA4B-ACDBE3745E63}" destId="{3E7E7F4B-7DA0-1D47-A704-A3867E5EDDB5}" srcOrd="0" destOrd="0" presId="urn:microsoft.com/office/officeart/2008/layout/LinedList"/>
    <dgm:cxn modelId="{4E359A50-D47B-354E-B4C0-7DFBFADE49CD}" type="presParOf" srcId="{885CB4DA-694C-E94B-BA4B-ACDBE3745E63}" destId="{DEEDEA2A-32C9-D04E-A4BB-742CC5B1B0C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3B624F2-27CF-45B7-B596-C497687A4F9B}"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42E7AD06-D860-47FB-A51D-197BEB2CEFE2}">
      <dgm:prSet custT="1"/>
      <dgm:spPr/>
      <dgm:t>
        <a:bodyPr/>
        <a:lstStyle/>
        <a:p>
          <a:r>
            <a:rPr lang="en-GB" sz="2800" dirty="0"/>
            <a:t>Ask yourself:</a:t>
          </a:r>
          <a:endParaRPr lang="en-US" sz="2800" dirty="0"/>
        </a:p>
      </dgm:t>
    </dgm:pt>
    <dgm:pt modelId="{528A1145-2CE5-4AA9-BE68-9FFF0C6C5741}" type="parTrans" cxnId="{5CA5E17F-3B35-41E9-A77A-B0FE0683DE23}">
      <dgm:prSet/>
      <dgm:spPr/>
      <dgm:t>
        <a:bodyPr/>
        <a:lstStyle/>
        <a:p>
          <a:endParaRPr lang="en-US"/>
        </a:p>
      </dgm:t>
    </dgm:pt>
    <dgm:pt modelId="{8C7293AA-F9A9-4889-92DE-D6DDD519FBCB}" type="sibTrans" cxnId="{5CA5E17F-3B35-41E9-A77A-B0FE0683DE23}">
      <dgm:prSet/>
      <dgm:spPr/>
      <dgm:t>
        <a:bodyPr/>
        <a:lstStyle/>
        <a:p>
          <a:endParaRPr lang="en-US"/>
        </a:p>
      </dgm:t>
    </dgm:pt>
    <dgm:pt modelId="{59E35F44-1230-4363-A7F9-F141A31B6CE0}">
      <dgm:prSet/>
      <dgm:spPr/>
      <dgm:t>
        <a:bodyPr/>
        <a:lstStyle/>
        <a:p>
          <a:r>
            <a:rPr lang="en-GB" b="1" dirty="0"/>
            <a:t>What</a:t>
          </a:r>
          <a:r>
            <a:rPr lang="en-GB" dirty="0"/>
            <a:t> am I hoping to achieve by using this technology?</a:t>
          </a:r>
          <a:endParaRPr lang="en-US" dirty="0"/>
        </a:p>
      </dgm:t>
    </dgm:pt>
    <dgm:pt modelId="{0471FF0F-ABC0-48F0-8870-CA5CD92611A3}" type="parTrans" cxnId="{119EC123-7D09-40BC-8AD9-CED96C8B37AE}">
      <dgm:prSet/>
      <dgm:spPr/>
      <dgm:t>
        <a:bodyPr/>
        <a:lstStyle/>
        <a:p>
          <a:endParaRPr lang="en-US"/>
        </a:p>
      </dgm:t>
    </dgm:pt>
    <dgm:pt modelId="{8FF41BF5-8920-47D0-9D76-BDC54F0D8854}" type="sibTrans" cxnId="{119EC123-7D09-40BC-8AD9-CED96C8B37AE}">
      <dgm:prSet/>
      <dgm:spPr/>
      <dgm:t>
        <a:bodyPr/>
        <a:lstStyle/>
        <a:p>
          <a:endParaRPr lang="en-US"/>
        </a:p>
      </dgm:t>
    </dgm:pt>
    <dgm:pt modelId="{DF28F03B-9F01-473C-A64E-2BDD828092C8}">
      <dgm:prSet/>
      <dgm:spPr/>
      <dgm:t>
        <a:bodyPr/>
        <a:lstStyle/>
        <a:p>
          <a:r>
            <a:rPr lang="en-GB" b="1" dirty="0"/>
            <a:t>How </a:t>
          </a:r>
          <a:r>
            <a:rPr lang="en-GB" dirty="0"/>
            <a:t>will it make a difference to my students’ learning?</a:t>
          </a:r>
          <a:endParaRPr lang="en-US" dirty="0"/>
        </a:p>
      </dgm:t>
    </dgm:pt>
    <dgm:pt modelId="{63A82F07-8005-4902-9259-0850D5DDA3E3}" type="parTrans" cxnId="{C57A7B90-FCDA-4D69-902B-14514AE89C08}">
      <dgm:prSet/>
      <dgm:spPr/>
      <dgm:t>
        <a:bodyPr/>
        <a:lstStyle/>
        <a:p>
          <a:endParaRPr lang="en-US"/>
        </a:p>
      </dgm:t>
    </dgm:pt>
    <dgm:pt modelId="{0E638E21-5E0E-4D3B-870E-B3E03C0F8200}" type="sibTrans" cxnId="{C57A7B90-FCDA-4D69-902B-14514AE89C08}">
      <dgm:prSet/>
      <dgm:spPr/>
      <dgm:t>
        <a:bodyPr/>
        <a:lstStyle/>
        <a:p>
          <a:endParaRPr lang="en-US"/>
        </a:p>
      </dgm:t>
    </dgm:pt>
    <dgm:pt modelId="{63C0A56D-B7CF-4FA0-8FC7-A73D2B16E546}">
      <dgm:prSet/>
      <dgm:spPr/>
      <dgm:t>
        <a:bodyPr/>
        <a:lstStyle/>
        <a:p>
          <a:r>
            <a:rPr lang="en-GB" b="1" dirty="0"/>
            <a:t>Why</a:t>
          </a:r>
          <a:r>
            <a:rPr lang="en-GB" dirty="0"/>
            <a:t> is it preferable to </a:t>
          </a:r>
          <a:r>
            <a:rPr lang="en-GB" b="1" i="1" dirty="0"/>
            <a:t>not</a:t>
          </a:r>
          <a:r>
            <a:rPr lang="en-GB" dirty="0"/>
            <a:t> using technology?</a:t>
          </a:r>
          <a:endParaRPr lang="en-US" dirty="0"/>
        </a:p>
      </dgm:t>
    </dgm:pt>
    <dgm:pt modelId="{3866A9CC-D97D-4AC9-B351-4018353AE503}" type="parTrans" cxnId="{21A64078-55BF-4007-A4E5-0BAFB26ECC7E}">
      <dgm:prSet/>
      <dgm:spPr/>
      <dgm:t>
        <a:bodyPr/>
        <a:lstStyle/>
        <a:p>
          <a:endParaRPr lang="en-US"/>
        </a:p>
      </dgm:t>
    </dgm:pt>
    <dgm:pt modelId="{9BBFAACB-527F-46D9-88C6-6E1F41E22E47}" type="sibTrans" cxnId="{21A64078-55BF-4007-A4E5-0BAFB26ECC7E}">
      <dgm:prSet/>
      <dgm:spPr/>
      <dgm:t>
        <a:bodyPr/>
        <a:lstStyle/>
        <a:p>
          <a:endParaRPr lang="en-US"/>
        </a:p>
      </dgm:t>
    </dgm:pt>
    <dgm:pt modelId="{60EB41F6-657E-4AA6-B55F-130878088E46}">
      <dgm:prSet/>
      <dgm:spPr/>
      <dgm:t>
        <a:bodyPr/>
        <a:lstStyle/>
        <a:p>
          <a:r>
            <a:rPr lang="en-GB" b="1" dirty="0"/>
            <a:t>How</a:t>
          </a:r>
          <a:r>
            <a:rPr lang="en-GB" dirty="0"/>
            <a:t> equipped are my students and I to use this technology?</a:t>
          </a:r>
          <a:endParaRPr lang="en-US" dirty="0"/>
        </a:p>
      </dgm:t>
    </dgm:pt>
    <dgm:pt modelId="{B354E4FE-6269-4160-9CE5-CC3BC53A65EB}" type="parTrans" cxnId="{66D72C08-D4D1-4F9E-8E2D-C15CC69DBC97}">
      <dgm:prSet/>
      <dgm:spPr/>
      <dgm:t>
        <a:bodyPr/>
        <a:lstStyle/>
        <a:p>
          <a:endParaRPr lang="en-US"/>
        </a:p>
      </dgm:t>
    </dgm:pt>
    <dgm:pt modelId="{8B402FE2-F62B-45A8-BE65-754A411A516E}" type="sibTrans" cxnId="{66D72C08-D4D1-4F9E-8E2D-C15CC69DBC97}">
      <dgm:prSet/>
      <dgm:spPr/>
      <dgm:t>
        <a:bodyPr/>
        <a:lstStyle/>
        <a:p>
          <a:endParaRPr lang="en-US"/>
        </a:p>
      </dgm:t>
    </dgm:pt>
    <dgm:pt modelId="{45DE78EF-3D82-4D16-957B-C7AEFEC256AF}">
      <dgm:prSet/>
      <dgm:spPr/>
      <dgm:t>
        <a:bodyPr/>
        <a:lstStyle/>
        <a:p>
          <a:r>
            <a:rPr lang="en-GB" b="1" dirty="0"/>
            <a:t>How</a:t>
          </a:r>
          <a:r>
            <a:rPr lang="en-GB" dirty="0"/>
            <a:t> much time do I have to invest in making it work?</a:t>
          </a:r>
          <a:endParaRPr lang="en-US" dirty="0"/>
        </a:p>
      </dgm:t>
    </dgm:pt>
    <dgm:pt modelId="{92E49438-9B9C-4289-B339-6E84B6AB3ADB}" type="parTrans" cxnId="{15A289AA-9C89-4EA5-9B0B-47E833EA684F}">
      <dgm:prSet/>
      <dgm:spPr/>
      <dgm:t>
        <a:bodyPr/>
        <a:lstStyle/>
        <a:p>
          <a:endParaRPr lang="en-US"/>
        </a:p>
      </dgm:t>
    </dgm:pt>
    <dgm:pt modelId="{164B5DCD-673B-4C5D-A205-2C427128AE70}" type="sibTrans" cxnId="{15A289AA-9C89-4EA5-9B0B-47E833EA684F}">
      <dgm:prSet/>
      <dgm:spPr/>
      <dgm:t>
        <a:bodyPr/>
        <a:lstStyle/>
        <a:p>
          <a:endParaRPr lang="en-US"/>
        </a:p>
      </dgm:t>
    </dgm:pt>
    <dgm:pt modelId="{4A287203-7DBE-3049-B829-8DE591756404}" type="pres">
      <dgm:prSet presAssocID="{F3B624F2-27CF-45B7-B596-C497687A4F9B}" presName="linear" presStyleCnt="0">
        <dgm:presLayoutVars>
          <dgm:animLvl val="lvl"/>
          <dgm:resizeHandles val="exact"/>
        </dgm:presLayoutVars>
      </dgm:prSet>
      <dgm:spPr/>
    </dgm:pt>
    <dgm:pt modelId="{4100C5F6-A72E-824C-875D-1C096D39AD24}" type="pres">
      <dgm:prSet presAssocID="{42E7AD06-D860-47FB-A51D-197BEB2CEFE2}" presName="parentText" presStyleLbl="node1" presStyleIdx="0" presStyleCnt="1">
        <dgm:presLayoutVars>
          <dgm:chMax val="0"/>
          <dgm:bulletEnabled val="1"/>
        </dgm:presLayoutVars>
      </dgm:prSet>
      <dgm:spPr/>
    </dgm:pt>
    <dgm:pt modelId="{9CF8584C-1E15-104E-9375-8DD187A66AFD}" type="pres">
      <dgm:prSet presAssocID="{42E7AD06-D860-47FB-A51D-197BEB2CEFE2}" presName="childText" presStyleLbl="revTx" presStyleIdx="0" presStyleCnt="1">
        <dgm:presLayoutVars>
          <dgm:bulletEnabled val="1"/>
        </dgm:presLayoutVars>
      </dgm:prSet>
      <dgm:spPr/>
    </dgm:pt>
  </dgm:ptLst>
  <dgm:cxnLst>
    <dgm:cxn modelId="{66D72C08-D4D1-4F9E-8E2D-C15CC69DBC97}" srcId="{42E7AD06-D860-47FB-A51D-197BEB2CEFE2}" destId="{60EB41F6-657E-4AA6-B55F-130878088E46}" srcOrd="3" destOrd="0" parTransId="{B354E4FE-6269-4160-9CE5-CC3BC53A65EB}" sibTransId="{8B402FE2-F62B-45A8-BE65-754A411A516E}"/>
    <dgm:cxn modelId="{6429720D-E093-7F49-960E-D9739339BB34}" type="presOf" srcId="{45DE78EF-3D82-4D16-957B-C7AEFEC256AF}" destId="{9CF8584C-1E15-104E-9375-8DD187A66AFD}" srcOrd="0" destOrd="4" presId="urn:microsoft.com/office/officeart/2005/8/layout/vList2"/>
    <dgm:cxn modelId="{462D5D13-DCDF-AD4C-A972-0529FFF5280E}" type="presOf" srcId="{60EB41F6-657E-4AA6-B55F-130878088E46}" destId="{9CF8584C-1E15-104E-9375-8DD187A66AFD}" srcOrd="0" destOrd="3" presId="urn:microsoft.com/office/officeart/2005/8/layout/vList2"/>
    <dgm:cxn modelId="{119EC123-7D09-40BC-8AD9-CED96C8B37AE}" srcId="{42E7AD06-D860-47FB-A51D-197BEB2CEFE2}" destId="{59E35F44-1230-4363-A7F9-F141A31B6CE0}" srcOrd="0" destOrd="0" parTransId="{0471FF0F-ABC0-48F0-8870-CA5CD92611A3}" sibTransId="{8FF41BF5-8920-47D0-9D76-BDC54F0D8854}"/>
    <dgm:cxn modelId="{4D7AF661-E530-364D-A720-77423F3961F2}" type="presOf" srcId="{59E35F44-1230-4363-A7F9-F141A31B6CE0}" destId="{9CF8584C-1E15-104E-9375-8DD187A66AFD}" srcOrd="0" destOrd="0" presId="urn:microsoft.com/office/officeart/2005/8/layout/vList2"/>
    <dgm:cxn modelId="{BE18FD6C-3624-3B42-9B18-05BB87629B5B}" type="presOf" srcId="{F3B624F2-27CF-45B7-B596-C497687A4F9B}" destId="{4A287203-7DBE-3049-B829-8DE591756404}" srcOrd="0" destOrd="0" presId="urn:microsoft.com/office/officeart/2005/8/layout/vList2"/>
    <dgm:cxn modelId="{21A64078-55BF-4007-A4E5-0BAFB26ECC7E}" srcId="{42E7AD06-D860-47FB-A51D-197BEB2CEFE2}" destId="{63C0A56D-B7CF-4FA0-8FC7-A73D2B16E546}" srcOrd="2" destOrd="0" parTransId="{3866A9CC-D97D-4AC9-B351-4018353AE503}" sibTransId="{9BBFAACB-527F-46D9-88C6-6E1F41E22E47}"/>
    <dgm:cxn modelId="{5CA5E17F-3B35-41E9-A77A-B0FE0683DE23}" srcId="{F3B624F2-27CF-45B7-B596-C497687A4F9B}" destId="{42E7AD06-D860-47FB-A51D-197BEB2CEFE2}" srcOrd="0" destOrd="0" parTransId="{528A1145-2CE5-4AA9-BE68-9FFF0C6C5741}" sibTransId="{8C7293AA-F9A9-4889-92DE-D6DDD519FBCB}"/>
    <dgm:cxn modelId="{C57A7B90-FCDA-4D69-902B-14514AE89C08}" srcId="{42E7AD06-D860-47FB-A51D-197BEB2CEFE2}" destId="{DF28F03B-9F01-473C-A64E-2BDD828092C8}" srcOrd="1" destOrd="0" parTransId="{63A82F07-8005-4902-9259-0850D5DDA3E3}" sibTransId="{0E638E21-5E0E-4D3B-870E-B3E03C0F8200}"/>
    <dgm:cxn modelId="{4BC80E91-E85A-5F40-8893-991BE96F8BD4}" type="presOf" srcId="{DF28F03B-9F01-473C-A64E-2BDD828092C8}" destId="{9CF8584C-1E15-104E-9375-8DD187A66AFD}" srcOrd="0" destOrd="1" presId="urn:microsoft.com/office/officeart/2005/8/layout/vList2"/>
    <dgm:cxn modelId="{15A289AA-9C89-4EA5-9B0B-47E833EA684F}" srcId="{42E7AD06-D860-47FB-A51D-197BEB2CEFE2}" destId="{45DE78EF-3D82-4D16-957B-C7AEFEC256AF}" srcOrd="4" destOrd="0" parTransId="{92E49438-9B9C-4289-B339-6E84B6AB3ADB}" sibTransId="{164B5DCD-673B-4C5D-A205-2C427128AE70}"/>
    <dgm:cxn modelId="{73D786C5-DEB0-AE4F-A519-7FEE9FD14C2A}" type="presOf" srcId="{42E7AD06-D860-47FB-A51D-197BEB2CEFE2}" destId="{4100C5F6-A72E-824C-875D-1C096D39AD24}" srcOrd="0" destOrd="0" presId="urn:microsoft.com/office/officeart/2005/8/layout/vList2"/>
    <dgm:cxn modelId="{CE60D6E9-A67C-BF45-833A-1CBFA2460E29}" type="presOf" srcId="{63C0A56D-B7CF-4FA0-8FC7-A73D2B16E546}" destId="{9CF8584C-1E15-104E-9375-8DD187A66AFD}" srcOrd="0" destOrd="2" presId="urn:microsoft.com/office/officeart/2005/8/layout/vList2"/>
    <dgm:cxn modelId="{7EF289FB-BAA6-684E-B861-B10E877B0157}" type="presParOf" srcId="{4A287203-7DBE-3049-B829-8DE591756404}" destId="{4100C5F6-A72E-824C-875D-1C096D39AD24}" srcOrd="0" destOrd="0" presId="urn:microsoft.com/office/officeart/2005/8/layout/vList2"/>
    <dgm:cxn modelId="{52203BF0-5EA6-F745-98C9-106D6FE2D1D6}" type="presParOf" srcId="{4A287203-7DBE-3049-B829-8DE591756404}" destId="{9CF8584C-1E15-104E-9375-8DD187A66AFD}"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86087B5-20F3-4857-994B-260A20EC327B}" type="doc">
      <dgm:prSet loTypeId="urn:microsoft.com/office/officeart/2005/8/layout/arrow5" loCatId="relationship" qsTypeId="urn:microsoft.com/office/officeart/2005/8/quickstyle/simple1" qsCatId="simple" csTypeId="urn:microsoft.com/office/officeart/2005/8/colors/colorful1" csCatId="colorful" phldr="1"/>
      <dgm:spPr/>
      <dgm:t>
        <a:bodyPr/>
        <a:lstStyle/>
        <a:p>
          <a:endParaRPr lang="en-US"/>
        </a:p>
      </dgm:t>
    </dgm:pt>
    <dgm:pt modelId="{D59ECCB7-2A55-4A21-A1B3-C13F9CEE8AB4}">
      <dgm:prSet/>
      <dgm:spPr/>
      <dgm:t>
        <a:bodyPr/>
        <a:lstStyle/>
        <a:p>
          <a:r>
            <a:rPr lang="en-GB" b="1" dirty="0"/>
            <a:t>Content Knowledge (CK)</a:t>
          </a:r>
          <a:r>
            <a:rPr lang="en-GB" dirty="0"/>
            <a:t>—What are you teaching and what is your own knowledge of the subject? </a:t>
          </a:r>
          <a:endParaRPr lang="en-US" dirty="0"/>
        </a:p>
      </dgm:t>
    </dgm:pt>
    <dgm:pt modelId="{EC19C92D-9077-46A4-90E6-FD5ED1EDE76A}" type="parTrans" cxnId="{BBC3B070-29E1-4500-A921-28317B009776}">
      <dgm:prSet/>
      <dgm:spPr/>
      <dgm:t>
        <a:bodyPr/>
        <a:lstStyle/>
        <a:p>
          <a:endParaRPr lang="en-US"/>
        </a:p>
      </dgm:t>
    </dgm:pt>
    <dgm:pt modelId="{3FB9DC11-FF4E-4D6A-BCB6-00A4356BB7B8}" type="sibTrans" cxnId="{BBC3B070-29E1-4500-A921-28317B009776}">
      <dgm:prSet/>
      <dgm:spPr/>
      <dgm:t>
        <a:bodyPr/>
        <a:lstStyle/>
        <a:p>
          <a:endParaRPr lang="en-US"/>
        </a:p>
      </dgm:t>
    </dgm:pt>
    <dgm:pt modelId="{371B3D66-ADCA-40EE-886D-9623D757D262}">
      <dgm:prSet/>
      <dgm:spPr/>
      <dgm:t>
        <a:bodyPr/>
        <a:lstStyle/>
        <a:p>
          <a:r>
            <a:rPr lang="en-GB" b="1" dirty="0"/>
            <a:t>Pedagogical Knowledge (PK)</a:t>
          </a:r>
          <a:r>
            <a:rPr lang="en-GB" dirty="0"/>
            <a:t>—How do your students learn best and what instructional strategies do you need to meet their needs and the requirements of the lesson plan? </a:t>
          </a:r>
          <a:endParaRPr lang="en-US" dirty="0"/>
        </a:p>
      </dgm:t>
    </dgm:pt>
    <dgm:pt modelId="{ABF4BC3E-326D-4353-B854-AB8E5D4908E4}" type="parTrans" cxnId="{22DDF9A5-8D2D-41F2-8B65-A1D7560E61DF}">
      <dgm:prSet/>
      <dgm:spPr/>
      <dgm:t>
        <a:bodyPr/>
        <a:lstStyle/>
        <a:p>
          <a:endParaRPr lang="en-US"/>
        </a:p>
      </dgm:t>
    </dgm:pt>
    <dgm:pt modelId="{E81E3964-821B-4A07-A62C-9C2A8A3A238B}" type="sibTrans" cxnId="{22DDF9A5-8D2D-41F2-8B65-A1D7560E61DF}">
      <dgm:prSet/>
      <dgm:spPr/>
      <dgm:t>
        <a:bodyPr/>
        <a:lstStyle/>
        <a:p>
          <a:endParaRPr lang="en-US"/>
        </a:p>
      </dgm:t>
    </dgm:pt>
    <dgm:pt modelId="{DC1BCAE3-40E3-41CE-88DF-8D7A7CBDBBD5}">
      <dgm:prSet/>
      <dgm:spPr/>
      <dgm:t>
        <a:bodyPr/>
        <a:lstStyle/>
        <a:p>
          <a:r>
            <a:rPr lang="en-GB" b="1" dirty="0"/>
            <a:t>Technological Knowledge (TK)</a:t>
          </a:r>
          <a:r>
            <a:rPr lang="en-GB" dirty="0"/>
            <a:t>—What digital tools are available to you, which do you know well enough to use, and which would be most appropriate for the lesson at hand? </a:t>
          </a:r>
          <a:endParaRPr lang="en-US" dirty="0"/>
        </a:p>
      </dgm:t>
    </dgm:pt>
    <dgm:pt modelId="{23098A91-7F55-4D6D-98A0-B8C41DB7BE73}" type="parTrans" cxnId="{38B81D37-4A31-4DFC-B9F6-474657E7D147}">
      <dgm:prSet/>
      <dgm:spPr/>
      <dgm:t>
        <a:bodyPr/>
        <a:lstStyle/>
        <a:p>
          <a:endParaRPr lang="en-US"/>
        </a:p>
      </dgm:t>
    </dgm:pt>
    <dgm:pt modelId="{A9A65564-2CD3-4ED8-A9C4-9BCF563A4EAE}" type="sibTrans" cxnId="{38B81D37-4A31-4DFC-B9F6-474657E7D147}">
      <dgm:prSet/>
      <dgm:spPr/>
      <dgm:t>
        <a:bodyPr/>
        <a:lstStyle/>
        <a:p>
          <a:endParaRPr lang="en-US"/>
        </a:p>
      </dgm:t>
    </dgm:pt>
    <dgm:pt modelId="{21F82BF4-A9FD-F44B-80CE-4CFC79CDD675}" type="pres">
      <dgm:prSet presAssocID="{486087B5-20F3-4857-994B-260A20EC327B}" presName="diagram" presStyleCnt="0">
        <dgm:presLayoutVars>
          <dgm:dir/>
          <dgm:resizeHandles val="exact"/>
        </dgm:presLayoutVars>
      </dgm:prSet>
      <dgm:spPr/>
    </dgm:pt>
    <dgm:pt modelId="{81CE57C4-1942-9E48-BEF9-9BC2FF78990A}" type="pres">
      <dgm:prSet presAssocID="{D59ECCB7-2A55-4A21-A1B3-C13F9CEE8AB4}" presName="arrow" presStyleLbl="node1" presStyleIdx="0" presStyleCnt="3">
        <dgm:presLayoutVars>
          <dgm:bulletEnabled val="1"/>
        </dgm:presLayoutVars>
      </dgm:prSet>
      <dgm:spPr/>
    </dgm:pt>
    <dgm:pt modelId="{4F28CEB5-0302-8C4D-9D5A-C4D34255BC7F}" type="pres">
      <dgm:prSet presAssocID="{371B3D66-ADCA-40EE-886D-9623D757D262}" presName="arrow" presStyleLbl="node1" presStyleIdx="1" presStyleCnt="3">
        <dgm:presLayoutVars>
          <dgm:bulletEnabled val="1"/>
        </dgm:presLayoutVars>
      </dgm:prSet>
      <dgm:spPr/>
    </dgm:pt>
    <dgm:pt modelId="{B0DD8C81-FF38-2842-8A1D-E05DD9BFF50F}" type="pres">
      <dgm:prSet presAssocID="{DC1BCAE3-40E3-41CE-88DF-8D7A7CBDBBD5}" presName="arrow" presStyleLbl="node1" presStyleIdx="2" presStyleCnt="3">
        <dgm:presLayoutVars>
          <dgm:bulletEnabled val="1"/>
        </dgm:presLayoutVars>
      </dgm:prSet>
      <dgm:spPr/>
    </dgm:pt>
  </dgm:ptLst>
  <dgm:cxnLst>
    <dgm:cxn modelId="{4656430C-4D4A-8A44-8A75-F05AA2B872E2}" type="presOf" srcId="{DC1BCAE3-40E3-41CE-88DF-8D7A7CBDBBD5}" destId="{B0DD8C81-FF38-2842-8A1D-E05DD9BFF50F}" srcOrd="0" destOrd="0" presId="urn:microsoft.com/office/officeart/2005/8/layout/arrow5"/>
    <dgm:cxn modelId="{9A71861E-468D-B548-8454-921FA8190D8F}" type="presOf" srcId="{371B3D66-ADCA-40EE-886D-9623D757D262}" destId="{4F28CEB5-0302-8C4D-9D5A-C4D34255BC7F}" srcOrd="0" destOrd="0" presId="urn:microsoft.com/office/officeart/2005/8/layout/arrow5"/>
    <dgm:cxn modelId="{38B81D37-4A31-4DFC-B9F6-474657E7D147}" srcId="{486087B5-20F3-4857-994B-260A20EC327B}" destId="{DC1BCAE3-40E3-41CE-88DF-8D7A7CBDBBD5}" srcOrd="2" destOrd="0" parTransId="{23098A91-7F55-4D6D-98A0-B8C41DB7BE73}" sibTransId="{A9A65564-2CD3-4ED8-A9C4-9BCF563A4EAE}"/>
    <dgm:cxn modelId="{BBC3B070-29E1-4500-A921-28317B009776}" srcId="{486087B5-20F3-4857-994B-260A20EC327B}" destId="{D59ECCB7-2A55-4A21-A1B3-C13F9CEE8AB4}" srcOrd="0" destOrd="0" parTransId="{EC19C92D-9077-46A4-90E6-FD5ED1EDE76A}" sibTransId="{3FB9DC11-FF4E-4D6A-BCB6-00A4356BB7B8}"/>
    <dgm:cxn modelId="{22DDF9A5-8D2D-41F2-8B65-A1D7560E61DF}" srcId="{486087B5-20F3-4857-994B-260A20EC327B}" destId="{371B3D66-ADCA-40EE-886D-9623D757D262}" srcOrd="1" destOrd="0" parTransId="{ABF4BC3E-326D-4353-B854-AB8E5D4908E4}" sibTransId="{E81E3964-821B-4A07-A62C-9C2A8A3A238B}"/>
    <dgm:cxn modelId="{D4A3EAB0-F68F-7D4E-8013-73F53DF6FF88}" type="presOf" srcId="{486087B5-20F3-4857-994B-260A20EC327B}" destId="{21F82BF4-A9FD-F44B-80CE-4CFC79CDD675}" srcOrd="0" destOrd="0" presId="urn:microsoft.com/office/officeart/2005/8/layout/arrow5"/>
    <dgm:cxn modelId="{D0BFDCB2-D5F5-B74D-BA20-AD5B1749B4CE}" type="presOf" srcId="{D59ECCB7-2A55-4A21-A1B3-C13F9CEE8AB4}" destId="{81CE57C4-1942-9E48-BEF9-9BC2FF78990A}" srcOrd="0" destOrd="0" presId="urn:microsoft.com/office/officeart/2005/8/layout/arrow5"/>
    <dgm:cxn modelId="{3081243C-4FD9-ED44-ACE5-4FE1BCFFD6B7}" type="presParOf" srcId="{21F82BF4-A9FD-F44B-80CE-4CFC79CDD675}" destId="{81CE57C4-1942-9E48-BEF9-9BC2FF78990A}" srcOrd="0" destOrd="0" presId="urn:microsoft.com/office/officeart/2005/8/layout/arrow5"/>
    <dgm:cxn modelId="{EB7937CF-FE40-B443-A609-D618E9BDB2A6}" type="presParOf" srcId="{21F82BF4-A9FD-F44B-80CE-4CFC79CDD675}" destId="{4F28CEB5-0302-8C4D-9D5A-C4D34255BC7F}" srcOrd="1" destOrd="0" presId="urn:microsoft.com/office/officeart/2005/8/layout/arrow5"/>
    <dgm:cxn modelId="{536A2663-2A4B-4341-AF18-A8E4712A11FF}" type="presParOf" srcId="{21F82BF4-A9FD-F44B-80CE-4CFC79CDD675}" destId="{B0DD8C81-FF38-2842-8A1D-E05DD9BFF50F}" srcOrd="2"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470011B-D82E-4E50-A4D0-AC97C132F0CE}" type="doc">
      <dgm:prSet loTypeId="urn:microsoft.com/office/officeart/2018/2/layout/IconVerticalSolidList" loCatId="icon" qsTypeId="urn:microsoft.com/office/officeart/2005/8/quickstyle/simple1" qsCatId="simple" csTypeId="urn:microsoft.com/office/officeart/2018/5/colors/Iconchunking_neutralbg_accent2_2" csCatId="accent2" phldr="1"/>
      <dgm:spPr/>
      <dgm:t>
        <a:bodyPr/>
        <a:lstStyle/>
        <a:p>
          <a:endParaRPr lang="en-US"/>
        </a:p>
      </dgm:t>
    </dgm:pt>
    <dgm:pt modelId="{6560EE42-AFD6-4233-85CF-12A6AC2B650E}">
      <dgm:prSet/>
      <dgm:spPr/>
      <dgm:t>
        <a:bodyPr/>
        <a:lstStyle/>
        <a:p>
          <a:r>
            <a:rPr lang="en-US" dirty="0"/>
            <a:t>What aspects of our pedagogy align  more obviously with tech?</a:t>
          </a:r>
        </a:p>
      </dgm:t>
    </dgm:pt>
    <dgm:pt modelId="{DB650968-460B-4ED0-8FB9-7FFFF1FBE68E}" type="parTrans" cxnId="{ECB8FCB1-AAC5-4EF5-A702-B23D924EA784}">
      <dgm:prSet/>
      <dgm:spPr/>
      <dgm:t>
        <a:bodyPr/>
        <a:lstStyle/>
        <a:p>
          <a:endParaRPr lang="en-US"/>
        </a:p>
      </dgm:t>
    </dgm:pt>
    <dgm:pt modelId="{FDD704C8-AF56-443E-9D91-34976340ED30}" type="sibTrans" cxnId="{ECB8FCB1-AAC5-4EF5-A702-B23D924EA784}">
      <dgm:prSet/>
      <dgm:spPr/>
      <dgm:t>
        <a:bodyPr/>
        <a:lstStyle/>
        <a:p>
          <a:endParaRPr lang="en-US"/>
        </a:p>
      </dgm:t>
    </dgm:pt>
    <dgm:pt modelId="{70827A61-3DCC-4FFB-8259-E78C813DCE67}">
      <dgm:prSet/>
      <dgm:spPr/>
      <dgm:t>
        <a:bodyPr/>
        <a:lstStyle/>
        <a:p>
          <a:r>
            <a:rPr lang="en-US" dirty="0"/>
            <a:t>Group work</a:t>
          </a:r>
        </a:p>
      </dgm:t>
    </dgm:pt>
    <dgm:pt modelId="{442D1875-A541-43A2-8398-93D6F73227CA}" type="parTrans" cxnId="{CDB11E0F-0BB1-4222-9943-9D9157D60B43}">
      <dgm:prSet/>
      <dgm:spPr/>
      <dgm:t>
        <a:bodyPr/>
        <a:lstStyle/>
        <a:p>
          <a:endParaRPr lang="en-US"/>
        </a:p>
      </dgm:t>
    </dgm:pt>
    <dgm:pt modelId="{9D7D484D-7F1B-4A5A-9BCE-162ACDDE16BD}" type="sibTrans" cxnId="{CDB11E0F-0BB1-4222-9943-9D9157D60B43}">
      <dgm:prSet/>
      <dgm:spPr/>
      <dgm:t>
        <a:bodyPr/>
        <a:lstStyle/>
        <a:p>
          <a:endParaRPr lang="en-US"/>
        </a:p>
      </dgm:t>
    </dgm:pt>
    <dgm:pt modelId="{E047A305-6493-4DCB-A78E-12061F7186D1}">
      <dgm:prSet/>
      <dgm:spPr/>
      <dgm:t>
        <a:bodyPr/>
        <a:lstStyle/>
        <a:p>
          <a:r>
            <a:rPr lang="en-US" dirty="0"/>
            <a:t>Assessment</a:t>
          </a:r>
        </a:p>
      </dgm:t>
    </dgm:pt>
    <dgm:pt modelId="{29E06E52-B57B-4D6B-88CD-5E67BEE8B55E}" type="parTrans" cxnId="{92A2E1E7-E107-48CA-AD39-1FC3E5B84B0F}">
      <dgm:prSet/>
      <dgm:spPr/>
      <dgm:t>
        <a:bodyPr/>
        <a:lstStyle/>
        <a:p>
          <a:endParaRPr lang="en-US"/>
        </a:p>
      </dgm:t>
    </dgm:pt>
    <dgm:pt modelId="{F57626AF-38EC-421E-AF43-5A01B3745E0C}" type="sibTrans" cxnId="{92A2E1E7-E107-48CA-AD39-1FC3E5B84B0F}">
      <dgm:prSet/>
      <dgm:spPr/>
      <dgm:t>
        <a:bodyPr/>
        <a:lstStyle/>
        <a:p>
          <a:endParaRPr lang="en-US"/>
        </a:p>
      </dgm:t>
    </dgm:pt>
    <dgm:pt modelId="{E08DEF5E-0DDD-4995-9DDE-3140B832AF33}">
      <dgm:prSet/>
      <dgm:spPr/>
      <dgm:t>
        <a:bodyPr/>
        <a:lstStyle/>
        <a:p>
          <a:r>
            <a:rPr lang="en-US" dirty="0"/>
            <a:t>Presentation</a:t>
          </a:r>
        </a:p>
      </dgm:t>
    </dgm:pt>
    <dgm:pt modelId="{77E3D7A2-75C0-4926-8152-9D88CA7CF65E}" type="parTrans" cxnId="{E99331C2-5166-409A-89EA-1A419D7C1349}">
      <dgm:prSet/>
      <dgm:spPr/>
      <dgm:t>
        <a:bodyPr/>
        <a:lstStyle/>
        <a:p>
          <a:endParaRPr lang="en-US"/>
        </a:p>
      </dgm:t>
    </dgm:pt>
    <dgm:pt modelId="{9B54E10B-3851-433C-AF36-4E221E17A75F}" type="sibTrans" cxnId="{E99331C2-5166-409A-89EA-1A419D7C1349}">
      <dgm:prSet/>
      <dgm:spPr/>
      <dgm:t>
        <a:bodyPr/>
        <a:lstStyle/>
        <a:p>
          <a:endParaRPr lang="en-US"/>
        </a:p>
      </dgm:t>
    </dgm:pt>
    <dgm:pt modelId="{C28CF5D6-3A28-495E-B97F-DE1EBABBC62B}" type="pres">
      <dgm:prSet presAssocID="{7470011B-D82E-4E50-A4D0-AC97C132F0CE}" presName="root" presStyleCnt="0">
        <dgm:presLayoutVars>
          <dgm:dir/>
          <dgm:resizeHandles val="exact"/>
        </dgm:presLayoutVars>
      </dgm:prSet>
      <dgm:spPr/>
    </dgm:pt>
    <dgm:pt modelId="{71F09421-214B-4CAA-A1C6-6A8591D51783}" type="pres">
      <dgm:prSet presAssocID="{6560EE42-AFD6-4233-85CF-12A6AC2B650E}" presName="compNode" presStyleCnt="0"/>
      <dgm:spPr/>
    </dgm:pt>
    <dgm:pt modelId="{4F36CBB7-C5D8-467A-BB68-39A6E972BD65}" type="pres">
      <dgm:prSet presAssocID="{6560EE42-AFD6-4233-85CF-12A6AC2B650E}" presName="bgRect" presStyleLbl="bgShp" presStyleIdx="0" presStyleCnt="4"/>
      <dgm:spPr/>
    </dgm:pt>
    <dgm:pt modelId="{645E9F16-24E6-4D8E-97D9-C6550A9AB26A}" type="pres">
      <dgm:prSet presAssocID="{6560EE42-AFD6-4233-85CF-12A6AC2B650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A07C0E7A-A643-4B7C-BF5C-F2940AD50DCF}" type="pres">
      <dgm:prSet presAssocID="{6560EE42-AFD6-4233-85CF-12A6AC2B650E}" presName="spaceRect" presStyleCnt="0"/>
      <dgm:spPr/>
    </dgm:pt>
    <dgm:pt modelId="{2842E65B-9E1E-4531-BB4B-CE32D0410AC8}" type="pres">
      <dgm:prSet presAssocID="{6560EE42-AFD6-4233-85CF-12A6AC2B650E}" presName="parTx" presStyleLbl="revTx" presStyleIdx="0" presStyleCnt="4">
        <dgm:presLayoutVars>
          <dgm:chMax val="0"/>
          <dgm:chPref val="0"/>
        </dgm:presLayoutVars>
      </dgm:prSet>
      <dgm:spPr/>
    </dgm:pt>
    <dgm:pt modelId="{57D20ACC-4B80-4B0E-AE41-8DD45B2EE737}" type="pres">
      <dgm:prSet presAssocID="{FDD704C8-AF56-443E-9D91-34976340ED30}" presName="sibTrans" presStyleCnt="0"/>
      <dgm:spPr/>
    </dgm:pt>
    <dgm:pt modelId="{FC9B9AF8-AB31-4C3A-9312-F236CE7AC7D5}" type="pres">
      <dgm:prSet presAssocID="{70827A61-3DCC-4FFB-8259-E78C813DCE67}" presName="compNode" presStyleCnt="0"/>
      <dgm:spPr/>
    </dgm:pt>
    <dgm:pt modelId="{75C860B4-9FCD-4E3C-8117-1DF57B06B01A}" type="pres">
      <dgm:prSet presAssocID="{70827A61-3DCC-4FFB-8259-E78C813DCE67}" presName="bgRect" presStyleLbl="bgShp" presStyleIdx="1" presStyleCnt="4"/>
      <dgm:spPr/>
    </dgm:pt>
    <dgm:pt modelId="{3DEAA522-BD7F-4A74-8EA1-D0C1D81127CB}" type="pres">
      <dgm:prSet presAssocID="{70827A61-3DCC-4FFB-8259-E78C813DCE6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52D3D721-DA0F-4682-AD71-BC89122FD8F6}" type="pres">
      <dgm:prSet presAssocID="{70827A61-3DCC-4FFB-8259-E78C813DCE67}" presName="spaceRect" presStyleCnt="0"/>
      <dgm:spPr/>
    </dgm:pt>
    <dgm:pt modelId="{BF120763-FBAE-49E7-85B9-68309B9488B6}" type="pres">
      <dgm:prSet presAssocID="{70827A61-3DCC-4FFB-8259-E78C813DCE67}" presName="parTx" presStyleLbl="revTx" presStyleIdx="1" presStyleCnt="4">
        <dgm:presLayoutVars>
          <dgm:chMax val="0"/>
          <dgm:chPref val="0"/>
        </dgm:presLayoutVars>
      </dgm:prSet>
      <dgm:spPr/>
    </dgm:pt>
    <dgm:pt modelId="{9FDBC6AE-7EC2-466D-A572-3BD7AD1327BE}" type="pres">
      <dgm:prSet presAssocID="{9D7D484D-7F1B-4A5A-9BCE-162ACDDE16BD}" presName="sibTrans" presStyleCnt="0"/>
      <dgm:spPr/>
    </dgm:pt>
    <dgm:pt modelId="{CCA507CC-6D69-4A1A-A563-C40177B467C1}" type="pres">
      <dgm:prSet presAssocID="{E047A305-6493-4DCB-A78E-12061F7186D1}" presName="compNode" presStyleCnt="0"/>
      <dgm:spPr/>
    </dgm:pt>
    <dgm:pt modelId="{9CB3FFBD-FDDD-46EE-A4E3-C13283EB6176}" type="pres">
      <dgm:prSet presAssocID="{E047A305-6493-4DCB-A78E-12061F7186D1}" presName="bgRect" presStyleLbl="bgShp" presStyleIdx="2" presStyleCnt="4"/>
      <dgm:spPr/>
    </dgm:pt>
    <dgm:pt modelId="{0962B2BC-0BEC-44D3-A5B5-BB00E7D4C4B0}" type="pres">
      <dgm:prSet presAssocID="{E047A305-6493-4DCB-A78E-12061F7186D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List"/>
        </a:ext>
      </dgm:extLst>
    </dgm:pt>
    <dgm:pt modelId="{AE1D5DFA-F1E9-4FAA-A4F5-475FF0389059}" type="pres">
      <dgm:prSet presAssocID="{E047A305-6493-4DCB-A78E-12061F7186D1}" presName="spaceRect" presStyleCnt="0"/>
      <dgm:spPr/>
    </dgm:pt>
    <dgm:pt modelId="{30452445-EFBB-4977-AE92-CBC590AF5B32}" type="pres">
      <dgm:prSet presAssocID="{E047A305-6493-4DCB-A78E-12061F7186D1}" presName="parTx" presStyleLbl="revTx" presStyleIdx="2" presStyleCnt="4">
        <dgm:presLayoutVars>
          <dgm:chMax val="0"/>
          <dgm:chPref val="0"/>
        </dgm:presLayoutVars>
      </dgm:prSet>
      <dgm:spPr/>
    </dgm:pt>
    <dgm:pt modelId="{BF7B5BCE-1057-4BAD-9658-BE386B9BE7F3}" type="pres">
      <dgm:prSet presAssocID="{F57626AF-38EC-421E-AF43-5A01B3745E0C}" presName="sibTrans" presStyleCnt="0"/>
      <dgm:spPr/>
    </dgm:pt>
    <dgm:pt modelId="{185669DA-44B0-4ABC-99D6-7D2618B2E545}" type="pres">
      <dgm:prSet presAssocID="{E08DEF5E-0DDD-4995-9DDE-3140B832AF33}" presName="compNode" presStyleCnt="0"/>
      <dgm:spPr/>
    </dgm:pt>
    <dgm:pt modelId="{861F3440-F174-4EA0-B66A-13B9056FBE7B}" type="pres">
      <dgm:prSet presAssocID="{E08DEF5E-0DDD-4995-9DDE-3140B832AF33}" presName="bgRect" presStyleLbl="bgShp" presStyleIdx="3" presStyleCnt="4"/>
      <dgm:spPr/>
    </dgm:pt>
    <dgm:pt modelId="{28A46C72-7DF1-4839-8D55-ACFC55D38E46}" type="pres">
      <dgm:prSet presAssocID="{E08DEF5E-0DDD-4995-9DDE-3140B832AF3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esentation with Checklist"/>
        </a:ext>
      </dgm:extLst>
    </dgm:pt>
    <dgm:pt modelId="{984E95BF-3478-4966-9C97-BB9EE93C5B0A}" type="pres">
      <dgm:prSet presAssocID="{E08DEF5E-0DDD-4995-9DDE-3140B832AF33}" presName="spaceRect" presStyleCnt="0"/>
      <dgm:spPr/>
    </dgm:pt>
    <dgm:pt modelId="{E75A08BA-5E02-4971-99F9-67AD55CFF7D5}" type="pres">
      <dgm:prSet presAssocID="{E08DEF5E-0DDD-4995-9DDE-3140B832AF33}" presName="parTx" presStyleLbl="revTx" presStyleIdx="3" presStyleCnt="4">
        <dgm:presLayoutVars>
          <dgm:chMax val="0"/>
          <dgm:chPref val="0"/>
        </dgm:presLayoutVars>
      </dgm:prSet>
      <dgm:spPr/>
    </dgm:pt>
  </dgm:ptLst>
  <dgm:cxnLst>
    <dgm:cxn modelId="{CDB11E0F-0BB1-4222-9943-9D9157D60B43}" srcId="{7470011B-D82E-4E50-A4D0-AC97C132F0CE}" destId="{70827A61-3DCC-4FFB-8259-E78C813DCE67}" srcOrd="1" destOrd="0" parTransId="{442D1875-A541-43A2-8398-93D6F73227CA}" sibTransId="{9D7D484D-7F1B-4A5A-9BCE-162ACDDE16BD}"/>
    <dgm:cxn modelId="{410ED129-C6D8-4E92-BC4D-D6DCC11C4E67}" type="presOf" srcId="{6560EE42-AFD6-4233-85CF-12A6AC2B650E}" destId="{2842E65B-9E1E-4531-BB4B-CE32D0410AC8}" srcOrd="0" destOrd="0" presId="urn:microsoft.com/office/officeart/2018/2/layout/IconVerticalSolidList"/>
    <dgm:cxn modelId="{6C4AAEA0-AEBB-4987-80EB-C9D700364BB5}" type="presOf" srcId="{E08DEF5E-0DDD-4995-9DDE-3140B832AF33}" destId="{E75A08BA-5E02-4971-99F9-67AD55CFF7D5}" srcOrd="0" destOrd="0" presId="urn:microsoft.com/office/officeart/2018/2/layout/IconVerticalSolidList"/>
    <dgm:cxn modelId="{ECB8FCB1-AAC5-4EF5-A702-B23D924EA784}" srcId="{7470011B-D82E-4E50-A4D0-AC97C132F0CE}" destId="{6560EE42-AFD6-4233-85CF-12A6AC2B650E}" srcOrd="0" destOrd="0" parTransId="{DB650968-460B-4ED0-8FB9-7FFFF1FBE68E}" sibTransId="{FDD704C8-AF56-443E-9D91-34976340ED30}"/>
    <dgm:cxn modelId="{CF12CBB6-4DE9-4C35-8BD5-641584660549}" type="presOf" srcId="{7470011B-D82E-4E50-A4D0-AC97C132F0CE}" destId="{C28CF5D6-3A28-495E-B97F-DE1EBABBC62B}" srcOrd="0" destOrd="0" presId="urn:microsoft.com/office/officeart/2018/2/layout/IconVerticalSolidList"/>
    <dgm:cxn modelId="{E99331C2-5166-409A-89EA-1A419D7C1349}" srcId="{7470011B-D82E-4E50-A4D0-AC97C132F0CE}" destId="{E08DEF5E-0DDD-4995-9DDE-3140B832AF33}" srcOrd="3" destOrd="0" parTransId="{77E3D7A2-75C0-4926-8152-9D88CA7CF65E}" sibTransId="{9B54E10B-3851-433C-AF36-4E221E17A75F}"/>
    <dgm:cxn modelId="{5EC171D3-C824-4758-A7CE-C0FD64671E88}" type="presOf" srcId="{70827A61-3DCC-4FFB-8259-E78C813DCE67}" destId="{BF120763-FBAE-49E7-85B9-68309B9488B6}" srcOrd="0" destOrd="0" presId="urn:microsoft.com/office/officeart/2018/2/layout/IconVerticalSolidList"/>
    <dgm:cxn modelId="{2F17E0E6-BC2B-4160-94B4-1DFA1BAE7DE1}" type="presOf" srcId="{E047A305-6493-4DCB-A78E-12061F7186D1}" destId="{30452445-EFBB-4977-AE92-CBC590AF5B32}" srcOrd="0" destOrd="0" presId="urn:microsoft.com/office/officeart/2018/2/layout/IconVerticalSolidList"/>
    <dgm:cxn modelId="{92A2E1E7-E107-48CA-AD39-1FC3E5B84B0F}" srcId="{7470011B-D82E-4E50-A4D0-AC97C132F0CE}" destId="{E047A305-6493-4DCB-A78E-12061F7186D1}" srcOrd="2" destOrd="0" parTransId="{29E06E52-B57B-4D6B-88CD-5E67BEE8B55E}" sibTransId="{F57626AF-38EC-421E-AF43-5A01B3745E0C}"/>
    <dgm:cxn modelId="{09F47BF5-58F7-4FC2-A9C1-9BC0B7C84EC9}" type="presParOf" srcId="{C28CF5D6-3A28-495E-B97F-DE1EBABBC62B}" destId="{71F09421-214B-4CAA-A1C6-6A8591D51783}" srcOrd="0" destOrd="0" presId="urn:microsoft.com/office/officeart/2018/2/layout/IconVerticalSolidList"/>
    <dgm:cxn modelId="{05DE8102-869D-49F6-B325-5F95E23A00ED}" type="presParOf" srcId="{71F09421-214B-4CAA-A1C6-6A8591D51783}" destId="{4F36CBB7-C5D8-467A-BB68-39A6E972BD65}" srcOrd="0" destOrd="0" presId="urn:microsoft.com/office/officeart/2018/2/layout/IconVerticalSolidList"/>
    <dgm:cxn modelId="{012C45D5-7AAF-4C1A-9C65-B7680B9BA37E}" type="presParOf" srcId="{71F09421-214B-4CAA-A1C6-6A8591D51783}" destId="{645E9F16-24E6-4D8E-97D9-C6550A9AB26A}" srcOrd="1" destOrd="0" presId="urn:microsoft.com/office/officeart/2018/2/layout/IconVerticalSolidList"/>
    <dgm:cxn modelId="{37F47079-5973-4EE9-83AC-D1D330127864}" type="presParOf" srcId="{71F09421-214B-4CAA-A1C6-6A8591D51783}" destId="{A07C0E7A-A643-4B7C-BF5C-F2940AD50DCF}" srcOrd="2" destOrd="0" presId="urn:microsoft.com/office/officeart/2018/2/layout/IconVerticalSolidList"/>
    <dgm:cxn modelId="{6DAD711D-E669-4AC9-BE32-C80A24D38395}" type="presParOf" srcId="{71F09421-214B-4CAA-A1C6-6A8591D51783}" destId="{2842E65B-9E1E-4531-BB4B-CE32D0410AC8}" srcOrd="3" destOrd="0" presId="urn:microsoft.com/office/officeart/2018/2/layout/IconVerticalSolidList"/>
    <dgm:cxn modelId="{3B0686D8-8645-447B-9550-DF6276EC121B}" type="presParOf" srcId="{C28CF5D6-3A28-495E-B97F-DE1EBABBC62B}" destId="{57D20ACC-4B80-4B0E-AE41-8DD45B2EE737}" srcOrd="1" destOrd="0" presId="urn:microsoft.com/office/officeart/2018/2/layout/IconVerticalSolidList"/>
    <dgm:cxn modelId="{81AEAFDB-DAE2-4C91-8F98-6A3209745C28}" type="presParOf" srcId="{C28CF5D6-3A28-495E-B97F-DE1EBABBC62B}" destId="{FC9B9AF8-AB31-4C3A-9312-F236CE7AC7D5}" srcOrd="2" destOrd="0" presId="urn:microsoft.com/office/officeart/2018/2/layout/IconVerticalSolidList"/>
    <dgm:cxn modelId="{1A890594-23DC-4EFB-AC08-EAC87EB818A9}" type="presParOf" srcId="{FC9B9AF8-AB31-4C3A-9312-F236CE7AC7D5}" destId="{75C860B4-9FCD-4E3C-8117-1DF57B06B01A}" srcOrd="0" destOrd="0" presId="urn:microsoft.com/office/officeart/2018/2/layout/IconVerticalSolidList"/>
    <dgm:cxn modelId="{7A752F8D-283F-42DB-82DC-CB029B2D9B6E}" type="presParOf" srcId="{FC9B9AF8-AB31-4C3A-9312-F236CE7AC7D5}" destId="{3DEAA522-BD7F-4A74-8EA1-D0C1D81127CB}" srcOrd="1" destOrd="0" presId="urn:microsoft.com/office/officeart/2018/2/layout/IconVerticalSolidList"/>
    <dgm:cxn modelId="{3D8C760B-F3A2-427E-B55B-B42A4D8EA8B6}" type="presParOf" srcId="{FC9B9AF8-AB31-4C3A-9312-F236CE7AC7D5}" destId="{52D3D721-DA0F-4682-AD71-BC89122FD8F6}" srcOrd="2" destOrd="0" presId="urn:microsoft.com/office/officeart/2018/2/layout/IconVerticalSolidList"/>
    <dgm:cxn modelId="{FDAA43B9-102F-42BB-BF37-7560C639E161}" type="presParOf" srcId="{FC9B9AF8-AB31-4C3A-9312-F236CE7AC7D5}" destId="{BF120763-FBAE-49E7-85B9-68309B9488B6}" srcOrd="3" destOrd="0" presId="urn:microsoft.com/office/officeart/2018/2/layout/IconVerticalSolidList"/>
    <dgm:cxn modelId="{7E4BF615-B70E-495C-B12C-FEB5E362CBBE}" type="presParOf" srcId="{C28CF5D6-3A28-495E-B97F-DE1EBABBC62B}" destId="{9FDBC6AE-7EC2-466D-A572-3BD7AD1327BE}" srcOrd="3" destOrd="0" presId="urn:microsoft.com/office/officeart/2018/2/layout/IconVerticalSolidList"/>
    <dgm:cxn modelId="{E254CE0A-397D-4FEC-A47D-208E485C5477}" type="presParOf" srcId="{C28CF5D6-3A28-495E-B97F-DE1EBABBC62B}" destId="{CCA507CC-6D69-4A1A-A563-C40177B467C1}" srcOrd="4" destOrd="0" presId="urn:microsoft.com/office/officeart/2018/2/layout/IconVerticalSolidList"/>
    <dgm:cxn modelId="{3F35D872-3341-4232-88D0-B105007BBF85}" type="presParOf" srcId="{CCA507CC-6D69-4A1A-A563-C40177B467C1}" destId="{9CB3FFBD-FDDD-46EE-A4E3-C13283EB6176}" srcOrd="0" destOrd="0" presId="urn:microsoft.com/office/officeart/2018/2/layout/IconVerticalSolidList"/>
    <dgm:cxn modelId="{FC397604-8D22-41B5-8DB0-3F969D70E0F9}" type="presParOf" srcId="{CCA507CC-6D69-4A1A-A563-C40177B467C1}" destId="{0962B2BC-0BEC-44D3-A5B5-BB00E7D4C4B0}" srcOrd="1" destOrd="0" presId="urn:microsoft.com/office/officeart/2018/2/layout/IconVerticalSolidList"/>
    <dgm:cxn modelId="{A2C5103F-16D1-43D8-8C24-667563FF51E6}" type="presParOf" srcId="{CCA507CC-6D69-4A1A-A563-C40177B467C1}" destId="{AE1D5DFA-F1E9-4FAA-A4F5-475FF0389059}" srcOrd="2" destOrd="0" presId="urn:microsoft.com/office/officeart/2018/2/layout/IconVerticalSolidList"/>
    <dgm:cxn modelId="{7C82CB9B-8CF3-4378-9D44-7049F2DD371B}" type="presParOf" srcId="{CCA507CC-6D69-4A1A-A563-C40177B467C1}" destId="{30452445-EFBB-4977-AE92-CBC590AF5B32}" srcOrd="3" destOrd="0" presId="urn:microsoft.com/office/officeart/2018/2/layout/IconVerticalSolidList"/>
    <dgm:cxn modelId="{6A1BE092-8CD9-4330-8E85-64AEAA92EE6D}" type="presParOf" srcId="{C28CF5D6-3A28-495E-B97F-DE1EBABBC62B}" destId="{BF7B5BCE-1057-4BAD-9658-BE386B9BE7F3}" srcOrd="5" destOrd="0" presId="urn:microsoft.com/office/officeart/2018/2/layout/IconVerticalSolidList"/>
    <dgm:cxn modelId="{522CD046-DF99-4D06-8002-86E2915D7AE8}" type="presParOf" srcId="{C28CF5D6-3A28-495E-B97F-DE1EBABBC62B}" destId="{185669DA-44B0-4ABC-99D6-7D2618B2E545}" srcOrd="6" destOrd="0" presId="urn:microsoft.com/office/officeart/2018/2/layout/IconVerticalSolidList"/>
    <dgm:cxn modelId="{56DE749F-84DC-47DC-BCE6-A2EBD05B8F0A}" type="presParOf" srcId="{185669DA-44B0-4ABC-99D6-7D2618B2E545}" destId="{861F3440-F174-4EA0-B66A-13B9056FBE7B}" srcOrd="0" destOrd="0" presId="urn:microsoft.com/office/officeart/2018/2/layout/IconVerticalSolidList"/>
    <dgm:cxn modelId="{2CBFF94E-4656-4CA2-9127-7E23CAEC3282}" type="presParOf" srcId="{185669DA-44B0-4ABC-99D6-7D2618B2E545}" destId="{28A46C72-7DF1-4839-8D55-ACFC55D38E46}" srcOrd="1" destOrd="0" presId="urn:microsoft.com/office/officeart/2018/2/layout/IconVerticalSolidList"/>
    <dgm:cxn modelId="{385BB3BC-5D33-4C1D-A384-84ACEB54732C}" type="presParOf" srcId="{185669DA-44B0-4ABC-99D6-7D2618B2E545}" destId="{984E95BF-3478-4966-9C97-BB9EE93C5B0A}" srcOrd="2" destOrd="0" presId="urn:microsoft.com/office/officeart/2018/2/layout/IconVerticalSolidList"/>
    <dgm:cxn modelId="{FCE67305-9193-4B75-8B84-04C4CF22B375}" type="presParOf" srcId="{185669DA-44B0-4ABC-99D6-7D2618B2E545}" destId="{E75A08BA-5E02-4971-99F9-67AD55CFF7D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D161894-2B98-493E-8048-B7D69BA2A6BE}" type="doc">
      <dgm:prSet loTypeId="urn:microsoft.com/office/officeart/2005/8/layout/vList2" loCatId="list" qsTypeId="urn:microsoft.com/office/officeart/2005/8/quickstyle/simple2" qsCatId="simple" csTypeId="urn:microsoft.com/office/officeart/2005/8/colors/colorful1" csCatId="colorful"/>
      <dgm:spPr/>
      <dgm:t>
        <a:bodyPr/>
        <a:lstStyle/>
        <a:p>
          <a:endParaRPr lang="en-US"/>
        </a:p>
      </dgm:t>
    </dgm:pt>
    <dgm:pt modelId="{3EC87928-AF24-4A85-9C9F-DB71BB61CB09}">
      <dgm:prSet/>
      <dgm:spPr/>
      <dgm:t>
        <a:bodyPr/>
        <a:lstStyle/>
        <a:p>
          <a:r>
            <a:rPr lang="en-GB" b="1" u="sng" dirty="0"/>
            <a:t>Station Rotation</a:t>
          </a:r>
          <a:r>
            <a:rPr lang="en-GB" dirty="0"/>
            <a:t>: students rotate through stations on a fixed schedule, where at least one of the stations is an online learning station.  </a:t>
          </a:r>
          <a:endParaRPr lang="en-US" dirty="0"/>
        </a:p>
      </dgm:t>
    </dgm:pt>
    <dgm:pt modelId="{4DFD7055-AF65-47C0-9FDA-EE657E2F3669}" type="parTrans" cxnId="{938A55A1-7E40-47EA-87B2-4C0E3AC48B2C}">
      <dgm:prSet/>
      <dgm:spPr/>
      <dgm:t>
        <a:bodyPr/>
        <a:lstStyle/>
        <a:p>
          <a:endParaRPr lang="en-US"/>
        </a:p>
      </dgm:t>
    </dgm:pt>
    <dgm:pt modelId="{97547351-8DF6-4FA2-AC1D-1767F80A1548}" type="sibTrans" cxnId="{938A55A1-7E40-47EA-87B2-4C0E3AC48B2C}">
      <dgm:prSet/>
      <dgm:spPr/>
      <dgm:t>
        <a:bodyPr/>
        <a:lstStyle/>
        <a:p>
          <a:endParaRPr lang="en-US"/>
        </a:p>
      </dgm:t>
    </dgm:pt>
    <dgm:pt modelId="{B88C08EE-43D0-4FCB-8BA4-39FE23E83109}">
      <dgm:prSet/>
      <dgm:spPr/>
      <dgm:t>
        <a:bodyPr/>
        <a:lstStyle/>
        <a:p>
          <a:r>
            <a:rPr lang="en-GB" b="1" u="sng" dirty="0"/>
            <a:t>Lab Rotation</a:t>
          </a:r>
          <a:r>
            <a:rPr lang="en-GB" dirty="0"/>
            <a:t>: like a Station Rotation, allows students to rotate through stations on a fixed schedule. However, in this case, online learning occurs in a dedicated computer lab. </a:t>
          </a:r>
          <a:endParaRPr lang="en-US" dirty="0"/>
        </a:p>
      </dgm:t>
    </dgm:pt>
    <dgm:pt modelId="{CB0A2658-37BE-45B0-A840-9236FD789CB4}" type="parTrans" cxnId="{20BF14C4-BD4F-4AC5-8C4B-2BE88ED481D0}">
      <dgm:prSet/>
      <dgm:spPr/>
      <dgm:t>
        <a:bodyPr/>
        <a:lstStyle/>
        <a:p>
          <a:endParaRPr lang="en-US"/>
        </a:p>
      </dgm:t>
    </dgm:pt>
    <dgm:pt modelId="{3BDA1199-8C3D-48A8-87FB-4A1DB06670B0}" type="sibTrans" cxnId="{20BF14C4-BD4F-4AC5-8C4B-2BE88ED481D0}">
      <dgm:prSet/>
      <dgm:spPr/>
      <dgm:t>
        <a:bodyPr/>
        <a:lstStyle/>
        <a:p>
          <a:endParaRPr lang="en-US"/>
        </a:p>
      </dgm:t>
    </dgm:pt>
    <dgm:pt modelId="{5E389967-CDDD-4507-AFF0-5BFB719C9F77}">
      <dgm:prSet/>
      <dgm:spPr/>
      <dgm:t>
        <a:bodyPr/>
        <a:lstStyle/>
        <a:p>
          <a:r>
            <a:rPr lang="en-GB" u="sng" dirty="0"/>
            <a:t>Individual Rotation</a:t>
          </a:r>
          <a:r>
            <a:rPr lang="en-GB" dirty="0"/>
            <a:t>: allows students to rotate through stations, but on individual schedules set by a teacher</a:t>
          </a:r>
          <a:endParaRPr lang="en-US" dirty="0"/>
        </a:p>
      </dgm:t>
    </dgm:pt>
    <dgm:pt modelId="{F6AE1101-02E9-467B-8327-1329D9F8B647}" type="parTrans" cxnId="{42781C88-EF1E-4E23-ABA4-91C03839108B}">
      <dgm:prSet/>
      <dgm:spPr/>
      <dgm:t>
        <a:bodyPr/>
        <a:lstStyle/>
        <a:p>
          <a:endParaRPr lang="en-US"/>
        </a:p>
      </dgm:t>
    </dgm:pt>
    <dgm:pt modelId="{04AB4CFA-A8F3-4F6A-9A22-85474023C534}" type="sibTrans" cxnId="{42781C88-EF1E-4E23-ABA4-91C03839108B}">
      <dgm:prSet/>
      <dgm:spPr/>
      <dgm:t>
        <a:bodyPr/>
        <a:lstStyle/>
        <a:p>
          <a:endParaRPr lang="en-US"/>
        </a:p>
      </dgm:t>
    </dgm:pt>
    <dgm:pt modelId="{69403A8F-1441-4BFF-8B2F-9BCD96A207EE}">
      <dgm:prSet/>
      <dgm:spPr/>
      <dgm:t>
        <a:bodyPr/>
        <a:lstStyle/>
        <a:p>
          <a:r>
            <a:rPr lang="en-GB" u="sng" dirty="0"/>
            <a:t>Flipped Classroom</a:t>
          </a:r>
          <a:r>
            <a:rPr lang="en-GB" dirty="0"/>
            <a:t>: the transfer of information takes place online, where students can pace their own learning. Then the practice phase of learning takes place in the classroom</a:t>
          </a:r>
          <a:endParaRPr lang="en-US" dirty="0"/>
        </a:p>
      </dgm:t>
    </dgm:pt>
    <dgm:pt modelId="{E4C5822C-1E8F-4038-B4C5-5A87F73F8FA1}" type="parTrans" cxnId="{875A8F27-0ECC-4A5C-87A1-D394F1052788}">
      <dgm:prSet/>
      <dgm:spPr/>
      <dgm:t>
        <a:bodyPr/>
        <a:lstStyle/>
        <a:p>
          <a:endParaRPr lang="en-US"/>
        </a:p>
      </dgm:t>
    </dgm:pt>
    <dgm:pt modelId="{81DD191F-AC7D-4FB5-9DE0-D7A8ED65416E}" type="sibTrans" cxnId="{875A8F27-0ECC-4A5C-87A1-D394F1052788}">
      <dgm:prSet/>
      <dgm:spPr/>
      <dgm:t>
        <a:bodyPr/>
        <a:lstStyle/>
        <a:p>
          <a:endParaRPr lang="en-US"/>
        </a:p>
      </dgm:t>
    </dgm:pt>
    <dgm:pt modelId="{F509C017-1E8B-AA42-85F6-FEF56DF9D86D}" type="pres">
      <dgm:prSet presAssocID="{1D161894-2B98-493E-8048-B7D69BA2A6BE}" presName="linear" presStyleCnt="0">
        <dgm:presLayoutVars>
          <dgm:animLvl val="lvl"/>
          <dgm:resizeHandles val="exact"/>
        </dgm:presLayoutVars>
      </dgm:prSet>
      <dgm:spPr/>
    </dgm:pt>
    <dgm:pt modelId="{3E3B7586-ED68-4242-9BE6-B47BBBB0984D}" type="pres">
      <dgm:prSet presAssocID="{3EC87928-AF24-4A85-9C9F-DB71BB61CB09}" presName="parentText" presStyleLbl="node1" presStyleIdx="0" presStyleCnt="4">
        <dgm:presLayoutVars>
          <dgm:chMax val="0"/>
          <dgm:bulletEnabled val="1"/>
        </dgm:presLayoutVars>
      </dgm:prSet>
      <dgm:spPr/>
    </dgm:pt>
    <dgm:pt modelId="{65DA3AC5-3536-4644-B95F-19DF47C8DE19}" type="pres">
      <dgm:prSet presAssocID="{97547351-8DF6-4FA2-AC1D-1767F80A1548}" presName="spacer" presStyleCnt="0"/>
      <dgm:spPr/>
    </dgm:pt>
    <dgm:pt modelId="{6F7B6DC4-630F-2342-83A0-9473705805BE}" type="pres">
      <dgm:prSet presAssocID="{B88C08EE-43D0-4FCB-8BA4-39FE23E83109}" presName="parentText" presStyleLbl="node1" presStyleIdx="1" presStyleCnt="4">
        <dgm:presLayoutVars>
          <dgm:chMax val="0"/>
          <dgm:bulletEnabled val="1"/>
        </dgm:presLayoutVars>
      </dgm:prSet>
      <dgm:spPr/>
    </dgm:pt>
    <dgm:pt modelId="{05A1EDC6-AFA3-7140-8A7E-BA8257FD5025}" type="pres">
      <dgm:prSet presAssocID="{3BDA1199-8C3D-48A8-87FB-4A1DB06670B0}" presName="spacer" presStyleCnt="0"/>
      <dgm:spPr/>
    </dgm:pt>
    <dgm:pt modelId="{7A0EC9B2-AEE7-8E45-8222-C4B8E9A9B54B}" type="pres">
      <dgm:prSet presAssocID="{5E389967-CDDD-4507-AFF0-5BFB719C9F77}" presName="parentText" presStyleLbl="node1" presStyleIdx="2" presStyleCnt="4">
        <dgm:presLayoutVars>
          <dgm:chMax val="0"/>
          <dgm:bulletEnabled val="1"/>
        </dgm:presLayoutVars>
      </dgm:prSet>
      <dgm:spPr/>
    </dgm:pt>
    <dgm:pt modelId="{CB64AE86-FAF5-DE4B-980F-15544D1DCAE2}" type="pres">
      <dgm:prSet presAssocID="{04AB4CFA-A8F3-4F6A-9A22-85474023C534}" presName="spacer" presStyleCnt="0"/>
      <dgm:spPr/>
    </dgm:pt>
    <dgm:pt modelId="{EAD65EDD-6407-AC49-8438-C5D677356916}" type="pres">
      <dgm:prSet presAssocID="{69403A8F-1441-4BFF-8B2F-9BCD96A207EE}" presName="parentText" presStyleLbl="node1" presStyleIdx="3" presStyleCnt="4">
        <dgm:presLayoutVars>
          <dgm:chMax val="0"/>
          <dgm:bulletEnabled val="1"/>
        </dgm:presLayoutVars>
      </dgm:prSet>
      <dgm:spPr/>
    </dgm:pt>
  </dgm:ptLst>
  <dgm:cxnLst>
    <dgm:cxn modelId="{60041517-C784-6946-99D6-DEC868A76DBB}" type="presOf" srcId="{3EC87928-AF24-4A85-9C9F-DB71BB61CB09}" destId="{3E3B7586-ED68-4242-9BE6-B47BBBB0984D}" srcOrd="0" destOrd="0" presId="urn:microsoft.com/office/officeart/2005/8/layout/vList2"/>
    <dgm:cxn modelId="{875A8F27-0ECC-4A5C-87A1-D394F1052788}" srcId="{1D161894-2B98-493E-8048-B7D69BA2A6BE}" destId="{69403A8F-1441-4BFF-8B2F-9BCD96A207EE}" srcOrd="3" destOrd="0" parTransId="{E4C5822C-1E8F-4038-B4C5-5A87F73F8FA1}" sibTransId="{81DD191F-AC7D-4FB5-9DE0-D7A8ED65416E}"/>
    <dgm:cxn modelId="{6623775C-4A7A-ED4C-ADFA-D8818295DB50}" type="presOf" srcId="{B88C08EE-43D0-4FCB-8BA4-39FE23E83109}" destId="{6F7B6DC4-630F-2342-83A0-9473705805BE}" srcOrd="0" destOrd="0" presId="urn:microsoft.com/office/officeart/2005/8/layout/vList2"/>
    <dgm:cxn modelId="{35E22764-22D4-D047-9C98-6D6690565D20}" type="presOf" srcId="{69403A8F-1441-4BFF-8B2F-9BCD96A207EE}" destId="{EAD65EDD-6407-AC49-8438-C5D677356916}" srcOrd="0" destOrd="0" presId="urn:microsoft.com/office/officeart/2005/8/layout/vList2"/>
    <dgm:cxn modelId="{6A166944-3FB5-C149-BA86-1A4C35640CDA}" type="presOf" srcId="{5E389967-CDDD-4507-AFF0-5BFB719C9F77}" destId="{7A0EC9B2-AEE7-8E45-8222-C4B8E9A9B54B}" srcOrd="0" destOrd="0" presId="urn:microsoft.com/office/officeart/2005/8/layout/vList2"/>
    <dgm:cxn modelId="{42781C88-EF1E-4E23-ABA4-91C03839108B}" srcId="{1D161894-2B98-493E-8048-B7D69BA2A6BE}" destId="{5E389967-CDDD-4507-AFF0-5BFB719C9F77}" srcOrd="2" destOrd="0" parTransId="{F6AE1101-02E9-467B-8327-1329D9F8B647}" sibTransId="{04AB4CFA-A8F3-4F6A-9A22-85474023C534}"/>
    <dgm:cxn modelId="{938A55A1-7E40-47EA-87B2-4C0E3AC48B2C}" srcId="{1D161894-2B98-493E-8048-B7D69BA2A6BE}" destId="{3EC87928-AF24-4A85-9C9F-DB71BB61CB09}" srcOrd="0" destOrd="0" parTransId="{4DFD7055-AF65-47C0-9FDA-EE657E2F3669}" sibTransId="{97547351-8DF6-4FA2-AC1D-1767F80A1548}"/>
    <dgm:cxn modelId="{CB77CCAA-0DAB-864D-9F13-8120AFDC26ED}" type="presOf" srcId="{1D161894-2B98-493E-8048-B7D69BA2A6BE}" destId="{F509C017-1E8B-AA42-85F6-FEF56DF9D86D}" srcOrd="0" destOrd="0" presId="urn:microsoft.com/office/officeart/2005/8/layout/vList2"/>
    <dgm:cxn modelId="{20BF14C4-BD4F-4AC5-8C4B-2BE88ED481D0}" srcId="{1D161894-2B98-493E-8048-B7D69BA2A6BE}" destId="{B88C08EE-43D0-4FCB-8BA4-39FE23E83109}" srcOrd="1" destOrd="0" parTransId="{CB0A2658-37BE-45B0-A840-9236FD789CB4}" sibTransId="{3BDA1199-8C3D-48A8-87FB-4A1DB06670B0}"/>
    <dgm:cxn modelId="{A203758B-3AD4-D443-B63C-021BF57DA54B}" type="presParOf" srcId="{F509C017-1E8B-AA42-85F6-FEF56DF9D86D}" destId="{3E3B7586-ED68-4242-9BE6-B47BBBB0984D}" srcOrd="0" destOrd="0" presId="urn:microsoft.com/office/officeart/2005/8/layout/vList2"/>
    <dgm:cxn modelId="{CAE69750-2161-424E-9BDA-1915B10E06FA}" type="presParOf" srcId="{F509C017-1E8B-AA42-85F6-FEF56DF9D86D}" destId="{65DA3AC5-3536-4644-B95F-19DF47C8DE19}" srcOrd="1" destOrd="0" presId="urn:microsoft.com/office/officeart/2005/8/layout/vList2"/>
    <dgm:cxn modelId="{3EB92B5C-5A9D-4A41-AF3C-77D4ECF1E079}" type="presParOf" srcId="{F509C017-1E8B-AA42-85F6-FEF56DF9D86D}" destId="{6F7B6DC4-630F-2342-83A0-9473705805BE}" srcOrd="2" destOrd="0" presId="urn:microsoft.com/office/officeart/2005/8/layout/vList2"/>
    <dgm:cxn modelId="{AF15C6B4-9D9D-654F-8860-3887C7A2BDEE}" type="presParOf" srcId="{F509C017-1E8B-AA42-85F6-FEF56DF9D86D}" destId="{05A1EDC6-AFA3-7140-8A7E-BA8257FD5025}" srcOrd="3" destOrd="0" presId="urn:microsoft.com/office/officeart/2005/8/layout/vList2"/>
    <dgm:cxn modelId="{BDFCE29A-052D-8E4E-9471-BBF3F190ECA2}" type="presParOf" srcId="{F509C017-1E8B-AA42-85F6-FEF56DF9D86D}" destId="{7A0EC9B2-AEE7-8E45-8222-C4B8E9A9B54B}" srcOrd="4" destOrd="0" presId="urn:microsoft.com/office/officeart/2005/8/layout/vList2"/>
    <dgm:cxn modelId="{050588D8-7C6D-EC49-903E-AB24A9FE7872}" type="presParOf" srcId="{F509C017-1E8B-AA42-85F6-FEF56DF9D86D}" destId="{CB64AE86-FAF5-DE4B-980F-15544D1DCAE2}" srcOrd="5" destOrd="0" presId="urn:microsoft.com/office/officeart/2005/8/layout/vList2"/>
    <dgm:cxn modelId="{22D96AFD-C130-054B-993A-B93B10B8E12D}" type="presParOf" srcId="{F509C017-1E8B-AA42-85F6-FEF56DF9D86D}" destId="{EAD65EDD-6407-AC49-8438-C5D67735691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ED93D2F-70C0-45B3-B2DF-687E5EAF3286}" type="doc">
      <dgm:prSet loTypeId="urn:microsoft.com/office/officeart/2005/8/layout/vList2" loCatId="list" qsTypeId="urn:microsoft.com/office/officeart/2005/8/quickstyle/simple2" qsCatId="simple" csTypeId="urn:microsoft.com/office/officeart/2005/8/colors/colorful1" csCatId="colorful" phldr="1"/>
      <dgm:spPr/>
      <dgm:t>
        <a:bodyPr/>
        <a:lstStyle/>
        <a:p>
          <a:endParaRPr lang="en-US"/>
        </a:p>
      </dgm:t>
    </dgm:pt>
    <dgm:pt modelId="{D4DABEE6-44E4-4D10-9DE1-969E5909F2B0}">
      <dgm:prSet/>
      <dgm:spPr/>
      <dgm:t>
        <a:bodyPr/>
        <a:lstStyle/>
        <a:p>
          <a:r>
            <a:rPr lang="en-GB" dirty="0"/>
            <a:t>Online instruction is the primary mode of accessing content and materials, with additional support from a teacher face-to-face.</a:t>
          </a:r>
          <a:endParaRPr lang="en-US" dirty="0"/>
        </a:p>
      </dgm:t>
    </dgm:pt>
    <dgm:pt modelId="{E3B05D54-4E8E-4D0F-911D-A1F1F719D4CF}" type="parTrans" cxnId="{9A560AE1-D1BB-45FB-9FB4-4882C2730A5F}">
      <dgm:prSet/>
      <dgm:spPr/>
      <dgm:t>
        <a:bodyPr/>
        <a:lstStyle/>
        <a:p>
          <a:endParaRPr lang="en-US"/>
        </a:p>
      </dgm:t>
    </dgm:pt>
    <dgm:pt modelId="{62F8BC25-9719-4240-882D-0761E6B8DD3A}" type="sibTrans" cxnId="{9A560AE1-D1BB-45FB-9FB4-4882C2730A5F}">
      <dgm:prSet/>
      <dgm:spPr/>
      <dgm:t>
        <a:bodyPr/>
        <a:lstStyle/>
        <a:p>
          <a:endParaRPr lang="en-US"/>
        </a:p>
      </dgm:t>
    </dgm:pt>
    <dgm:pt modelId="{20D511E5-B6A2-4084-B674-17C2E6556026}">
      <dgm:prSet/>
      <dgm:spPr/>
      <dgm:t>
        <a:bodyPr/>
        <a:lstStyle/>
        <a:p>
          <a:r>
            <a:rPr lang="en-GB" dirty="0"/>
            <a:t>Teachers share learning activities with students who access them at their own pace, and then teachers use data to intervene in real-time.</a:t>
          </a:r>
          <a:endParaRPr lang="en-US" dirty="0"/>
        </a:p>
      </dgm:t>
    </dgm:pt>
    <dgm:pt modelId="{55F7CBD1-CFA9-46F3-B34D-76A9E1DB6001}" type="parTrans" cxnId="{C4973F0F-DFB9-47A2-9400-32A7CABA0116}">
      <dgm:prSet/>
      <dgm:spPr/>
      <dgm:t>
        <a:bodyPr/>
        <a:lstStyle/>
        <a:p>
          <a:endParaRPr lang="en-US"/>
        </a:p>
      </dgm:t>
    </dgm:pt>
    <dgm:pt modelId="{E8C298AB-41F3-425E-9577-F68E33F94259}" type="sibTrans" cxnId="{C4973F0F-DFB9-47A2-9400-32A7CABA0116}">
      <dgm:prSet/>
      <dgm:spPr/>
      <dgm:t>
        <a:bodyPr/>
        <a:lstStyle/>
        <a:p>
          <a:endParaRPr lang="en-US"/>
        </a:p>
      </dgm:t>
    </dgm:pt>
    <dgm:pt modelId="{F1280E1D-6501-45AA-9F61-E6FCB83C7886}" type="pres">
      <dgm:prSet presAssocID="{FED93D2F-70C0-45B3-B2DF-687E5EAF3286}" presName="linear" presStyleCnt="0">
        <dgm:presLayoutVars>
          <dgm:animLvl val="lvl"/>
          <dgm:resizeHandles val="exact"/>
        </dgm:presLayoutVars>
      </dgm:prSet>
      <dgm:spPr/>
    </dgm:pt>
    <dgm:pt modelId="{4AF6D2AE-A7F8-41D2-9D46-69F7854AF711}" type="pres">
      <dgm:prSet presAssocID="{D4DABEE6-44E4-4D10-9DE1-969E5909F2B0}" presName="parentText" presStyleLbl="node1" presStyleIdx="0" presStyleCnt="2" custLinFactY="-42863" custLinFactNeighborX="-1352" custLinFactNeighborY="-100000">
        <dgm:presLayoutVars>
          <dgm:chMax val="0"/>
          <dgm:bulletEnabled val="1"/>
        </dgm:presLayoutVars>
      </dgm:prSet>
      <dgm:spPr/>
    </dgm:pt>
    <dgm:pt modelId="{C45B5E14-59C7-4D5C-A403-667C61BCB41F}" type="pres">
      <dgm:prSet presAssocID="{62F8BC25-9719-4240-882D-0761E6B8DD3A}" presName="spacer" presStyleCnt="0"/>
      <dgm:spPr/>
    </dgm:pt>
    <dgm:pt modelId="{63AA01B7-C4A9-4F6C-AC11-30F5C155FE7A}" type="pres">
      <dgm:prSet presAssocID="{20D511E5-B6A2-4084-B674-17C2E6556026}" presName="parentText" presStyleLbl="node1" presStyleIdx="1" presStyleCnt="2">
        <dgm:presLayoutVars>
          <dgm:chMax val="0"/>
          <dgm:bulletEnabled val="1"/>
        </dgm:presLayoutVars>
      </dgm:prSet>
      <dgm:spPr/>
    </dgm:pt>
  </dgm:ptLst>
  <dgm:cxnLst>
    <dgm:cxn modelId="{C4973F0F-DFB9-47A2-9400-32A7CABA0116}" srcId="{FED93D2F-70C0-45B3-B2DF-687E5EAF3286}" destId="{20D511E5-B6A2-4084-B674-17C2E6556026}" srcOrd="1" destOrd="0" parTransId="{55F7CBD1-CFA9-46F3-B34D-76A9E1DB6001}" sibTransId="{E8C298AB-41F3-425E-9577-F68E33F94259}"/>
    <dgm:cxn modelId="{955C2B48-F079-4268-98F1-89FD5D17B6AE}" type="presOf" srcId="{20D511E5-B6A2-4084-B674-17C2E6556026}" destId="{63AA01B7-C4A9-4F6C-AC11-30F5C155FE7A}" srcOrd="0" destOrd="0" presId="urn:microsoft.com/office/officeart/2005/8/layout/vList2"/>
    <dgm:cxn modelId="{A9B0067B-6980-49AF-9E95-AFD7A3D807DD}" type="presOf" srcId="{D4DABEE6-44E4-4D10-9DE1-969E5909F2B0}" destId="{4AF6D2AE-A7F8-41D2-9D46-69F7854AF711}" srcOrd="0" destOrd="0" presId="urn:microsoft.com/office/officeart/2005/8/layout/vList2"/>
    <dgm:cxn modelId="{79EF98BD-460B-4A9B-830D-BABE0052E60B}" type="presOf" srcId="{FED93D2F-70C0-45B3-B2DF-687E5EAF3286}" destId="{F1280E1D-6501-45AA-9F61-E6FCB83C7886}" srcOrd="0" destOrd="0" presId="urn:microsoft.com/office/officeart/2005/8/layout/vList2"/>
    <dgm:cxn modelId="{9A560AE1-D1BB-45FB-9FB4-4882C2730A5F}" srcId="{FED93D2F-70C0-45B3-B2DF-687E5EAF3286}" destId="{D4DABEE6-44E4-4D10-9DE1-969E5909F2B0}" srcOrd="0" destOrd="0" parTransId="{E3B05D54-4E8E-4D0F-911D-A1F1F719D4CF}" sibTransId="{62F8BC25-9719-4240-882D-0761E6B8DD3A}"/>
    <dgm:cxn modelId="{54423B0F-2867-40F6-A308-06B3EB68F28A}" type="presParOf" srcId="{F1280E1D-6501-45AA-9F61-E6FCB83C7886}" destId="{4AF6D2AE-A7F8-41D2-9D46-69F7854AF711}" srcOrd="0" destOrd="0" presId="urn:microsoft.com/office/officeart/2005/8/layout/vList2"/>
    <dgm:cxn modelId="{8CA468F9-6DF6-4428-8569-9EFCA6F50526}" type="presParOf" srcId="{F1280E1D-6501-45AA-9F61-E6FCB83C7886}" destId="{C45B5E14-59C7-4D5C-A403-667C61BCB41F}" srcOrd="1" destOrd="0" presId="urn:microsoft.com/office/officeart/2005/8/layout/vList2"/>
    <dgm:cxn modelId="{A1518149-E323-42B1-99D2-F971063CB366}" type="presParOf" srcId="{F1280E1D-6501-45AA-9F61-E6FCB83C7886}" destId="{63AA01B7-C4A9-4F6C-AC11-30F5C155FE7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75B39F8-88F8-4D37-BBE4-EDE28345130B}"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100E6640-0EEF-468B-92D4-B94410AA2F80}">
      <dgm:prSet/>
      <dgm:spPr/>
      <dgm:t>
        <a:bodyPr/>
        <a:lstStyle/>
        <a:p>
          <a:r>
            <a:rPr lang="en-GB" dirty="0"/>
            <a:t>Gives the freedom to supplement the instruction that happens in the classroom. </a:t>
          </a:r>
          <a:endParaRPr lang="en-US" dirty="0"/>
        </a:p>
      </dgm:t>
    </dgm:pt>
    <dgm:pt modelId="{CF7DA631-6350-46C2-AE3B-2BBDA906C4C1}" type="parTrans" cxnId="{066014DE-9ECF-421C-95BE-C298D3A8BD3E}">
      <dgm:prSet/>
      <dgm:spPr/>
      <dgm:t>
        <a:bodyPr/>
        <a:lstStyle/>
        <a:p>
          <a:endParaRPr lang="en-US"/>
        </a:p>
      </dgm:t>
    </dgm:pt>
    <dgm:pt modelId="{47623B86-DEA9-44B1-AD7C-CA85F01C3644}" type="sibTrans" cxnId="{066014DE-9ECF-421C-95BE-C298D3A8BD3E}">
      <dgm:prSet/>
      <dgm:spPr/>
      <dgm:t>
        <a:bodyPr/>
        <a:lstStyle/>
        <a:p>
          <a:endParaRPr lang="en-US"/>
        </a:p>
      </dgm:t>
    </dgm:pt>
    <dgm:pt modelId="{D897932C-573C-4476-8C29-CB87AB4643ED}">
      <dgm:prSet/>
      <dgm:spPr/>
      <dgm:t>
        <a:bodyPr/>
        <a:lstStyle/>
        <a:p>
          <a:r>
            <a:rPr lang="en-GB" dirty="0"/>
            <a:t>Self-blend generally takes the form of students opting to take online courses outside of the time they traditionally spend in class/build upon what is taking place in their lessons.</a:t>
          </a:r>
          <a:endParaRPr lang="en-US" dirty="0"/>
        </a:p>
      </dgm:t>
    </dgm:pt>
    <dgm:pt modelId="{09C9FC20-7E4B-4E73-89DB-D7310559FBC9}" type="parTrans" cxnId="{D91B560C-509C-4B04-83FF-1F769233D7F2}">
      <dgm:prSet/>
      <dgm:spPr/>
      <dgm:t>
        <a:bodyPr/>
        <a:lstStyle/>
        <a:p>
          <a:endParaRPr lang="en-US"/>
        </a:p>
      </dgm:t>
    </dgm:pt>
    <dgm:pt modelId="{CA9A0BB8-C8E1-49FB-8AAF-AF19F1F088EC}" type="sibTrans" cxnId="{D91B560C-509C-4B04-83FF-1F769233D7F2}">
      <dgm:prSet/>
      <dgm:spPr/>
      <dgm:t>
        <a:bodyPr/>
        <a:lstStyle/>
        <a:p>
          <a:endParaRPr lang="en-US"/>
        </a:p>
      </dgm:t>
    </dgm:pt>
    <dgm:pt modelId="{91393817-F149-F341-8CD4-568FCDFB635B}" type="pres">
      <dgm:prSet presAssocID="{675B39F8-88F8-4D37-BBE4-EDE28345130B}" presName="linear" presStyleCnt="0">
        <dgm:presLayoutVars>
          <dgm:animLvl val="lvl"/>
          <dgm:resizeHandles val="exact"/>
        </dgm:presLayoutVars>
      </dgm:prSet>
      <dgm:spPr/>
    </dgm:pt>
    <dgm:pt modelId="{04907478-42A7-5947-820E-4524547FB7FA}" type="pres">
      <dgm:prSet presAssocID="{100E6640-0EEF-468B-92D4-B94410AA2F80}" presName="parentText" presStyleLbl="node1" presStyleIdx="0" presStyleCnt="2">
        <dgm:presLayoutVars>
          <dgm:chMax val="0"/>
          <dgm:bulletEnabled val="1"/>
        </dgm:presLayoutVars>
      </dgm:prSet>
      <dgm:spPr/>
    </dgm:pt>
    <dgm:pt modelId="{BEC1F86E-CEB1-094D-A038-D135ECFFF966}" type="pres">
      <dgm:prSet presAssocID="{47623B86-DEA9-44B1-AD7C-CA85F01C3644}" presName="spacer" presStyleCnt="0"/>
      <dgm:spPr/>
    </dgm:pt>
    <dgm:pt modelId="{323A7AC7-A912-4D44-A66A-97D064857A73}" type="pres">
      <dgm:prSet presAssocID="{D897932C-573C-4476-8C29-CB87AB4643ED}" presName="parentText" presStyleLbl="node1" presStyleIdx="1" presStyleCnt="2">
        <dgm:presLayoutVars>
          <dgm:chMax val="0"/>
          <dgm:bulletEnabled val="1"/>
        </dgm:presLayoutVars>
      </dgm:prSet>
      <dgm:spPr/>
    </dgm:pt>
  </dgm:ptLst>
  <dgm:cxnLst>
    <dgm:cxn modelId="{D91B560C-509C-4B04-83FF-1F769233D7F2}" srcId="{675B39F8-88F8-4D37-BBE4-EDE28345130B}" destId="{D897932C-573C-4476-8C29-CB87AB4643ED}" srcOrd="1" destOrd="0" parTransId="{09C9FC20-7E4B-4E73-89DB-D7310559FBC9}" sibTransId="{CA9A0BB8-C8E1-49FB-8AAF-AF19F1F088EC}"/>
    <dgm:cxn modelId="{D3C5BF71-11BD-564D-BA8C-F84058A25E16}" type="presOf" srcId="{100E6640-0EEF-468B-92D4-B94410AA2F80}" destId="{04907478-42A7-5947-820E-4524547FB7FA}" srcOrd="0" destOrd="0" presId="urn:microsoft.com/office/officeart/2005/8/layout/vList2"/>
    <dgm:cxn modelId="{1C7BBE9D-93ED-A94D-B72C-3AC2030F4CC0}" type="presOf" srcId="{675B39F8-88F8-4D37-BBE4-EDE28345130B}" destId="{91393817-F149-F341-8CD4-568FCDFB635B}" srcOrd="0" destOrd="0" presId="urn:microsoft.com/office/officeart/2005/8/layout/vList2"/>
    <dgm:cxn modelId="{B4A679A3-AF49-FC46-BD5F-F2734F5229F3}" type="presOf" srcId="{D897932C-573C-4476-8C29-CB87AB4643ED}" destId="{323A7AC7-A912-4D44-A66A-97D064857A73}" srcOrd="0" destOrd="0" presId="urn:microsoft.com/office/officeart/2005/8/layout/vList2"/>
    <dgm:cxn modelId="{066014DE-9ECF-421C-95BE-C298D3A8BD3E}" srcId="{675B39F8-88F8-4D37-BBE4-EDE28345130B}" destId="{100E6640-0EEF-468B-92D4-B94410AA2F80}" srcOrd="0" destOrd="0" parTransId="{CF7DA631-6350-46C2-AE3B-2BBDA906C4C1}" sibTransId="{47623B86-DEA9-44B1-AD7C-CA85F01C3644}"/>
    <dgm:cxn modelId="{F470723F-1403-DF4E-BE9A-88CBAA673E9C}" type="presParOf" srcId="{91393817-F149-F341-8CD4-568FCDFB635B}" destId="{04907478-42A7-5947-820E-4524547FB7FA}" srcOrd="0" destOrd="0" presId="urn:microsoft.com/office/officeart/2005/8/layout/vList2"/>
    <dgm:cxn modelId="{CFF41C6F-5EF1-6D43-89AB-3B69A4723E57}" type="presParOf" srcId="{91393817-F149-F341-8CD4-568FCDFB635B}" destId="{BEC1F86E-CEB1-094D-A038-D135ECFFF966}" srcOrd="1" destOrd="0" presId="urn:microsoft.com/office/officeart/2005/8/layout/vList2"/>
    <dgm:cxn modelId="{B932B1E6-E9FB-2C45-BE1C-E3B8B45EDA2E}" type="presParOf" srcId="{91393817-F149-F341-8CD4-568FCDFB635B}" destId="{323A7AC7-A912-4D44-A66A-97D064857A73}"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36A1469-FA88-4A26-A52E-02ED5B40979A}"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9C6F5B1A-6582-4CF3-9D49-F7E464638EAE}">
      <dgm:prSet/>
      <dgm:spPr/>
      <dgm:t>
        <a:bodyPr/>
        <a:lstStyle/>
        <a:p>
          <a:r>
            <a:rPr lang="en-GB" dirty="0"/>
            <a:t>Students have required face-to-face learning sessions with their teacher and then are free to complete their remaining coursework remote from the face-to-face teacher. </a:t>
          </a:r>
          <a:endParaRPr lang="en-US" dirty="0"/>
        </a:p>
      </dgm:t>
    </dgm:pt>
    <dgm:pt modelId="{E993C518-4193-4CE0-8C08-86CDD2D8077D}" type="parTrans" cxnId="{096D8CA3-A5AA-4DEF-988B-4FC3F3CF7D4B}">
      <dgm:prSet/>
      <dgm:spPr/>
      <dgm:t>
        <a:bodyPr/>
        <a:lstStyle/>
        <a:p>
          <a:endParaRPr lang="en-US"/>
        </a:p>
      </dgm:t>
    </dgm:pt>
    <dgm:pt modelId="{8EA6CEA5-8895-4F43-A423-AEB1F6C026FF}" type="sibTrans" cxnId="{096D8CA3-A5AA-4DEF-988B-4FC3F3CF7D4B}">
      <dgm:prSet/>
      <dgm:spPr/>
      <dgm:t>
        <a:bodyPr/>
        <a:lstStyle/>
        <a:p>
          <a:endParaRPr lang="en-US"/>
        </a:p>
      </dgm:t>
    </dgm:pt>
    <dgm:pt modelId="{8418B597-AE1E-4DBB-83E3-F569D47116EB}">
      <dgm:prSet/>
      <dgm:spPr/>
      <dgm:t>
        <a:bodyPr/>
        <a:lstStyle/>
        <a:p>
          <a:r>
            <a:rPr lang="en-GB"/>
            <a:t>Online learning is the backbone of student learning when the students are located remotely. The same person generally serves as both the online and face-to-face teacher. </a:t>
          </a:r>
          <a:endParaRPr lang="en-US"/>
        </a:p>
      </dgm:t>
    </dgm:pt>
    <dgm:pt modelId="{DB42D02E-AFB9-455A-9CEE-32813F714A96}" type="parTrans" cxnId="{1ED134F1-A836-4DDF-B9DC-4DBFE782D4C1}">
      <dgm:prSet/>
      <dgm:spPr/>
      <dgm:t>
        <a:bodyPr/>
        <a:lstStyle/>
        <a:p>
          <a:endParaRPr lang="en-US"/>
        </a:p>
      </dgm:t>
    </dgm:pt>
    <dgm:pt modelId="{0BC38B0F-6BB7-4EE3-B119-863D0EE5DCD5}" type="sibTrans" cxnId="{1ED134F1-A836-4DDF-B9DC-4DBFE782D4C1}">
      <dgm:prSet/>
      <dgm:spPr/>
      <dgm:t>
        <a:bodyPr/>
        <a:lstStyle/>
        <a:p>
          <a:endParaRPr lang="en-US"/>
        </a:p>
      </dgm:t>
    </dgm:pt>
    <dgm:pt modelId="{383B48DC-2B30-46A1-83C1-BAECEAC592DD}">
      <dgm:prSet/>
      <dgm:spPr/>
      <dgm:t>
        <a:bodyPr/>
        <a:lstStyle/>
        <a:p>
          <a:r>
            <a:rPr lang="en-GB" dirty="0"/>
            <a:t>Many Enriched Virtual programs began as full-time online schools and then developed blended programs to provide students with brick-and-mortar school experiences.</a:t>
          </a:r>
          <a:endParaRPr lang="en-US" dirty="0"/>
        </a:p>
      </dgm:t>
    </dgm:pt>
    <dgm:pt modelId="{32162568-CB9C-49D0-B90F-E6453E0D1E54}" type="parTrans" cxnId="{C926AF4E-2C7F-43FE-AA28-E9831674F249}">
      <dgm:prSet/>
      <dgm:spPr/>
      <dgm:t>
        <a:bodyPr/>
        <a:lstStyle/>
        <a:p>
          <a:endParaRPr lang="en-US"/>
        </a:p>
      </dgm:t>
    </dgm:pt>
    <dgm:pt modelId="{8265D9B5-1F64-4362-8283-4969802726F6}" type="sibTrans" cxnId="{C926AF4E-2C7F-43FE-AA28-E9831674F249}">
      <dgm:prSet/>
      <dgm:spPr/>
      <dgm:t>
        <a:bodyPr/>
        <a:lstStyle/>
        <a:p>
          <a:endParaRPr lang="en-US"/>
        </a:p>
      </dgm:t>
    </dgm:pt>
    <dgm:pt modelId="{731CF9B8-F3E4-0245-A31A-C876E8BFF3C7}" type="pres">
      <dgm:prSet presAssocID="{B36A1469-FA88-4A26-A52E-02ED5B40979A}" presName="linear" presStyleCnt="0">
        <dgm:presLayoutVars>
          <dgm:animLvl val="lvl"/>
          <dgm:resizeHandles val="exact"/>
        </dgm:presLayoutVars>
      </dgm:prSet>
      <dgm:spPr/>
    </dgm:pt>
    <dgm:pt modelId="{408E1CDB-CC67-D141-9742-09F9287E845D}" type="pres">
      <dgm:prSet presAssocID="{9C6F5B1A-6582-4CF3-9D49-F7E464638EAE}" presName="parentText" presStyleLbl="node1" presStyleIdx="0" presStyleCnt="3">
        <dgm:presLayoutVars>
          <dgm:chMax val="0"/>
          <dgm:bulletEnabled val="1"/>
        </dgm:presLayoutVars>
      </dgm:prSet>
      <dgm:spPr/>
    </dgm:pt>
    <dgm:pt modelId="{1CF56785-C991-5F4A-B4CB-7107559F5934}" type="pres">
      <dgm:prSet presAssocID="{8EA6CEA5-8895-4F43-A423-AEB1F6C026FF}" presName="spacer" presStyleCnt="0"/>
      <dgm:spPr/>
    </dgm:pt>
    <dgm:pt modelId="{A00AE389-955D-5942-BD1E-52CA02BEDCCC}" type="pres">
      <dgm:prSet presAssocID="{8418B597-AE1E-4DBB-83E3-F569D47116EB}" presName="parentText" presStyleLbl="node1" presStyleIdx="1" presStyleCnt="3">
        <dgm:presLayoutVars>
          <dgm:chMax val="0"/>
          <dgm:bulletEnabled val="1"/>
        </dgm:presLayoutVars>
      </dgm:prSet>
      <dgm:spPr/>
    </dgm:pt>
    <dgm:pt modelId="{C0266E1C-E1C7-6A47-B548-5AFD2E6A9643}" type="pres">
      <dgm:prSet presAssocID="{0BC38B0F-6BB7-4EE3-B119-863D0EE5DCD5}" presName="spacer" presStyleCnt="0"/>
      <dgm:spPr/>
    </dgm:pt>
    <dgm:pt modelId="{0666A975-97D9-8149-ADA8-65AA71E3CB6A}" type="pres">
      <dgm:prSet presAssocID="{383B48DC-2B30-46A1-83C1-BAECEAC592DD}" presName="parentText" presStyleLbl="node1" presStyleIdx="2" presStyleCnt="3">
        <dgm:presLayoutVars>
          <dgm:chMax val="0"/>
          <dgm:bulletEnabled val="1"/>
        </dgm:presLayoutVars>
      </dgm:prSet>
      <dgm:spPr/>
    </dgm:pt>
  </dgm:ptLst>
  <dgm:cxnLst>
    <dgm:cxn modelId="{EF00B33A-6DD4-E342-8937-53EF823C83A4}" type="presOf" srcId="{9C6F5B1A-6582-4CF3-9D49-F7E464638EAE}" destId="{408E1CDB-CC67-D141-9742-09F9287E845D}" srcOrd="0" destOrd="0" presId="urn:microsoft.com/office/officeart/2005/8/layout/vList2"/>
    <dgm:cxn modelId="{E750556E-6359-CB4F-9A09-4B7F92461270}" type="presOf" srcId="{383B48DC-2B30-46A1-83C1-BAECEAC592DD}" destId="{0666A975-97D9-8149-ADA8-65AA71E3CB6A}" srcOrd="0" destOrd="0" presId="urn:microsoft.com/office/officeart/2005/8/layout/vList2"/>
    <dgm:cxn modelId="{C926AF4E-2C7F-43FE-AA28-E9831674F249}" srcId="{B36A1469-FA88-4A26-A52E-02ED5B40979A}" destId="{383B48DC-2B30-46A1-83C1-BAECEAC592DD}" srcOrd="2" destOrd="0" parTransId="{32162568-CB9C-49D0-B90F-E6453E0D1E54}" sibTransId="{8265D9B5-1F64-4362-8283-4969802726F6}"/>
    <dgm:cxn modelId="{096D8CA3-A5AA-4DEF-988B-4FC3F3CF7D4B}" srcId="{B36A1469-FA88-4A26-A52E-02ED5B40979A}" destId="{9C6F5B1A-6582-4CF3-9D49-F7E464638EAE}" srcOrd="0" destOrd="0" parTransId="{E993C518-4193-4CE0-8C08-86CDD2D8077D}" sibTransId="{8EA6CEA5-8895-4F43-A423-AEB1F6C026FF}"/>
    <dgm:cxn modelId="{8E670CAF-BE19-DA4F-981D-A1F3AE83196F}" type="presOf" srcId="{B36A1469-FA88-4A26-A52E-02ED5B40979A}" destId="{731CF9B8-F3E4-0245-A31A-C876E8BFF3C7}" srcOrd="0" destOrd="0" presId="urn:microsoft.com/office/officeart/2005/8/layout/vList2"/>
    <dgm:cxn modelId="{487286DD-F0CA-9D43-AA8D-E77EFFD222A7}" type="presOf" srcId="{8418B597-AE1E-4DBB-83E3-F569D47116EB}" destId="{A00AE389-955D-5942-BD1E-52CA02BEDCCC}" srcOrd="0" destOrd="0" presId="urn:microsoft.com/office/officeart/2005/8/layout/vList2"/>
    <dgm:cxn modelId="{1ED134F1-A836-4DDF-B9DC-4DBFE782D4C1}" srcId="{B36A1469-FA88-4A26-A52E-02ED5B40979A}" destId="{8418B597-AE1E-4DBB-83E3-F569D47116EB}" srcOrd="1" destOrd="0" parTransId="{DB42D02E-AFB9-455A-9CEE-32813F714A96}" sibTransId="{0BC38B0F-6BB7-4EE3-B119-863D0EE5DCD5}"/>
    <dgm:cxn modelId="{978F4EF7-2B76-1042-A5A0-D12DDFD15F05}" type="presParOf" srcId="{731CF9B8-F3E4-0245-A31A-C876E8BFF3C7}" destId="{408E1CDB-CC67-D141-9742-09F9287E845D}" srcOrd="0" destOrd="0" presId="urn:microsoft.com/office/officeart/2005/8/layout/vList2"/>
    <dgm:cxn modelId="{A7859168-C2ED-E543-B594-C270EF656705}" type="presParOf" srcId="{731CF9B8-F3E4-0245-A31A-C876E8BFF3C7}" destId="{1CF56785-C991-5F4A-B4CB-7107559F5934}" srcOrd="1" destOrd="0" presId="urn:microsoft.com/office/officeart/2005/8/layout/vList2"/>
    <dgm:cxn modelId="{45718280-7632-C648-B325-6EA4959DC0D0}" type="presParOf" srcId="{731CF9B8-F3E4-0245-A31A-C876E8BFF3C7}" destId="{A00AE389-955D-5942-BD1E-52CA02BEDCCC}" srcOrd="2" destOrd="0" presId="urn:microsoft.com/office/officeart/2005/8/layout/vList2"/>
    <dgm:cxn modelId="{554AC4DD-D1CE-C34D-94C4-7D71DC0CCF78}" type="presParOf" srcId="{731CF9B8-F3E4-0245-A31A-C876E8BFF3C7}" destId="{C0266E1C-E1C7-6A47-B548-5AFD2E6A9643}" srcOrd="3" destOrd="0" presId="urn:microsoft.com/office/officeart/2005/8/layout/vList2"/>
    <dgm:cxn modelId="{93405742-B09E-E247-A048-C1632EAEE53E}" type="presParOf" srcId="{731CF9B8-F3E4-0245-A31A-C876E8BFF3C7}" destId="{0666A975-97D9-8149-ADA8-65AA71E3CB6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3988CD-80FD-8E43-8140-2D12639AE999}">
      <dsp:nvSpPr>
        <dsp:cNvPr id="0" name=""/>
        <dsp:cNvSpPr/>
      </dsp:nvSpPr>
      <dsp:spPr>
        <a:xfrm>
          <a:off x="0" y="3101"/>
          <a:ext cx="630372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728938-B659-3041-B82F-3E422EADEB7A}">
      <dsp:nvSpPr>
        <dsp:cNvPr id="0" name=""/>
        <dsp:cNvSpPr/>
      </dsp:nvSpPr>
      <dsp:spPr>
        <a:xfrm>
          <a:off x="0" y="3101"/>
          <a:ext cx="6303729" cy="1212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t>Education Technology is used as a direct substitute for traditional practices:</a:t>
          </a:r>
          <a:endParaRPr lang="en-US" sz="2800" b="1" kern="1200" dirty="0"/>
        </a:p>
      </dsp:txBody>
      <dsp:txXfrm>
        <a:off x="0" y="3101"/>
        <a:ext cx="6303729" cy="1212360"/>
      </dsp:txXfrm>
    </dsp:sp>
    <dsp:sp modelId="{8221D02C-CE46-9242-971A-177AAE0C645E}">
      <dsp:nvSpPr>
        <dsp:cNvPr id="0" name=""/>
        <dsp:cNvSpPr/>
      </dsp:nvSpPr>
      <dsp:spPr>
        <a:xfrm>
          <a:off x="0" y="1215461"/>
          <a:ext cx="630372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BD51A7-79F4-1E43-A028-F846FDDB0C09}">
      <dsp:nvSpPr>
        <dsp:cNvPr id="0" name=""/>
        <dsp:cNvSpPr/>
      </dsp:nvSpPr>
      <dsp:spPr>
        <a:xfrm>
          <a:off x="0" y="1215461"/>
          <a:ext cx="6303729" cy="1212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Students type up their work rather than handwriting it.</a:t>
          </a:r>
          <a:endParaRPr lang="en-US" sz="2400" kern="1200" dirty="0"/>
        </a:p>
      </dsp:txBody>
      <dsp:txXfrm>
        <a:off x="0" y="1215461"/>
        <a:ext cx="6303729" cy="1212360"/>
      </dsp:txXfrm>
    </dsp:sp>
    <dsp:sp modelId="{DA02CD59-0CAE-F642-9D16-868939BF1EE4}">
      <dsp:nvSpPr>
        <dsp:cNvPr id="0" name=""/>
        <dsp:cNvSpPr/>
      </dsp:nvSpPr>
      <dsp:spPr>
        <a:xfrm>
          <a:off x="0" y="2427822"/>
          <a:ext cx="630372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DE6BBC-C0B0-7543-B308-06F99F29A83D}">
      <dsp:nvSpPr>
        <dsp:cNvPr id="0" name=""/>
        <dsp:cNvSpPr/>
      </dsp:nvSpPr>
      <dsp:spPr>
        <a:xfrm>
          <a:off x="0" y="2427822"/>
          <a:ext cx="6303729" cy="1212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Students may use online quizzes and programs instead of using pen and paper.</a:t>
          </a:r>
          <a:endParaRPr lang="en-US" sz="2400" kern="1200" dirty="0"/>
        </a:p>
      </dsp:txBody>
      <dsp:txXfrm>
        <a:off x="0" y="2427822"/>
        <a:ext cx="6303729" cy="1212360"/>
      </dsp:txXfrm>
    </dsp:sp>
    <dsp:sp modelId="{39156785-B108-9347-BD09-D445DE66E364}">
      <dsp:nvSpPr>
        <dsp:cNvPr id="0" name=""/>
        <dsp:cNvSpPr/>
      </dsp:nvSpPr>
      <dsp:spPr>
        <a:xfrm>
          <a:off x="0" y="3640183"/>
          <a:ext cx="630372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5615F7-E96F-874D-8FDD-8CC118C51B8E}">
      <dsp:nvSpPr>
        <dsp:cNvPr id="0" name=""/>
        <dsp:cNvSpPr/>
      </dsp:nvSpPr>
      <dsp:spPr>
        <a:xfrm>
          <a:off x="0" y="3640183"/>
          <a:ext cx="6297573" cy="1917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algn="l" defTabSz="1066800">
            <a:lnSpc>
              <a:spcPct val="90000"/>
            </a:lnSpc>
            <a:spcBef>
              <a:spcPct val="0"/>
            </a:spcBef>
            <a:spcAft>
              <a:spcPct val="35000"/>
            </a:spcAft>
            <a:buNone/>
          </a:pPr>
          <a:r>
            <a:rPr lang="en-GB" sz="2400" kern="1200" dirty="0"/>
            <a:t>Uploading a worksheets in PDF for student access.					</a:t>
          </a:r>
        </a:p>
        <a:p>
          <a:pPr marL="0" lvl="0" indent="0" algn="l" defTabSz="1066800">
            <a:lnSpc>
              <a:spcPct val="90000"/>
            </a:lnSpc>
            <a:spcBef>
              <a:spcPct val="0"/>
            </a:spcBef>
            <a:spcAft>
              <a:spcPct val="35000"/>
            </a:spcAft>
            <a:buNone/>
          </a:pPr>
          <a:r>
            <a:rPr lang="en-GB" sz="2400" kern="1200" dirty="0"/>
            <a:t>Digital interactive whiteboard as opposed to a traditional whiteboard and saving the results as a document.						</a:t>
          </a:r>
          <a:endParaRPr lang="en-US" sz="2400" kern="1200" dirty="0"/>
        </a:p>
      </dsp:txBody>
      <dsp:txXfrm>
        <a:off x="0" y="3640183"/>
        <a:ext cx="6297573" cy="19175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3988CD-80FD-8E43-8140-2D12639AE999}">
      <dsp:nvSpPr>
        <dsp:cNvPr id="0" name=""/>
        <dsp:cNvSpPr/>
      </dsp:nvSpPr>
      <dsp:spPr>
        <a:xfrm>
          <a:off x="0" y="2471"/>
          <a:ext cx="630372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728938-B659-3041-B82F-3E422EADEB7A}">
      <dsp:nvSpPr>
        <dsp:cNvPr id="0" name=""/>
        <dsp:cNvSpPr/>
      </dsp:nvSpPr>
      <dsp:spPr>
        <a:xfrm>
          <a:off x="0" y="2471"/>
          <a:ext cx="6303729" cy="1331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t>Technology adds something to the learning process beyond just convenience:</a:t>
          </a:r>
          <a:endParaRPr lang="en-US" sz="2800" b="1" kern="1200" dirty="0"/>
        </a:p>
      </dsp:txBody>
      <dsp:txXfrm>
        <a:off x="0" y="2471"/>
        <a:ext cx="6303729" cy="1331831"/>
      </dsp:txXfrm>
    </dsp:sp>
    <dsp:sp modelId="{8221D02C-CE46-9242-971A-177AAE0C645E}">
      <dsp:nvSpPr>
        <dsp:cNvPr id="0" name=""/>
        <dsp:cNvSpPr/>
      </dsp:nvSpPr>
      <dsp:spPr>
        <a:xfrm>
          <a:off x="0" y="1334303"/>
          <a:ext cx="630372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BD51A7-79F4-1E43-A028-F846FDDB0C09}">
      <dsp:nvSpPr>
        <dsp:cNvPr id="0" name=""/>
        <dsp:cNvSpPr/>
      </dsp:nvSpPr>
      <dsp:spPr>
        <a:xfrm>
          <a:off x="0" y="1334303"/>
          <a:ext cx="6303729" cy="1331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Students use the internet to research a topic, as opposed to relying on teacher input.</a:t>
          </a:r>
          <a:endParaRPr lang="en-US" sz="2400" kern="1200" dirty="0"/>
        </a:p>
      </dsp:txBody>
      <dsp:txXfrm>
        <a:off x="0" y="1334303"/>
        <a:ext cx="6303729" cy="1331831"/>
      </dsp:txXfrm>
    </dsp:sp>
    <dsp:sp modelId="{DA02CD59-0CAE-F642-9D16-868939BF1EE4}">
      <dsp:nvSpPr>
        <dsp:cNvPr id="0" name=""/>
        <dsp:cNvSpPr/>
      </dsp:nvSpPr>
      <dsp:spPr>
        <a:xfrm>
          <a:off x="0" y="2666135"/>
          <a:ext cx="630372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DE6BBC-C0B0-7543-B308-06F99F29A83D}">
      <dsp:nvSpPr>
        <dsp:cNvPr id="0" name=""/>
        <dsp:cNvSpPr/>
      </dsp:nvSpPr>
      <dsp:spPr>
        <a:xfrm>
          <a:off x="0" y="2666135"/>
          <a:ext cx="6297573" cy="1560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Students use an EdTech program that gamifies curriculum content for student engagement and allows students to track progress in an accessible way.</a:t>
          </a:r>
          <a:endParaRPr lang="en-US" sz="2400" kern="1200" dirty="0"/>
        </a:p>
      </dsp:txBody>
      <dsp:txXfrm>
        <a:off x="0" y="2666135"/>
        <a:ext cx="6297573" cy="1560400"/>
      </dsp:txXfrm>
    </dsp:sp>
    <dsp:sp modelId="{39156785-B108-9347-BD09-D445DE66E364}">
      <dsp:nvSpPr>
        <dsp:cNvPr id="0" name=""/>
        <dsp:cNvSpPr/>
      </dsp:nvSpPr>
      <dsp:spPr>
        <a:xfrm>
          <a:off x="0" y="4226535"/>
          <a:ext cx="630372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5615F7-E96F-874D-8FDD-8CC118C51B8E}">
      <dsp:nvSpPr>
        <dsp:cNvPr id="0" name=""/>
        <dsp:cNvSpPr/>
      </dsp:nvSpPr>
      <dsp:spPr>
        <a:xfrm>
          <a:off x="0" y="4226535"/>
          <a:ext cx="6303729" cy="1331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Teacher instruction is supplemented with a video that clarifies a particularly hard to explain concept.</a:t>
          </a:r>
          <a:endParaRPr lang="en-US" sz="2400" kern="1200" dirty="0"/>
        </a:p>
      </dsp:txBody>
      <dsp:txXfrm>
        <a:off x="0" y="4226535"/>
        <a:ext cx="6303729" cy="13318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6019EE-F5B5-4C96-A094-4ACC96F66D49}">
      <dsp:nvSpPr>
        <dsp:cNvPr id="0" name=""/>
        <dsp:cNvSpPr/>
      </dsp:nvSpPr>
      <dsp:spPr>
        <a:xfrm>
          <a:off x="0" y="289"/>
          <a:ext cx="630372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8C526B-26F9-435D-A18F-5763DBF154AE}">
      <dsp:nvSpPr>
        <dsp:cNvPr id="0" name=""/>
        <dsp:cNvSpPr/>
      </dsp:nvSpPr>
      <dsp:spPr>
        <a:xfrm>
          <a:off x="0" y="289"/>
          <a:ext cx="6303729" cy="1306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t>Technology is used to design interactive and dynamic tasks that go beyond the limitations of a traditional classroom:</a:t>
          </a:r>
          <a:endParaRPr lang="en-US" sz="2800" kern="1200" dirty="0"/>
        </a:p>
      </dsp:txBody>
      <dsp:txXfrm>
        <a:off x="0" y="289"/>
        <a:ext cx="6303729" cy="1306951"/>
      </dsp:txXfrm>
    </dsp:sp>
    <dsp:sp modelId="{90BD8461-48A3-4D01-BD78-FD96DE6B5D33}">
      <dsp:nvSpPr>
        <dsp:cNvPr id="0" name=""/>
        <dsp:cNvSpPr/>
      </dsp:nvSpPr>
      <dsp:spPr>
        <a:xfrm>
          <a:off x="0" y="1307240"/>
          <a:ext cx="630372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1B8546-C7F4-40AC-B99C-D43A871DE357}">
      <dsp:nvSpPr>
        <dsp:cNvPr id="0" name=""/>
        <dsp:cNvSpPr/>
      </dsp:nvSpPr>
      <dsp:spPr>
        <a:xfrm>
          <a:off x="0" y="1307240"/>
          <a:ext cx="6303729" cy="1306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Students produce podcasts summarising a topic, which can then be accessed by other students as a revision resource.</a:t>
          </a:r>
          <a:endParaRPr lang="en-US" sz="2400" kern="1200" dirty="0"/>
        </a:p>
      </dsp:txBody>
      <dsp:txXfrm>
        <a:off x="0" y="1307240"/>
        <a:ext cx="6303729" cy="1306951"/>
      </dsp:txXfrm>
    </dsp:sp>
    <dsp:sp modelId="{C8EB8657-053D-4A82-B5B3-612198F01A5A}">
      <dsp:nvSpPr>
        <dsp:cNvPr id="0" name=""/>
        <dsp:cNvSpPr/>
      </dsp:nvSpPr>
      <dsp:spPr>
        <a:xfrm>
          <a:off x="0" y="2614192"/>
          <a:ext cx="630372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E94298-69BB-4F0B-9085-3F36A9412CFC}">
      <dsp:nvSpPr>
        <dsp:cNvPr id="0" name=""/>
        <dsp:cNvSpPr/>
      </dsp:nvSpPr>
      <dsp:spPr>
        <a:xfrm>
          <a:off x="0" y="2614192"/>
          <a:ext cx="6297573" cy="21070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Students create an informative video presentation in place of a standard oral presentation. They can use their voice alongside a broader variety of creative multimodal components.</a:t>
          </a:r>
          <a:endParaRPr lang="en-US" sz="2400" kern="1200" dirty="0"/>
        </a:p>
      </dsp:txBody>
      <dsp:txXfrm>
        <a:off x="0" y="2614192"/>
        <a:ext cx="6297573" cy="2107028"/>
      </dsp:txXfrm>
    </dsp:sp>
    <dsp:sp modelId="{2BBE4D67-273F-458A-9E96-E376B8A4075C}">
      <dsp:nvSpPr>
        <dsp:cNvPr id="0" name=""/>
        <dsp:cNvSpPr/>
      </dsp:nvSpPr>
      <dsp:spPr>
        <a:xfrm>
          <a:off x="0" y="4721220"/>
          <a:ext cx="630372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A40196-C74C-4193-9069-AEFAAE757C00}">
      <dsp:nvSpPr>
        <dsp:cNvPr id="0" name=""/>
        <dsp:cNvSpPr/>
      </dsp:nvSpPr>
      <dsp:spPr>
        <a:xfrm>
          <a:off x="0" y="4721220"/>
          <a:ext cx="6303729" cy="1306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Students use a technological tool that makes an abstract concept visible in a hands-on, responsive way (e.g. voyaging on Google Earth to better understand measurement and geography).</a:t>
          </a:r>
          <a:endParaRPr lang="en-US" sz="2400" kern="1200" dirty="0"/>
        </a:p>
      </dsp:txBody>
      <dsp:txXfrm>
        <a:off x="0" y="4721220"/>
        <a:ext cx="6303729" cy="130695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41A155-A37B-A94F-BF71-435FEFF20FD3}">
      <dsp:nvSpPr>
        <dsp:cNvPr id="0" name=""/>
        <dsp:cNvSpPr/>
      </dsp:nvSpPr>
      <dsp:spPr>
        <a:xfrm>
          <a:off x="0" y="336"/>
          <a:ext cx="630372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904DC8-5875-0F43-8BF3-97A116549003}">
      <dsp:nvSpPr>
        <dsp:cNvPr id="0" name=""/>
        <dsp:cNvSpPr/>
      </dsp:nvSpPr>
      <dsp:spPr>
        <a:xfrm>
          <a:off x="0" y="336"/>
          <a:ext cx="6297573" cy="14200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t>Redefinition sees you using technology to make entirely new learning opportunities possible:</a:t>
          </a:r>
          <a:endParaRPr lang="en-US" sz="2800" kern="1200" dirty="0"/>
        </a:p>
      </dsp:txBody>
      <dsp:txXfrm>
        <a:off x="0" y="336"/>
        <a:ext cx="6297573" cy="1420067"/>
      </dsp:txXfrm>
    </dsp:sp>
    <dsp:sp modelId="{63ECF58D-FE86-6540-84F4-59AA969FDFF3}">
      <dsp:nvSpPr>
        <dsp:cNvPr id="0" name=""/>
        <dsp:cNvSpPr/>
      </dsp:nvSpPr>
      <dsp:spPr>
        <a:xfrm>
          <a:off x="0" y="1420404"/>
          <a:ext cx="6303729"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35ABB0-CB42-4F4D-BFA7-78C849064CB7}">
      <dsp:nvSpPr>
        <dsp:cNvPr id="0" name=""/>
        <dsp:cNvSpPr/>
      </dsp:nvSpPr>
      <dsp:spPr>
        <a:xfrm>
          <a:off x="0" y="1420404"/>
          <a:ext cx="6297573" cy="1365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Connecting your students with other people around the world as part of the learning journey</a:t>
          </a:r>
          <a:endParaRPr lang="en-US" sz="2400" kern="1200" dirty="0"/>
        </a:p>
      </dsp:txBody>
      <dsp:txXfrm>
        <a:off x="0" y="1420404"/>
        <a:ext cx="6297573" cy="1365715"/>
      </dsp:txXfrm>
    </dsp:sp>
    <dsp:sp modelId="{E5BA476D-D49C-814B-9124-1B999F8E6C4E}">
      <dsp:nvSpPr>
        <dsp:cNvPr id="0" name=""/>
        <dsp:cNvSpPr/>
      </dsp:nvSpPr>
      <dsp:spPr>
        <a:xfrm>
          <a:off x="0" y="2786119"/>
          <a:ext cx="6303729"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DA52BD-9C21-654D-A6A7-FCE94DC824B3}">
      <dsp:nvSpPr>
        <dsp:cNvPr id="0" name=""/>
        <dsp:cNvSpPr/>
      </dsp:nvSpPr>
      <dsp:spPr>
        <a:xfrm>
          <a:off x="0" y="2786119"/>
          <a:ext cx="6297573" cy="1286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Having students publish their work online where it can be viewed by peers and the broader community through interactive means</a:t>
          </a:r>
          <a:endParaRPr lang="en-US" sz="2400" kern="1200" dirty="0"/>
        </a:p>
      </dsp:txBody>
      <dsp:txXfrm>
        <a:off x="0" y="2786119"/>
        <a:ext cx="6297573" cy="1286032"/>
      </dsp:txXfrm>
    </dsp:sp>
    <dsp:sp modelId="{80B67AF0-9987-1844-BBF2-A662708F3E77}">
      <dsp:nvSpPr>
        <dsp:cNvPr id="0" name=""/>
        <dsp:cNvSpPr/>
      </dsp:nvSpPr>
      <dsp:spPr>
        <a:xfrm>
          <a:off x="0" y="4072151"/>
          <a:ext cx="6303729"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26BC64-34C5-7B44-99C0-BE8B2923DD1A}">
      <dsp:nvSpPr>
        <dsp:cNvPr id="0" name=""/>
        <dsp:cNvSpPr/>
      </dsp:nvSpPr>
      <dsp:spPr>
        <a:xfrm>
          <a:off x="0" y="4072151"/>
          <a:ext cx="6297573" cy="1256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Recording students as they deliver a presentation or practice a physical skill, then using this recording to prompt student reflection</a:t>
          </a:r>
          <a:endParaRPr lang="en-US" sz="2400" kern="1200" dirty="0"/>
        </a:p>
      </dsp:txBody>
      <dsp:txXfrm>
        <a:off x="0" y="4072151"/>
        <a:ext cx="6297573" cy="1256383"/>
      </dsp:txXfrm>
    </dsp:sp>
    <dsp:sp modelId="{DEA856AC-FC22-A14B-8819-CD4413F85231}">
      <dsp:nvSpPr>
        <dsp:cNvPr id="0" name=""/>
        <dsp:cNvSpPr/>
      </dsp:nvSpPr>
      <dsp:spPr>
        <a:xfrm>
          <a:off x="0" y="5328535"/>
          <a:ext cx="6303729"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7E7F4B-7DA0-1D47-A704-A3867E5EDDB5}">
      <dsp:nvSpPr>
        <dsp:cNvPr id="0" name=""/>
        <dsp:cNvSpPr/>
      </dsp:nvSpPr>
      <dsp:spPr>
        <a:xfrm>
          <a:off x="0" y="5328535"/>
          <a:ext cx="6297573" cy="1335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Experimenting with tasks that use extensive multimodal elements (e.g. producing documentaries or short films, webpages, print documents with creative layouts).</a:t>
          </a:r>
          <a:endParaRPr lang="en-US" sz="2400" kern="1200" dirty="0"/>
        </a:p>
      </dsp:txBody>
      <dsp:txXfrm>
        <a:off x="0" y="5328535"/>
        <a:ext cx="6297573" cy="133582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00C5F6-A72E-824C-875D-1C096D39AD24}">
      <dsp:nvSpPr>
        <dsp:cNvPr id="0" name=""/>
        <dsp:cNvSpPr/>
      </dsp:nvSpPr>
      <dsp:spPr>
        <a:xfrm>
          <a:off x="0" y="229644"/>
          <a:ext cx="6735443" cy="67567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Ask yourself:</a:t>
          </a:r>
          <a:endParaRPr lang="en-US" sz="2800" kern="1200" dirty="0"/>
        </a:p>
      </dsp:txBody>
      <dsp:txXfrm>
        <a:off x="32984" y="262628"/>
        <a:ext cx="6669475" cy="609707"/>
      </dsp:txXfrm>
    </dsp:sp>
    <dsp:sp modelId="{9CF8584C-1E15-104E-9375-8DD187A66AFD}">
      <dsp:nvSpPr>
        <dsp:cNvPr id="0" name=""/>
        <dsp:cNvSpPr/>
      </dsp:nvSpPr>
      <dsp:spPr>
        <a:xfrm>
          <a:off x="0" y="905319"/>
          <a:ext cx="6735443" cy="3688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850" tIns="41910" rIns="234696" bIns="41910" numCol="1" spcCol="1270" anchor="t" anchorCtr="0">
          <a:noAutofit/>
        </a:bodyPr>
        <a:lstStyle/>
        <a:p>
          <a:pPr marL="228600" lvl="1" indent="-228600" algn="l" defTabSz="1155700">
            <a:lnSpc>
              <a:spcPct val="90000"/>
            </a:lnSpc>
            <a:spcBef>
              <a:spcPct val="0"/>
            </a:spcBef>
            <a:spcAft>
              <a:spcPct val="20000"/>
            </a:spcAft>
            <a:buChar char="•"/>
          </a:pPr>
          <a:r>
            <a:rPr lang="en-GB" sz="2600" b="1" kern="1200" dirty="0"/>
            <a:t>What</a:t>
          </a:r>
          <a:r>
            <a:rPr lang="en-GB" sz="2600" kern="1200" dirty="0"/>
            <a:t> am I hoping to achieve by using this technology?</a:t>
          </a:r>
          <a:endParaRPr lang="en-US" sz="2600" kern="1200" dirty="0"/>
        </a:p>
        <a:p>
          <a:pPr marL="228600" lvl="1" indent="-228600" algn="l" defTabSz="1155700">
            <a:lnSpc>
              <a:spcPct val="90000"/>
            </a:lnSpc>
            <a:spcBef>
              <a:spcPct val="0"/>
            </a:spcBef>
            <a:spcAft>
              <a:spcPct val="20000"/>
            </a:spcAft>
            <a:buChar char="•"/>
          </a:pPr>
          <a:r>
            <a:rPr lang="en-GB" sz="2600" b="1" kern="1200" dirty="0"/>
            <a:t>How </a:t>
          </a:r>
          <a:r>
            <a:rPr lang="en-GB" sz="2600" kern="1200" dirty="0"/>
            <a:t>will it make a difference to my students’ learning?</a:t>
          </a:r>
          <a:endParaRPr lang="en-US" sz="2600" kern="1200" dirty="0"/>
        </a:p>
        <a:p>
          <a:pPr marL="228600" lvl="1" indent="-228600" algn="l" defTabSz="1155700">
            <a:lnSpc>
              <a:spcPct val="90000"/>
            </a:lnSpc>
            <a:spcBef>
              <a:spcPct val="0"/>
            </a:spcBef>
            <a:spcAft>
              <a:spcPct val="20000"/>
            </a:spcAft>
            <a:buChar char="•"/>
          </a:pPr>
          <a:r>
            <a:rPr lang="en-GB" sz="2600" b="1" kern="1200" dirty="0"/>
            <a:t>Why</a:t>
          </a:r>
          <a:r>
            <a:rPr lang="en-GB" sz="2600" kern="1200" dirty="0"/>
            <a:t> is it preferable to </a:t>
          </a:r>
          <a:r>
            <a:rPr lang="en-GB" sz="2600" b="1" i="1" kern="1200" dirty="0"/>
            <a:t>not</a:t>
          </a:r>
          <a:r>
            <a:rPr lang="en-GB" sz="2600" kern="1200" dirty="0"/>
            <a:t> using technology?</a:t>
          </a:r>
          <a:endParaRPr lang="en-US" sz="2600" kern="1200" dirty="0"/>
        </a:p>
        <a:p>
          <a:pPr marL="228600" lvl="1" indent="-228600" algn="l" defTabSz="1155700">
            <a:lnSpc>
              <a:spcPct val="90000"/>
            </a:lnSpc>
            <a:spcBef>
              <a:spcPct val="0"/>
            </a:spcBef>
            <a:spcAft>
              <a:spcPct val="20000"/>
            </a:spcAft>
            <a:buChar char="•"/>
          </a:pPr>
          <a:r>
            <a:rPr lang="en-GB" sz="2600" b="1" kern="1200" dirty="0"/>
            <a:t>How</a:t>
          </a:r>
          <a:r>
            <a:rPr lang="en-GB" sz="2600" kern="1200" dirty="0"/>
            <a:t> equipped are my students and I to use this technology?</a:t>
          </a:r>
          <a:endParaRPr lang="en-US" sz="2600" kern="1200" dirty="0"/>
        </a:p>
        <a:p>
          <a:pPr marL="228600" lvl="1" indent="-228600" algn="l" defTabSz="1155700">
            <a:lnSpc>
              <a:spcPct val="90000"/>
            </a:lnSpc>
            <a:spcBef>
              <a:spcPct val="0"/>
            </a:spcBef>
            <a:spcAft>
              <a:spcPct val="20000"/>
            </a:spcAft>
            <a:buChar char="•"/>
          </a:pPr>
          <a:r>
            <a:rPr lang="en-GB" sz="2600" b="1" kern="1200" dirty="0"/>
            <a:t>How</a:t>
          </a:r>
          <a:r>
            <a:rPr lang="en-GB" sz="2600" kern="1200" dirty="0"/>
            <a:t> much time do I have to invest in making it work?</a:t>
          </a:r>
          <a:endParaRPr lang="en-US" sz="2600" kern="1200" dirty="0"/>
        </a:p>
      </dsp:txBody>
      <dsp:txXfrm>
        <a:off x="0" y="905319"/>
        <a:ext cx="6735443" cy="368874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CE57C4-1942-9E48-BEF9-9BC2FF78990A}">
      <dsp:nvSpPr>
        <dsp:cNvPr id="0" name=""/>
        <dsp:cNvSpPr/>
      </dsp:nvSpPr>
      <dsp:spPr>
        <a:xfrm>
          <a:off x="1763689" y="110"/>
          <a:ext cx="2776349" cy="2776349"/>
        </a:xfrm>
        <a:prstGeom prst="downArrow">
          <a:avLst>
            <a:gd name="adj1" fmla="val 50000"/>
            <a:gd name="adj2" fmla="val 35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b="1" kern="1200" dirty="0"/>
            <a:t>Content Knowledge (CK)</a:t>
          </a:r>
          <a:r>
            <a:rPr lang="en-GB" sz="1200" kern="1200" dirty="0"/>
            <a:t>—What are you teaching and what is your own knowledge of the subject? </a:t>
          </a:r>
          <a:endParaRPr lang="en-US" sz="1200" kern="1200" dirty="0"/>
        </a:p>
      </dsp:txBody>
      <dsp:txXfrm>
        <a:off x="2457776" y="110"/>
        <a:ext cx="1388175" cy="2290488"/>
      </dsp:txXfrm>
    </dsp:sp>
    <dsp:sp modelId="{4F28CEB5-0302-8C4D-9D5A-C4D34255BC7F}">
      <dsp:nvSpPr>
        <dsp:cNvPr id="0" name=""/>
        <dsp:cNvSpPr/>
      </dsp:nvSpPr>
      <dsp:spPr>
        <a:xfrm rot="7200000">
          <a:off x="3371188" y="2784379"/>
          <a:ext cx="2776349" cy="2776349"/>
        </a:xfrm>
        <a:prstGeom prst="downArrow">
          <a:avLst>
            <a:gd name="adj1" fmla="val 50000"/>
            <a:gd name="adj2" fmla="val 35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b="1" kern="1200" dirty="0"/>
            <a:t>Pedagogical Knowledge (PK)</a:t>
          </a:r>
          <a:r>
            <a:rPr lang="en-GB" sz="1200" kern="1200" dirty="0"/>
            <a:t>—How do your students learn best and what instructional strategies do you need to meet their needs and the requirements of the lesson plan? </a:t>
          </a:r>
          <a:endParaRPr lang="en-US" sz="1200" kern="1200" dirty="0"/>
        </a:p>
      </dsp:txBody>
      <dsp:txXfrm rot="-5400000">
        <a:off x="3824503" y="3599931"/>
        <a:ext cx="2290488" cy="1388175"/>
      </dsp:txXfrm>
    </dsp:sp>
    <dsp:sp modelId="{B0DD8C81-FF38-2842-8A1D-E05DD9BFF50F}">
      <dsp:nvSpPr>
        <dsp:cNvPr id="0" name=""/>
        <dsp:cNvSpPr/>
      </dsp:nvSpPr>
      <dsp:spPr>
        <a:xfrm rot="14400000">
          <a:off x="156191" y="2784379"/>
          <a:ext cx="2776349" cy="2776349"/>
        </a:xfrm>
        <a:prstGeom prst="downArrow">
          <a:avLst>
            <a:gd name="adj1" fmla="val 50000"/>
            <a:gd name="adj2" fmla="val 35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b="1" kern="1200" dirty="0"/>
            <a:t>Technological Knowledge (TK)</a:t>
          </a:r>
          <a:r>
            <a:rPr lang="en-GB" sz="1200" kern="1200" dirty="0"/>
            <a:t>—What digital tools are available to you, which do you know well enough to use, and which would be most appropriate for the lesson at hand? </a:t>
          </a:r>
          <a:endParaRPr lang="en-US" sz="1200" kern="1200" dirty="0"/>
        </a:p>
      </dsp:txBody>
      <dsp:txXfrm rot="5400000">
        <a:off x="188738" y="3599931"/>
        <a:ext cx="2290488" cy="138817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36CBB7-C5D8-467A-BB68-39A6E972BD65}">
      <dsp:nvSpPr>
        <dsp:cNvPr id="0" name=""/>
        <dsp:cNvSpPr/>
      </dsp:nvSpPr>
      <dsp:spPr>
        <a:xfrm>
          <a:off x="0" y="2284"/>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5E9F16-24E6-4D8E-97D9-C6550A9AB26A}">
      <dsp:nvSpPr>
        <dsp:cNvPr id="0" name=""/>
        <dsp:cNvSpPr/>
      </dsp:nvSpPr>
      <dsp:spPr>
        <a:xfrm>
          <a:off x="350270" y="262816"/>
          <a:ext cx="636855" cy="6368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42E65B-9E1E-4531-BB4B-CE32D0410AC8}">
      <dsp:nvSpPr>
        <dsp:cNvPr id="0" name=""/>
        <dsp:cNvSpPr/>
      </dsp:nvSpPr>
      <dsp:spPr>
        <a:xfrm>
          <a:off x="1337397" y="2284"/>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77900">
            <a:lnSpc>
              <a:spcPct val="90000"/>
            </a:lnSpc>
            <a:spcBef>
              <a:spcPct val="0"/>
            </a:spcBef>
            <a:spcAft>
              <a:spcPct val="35000"/>
            </a:spcAft>
            <a:buNone/>
          </a:pPr>
          <a:r>
            <a:rPr lang="en-US" sz="2200" kern="1200" dirty="0"/>
            <a:t>What aspects of our pedagogy align  more obviously with tech?</a:t>
          </a:r>
        </a:p>
      </dsp:txBody>
      <dsp:txXfrm>
        <a:off x="1337397" y="2284"/>
        <a:ext cx="4926242" cy="1157919"/>
      </dsp:txXfrm>
    </dsp:sp>
    <dsp:sp modelId="{75C860B4-9FCD-4E3C-8117-1DF57B06B01A}">
      <dsp:nvSpPr>
        <dsp:cNvPr id="0" name=""/>
        <dsp:cNvSpPr/>
      </dsp:nvSpPr>
      <dsp:spPr>
        <a:xfrm>
          <a:off x="0" y="1449684"/>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EAA522-BD7F-4A74-8EA1-D0C1D81127CB}">
      <dsp:nvSpPr>
        <dsp:cNvPr id="0" name=""/>
        <dsp:cNvSpPr/>
      </dsp:nvSpPr>
      <dsp:spPr>
        <a:xfrm>
          <a:off x="350270" y="1710216"/>
          <a:ext cx="636855" cy="6368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120763-FBAE-49E7-85B9-68309B9488B6}">
      <dsp:nvSpPr>
        <dsp:cNvPr id="0" name=""/>
        <dsp:cNvSpPr/>
      </dsp:nvSpPr>
      <dsp:spPr>
        <a:xfrm>
          <a:off x="1337397" y="1449684"/>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77900">
            <a:lnSpc>
              <a:spcPct val="90000"/>
            </a:lnSpc>
            <a:spcBef>
              <a:spcPct val="0"/>
            </a:spcBef>
            <a:spcAft>
              <a:spcPct val="35000"/>
            </a:spcAft>
            <a:buNone/>
          </a:pPr>
          <a:r>
            <a:rPr lang="en-US" sz="2200" kern="1200" dirty="0"/>
            <a:t>Group work</a:t>
          </a:r>
        </a:p>
      </dsp:txBody>
      <dsp:txXfrm>
        <a:off x="1337397" y="1449684"/>
        <a:ext cx="4926242" cy="1157919"/>
      </dsp:txXfrm>
    </dsp:sp>
    <dsp:sp modelId="{9CB3FFBD-FDDD-46EE-A4E3-C13283EB6176}">
      <dsp:nvSpPr>
        <dsp:cNvPr id="0" name=""/>
        <dsp:cNvSpPr/>
      </dsp:nvSpPr>
      <dsp:spPr>
        <a:xfrm>
          <a:off x="0" y="2897083"/>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62B2BC-0BEC-44D3-A5B5-BB00E7D4C4B0}">
      <dsp:nvSpPr>
        <dsp:cNvPr id="0" name=""/>
        <dsp:cNvSpPr/>
      </dsp:nvSpPr>
      <dsp:spPr>
        <a:xfrm>
          <a:off x="350270" y="3157615"/>
          <a:ext cx="636855" cy="6368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452445-EFBB-4977-AE92-CBC590AF5B32}">
      <dsp:nvSpPr>
        <dsp:cNvPr id="0" name=""/>
        <dsp:cNvSpPr/>
      </dsp:nvSpPr>
      <dsp:spPr>
        <a:xfrm>
          <a:off x="1337397" y="2897083"/>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77900">
            <a:lnSpc>
              <a:spcPct val="90000"/>
            </a:lnSpc>
            <a:spcBef>
              <a:spcPct val="0"/>
            </a:spcBef>
            <a:spcAft>
              <a:spcPct val="35000"/>
            </a:spcAft>
            <a:buNone/>
          </a:pPr>
          <a:r>
            <a:rPr lang="en-US" sz="2200" kern="1200" dirty="0"/>
            <a:t>Assessment</a:t>
          </a:r>
        </a:p>
      </dsp:txBody>
      <dsp:txXfrm>
        <a:off x="1337397" y="2897083"/>
        <a:ext cx="4926242" cy="1157919"/>
      </dsp:txXfrm>
    </dsp:sp>
    <dsp:sp modelId="{861F3440-F174-4EA0-B66A-13B9056FBE7B}">
      <dsp:nvSpPr>
        <dsp:cNvPr id="0" name=""/>
        <dsp:cNvSpPr/>
      </dsp:nvSpPr>
      <dsp:spPr>
        <a:xfrm>
          <a:off x="0" y="4344483"/>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A46C72-7DF1-4839-8D55-ACFC55D38E46}">
      <dsp:nvSpPr>
        <dsp:cNvPr id="0" name=""/>
        <dsp:cNvSpPr/>
      </dsp:nvSpPr>
      <dsp:spPr>
        <a:xfrm>
          <a:off x="350270" y="4605015"/>
          <a:ext cx="636855" cy="6368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5A08BA-5E02-4971-99F9-67AD55CFF7D5}">
      <dsp:nvSpPr>
        <dsp:cNvPr id="0" name=""/>
        <dsp:cNvSpPr/>
      </dsp:nvSpPr>
      <dsp:spPr>
        <a:xfrm>
          <a:off x="1337397" y="4344483"/>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77900">
            <a:lnSpc>
              <a:spcPct val="90000"/>
            </a:lnSpc>
            <a:spcBef>
              <a:spcPct val="0"/>
            </a:spcBef>
            <a:spcAft>
              <a:spcPct val="35000"/>
            </a:spcAft>
            <a:buNone/>
          </a:pPr>
          <a:r>
            <a:rPr lang="en-US" sz="2200" kern="1200" dirty="0"/>
            <a:t>Presentation</a:t>
          </a:r>
        </a:p>
      </dsp:txBody>
      <dsp:txXfrm>
        <a:off x="1337397" y="4344483"/>
        <a:ext cx="4926242" cy="115791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3B7586-ED68-4242-9BE6-B47BBBB0984D}">
      <dsp:nvSpPr>
        <dsp:cNvPr id="0" name=""/>
        <dsp:cNvSpPr/>
      </dsp:nvSpPr>
      <dsp:spPr>
        <a:xfrm>
          <a:off x="0" y="84046"/>
          <a:ext cx="7182678" cy="1006931"/>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u="sng" kern="1200" dirty="0"/>
            <a:t>Station Rotation</a:t>
          </a:r>
          <a:r>
            <a:rPr lang="en-GB" sz="1800" kern="1200" dirty="0"/>
            <a:t>: students rotate through stations on a fixed schedule, where at least one of the stations is an online learning station.  </a:t>
          </a:r>
          <a:endParaRPr lang="en-US" sz="1800" kern="1200" dirty="0"/>
        </a:p>
      </dsp:txBody>
      <dsp:txXfrm>
        <a:off x="49154" y="133200"/>
        <a:ext cx="7084370" cy="908623"/>
      </dsp:txXfrm>
    </dsp:sp>
    <dsp:sp modelId="{6F7B6DC4-630F-2342-83A0-9473705805BE}">
      <dsp:nvSpPr>
        <dsp:cNvPr id="0" name=""/>
        <dsp:cNvSpPr/>
      </dsp:nvSpPr>
      <dsp:spPr>
        <a:xfrm>
          <a:off x="0" y="1142817"/>
          <a:ext cx="7182678" cy="1006931"/>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u="sng" kern="1200" dirty="0"/>
            <a:t>Lab Rotation</a:t>
          </a:r>
          <a:r>
            <a:rPr lang="en-GB" sz="1800" kern="1200" dirty="0"/>
            <a:t>: like a Station Rotation, allows students to rotate through stations on a fixed schedule. However, in this case, online learning occurs in a dedicated computer lab. </a:t>
          </a:r>
          <a:endParaRPr lang="en-US" sz="1800" kern="1200" dirty="0"/>
        </a:p>
      </dsp:txBody>
      <dsp:txXfrm>
        <a:off x="49154" y="1191971"/>
        <a:ext cx="7084370" cy="908623"/>
      </dsp:txXfrm>
    </dsp:sp>
    <dsp:sp modelId="{7A0EC9B2-AEE7-8E45-8222-C4B8E9A9B54B}">
      <dsp:nvSpPr>
        <dsp:cNvPr id="0" name=""/>
        <dsp:cNvSpPr/>
      </dsp:nvSpPr>
      <dsp:spPr>
        <a:xfrm>
          <a:off x="0" y="2201589"/>
          <a:ext cx="7182678" cy="1006931"/>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u="sng" kern="1200" dirty="0"/>
            <a:t>Individual Rotation</a:t>
          </a:r>
          <a:r>
            <a:rPr lang="en-GB" sz="1800" kern="1200" dirty="0"/>
            <a:t>: allows students to rotate through stations, but on individual schedules set by a teacher</a:t>
          </a:r>
          <a:endParaRPr lang="en-US" sz="1800" kern="1200" dirty="0"/>
        </a:p>
      </dsp:txBody>
      <dsp:txXfrm>
        <a:off x="49154" y="2250743"/>
        <a:ext cx="7084370" cy="908623"/>
      </dsp:txXfrm>
    </dsp:sp>
    <dsp:sp modelId="{EAD65EDD-6407-AC49-8438-C5D677356916}">
      <dsp:nvSpPr>
        <dsp:cNvPr id="0" name=""/>
        <dsp:cNvSpPr/>
      </dsp:nvSpPr>
      <dsp:spPr>
        <a:xfrm>
          <a:off x="0" y="3260360"/>
          <a:ext cx="7182678" cy="1006931"/>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u="sng" kern="1200" dirty="0"/>
            <a:t>Flipped Classroom</a:t>
          </a:r>
          <a:r>
            <a:rPr lang="en-GB" sz="1800" kern="1200" dirty="0"/>
            <a:t>: the transfer of information takes place online, where students can pace their own learning. Then the practice phase of learning takes place in the classroom</a:t>
          </a:r>
          <a:endParaRPr lang="en-US" sz="1800" kern="1200" dirty="0"/>
        </a:p>
      </dsp:txBody>
      <dsp:txXfrm>
        <a:off x="49154" y="3309514"/>
        <a:ext cx="7084370" cy="90862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F6D2AE-A7F8-41D2-9D46-69F7854AF711}">
      <dsp:nvSpPr>
        <dsp:cNvPr id="0" name=""/>
        <dsp:cNvSpPr/>
      </dsp:nvSpPr>
      <dsp:spPr>
        <a:xfrm>
          <a:off x="0" y="0"/>
          <a:ext cx="5721484" cy="206973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t>Online instruction is the primary mode of accessing content and materials, with additional support from a teacher face-to-face.</a:t>
          </a:r>
          <a:endParaRPr lang="en-US" sz="2900" kern="1200" dirty="0"/>
        </a:p>
      </dsp:txBody>
      <dsp:txXfrm>
        <a:off x="101036" y="101036"/>
        <a:ext cx="5519412" cy="1867658"/>
      </dsp:txXfrm>
    </dsp:sp>
    <dsp:sp modelId="{63AA01B7-C4A9-4F6C-AC11-30F5C155FE7A}">
      <dsp:nvSpPr>
        <dsp:cNvPr id="0" name=""/>
        <dsp:cNvSpPr/>
      </dsp:nvSpPr>
      <dsp:spPr>
        <a:xfrm>
          <a:off x="0" y="2217429"/>
          <a:ext cx="5721484" cy="206973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t>Teachers share learning activities with students who access them at their own pace, and then teachers use data to intervene in real-time.</a:t>
          </a:r>
          <a:endParaRPr lang="en-US" sz="2900" kern="1200" dirty="0"/>
        </a:p>
      </dsp:txBody>
      <dsp:txXfrm>
        <a:off x="101036" y="2318465"/>
        <a:ext cx="5519412" cy="186765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907478-42A7-5947-820E-4524547FB7FA}">
      <dsp:nvSpPr>
        <dsp:cNvPr id="0" name=""/>
        <dsp:cNvSpPr/>
      </dsp:nvSpPr>
      <dsp:spPr>
        <a:xfrm>
          <a:off x="0" y="173129"/>
          <a:ext cx="6263640" cy="249173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t>Gives the freedom to supplement the instruction that happens in the classroom. </a:t>
          </a:r>
          <a:endParaRPr lang="en-US" sz="2900" kern="1200" dirty="0"/>
        </a:p>
      </dsp:txBody>
      <dsp:txXfrm>
        <a:off x="121636" y="294765"/>
        <a:ext cx="6020368" cy="2248462"/>
      </dsp:txXfrm>
    </dsp:sp>
    <dsp:sp modelId="{323A7AC7-A912-4D44-A66A-97D064857A73}">
      <dsp:nvSpPr>
        <dsp:cNvPr id="0" name=""/>
        <dsp:cNvSpPr/>
      </dsp:nvSpPr>
      <dsp:spPr>
        <a:xfrm>
          <a:off x="0" y="2748383"/>
          <a:ext cx="6263640" cy="2491734"/>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t>Self-blend generally takes the form of students opting to take online courses outside of the time they traditionally spend in class/build upon what is taking place in their lessons.</a:t>
          </a:r>
          <a:endParaRPr lang="en-US" sz="2900" kern="1200" dirty="0"/>
        </a:p>
      </dsp:txBody>
      <dsp:txXfrm>
        <a:off x="121636" y="2870019"/>
        <a:ext cx="6020368" cy="224846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8E1CDB-CC67-D141-9742-09F9287E845D}">
      <dsp:nvSpPr>
        <dsp:cNvPr id="0" name=""/>
        <dsp:cNvSpPr/>
      </dsp:nvSpPr>
      <dsp:spPr>
        <a:xfrm>
          <a:off x="0" y="68184"/>
          <a:ext cx="6263640" cy="17128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Students have required face-to-face learning sessions with their teacher and then are free to complete their remaining coursework remote from the face-to-face teacher. </a:t>
          </a:r>
          <a:endParaRPr lang="en-US" sz="2400" kern="1200" dirty="0"/>
        </a:p>
      </dsp:txBody>
      <dsp:txXfrm>
        <a:off x="83616" y="151800"/>
        <a:ext cx="6096408" cy="1545648"/>
      </dsp:txXfrm>
    </dsp:sp>
    <dsp:sp modelId="{A00AE389-955D-5942-BD1E-52CA02BEDCCC}">
      <dsp:nvSpPr>
        <dsp:cNvPr id="0" name=""/>
        <dsp:cNvSpPr/>
      </dsp:nvSpPr>
      <dsp:spPr>
        <a:xfrm>
          <a:off x="0" y="1850184"/>
          <a:ext cx="6263640" cy="171288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Online learning is the backbone of student learning when the students are located remotely. The same person generally serves as both the online and face-to-face teacher. </a:t>
          </a:r>
          <a:endParaRPr lang="en-US" sz="2400" kern="1200"/>
        </a:p>
      </dsp:txBody>
      <dsp:txXfrm>
        <a:off x="83616" y="1933800"/>
        <a:ext cx="6096408" cy="1545648"/>
      </dsp:txXfrm>
    </dsp:sp>
    <dsp:sp modelId="{0666A975-97D9-8149-ADA8-65AA71E3CB6A}">
      <dsp:nvSpPr>
        <dsp:cNvPr id="0" name=""/>
        <dsp:cNvSpPr/>
      </dsp:nvSpPr>
      <dsp:spPr>
        <a:xfrm>
          <a:off x="0" y="3632184"/>
          <a:ext cx="6263640" cy="171288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Many Enriched Virtual programs began as full-time online schools and then developed blended programs to provide students with brick-and-mortar school experiences.</a:t>
          </a:r>
          <a:endParaRPr lang="en-US" sz="2400" kern="1200" dirty="0"/>
        </a:p>
      </dsp:txBody>
      <dsp:txXfrm>
        <a:off x="83616" y="3715800"/>
        <a:ext cx="6096408" cy="154564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346D0C53-F194-1942-8200-B78EEA92B66F}" type="datetimeFigureOut">
              <a:rPr lang="en-US" smtClean="0"/>
              <a:t>10/6/2023</a:t>
            </a:fld>
            <a:endParaRPr lang="en-US"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7AA900C5-1F9F-D743-9A7F-C12EBC3B2456}" type="slidenum">
              <a:rPr lang="en-US" smtClean="0"/>
              <a:t>‹#›</a:t>
            </a:fld>
            <a:endParaRPr lang="en-US" dirty="0"/>
          </a:p>
        </p:txBody>
      </p:sp>
    </p:spTree>
    <p:extLst>
      <p:ext uri="{BB962C8B-B14F-4D97-AF65-F5344CB8AC3E}">
        <p14:creationId xmlns:p14="http://schemas.microsoft.com/office/powerpoint/2010/main" val="22297756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edsurge.com/news/2015-02-06-a-guide-for-bringing-the-samr-model-to-ipads"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edsurge.com/news/2015-02-06-a-guide-for-bringing-the-samr-model-to-ipads"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edsurge.com/news/2015-02-06-a-guide-for-bringing-the-samr-model-to-ipads"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edsurge.com/news/2015-02-06-a-guide-for-bringing-the-samr-model-to-ipads"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41414"/>
                </a:solidFill>
                <a:effectLst/>
                <a:latin typeface="Trebuchet MS" panose="020B0703020202090204" pitchFamily="34" charset="0"/>
              </a:rPr>
              <a:t>RAT is an assessment framework for understanding technology’s role in teaching, learning and curricular practices, originally developed for PK-12 education, but it has been applied in higher education, especially in pre-service teacher education. The original purpose of the RAT framework was to introduce it as a self-assessment for pre-service and in-service teachers to increase critical technological decision-making.</a:t>
            </a:r>
            <a:endParaRPr lang="en-US" dirty="0"/>
          </a:p>
        </p:txBody>
      </p:sp>
      <p:sp>
        <p:nvSpPr>
          <p:cNvPr id="4" name="Slide Number Placeholder 3"/>
          <p:cNvSpPr>
            <a:spLocks noGrp="1"/>
          </p:cNvSpPr>
          <p:nvPr>
            <p:ph type="sldNum" sz="quarter" idx="5"/>
          </p:nvPr>
        </p:nvSpPr>
        <p:spPr/>
        <p:txBody>
          <a:bodyPr/>
          <a:lstStyle/>
          <a:p>
            <a:fld id="{7AA900C5-1F9F-D743-9A7F-C12EBC3B2456}" type="slidenum">
              <a:rPr lang="en-US" smtClean="0"/>
              <a:t>4</a:t>
            </a:fld>
            <a:endParaRPr lang="en-US" dirty="0"/>
          </a:p>
        </p:txBody>
      </p:sp>
    </p:spTree>
    <p:extLst>
      <p:ext uri="{BB962C8B-B14F-4D97-AF65-F5344CB8AC3E}">
        <p14:creationId xmlns:p14="http://schemas.microsoft.com/office/powerpoint/2010/main" val="27936061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212529"/>
                </a:solidFill>
                <a:effectLst/>
                <a:latin typeface="Roboto" panose="02000000000000000000" pitchFamily="2" charset="0"/>
              </a:rPr>
              <a:t>Using the example from Table 1, as a replacement, technology moves the non-digital instructional methods, objectives, and ungraded or graded activities to an internet-based format. The use of a digital document as replacement for a printed document, which still asks students to highlight the parts of speech in different </a:t>
            </a:r>
            <a:r>
              <a:rPr lang="en-GB" b="0" i="0" dirty="0" err="1">
                <a:solidFill>
                  <a:srgbClr val="212529"/>
                </a:solidFill>
                <a:effectLst/>
                <a:latin typeface="Roboto" panose="02000000000000000000" pitchFamily="2" charset="0"/>
              </a:rPr>
              <a:t>colors</a:t>
            </a:r>
            <a:r>
              <a:rPr lang="en-GB" b="0" i="0" dirty="0">
                <a:solidFill>
                  <a:srgbClr val="212529"/>
                </a:solidFill>
                <a:effectLst/>
                <a:latin typeface="Roboto" panose="02000000000000000000" pitchFamily="2" charset="0"/>
              </a:rPr>
              <a:t>, does not change how the educator teaches, how/what the students learn, or the previously established curriculum goals.</a:t>
            </a:r>
          </a:p>
          <a:p>
            <a:pPr algn="just"/>
            <a:endParaRPr lang="en-GB" b="0" i="0" dirty="0">
              <a:solidFill>
                <a:srgbClr val="212529"/>
              </a:solidFill>
              <a:effectLst/>
              <a:latin typeface="Roboto" panose="02000000000000000000" pitchFamily="2" charset="0"/>
            </a:endParaRPr>
          </a:p>
          <a:p>
            <a:pPr algn="just"/>
            <a:r>
              <a:rPr lang="en-GB" b="0" i="0" dirty="0">
                <a:solidFill>
                  <a:srgbClr val="212529"/>
                </a:solidFill>
                <a:effectLst/>
                <a:latin typeface="Roboto" panose="02000000000000000000" pitchFamily="2" charset="0"/>
              </a:rPr>
              <a:t>As amplification, technology enhances or makes more efficient the instructional methods, the student learning processes, and/or the curriculum goals. For example, Hughes et al. (2006) describe a teacher who created tests, handouts, and other documents in a word processing application in the early days of technology use in the classroom as opposed to using handwritten or typewritten documents. This act served as amplification, according to the teacher’s self-assessment, because it created an archive that she could later modify without having to recreate the whole document. In the early days of migration from workbooks and mimeo copies to digital files stored on computers, this would have been revolutionary. Although it did not enhance student learning or curriculum goals, this act significantly enhanced instructional preparation, making this use of technology an example of amplification.</a:t>
            </a:r>
          </a:p>
          <a:p>
            <a:pPr algn="just"/>
            <a:endParaRPr lang="en-GB" b="0" i="0" dirty="0">
              <a:solidFill>
                <a:srgbClr val="212529"/>
              </a:solidFill>
              <a:effectLst/>
              <a:latin typeface="Roboto" panose="02000000000000000000" pitchFamily="2" charset="0"/>
            </a:endParaRPr>
          </a:p>
          <a:p>
            <a:pPr algn="just"/>
            <a:r>
              <a:rPr lang="en-GB" b="0" i="0" dirty="0">
                <a:solidFill>
                  <a:srgbClr val="212529"/>
                </a:solidFill>
                <a:effectLst/>
                <a:latin typeface="Roboto" panose="02000000000000000000" pitchFamily="2" charset="0"/>
              </a:rPr>
              <a:t>In the Table 1 example of amplification, students are still identifying parts of speech, but they are using technology to help identify words that may not already be familiar with, such as vocabulary terms from new content being learned, and the tools allow the students to create their own sentences containing all the proper parts of speech. The technology use also changes curriculum goals by moving beyond parts of speech identification into application and evaluation of that knowledge and enhances the learning process for students by making the experience more student-</a:t>
            </a:r>
            <a:r>
              <a:rPr lang="en-GB" b="0" i="0" dirty="0" err="1">
                <a:solidFill>
                  <a:srgbClr val="212529"/>
                </a:solidFill>
                <a:effectLst/>
                <a:latin typeface="Roboto" panose="02000000000000000000" pitchFamily="2" charset="0"/>
              </a:rPr>
              <a:t>centered</a:t>
            </a:r>
            <a:r>
              <a:rPr lang="en-GB" b="0" i="0" dirty="0">
                <a:solidFill>
                  <a:srgbClr val="212529"/>
                </a:solidFill>
                <a:effectLst/>
                <a:latin typeface="Roboto" panose="02000000000000000000" pitchFamily="2" charset="0"/>
              </a:rPr>
              <a:t> and relevant. Moreover, the technology use amplifies the student learning process by expanding student interaction and knowledge exchange with each other within a space designed for back-and-forth dialogue around the application of learned skills. Finally, the use of commenting and editing tools in either synchronous or asynchronous modes allows for increased efficiency in peer review. </a:t>
            </a:r>
          </a:p>
          <a:p>
            <a:pPr algn="just"/>
            <a:endParaRPr lang="en-GB" b="0" i="0" dirty="0">
              <a:solidFill>
                <a:srgbClr val="212529"/>
              </a:solidFill>
              <a:effectLst/>
              <a:latin typeface="Roboto" panose="02000000000000000000" pitchFamily="2" charset="0"/>
            </a:endParaRPr>
          </a:p>
          <a:p>
            <a:pPr algn="just"/>
            <a:r>
              <a:rPr lang="en-GB" b="0" i="0" dirty="0">
                <a:solidFill>
                  <a:srgbClr val="212529"/>
                </a:solidFill>
                <a:effectLst/>
                <a:latin typeface="Roboto" panose="02000000000000000000" pitchFamily="2" charset="0"/>
              </a:rPr>
              <a:t>For transformative technology integration, the technology must significantly change any of the identified dimensions within the educator’s instructional methods, the students’ learning processes, and/or curriculum goals. In Table 1, an example of transformative technology included having students use technology to create a game and learn from each other or from students in other classrooms as they played and evaluated the accuracy of each others' creations. This changes all three themes of teaching and learning and various dimensions within those themes in the following ways:</a:t>
            </a:r>
          </a:p>
          <a:p>
            <a:pPr algn="just"/>
            <a:endParaRPr lang="en-GB" b="0" i="0" dirty="0">
              <a:solidFill>
                <a:srgbClr val="212529"/>
              </a:solidFill>
              <a:effectLst/>
              <a:latin typeface="Roboto" panose="02000000000000000000" pitchFamily="2" charset="0"/>
            </a:endParaRPr>
          </a:p>
          <a:p>
            <a:pPr algn="l">
              <a:buFont typeface="Arial" panose="020B0604020202020204" pitchFamily="34" charset="0"/>
              <a:buChar char="•"/>
            </a:pPr>
            <a:r>
              <a:rPr lang="en-GB" b="1" i="0" dirty="0">
                <a:solidFill>
                  <a:srgbClr val="212529"/>
                </a:solidFill>
                <a:effectLst/>
                <a:latin typeface="Roboto-Black"/>
              </a:rPr>
              <a:t>Instructional methods:</a:t>
            </a:r>
            <a:r>
              <a:rPr lang="en-GB" b="0" i="0" dirty="0">
                <a:solidFill>
                  <a:srgbClr val="212529"/>
                </a:solidFill>
                <a:effectLst/>
                <a:latin typeface="Roboto" panose="02000000000000000000" pitchFamily="2" charset="0"/>
              </a:rPr>
              <a:t> Primarily, the instructor’s method of assessing the students’ knowledge has changed. Rather than a multiple choice test or grading highlighted parts of speech, the instructor is now assessing a product students have created to apply their knowledge of parts of speech.</a:t>
            </a:r>
          </a:p>
          <a:p>
            <a:pPr algn="l">
              <a:buFont typeface="Arial" panose="020B0604020202020204" pitchFamily="34" charset="0"/>
              <a:buChar char="•"/>
            </a:pPr>
            <a:endParaRPr lang="en-GB" b="0" i="0" dirty="0">
              <a:solidFill>
                <a:srgbClr val="212529"/>
              </a:solidFill>
              <a:effectLst/>
              <a:latin typeface="Roboto" panose="02000000000000000000" pitchFamily="2" charset="0"/>
            </a:endParaRPr>
          </a:p>
          <a:p>
            <a:pPr algn="l">
              <a:buFont typeface="Arial" panose="020B0604020202020204" pitchFamily="34" charset="0"/>
              <a:buChar char="•"/>
            </a:pPr>
            <a:r>
              <a:rPr lang="en-GB" b="1" i="0" dirty="0">
                <a:solidFill>
                  <a:srgbClr val="212529"/>
                </a:solidFill>
                <a:effectLst/>
                <a:latin typeface="Roboto-Black"/>
              </a:rPr>
              <a:t>Student learning:</a:t>
            </a:r>
            <a:r>
              <a:rPr lang="en-GB" b="0" i="0" dirty="0">
                <a:solidFill>
                  <a:srgbClr val="212529"/>
                </a:solidFill>
                <a:effectLst/>
                <a:latin typeface="Roboto" panose="02000000000000000000" pitchFamily="2" charset="0"/>
              </a:rPr>
              <a:t> The learning process for students has been transformed and made more rigorous. They have moved beyond identifying parts of speech and are now creating artifacts that rely on their knowledge for success. Students are more motivated, and their cognitive load is increased. If working with others, they are also increasing their collaboration skills.</a:t>
            </a:r>
          </a:p>
          <a:p>
            <a:pPr algn="l">
              <a:buFont typeface="Arial" panose="020B0604020202020204" pitchFamily="34" charset="0"/>
              <a:buChar char="•"/>
            </a:pPr>
            <a:endParaRPr lang="en-GB" b="0" i="0" dirty="0">
              <a:solidFill>
                <a:srgbClr val="212529"/>
              </a:solidFill>
              <a:effectLst/>
              <a:latin typeface="Roboto" panose="02000000000000000000" pitchFamily="2" charset="0"/>
            </a:endParaRPr>
          </a:p>
          <a:p>
            <a:pPr algn="l">
              <a:buFont typeface="Arial" panose="020B0604020202020204" pitchFamily="34" charset="0"/>
              <a:buChar char="•"/>
            </a:pPr>
            <a:r>
              <a:rPr lang="en-GB" b="1" i="0" dirty="0">
                <a:solidFill>
                  <a:srgbClr val="212529"/>
                </a:solidFill>
                <a:effectLst/>
                <a:latin typeface="Roboto-Black"/>
              </a:rPr>
              <a:t>Curriculum goals:</a:t>
            </a:r>
            <a:r>
              <a:rPr lang="en-GB" b="0" i="0" dirty="0">
                <a:solidFill>
                  <a:srgbClr val="212529"/>
                </a:solidFill>
                <a:effectLst/>
                <a:latin typeface="Roboto" panose="02000000000000000000" pitchFamily="2" charset="0"/>
              </a:rPr>
              <a:t> Creating a game or activity that relies on knowledge of the parts of speech requires students to use higher-level cognitive skills rather than simply being able to identify parts of speech. This means that students can identify the parts of speech, define their purpose, apply them appropriately, and evaluate their use and application by others.</a:t>
            </a:r>
          </a:p>
          <a:p>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5</a:t>
            </a:fld>
            <a:endParaRPr lang="en-US" dirty="0"/>
          </a:p>
        </p:txBody>
      </p:sp>
    </p:spTree>
    <p:extLst>
      <p:ext uri="{BB962C8B-B14F-4D97-AF65-F5344CB8AC3E}">
        <p14:creationId xmlns:p14="http://schemas.microsoft.com/office/powerpoint/2010/main" val="1988672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While it’s often visualized as a ladder or staircase as above, this can be misleading because Substitution (the bottom of the ladder) is sometimes the best choice for a particular lesson. This is why it’s better to think of the SAMR model more as a spectrum. On one end technology is used as a one-to-one replacement for traditional tools, and on the other end technology enables experiences that were previously impossible without it.</a:t>
            </a:r>
            <a:endParaRPr lang="en-GB" dirty="0"/>
          </a:p>
          <a:p>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8</a:t>
            </a:fld>
            <a:endParaRPr lang="en-US" dirty="0"/>
          </a:p>
        </p:txBody>
      </p:sp>
    </p:spTree>
    <p:extLst>
      <p:ext uri="{BB962C8B-B14F-4D97-AF65-F5344CB8AC3E}">
        <p14:creationId xmlns:p14="http://schemas.microsoft.com/office/powerpoint/2010/main" val="13335971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In this step, </a:t>
            </a:r>
            <a:r>
              <a:rPr lang="en-GB" sz="1200" b="0" i="0" u="none" strike="noStrike" kern="1200" dirty="0">
                <a:solidFill>
                  <a:schemeClr val="tx1"/>
                </a:solidFill>
                <a:effectLst/>
                <a:latin typeface="+mn-lt"/>
                <a:ea typeface="+mn-ea"/>
                <a:cs typeface="+mn-cs"/>
                <a:hlinkClick r:id="rId3"/>
              </a:rPr>
              <a:t>you ask yourself</a:t>
            </a:r>
            <a:r>
              <a:rPr lang="en-GB" sz="1200" b="0" i="0" kern="1200" dirty="0">
                <a:solidFill>
                  <a:schemeClr val="tx1"/>
                </a:solidFill>
                <a:effectLst/>
                <a:latin typeface="+mn-lt"/>
                <a:ea typeface="+mn-ea"/>
                <a:cs typeface="+mn-cs"/>
              </a:rPr>
              <a:t> what we stand to gain by replacing traditional tools with technology. Invariably, some situations will be better served with pen and paper.</a:t>
            </a:r>
            <a:endParaRPr lang="en-GB" dirty="0"/>
          </a:p>
          <a:p>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11</a:t>
            </a:fld>
            <a:endParaRPr lang="en-US" dirty="0"/>
          </a:p>
        </p:txBody>
      </p:sp>
    </p:spTree>
    <p:extLst>
      <p:ext uri="{BB962C8B-B14F-4D97-AF65-F5344CB8AC3E}">
        <p14:creationId xmlns:p14="http://schemas.microsoft.com/office/powerpoint/2010/main" val="38511285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In other words, </a:t>
            </a:r>
            <a:r>
              <a:rPr lang="en-GB" sz="1200" b="0" i="0" u="none" strike="noStrike" kern="1200" dirty="0">
                <a:solidFill>
                  <a:schemeClr val="tx1"/>
                </a:solidFill>
                <a:effectLst/>
                <a:latin typeface="+mn-lt"/>
                <a:ea typeface="+mn-ea"/>
                <a:cs typeface="+mn-cs"/>
                <a:hlinkClick r:id="rId3"/>
              </a:rPr>
              <a:t>you ask yourself</a:t>
            </a:r>
            <a:r>
              <a:rPr lang="en-GB" sz="1200" b="0" i="0" kern="1200" dirty="0">
                <a:solidFill>
                  <a:schemeClr val="tx1"/>
                </a:solidFill>
                <a:effectLst/>
                <a:latin typeface="+mn-lt"/>
                <a:ea typeface="+mn-ea"/>
                <a:cs typeface="+mn-cs"/>
              </a:rPr>
              <a:t> if the technology increases or augments a student's productivity and potential in some way.</a:t>
            </a:r>
            <a:endParaRPr lang="en-GB" dirty="0"/>
          </a:p>
          <a:p>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12</a:t>
            </a:fld>
            <a:endParaRPr lang="en-US" dirty="0"/>
          </a:p>
        </p:txBody>
      </p:sp>
    </p:spTree>
    <p:extLst>
      <p:ext uri="{BB962C8B-B14F-4D97-AF65-F5344CB8AC3E}">
        <p14:creationId xmlns:p14="http://schemas.microsoft.com/office/powerpoint/2010/main" val="5841718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hlinkClick r:id="rId3"/>
              </a:rPr>
              <a:t>The key question</a:t>
            </a:r>
            <a:r>
              <a:rPr lang="en-GB" sz="1200" b="0" i="0" kern="1200" dirty="0">
                <a:solidFill>
                  <a:schemeClr val="tx1"/>
                </a:solidFill>
                <a:effectLst/>
                <a:latin typeface="+mn-lt"/>
                <a:ea typeface="+mn-ea"/>
                <a:cs typeface="+mn-cs"/>
              </a:rPr>
              <a:t> here—does the technology significantly alter the task?</a:t>
            </a:r>
            <a:endParaRPr lang="en-GB" dirty="0"/>
          </a:p>
          <a:p>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13</a:t>
            </a:fld>
            <a:endParaRPr lang="en-US" dirty="0"/>
          </a:p>
        </p:txBody>
      </p:sp>
    </p:spTree>
    <p:extLst>
      <p:ext uri="{BB962C8B-B14F-4D97-AF65-F5344CB8AC3E}">
        <p14:creationId xmlns:p14="http://schemas.microsoft.com/office/powerpoint/2010/main" val="36690372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this case, </a:t>
            </a:r>
            <a:r>
              <a:rPr lang="en-GB" sz="1200" b="0" i="0" u="none" strike="noStrike" kern="1200" dirty="0">
                <a:solidFill>
                  <a:schemeClr val="tx1"/>
                </a:solidFill>
                <a:effectLst/>
                <a:latin typeface="+mn-lt"/>
                <a:ea typeface="+mn-ea"/>
                <a:cs typeface="+mn-cs"/>
                <a:hlinkClick r:id="rId3"/>
              </a:rPr>
              <a:t>you ask yourself</a:t>
            </a:r>
            <a:r>
              <a:rPr lang="en-GB" sz="1200" b="0" i="0" kern="1200" dirty="0">
                <a:solidFill>
                  <a:schemeClr val="tx1"/>
                </a:solidFill>
                <a:effectLst/>
                <a:latin typeface="+mn-lt"/>
                <a:ea typeface="+mn-ea"/>
                <a:cs typeface="+mn-cs"/>
              </a:rPr>
              <a:t> if the technology tools allow educators to redefine a traditional task in a way that would not be possible without the tech, creating a novel experience.</a:t>
            </a:r>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14</a:t>
            </a:fld>
            <a:endParaRPr lang="en-US" dirty="0"/>
          </a:p>
        </p:txBody>
      </p:sp>
    </p:spTree>
    <p:extLst>
      <p:ext uri="{BB962C8B-B14F-4D97-AF65-F5344CB8AC3E}">
        <p14:creationId xmlns:p14="http://schemas.microsoft.com/office/powerpoint/2010/main" val="21668722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15</a:t>
            </a:fld>
            <a:endParaRPr lang="en-US" dirty="0"/>
          </a:p>
        </p:txBody>
      </p:sp>
    </p:spTree>
    <p:extLst>
      <p:ext uri="{BB962C8B-B14F-4D97-AF65-F5344CB8AC3E}">
        <p14:creationId xmlns:p14="http://schemas.microsoft.com/office/powerpoint/2010/main" val="32563134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www.3plearning.com</a:t>
            </a:r>
          </a:p>
        </p:txBody>
      </p:sp>
      <p:sp>
        <p:nvSpPr>
          <p:cNvPr id="4" name="Slide Number Placeholder 3"/>
          <p:cNvSpPr>
            <a:spLocks noGrp="1"/>
          </p:cNvSpPr>
          <p:nvPr>
            <p:ph type="sldNum" sz="quarter" idx="5"/>
          </p:nvPr>
        </p:nvSpPr>
        <p:spPr/>
        <p:txBody>
          <a:bodyPr/>
          <a:lstStyle/>
          <a:p>
            <a:fld id="{7AA900C5-1F9F-D743-9A7F-C12EBC3B2456}" type="slidenum">
              <a:rPr lang="en-US" smtClean="0"/>
              <a:t>16</a:t>
            </a:fld>
            <a:endParaRPr lang="en-US" dirty="0"/>
          </a:p>
        </p:txBody>
      </p:sp>
    </p:spTree>
    <p:extLst>
      <p:ext uri="{BB962C8B-B14F-4D97-AF65-F5344CB8AC3E}">
        <p14:creationId xmlns:p14="http://schemas.microsoft.com/office/powerpoint/2010/main" val="35335365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18</a:t>
            </a:fld>
            <a:endParaRPr lang="en-US" dirty="0"/>
          </a:p>
        </p:txBody>
      </p:sp>
    </p:spTree>
    <p:extLst>
      <p:ext uri="{BB962C8B-B14F-4D97-AF65-F5344CB8AC3E}">
        <p14:creationId xmlns:p14="http://schemas.microsoft.com/office/powerpoint/2010/main" val="2657483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By differentiating among these three types of knowledge, the TPACK framework outlines how content (what is being taught) and pedagogy (how the teacher imparts that content) must form the foundation for any effective edtech integration. This order is important because the technology being implemented must communicate the content and support the pedagogy in order to enhance students’ learning experience.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According to the TPACK framework, specific technological tools (hardware, software, applications, associated information literacy practices, etc.) are best used to instruct and guide students toward a better, more robust understanding of the subject matter. </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Technological Pedagogical Knowledge (TPK) </a:t>
            </a:r>
            <a:r>
              <a:rPr lang="en-GB" sz="1200" b="0" i="0" kern="1200" dirty="0">
                <a:solidFill>
                  <a:schemeClr val="tx1"/>
                </a:solidFill>
                <a:effectLst/>
                <a:latin typeface="+mn-lt"/>
                <a:ea typeface="+mn-ea"/>
                <a:cs typeface="+mn-cs"/>
              </a:rPr>
              <a:t>describes relationships and interactions between technological tools and specific pedagogical practices, while </a:t>
            </a:r>
            <a:r>
              <a:rPr lang="en-GB" sz="1200" b="1" i="0" kern="1200" dirty="0">
                <a:solidFill>
                  <a:schemeClr val="tx1"/>
                </a:solidFill>
                <a:effectLst/>
                <a:latin typeface="+mn-lt"/>
                <a:ea typeface="+mn-ea"/>
                <a:cs typeface="+mn-cs"/>
              </a:rPr>
              <a:t>Pedagogical Content Knowledge (PCK) </a:t>
            </a:r>
            <a:r>
              <a:rPr lang="en-GB" sz="1200" b="0" i="0" kern="1200" dirty="0">
                <a:solidFill>
                  <a:schemeClr val="tx1"/>
                </a:solidFill>
                <a:effectLst/>
                <a:latin typeface="+mn-lt"/>
                <a:ea typeface="+mn-ea"/>
                <a:cs typeface="+mn-cs"/>
              </a:rPr>
              <a:t>describes the same between pedagogical practices and specific learning objectives; finally, </a:t>
            </a:r>
            <a:r>
              <a:rPr lang="en-GB" sz="1200" b="1" i="0" kern="1200" dirty="0">
                <a:solidFill>
                  <a:schemeClr val="tx1"/>
                </a:solidFill>
                <a:effectLst/>
                <a:latin typeface="+mn-lt"/>
                <a:ea typeface="+mn-ea"/>
                <a:cs typeface="+mn-cs"/>
              </a:rPr>
              <a:t>Technological Content Knowledge (TCK) </a:t>
            </a:r>
            <a:r>
              <a:rPr lang="en-GB" sz="1200" b="0" i="0" kern="1200" dirty="0">
                <a:solidFill>
                  <a:schemeClr val="tx1"/>
                </a:solidFill>
                <a:effectLst/>
                <a:latin typeface="+mn-lt"/>
                <a:ea typeface="+mn-ea"/>
                <a:cs typeface="+mn-cs"/>
              </a:rPr>
              <a:t>describes relationships and intersections among technologies and learning objectives. These triangulated areas then constitute </a:t>
            </a:r>
            <a:r>
              <a:rPr lang="en-GB" sz="1200" b="1" i="0" kern="1200" dirty="0">
                <a:solidFill>
                  <a:schemeClr val="tx1"/>
                </a:solidFill>
                <a:effectLst/>
                <a:latin typeface="+mn-lt"/>
                <a:ea typeface="+mn-ea"/>
                <a:cs typeface="+mn-cs"/>
              </a:rPr>
              <a:t>TPACK</a:t>
            </a:r>
            <a:r>
              <a:rPr lang="en-GB" sz="1200" b="0" i="0" kern="1200" dirty="0">
                <a:solidFill>
                  <a:schemeClr val="tx1"/>
                </a:solidFill>
                <a:effectLst/>
                <a:latin typeface="+mn-lt"/>
                <a:ea typeface="+mn-ea"/>
                <a:cs typeface="+mn-cs"/>
              </a:rPr>
              <a:t>, which considers the relationships among all three areas and acknowledges that educators are acting within this complex space.</a:t>
            </a:r>
          </a:p>
          <a:p>
            <a:endParaRPr lang="en-GB" dirty="0"/>
          </a:p>
          <a:p>
            <a:r>
              <a:rPr lang="en-GB" sz="1200" b="1" i="0" kern="1200" dirty="0">
                <a:solidFill>
                  <a:schemeClr val="tx1"/>
                </a:solidFill>
                <a:effectLst/>
                <a:latin typeface="+mn-lt"/>
                <a:ea typeface="+mn-ea"/>
                <a:cs typeface="+mn-cs"/>
              </a:rPr>
              <a:t>Technological Content Knowledge (TCK)</a:t>
            </a:r>
            <a:r>
              <a:rPr lang="en-GB" sz="1200" b="0" i="0" kern="1200" dirty="0">
                <a:solidFill>
                  <a:schemeClr val="tx1"/>
                </a:solidFill>
                <a:effectLst/>
                <a:latin typeface="+mn-lt"/>
                <a:ea typeface="+mn-ea"/>
                <a:cs typeface="+mn-cs"/>
              </a:rPr>
              <a:t> – This describes teachers’ understanding of how technology and content can both influence and push against each other. </a:t>
            </a:r>
            <a:r>
              <a:rPr lang="en-GB" sz="1200" b="1" i="0" kern="1200" dirty="0">
                <a:solidFill>
                  <a:schemeClr val="tx1"/>
                </a:solidFill>
                <a:effectLst/>
                <a:latin typeface="+mn-lt"/>
                <a:ea typeface="+mn-ea"/>
                <a:cs typeface="+mn-cs"/>
              </a:rPr>
              <a:t>TCK </a:t>
            </a:r>
            <a:r>
              <a:rPr lang="en-GB" sz="1200" b="0" i="0" kern="1200" dirty="0">
                <a:solidFill>
                  <a:schemeClr val="tx1"/>
                </a:solidFill>
                <a:effectLst/>
                <a:latin typeface="+mn-lt"/>
                <a:ea typeface="+mn-ea"/>
                <a:cs typeface="+mn-cs"/>
              </a:rPr>
              <a:t>involves understanding how the subject matter can be communicated via different edtech offerings, and considering which specific edtech tools might be best suited for specific subject matters or classrooms.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Technological Pedagogical Knowledge (TPK)</a:t>
            </a:r>
            <a:r>
              <a:rPr lang="en-GB" sz="1200" b="0" i="0" kern="1200" dirty="0">
                <a:solidFill>
                  <a:schemeClr val="tx1"/>
                </a:solidFill>
                <a:effectLst/>
                <a:latin typeface="+mn-lt"/>
                <a:ea typeface="+mn-ea"/>
                <a:cs typeface="+mn-cs"/>
              </a:rPr>
              <a:t> – This describes teachers’ understanding of how particular technologies can change both the teaching and learning experiences by introducing new pedagogical affordances and constraints. Another aspect of TPK concerns understanding how such tools can be deployed alongside pedagogy in ways that are appropriate to the discipline and the development of the lesson at hand.</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Pedagogical Content Knowledge (PCK) </a:t>
            </a:r>
            <a:r>
              <a:rPr lang="en-GB" sz="1200" b="0" i="0" kern="1200" dirty="0">
                <a:solidFill>
                  <a:schemeClr val="tx1"/>
                </a:solidFill>
                <a:effectLst/>
                <a:latin typeface="+mn-lt"/>
                <a:ea typeface="+mn-ea"/>
                <a:cs typeface="+mn-cs"/>
              </a:rPr>
              <a:t>– This describes teachers’ knowledge regarding foundational areas of teaching and learning, including curricula development, student assessment, and reporting results. PCK focuses on promoting learning and on tracing the links among pedagogy and its supportive practices (curriculum, assessment, etc.), and much like CK, will also differ according to grade level and subject matter. In all cases, though, PCK seeks to improve teaching practices by creating stronger connections between the content and the pedagogy used to communicate it.</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TPACK is the end result of these various combinations and interests, drawing from them – and from the three larger underlying areas of content, pedagogy, and technology – in order to create an effective basis for teaching using educational technology. In</a:t>
            </a:r>
          </a:p>
          <a:p>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19</a:t>
            </a:fld>
            <a:endParaRPr lang="en-US" dirty="0"/>
          </a:p>
        </p:txBody>
      </p:sp>
    </p:spTree>
    <p:extLst>
      <p:ext uri="{BB962C8B-B14F-4D97-AF65-F5344CB8AC3E}">
        <p14:creationId xmlns:p14="http://schemas.microsoft.com/office/powerpoint/2010/main" val="20989281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Content Knowledge (CK)</a:t>
            </a:r>
            <a:r>
              <a:rPr lang="en-GB" sz="1200" b="0" i="0" kern="1200" dirty="0">
                <a:solidFill>
                  <a:schemeClr val="tx1"/>
                </a:solidFill>
                <a:effectLst/>
                <a:latin typeface="+mn-lt"/>
                <a:ea typeface="+mn-ea"/>
                <a:cs typeface="+mn-cs"/>
              </a:rPr>
              <a:t> – This describes teachers’ own knowledge of the subject matter. CK may include knowledge of concepts, theories, evidence, and organizational frameworks within a particular subject matter; it may also include the field’s best practices and established approaches to communicating this information to students. CK will also differ according to discipline and grade level – for example, middle-school science and history classes require less detail and scope than undergraduate or graduate courses, so their various instructors’ CK may differ, or the CK that each class imparts to its students will differ.</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Pedagogical Knowledge (PK)</a:t>
            </a:r>
            <a:r>
              <a:rPr lang="en-GB" sz="1200" b="0" i="0" kern="1200" dirty="0">
                <a:solidFill>
                  <a:schemeClr val="tx1"/>
                </a:solidFill>
                <a:effectLst/>
                <a:latin typeface="+mn-lt"/>
                <a:ea typeface="+mn-ea"/>
                <a:cs typeface="+mn-cs"/>
              </a:rPr>
              <a:t> – This describes teachers’ knowledge of the practices, processes, and methods regarding teaching and learning. As a generic form of knowledge, PK encompasses the purposes, values, and aims of education, and may apply to more specific areas including the understanding of student learning styles, classroom management skills, lesson planning, and assessments.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Technological Knowledge (TK)</a:t>
            </a:r>
            <a:r>
              <a:rPr lang="en-GB" sz="1200" b="0" i="0" kern="1200" dirty="0">
                <a:solidFill>
                  <a:schemeClr val="tx1"/>
                </a:solidFill>
                <a:effectLst/>
                <a:latin typeface="+mn-lt"/>
                <a:ea typeface="+mn-ea"/>
                <a:cs typeface="+mn-cs"/>
              </a:rPr>
              <a:t> – This describes teachers’ knowledge of, and ability to use, various technologies, technological tools, and associated resources. TK concerns understanding edtech, considering its possibilities for a specific subject area or classroom, learning to recognize when it will assist or impede learning, and continually learning and adapting to new technology offerings.</a:t>
            </a:r>
          </a:p>
          <a:p>
            <a:br>
              <a:rPr lang="en-GB" sz="1200" b="0" i="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20</a:t>
            </a:fld>
            <a:endParaRPr lang="en-US" dirty="0"/>
          </a:p>
        </p:txBody>
      </p:sp>
    </p:spTree>
    <p:extLst>
      <p:ext uri="{BB962C8B-B14F-4D97-AF65-F5344CB8AC3E}">
        <p14:creationId xmlns:p14="http://schemas.microsoft.com/office/powerpoint/2010/main" val="29148234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24</a:t>
            </a:fld>
            <a:endParaRPr lang="en-US" dirty="0"/>
          </a:p>
        </p:txBody>
      </p:sp>
    </p:spTree>
    <p:extLst>
      <p:ext uri="{BB962C8B-B14F-4D97-AF65-F5344CB8AC3E}">
        <p14:creationId xmlns:p14="http://schemas.microsoft.com/office/powerpoint/2010/main" val="41123772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26</a:t>
            </a:fld>
            <a:endParaRPr lang="en-US" dirty="0"/>
          </a:p>
        </p:txBody>
      </p:sp>
    </p:spTree>
    <p:extLst>
      <p:ext uri="{BB962C8B-B14F-4D97-AF65-F5344CB8AC3E}">
        <p14:creationId xmlns:p14="http://schemas.microsoft.com/office/powerpoint/2010/main" val="26262659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PLAN FOR PROGRESSION OF IMPLELENTING TECH</a:t>
            </a:r>
          </a:p>
        </p:txBody>
      </p:sp>
      <p:sp>
        <p:nvSpPr>
          <p:cNvPr id="4" name="Slide Number Placeholder 3"/>
          <p:cNvSpPr>
            <a:spLocks noGrp="1"/>
          </p:cNvSpPr>
          <p:nvPr>
            <p:ph type="sldNum" sz="quarter" idx="5"/>
          </p:nvPr>
        </p:nvSpPr>
        <p:spPr/>
        <p:txBody>
          <a:bodyPr/>
          <a:lstStyle/>
          <a:p>
            <a:fld id="{7AA900C5-1F9F-D743-9A7F-C12EBC3B2456}" type="slidenum">
              <a:rPr lang="en-US" smtClean="0"/>
              <a:t>27</a:t>
            </a:fld>
            <a:endParaRPr lang="en-US" dirty="0"/>
          </a:p>
        </p:txBody>
      </p:sp>
    </p:spTree>
    <p:extLst>
      <p:ext uri="{BB962C8B-B14F-4D97-AF65-F5344CB8AC3E}">
        <p14:creationId xmlns:p14="http://schemas.microsoft.com/office/powerpoint/2010/main" val="29926373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33</a:t>
            </a:fld>
            <a:endParaRPr lang="en-US" dirty="0"/>
          </a:p>
        </p:txBody>
      </p:sp>
    </p:spTree>
    <p:extLst>
      <p:ext uri="{BB962C8B-B14F-4D97-AF65-F5344CB8AC3E}">
        <p14:creationId xmlns:p14="http://schemas.microsoft.com/office/powerpoint/2010/main" val="28852025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34</a:t>
            </a:fld>
            <a:endParaRPr lang="en-US" dirty="0"/>
          </a:p>
        </p:txBody>
      </p:sp>
    </p:spTree>
    <p:extLst>
      <p:ext uri="{BB962C8B-B14F-4D97-AF65-F5344CB8AC3E}">
        <p14:creationId xmlns:p14="http://schemas.microsoft.com/office/powerpoint/2010/main" val="21394793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A900C5-1F9F-D743-9A7F-C12EBC3B2456}" type="slidenum">
              <a:rPr lang="en-US" smtClean="0"/>
              <a:t>35</a:t>
            </a:fld>
            <a:endParaRPr lang="en-US" dirty="0"/>
          </a:p>
        </p:txBody>
      </p:sp>
    </p:spTree>
    <p:extLst>
      <p:ext uri="{BB962C8B-B14F-4D97-AF65-F5344CB8AC3E}">
        <p14:creationId xmlns:p14="http://schemas.microsoft.com/office/powerpoint/2010/main" val="33045227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4106F-A246-2E48-9544-E8146AB80CF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3229C53-2CA9-764A-93AB-ECAD546B01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6C782C-8745-7347-B6AC-4D8772289B98}"/>
              </a:ext>
            </a:extLst>
          </p:cNvPr>
          <p:cNvSpPr>
            <a:spLocks noGrp="1"/>
          </p:cNvSpPr>
          <p:nvPr>
            <p:ph type="dt" sz="half" idx="10"/>
          </p:nvPr>
        </p:nvSpPr>
        <p:spPr/>
        <p:txBody>
          <a:bodyPr/>
          <a:lstStyle/>
          <a:p>
            <a:fld id="{37A2730A-859E-B540-ADF3-E97069AD1FDB}" type="datetimeFigureOut">
              <a:rPr lang="en-US" smtClean="0"/>
              <a:t>10/6/2023</a:t>
            </a:fld>
            <a:endParaRPr lang="en-US" dirty="0"/>
          </a:p>
        </p:txBody>
      </p:sp>
      <p:sp>
        <p:nvSpPr>
          <p:cNvPr id="5" name="Footer Placeholder 4">
            <a:extLst>
              <a:ext uri="{FF2B5EF4-FFF2-40B4-BE49-F238E27FC236}">
                <a16:creationId xmlns:a16="http://schemas.microsoft.com/office/drawing/2014/main" id="{0A1CFD0D-118D-4441-A91C-1B836A28AAD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ACB8388-0632-6942-96AC-2D619404EDCE}"/>
              </a:ext>
            </a:extLst>
          </p:cNvPr>
          <p:cNvSpPr>
            <a:spLocks noGrp="1"/>
          </p:cNvSpPr>
          <p:nvPr>
            <p:ph type="sldNum" sz="quarter" idx="12"/>
          </p:nvPr>
        </p:nvSpPr>
        <p:spPr/>
        <p:txBody>
          <a:bodyPr/>
          <a:lstStyle/>
          <a:p>
            <a:fld id="{8E05DC9C-C50D-D242-B083-59CEE07163F1}" type="slidenum">
              <a:rPr lang="en-US" smtClean="0"/>
              <a:t>‹#›</a:t>
            </a:fld>
            <a:endParaRPr lang="en-US" dirty="0"/>
          </a:p>
        </p:txBody>
      </p:sp>
    </p:spTree>
    <p:extLst>
      <p:ext uri="{BB962C8B-B14F-4D97-AF65-F5344CB8AC3E}">
        <p14:creationId xmlns:p14="http://schemas.microsoft.com/office/powerpoint/2010/main" val="11517461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FEA2F-4473-0948-AB43-EBE335118A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708B151-747D-604F-903D-9A920F3178C3}"/>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B047E0C-8A67-AE45-9E33-B90E65F82661}"/>
              </a:ext>
            </a:extLst>
          </p:cNvPr>
          <p:cNvSpPr>
            <a:spLocks noGrp="1"/>
          </p:cNvSpPr>
          <p:nvPr>
            <p:ph type="dt" sz="half" idx="10"/>
          </p:nvPr>
        </p:nvSpPr>
        <p:spPr/>
        <p:txBody>
          <a:bodyPr/>
          <a:lstStyle/>
          <a:p>
            <a:fld id="{37A2730A-859E-B540-ADF3-E97069AD1FDB}" type="datetimeFigureOut">
              <a:rPr lang="en-US" smtClean="0"/>
              <a:t>10/6/2023</a:t>
            </a:fld>
            <a:endParaRPr lang="en-US" dirty="0"/>
          </a:p>
        </p:txBody>
      </p:sp>
      <p:sp>
        <p:nvSpPr>
          <p:cNvPr id="5" name="Footer Placeholder 4">
            <a:extLst>
              <a:ext uri="{FF2B5EF4-FFF2-40B4-BE49-F238E27FC236}">
                <a16:creationId xmlns:a16="http://schemas.microsoft.com/office/drawing/2014/main" id="{702C27D1-B1FA-884E-BB86-6AA912AD2C1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740875C-8A74-6B43-8AF6-63659F8EC74F}"/>
              </a:ext>
            </a:extLst>
          </p:cNvPr>
          <p:cNvSpPr>
            <a:spLocks noGrp="1"/>
          </p:cNvSpPr>
          <p:nvPr>
            <p:ph type="sldNum" sz="quarter" idx="12"/>
          </p:nvPr>
        </p:nvSpPr>
        <p:spPr/>
        <p:txBody>
          <a:bodyPr/>
          <a:lstStyle/>
          <a:p>
            <a:fld id="{8E05DC9C-C50D-D242-B083-59CEE07163F1}" type="slidenum">
              <a:rPr lang="en-US" smtClean="0"/>
              <a:t>‹#›</a:t>
            </a:fld>
            <a:endParaRPr lang="en-US" dirty="0"/>
          </a:p>
        </p:txBody>
      </p:sp>
    </p:spTree>
    <p:extLst>
      <p:ext uri="{BB962C8B-B14F-4D97-AF65-F5344CB8AC3E}">
        <p14:creationId xmlns:p14="http://schemas.microsoft.com/office/powerpoint/2010/main" val="42193270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73F97-6513-314A-BEB3-8AC3A43CEF6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BAC1008-6364-A640-BA0B-D8775884B51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3A5AB27E-7D19-9148-AFBE-D10DF7C15B9E}"/>
              </a:ext>
            </a:extLst>
          </p:cNvPr>
          <p:cNvSpPr>
            <a:spLocks noGrp="1"/>
          </p:cNvSpPr>
          <p:nvPr>
            <p:ph type="dt" sz="half" idx="10"/>
          </p:nvPr>
        </p:nvSpPr>
        <p:spPr/>
        <p:txBody>
          <a:bodyPr/>
          <a:lstStyle/>
          <a:p>
            <a:fld id="{37A2730A-859E-B540-ADF3-E97069AD1FDB}" type="datetimeFigureOut">
              <a:rPr lang="en-US" smtClean="0"/>
              <a:t>10/6/2023</a:t>
            </a:fld>
            <a:endParaRPr lang="en-US" dirty="0"/>
          </a:p>
        </p:txBody>
      </p:sp>
      <p:sp>
        <p:nvSpPr>
          <p:cNvPr id="5" name="Footer Placeholder 4">
            <a:extLst>
              <a:ext uri="{FF2B5EF4-FFF2-40B4-BE49-F238E27FC236}">
                <a16:creationId xmlns:a16="http://schemas.microsoft.com/office/drawing/2014/main" id="{FF17AB2F-DBDD-3343-AB56-539EF251BC1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982543B-D933-004D-99FF-224DE8B9700E}"/>
              </a:ext>
            </a:extLst>
          </p:cNvPr>
          <p:cNvSpPr>
            <a:spLocks noGrp="1"/>
          </p:cNvSpPr>
          <p:nvPr>
            <p:ph type="sldNum" sz="quarter" idx="12"/>
          </p:nvPr>
        </p:nvSpPr>
        <p:spPr/>
        <p:txBody>
          <a:bodyPr/>
          <a:lstStyle/>
          <a:p>
            <a:fld id="{8E05DC9C-C50D-D242-B083-59CEE07163F1}" type="slidenum">
              <a:rPr lang="en-US" smtClean="0"/>
              <a:t>‹#›</a:t>
            </a:fld>
            <a:endParaRPr lang="en-US" dirty="0"/>
          </a:p>
        </p:txBody>
      </p:sp>
    </p:spTree>
    <p:extLst>
      <p:ext uri="{BB962C8B-B14F-4D97-AF65-F5344CB8AC3E}">
        <p14:creationId xmlns:p14="http://schemas.microsoft.com/office/powerpoint/2010/main" val="33329937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E5657-C487-1D4B-9C65-4DD0F323D1E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FBF2E6E-20E6-9043-A03F-A481416CA8E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ECB42E3-D2BE-6F4D-92FC-1494FD65C170}"/>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2A5245B-18BD-FF4F-92B6-242006FB81F1}"/>
              </a:ext>
            </a:extLst>
          </p:cNvPr>
          <p:cNvSpPr>
            <a:spLocks noGrp="1"/>
          </p:cNvSpPr>
          <p:nvPr>
            <p:ph type="dt" sz="half" idx="10"/>
          </p:nvPr>
        </p:nvSpPr>
        <p:spPr/>
        <p:txBody>
          <a:bodyPr/>
          <a:lstStyle/>
          <a:p>
            <a:fld id="{37A2730A-859E-B540-ADF3-E97069AD1FDB}" type="datetimeFigureOut">
              <a:rPr lang="en-US" smtClean="0"/>
              <a:t>10/6/2023</a:t>
            </a:fld>
            <a:endParaRPr lang="en-US" dirty="0"/>
          </a:p>
        </p:txBody>
      </p:sp>
      <p:sp>
        <p:nvSpPr>
          <p:cNvPr id="6" name="Footer Placeholder 5">
            <a:extLst>
              <a:ext uri="{FF2B5EF4-FFF2-40B4-BE49-F238E27FC236}">
                <a16:creationId xmlns:a16="http://schemas.microsoft.com/office/drawing/2014/main" id="{BE081255-874F-754B-A47E-861DA0CD158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0E19D76-7CF9-AC46-8DF1-89FFCD7B2D7E}"/>
              </a:ext>
            </a:extLst>
          </p:cNvPr>
          <p:cNvSpPr>
            <a:spLocks noGrp="1"/>
          </p:cNvSpPr>
          <p:nvPr>
            <p:ph type="sldNum" sz="quarter" idx="12"/>
          </p:nvPr>
        </p:nvSpPr>
        <p:spPr/>
        <p:txBody>
          <a:bodyPr/>
          <a:lstStyle/>
          <a:p>
            <a:fld id="{8E05DC9C-C50D-D242-B083-59CEE07163F1}" type="slidenum">
              <a:rPr lang="en-US" smtClean="0"/>
              <a:t>‹#›</a:t>
            </a:fld>
            <a:endParaRPr lang="en-US" dirty="0"/>
          </a:p>
        </p:txBody>
      </p:sp>
    </p:spTree>
    <p:extLst>
      <p:ext uri="{BB962C8B-B14F-4D97-AF65-F5344CB8AC3E}">
        <p14:creationId xmlns:p14="http://schemas.microsoft.com/office/powerpoint/2010/main" val="9996216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3E17C-5F89-8D43-BA72-7627FFCB128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3969009-5908-0446-A2D3-27CA7612D7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2A4F87B-6AD1-4F41-B65A-1712AF5CC500}"/>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39BD845-9E91-C744-AC94-1F3B0763A6B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305476AE-7625-BD41-9CA9-51364370D38F}"/>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5E53358-AC69-5B4B-A141-FBCF7AC85089}"/>
              </a:ext>
            </a:extLst>
          </p:cNvPr>
          <p:cNvSpPr>
            <a:spLocks noGrp="1"/>
          </p:cNvSpPr>
          <p:nvPr>
            <p:ph type="dt" sz="half" idx="10"/>
          </p:nvPr>
        </p:nvSpPr>
        <p:spPr/>
        <p:txBody>
          <a:bodyPr/>
          <a:lstStyle/>
          <a:p>
            <a:fld id="{37A2730A-859E-B540-ADF3-E97069AD1FDB}" type="datetimeFigureOut">
              <a:rPr lang="en-US" smtClean="0"/>
              <a:t>10/6/2023</a:t>
            </a:fld>
            <a:endParaRPr lang="en-US" dirty="0"/>
          </a:p>
        </p:txBody>
      </p:sp>
      <p:sp>
        <p:nvSpPr>
          <p:cNvPr id="8" name="Footer Placeholder 7">
            <a:extLst>
              <a:ext uri="{FF2B5EF4-FFF2-40B4-BE49-F238E27FC236}">
                <a16:creationId xmlns:a16="http://schemas.microsoft.com/office/drawing/2014/main" id="{D9FCEA71-D074-9149-9053-65C6E547F043}"/>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AC57ED6-3E53-184B-96E1-A81C0B366A20}"/>
              </a:ext>
            </a:extLst>
          </p:cNvPr>
          <p:cNvSpPr>
            <a:spLocks noGrp="1"/>
          </p:cNvSpPr>
          <p:nvPr>
            <p:ph type="sldNum" sz="quarter" idx="12"/>
          </p:nvPr>
        </p:nvSpPr>
        <p:spPr/>
        <p:txBody>
          <a:bodyPr/>
          <a:lstStyle/>
          <a:p>
            <a:fld id="{8E05DC9C-C50D-D242-B083-59CEE07163F1}" type="slidenum">
              <a:rPr lang="en-US" smtClean="0"/>
              <a:t>‹#›</a:t>
            </a:fld>
            <a:endParaRPr lang="en-US" dirty="0"/>
          </a:p>
        </p:txBody>
      </p:sp>
    </p:spTree>
    <p:extLst>
      <p:ext uri="{BB962C8B-B14F-4D97-AF65-F5344CB8AC3E}">
        <p14:creationId xmlns:p14="http://schemas.microsoft.com/office/powerpoint/2010/main" val="1337476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97104-1EED-AC46-9BFE-74C4C897388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6CA8C08-9E8C-6741-A2F0-5FAB6AE5E4F9}"/>
              </a:ext>
            </a:extLst>
          </p:cNvPr>
          <p:cNvSpPr>
            <a:spLocks noGrp="1"/>
          </p:cNvSpPr>
          <p:nvPr>
            <p:ph type="dt" sz="half" idx="10"/>
          </p:nvPr>
        </p:nvSpPr>
        <p:spPr/>
        <p:txBody>
          <a:bodyPr/>
          <a:lstStyle/>
          <a:p>
            <a:fld id="{37A2730A-859E-B540-ADF3-E97069AD1FDB}" type="datetimeFigureOut">
              <a:rPr lang="en-US" smtClean="0"/>
              <a:t>10/6/2023</a:t>
            </a:fld>
            <a:endParaRPr lang="en-US" dirty="0"/>
          </a:p>
        </p:txBody>
      </p:sp>
      <p:sp>
        <p:nvSpPr>
          <p:cNvPr id="4" name="Footer Placeholder 3">
            <a:extLst>
              <a:ext uri="{FF2B5EF4-FFF2-40B4-BE49-F238E27FC236}">
                <a16:creationId xmlns:a16="http://schemas.microsoft.com/office/drawing/2014/main" id="{2AD7E1B8-2D7B-4548-B1EC-8C766C92D94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DE0B748-F1C5-8749-8C42-DAC929DFFC5F}"/>
              </a:ext>
            </a:extLst>
          </p:cNvPr>
          <p:cNvSpPr>
            <a:spLocks noGrp="1"/>
          </p:cNvSpPr>
          <p:nvPr>
            <p:ph type="sldNum" sz="quarter" idx="12"/>
          </p:nvPr>
        </p:nvSpPr>
        <p:spPr/>
        <p:txBody>
          <a:bodyPr/>
          <a:lstStyle/>
          <a:p>
            <a:fld id="{8E05DC9C-C50D-D242-B083-59CEE07163F1}" type="slidenum">
              <a:rPr lang="en-US" smtClean="0"/>
              <a:t>‹#›</a:t>
            </a:fld>
            <a:endParaRPr lang="en-US" dirty="0"/>
          </a:p>
        </p:txBody>
      </p:sp>
    </p:spTree>
    <p:extLst>
      <p:ext uri="{BB962C8B-B14F-4D97-AF65-F5344CB8AC3E}">
        <p14:creationId xmlns:p14="http://schemas.microsoft.com/office/powerpoint/2010/main" val="1307546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FFE7249-F53D-4B4D-A448-22699C3D26CB}"/>
              </a:ext>
            </a:extLst>
          </p:cNvPr>
          <p:cNvSpPr>
            <a:spLocks noGrp="1"/>
          </p:cNvSpPr>
          <p:nvPr>
            <p:ph type="dt" sz="half" idx="10"/>
          </p:nvPr>
        </p:nvSpPr>
        <p:spPr/>
        <p:txBody>
          <a:bodyPr/>
          <a:lstStyle/>
          <a:p>
            <a:fld id="{37A2730A-859E-B540-ADF3-E97069AD1FDB}" type="datetimeFigureOut">
              <a:rPr lang="en-US" smtClean="0"/>
              <a:t>10/6/2023</a:t>
            </a:fld>
            <a:endParaRPr lang="en-US" dirty="0"/>
          </a:p>
        </p:txBody>
      </p:sp>
      <p:sp>
        <p:nvSpPr>
          <p:cNvPr id="3" name="Footer Placeholder 2">
            <a:extLst>
              <a:ext uri="{FF2B5EF4-FFF2-40B4-BE49-F238E27FC236}">
                <a16:creationId xmlns:a16="http://schemas.microsoft.com/office/drawing/2014/main" id="{54682F3B-F381-C642-956B-8B897A4E6BF3}"/>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FC599A17-3A94-2D4B-863A-D140FD43EA0B}"/>
              </a:ext>
            </a:extLst>
          </p:cNvPr>
          <p:cNvSpPr>
            <a:spLocks noGrp="1"/>
          </p:cNvSpPr>
          <p:nvPr>
            <p:ph type="sldNum" sz="quarter" idx="12"/>
          </p:nvPr>
        </p:nvSpPr>
        <p:spPr/>
        <p:txBody>
          <a:bodyPr/>
          <a:lstStyle/>
          <a:p>
            <a:fld id="{8E05DC9C-C50D-D242-B083-59CEE07163F1}" type="slidenum">
              <a:rPr lang="en-US" smtClean="0"/>
              <a:t>‹#›</a:t>
            </a:fld>
            <a:endParaRPr lang="en-US" dirty="0"/>
          </a:p>
        </p:txBody>
      </p:sp>
    </p:spTree>
    <p:extLst>
      <p:ext uri="{BB962C8B-B14F-4D97-AF65-F5344CB8AC3E}">
        <p14:creationId xmlns:p14="http://schemas.microsoft.com/office/powerpoint/2010/main" val="27998420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E8CEF-1C51-8C45-A4DD-823EF2ED191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8E374CA-1122-FA4B-B960-C80ADBD8CFB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2EA1D2F-31D9-944B-9E05-A6DF632D8B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438C1F2-E75A-7847-BE97-4BAFD26A3C17}"/>
              </a:ext>
            </a:extLst>
          </p:cNvPr>
          <p:cNvSpPr>
            <a:spLocks noGrp="1"/>
          </p:cNvSpPr>
          <p:nvPr>
            <p:ph type="dt" sz="half" idx="10"/>
          </p:nvPr>
        </p:nvSpPr>
        <p:spPr/>
        <p:txBody>
          <a:bodyPr/>
          <a:lstStyle/>
          <a:p>
            <a:fld id="{37A2730A-859E-B540-ADF3-E97069AD1FDB}" type="datetimeFigureOut">
              <a:rPr lang="en-US" smtClean="0"/>
              <a:t>10/6/2023</a:t>
            </a:fld>
            <a:endParaRPr lang="en-US" dirty="0"/>
          </a:p>
        </p:txBody>
      </p:sp>
      <p:sp>
        <p:nvSpPr>
          <p:cNvPr id="6" name="Footer Placeholder 5">
            <a:extLst>
              <a:ext uri="{FF2B5EF4-FFF2-40B4-BE49-F238E27FC236}">
                <a16:creationId xmlns:a16="http://schemas.microsoft.com/office/drawing/2014/main" id="{87989FF9-DBBA-CD42-95A8-C1446B0102B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B918F56-7D9A-9D48-8FD1-C96B13CCAF54}"/>
              </a:ext>
            </a:extLst>
          </p:cNvPr>
          <p:cNvSpPr>
            <a:spLocks noGrp="1"/>
          </p:cNvSpPr>
          <p:nvPr>
            <p:ph type="sldNum" sz="quarter" idx="12"/>
          </p:nvPr>
        </p:nvSpPr>
        <p:spPr/>
        <p:txBody>
          <a:bodyPr/>
          <a:lstStyle/>
          <a:p>
            <a:fld id="{8E05DC9C-C50D-D242-B083-59CEE07163F1}" type="slidenum">
              <a:rPr lang="en-US" smtClean="0"/>
              <a:t>‹#›</a:t>
            </a:fld>
            <a:endParaRPr lang="en-US" dirty="0"/>
          </a:p>
        </p:txBody>
      </p:sp>
    </p:spTree>
    <p:extLst>
      <p:ext uri="{BB962C8B-B14F-4D97-AF65-F5344CB8AC3E}">
        <p14:creationId xmlns:p14="http://schemas.microsoft.com/office/powerpoint/2010/main" val="36767408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687D9-2240-8D42-BF6D-3237D5EF1CA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333825A-5AFC-8A42-93C4-F00E40A0FD9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7DF956E5-5DA8-AB49-9E03-65283DF2A3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78163D5-4687-C243-A8A2-0650A7887076}"/>
              </a:ext>
            </a:extLst>
          </p:cNvPr>
          <p:cNvSpPr>
            <a:spLocks noGrp="1"/>
          </p:cNvSpPr>
          <p:nvPr>
            <p:ph type="dt" sz="half" idx="10"/>
          </p:nvPr>
        </p:nvSpPr>
        <p:spPr/>
        <p:txBody>
          <a:bodyPr/>
          <a:lstStyle/>
          <a:p>
            <a:fld id="{37A2730A-859E-B540-ADF3-E97069AD1FDB}" type="datetimeFigureOut">
              <a:rPr lang="en-US" smtClean="0"/>
              <a:t>10/6/2023</a:t>
            </a:fld>
            <a:endParaRPr lang="en-US" dirty="0"/>
          </a:p>
        </p:txBody>
      </p:sp>
      <p:sp>
        <p:nvSpPr>
          <p:cNvPr id="6" name="Footer Placeholder 5">
            <a:extLst>
              <a:ext uri="{FF2B5EF4-FFF2-40B4-BE49-F238E27FC236}">
                <a16:creationId xmlns:a16="http://schemas.microsoft.com/office/drawing/2014/main" id="{38300BF0-29B6-B343-A484-59353A8ACA8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F48E5C9-1065-5147-B725-91FB99153EC6}"/>
              </a:ext>
            </a:extLst>
          </p:cNvPr>
          <p:cNvSpPr>
            <a:spLocks noGrp="1"/>
          </p:cNvSpPr>
          <p:nvPr>
            <p:ph type="sldNum" sz="quarter" idx="12"/>
          </p:nvPr>
        </p:nvSpPr>
        <p:spPr/>
        <p:txBody>
          <a:bodyPr/>
          <a:lstStyle/>
          <a:p>
            <a:fld id="{8E05DC9C-C50D-D242-B083-59CEE07163F1}" type="slidenum">
              <a:rPr lang="en-US" smtClean="0"/>
              <a:t>‹#›</a:t>
            </a:fld>
            <a:endParaRPr lang="en-US" dirty="0"/>
          </a:p>
        </p:txBody>
      </p:sp>
    </p:spTree>
    <p:extLst>
      <p:ext uri="{BB962C8B-B14F-4D97-AF65-F5344CB8AC3E}">
        <p14:creationId xmlns:p14="http://schemas.microsoft.com/office/powerpoint/2010/main" val="41160173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59CC8-54DA-0A42-9DA3-C9E7FB11FDD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31DD596-2259-614F-A986-3F25CF600FDE}"/>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FA5B1C8-F927-B147-8326-E3862924A8F1}"/>
              </a:ext>
            </a:extLst>
          </p:cNvPr>
          <p:cNvSpPr>
            <a:spLocks noGrp="1"/>
          </p:cNvSpPr>
          <p:nvPr>
            <p:ph type="dt" sz="half" idx="10"/>
          </p:nvPr>
        </p:nvSpPr>
        <p:spPr/>
        <p:txBody>
          <a:bodyPr/>
          <a:lstStyle/>
          <a:p>
            <a:fld id="{37A2730A-859E-B540-ADF3-E97069AD1FDB}" type="datetimeFigureOut">
              <a:rPr lang="en-US" smtClean="0"/>
              <a:t>10/6/2023</a:t>
            </a:fld>
            <a:endParaRPr lang="en-US" dirty="0"/>
          </a:p>
        </p:txBody>
      </p:sp>
      <p:sp>
        <p:nvSpPr>
          <p:cNvPr id="5" name="Footer Placeholder 4">
            <a:extLst>
              <a:ext uri="{FF2B5EF4-FFF2-40B4-BE49-F238E27FC236}">
                <a16:creationId xmlns:a16="http://schemas.microsoft.com/office/drawing/2014/main" id="{EC0B53A9-157A-9941-B952-607DAB5FA2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3CF697C-66DE-734A-9CA9-579BCEA17025}"/>
              </a:ext>
            </a:extLst>
          </p:cNvPr>
          <p:cNvSpPr>
            <a:spLocks noGrp="1"/>
          </p:cNvSpPr>
          <p:nvPr>
            <p:ph type="sldNum" sz="quarter" idx="12"/>
          </p:nvPr>
        </p:nvSpPr>
        <p:spPr/>
        <p:txBody>
          <a:bodyPr/>
          <a:lstStyle/>
          <a:p>
            <a:fld id="{8E05DC9C-C50D-D242-B083-59CEE07163F1}" type="slidenum">
              <a:rPr lang="en-US" smtClean="0"/>
              <a:t>‹#›</a:t>
            </a:fld>
            <a:endParaRPr lang="en-US" dirty="0"/>
          </a:p>
        </p:txBody>
      </p:sp>
    </p:spTree>
    <p:extLst>
      <p:ext uri="{BB962C8B-B14F-4D97-AF65-F5344CB8AC3E}">
        <p14:creationId xmlns:p14="http://schemas.microsoft.com/office/powerpoint/2010/main" val="4013883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FAABD5-DA08-A547-B641-D0E08891728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2B8267B-68DB-BD49-A9B4-434AE7BB23F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D2D5EC-A445-FF43-82E6-1E7554A5DCB3}"/>
              </a:ext>
            </a:extLst>
          </p:cNvPr>
          <p:cNvSpPr>
            <a:spLocks noGrp="1"/>
          </p:cNvSpPr>
          <p:nvPr>
            <p:ph type="dt" sz="half" idx="10"/>
          </p:nvPr>
        </p:nvSpPr>
        <p:spPr/>
        <p:txBody>
          <a:bodyPr/>
          <a:lstStyle/>
          <a:p>
            <a:fld id="{37A2730A-859E-B540-ADF3-E97069AD1FDB}" type="datetimeFigureOut">
              <a:rPr lang="en-US" smtClean="0"/>
              <a:t>10/6/2023</a:t>
            </a:fld>
            <a:endParaRPr lang="en-US" dirty="0"/>
          </a:p>
        </p:txBody>
      </p:sp>
      <p:sp>
        <p:nvSpPr>
          <p:cNvPr id="5" name="Footer Placeholder 4">
            <a:extLst>
              <a:ext uri="{FF2B5EF4-FFF2-40B4-BE49-F238E27FC236}">
                <a16:creationId xmlns:a16="http://schemas.microsoft.com/office/drawing/2014/main" id="{5A76C67B-5186-6A4F-8CC0-6CBFEB11829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ABF1686-2B7E-F34D-B970-CC7FA2D3BC5B}"/>
              </a:ext>
            </a:extLst>
          </p:cNvPr>
          <p:cNvSpPr>
            <a:spLocks noGrp="1"/>
          </p:cNvSpPr>
          <p:nvPr>
            <p:ph type="sldNum" sz="quarter" idx="12"/>
          </p:nvPr>
        </p:nvSpPr>
        <p:spPr/>
        <p:txBody>
          <a:bodyPr/>
          <a:lstStyle/>
          <a:p>
            <a:fld id="{8E05DC9C-C50D-D242-B083-59CEE07163F1}" type="slidenum">
              <a:rPr lang="en-US" smtClean="0"/>
              <a:t>‹#›</a:t>
            </a:fld>
            <a:endParaRPr lang="en-US" dirty="0"/>
          </a:p>
        </p:txBody>
      </p:sp>
    </p:spTree>
    <p:extLst>
      <p:ext uri="{BB962C8B-B14F-4D97-AF65-F5344CB8AC3E}">
        <p14:creationId xmlns:p14="http://schemas.microsoft.com/office/powerpoint/2010/main" val="23371617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B0B6787-B51F-DB42-9E52-63E10EB8651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63B9472-27F5-2144-BCEC-3E0A96761A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F352788-8A6E-D24F-82D2-F38C9E41A4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A2730A-859E-B540-ADF3-E97069AD1FDB}" type="datetimeFigureOut">
              <a:rPr lang="en-US" smtClean="0"/>
              <a:t>10/6/2023</a:t>
            </a:fld>
            <a:endParaRPr lang="en-US" dirty="0"/>
          </a:p>
        </p:txBody>
      </p:sp>
      <p:sp>
        <p:nvSpPr>
          <p:cNvPr id="5" name="Footer Placeholder 4">
            <a:extLst>
              <a:ext uri="{FF2B5EF4-FFF2-40B4-BE49-F238E27FC236}">
                <a16:creationId xmlns:a16="http://schemas.microsoft.com/office/drawing/2014/main" id="{A81DDB45-653D-0C49-B78E-967549C7BA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DCADC715-0B9A-0348-A62C-3F8BCE535B3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E05DC9C-C50D-D242-B083-59CEE07163F1}" type="slidenum">
              <a:rPr lang="en-US" smtClean="0"/>
              <a:t>‹#›</a:t>
            </a:fld>
            <a:endParaRPr lang="en-US" dirty="0"/>
          </a:p>
        </p:txBody>
      </p:sp>
    </p:spTree>
    <p:extLst>
      <p:ext uri="{BB962C8B-B14F-4D97-AF65-F5344CB8AC3E}">
        <p14:creationId xmlns:p14="http://schemas.microsoft.com/office/powerpoint/2010/main" val="27688490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 Id="rId9" Type="http://schemas.openxmlformats.org/officeDocument/2006/relationships/image" Target="../media/image8.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hyperlink" Target="https://fcit.usf.edu/matrix/matrix/"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fcit.usf.edu/matrix/fetc-2021/"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16.tif"/><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18.jpeg"/><Relationship Id="rId7" Type="http://schemas.openxmlformats.org/officeDocument/2006/relationships/image" Target="../media/image22.png"/><Relationship Id="rId2" Type="http://schemas.openxmlformats.org/officeDocument/2006/relationships/image" Target="../media/image17.tif"/><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29.xml.rels><?xml version="1.0" encoding="UTF-8" standalone="yes"?>
<Relationships xmlns="http://schemas.openxmlformats.org/package/2006/relationships"><Relationship Id="rId8" Type="http://schemas.openxmlformats.org/officeDocument/2006/relationships/image" Target="../media/image24.tif"/><Relationship Id="rId3" Type="http://schemas.openxmlformats.org/officeDocument/2006/relationships/image" Target="../media/image18.jpeg"/><Relationship Id="rId7" Type="http://schemas.openxmlformats.org/officeDocument/2006/relationships/image" Target="../media/image22.png"/><Relationship Id="rId12" Type="http://schemas.openxmlformats.org/officeDocument/2006/relationships/image" Target="../media/image28.tif"/><Relationship Id="rId2" Type="http://schemas.openxmlformats.org/officeDocument/2006/relationships/image" Target="../media/image23.tif"/><Relationship Id="rId1" Type="http://schemas.openxmlformats.org/officeDocument/2006/relationships/slideLayout" Target="../slideLayouts/slideLayout7.xml"/><Relationship Id="rId6" Type="http://schemas.openxmlformats.org/officeDocument/2006/relationships/image" Target="../media/image21.png"/><Relationship Id="rId11" Type="http://schemas.openxmlformats.org/officeDocument/2006/relationships/image" Target="../media/image27.tif"/><Relationship Id="rId5" Type="http://schemas.openxmlformats.org/officeDocument/2006/relationships/image" Target="../media/image20.png"/><Relationship Id="rId10" Type="http://schemas.openxmlformats.org/officeDocument/2006/relationships/image" Target="../media/image26.tif"/><Relationship Id="rId4" Type="http://schemas.openxmlformats.org/officeDocument/2006/relationships/image" Target="../media/image19.png"/><Relationship Id="rId9" Type="http://schemas.openxmlformats.org/officeDocument/2006/relationships/image" Target="../media/image25.tif"/></Relationships>
</file>

<file path=ppt/slides/_rels/slide30.xml.rels><?xml version="1.0" encoding="UTF-8" standalone="yes"?>
<Relationships xmlns="http://schemas.openxmlformats.org/package/2006/relationships"><Relationship Id="rId2" Type="http://schemas.openxmlformats.org/officeDocument/2006/relationships/image" Target="../media/image29.tif"/><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30.tif"/><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40.xml.rels><?xml version="1.0" encoding="UTF-8" standalone="yes"?>
<Relationships xmlns="http://schemas.openxmlformats.org/package/2006/relationships"><Relationship Id="rId2" Type="http://schemas.openxmlformats.org/officeDocument/2006/relationships/hyperlink" Target="https://education.microsoft.com/logi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4DB3C7AF-F4D5-40CF-8276-0E091C501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solidFill>
                <a:schemeClr val="tx1"/>
              </a:solidFill>
            </a:endParaRPr>
          </a:p>
        </p:txBody>
      </p:sp>
      <p:sp>
        <p:nvSpPr>
          <p:cNvPr id="2" name="Title 1">
            <a:extLst>
              <a:ext uri="{FF2B5EF4-FFF2-40B4-BE49-F238E27FC236}">
                <a16:creationId xmlns:a16="http://schemas.microsoft.com/office/drawing/2014/main" id="{AE9A0029-87DA-6942-8105-5480CC061246}"/>
              </a:ext>
            </a:extLst>
          </p:cNvPr>
          <p:cNvSpPr>
            <a:spLocks noGrp="1"/>
          </p:cNvSpPr>
          <p:nvPr>
            <p:ph type="ctrTitle"/>
          </p:nvPr>
        </p:nvSpPr>
        <p:spPr>
          <a:xfrm>
            <a:off x="624615" y="177277"/>
            <a:ext cx="5081925" cy="5879930"/>
          </a:xfrm>
        </p:spPr>
        <p:txBody>
          <a:bodyPr>
            <a:normAutofit/>
          </a:bodyPr>
          <a:lstStyle/>
          <a:p>
            <a:r>
              <a:rPr lang="en-US" sz="4400" dirty="0">
                <a:solidFill>
                  <a:srgbClr val="FFFFFF"/>
                </a:solidFill>
              </a:rPr>
              <a:t>Digital Innovation and </a:t>
            </a:r>
            <a:r>
              <a:rPr lang="en-US" sz="4400">
                <a:solidFill>
                  <a:srgbClr val="FFFFFF"/>
                </a:solidFill>
              </a:rPr>
              <a:t>Professional Practice</a:t>
            </a:r>
            <a:br>
              <a:rPr lang="en-US" sz="4400">
                <a:solidFill>
                  <a:srgbClr val="FFFFFF"/>
                </a:solidFill>
              </a:rPr>
            </a:br>
            <a:r>
              <a:rPr lang="en-US" sz="4400">
                <a:solidFill>
                  <a:srgbClr val="FFFFFF"/>
                </a:solidFill>
              </a:rPr>
              <a:t>ECPT5004/ECPT6006</a:t>
            </a:r>
            <a:br>
              <a:rPr lang="en-US" sz="4400" dirty="0">
                <a:solidFill>
                  <a:srgbClr val="FFFFFF"/>
                </a:solidFill>
              </a:rPr>
            </a:br>
            <a:br>
              <a:rPr lang="en-US" sz="4400" dirty="0">
                <a:solidFill>
                  <a:srgbClr val="FFFFFF"/>
                </a:solidFill>
              </a:rPr>
            </a:br>
            <a:r>
              <a:rPr lang="en-US" sz="3600" dirty="0">
                <a:solidFill>
                  <a:srgbClr val="FFFFFF"/>
                </a:solidFill>
              </a:rPr>
              <a:t>Common Frameworks for Embedding Technology into the Classroom</a:t>
            </a:r>
            <a:br>
              <a:rPr lang="en-US" sz="5100" dirty="0">
                <a:solidFill>
                  <a:srgbClr val="FFFFFF"/>
                </a:solidFill>
              </a:rPr>
            </a:br>
            <a:endParaRPr lang="en-US" sz="5100" dirty="0">
              <a:solidFill>
                <a:srgbClr val="FFFFFF"/>
              </a:solidFill>
            </a:endParaRPr>
          </a:p>
        </p:txBody>
      </p:sp>
      <p:sp>
        <p:nvSpPr>
          <p:cNvPr id="21" name="Freeform: Shape 20">
            <a:extLst>
              <a:ext uri="{FF2B5EF4-FFF2-40B4-BE49-F238E27FC236}">
                <a16:creationId xmlns:a16="http://schemas.microsoft.com/office/drawing/2014/main" id="{8F22F920-02D7-497A-892A-5A1799A6EE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4758" y="0"/>
            <a:ext cx="1679159" cy="925847"/>
          </a:xfrm>
          <a:custGeom>
            <a:avLst/>
            <a:gdLst>
              <a:gd name="connsiteX0" fmla="*/ 0 w 1679159"/>
              <a:gd name="connsiteY0" fmla="*/ 0 h 925847"/>
              <a:gd name="connsiteX1" fmla="*/ 123825 w 1679159"/>
              <a:gd name="connsiteY1" fmla="*/ 0 h 925847"/>
              <a:gd name="connsiteX2" fmla="*/ 123825 w 1679159"/>
              <a:gd name="connsiteY2" fmla="*/ 756588 h 925847"/>
              <a:gd name="connsiteX3" fmla="*/ 1431852 w 1679159"/>
              <a:gd name="connsiteY3" fmla="*/ 0 h 925847"/>
              <a:gd name="connsiteX4" fmla="*/ 1679159 w 1679159"/>
              <a:gd name="connsiteY4" fmla="*/ 0 h 925847"/>
              <a:gd name="connsiteX5" fmla="*/ 92869 w 1679159"/>
              <a:gd name="connsiteY5" fmla="*/ 917560 h 925847"/>
              <a:gd name="connsiteX6" fmla="*/ 61913 w 1679159"/>
              <a:gd name="connsiteY6" fmla="*/ 925847 h 925847"/>
              <a:gd name="connsiteX7" fmla="*/ 0 w 1679159"/>
              <a:gd name="connsiteY7" fmla="*/ 863935 h 925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79159" h="925847">
                <a:moveTo>
                  <a:pt x="0" y="0"/>
                </a:moveTo>
                <a:lnTo>
                  <a:pt x="123825" y="0"/>
                </a:lnTo>
                <a:lnTo>
                  <a:pt x="123825" y="756588"/>
                </a:lnTo>
                <a:lnTo>
                  <a:pt x="1431852" y="0"/>
                </a:lnTo>
                <a:lnTo>
                  <a:pt x="1679159" y="0"/>
                </a:lnTo>
                <a:lnTo>
                  <a:pt x="92869" y="917560"/>
                </a:lnTo>
                <a:cubicBezTo>
                  <a:pt x="83458" y="922999"/>
                  <a:pt x="72780" y="925857"/>
                  <a:pt x="61913" y="925847"/>
                </a:cubicBezTo>
                <a:cubicBezTo>
                  <a:pt x="27719" y="925847"/>
                  <a:pt x="0" y="898129"/>
                  <a:pt x="0" y="863935"/>
                </a:cubicBezTo>
                <a:close/>
              </a:path>
            </a:pathLst>
          </a:custGeom>
          <a:solidFill>
            <a:schemeClr val="accent4"/>
          </a:solidFill>
          <a:ln w="9525" cap="flat">
            <a:noFill/>
            <a:prstDash val="solid"/>
            <a:miter/>
          </a:ln>
        </p:spPr>
        <p:txBody>
          <a:bodyPr wrap="square" rtlCol="0" anchor="ctr">
            <a:noAutofit/>
          </a:bodyPr>
          <a:lstStyle/>
          <a:p>
            <a:endParaRPr lang="en-US" dirty="0"/>
          </a:p>
        </p:txBody>
      </p:sp>
      <p:sp>
        <p:nvSpPr>
          <p:cNvPr id="23" name="Oval 22">
            <a:extLst>
              <a:ext uri="{FF2B5EF4-FFF2-40B4-BE49-F238E27FC236}">
                <a16:creationId xmlns:a16="http://schemas.microsoft.com/office/drawing/2014/main" id="{21BA6915-E6D0-4619-9A50-B788D0048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0349" y="400837"/>
            <a:ext cx="357006" cy="357006"/>
          </a:xfrm>
          <a:prstGeom prst="ellipse">
            <a:avLst/>
          </a:prstGeom>
          <a:noFill/>
          <a:ln w="889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Graphic 8" descr="Internet with solid fill">
            <a:extLst>
              <a:ext uri="{FF2B5EF4-FFF2-40B4-BE49-F238E27FC236}">
                <a16:creationId xmlns:a16="http://schemas.microsoft.com/office/drawing/2014/main" id="{28ED76CA-2889-1348-AB14-9433270C58A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764757" y="1065827"/>
            <a:ext cx="2422598" cy="2422598"/>
          </a:xfrm>
          <a:custGeom>
            <a:avLst/>
            <a:gdLst/>
            <a:ahLst/>
            <a:cxnLst/>
            <a:rect l="l" t="t" r="r" b="b"/>
            <a:pathLst>
              <a:path w="2498961" h="2498961">
                <a:moveTo>
                  <a:pt x="65723" y="0"/>
                </a:moveTo>
                <a:lnTo>
                  <a:pt x="2433238" y="0"/>
                </a:lnTo>
                <a:cubicBezTo>
                  <a:pt x="2469536" y="0"/>
                  <a:pt x="2498961" y="29425"/>
                  <a:pt x="2498961" y="65723"/>
                </a:cubicBezTo>
                <a:lnTo>
                  <a:pt x="2498961" y="2433238"/>
                </a:lnTo>
                <a:cubicBezTo>
                  <a:pt x="2498961" y="2469536"/>
                  <a:pt x="2469536" y="2498961"/>
                  <a:pt x="2433238" y="2498961"/>
                </a:cubicBezTo>
                <a:lnTo>
                  <a:pt x="65723" y="2498961"/>
                </a:lnTo>
                <a:cubicBezTo>
                  <a:pt x="29425" y="2498961"/>
                  <a:pt x="0" y="2469536"/>
                  <a:pt x="0" y="2433238"/>
                </a:cubicBezTo>
                <a:lnTo>
                  <a:pt x="0" y="65723"/>
                </a:lnTo>
                <a:cubicBezTo>
                  <a:pt x="0" y="29425"/>
                  <a:pt x="29425" y="0"/>
                  <a:pt x="65723" y="0"/>
                </a:cubicBezTo>
                <a:close/>
              </a:path>
            </a:pathLst>
          </a:custGeom>
        </p:spPr>
      </p:pic>
      <p:pic>
        <p:nvPicPr>
          <p:cNvPr id="5" name="Graphic 4" descr="Internet Of Things with solid fill">
            <a:extLst>
              <a:ext uri="{FF2B5EF4-FFF2-40B4-BE49-F238E27FC236}">
                <a16:creationId xmlns:a16="http://schemas.microsoft.com/office/drawing/2014/main" id="{21453F9D-F66A-214D-AAEF-FF83D694935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609611" y="239386"/>
            <a:ext cx="2422598" cy="2422598"/>
          </a:xfrm>
          <a:custGeom>
            <a:avLst/>
            <a:gdLst/>
            <a:ahLst/>
            <a:cxnLst/>
            <a:rect l="l" t="t" r="r" b="b"/>
            <a:pathLst>
              <a:path w="1964763" h="1856167">
                <a:moveTo>
                  <a:pt x="34265" y="0"/>
                </a:moveTo>
                <a:lnTo>
                  <a:pt x="1930498" y="0"/>
                </a:lnTo>
                <a:cubicBezTo>
                  <a:pt x="1949422" y="0"/>
                  <a:pt x="1964763" y="15341"/>
                  <a:pt x="1964763" y="34265"/>
                </a:cubicBezTo>
                <a:lnTo>
                  <a:pt x="1964763" y="1821902"/>
                </a:lnTo>
                <a:cubicBezTo>
                  <a:pt x="1964763" y="1840826"/>
                  <a:pt x="1949422" y="1856167"/>
                  <a:pt x="1930498" y="1856167"/>
                </a:cubicBezTo>
                <a:lnTo>
                  <a:pt x="34265" y="1856167"/>
                </a:lnTo>
                <a:cubicBezTo>
                  <a:pt x="15341" y="1856167"/>
                  <a:pt x="0" y="1840826"/>
                  <a:pt x="0" y="1821902"/>
                </a:cubicBezTo>
                <a:lnTo>
                  <a:pt x="0" y="34265"/>
                </a:lnTo>
                <a:cubicBezTo>
                  <a:pt x="0" y="15341"/>
                  <a:pt x="15341" y="0"/>
                  <a:pt x="34265" y="0"/>
                </a:cubicBezTo>
                <a:close/>
              </a:path>
            </a:pathLst>
          </a:custGeom>
        </p:spPr>
      </p:pic>
      <p:pic>
        <p:nvPicPr>
          <p:cNvPr id="7" name="Graphic 6" descr="Classroom with solid fill">
            <a:extLst>
              <a:ext uri="{FF2B5EF4-FFF2-40B4-BE49-F238E27FC236}">
                <a16:creationId xmlns:a16="http://schemas.microsoft.com/office/drawing/2014/main" id="{7D45F315-C8E7-434A-8B4D-8FC79791D3A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764757" y="3805627"/>
            <a:ext cx="2422598" cy="2422598"/>
          </a:xfrm>
          <a:custGeom>
            <a:avLst/>
            <a:gdLst/>
            <a:ahLst/>
            <a:cxnLst/>
            <a:rect l="l" t="t" r="r" b="b"/>
            <a:pathLst>
              <a:path w="1964763" h="1856167">
                <a:moveTo>
                  <a:pt x="34265" y="0"/>
                </a:moveTo>
                <a:lnTo>
                  <a:pt x="1930498" y="0"/>
                </a:lnTo>
                <a:cubicBezTo>
                  <a:pt x="1949422" y="0"/>
                  <a:pt x="1964763" y="15341"/>
                  <a:pt x="1964763" y="34265"/>
                </a:cubicBezTo>
                <a:lnTo>
                  <a:pt x="1964763" y="1821902"/>
                </a:lnTo>
                <a:cubicBezTo>
                  <a:pt x="1964763" y="1840826"/>
                  <a:pt x="1949422" y="1856167"/>
                  <a:pt x="1930498" y="1856167"/>
                </a:cubicBezTo>
                <a:lnTo>
                  <a:pt x="34265" y="1856167"/>
                </a:lnTo>
                <a:cubicBezTo>
                  <a:pt x="15341" y="1856167"/>
                  <a:pt x="0" y="1840826"/>
                  <a:pt x="0" y="1821902"/>
                </a:cubicBezTo>
                <a:lnTo>
                  <a:pt x="0" y="34265"/>
                </a:lnTo>
                <a:cubicBezTo>
                  <a:pt x="0" y="15341"/>
                  <a:pt x="15341" y="0"/>
                  <a:pt x="34265" y="0"/>
                </a:cubicBezTo>
                <a:close/>
              </a:path>
            </a:pathLst>
          </a:custGeom>
        </p:spPr>
      </p:pic>
      <p:pic>
        <p:nvPicPr>
          <p:cNvPr id="13" name="Graphic 12" descr="Computer with solid fill">
            <a:extLst>
              <a:ext uri="{FF2B5EF4-FFF2-40B4-BE49-F238E27FC236}">
                <a16:creationId xmlns:a16="http://schemas.microsoft.com/office/drawing/2014/main" id="{2557B314-0343-3344-A7C0-67465723CA8B}"/>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609611" y="3019852"/>
            <a:ext cx="2422598" cy="2422598"/>
          </a:xfrm>
          <a:custGeom>
            <a:avLst/>
            <a:gdLst/>
            <a:ahLst/>
            <a:cxnLst/>
            <a:rect l="l" t="t" r="r" b="b"/>
            <a:pathLst>
              <a:path w="2565029" h="2588972">
                <a:moveTo>
                  <a:pt x="69897" y="0"/>
                </a:moveTo>
                <a:lnTo>
                  <a:pt x="2495132" y="0"/>
                </a:lnTo>
                <a:cubicBezTo>
                  <a:pt x="2533735" y="0"/>
                  <a:pt x="2565029" y="31294"/>
                  <a:pt x="2565029" y="69897"/>
                </a:cubicBezTo>
                <a:lnTo>
                  <a:pt x="2565029" y="2519075"/>
                </a:lnTo>
                <a:cubicBezTo>
                  <a:pt x="2565029" y="2557678"/>
                  <a:pt x="2533735" y="2588972"/>
                  <a:pt x="2495132" y="2588972"/>
                </a:cubicBezTo>
                <a:lnTo>
                  <a:pt x="69897" y="2588972"/>
                </a:lnTo>
                <a:cubicBezTo>
                  <a:pt x="31294" y="2588972"/>
                  <a:pt x="0" y="2557678"/>
                  <a:pt x="0" y="2519075"/>
                </a:cubicBezTo>
                <a:lnTo>
                  <a:pt x="0" y="69897"/>
                </a:lnTo>
                <a:cubicBezTo>
                  <a:pt x="0" y="31294"/>
                  <a:pt x="31294" y="0"/>
                  <a:pt x="69897" y="0"/>
                </a:cubicBezTo>
                <a:close/>
              </a:path>
            </a:pathLst>
          </a:custGeom>
        </p:spPr>
      </p:pic>
      <p:sp>
        <p:nvSpPr>
          <p:cNvPr id="25" name="Freeform: Shape 24">
            <a:extLst>
              <a:ext uri="{FF2B5EF4-FFF2-40B4-BE49-F238E27FC236}">
                <a16:creationId xmlns:a16="http://schemas.microsoft.com/office/drawing/2014/main" id="{4DDF45CC-3E53-4361-852F-16750ABA72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92303" y="6356350"/>
            <a:ext cx="1211855" cy="501650"/>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6">
            <a:extLst>
              <a:ext uri="{FF2B5EF4-FFF2-40B4-BE49-F238E27FC236}">
                <a16:creationId xmlns:a16="http://schemas.microsoft.com/office/drawing/2014/main" id="{025B8C08-2FE2-4EE7-8826-385416193D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95502">
            <a:off x="9975314" y="5853103"/>
            <a:ext cx="1761765" cy="1112151"/>
          </a:xfrm>
          <a:custGeom>
            <a:avLst/>
            <a:gdLst>
              <a:gd name="connsiteX0" fmla="*/ 1585229 w 1761765"/>
              <a:gd name="connsiteY0" fmla="*/ 764759 h 1112151"/>
              <a:gd name="connsiteX1" fmla="*/ 1623024 w 1761765"/>
              <a:gd name="connsiteY1" fmla="*/ 792810 h 1112151"/>
              <a:gd name="connsiteX2" fmla="*/ 1711735 w 1761765"/>
              <a:gd name="connsiteY2" fmla="*/ 970132 h 1112151"/>
              <a:gd name="connsiteX3" fmla="*/ 1761765 w 1761765"/>
              <a:gd name="connsiteY3" fmla="*/ 1112151 h 1112151"/>
              <a:gd name="connsiteX4" fmla="*/ 1621544 w 1761765"/>
              <a:gd name="connsiteY4" fmla="*/ 1095575 h 1112151"/>
              <a:gd name="connsiteX5" fmla="*/ 1594821 w 1761765"/>
              <a:gd name="connsiteY5" fmla="*/ 1019711 h 1112151"/>
              <a:gd name="connsiteX6" fmla="*/ 1513200 w 1761765"/>
              <a:gd name="connsiteY6" fmla="*/ 856627 h 1112151"/>
              <a:gd name="connsiteX7" fmla="*/ 1538499 w 1761765"/>
              <a:gd name="connsiteY7" fmla="*/ 770415 h 1112151"/>
              <a:gd name="connsiteX8" fmla="*/ 1585229 w 1761765"/>
              <a:gd name="connsiteY8" fmla="*/ 764759 h 1112151"/>
              <a:gd name="connsiteX9" fmla="*/ 933455 w 1761765"/>
              <a:gd name="connsiteY9" fmla="*/ 161308 h 1112151"/>
              <a:gd name="connsiteX10" fmla="*/ 957797 w 1761765"/>
              <a:gd name="connsiteY10" fmla="*/ 167970 h 1112151"/>
              <a:gd name="connsiteX11" fmla="*/ 1286982 w 1761765"/>
              <a:gd name="connsiteY11" fmla="*/ 387616 h 1112151"/>
              <a:gd name="connsiteX12" fmla="*/ 1293725 w 1761765"/>
              <a:gd name="connsiteY12" fmla="*/ 477075 h 1112151"/>
              <a:gd name="connsiteX13" fmla="*/ 1245453 w 1761765"/>
              <a:gd name="connsiteY13" fmla="*/ 499154 h 1112151"/>
              <a:gd name="connsiteX14" fmla="*/ 1245167 w 1761765"/>
              <a:gd name="connsiteY14" fmla="*/ 499154 h 1112151"/>
              <a:gd name="connsiteX15" fmla="*/ 1203638 w 1761765"/>
              <a:gd name="connsiteY15" fmla="*/ 484104 h 1112151"/>
              <a:gd name="connsiteX16" fmla="*/ 900647 w 1761765"/>
              <a:gd name="connsiteY16" fmla="*/ 281508 h 1112151"/>
              <a:gd name="connsiteX17" fmla="*/ 872454 w 1761765"/>
              <a:gd name="connsiteY17" fmla="*/ 196164 h 1112151"/>
              <a:gd name="connsiteX18" fmla="*/ 933455 w 1761765"/>
              <a:gd name="connsiteY18" fmla="*/ 161308 h 1112151"/>
              <a:gd name="connsiteX19" fmla="*/ 454020 w 1761765"/>
              <a:gd name="connsiteY19" fmla="*/ 13474 h 1112151"/>
              <a:gd name="connsiteX20" fmla="*/ 477919 w 1761765"/>
              <a:gd name="connsiteY20" fmla="*/ 21437 h 1112151"/>
              <a:gd name="connsiteX21" fmla="*/ 509236 w 1761765"/>
              <a:gd name="connsiteY21" fmla="*/ 84182 h 1112151"/>
              <a:gd name="connsiteX22" fmla="*/ 445829 w 1761765"/>
              <a:gd name="connsiteY22" fmla="*/ 139871 h 1112151"/>
              <a:gd name="connsiteX23" fmla="*/ 437447 w 1761765"/>
              <a:gd name="connsiteY23" fmla="*/ 139395 h 1112151"/>
              <a:gd name="connsiteX24" fmla="*/ 73211 w 1761765"/>
              <a:gd name="connsiteY24" fmla="*/ 137204 h 1112151"/>
              <a:gd name="connsiteX25" fmla="*/ 749 w 1761765"/>
              <a:gd name="connsiteY25" fmla="*/ 84082 h 1112151"/>
              <a:gd name="connsiteX26" fmla="*/ 53871 w 1761765"/>
              <a:gd name="connsiteY26" fmla="*/ 11621 h 1112151"/>
              <a:gd name="connsiteX27" fmla="*/ 58352 w 1761765"/>
              <a:gd name="connsiteY27" fmla="*/ 11093 h 1112151"/>
              <a:gd name="connsiteX28" fmla="*/ 454020 w 1761765"/>
              <a:gd name="connsiteY28" fmla="*/ 13474 h 1112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61765" h="1112151">
                <a:moveTo>
                  <a:pt x="1585229" y="764759"/>
                </a:moveTo>
                <a:cubicBezTo>
                  <a:pt x="1600438" y="768789"/>
                  <a:pt x="1614156" y="778436"/>
                  <a:pt x="1623024" y="792810"/>
                </a:cubicBezTo>
                <a:cubicBezTo>
                  <a:pt x="1656300" y="850065"/>
                  <a:pt x="1685920" y="909291"/>
                  <a:pt x="1711735" y="970132"/>
                </a:cubicBezTo>
                <a:lnTo>
                  <a:pt x="1761765" y="1112151"/>
                </a:lnTo>
                <a:lnTo>
                  <a:pt x="1621544" y="1095575"/>
                </a:lnTo>
                <a:lnTo>
                  <a:pt x="1594821" y="1019711"/>
                </a:lnTo>
                <a:cubicBezTo>
                  <a:pt x="1571072" y="963752"/>
                  <a:pt x="1543819" y="909282"/>
                  <a:pt x="1513200" y="856627"/>
                </a:cubicBezTo>
                <a:cubicBezTo>
                  <a:pt x="1496379" y="825834"/>
                  <a:pt x="1507704" y="787236"/>
                  <a:pt x="1538499" y="770415"/>
                </a:cubicBezTo>
                <a:cubicBezTo>
                  <a:pt x="1553325" y="762319"/>
                  <a:pt x="1570022" y="760730"/>
                  <a:pt x="1585229" y="764759"/>
                </a:cubicBezTo>
                <a:close/>
                <a:moveTo>
                  <a:pt x="933455" y="161308"/>
                </a:moveTo>
                <a:cubicBezTo>
                  <a:pt x="941692" y="161855"/>
                  <a:pt x="949959" y="164024"/>
                  <a:pt x="957797" y="167970"/>
                </a:cubicBezTo>
                <a:cubicBezTo>
                  <a:pt x="1076184" y="227289"/>
                  <a:pt x="1186759" y="301068"/>
                  <a:pt x="1286982" y="387616"/>
                </a:cubicBezTo>
                <a:cubicBezTo>
                  <a:pt x="1313547" y="410457"/>
                  <a:pt x="1316565"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89" y="172649"/>
                  <a:pt x="908742" y="159670"/>
                  <a:pt x="933455" y="161308"/>
                </a:cubicBezTo>
                <a:close/>
                <a:moveTo>
                  <a:pt x="454020" y="13474"/>
                </a:moveTo>
                <a:cubicBezTo>
                  <a:pt x="462713" y="14543"/>
                  <a:pt x="470778" y="17324"/>
                  <a:pt x="477919" y="21437"/>
                </a:cubicBez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lose/>
              </a:path>
            </a:pathLst>
          </a:custGeom>
          <a:solidFill>
            <a:schemeClr val="accent4"/>
          </a:solidFill>
          <a:ln w="9525" cap="flat">
            <a:noFill/>
            <a:prstDash val="solid"/>
            <a:miter/>
          </a:ln>
        </p:spPr>
        <p:txBody>
          <a:bodyPr wrap="square" rtlCol="0" anchor="ctr">
            <a:noAutofit/>
          </a:bodyPr>
          <a:lstStyle/>
          <a:p>
            <a:endParaRPr lang="en-US" dirty="0"/>
          </a:p>
        </p:txBody>
      </p:sp>
    </p:spTree>
    <p:extLst>
      <p:ext uri="{BB962C8B-B14F-4D97-AF65-F5344CB8AC3E}">
        <p14:creationId xmlns:p14="http://schemas.microsoft.com/office/powerpoint/2010/main" val="23107038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F26156F-719B-4E41-9E39-FD908D9E849F}"/>
              </a:ext>
            </a:extLst>
          </p:cNvPr>
          <p:cNvSpPr>
            <a:spLocks noGrp="1"/>
          </p:cNvSpPr>
          <p:nvPr>
            <p:ph type="title"/>
          </p:nvPr>
        </p:nvSpPr>
        <p:spPr>
          <a:xfrm>
            <a:off x="838200" y="365125"/>
            <a:ext cx="5558489" cy="1325563"/>
          </a:xfrm>
        </p:spPr>
        <p:txBody>
          <a:bodyPr>
            <a:normAutofit/>
          </a:bodyPr>
          <a:lstStyle/>
          <a:p>
            <a:r>
              <a:rPr lang="en-US" sz="3700" dirty="0"/>
              <a:t>Some common frameworks for embedding Tech:</a:t>
            </a:r>
          </a:p>
        </p:txBody>
      </p:sp>
      <p:sp>
        <p:nvSpPr>
          <p:cNvPr id="17"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62E2FA3E-3600-8D4F-9377-20D8DA5BBF3E}"/>
              </a:ext>
            </a:extLst>
          </p:cNvPr>
          <p:cNvSpPr>
            <a:spLocks noGrp="1"/>
          </p:cNvSpPr>
          <p:nvPr>
            <p:ph idx="1"/>
          </p:nvPr>
        </p:nvSpPr>
        <p:spPr>
          <a:xfrm>
            <a:off x="838200" y="1825625"/>
            <a:ext cx="5558489" cy="4351338"/>
          </a:xfrm>
        </p:spPr>
        <p:txBody>
          <a:bodyPr>
            <a:normAutofit/>
          </a:bodyPr>
          <a:lstStyle/>
          <a:p>
            <a:r>
              <a:rPr lang="en-US" sz="3600" dirty="0"/>
              <a:t>RAT</a:t>
            </a:r>
          </a:p>
          <a:p>
            <a:pPr marL="0" indent="0">
              <a:buNone/>
            </a:pPr>
            <a:endParaRPr lang="en-US" sz="3600" dirty="0"/>
          </a:p>
          <a:p>
            <a:r>
              <a:rPr lang="en-US" sz="3600" dirty="0"/>
              <a:t>SAMR</a:t>
            </a:r>
          </a:p>
          <a:p>
            <a:endParaRPr lang="en-US" dirty="0"/>
          </a:p>
          <a:p>
            <a:r>
              <a:rPr lang="en-US" sz="3600" dirty="0"/>
              <a:t>TPACK</a:t>
            </a:r>
          </a:p>
          <a:p>
            <a:pPr marL="0" indent="0">
              <a:buNone/>
            </a:pPr>
            <a:endParaRPr lang="en-US" dirty="0"/>
          </a:p>
          <a:p>
            <a:r>
              <a:rPr lang="en-US" sz="3600" dirty="0"/>
              <a:t>TIM</a:t>
            </a:r>
          </a:p>
          <a:p>
            <a:pPr marL="0" indent="0">
              <a:buNone/>
            </a:pPr>
            <a:endParaRPr lang="en-US" dirty="0"/>
          </a:p>
          <a:p>
            <a:endParaRPr lang="en-US" dirty="0"/>
          </a:p>
        </p:txBody>
      </p:sp>
      <p:sp>
        <p:nvSpPr>
          <p:cNvPr id="19"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dirty="0"/>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17520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5894B-19B6-8F30-A178-FBDAA4E78CF4}"/>
              </a:ext>
            </a:extLst>
          </p:cNvPr>
          <p:cNvSpPr>
            <a:spLocks noGrp="1"/>
          </p:cNvSpPr>
          <p:nvPr>
            <p:ph type="ctrTitle"/>
          </p:nvPr>
        </p:nvSpPr>
        <p:spPr>
          <a:xfrm>
            <a:off x="1479665" y="1791855"/>
            <a:ext cx="9144000" cy="2387600"/>
          </a:xfrm>
        </p:spPr>
        <p:txBody>
          <a:bodyPr>
            <a:normAutofit/>
          </a:bodyPr>
          <a:lstStyle/>
          <a:p>
            <a:r>
              <a:rPr lang="en-GB" sz="9600" b="1" dirty="0">
                <a:solidFill>
                  <a:schemeClr val="accent2"/>
                </a:solidFill>
              </a:rPr>
              <a:t>RAT</a:t>
            </a:r>
          </a:p>
        </p:txBody>
      </p:sp>
    </p:spTree>
    <p:extLst>
      <p:ext uri="{BB962C8B-B14F-4D97-AF65-F5344CB8AC3E}">
        <p14:creationId xmlns:p14="http://schemas.microsoft.com/office/powerpoint/2010/main" val="36684808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3" name="Rectangle 205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2" name="Rectangle 206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D9E726-6BA4-F07F-DAA1-FC39B2A8C99A}"/>
              </a:ext>
            </a:extLst>
          </p:cNvPr>
          <p:cNvSpPr>
            <a:spLocks noGrp="1"/>
          </p:cNvSpPr>
          <p:nvPr>
            <p:ph type="title"/>
          </p:nvPr>
        </p:nvSpPr>
        <p:spPr>
          <a:xfrm>
            <a:off x="494606" y="1586346"/>
            <a:ext cx="3460865" cy="3439747"/>
          </a:xfrm>
          <a:prstGeom prst="ellipse">
            <a:avLst/>
          </a:prstGeom>
          <a:solidFill>
            <a:schemeClr val="accent2"/>
          </a:solidFill>
          <a:ln w="174625" cmpd="thinThick">
            <a:solidFill>
              <a:schemeClr val="accent2"/>
            </a:solidFill>
          </a:ln>
        </p:spPr>
        <p:txBody>
          <a:bodyPr vert="horz" lIns="91440" tIns="45720" rIns="91440" bIns="45720" rtlCol="0" anchor="ctr">
            <a:normAutofit/>
          </a:bodyPr>
          <a:lstStyle/>
          <a:p>
            <a:pPr algn="ctr"/>
            <a:r>
              <a:rPr lang="en-US" sz="3200" b="1" kern="1200" dirty="0">
                <a:solidFill>
                  <a:srgbClr val="FFFFFF"/>
                </a:solidFill>
                <a:latin typeface="+mj-lt"/>
                <a:ea typeface="+mj-ea"/>
                <a:cs typeface="+mj-cs"/>
              </a:rPr>
              <a:t>The RAT Framework</a:t>
            </a:r>
          </a:p>
        </p:txBody>
      </p:sp>
      <p:pic>
        <p:nvPicPr>
          <p:cNvPr id="2050" name="Picture 2" descr="picture of a rat with definitions of Replacement, Amplification, and Transformation">
            <a:extLst>
              <a:ext uri="{FF2B5EF4-FFF2-40B4-BE49-F238E27FC236}">
                <a16:creationId xmlns:a16="http://schemas.microsoft.com/office/drawing/2014/main" id="{462D9FA6-438E-2515-BA45-F83B0DF9B6C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345375" y="961812"/>
            <a:ext cx="6574649" cy="49309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51170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44F2DB9E-9F50-A353-381E-B01A41930432}"/>
              </a:ext>
            </a:extLst>
          </p:cNvPr>
          <p:cNvPicPr>
            <a:picLocks noChangeAspect="1"/>
          </p:cNvPicPr>
          <p:nvPr/>
        </p:nvPicPr>
        <p:blipFill rotWithShape="1">
          <a:blip r:embed="rId3"/>
          <a:srcRect l="13510" t="28103" r="14217" b="11795"/>
          <a:stretch/>
        </p:blipFill>
        <p:spPr>
          <a:xfrm>
            <a:off x="725658" y="365760"/>
            <a:ext cx="10740683" cy="5954626"/>
          </a:xfrm>
          <a:prstGeom prst="rect">
            <a:avLst/>
          </a:prstGeom>
        </p:spPr>
      </p:pic>
    </p:spTree>
    <p:extLst>
      <p:ext uri="{BB962C8B-B14F-4D97-AF65-F5344CB8AC3E}">
        <p14:creationId xmlns:p14="http://schemas.microsoft.com/office/powerpoint/2010/main" val="11438899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73134-E6E8-FDBE-C2CF-CE472D5D28BD}"/>
              </a:ext>
            </a:extLst>
          </p:cNvPr>
          <p:cNvSpPr>
            <a:spLocks noGrp="1"/>
          </p:cNvSpPr>
          <p:nvPr>
            <p:ph type="title"/>
          </p:nvPr>
        </p:nvSpPr>
        <p:spPr/>
        <p:txBody>
          <a:bodyPr>
            <a:normAutofit/>
          </a:bodyPr>
          <a:lstStyle/>
          <a:p>
            <a:r>
              <a:rPr lang="en-GB" sz="4800" b="1" dirty="0">
                <a:solidFill>
                  <a:schemeClr val="accent2"/>
                </a:solidFill>
              </a:rPr>
              <a:t>Activity</a:t>
            </a:r>
          </a:p>
        </p:txBody>
      </p:sp>
      <p:sp>
        <p:nvSpPr>
          <p:cNvPr id="3" name="Content Placeholder 2">
            <a:extLst>
              <a:ext uri="{FF2B5EF4-FFF2-40B4-BE49-F238E27FC236}">
                <a16:creationId xmlns:a16="http://schemas.microsoft.com/office/drawing/2014/main" id="{89D95DF7-B99C-B2C4-5CB8-2EF84CCC9BE7}"/>
              </a:ext>
            </a:extLst>
          </p:cNvPr>
          <p:cNvSpPr>
            <a:spLocks noGrp="1"/>
          </p:cNvSpPr>
          <p:nvPr>
            <p:ph idx="1"/>
          </p:nvPr>
        </p:nvSpPr>
        <p:spPr>
          <a:xfrm>
            <a:off x="838200" y="1540413"/>
            <a:ext cx="10515600" cy="4791295"/>
          </a:xfrm>
        </p:spPr>
        <p:txBody>
          <a:bodyPr>
            <a:normAutofit lnSpcReduction="10000"/>
          </a:bodyPr>
          <a:lstStyle/>
          <a:p>
            <a:pPr marL="0" indent="0">
              <a:buNone/>
            </a:pPr>
            <a:r>
              <a:rPr lang="en-GB" dirty="0"/>
              <a:t>Have a go at applying the RAT framework to an area of your teaching e.g. your Microteach:</a:t>
            </a:r>
          </a:p>
          <a:p>
            <a:pPr marL="0" indent="0">
              <a:buNone/>
            </a:pPr>
            <a:endParaRPr lang="en-GB" dirty="0"/>
          </a:p>
          <a:p>
            <a:r>
              <a:rPr lang="en-GB" dirty="0"/>
              <a:t>Original activity:</a:t>
            </a:r>
          </a:p>
          <a:p>
            <a:pPr marL="0" indent="0">
              <a:buNone/>
            </a:pPr>
            <a:endParaRPr lang="en-GB" dirty="0"/>
          </a:p>
          <a:p>
            <a:r>
              <a:rPr lang="en-GB" dirty="0"/>
              <a:t>Replacement:</a:t>
            </a:r>
          </a:p>
          <a:p>
            <a:endParaRPr lang="en-GB" dirty="0"/>
          </a:p>
          <a:p>
            <a:r>
              <a:rPr lang="en-GB" dirty="0"/>
              <a:t>Amplification:</a:t>
            </a:r>
          </a:p>
          <a:p>
            <a:endParaRPr lang="en-GB" dirty="0"/>
          </a:p>
          <a:p>
            <a:r>
              <a:rPr lang="en-GB" dirty="0"/>
              <a:t>Transformative:</a:t>
            </a:r>
          </a:p>
          <a:p>
            <a:endParaRPr lang="en-GB" dirty="0"/>
          </a:p>
        </p:txBody>
      </p:sp>
    </p:spTree>
    <p:extLst>
      <p:ext uri="{BB962C8B-B14F-4D97-AF65-F5344CB8AC3E}">
        <p14:creationId xmlns:p14="http://schemas.microsoft.com/office/powerpoint/2010/main" val="2501438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5894B-19B6-8F30-A178-FBDAA4E78CF4}"/>
              </a:ext>
            </a:extLst>
          </p:cNvPr>
          <p:cNvSpPr>
            <a:spLocks noGrp="1"/>
          </p:cNvSpPr>
          <p:nvPr>
            <p:ph type="ctrTitle"/>
          </p:nvPr>
        </p:nvSpPr>
        <p:spPr>
          <a:xfrm>
            <a:off x="1524000" y="1786313"/>
            <a:ext cx="9144000" cy="2387600"/>
          </a:xfrm>
        </p:spPr>
        <p:txBody>
          <a:bodyPr>
            <a:normAutofit/>
          </a:bodyPr>
          <a:lstStyle/>
          <a:p>
            <a:r>
              <a:rPr lang="en-GB" sz="9600" b="1" dirty="0">
                <a:solidFill>
                  <a:schemeClr val="accent2"/>
                </a:solidFill>
              </a:rPr>
              <a:t>SAMR</a:t>
            </a:r>
          </a:p>
        </p:txBody>
      </p:sp>
    </p:spTree>
    <p:extLst>
      <p:ext uri="{BB962C8B-B14F-4D97-AF65-F5344CB8AC3E}">
        <p14:creationId xmlns:p14="http://schemas.microsoft.com/office/powerpoint/2010/main" val="7243651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1ECAB1E8-8195-4748-BE71-FF806D8689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93" name="Rectangle 192">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E20C930-C2DA-A64C-80CD-12C3D692AFC3}"/>
              </a:ext>
            </a:extLst>
          </p:cNvPr>
          <p:cNvSpPr>
            <a:spLocks noGrp="1"/>
          </p:cNvSpPr>
          <p:nvPr>
            <p:ph type="title"/>
          </p:nvPr>
        </p:nvSpPr>
        <p:spPr>
          <a:xfrm>
            <a:off x="409575" y="-41195"/>
            <a:ext cx="3410712" cy="1106424"/>
          </a:xfrm>
        </p:spPr>
        <p:txBody>
          <a:bodyPr>
            <a:normAutofit/>
          </a:bodyPr>
          <a:lstStyle/>
          <a:p>
            <a:r>
              <a:rPr lang="en-GB" sz="3600" b="1" dirty="0"/>
              <a:t>SAMR</a:t>
            </a:r>
            <a:endParaRPr lang="en-US" sz="3600" b="1" dirty="0"/>
          </a:p>
        </p:txBody>
      </p:sp>
      <p:sp>
        <p:nvSpPr>
          <p:cNvPr id="194" name="Rectangle 193">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043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95" name="Rectangle 194">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121408"/>
            <a:ext cx="3328416"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D5E7D54-FD7C-FE40-9061-177BCACC4C0D}"/>
              </a:ext>
            </a:extLst>
          </p:cNvPr>
          <p:cNvSpPr>
            <a:spLocks noGrp="1"/>
          </p:cNvSpPr>
          <p:nvPr>
            <p:ph idx="1"/>
          </p:nvPr>
        </p:nvSpPr>
        <p:spPr>
          <a:xfrm>
            <a:off x="409575" y="801859"/>
            <a:ext cx="4279383" cy="5605976"/>
          </a:xfrm>
        </p:spPr>
        <p:txBody>
          <a:bodyPr>
            <a:normAutofit/>
          </a:bodyPr>
          <a:lstStyle/>
          <a:p>
            <a:r>
              <a:rPr lang="en-GB" sz="2400" dirty="0"/>
              <a:t>Orders strategies for classroom technology implementation into four stages.</a:t>
            </a:r>
          </a:p>
          <a:p>
            <a:pPr fontAlgn="base"/>
            <a:r>
              <a:rPr lang="en-GB" sz="2400" dirty="0"/>
              <a:t>In each stage the use of educational technology (EdTech) becomes increasingly more sophisticated.</a:t>
            </a:r>
          </a:p>
          <a:p>
            <a:pPr fontAlgn="base"/>
            <a:r>
              <a:rPr lang="en-GB" sz="2400" dirty="0"/>
              <a:t>Substitution and Augmentation strategies use EdTech to </a:t>
            </a:r>
            <a:r>
              <a:rPr lang="en-GB" sz="2400" b="1" i="1" dirty="0"/>
              <a:t>enhance</a:t>
            </a:r>
            <a:r>
              <a:rPr lang="en-GB" sz="2400" dirty="0"/>
              <a:t> learning and add value.</a:t>
            </a:r>
          </a:p>
          <a:p>
            <a:pPr fontAlgn="base"/>
            <a:r>
              <a:rPr lang="en-GB" sz="2400" dirty="0"/>
              <a:t>Modification and Redefinition stages harness EdTech to </a:t>
            </a:r>
            <a:r>
              <a:rPr lang="en-GB" sz="2400" b="1" i="1" dirty="0"/>
              <a:t>transform</a:t>
            </a:r>
            <a:r>
              <a:rPr lang="en-GB" sz="2400" dirty="0"/>
              <a:t> learning and make new things possible.</a:t>
            </a:r>
          </a:p>
          <a:p>
            <a:endParaRPr lang="en-US" sz="1600" dirty="0"/>
          </a:p>
        </p:txBody>
      </p:sp>
      <p:pic>
        <p:nvPicPr>
          <p:cNvPr id="3074" name="Picture 2" descr="samr model">
            <a:extLst>
              <a:ext uri="{FF2B5EF4-FFF2-40B4-BE49-F238E27FC236}">
                <a16:creationId xmlns:a16="http://schemas.microsoft.com/office/drawing/2014/main" id="{78E1E77E-CBD1-B74D-9CD0-66C60FF2153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091" r="1204" b="1"/>
          <a:stretch/>
        </p:blipFill>
        <p:spPr bwMode="auto">
          <a:xfrm>
            <a:off x="5124450" y="634382"/>
            <a:ext cx="6657213" cy="54951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24507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9E1AE1D-02B7-9365-B6CB-2F837963D3B1}"/>
              </a:ext>
            </a:extLst>
          </p:cNvPr>
          <p:cNvPicPr>
            <a:picLocks noChangeAspect="1"/>
          </p:cNvPicPr>
          <p:nvPr/>
        </p:nvPicPr>
        <p:blipFill>
          <a:blip r:embed="rId2"/>
          <a:stretch>
            <a:fillRect/>
          </a:stretch>
        </p:blipFill>
        <p:spPr>
          <a:xfrm>
            <a:off x="2371898" y="658999"/>
            <a:ext cx="7565955" cy="5697074"/>
          </a:xfrm>
          <a:prstGeom prst="rect">
            <a:avLst/>
          </a:prstGeom>
        </p:spPr>
      </p:pic>
    </p:spTree>
    <p:extLst>
      <p:ext uri="{BB962C8B-B14F-4D97-AF65-F5344CB8AC3E}">
        <p14:creationId xmlns:p14="http://schemas.microsoft.com/office/powerpoint/2010/main" val="42868783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D960FD-8E09-F499-D620-7E7677EF1BD6}"/>
              </a:ext>
            </a:extLst>
          </p:cNvPr>
          <p:cNvSpPr>
            <a:spLocks noGrp="1"/>
          </p:cNvSpPr>
          <p:nvPr>
            <p:ph type="title"/>
          </p:nvPr>
        </p:nvSpPr>
        <p:spPr>
          <a:xfrm>
            <a:off x="567000" y="365125"/>
            <a:ext cx="4682316" cy="1649413"/>
          </a:xfrm>
        </p:spPr>
        <p:txBody>
          <a:bodyPr>
            <a:normAutofit/>
          </a:bodyPr>
          <a:lstStyle/>
          <a:p>
            <a:r>
              <a:rPr lang="en-US" b="1" dirty="0">
                <a:solidFill>
                  <a:schemeClr val="accent2"/>
                </a:solidFill>
              </a:rPr>
              <a:t>Activity</a:t>
            </a:r>
          </a:p>
        </p:txBody>
      </p:sp>
      <p:sp>
        <p:nvSpPr>
          <p:cNvPr id="3" name="Content Placeholder 2">
            <a:extLst>
              <a:ext uri="{FF2B5EF4-FFF2-40B4-BE49-F238E27FC236}">
                <a16:creationId xmlns:a16="http://schemas.microsoft.com/office/drawing/2014/main" id="{4727FA0A-F384-8944-DDA9-EDAF839A77D0}"/>
              </a:ext>
            </a:extLst>
          </p:cNvPr>
          <p:cNvSpPr>
            <a:spLocks noGrp="1"/>
          </p:cNvSpPr>
          <p:nvPr>
            <p:ph idx="1"/>
          </p:nvPr>
        </p:nvSpPr>
        <p:spPr>
          <a:xfrm>
            <a:off x="500063" y="1678781"/>
            <a:ext cx="4886325" cy="4814094"/>
          </a:xfrm>
        </p:spPr>
        <p:txBody>
          <a:bodyPr>
            <a:normAutofit fontScale="85000" lnSpcReduction="10000"/>
          </a:bodyPr>
          <a:lstStyle/>
          <a:p>
            <a:pPr marL="0" indent="0">
              <a:buNone/>
            </a:pPr>
            <a:r>
              <a:rPr lang="en-US" dirty="0"/>
              <a:t>In groups, discuss examples of where you can identify that technology has been used in either a lesson you have led or attended, and whether you think this was used to:</a:t>
            </a:r>
          </a:p>
          <a:p>
            <a:endParaRPr lang="en-US" dirty="0"/>
          </a:p>
          <a:p>
            <a:pPr marL="723900" indent="-457200"/>
            <a:r>
              <a:rPr lang="en-US" dirty="0"/>
              <a:t>Substitute</a:t>
            </a:r>
          </a:p>
          <a:p>
            <a:pPr marL="723900" indent="-457200"/>
            <a:r>
              <a:rPr lang="en-US" dirty="0"/>
              <a:t>Augment</a:t>
            </a:r>
          </a:p>
          <a:p>
            <a:pPr marL="723900" indent="-457200"/>
            <a:r>
              <a:rPr lang="en-US" dirty="0"/>
              <a:t>Modify or</a:t>
            </a:r>
          </a:p>
          <a:p>
            <a:pPr marL="723900" indent="-457200"/>
            <a:r>
              <a:rPr lang="en-US" dirty="0"/>
              <a:t>Redefine</a:t>
            </a:r>
          </a:p>
          <a:p>
            <a:pPr marL="0" indent="0">
              <a:buNone/>
            </a:pPr>
            <a:endParaRPr lang="en-US" dirty="0"/>
          </a:p>
          <a:p>
            <a:pPr marL="0" indent="0">
              <a:buNone/>
            </a:pPr>
            <a:r>
              <a:rPr lang="en-US" dirty="0"/>
              <a:t>You might find it’s not an exact science!?</a:t>
            </a:r>
          </a:p>
        </p:txBody>
      </p:sp>
      <p:pic>
        <p:nvPicPr>
          <p:cNvPr id="4" name="Picture 3">
            <a:extLst>
              <a:ext uri="{FF2B5EF4-FFF2-40B4-BE49-F238E27FC236}">
                <a16:creationId xmlns:a16="http://schemas.microsoft.com/office/drawing/2014/main" id="{A36A8A68-BA0F-06E5-D061-C2A259CE3EC6}"/>
              </a:ext>
            </a:extLst>
          </p:cNvPr>
          <p:cNvPicPr>
            <a:picLocks noChangeAspect="1"/>
          </p:cNvPicPr>
          <p:nvPr/>
        </p:nvPicPr>
        <p:blipFill>
          <a:blip r:embed="rId2"/>
          <a:stretch>
            <a:fillRect/>
          </a:stretch>
        </p:blipFill>
        <p:spPr>
          <a:xfrm>
            <a:off x="5249315" y="993806"/>
            <a:ext cx="6657409" cy="5499069"/>
          </a:xfrm>
          <a:prstGeom prst="rect">
            <a:avLst/>
          </a:prstGeom>
        </p:spPr>
      </p:pic>
    </p:spTree>
    <p:extLst>
      <p:ext uri="{BB962C8B-B14F-4D97-AF65-F5344CB8AC3E}">
        <p14:creationId xmlns:p14="http://schemas.microsoft.com/office/powerpoint/2010/main" val="3529670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71">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Arc 73">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DAE5994-56A9-E34C-87C6-458535BB592B}"/>
              </a:ext>
            </a:extLst>
          </p:cNvPr>
          <p:cNvSpPr>
            <a:spLocks noGrp="1"/>
          </p:cNvSpPr>
          <p:nvPr>
            <p:ph type="title"/>
          </p:nvPr>
        </p:nvSpPr>
        <p:spPr>
          <a:xfrm>
            <a:off x="838200" y="643467"/>
            <a:ext cx="2951205" cy="5571066"/>
          </a:xfrm>
        </p:spPr>
        <p:txBody>
          <a:bodyPr>
            <a:normAutofit/>
          </a:bodyPr>
          <a:lstStyle/>
          <a:p>
            <a:pPr algn="ctr"/>
            <a:r>
              <a:rPr lang="en-US" b="1" dirty="0">
                <a:solidFill>
                  <a:srgbClr val="FFFFFF"/>
                </a:solidFill>
              </a:rPr>
              <a:t>Substitution</a:t>
            </a:r>
          </a:p>
        </p:txBody>
      </p:sp>
      <p:graphicFrame>
        <p:nvGraphicFramePr>
          <p:cNvPr id="6" name="Content Placeholder 2">
            <a:extLst>
              <a:ext uri="{FF2B5EF4-FFF2-40B4-BE49-F238E27FC236}">
                <a16:creationId xmlns:a16="http://schemas.microsoft.com/office/drawing/2014/main" id="{9DD80139-2FCF-470A-CE0B-BA6E2EE87FE8}"/>
              </a:ext>
            </a:extLst>
          </p:cNvPr>
          <p:cNvGraphicFramePr>
            <a:graphicFrameLocks noGrp="1"/>
          </p:cNvGraphicFramePr>
          <p:nvPr>
            <p:ph idx="1"/>
            <p:extLst>
              <p:ext uri="{D42A27DB-BD31-4B8C-83A1-F6EECF244321}">
                <p14:modId xmlns:p14="http://schemas.microsoft.com/office/powerpoint/2010/main" val="3861790241"/>
              </p:ext>
            </p:extLst>
          </p:nvPr>
        </p:nvGraphicFramePr>
        <p:xfrm>
          <a:off x="5203898" y="457200"/>
          <a:ext cx="6303729" cy="55608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54650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Arc 26">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AF19579-CEE4-B34B-9356-75D05CF3439B}"/>
              </a:ext>
            </a:extLst>
          </p:cNvPr>
          <p:cNvSpPr>
            <a:spLocks noGrp="1"/>
          </p:cNvSpPr>
          <p:nvPr>
            <p:ph type="title"/>
          </p:nvPr>
        </p:nvSpPr>
        <p:spPr>
          <a:xfrm>
            <a:off x="527539" y="643467"/>
            <a:ext cx="3594296" cy="5571066"/>
          </a:xfrm>
        </p:spPr>
        <p:txBody>
          <a:bodyPr>
            <a:normAutofit/>
          </a:bodyPr>
          <a:lstStyle/>
          <a:p>
            <a:pPr algn="ctr"/>
            <a:r>
              <a:rPr lang="en-GB" b="1" dirty="0">
                <a:solidFill>
                  <a:srgbClr val="FFFFFF"/>
                </a:solidFill>
              </a:rPr>
              <a:t>Augmentation</a:t>
            </a:r>
            <a:endParaRPr lang="en-US" sz="3700" dirty="0">
              <a:solidFill>
                <a:srgbClr val="FFFFFF"/>
              </a:solidFill>
            </a:endParaRPr>
          </a:p>
        </p:txBody>
      </p:sp>
      <p:graphicFrame>
        <p:nvGraphicFramePr>
          <p:cNvPr id="18" name="Content Placeholder 2">
            <a:extLst>
              <a:ext uri="{FF2B5EF4-FFF2-40B4-BE49-F238E27FC236}">
                <a16:creationId xmlns:a16="http://schemas.microsoft.com/office/drawing/2014/main" id="{49C63797-7E0A-49DF-9D8E-0E5BC28727B4}"/>
              </a:ext>
            </a:extLst>
          </p:cNvPr>
          <p:cNvGraphicFramePr>
            <a:graphicFrameLocks noGrp="1"/>
          </p:cNvGraphicFramePr>
          <p:nvPr>
            <p:ph idx="1"/>
            <p:extLst>
              <p:ext uri="{D42A27DB-BD31-4B8C-83A1-F6EECF244321}">
                <p14:modId xmlns:p14="http://schemas.microsoft.com/office/powerpoint/2010/main" val="1335042885"/>
              </p:ext>
            </p:extLst>
          </p:nvPr>
        </p:nvGraphicFramePr>
        <p:xfrm>
          <a:off x="5203898" y="442678"/>
          <a:ext cx="6303729" cy="55608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63820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8"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Arc 40">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23F8DC6-7A06-9C41-B33E-38ECF434C706}"/>
              </a:ext>
            </a:extLst>
          </p:cNvPr>
          <p:cNvSpPr>
            <a:spLocks noGrp="1"/>
          </p:cNvSpPr>
          <p:nvPr>
            <p:ph type="title"/>
          </p:nvPr>
        </p:nvSpPr>
        <p:spPr>
          <a:xfrm>
            <a:off x="651254" y="643467"/>
            <a:ext cx="3336938" cy="5571066"/>
          </a:xfrm>
        </p:spPr>
        <p:txBody>
          <a:bodyPr>
            <a:normAutofit/>
          </a:bodyPr>
          <a:lstStyle/>
          <a:p>
            <a:pPr algn="ctr"/>
            <a:r>
              <a:rPr lang="en-US" b="1" dirty="0">
                <a:solidFill>
                  <a:srgbClr val="FFFFFF"/>
                </a:solidFill>
              </a:rPr>
              <a:t>Modification</a:t>
            </a:r>
            <a:endParaRPr lang="en-US" sz="4100" b="1" dirty="0">
              <a:solidFill>
                <a:srgbClr val="FFFFFF"/>
              </a:solidFill>
            </a:endParaRPr>
          </a:p>
        </p:txBody>
      </p:sp>
      <p:graphicFrame>
        <p:nvGraphicFramePr>
          <p:cNvPr id="33" name="Content Placeholder 2">
            <a:extLst>
              <a:ext uri="{FF2B5EF4-FFF2-40B4-BE49-F238E27FC236}">
                <a16:creationId xmlns:a16="http://schemas.microsoft.com/office/drawing/2014/main" id="{B52BCA39-E370-EA20-99F1-3CBB0CAD8A19}"/>
              </a:ext>
            </a:extLst>
          </p:cNvPr>
          <p:cNvGraphicFramePr>
            <a:graphicFrameLocks noGrp="1"/>
          </p:cNvGraphicFramePr>
          <p:nvPr>
            <p:ph idx="1"/>
            <p:extLst>
              <p:ext uri="{D42A27DB-BD31-4B8C-83A1-F6EECF244321}">
                <p14:modId xmlns:p14="http://schemas.microsoft.com/office/powerpoint/2010/main" val="3982099578"/>
              </p:ext>
            </p:extLst>
          </p:nvPr>
        </p:nvGraphicFramePr>
        <p:xfrm>
          <a:off x="5237018" y="186072"/>
          <a:ext cx="6303729" cy="60284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80997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3"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Arc 12">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4F7AA1F-B803-8C47-907C-E7BC688A9296}"/>
              </a:ext>
            </a:extLst>
          </p:cNvPr>
          <p:cNvSpPr>
            <a:spLocks noGrp="1"/>
          </p:cNvSpPr>
          <p:nvPr>
            <p:ph type="title"/>
          </p:nvPr>
        </p:nvSpPr>
        <p:spPr>
          <a:xfrm>
            <a:off x="838200" y="643467"/>
            <a:ext cx="2951205" cy="5571066"/>
          </a:xfrm>
        </p:spPr>
        <p:txBody>
          <a:bodyPr>
            <a:normAutofit/>
          </a:bodyPr>
          <a:lstStyle/>
          <a:p>
            <a:pPr algn="ctr"/>
            <a:r>
              <a:rPr lang="en-US" b="1" dirty="0">
                <a:solidFill>
                  <a:srgbClr val="FFFFFF"/>
                </a:solidFill>
              </a:rPr>
              <a:t>Redefinition</a:t>
            </a:r>
          </a:p>
        </p:txBody>
      </p:sp>
      <p:graphicFrame>
        <p:nvGraphicFramePr>
          <p:cNvPr id="5" name="Content Placeholder 2">
            <a:extLst>
              <a:ext uri="{FF2B5EF4-FFF2-40B4-BE49-F238E27FC236}">
                <a16:creationId xmlns:a16="http://schemas.microsoft.com/office/drawing/2014/main" id="{8363F515-AC53-463E-B258-F82642701081}"/>
              </a:ext>
            </a:extLst>
          </p:cNvPr>
          <p:cNvGraphicFramePr>
            <a:graphicFrameLocks noGrp="1"/>
          </p:cNvGraphicFramePr>
          <p:nvPr>
            <p:ph idx="1"/>
            <p:extLst>
              <p:ext uri="{D42A27DB-BD31-4B8C-83A1-F6EECF244321}">
                <p14:modId xmlns:p14="http://schemas.microsoft.com/office/powerpoint/2010/main" val="4112713295"/>
              </p:ext>
            </p:extLst>
          </p:nvPr>
        </p:nvGraphicFramePr>
        <p:xfrm>
          <a:off x="5203898" y="10421"/>
          <a:ext cx="6303729" cy="66646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8649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270B8-6226-53C6-0628-FDDB38478A6E}"/>
              </a:ext>
            </a:extLst>
          </p:cNvPr>
          <p:cNvSpPr>
            <a:spLocks noGrp="1"/>
          </p:cNvSpPr>
          <p:nvPr>
            <p:ph type="title"/>
          </p:nvPr>
        </p:nvSpPr>
        <p:spPr>
          <a:xfrm>
            <a:off x="5894962" y="479493"/>
            <a:ext cx="5458838" cy="1325563"/>
          </a:xfrm>
        </p:spPr>
        <p:txBody>
          <a:bodyPr>
            <a:normAutofit/>
          </a:bodyPr>
          <a:lstStyle/>
          <a:p>
            <a:r>
              <a:rPr lang="en-US" b="1" dirty="0">
                <a:solidFill>
                  <a:schemeClr val="accent2"/>
                </a:solidFill>
              </a:rPr>
              <a:t>Activity</a:t>
            </a:r>
            <a:endParaRPr lang="en-GB" dirty="0">
              <a:solidFill>
                <a:schemeClr val="accent2"/>
              </a:solidFill>
            </a:endParaRPr>
          </a:p>
        </p:txBody>
      </p:sp>
      <p:sp>
        <p:nvSpPr>
          <p:cNvPr id="19"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33AC827F-B809-0611-5228-D187833378CF}"/>
              </a:ext>
            </a:extLst>
          </p:cNvPr>
          <p:cNvPicPr>
            <a:picLocks noChangeAspect="1"/>
          </p:cNvPicPr>
          <p:nvPr/>
        </p:nvPicPr>
        <p:blipFill>
          <a:blip r:embed="rId3"/>
          <a:stretch>
            <a:fillRect/>
          </a:stretch>
        </p:blipFill>
        <p:spPr>
          <a:xfrm>
            <a:off x="203414" y="1273117"/>
            <a:ext cx="5488134" cy="412982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E7964E88-1BEE-309A-925D-B028ACFC8A8B}"/>
              </a:ext>
            </a:extLst>
          </p:cNvPr>
          <p:cNvSpPr>
            <a:spLocks noGrp="1"/>
          </p:cNvSpPr>
          <p:nvPr>
            <p:ph idx="1"/>
          </p:nvPr>
        </p:nvSpPr>
        <p:spPr>
          <a:xfrm>
            <a:off x="5894962" y="1533378"/>
            <a:ext cx="5458838" cy="4643585"/>
          </a:xfrm>
        </p:spPr>
        <p:txBody>
          <a:bodyPr>
            <a:normAutofit/>
          </a:bodyPr>
          <a:lstStyle/>
          <a:p>
            <a:pPr marL="0" indent="0">
              <a:buNone/>
            </a:pPr>
            <a:r>
              <a:rPr lang="en-GB" dirty="0"/>
              <a:t>Using the SAMR model, have a go at identifying how you might be able to integrate technology more fully into one of your placement teaching sessions.</a:t>
            </a:r>
          </a:p>
          <a:p>
            <a:pPr marL="0" indent="0">
              <a:buNone/>
            </a:pPr>
            <a:r>
              <a:rPr lang="en-GB" dirty="0"/>
              <a:t> </a:t>
            </a:r>
          </a:p>
          <a:p>
            <a:pPr marL="0" indent="0">
              <a:buNone/>
            </a:pPr>
            <a:r>
              <a:rPr lang="en-GB" dirty="0"/>
              <a:t>This can be a session that you have already taught or one you may be planning for the future.</a:t>
            </a:r>
          </a:p>
          <a:p>
            <a:pPr marL="0" indent="0">
              <a:buNone/>
            </a:pPr>
            <a:endParaRPr lang="en-GB" dirty="0"/>
          </a:p>
        </p:txBody>
      </p:sp>
    </p:spTree>
    <p:extLst>
      <p:ext uri="{BB962C8B-B14F-4D97-AF65-F5344CB8AC3E}">
        <p14:creationId xmlns:p14="http://schemas.microsoft.com/office/powerpoint/2010/main" val="37253564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5A632B-B15A-489E-8337-BC0F40DB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Arc 10">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5262" y="859948"/>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ACB6622-D18A-814D-AEC8-186A19A2A532}"/>
              </a:ext>
            </a:extLst>
          </p:cNvPr>
          <p:cNvSpPr>
            <a:spLocks noGrp="1"/>
          </p:cNvSpPr>
          <p:nvPr>
            <p:ph type="title"/>
          </p:nvPr>
        </p:nvSpPr>
        <p:spPr>
          <a:xfrm>
            <a:off x="838200" y="643467"/>
            <a:ext cx="2951205" cy="5571066"/>
          </a:xfrm>
        </p:spPr>
        <p:txBody>
          <a:bodyPr>
            <a:normAutofit/>
          </a:bodyPr>
          <a:lstStyle/>
          <a:p>
            <a:pPr algn="ctr"/>
            <a:r>
              <a:rPr lang="en-US" sz="5400" b="1" dirty="0">
                <a:solidFill>
                  <a:srgbClr val="FFFFFF"/>
                </a:solidFill>
              </a:rPr>
              <a:t>SAMR</a:t>
            </a:r>
          </a:p>
        </p:txBody>
      </p:sp>
      <p:sp>
        <p:nvSpPr>
          <p:cNvPr id="13" name="Rectangle: Rounded Corners 12">
            <a:extLst>
              <a:ext uri="{FF2B5EF4-FFF2-40B4-BE49-F238E27FC236}">
                <a16:creationId xmlns:a16="http://schemas.microsoft.com/office/drawing/2014/main" id="{651547D7-AD18-407B-A5F4-F8225B5DCF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5452" y="434266"/>
            <a:ext cx="7217701" cy="5922084"/>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F1DF3159-1690-4D95-88F9-80585D8F5E91}"/>
              </a:ext>
            </a:extLst>
          </p:cNvPr>
          <p:cNvGraphicFramePr>
            <a:graphicFrameLocks noGrp="1"/>
          </p:cNvGraphicFramePr>
          <p:nvPr>
            <p:ph idx="1"/>
            <p:extLst>
              <p:ext uri="{D42A27DB-BD31-4B8C-83A1-F6EECF244321}">
                <p14:modId xmlns:p14="http://schemas.microsoft.com/office/powerpoint/2010/main" val="4209051140"/>
              </p:ext>
            </p:extLst>
          </p:nvPr>
        </p:nvGraphicFramePr>
        <p:xfrm>
          <a:off x="4763911" y="1350498"/>
          <a:ext cx="6735443" cy="48237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D9C1CBC9-1A9C-FCBC-0862-4701757E51C1}"/>
              </a:ext>
            </a:extLst>
          </p:cNvPr>
          <p:cNvSpPr txBox="1"/>
          <p:nvPr/>
        </p:nvSpPr>
        <p:spPr>
          <a:xfrm>
            <a:off x="4763911" y="643467"/>
            <a:ext cx="6659055" cy="584775"/>
          </a:xfrm>
          <a:prstGeom prst="rect">
            <a:avLst/>
          </a:prstGeom>
          <a:noFill/>
        </p:spPr>
        <p:txBody>
          <a:bodyPr wrap="square" rtlCol="0">
            <a:spAutoFit/>
          </a:bodyPr>
          <a:lstStyle/>
          <a:p>
            <a:r>
              <a:rPr lang="en-GB" sz="3200" dirty="0"/>
              <a:t>So, which is best?</a:t>
            </a:r>
          </a:p>
        </p:txBody>
      </p:sp>
    </p:spTree>
    <p:extLst>
      <p:ext uri="{BB962C8B-B14F-4D97-AF65-F5344CB8AC3E}">
        <p14:creationId xmlns:p14="http://schemas.microsoft.com/office/powerpoint/2010/main" val="1708657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5894B-19B6-8F30-A178-FBDAA4E78CF4}"/>
              </a:ext>
            </a:extLst>
          </p:cNvPr>
          <p:cNvSpPr>
            <a:spLocks noGrp="1"/>
          </p:cNvSpPr>
          <p:nvPr>
            <p:ph type="ctrTitle"/>
          </p:nvPr>
        </p:nvSpPr>
        <p:spPr>
          <a:xfrm>
            <a:off x="1524000" y="1790195"/>
            <a:ext cx="9144000" cy="2387600"/>
          </a:xfrm>
        </p:spPr>
        <p:txBody>
          <a:bodyPr>
            <a:normAutofit/>
          </a:bodyPr>
          <a:lstStyle/>
          <a:p>
            <a:r>
              <a:rPr lang="en-GB" sz="9600" b="1" dirty="0">
                <a:solidFill>
                  <a:schemeClr val="accent2"/>
                </a:solidFill>
              </a:rPr>
              <a:t>TPACK</a:t>
            </a:r>
          </a:p>
        </p:txBody>
      </p:sp>
    </p:spTree>
    <p:extLst>
      <p:ext uri="{BB962C8B-B14F-4D97-AF65-F5344CB8AC3E}">
        <p14:creationId xmlns:p14="http://schemas.microsoft.com/office/powerpoint/2010/main" val="25561674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D79EFB-25BA-804A-A4B0-52FA71392B1F}"/>
              </a:ext>
            </a:extLst>
          </p:cNvPr>
          <p:cNvSpPr>
            <a:spLocks noGrp="1"/>
          </p:cNvSpPr>
          <p:nvPr>
            <p:ph type="title"/>
          </p:nvPr>
        </p:nvSpPr>
        <p:spPr>
          <a:xfrm>
            <a:off x="841248" y="548640"/>
            <a:ext cx="3600860" cy="5431536"/>
          </a:xfrm>
        </p:spPr>
        <p:txBody>
          <a:bodyPr>
            <a:normAutofit/>
          </a:bodyPr>
          <a:lstStyle/>
          <a:p>
            <a:r>
              <a:rPr lang="en-US" sz="5400"/>
              <a:t>Unpacking TPACK</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93AEADC-E908-5048-95E3-D704BFB2C068}"/>
              </a:ext>
            </a:extLst>
          </p:cNvPr>
          <p:cNvSpPr>
            <a:spLocks noGrp="1"/>
          </p:cNvSpPr>
          <p:nvPr>
            <p:ph idx="1"/>
          </p:nvPr>
        </p:nvSpPr>
        <p:spPr>
          <a:xfrm>
            <a:off x="5458265" y="552091"/>
            <a:ext cx="5892488" cy="5431536"/>
          </a:xfrm>
        </p:spPr>
        <p:txBody>
          <a:bodyPr anchor="ctr">
            <a:normAutofit/>
          </a:bodyPr>
          <a:lstStyle/>
          <a:p>
            <a:pPr marL="0" indent="0">
              <a:buNone/>
            </a:pPr>
            <a:endParaRPr lang="en-GB" sz="2200" dirty="0"/>
          </a:p>
          <a:p>
            <a:pPr marL="0" indent="0">
              <a:buNone/>
            </a:pPr>
            <a:endParaRPr lang="en-GB" sz="2200" dirty="0"/>
          </a:p>
          <a:p>
            <a:pPr marL="0" indent="0">
              <a:buNone/>
            </a:pPr>
            <a:endParaRPr lang="en-GB" sz="2200" dirty="0"/>
          </a:p>
          <a:p>
            <a:pPr marL="0" indent="0">
              <a:buNone/>
            </a:pPr>
            <a:r>
              <a:rPr lang="en-GB" sz="2400" dirty="0"/>
              <a:t>Teachers must understand how technology, pedagogy &amp; content interrelate &amp; create a form of knowledge that goes beyond the three separate knowledge bases.</a:t>
            </a:r>
          </a:p>
          <a:p>
            <a:pPr marL="0" indent="0">
              <a:buNone/>
            </a:pPr>
            <a:r>
              <a:rPr lang="en-GB" sz="2200" dirty="0"/>
              <a:t>				</a:t>
            </a:r>
            <a:r>
              <a:rPr lang="en-GB" sz="2200" i="1" dirty="0"/>
              <a:t>Shulman (1986)</a:t>
            </a:r>
            <a:br>
              <a:rPr lang="en-US" sz="2200" i="1" dirty="0"/>
            </a:br>
            <a:br>
              <a:rPr lang="en-US" sz="2200" i="1" dirty="0"/>
            </a:br>
            <a:endParaRPr lang="en-US" sz="2200" i="1" dirty="0"/>
          </a:p>
          <a:p>
            <a:endParaRPr lang="en-US" sz="2200" dirty="0"/>
          </a:p>
        </p:txBody>
      </p:sp>
    </p:spTree>
    <p:extLst>
      <p:ext uri="{BB962C8B-B14F-4D97-AF65-F5344CB8AC3E}">
        <p14:creationId xmlns:p14="http://schemas.microsoft.com/office/powerpoint/2010/main" val="12310343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141AD65-AB09-8444-B3A9-87F8E17A4E44}"/>
              </a:ext>
            </a:extLst>
          </p:cNvPr>
          <p:cNvSpPr>
            <a:spLocks noGrp="1"/>
          </p:cNvSpPr>
          <p:nvPr>
            <p:ph type="title"/>
          </p:nvPr>
        </p:nvSpPr>
        <p:spPr>
          <a:xfrm>
            <a:off x="606295" y="235318"/>
            <a:ext cx="4996706" cy="1854616"/>
          </a:xfrm>
        </p:spPr>
        <p:txBody>
          <a:bodyPr anchor="ctr">
            <a:normAutofit/>
          </a:bodyPr>
          <a:lstStyle/>
          <a:p>
            <a:r>
              <a:rPr lang="en-US" sz="4000" b="1" dirty="0"/>
              <a:t>The TPACK Model </a:t>
            </a:r>
            <a:r>
              <a:rPr lang="en-US" sz="4000" dirty="0"/>
              <a:t>(</a:t>
            </a:r>
            <a:r>
              <a:rPr lang="en-US" sz="2800" b="1" dirty="0"/>
              <a:t>Technological, Pedagogical and Content Knowledge)</a:t>
            </a:r>
            <a:endParaRPr lang="en-US" sz="4000" b="1" dirty="0"/>
          </a:p>
        </p:txBody>
      </p:sp>
      <p:grpSp>
        <p:nvGrpSpPr>
          <p:cNvPr id="73" name="Group 7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4" name="Rectangle 7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77" name="Rectangle 7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8958ABC-4A75-7C44-A241-79E477BE743E}"/>
              </a:ext>
            </a:extLst>
          </p:cNvPr>
          <p:cNvSpPr>
            <a:spLocks noGrp="1"/>
          </p:cNvSpPr>
          <p:nvPr>
            <p:ph idx="1"/>
          </p:nvPr>
        </p:nvSpPr>
        <p:spPr>
          <a:xfrm>
            <a:off x="435974" y="2280932"/>
            <a:ext cx="5012282" cy="4625070"/>
          </a:xfrm>
        </p:spPr>
        <p:txBody>
          <a:bodyPr anchor="ctr">
            <a:normAutofit/>
          </a:bodyPr>
          <a:lstStyle/>
          <a:p>
            <a:pPr marL="0" indent="0">
              <a:buNone/>
            </a:pPr>
            <a:r>
              <a:rPr lang="en-US" sz="2400" dirty="0"/>
              <a:t>A framework that aims for effective implementation of technology – based around 3 primary forms of knowledge:</a:t>
            </a:r>
          </a:p>
          <a:p>
            <a:pPr marL="0" indent="0">
              <a:buNone/>
            </a:pPr>
            <a:endParaRPr lang="en-US" sz="400" dirty="0"/>
          </a:p>
          <a:p>
            <a:pPr lvl="1"/>
            <a:r>
              <a:rPr lang="en-US" b="1" dirty="0"/>
              <a:t>CK</a:t>
            </a:r>
            <a:r>
              <a:rPr lang="en-US" dirty="0"/>
              <a:t> – Content Knowledge</a:t>
            </a:r>
          </a:p>
          <a:p>
            <a:pPr lvl="1"/>
            <a:r>
              <a:rPr lang="en-US" b="1" dirty="0"/>
              <a:t>PK</a:t>
            </a:r>
            <a:r>
              <a:rPr lang="en-US" dirty="0"/>
              <a:t> – Pedagogical Knowledge</a:t>
            </a:r>
          </a:p>
          <a:p>
            <a:pPr lvl="1"/>
            <a:r>
              <a:rPr lang="en-US" b="1" dirty="0"/>
              <a:t>TK</a:t>
            </a:r>
            <a:r>
              <a:rPr lang="en-US" dirty="0"/>
              <a:t> – Technological Knowledge</a:t>
            </a:r>
            <a:endParaRPr lang="en-GB" sz="2000" dirty="0"/>
          </a:p>
          <a:p>
            <a:pPr marL="0" indent="0">
              <a:buNone/>
            </a:pPr>
            <a:endParaRPr lang="en-GB" sz="100" dirty="0"/>
          </a:p>
          <a:p>
            <a:pPr marL="0" indent="0">
              <a:buNone/>
            </a:pPr>
            <a:r>
              <a:rPr lang="en-GB" sz="2400" dirty="0"/>
              <a:t>This order is important because the technology being implemented must communicate the content and support the pedagogy in order to enhance students’ learning experience.</a:t>
            </a:r>
          </a:p>
          <a:p>
            <a:pPr marL="0" indent="0">
              <a:buNone/>
            </a:pPr>
            <a:endParaRPr lang="en-US" sz="2000" dirty="0"/>
          </a:p>
        </p:txBody>
      </p:sp>
      <p:sp>
        <p:nvSpPr>
          <p:cNvPr id="79" name="Rectangle 7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098" name="Picture 2" descr="TPACK Framework Diagram">
            <a:extLst>
              <a:ext uri="{FF2B5EF4-FFF2-40B4-BE49-F238E27FC236}">
                <a16:creationId xmlns:a16="http://schemas.microsoft.com/office/drawing/2014/main" id="{50A8B113-84EF-6E4D-828E-8072AE69637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00" r="3" b="3235"/>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4600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0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0">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Arc 12">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E9AB1A6-CB98-A542-BF93-F2B3BCF2E0E1}"/>
              </a:ext>
            </a:extLst>
          </p:cNvPr>
          <p:cNvSpPr>
            <a:spLocks noGrp="1"/>
          </p:cNvSpPr>
          <p:nvPr>
            <p:ph type="title"/>
          </p:nvPr>
        </p:nvSpPr>
        <p:spPr>
          <a:xfrm>
            <a:off x="838200" y="643467"/>
            <a:ext cx="2951205" cy="5571066"/>
          </a:xfrm>
        </p:spPr>
        <p:txBody>
          <a:bodyPr>
            <a:normAutofit/>
          </a:bodyPr>
          <a:lstStyle/>
          <a:p>
            <a:r>
              <a:rPr lang="en-US" dirty="0">
                <a:solidFill>
                  <a:srgbClr val="FFFFFF"/>
                </a:solidFill>
              </a:rPr>
              <a:t>Forms of Knowledge</a:t>
            </a:r>
          </a:p>
        </p:txBody>
      </p:sp>
      <p:graphicFrame>
        <p:nvGraphicFramePr>
          <p:cNvPr id="18" name="Content Placeholder 2">
            <a:extLst>
              <a:ext uri="{FF2B5EF4-FFF2-40B4-BE49-F238E27FC236}">
                <a16:creationId xmlns:a16="http://schemas.microsoft.com/office/drawing/2014/main" id="{12C96617-89B5-4C76-8C78-83E06DED23D0}"/>
              </a:ext>
            </a:extLst>
          </p:cNvPr>
          <p:cNvGraphicFramePr>
            <a:graphicFrameLocks noGrp="1"/>
          </p:cNvGraphicFramePr>
          <p:nvPr>
            <p:ph idx="1"/>
            <p:extLst>
              <p:ext uri="{D42A27DB-BD31-4B8C-83A1-F6EECF244321}">
                <p14:modId xmlns:p14="http://schemas.microsoft.com/office/powerpoint/2010/main" val="2531437929"/>
              </p:ext>
            </p:extLst>
          </p:nvPr>
        </p:nvGraphicFramePr>
        <p:xfrm>
          <a:off x="5237018" y="653693"/>
          <a:ext cx="6303729" cy="55608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022659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255A52-0F4C-4F4B-9184-126A0EEED969}"/>
              </a:ext>
            </a:extLst>
          </p:cNvPr>
          <p:cNvSpPr>
            <a:spLocks noGrp="1"/>
          </p:cNvSpPr>
          <p:nvPr>
            <p:ph type="title"/>
          </p:nvPr>
        </p:nvSpPr>
        <p:spPr>
          <a:xfrm>
            <a:off x="686834" y="1153572"/>
            <a:ext cx="3200400" cy="4461163"/>
          </a:xfrm>
        </p:spPr>
        <p:txBody>
          <a:bodyPr vert="horz" lIns="91440" tIns="45720" rIns="91440" bIns="45720" rtlCol="0" anchor="ctr">
            <a:normAutofit/>
          </a:bodyPr>
          <a:lstStyle/>
          <a:p>
            <a:r>
              <a:rPr lang="en-US" b="1" kern="1200">
                <a:solidFill>
                  <a:srgbClr val="FFFFFF"/>
                </a:solidFill>
                <a:latin typeface="+mj-lt"/>
                <a:ea typeface="+mj-ea"/>
                <a:cs typeface="+mj-cs"/>
              </a:rPr>
              <a:t>Content Knowledge</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TextBox 3">
            <a:extLst>
              <a:ext uri="{FF2B5EF4-FFF2-40B4-BE49-F238E27FC236}">
                <a16:creationId xmlns:a16="http://schemas.microsoft.com/office/drawing/2014/main" id="{637FDE9C-F486-7221-48BA-9CE23CDC0DD7}"/>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marL="228600" lvl="0" indent="-228600">
              <a:lnSpc>
                <a:spcPct val="90000"/>
              </a:lnSpc>
              <a:spcAft>
                <a:spcPts val="600"/>
              </a:spcAft>
              <a:buFont typeface="Arial" panose="020B0604020202020204" pitchFamily="34" charset="0"/>
              <a:buChar char="•"/>
            </a:pPr>
            <a:endParaRPr lang="en-US" sz="2400" dirty="0"/>
          </a:p>
          <a:p>
            <a:pPr marL="228600" lvl="0" indent="-228600">
              <a:lnSpc>
                <a:spcPct val="90000"/>
              </a:lnSpc>
              <a:spcAft>
                <a:spcPts val="600"/>
              </a:spcAft>
              <a:buFont typeface="Arial" panose="020B0604020202020204" pitchFamily="34" charset="0"/>
              <a:buChar char="•"/>
            </a:pPr>
            <a:r>
              <a:rPr lang="en-US" sz="2400" dirty="0"/>
              <a:t>Knowledge or specific nature of a discipline or subject matter.</a:t>
            </a:r>
          </a:p>
          <a:p>
            <a:pPr lvl="0">
              <a:lnSpc>
                <a:spcPct val="90000"/>
              </a:lnSpc>
              <a:spcAft>
                <a:spcPts val="600"/>
              </a:spcAft>
            </a:pPr>
            <a:endParaRPr lang="en-US" sz="2400" dirty="0"/>
          </a:p>
          <a:p>
            <a:pPr marL="228600" indent="-228600">
              <a:lnSpc>
                <a:spcPct val="90000"/>
              </a:lnSpc>
              <a:spcAft>
                <a:spcPts val="600"/>
              </a:spcAft>
              <a:buFont typeface="Arial" panose="020B0604020202020204" pitchFamily="34" charset="0"/>
              <a:buChar char="•"/>
            </a:pPr>
            <a:r>
              <a:rPr lang="en-US" sz="2400" dirty="0"/>
              <a:t>Teachers are expected to master the content they teach. </a:t>
            </a:r>
          </a:p>
          <a:p>
            <a:pPr lvl="0" indent="-228600">
              <a:lnSpc>
                <a:spcPct val="90000"/>
              </a:lnSpc>
              <a:spcAft>
                <a:spcPts val="600"/>
              </a:spcAft>
              <a:buFont typeface="Arial" panose="020B0604020202020204" pitchFamily="34" charset="0"/>
              <a:buChar char="•"/>
            </a:pPr>
            <a:endParaRPr lang="en-US" sz="2400" dirty="0"/>
          </a:p>
          <a:p>
            <a:pPr marL="228600" indent="-228600">
              <a:lnSpc>
                <a:spcPct val="90000"/>
              </a:lnSpc>
              <a:spcAft>
                <a:spcPts val="600"/>
              </a:spcAft>
              <a:buFont typeface="Arial" panose="020B0604020202020204" pitchFamily="34" charset="0"/>
              <a:buChar char="•"/>
            </a:pPr>
            <a:r>
              <a:rPr lang="en-US" sz="2400" b="1" dirty="0"/>
              <a:t>CK</a:t>
            </a:r>
            <a:r>
              <a:rPr lang="en-US" sz="2400" dirty="0"/>
              <a:t> varies greatly between different educational contexts.</a:t>
            </a:r>
          </a:p>
          <a:p>
            <a:pPr lvl="0" indent="-228600">
              <a:lnSpc>
                <a:spcPct val="90000"/>
              </a:lnSpc>
              <a:spcAft>
                <a:spcPts val="600"/>
              </a:spcAft>
              <a:buFont typeface="Arial" panose="020B0604020202020204" pitchFamily="34" charset="0"/>
              <a:buChar char="•"/>
            </a:pPr>
            <a:endParaRPr lang="en-US" dirty="0"/>
          </a:p>
          <a:p>
            <a:pPr lvl="0" indent="-228600">
              <a:lnSpc>
                <a:spcPct val="90000"/>
              </a:lnSpc>
              <a:spcAft>
                <a:spcPts val="600"/>
              </a:spcAft>
              <a:buFont typeface="Arial" panose="020B0604020202020204" pitchFamily="34" charset="0"/>
              <a:buChar char="•"/>
            </a:pPr>
            <a:endParaRPr lang="en-US" dirty="0"/>
          </a:p>
          <a:p>
            <a:pPr lvl="0" indent="-228600">
              <a:lnSpc>
                <a:spcPct val="90000"/>
              </a:lnSpc>
              <a:spcAft>
                <a:spcPts val="600"/>
              </a:spcAft>
              <a:buFont typeface="Arial" panose="020B0604020202020204" pitchFamily="34" charset="0"/>
              <a:buChar char="•"/>
            </a:pPr>
            <a:endParaRPr lang="en-US" dirty="0"/>
          </a:p>
        </p:txBody>
      </p:sp>
    </p:spTree>
    <p:extLst>
      <p:ext uri="{BB962C8B-B14F-4D97-AF65-F5344CB8AC3E}">
        <p14:creationId xmlns:p14="http://schemas.microsoft.com/office/powerpoint/2010/main" val="21095111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788030-B82E-6542-BA23-D6E2910012D1}"/>
              </a:ext>
            </a:extLst>
          </p:cNvPr>
          <p:cNvSpPr>
            <a:spLocks noGrp="1"/>
          </p:cNvSpPr>
          <p:nvPr>
            <p:ph type="title"/>
          </p:nvPr>
        </p:nvSpPr>
        <p:spPr>
          <a:xfrm>
            <a:off x="686834" y="1153572"/>
            <a:ext cx="3200400" cy="4461163"/>
          </a:xfrm>
        </p:spPr>
        <p:txBody>
          <a:bodyPr vert="horz" lIns="91440" tIns="45720" rIns="91440" bIns="45720" rtlCol="0" anchor="ctr">
            <a:normAutofit/>
          </a:bodyPr>
          <a:lstStyle/>
          <a:p>
            <a:r>
              <a:rPr lang="en-US" b="1" kern="1200" dirty="0">
                <a:solidFill>
                  <a:srgbClr val="FFFFFF"/>
                </a:solidFill>
                <a:latin typeface="+mj-lt"/>
                <a:ea typeface="+mj-ea"/>
                <a:cs typeface="+mj-cs"/>
              </a:rPr>
              <a:t>Pedagogical Knowledge </a:t>
            </a:r>
            <a:endParaRPr lang="en-US" kern="1200" dirty="0">
              <a:solidFill>
                <a:srgbClr val="FFFFFF"/>
              </a:solidFill>
              <a:latin typeface="+mj-lt"/>
              <a:ea typeface="+mj-ea"/>
              <a:cs typeface="+mj-cs"/>
            </a:endParaRPr>
          </a:p>
        </p:txBody>
      </p:sp>
      <p:sp>
        <p:nvSpPr>
          <p:cNvPr id="15"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TextBox 3">
            <a:extLst>
              <a:ext uri="{FF2B5EF4-FFF2-40B4-BE49-F238E27FC236}">
                <a16:creationId xmlns:a16="http://schemas.microsoft.com/office/drawing/2014/main" id="{0F00F23D-DE12-C151-B2F1-C24E39B55FF7}"/>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marL="228600" lvl="0" indent="-228600">
              <a:lnSpc>
                <a:spcPct val="90000"/>
              </a:lnSpc>
              <a:spcAft>
                <a:spcPts val="600"/>
              </a:spcAft>
              <a:buFont typeface="Arial" panose="020B0604020202020204" pitchFamily="34" charset="0"/>
              <a:buChar char="•"/>
            </a:pPr>
            <a:endParaRPr lang="en-US" sz="2400" dirty="0"/>
          </a:p>
          <a:p>
            <a:pPr marL="228600" lvl="0" indent="-228600">
              <a:lnSpc>
                <a:spcPct val="90000"/>
              </a:lnSpc>
              <a:spcAft>
                <a:spcPts val="600"/>
              </a:spcAft>
              <a:buFont typeface="Arial" panose="020B0604020202020204" pitchFamily="34" charset="0"/>
              <a:buChar char="•"/>
            </a:pPr>
            <a:r>
              <a:rPr lang="en-US" sz="2400" b="1" dirty="0"/>
              <a:t>PK</a:t>
            </a:r>
            <a:r>
              <a:rPr lang="en-US" sz="2400" dirty="0"/>
              <a:t> describes knowledge regarding teaching, different teaching methods, such as knowing how to </a:t>
            </a:r>
            <a:r>
              <a:rPr lang="en-US" sz="2400" dirty="0" err="1"/>
              <a:t>organise</a:t>
            </a:r>
            <a:r>
              <a:rPr lang="en-US" sz="2400" dirty="0"/>
              <a:t> activities in a way conductive to students constructive building of knowledge. </a:t>
            </a:r>
          </a:p>
          <a:p>
            <a:pPr lvl="0" indent="-228600">
              <a:lnSpc>
                <a:spcPct val="90000"/>
              </a:lnSpc>
              <a:spcAft>
                <a:spcPts val="600"/>
              </a:spcAft>
              <a:buFont typeface="Arial" panose="020B0604020202020204" pitchFamily="34" charset="0"/>
              <a:buChar char="•"/>
            </a:pPr>
            <a:endParaRPr lang="en-US" sz="2400" dirty="0"/>
          </a:p>
          <a:p>
            <a:pPr marL="228600" indent="-228600">
              <a:lnSpc>
                <a:spcPct val="90000"/>
              </a:lnSpc>
              <a:spcAft>
                <a:spcPts val="600"/>
              </a:spcAft>
              <a:buFont typeface="Arial" panose="020B0604020202020204" pitchFamily="34" charset="0"/>
              <a:buChar char="•"/>
            </a:pPr>
            <a:r>
              <a:rPr lang="en-US" sz="2400" dirty="0"/>
              <a:t>It is a set of skills that educators must develop in order to manage and </a:t>
            </a:r>
            <a:r>
              <a:rPr lang="en-US" sz="2400" dirty="0" err="1"/>
              <a:t>organise</a:t>
            </a:r>
            <a:r>
              <a:rPr lang="en-US" sz="2400" dirty="0"/>
              <a:t> teaching &amp; learning activities for intended learning outcomes. </a:t>
            </a:r>
          </a:p>
          <a:p>
            <a:pPr lvl="0" indent="-228600">
              <a:lnSpc>
                <a:spcPct val="90000"/>
              </a:lnSpc>
              <a:spcAft>
                <a:spcPts val="600"/>
              </a:spcAft>
              <a:buFont typeface="Arial" panose="020B0604020202020204" pitchFamily="34" charset="0"/>
              <a:buChar char="•"/>
            </a:pPr>
            <a:endParaRPr lang="en-US" sz="2400" dirty="0"/>
          </a:p>
          <a:p>
            <a:pPr marL="228600" indent="-228600">
              <a:lnSpc>
                <a:spcPct val="90000"/>
              </a:lnSpc>
              <a:spcAft>
                <a:spcPts val="600"/>
              </a:spcAft>
              <a:buFont typeface="Arial" panose="020B0604020202020204" pitchFamily="34" charset="0"/>
              <a:buChar char="•"/>
            </a:pPr>
            <a:r>
              <a:rPr lang="en-US" sz="2400" dirty="0"/>
              <a:t>What aspects of Pedagogy do we consider when we plan our lessons?</a:t>
            </a:r>
          </a:p>
          <a:p>
            <a:pPr lvl="0" indent="-228600">
              <a:lnSpc>
                <a:spcPct val="90000"/>
              </a:lnSpc>
              <a:spcAft>
                <a:spcPts val="600"/>
              </a:spcAft>
              <a:buFont typeface="Arial" panose="020B0604020202020204" pitchFamily="34" charset="0"/>
              <a:buChar char="•"/>
            </a:pPr>
            <a:endParaRPr lang="en-US" dirty="0"/>
          </a:p>
          <a:p>
            <a:pPr lvl="0" indent="-228600">
              <a:lnSpc>
                <a:spcPct val="90000"/>
              </a:lnSpc>
              <a:spcAft>
                <a:spcPts val="600"/>
              </a:spcAft>
              <a:buFont typeface="Arial" panose="020B0604020202020204" pitchFamily="34" charset="0"/>
              <a:buChar char="•"/>
            </a:pPr>
            <a:endParaRPr lang="en-US" dirty="0"/>
          </a:p>
        </p:txBody>
      </p:sp>
    </p:spTree>
    <p:extLst>
      <p:ext uri="{BB962C8B-B14F-4D97-AF65-F5344CB8AC3E}">
        <p14:creationId xmlns:p14="http://schemas.microsoft.com/office/powerpoint/2010/main" val="20331181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C0C88F-4C08-99FE-EAE3-80DC09AB4DF5}"/>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Technological Knowledge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CB4EA2A-9095-BC6E-5700-76CB1D650DA5}"/>
              </a:ext>
            </a:extLst>
          </p:cNvPr>
          <p:cNvSpPr>
            <a:spLocks noGrp="1"/>
          </p:cNvSpPr>
          <p:nvPr>
            <p:ph idx="1"/>
          </p:nvPr>
        </p:nvSpPr>
        <p:spPr>
          <a:xfrm>
            <a:off x="4447308" y="591344"/>
            <a:ext cx="6906491" cy="5585619"/>
          </a:xfrm>
        </p:spPr>
        <p:txBody>
          <a:bodyPr anchor="ctr">
            <a:normAutofit/>
          </a:bodyPr>
          <a:lstStyle/>
          <a:p>
            <a:endParaRPr lang="en-GB" sz="2400" b="0" i="0" kern="1200" dirty="0">
              <a:effectLst/>
              <a:latin typeface="+mn-lt"/>
              <a:ea typeface="+mn-ea"/>
              <a:cs typeface="+mn-cs"/>
            </a:endParaRPr>
          </a:p>
          <a:p>
            <a:r>
              <a:rPr lang="en-GB" sz="2400" b="0" i="0" kern="1200" dirty="0">
                <a:effectLst/>
                <a:latin typeface="+mn-lt"/>
                <a:ea typeface="+mn-ea"/>
                <a:cs typeface="+mn-cs"/>
              </a:rPr>
              <a:t>The teachers’ knowledge of, and ability to use, various technologies, technological tools, and associated resources. </a:t>
            </a:r>
          </a:p>
          <a:p>
            <a:pPr marL="0" indent="0">
              <a:buNone/>
            </a:pPr>
            <a:endParaRPr lang="en-GB" sz="2400" b="0" i="0" kern="1200" dirty="0">
              <a:effectLst/>
              <a:latin typeface="+mn-lt"/>
              <a:ea typeface="+mn-ea"/>
              <a:cs typeface="+mn-cs"/>
            </a:endParaRPr>
          </a:p>
          <a:p>
            <a:r>
              <a:rPr lang="en-GB" sz="2400" b="1" i="0" kern="1200" dirty="0">
                <a:effectLst/>
                <a:latin typeface="+mn-lt"/>
                <a:ea typeface="+mn-ea"/>
                <a:cs typeface="+mn-cs"/>
              </a:rPr>
              <a:t>TK </a:t>
            </a:r>
            <a:r>
              <a:rPr lang="en-GB" sz="2400" b="0" i="0" kern="1200" dirty="0">
                <a:effectLst/>
                <a:latin typeface="+mn-lt"/>
                <a:ea typeface="+mn-ea"/>
                <a:cs typeface="+mn-cs"/>
              </a:rPr>
              <a:t>concerns understanding edtech:</a:t>
            </a:r>
          </a:p>
          <a:p>
            <a:pPr lvl="1"/>
            <a:r>
              <a:rPr lang="en-GB" b="0" i="0" kern="1200" dirty="0">
                <a:effectLst/>
                <a:latin typeface="+mn-lt"/>
                <a:ea typeface="+mn-ea"/>
                <a:cs typeface="+mn-cs"/>
              </a:rPr>
              <a:t>considering its possibilities for a specific subject area or classroom.</a:t>
            </a:r>
          </a:p>
          <a:p>
            <a:pPr lvl="1"/>
            <a:r>
              <a:rPr lang="en-GB" b="0" i="0" kern="1200" dirty="0">
                <a:effectLst/>
                <a:latin typeface="+mn-lt"/>
                <a:ea typeface="+mn-ea"/>
                <a:cs typeface="+mn-cs"/>
              </a:rPr>
              <a:t>learning to recognise when it will assist or impede learning </a:t>
            </a:r>
          </a:p>
          <a:p>
            <a:pPr lvl="1"/>
            <a:r>
              <a:rPr lang="en-GB" b="0" i="0" kern="1200" dirty="0">
                <a:effectLst/>
                <a:latin typeface="+mn-lt"/>
                <a:ea typeface="+mn-ea"/>
                <a:cs typeface="+mn-cs"/>
              </a:rPr>
              <a:t>continually learning and adapting to new technology offerings.</a:t>
            </a:r>
          </a:p>
          <a:p>
            <a:pPr marL="0" indent="0">
              <a:buNone/>
            </a:pPr>
            <a:br>
              <a:rPr lang="en-GB" b="0" i="0" kern="1200" dirty="0">
                <a:effectLst/>
                <a:latin typeface="+mn-lt"/>
                <a:ea typeface="+mn-ea"/>
                <a:cs typeface="+mn-cs"/>
              </a:rPr>
            </a:br>
            <a:endParaRPr lang="en-GB" dirty="0"/>
          </a:p>
        </p:txBody>
      </p:sp>
    </p:spTree>
    <p:extLst>
      <p:ext uri="{BB962C8B-B14F-4D97-AF65-F5344CB8AC3E}">
        <p14:creationId xmlns:p14="http://schemas.microsoft.com/office/powerpoint/2010/main" val="19485867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A23F0-C160-C948-AA39-86B13B4FA69F}"/>
              </a:ext>
            </a:extLst>
          </p:cNvPr>
          <p:cNvSpPr>
            <a:spLocks noGrp="1"/>
          </p:cNvSpPr>
          <p:nvPr>
            <p:ph type="title"/>
          </p:nvPr>
        </p:nvSpPr>
        <p:spPr>
          <a:xfrm>
            <a:off x="396573" y="320675"/>
            <a:ext cx="11407487" cy="1325563"/>
          </a:xfrm>
        </p:spPr>
        <p:txBody>
          <a:bodyPr>
            <a:normAutofit/>
          </a:bodyPr>
          <a:lstStyle/>
          <a:p>
            <a:r>
              <a:rPr lang="en-US" sz="4800" b="1" dirty="0">
                <a:solidFill>
                  <a:schemeClr val="accent2"/>
                </a:solidFill>
              </a:rPr>
              <a:t>Activity</a:t>
            </a:r>
          </a:p>
        </p:txBody>
      </p:sp>
      <p:sp>
        <p:nvSpPr>
          <p:cNvPr id="4" name="Content Placeholder 3">
            <a:extLst>
              <a:ext uri="{FF2B5EF4-FFF2-40B4-BE49-F238E27FC236}">
                <a16:creationId xmlns:a16="http://schemas.microsoft.com/office/drawing/2014/main" id="{28864086-6505-B8F5-16C7-FD8BDDF20302}"/>
              </a:ext>
            </a:extLst>
          </p:cNvPr>
          <p:cNvSpPr>
            <a:spLocks noGrp="1"/>
          </p:cNvSpPr>
          <p:nvPr>
            <p:ph idx="1"/>
          </p:nvPr>
        </p:nvSpPr>
        <p:spPr>
          <a:xfrm>
            <a:off x="838200" y="1533378"/>
            <a:ext cx="10515600" cy="4643585"/>
          </a:xfrm>
        </p:spPr>
        <p:txBody>
          <a:bodyPr>
            <a:normAutofit fontScale="85000" lnSpcReduction="10000"/>
          </a:bodyPr>
          <a:lstStyle/>
          <a:p>
            <a:r>
              <a:rPr lang="en-GB" dirty="0"/>
              <a:t>Have a go at applying the TPACK model to an area of your teaching, to achieve this you must add the following information to your TPACK diagram:</a:t>
            </a:r>
          </a:p>
          <a:p>
            <a:pPr marL="0" indent="0">
              <a:buNone/>
            </a:pPr>
            <a:endParaRPr lang="en-GB" dirty="0"/>
          </a:p>
          <a:p>
            <a:pPr lvl="1"/>
            <a:r>
              <a:rPr lang="en-GB" sz="2800" b="1" dirty="0"/>
              <a:t>CK</a:t>
            </a:r>
            <a:r>
              <a:rPr lang="en-GB" sz="2800" dirty="0"/>
              <a:t> - Decide on a topic you are knowledgeable about and highlight the key themes you will be covering within your session.</a:t>
            </a:r>
          </a:p>
          <a:p>
            <a:pPr marL="457200" lvl="1" indent="0">
              <a:buNone/>
            </a:pPr>
            <a:endParaRPr lang="en-GB" sz="2800" dirty="0"/>
          </a:p>
          <a:p>
            <a:pPr lvl="1"/>
            <a:r>
              <a:rPr lang="en-GB" sz="2800" b="1" dirty="0"/>
              <a:t>PK</a:t>
            </a:r>
            <a:r>
              <a:rPr lang="en-GB" sz="2800" dirty="0"/>
              <a:t> - Determine which teaching and learning strategies you think are best suited to teaching this topic to your learners.</a:t>
            </a:r>
          </a:p>
          <a:p>
            <a:pPr marL="457200" lvl="1" indent="0">
              <a:buNone/>
            </a:pPr>
            <a:endParaRPr lang="en-GB" sz="2800" dirty="0"/>
          </a:p>
          <a:p>
            <a:pPr lvl="1"/>
            <a:r>
              <a:rPr lang="en-GB" sz="2800" b="1" dirty="0"/>
              <a:t>TK</a:t>
            </a:r>
            <a:r>
              <a:rPr lang="en-GB" sz="2800" dirty="0"/>
              <a:t> – Now consider your own understanding of technology, which digital technology tools may be best suited to supporting you with this endeavour? </a:t>
            </a:r>
          </a:p>
          <a:p>
            <a:pPr lvl="1"/>
            <a:endParaRPr lang="en-GB" sz="2800" dirty="0"/>
          </a:p>
          <a:p>
            <a:pPr lvl="1"/>
            <a:r>
              <a:rPr lang="en-GB" sz="2800" dirty="0"/>
              <a:t>What do you think are your key challenges and opportunities?</a:t>
            </a:r>
          </a:p>
          <a:p>
            <a:endParaRPr lang="en-GB" dirty="0"/>
          </a:p>
        </p:txBody>
      </p:sp>
    </p:spTree>
    <p:extLst>
      <p:ext uri="{BB962C8B-B14F-4D97-AF65-F5344CB8AC3E}">
        <p14:creationId xmlns:p14="http://schemas.microsoft.com/office/powerpoint/2010/main" val="15273579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5894B-19B6-8F30-A178-FBDAA4E78CF4}"/>
              </a:ext>
            </a:extLst>
          </p:cNvPr>
          <p:cNvSpPr>
            <a:spLocks noGrp="1"/>
          </p:cNvSpPr>
          <p:nvPr>
            <p:ph type="ctrTitle"/>
          </p:nvPr>
        </p:nvSpPr>
        <p:spPr>
          <a:xfrm>
            <a:off x="1147157" y="1792778"/>
            <a:ext cx="9144000" cy="2387600"/>
          </a:xfrm>
        </p:spPr>
        <p:txBody>
          <a:bodyPr>
            <a:normAutofit/>
          </a:bodyPr>
          <a:lstStyle/>
          <a:p>
            <a:r>
              <a:rPr lang="en-GB" sz="9600" b="1" dirty="0">
                <a:solidFill>
                  <a:schemeClr val="accent2"/>
                </a:solidFill>
              </a:rPr>
              <a:t>TIM</a:t>
            </a:r>
          </a:p>
        </p:txBody>
      </p:sp>
    </p:spTree>
    <p:extLst>
      <p:ext uri="{BB962C8B-B14F-4D97-AF65-F5344CB8AC3E}">
        <p14:creationId xmlns:p14="http://schemas.microsoft.com/office/powerpoint/2010/main" val="6990392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0A40B-4714-CFCF-D31B-7405A90E2054}"/>
              </a:ext>
            </a:extLst>
          </p:cNvPr>
          <p:cNvSpPr>
            <a:spLocks noGrp="1"/>
          </p:cNvSpPr>
          <p:nvPr>
            <p:ph type="title"/>
          </p:nvPr>
        </p:nvSpPr>
        <p:spPr/>
        <p:txBody>
          <a:bodyPr>
            <a:normAutofit/>
          </a:bodyPr>
          <a:lstStyle/>
          <a:p>
            <a:r>
              <a:rPr lang="en-GB" sz="4000" dirty="0">
                <a:solidFill>
                  <a:schemeClr val="accent2"/>
                </a:solidFill>
                <a:latin typeface="+mn-lt"/>
              </a:rPr>
              <a:t>What is TIM – The Technology Integrated Matrix?</a:t>
            </a:r>
          </a:p>
        </p:txBody>
      </p:sp>
      <p:sp>
        <p:nvSpPr>
          <p:cNvPr id="3" name="Content Placeholder 2">
            <a:extLst>
              <a:ext uri="{FF2B5EF4-FFF2-40B4-BE49-F238E27FC236}">
                <a16:creationId xmlns:a16="http://schemas.microsoft.com/office/drawing/2014/main" id="{13AD805D-192D-86A0-4221-62561D215941}"/>
              </a:ext>
            </a:extLst>
          </p:cNvPr>
          <p:cNvSpPr>
            <a:spLocks noGrp="1"/>
          </p:cNvSpPr>
          <p:nvPr>
            <p:ph idx="1"/>
          </p:nvPr>
        </p:nvSpPr>
        <p:spPr/>
        <p:txBody>
          <a:bodyPr/>
          <a:lstStyle/>
          <a:p>
            <a:pPr marL="0" indent="0">
              <a:buNone/>
            </a:pPr>
            <a:r>
              <a:rPr lang="en-GB" dirty="0"/>
              <a:t>Click on the links below to learn more:</a:t>
            </a:r>
          </a:p>
          <a:p>
            <a:endParaRPr lang="en-GB" dirty="0"/>
          </a:p>
          <a:p>
            <a:r>
              <a:rPr lang="en-GB" dirty="0">
                <a:hlinkClick r:id="rId3"/>
              </a:rPr>
              <a:t>Technology Interactive Matrix</a:t>
            </a:r>
            <a:endParaRPr lang="en-GB" dirty="0"/>
          </a:p>
          <a:p>
            <a:r>
              <a:rPr lang="en-GB" dirty="0">
                <a:hlinkClick r:id="rId4"/>
              </a:rPr>
              <a:t>Introductory Video</a:t>
            </a:r>
            <a:endParaRPr lang="en-GB" dirty="0"/>
          </a:p>
        </p:txBody>
      </p:sp>
    </p:spTree>
    <p:extLst>
      <p:ext uri="{BB962C8B-B14F-4D97-AF65-F5344CB8AC3E}">
        <p14:creationId xmlns:p14="http://schemas.microsoft.com/office/powerpoint/2010/main" val="21343038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7" name="Image" descr="Image"/>
          <p:cNvPicPr>
            <a:picLocks noChangeAspect="1"/>
          </p:cNvPicPr>
          <p:nvPr/>
        </p:nvPicPr>
        <p:blipFill>
          <a:blip r:embed="rId3"/>
          <a:stretch>
            <a:fillRect/>
          </a:stretch>
        </p:blipFill>
        <p:spPr>
          <a:xfrm>
            <a:off x="0" y="0"/>
            <a:ext cx="12192000" cy="6858000"/>
          </a:xfrm>
          <a:prstGeom prst="rect">
            <a:avLst/>
          </a:prstGeom>
          <a:ln w="12700">
            <a:miter lim="400000"/>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9" name="Image" descr="Image"/>
          <p:cNvPicPr>
            <a:picLocks noChangeAspect="1"/>
          </p:cNvPicPr>
          <p:nvPr/>
        </p:nvPicPr>
        <p:blipFill>
          <a:blip r:embed="rId2"/>
          <a:stretch>
            <a:fillRect/>
          </a:stretch>
        </p:blipFill>
        <p:spPr>
          <a:xfrm>
            <a:off x="0" y="0"/>
            <a:ext cx="12192000" cy="6858000"/>
          </a:xfrm>
          <a:prstGeom prst="rect">
            <a:avLst/>
          </a:prstGeom>
          <a:ln w="12700">
            <a:miter lim="400000"/>
          </a:ln>
        </p:spPr>
      </p:pic>
      <p:pic>
        <p:nvPicPr>
          <p:cNvPr id="160" name="Active-C.jpg" descr="Active-C.jpg"/>
          <p:cNvPicPr>
            <a:picLocks noChangeAspect="1"/>
          </p:cNvPicPr>
          <p:nvPr/>
        </p:nvPicPr>
        <p:blipFill>
          <a:blip r:embed="rId3"/>
          <a:stretch>
            <a:fillRect/>
          </a:stretch>
        </p:blipFill>
        <p:spPr>
          <a:xfrm>
            <a:off x="6771831" y="462582"/>
            <a:ext cx="1361046" cy="1361046"/>
          </a:xfrm>
          <a:prstGeom prst="rect">
            <a:avLst/>
          </a:prstGeom>
          <a:ln w="12700">
            <a:miter lim="400000"/>
          </a:ln>
        </p:spPr>
      </p:pic>
      <p:pic>
        <p:nvPicPr>
          <p:cNvPr id="161" name="Collaborative-C.png" descr="Collaborative-C.png"/>
          <p:cNvPicPr>
            <a:picLocks noChangeAspect="1"/>
          </p:cNvPicPr>
          <p:nvPr/>
        </p:nvPicPr>
        <p:blipFill>
          <a:blip r:embed="rId4"/>
          <a:stretch>
            <a:fillRect/>
          </a:stretch>
        </p:blipFill>
        <p:spPr>
          <a:xfrm>
            <a:off x="8993684" y="2465361"/>
            <a:ext cx="1361045" cy="1361045"/>
          </a:xfrm>
          <a:prstGeom prst="rect">
            <a:avLst/>
          </a:prstGeom>
          <a:ln w="12700">
            <a:miter lim="400000"/>
          </a:ln>
        </p:spPr>
      </p:pic>
      <p:pic>
        <p:nvPicPr>
          <p:cNvPr id="162" name="Constructive-C.png" descr="Constructive-C.png"/>
          <p:cNvPicPr>
            <a:picLocks noChangeAspect="1"/>
          </p:cNvPicPr>
          <p:nvPr/>
        </p:nvPicPr>
        <p:blipFill>
          <a:blip r:embed="rId5"/>
          <a:stretch>
            <a:fillRect/>
          </a:stretch>
        </p:blipFill>
        <p:spPr>
          <a:xfrm>
            <a:off x="8183594" y="4826252"/>
            <a:ext cx="1361045" cy="1361046"/>
          </a:xfrm>
          <a:prstGeom prst="rect">
            <a:avLst/>
          </a:prstGeom>
          <a:ln w="12700">
            <a:miter lim="400000"/>
          </a:ln>
        </p:spPr>
      </p:pic>
      <p:pic>
        <p:nvPicPr>
          <p:cNvPr id="163" name="Authentic-C.png" descr="Authentic-C.png"/>
          <p:cNvPicPr>
            <a:picLocks noChangeAspect="1"/>
          </p:cNvPicPr>
          <p:nvPr/>
        </p:nvPicPr>
        <p:blipFill>
          <a:blip r:embed="rId6"/>
          <a:stretch>
            <a:fillRect/>
          </a:stretch>
        </p:blipFill>
        <p:spPr>
          <a:xfrm>
            <a:off x="5204287" y="4826252"/>
            <a:ext cx="1361046" cy="1361046"/>
          </a:xfrm>
          <a:prstGeom prst="rect">
            <a:avLst/>
          </a:prstGeom>
          <a:ln w="12700">
            <a:miter lim="400000"/>
          </a:ln>
        </p:spPr>
      </p:pic>
      <p:pic>
        <p:nvPicPr>
          <p:cNvPr id="164" name="Goal-Directed-C.png" descr="Goal-Directed-C.png"/>
          <p:cNvPicPr>
            <a:picLocks noChangeAspect="1"/>
          </p:cNvPicPr>
          <p:nvPr/>
        </p:nvPicPr>
        <p:blipFill>
          <a:blip r:embed="rId7"/>
          <a:stretch>
            <a:fillRect/>
          </a:stretch>
        </p:blipFill>
        <p:spPr>
          <a:xfrm>
            <a:off x="4452240" y="2465361"/>
            <a:ext cx="1361046" cy="1361045"/>
          </a:xfrm>
          <a:prstGeom prst="rect">
            <a:avLst/>
          </a:prstGeom>
          <a:ln w="12700">
            <a:miter lim="400000"/>
          </a:ln>
        </p:spPr>
      </p:pic>
      <p:sp>
        <p:nvSpPr>
          <p:cNvPr id="165" name="Five Characteristics of Meaningful Learning Environments"/>
          <p:cNvSpPr txBox="1"/>
          <p:nvPr/>
        </p:nvSpPr>
        <p:spPr>
          <a:xfrm>
            <a:off x="288438" y="634706"/>
            <a:ext cx="4445529" cy="1226298"/>
          </a:xfrm>
          <a:prstGeom prst="rect">
            <a:avLst/>
          </a:prstGeom>
          <a:ln w="12700">
            <a:miter lim="400000"/>
          </a:ln>
          <a:extLst>
            <a:ext uri="{C572A759-6A51-4108-AA02-DFA0A04FC94B}">
              <ma14:wrappingTextBoxFlag xmlns="" xmlns:ma14="http://schemas.microsoft.com/office/mac/drawingml/2011/main" val="1"/>
            </a:ext>
          </a:extLst>
        </p:spPr>
        <p:txBody>
          <a:bodyPr lIns="35719" tIns="35719" rIns="35719" bIns="35719" anchor="ctr">
            <a:spAutoFit/>
          </a:bodyPr>
          <a:lstStyle>
            <a:lvl1pPr>
              <a:defRPr sz="5000" b="1">
                <a:latin typeface="Helvetica"/>
                <a:ea typeface="Helvetica"/>
                <a:cs typeface="Helvetica"/>
                <a:sym typeface="Helvetica"/>
              </a:defRPr>
            </a:lvl1pPr>
          </a:lstStyle>
          <a:p>
            <a:r>
              <a:rPr sz="2500"/>
              <a:t>Five Characteristics of Meaningful Learning Environments</a:t>
            </a:r>
          </a:p>
        </p:txBody>
      </p:sp>
      <p:sp>
        <p:nvSpPr>
          <p:cNvPr id="166" name="Active Learning"/>
          <p:cNvSpPr txBox="1"/>
          <p:nvPr/>
        </p:nvSpPr>
        <p:spPr>
          <a:xfrm>
            <a:off x="6708713" y="1838319"/>
            <a:ext cx="2091919" cy="395301"/>
          </a:xfrm>
          <a:prstGeom prst="rect">
            <a:avLst/>
          </a:prstGeom>
          <a:ln w="12700">
            <a:miter lim="400000"/>
          </a:ln>
          <a:extLst>
            <a:ext uri="{C572A759-6A51-4108-AA02-DFA0A04FC94B}">
              <ma14:wrappingTextBoxFlag xmlns="" xmlns:ma14="http://schemas.microsoft.com/office/mac/drawingml/2011/main" val="1"/>
            </a:ext>
          </a:extLst>
        </p:spPr>
        <p:txBody>
          <a:bodyPr wrap="none" lIns="35719" tIns="35719" rIns="35719" bIns="35719" anchor="ctr">
            <a:spAutoFit/>
          </a:bodyPr>
          <a:lstStyle>
            <a:lvl1pPr>
              <a:defRPr sz="4200" b="1">
                <a:latin typeface="Helvetica"/>
                <a:ea typeface="Helvetica"/>
                <a:cs typeface="Helvetica"/>
                <a:sym typeface="Helvetica"/>
              </a:defRPr>
            </a:lvl1pPr>
          </a:lstStyle>
          <a:p>
            <a:pPr>
              <a:defRPr sz="5000"/>
            </a:pPr>
            <a:r>
              <a:rPr sz="2100"/>
              <a:t>Active Learning</a:t>
            </a:r>
          </a:p>
        </p:txBody>
      </p:sp>
      <p:sp>
        <p:nvSpPr>
          <p:cNvPr id="167" name="Goal-Directed…"/>
          <p:cNvSpPr txBox="1"/>
          <p:nvPr/>
        </p:nvSpPr>
        <p:spPr>
          <a:xfrm>
            <a:off x="5859093" y="2369842"/>
            <a:ext cx="1912383" cy="718466"/>
          </a:xfrm>
          <a:prstGeom prst="rect">
            <a:avLst/>
          </a:prstGeom>
          <a:ln w="12700">
            <a:miter lim="400000"/>
          </a:ln>
          <a:extLst>
            <a:ext uri="{C572A759-6A51-4108-AA02-DFA0A04FC94B}">
              <ma14:wrappingTextBoxFlag xmlns="" xmlns:ma14="http://schemas.microsoft.com/office/mac/drawingml/2011/main" val="1"/>
            </a:ext>
          </a:extLst>
        </p:spPr>
        <p:txBody>
          <a:bodyPr wrap="none" lIns="35719" tIns="35719" rIns="35719" bIns="35719" anchor="ctr">
            <a:spAutoFit/>
          </a:bodyPr>
          <a:lstStyle/>
          <a:p>
            <a:pPr algn="l">
              <a:defRPr sz="4200" b="1">
                <a:latin typeface="Helvetica"/>
                <a:ea typeface="Helvetica"/>
                <a:cs typeface="Helvetica"/>
                <a:sym typeface="Helvetica"/>
              </a:defRPr>
            </a:pPr>
            <a:r>
              <a:rPr sz="2100"/>
              <a:t>Goal-Directed </a:t>
            </a:r>
          </a:p>
          <a:p>
            <a:pPr algn="l">
              <a:defRPr sz="4200" b="1">
                <a:latin typeface="Helvetica"/>
                <a:ea typeface="Helvetica"/>
                <a:cs typeface="Helvetica"/>
                <a:sym typeface="Helvetica"/>
              </a:defRPr>
            </a:pPr>
            <a:r>
              <a:rPr sz="2100"/>
              <a:t>Learning</a:t>
            </a:r>
          </a:p>
        </p:txBody>
      </p:sp>
      <p:sp>
        <p:nvSpPr>
          <p:cNvPr id="168" name="Collaborative…"/>
          <p:cNvSpPr txBox="1"/>
          <p:nvPr/>
        </p:nvSpPr>
        <p:spPr>
          <a:xfrm>
            <a:off x="7066393" y="3187964"/>
            <a:ext cx="1853072" cy="718466"/>
          </a:xfrm>
          <a:prstGeom prst="rect">
            <a:avLst/>
          </a:prstGeom>
          <a:ln w="12700">
            <a:miter lim="400000"/>
          </a:ln>
          <a:extLst>
            <a:ext uri="{C572A759-6A51-4108-AA02-DFA0A04FC94B}">
              <ma14:wrappingTextBoxFlag xmlns="" xmlns:ma14="http://schemas.microsoft.com/office/mac/drawingml/2011/main" val="1"/>
            </a:ext>
          </a:extLst>
        </p:spPr>
        <p:txBody>
          <a:bodyPr wrap="none" lIns="35719" tIns="35719" rIns="35719" bIns="35719" anchor="ctr">
            <a:spAutoFit/>
          </a:bodyPr>
          <a:lstStyle/>
          <a:p>
            <a:pPr algn="r">
              <a:defRPr sz="4200" b="1">
                <a:latin typeface="Helvetica"/>
                <a:ea typeface="Helvetica"/>
                <a:cs typeface="Helvetica"/>
                <a:sym typeface="Helvetica"/>
              </a:defRPr>
            </a:pPr>
            <a:r>
              <a:rPr sz="2100"/>
              <a:t>Collaborative </a:t>
            </a:r>
          </a:p>
          <a:p>
            <a:pPr algn="r">
              <a:defRPr sz="4200" b="1">
                <a:latin typeface="Helvetica"/>
                <a:ea typeface="Helvetica"/>
                <a:cs typeface="Helvetica"/>
                <a:sym typeface="Helvetica"/>
              </a:defRPr>
            </a:pPr>
            <a:r>
              <a:rPr sz="2100"/>
              <a:t>Learning</a:t>
            </a:r>
          </a:p>
        </p:txBody>
      </p:sp>
      <p:sp>
        <p:nvSpPr>
          <p:cNvPr id="169" name="Authentic…"/>
          <p:cNvSpPr txBox="1"/>
          <p:nvPr/>
        </p:nvSpPr>
        <p:spPr>
          <a:xfrm>
            <a:off x="5189811" y="4083915"/>
            <a:ext cx="1314463" cy="718466"/>
          </a:xfrm>
          <a:prstGeom prst="rect">
            <a:avLst/>
          </a:prstGeom>
          <a:ln w="12700">
            <a:miter lim="400000"/>
          </a:ln>
          <a:extLst>
            <a:ext uri="{C572A759-6A51-4108-AA02-DFA0A04FC94B}">
              <ma14:wrappingTextBoxFlag xmlns="" xmlns:ma14="http://schemas.microsoft.com/office/mac/drawingml/2011/main" val="1"/>
            </a:ext>
          </a:extLst>
        </p:spPr>
        <p:txBody>
          <a:bodyPr wrap="none" lIns="35719" tIns="35719" rIns="35719" bIns="35719" anchor="ctr">
            <a:spAutoFit/>
          </a:bodyPr>
          <a:lstStyle/>
          <a:p>
            <a:pPr algn="l">
              <a:defRPr sz="4200" b="1">
                <a:latin typeface="Helvetica"/>
                <a:ea typeface="Helvetica"/>
                <a:cs typeface="Helvetica"/>
                <a:sym typeface="Helvetica"/>
              </a:defRPr>
            </a:pPr>
            <a:r>
              <a:rPr sz="2100"/>
              <a:t>Authentic</a:t>
            </a:r>
          </a:p>
          <a:p>
            <a:pPr algn="l">
              <a:defRPr sz="4200" b="1">
                <a:latin typeface="Helvetica"/>
                <a:ea typeface="Helvetica"/>
                <a:cs typeface="Helvetica"/>
                <a:sym typeface="Helvetica"/>
              </a:defRPr>
            </a:pPr>
            <a:r>
              <a:rPr sz="2100"/>
              <a:t>Learning</a:t>
            </a:r>
          </a:p>
        </p:txBody>
      </p:sp>
      <p:sp>
        <p:nvSpPr>
          <p:cNvPr id="170" name="Constructive…"/>
          <p:cNvSpPr txBox="1"/>
          <p:nvPr/>
        </p:nvSpPr>
        <p:spPr>
          <a:xfrm>
            <a:off x="7863313" y="4083915"/>
            <a:ext cx="1716817" cy="718466"/>
          </a:xfrm>
          <a:prstGeom prst="rect">
            <a:avLst/>
          </a:prstGeom>
          <a:ln w="12700">
            <a:miter lim="400000"/>
          </a:ln>
          <a:extLst>
            <a:ext uri="{C572A759-6A51-4108-AA02-DFA0A04FC94B}">
              <ma14:wrappingTextBoxFlag xmlns="" xmlns:ma14="http://schemas.microsoft.com/office/mac/drawingml/2011/main" val="1"/>
            </a:ext>
          </a:extLst>
        </p:spPr>
        <p:txBody>
          <a:bodyPr wrap="none" lIns="35719" tIns="35719" rIns="35719" bIns="35719" anchor="ctr">
            <a:spAutoFit/>
          </a:bodyPr>
          <a:lstStyle/>
          <a:p>
            <a:pPr algn="r">
              <a:defRPr sz="4200" b="1">
                <a:latin typeface="Helvetica"/>
                <a:ea typeface="Helvetica"/>
                <a:cs typeface="Helvetica"/>
                <a:sym typeface="Helvetica"/>
              </a:defRPr>
            </a:pPr>
            <a:r>
              <a:rPr sz="2100"/>
              <a:t>Constructive</a:t>
            </a:r>
          </a:p>
          <a:p>
            <a:pPr algn="r">
              <a:defRPr sz="4200" b="1">
                <a:latin typeface="Helvetica"/>
                <a:ea typeface="Helvetica"/>
                <a:cs typeface="Helvetica"/>
                <a:sym typeface="Helvetica"/>
              </a:defRPr>
            </a:pPr>
            <a:r>
              <a:rPr sz="2100"/>
              <a:t>Learning</a:t>
            </a:r>
          </a:p>
        </p:txBody>
      </p:sp>
    </p:spTree>
  </p:cSld>
  <p:clrMapOvr>
    <a:masterClrMapping/>
  </p:clrMapOvr>
  <mc:AlternateContent xmlns:mc="http://schemas.openxmlformats.org/markup-compatibility/2006" xmlns:p14="http://schemas.microsoft.com/office/powerpoint/2010/main">
    <mc:Choice Requires="p14">
      <p:transition spd="slow" p14:dur="2000">
        <p:push dir="u"/>
      </p:transition>
    </mc:Choice>
    <mc:Fallback xmlns:a14="http://schemas.microsoft.com/office/drawing/2010/main" xmlns:m="http://schemas.openxmlformats.org/officeDocument/2006/math" xmlns="">
      <p:transition spd="slow">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grpId="0" nodeType="afterEffect">
                                  <p:stCondLst>
                                    <p:cond delay="1000"/>
                                  </p:stCondLst>
                                  <p:iterate>
                                    <p:tmAbs val="0"/>
                                  </p:iterate>
                                  <p:childTnLst>
                                    <p:set>
                                      <p:cBhvr>
                                        <p:cTn id="6" fill="hold"/>
                                        <p:tgtEl>
                                          <p:spTgt spid="165"/>
                                        </p:tgtEl>
                                        <p:attrNameLst>
                                          <p:attrName>style.visibility</p:attrName>
                                        </p:attrNameLst>
                                      </p:cBhvr>
                                      <p:to>
                                        <p:strVal val="visible"/>
                                      </p:to>
                                    </p:set>
                                    <p:anim calcmode="lin" valueType="num">
                                      <p:cBhvr>
                                        <p:cTn id="7" dur="2500" fill="hold"/>
                                        <p:tgtEl>
                                          <p:spTgt spid="165"/>
                                        </p:tgtEl>
                                        <p:attrNameLst>
                                          <p:attrName>ppt_w</p:attrName>
                                        </p:attrNameLst>
                                      </p:cBhvr>
                                      <p:tavLst>
                                        <p:tav tm="0">
                                          <p:val>
                                            <p:fltVal val="0"/>
                                          </p:val>
                                        </p:tav>
                                        <p:tav tm="100000">
                                          <p:val>
                                            <p:strVal val="#ppt_w"/>
                                          </p:val>
                                        </p:tav>
                                      </p:tavLst>
                                    </p:anim>
                                    <p:anim calcmode="lin" valueType="num">
                                      <p:cBhvr>
                                        <p:cTn id="8" dur="2500" fill="hold"/>
                                        <p:tgtEl>
                                          <p:spTgt spid="165"/>
                                        </p:tgtEl>
                                        <p:attrNameLst>
                                          <p:attrName>ppt_h</p:attrName>
                                        </p:attrNameLst>
                                      </p:cBhvr>
                                      <p:tavLst>
                                        <p:tav tm="0">
                                          <p:val>
                                            <p:fltVal val="0"/>
                                          </p:val>
                                        </p:tav>
                                        <p:tav tm="100000">
                                          <p:val>
                                            <p:strVal val="#ppt_h"/>
                                          </p:val>
                                        </p:tav>
                                      </p:tavLst>
                                    </p:anim>
                                  </p:childTnLst>
                                </p:cTn>
                              </p:par>
                            </p:childTnLst>
                          </p:cTn>
                        </p:par>
                        <p:par>
                          <p:cTn id="9" fill="hold">
                            <p:stCondLst>
                              <p:cond delay="3500"/>
                            </p:stCondLst>
                            <p:childTnLst>
                              <p:par>
                                <p:cTn id="10" presetID="15" presetClass="entr" presetSubtype="9" fill="hold" grpId="0" nodeType="afterEffect">
                                  <p:stCondLst>
                                    <p:cond delay="0"/>
                                  </p:stCondLst>
                                  <p:iterate>
                                    <p:tmAbs val="0"/>
                                  </p:iterate>
                                  <p:childTnLst>
                                    <p:set>
                                      <p:cBhvr>
                                        <p:cTn id="11" fill="hold"/>
                                        <p:tgtEl>
                                          <p:spTgt spid="160"/>
                                        </p:tgtEl>
                                        <p:attrNameLst>
                                          <p:attrName>style.visibility</p:attrName>
                                        </p:attrNameLst>
                                      </p:cBhvr>
                                      <p:to>
                                        <p:strVal val="visible"/>
                                      </p:to>
                                    </p:set>
                                    <p:anim calcmode="lin" valueType="num">
                                      <p:cBhvr>
                                        <p:cTn id="12" dur="1000" fill="hold"/>
                                        <p:tgtEl>
                                          <p:spTgt spid="160"/>
                                        </p:tgtEl>
                                        <p:attrNameLst>
                                          <p:attrName>ppt_w</p:attrName>
                                        </p:attrNameLst>
                                      </p:cBhvr>
                                      <p:tavLst>
                                        <p:tav tm="0">
                                          <p:val>
                                            <p:fltVal val="0"/>
                                          </p:val>
                                        </p:tav>
                                        <p:tav tm="100000">
                                          <p:val>
                                            <p:strVal val="#ppt_w"/>
                                          </p:val>
                                        </p:tav>
                                      </p:tavLst>
                                    </p:anim>
                                    <p:anim calcmode="lin" valueType="num">
                                      <p:cBhvr>
                                        <p:cTn id="13" dur="1000" fill="hold"/>
                                        <p:tgtEl>
                                          <p:spTgt spid="160"/>
                                        </p:tgtEl>
                                        <p:attrNameLst>
                                          <p:attrName>ppt_h</p:attrName>
                                        </p:attrNameLst>
                                      </p:cBhvr>
                                      <p:tavLst>
                                        <p:tav tm="0">
                                          <p:val>
                                            <p:fltVal val="0"/>
                                          </p:val>
                                        </p:tav>
                                        <p:tav tm="100000">
                                          <p:val>
                                            <p:strVal val="#ppt_h"/>
                                          </p:val>
                                        </p:tav>
                                      </p:tavLst>
                                    </p:anim>
                                    <p:anim calcmode="lin" valueType="num">
                                      <p:cBhvr>
                                        <p:cTn id="14" dur="1000" fill="hold"/>
                                        <p:tgtEl>
                                          <p:spTgt spid="160"/>
                                        </p:tgtEl>
                                        <p:attrNameLst>
                                          <p:attrName>ppt_x</p:attrName>
                                        </p:attrNameLst>
                                      </p:cBhvr>
                                      <p:tavLst>
                                        <p:tav tm="0" fmla="#ppt_x+(cos(-2*pi*(1-$))*-#ppt_x-sin(-2*pi*(1-$))*(1-#ppt_y))*(1-$)">
                                          <p:val>
                                            <p:fltVal val="0"/>
                                          </p:val>
                                        </p:tav>
                                        <p:tav tm="100000">
                                          <p:val>
                                            <p:fltVal val="1"/>
                                          </p:val>
                                        </p:tav>
                                      </p:tavLst>
                                    </p:anim>
                                    <p:anim calcmode="lin" valueType="num">
                                      <p:cBhvr>
                                        <p:cTn id="15" dur="1000" fill="hold"/>
                                        <p:tgtEl>
                                          <p:spTgt spid="160"/>
                                        </p:tgtEl>
                                        <p:attrNameLst>
                                          <p:attrName>ppt_y</p:attrName>
                                        </p:attrNameLst>
                                      </p:cBhvr>
                                      <p:tavLst>
                                        <p:tav tm="0" fmla="#ppt_y+(sin(-2*pi*(1-$))*-#ppt_x+cos(-2*pi*(1-$))*(1-#ppt_y))*(1-$)">
                                          <p:val>
                                            <p:fltVal val="0"/>
                                          </p:val>
                                        </p:tav>
                                        <p:tav tm="100000">
                                          <p:val>
                                            <p:fltVal val="1"/>
                                          </p:val>
                                        </p:tav>
                                      </p:tavLst>
                                    </p:anim>
                                  </p:childTnLst>
                                </p:cTn>
                              </p:par>
                            </p:childTnLst>
                          </p:cTn>
                        </p:par>
                        <p:par>
                          <p:cTn id="16" fill="hold">
                            <p:stCondLst>
                              <p:cond delay="4500"/>
                            </p:stCondLst>
                            <p:childTnLst>
                              <p:par>
                                <p:cTn id="17" presetID="2" presetClass="entr" presetSubtype="8" fill="hold" grpId="0" nodeType="afterEffect">
                                  <p:stCondLst>
                                    <p:cond delay="100"/>
                                  </p:stCondLst>
                                  <p:iterate>
                                    <p:tmAbs val="0"/>
                                  </p:iterate>
                                  <p:childTnLst>
                                    <p:set>
                                      <p:cBhvr>
                                        <p:cTn id="18" fill="hold"/>
                                        <p:tgtEl>
                                          <p:spTgt spid="166"/>
                                        </p:tgtEl>
                                        <p:attrNameLst>
                                          <p:attrName>style.visibility</p:attrName>
                                        </p:attrNameLst>
                                      </p:cBhvr>
                                      <p:to>
                                        <p:strVal val="visible"/>
                                      </p:to>
                                    </p:set>
                                    <p:anim calcmode="lin" valueType="num">
                                      <p:cBhvr>
                                        <p:cTn id="19" dur="1000" fill="hold"/>
                                        <p:tgtEl>
                                          <p:spTgt spid="166"/>
                                        </p:tgtEl>
                                        <p:attrNameLst>
                                          <p:attrName>ppt_x</p:attrName>
                                        </p:attrNameLst>
                                      </p:cBhvr>
                                      <p:tavLst>
                                        <p:tav tm="0">
                                          <p:val>
                                            <p:strVal val="0-#ppt_w/2"/>
                                          </p:val>
                                        </p:tav>
                                        <p:tav tm="100000">
                                          <p:val>
                                            <p:strVal val="#ppt_x"/>
                                          </p:val>
                                        </p:tav>
                                      </p:tavLst>
                                    </p:anim>
                                    <p:anim calcmode="lin" valueType="num">
                                      <p:cBhvr>
                                        <p:cTn id="20" dur="1000" fill="hold"/>
                                        <p:tgtEl>
                                          <p:spTgt spid="166"/>
                                        </p:tgtEl>
                                        <p:attrNameLst>
                                          <p:attrName>ppt_y</p:attrName>
                                        </p:attrNameLst>
                                      </p:cBhvr>
                                      <p:tavLst>
                                        <p:tav tm="0">
                                          <p:val>
                                            <p:strVal val="#ppt_y"/>
                                          </p:val>
                                        </p:tav>
                                        <p:tav tm="100000">
                                          <p:val>
                                            <p:strVal val="#ppt_y"/>
                                          </p:val>
                                        </p:tav>
                                      </p:tavLst>
                                    </p:anim>
                                  </p:childTnLst>
                                </p:cTn>
                              </p:par>
                            </p:childTnLst>
                          </p:cTn>
                        </p:par>
                        <p:par>
                          <p:cTn id="21" fill="hold">
                            <p:stCondLst>
                              <p:cond delay="5600"/>
                            </p:stCondLst>
                            <p:childTnLst>
                              <p:par>
                                <p:cTn id="22" presetID="15" presetClass="entr" presetSubtype="9" fill="hold" grpId="0" nodeType="afterEffect">
                                  <p:stCondLst>
                                    <p:cond delay="0"/>
                                  </p:stCondLst>
                                  <p:iterate>
                                    <p:tmAbs val="0"/>
                                  </p:iterate>
                                  <p:childTnLst>
                                    <p:set>
                                      <p:cBhvr>
                                        <p:cTn id="23" fill="hold"/>
                                        <p:tgtEl>
                                          <p:spTgt spid="161"/>
                                        </p:tgtEl>
                                        <p:attrNameLst>
                                          <p:attrName>style.visibility</p:attrName>
                                        </p:attrNameLst>
                                      </p:cBhvr>
                                      <p:to>
                                        <p:strVal val="visible"/>
                                      </p:to>
                                    </p:set>
                                    <p:anim calcmode="lin" valueType="num">
                                      <p:cBhvr>
                                        <p:cTn id="24" dur="1000" fill="hold"/>
                                        <p:tgtEl>
                                          <p:spTgt spid="161"/>
                                        </p:tgtEl>
                                        <p:attrNameLst>
                                          <p:attrName>ppt_w</p:attrName>
                                        </p:attrNameLst>
                                      </p:cBhvr>
                                      <p:tavLst>
                                        <p:tav tm="0">
                                          <p:val>
                                            <p:fltVal val="0"/>
                                          </p:val>
                                        </p:tav>
                                        <p:tav tm="100000">
                                          <p:val>
                                            <p:strVal val="#ppt_w"/>
                                          </p:val>
                                        </p:tav>
                                      </p:tavLst>
                                    </p:anim>
                                    <p:anim calcmode="lin" valueType="num">
                                      <p:cBhvr>
                                        <p:cTn id="25" dur="1000" fill="hold"/>
                                        <p:tgtEl>
                                          <p:spTgt spid="161"/>
                                        </p:tgtEl>
                                        <p:attrNameLst>
                                          <p:attrName>ppt_h</p:attrName>
                                        </p:attrNameLst>
                                      </p:cBhvr>
                                      <p:tavLst>
                                        <p:tav tm="0">
                                          <p:val>
                                            <p:fltVal val="0"/>
                                          </p:val>
                                        </p:tav>
                                        <p:tav tm="100000">
                                          <p:val>
                                            <p:strVal val="#ppt_h"/>
                                          </p:val>
                                        </p:tav>
                                      </p:tavLst>
                                    </p:anim>
                                    <p:anim calcmode="lin" valueType="num">
                                      <p:cBhvr>
                                        <p:cTn id="26" dur="1000" fill="hold"/>
                                        <p:tgtEl>
                                          <p:spTgt spid="161"/>
                                        </p:tgtEl>
                                        <p:attrNameLst>
                                          <p:attrName>ppt_x</p:attrName>
                                        </p:attrNameLst>
                                      </p:cBhvr>
                                      <p:tavLst>
                                        <p:tav tm="0" fmla="#ppt_x+(cos(-2*pi*(1-$))*-#ppt_x-sin(-2*pi*(1-$))*(1-#ppt_y))*(1-$)">
                                          <p:val>
                                            <p:fltVal val="0"/>
                                          </p:val>
                                        </p:tav>
                                        <p:tav tm="100000">
                                          <p:val>
                                            <p:fltVal val="1"/>
                                          </p:val>
                                        </p:tav>
                                      </p:tavLst>
                                    </p:anim>
                                    <p:anim calcmode="lin" valueType="num">
                                      <p:cBhvr>
                                        <p:cTn id="27" dur="1000" fill="hold"/>
                                        <p:tgtEl>
                                          <p:spTgt spid="161"/>
                                        </p:tgtEl>
                                        <p:attrNameLst>
                                          <p:attrName>ppt_y</p:attrName>
                                        </p:attrNameLst>
                                      </p:cBhvr>
                                      <p:tavLst>
                                        <p:tav tm="0" fmla="#ppt_y+(sin(-2*pi*(1-$))*-#ppt_x+cos(-2*pi*(1-$))*(1-#ppt_y))*(1-$)">
                                          <p:val>
                                            <p:fltVal val="0"/>
                                          </p:val>
                                        </p:tav>
                                        <p:tav tm="100000">
                                          <p:val>
                                            <p:fltVal val="1"/>
                                          </p:val>
                                        </p:tav>
                                      </p:tavLst>
                                    </p:anim>
                                  </p:childTnLst>
                                </p:cTn>
                              </p:par>
                            </p:childTnLst>
                          </p:cTn>
                        </p:par>
                        <p:par>
                          <p:cTn id="28" fill="hold">
                            <p:stCondLst>
                              <p:cond delay="6600"/>
                            </p:stCondLst>
                            <p:childTnLst>
                              <p:par>
                                <p:cTn id="29" presetID="2" presetClass="entr" presetSubtype="8" fill="hold" grpId="0" nodeType="afterEffect">
                                  <p:stCondLst>
                                    <p:cond delay="100"/>
                                  </p:stCondLst>
                                  <p:iterate>
                                    <p:tmAbs val="0"/>
                                  </p:iterate>
                                  <p:childTnLst>
                                    <p:set>
                                      <p:cBhvr>
                                        <p:cTn id="30" fill="hold"/>
                                        <p:tgtEl>
                                          <p:spTgt spid="168"/>
                                        </p:tgtEl>
                                        <p:attrNameLst>
                                          <p:attrName>style.visibility</p:attrName>
                                        </p:attrNameLst>
                                      </p:cBhvr>
                                      <p:to>
                                        <p:strVal val="visible"/>
                                      </p:to>
                                    </p:set>
                                    <p:anim calcmode="lin" valueType="num">
                                      <p:cBhvr>
                                        <p:cTn id="31" dur="1000" fill="hold"/>
                                        <p:tgtEl>
                                          <p:spTgt spid="168"/>
                                        </p:tgtEl>
                                        <p:attrNameLst>
                                          <p:attrName>ppt_x</p:attrName>
                                        </p:attrNameLst>
                                      </p:cBhvr>
                                      <p:tavLst>
                                        <p:tav tm="0">
                                          <p:val>
                                            <p:strVal val="0-#ppt_w/2"/>
                                          </p:val>
                                        </p:tav>
                                        <p:tav tm="100000">
                                          <p:val>
                                            <p:strVal val="#ppt_x"/>
                                          </p:val>
                                        </p:tav>
                                      </p:tavLst>
                                    </p:anim>
                                    <p:anim calcmode="lin" valueType="num">
                                      <p:cBhvr>
                                        <p:cTn id="32" dur="1000" fill="hold"/>
                                        <p:tgtEl>
                                          <p:spTgt spid="168"/>
                                        </p:tgtEl>
                                        <p:attrNameLst>
                                          <p:attrName>ppt_y</p:attrName>
                                        </p:attrNameLst>
                                      </p:cBhvr>
                                      <p:tavLst>
                                        <p:tav tm="0">
                                          <p:val>
                                            <p:strVal val="#ppt_y"/>
                                          </p:val>
                                        </p:tav>
                                        <p:tav tm="100000">
                                          <p:val>
                                            <p:strVal val="#ppt_y"/>
                                          </p:val>
                                        </p:tav>
                                      </p:tavLst>
                                    </p:anim>
                                  </p:childTnLst>
                                </p:cTn>
                              </p:par>
                            </p:childTnLst>
                          </p:cTn>
                        </p:par>
                        <p:par>
                          <p:cTn id="33" fill="hold">
                            <p:stCondLst>
                              <p:cond delay="7700"/>
                            </p:stCondLst>
                            <p:childTnLst>
                              <p:par>
                                <p:cTn id="34" presetID="15" presetClass="entr" presetSubtype="9" fill="hold" grpId="0" nodeType="afterEffect">
                                  <p:stCondLst>
                                    <p:cond delay="0"/>
                                  </p:stCondLst>
                                  <p:iterate>
                                    <p:tmAbs val="0"/>
                                  </p:iterate>
                                  <p:childTnLst>
                                    <p:set>
                                      <p:cBhvr>
                                        <p:cTn id="35" fill="hold"/>
                                        <p:tgtEl>
                                          <p:spTgt spid="162"/>
                                        </p:tgtEl>
                                        <p:attrNameLst>
                                          <p:attrName>style.visibility</p:attrName>
                                        </p:attrNameLst>
                                      </p:cBhvr>
                                      <p:to>
                                        <p:strVal val="visible"/>
                                      </p:to>
                                    </p:set>
                                    <p:anim calcmode="lin" valueType="num">
                                      <p:cBhvr>
                                        <p:cTn id="36" dur="1000" fill="hold"/>
                                        <p:tgtEl>
                                          <p:spTgt spid="162"/>
                                        </p:tgtEl>
                                        <p:attrNameLst>
                                          <p:attrName>ppt_w</p:attrName>
                                        </p:attrNameLst>
                                      </p:cBhvr>
                                      <p:tavLst>
                                        <p:tav tm="0">
                                          <p:val>
                                            <p:fltVal val="0"/>
                                          </p:val>
                                        </p:tav>
                                        <p:tav tm="100000">
                                          <p:val>
                                            <p:strVal val="#ppt_w"/>
                                          </p:val>
                                        </p:tav>
                                      </p:tavLst>
                                    </p:anim>
                                    <p:anim calcmode="lin" valueType="num">
                                      <p:cBhvr>
                                        <p:cTn id="37" dur="1000" fill="hold"/>
                                        <p:tgtEl>
                                          <p:spTgt spid="162"/>
                                        </p:tgtEl>
                                        <p:attrNameLst>
                                          <p:attrName>ppt_h</p:attrName>
                                        </p:attrNameLst>
                                      </p:cBhvr>
                                      <p:tavLst>
                                        <p:tav tm="0">
                                          <p:val>
                                            <p:fltVal val="0"/>
                                          </p:val>
                                        </p:tav>
                                        <p:tav tm="100000">
                                          <p:val>
                                            <p:strVal val="#ppt_h"/>
                                          </p:val>
                                        </p:tav>
                                      </p:tavLst>
                                    </p:anim>
                                    <p:anim calcmode="lin" valueType="num">
                                      <p:cBhvr>
                                        <p:cTn id="38" dur="1000" fill="hold"/>
                                        <p:tgtEl>
                                          <p:spTgt spid="162"/>
                                        </p:tgtEl>
                                        <p:attrNameLst>
                                          <p:attrName>ppt_x</p:attrName>
                                        </p:attrNameLst>
                                      </p:cBhvr>
                                      <p:tavLst>
                                        <p:tav tm="0" fmla="#ppt_x+(cos(-2*pi*(1-$))*-#ppt_x-sin(-2*pi*(1-$))*(1-#ppt_y))*(1-$)">
                                          <p:val>
                                            <p:fltVal val="0"/>
                                          </p:val>
                                        </p:tav>
                                        <p:tav tm="100000">
                                          <p:val>
                                            <p:fltVal val="1"/>
                                          </p:val>
                                        </p:tav>
                                      </p:tavLst>
                                    </p:anim>
                                    <p:anim calcmode="lin" valueType="num">
                                      <p:cBhvr>
                                        <p:cTn id="39" dur="1000" fill="hold"/>
                                        <p:tgtEl>
                                          <p:spTgt spid="162"/>
                                        </p:tgtEl>
                                        <p:attrNameLst>
                                          <p:attrName>ppt_y</p:attrName>
                                        </p:attrNameLst>
                                      </p:cBhvr>
                                      <p:tavLst>
                                        <p:tav tm="0" fmla="#ppt_y+(sin(-2*pi*(1-$))*-#ppt_x+cos(-2*pi*(1-$))*(1-#ppt_y))*(1-$)">
                                          <p:val>
                                            <p:fltVal val="0"/>
                                          </p:val>
                                        </p:tav>
                                        <p:tav tm="100000">
                                          <p:val>
                                            <p:fltVal val="1"/>
                                          </p:val>
                                        </p:tav>
                                      </p:tavLst>
                                    </p:anim>
                                  </p:childTnLst>
                                </p:cTn>
                              </p:par>
                            </p:childTnLst>
                          </p:cTn>
                        </p:par>
                        <p:par>
                          <p:cTn id="40" fill="hold">
                            <p:stCondLst>
                              <p:cond delay="8700"/>
                            </p:stCondLst>
                            <p:childTnLst>
                              <p:par>
                                <p:cTn id="41" presetID="2" presetClass="entr" presetSubtype="8" fill="hold" grpId="0" nodeType="afterEffect">
                                  <p:stCondLst>
                                    <p:cond delay="100"/>
                                  </p:stCondLst>
                                  <p:iterate>
                                    <p:tmAbs val="0"/>
                                  </p:iterate>
                                  <p:childTnLst>
                                    <p:set>
                                      <p:cBhvr>
                                        <p:cTn id="42" fill="hold"/>
                                        <p:tgtEl>
                                          <p:spTgt spid="170"/>
                                        </p:tgtEl>
                                        <p:attrNameLst>
                                          <p:attrName>style.visibility</p:attrName>
                                        </p:attrNameLst>
                                      </p:cBhvr>
                                      <p:to>
                                        <p:strVal val="visible"/>
                                      </p:to>
                                    </p:set>
                                    <p:anim calcmode="lin" valueType="num">
                                      <p:cBhvr>
                                        <p:cTn id="43" dur="1000" fill="hold"/>
                                        <p:tgtEl>
                                          <p:spTgt spid="170"/>
                                        </p:tgtEl>
                                        <p:attrNameLst>
                                          <p:attrName>ppt_x</p:attrName>
                                        </p:attrNameLst>
                                      </p:cBhvr>
                                      <p:tavLst>
                                        <p:tav tm="0">
                                          <p:val>
                                            <p:strVal val="0-#ppt_w/2"/>
                                          </p:val>
                                        </p:tav>
                                        <p:tav tm="100000">
                                          <p:val>
                                            <p:strVal val="#ppt_x"/>
                                          </p:val>
                                        </p:tav>
                                      </p:tavLst>
                                    </p:anim>
                                    <p:anim calcmode="lin" valueType="num">
                                      <p:cBhvr>
                                        <p:cTn id="44" dur="1000" fill="hold"/>
                                        <p:tgtEl>
                                          <p:spTgt spid="170"/>
                                        </p:tgtEl>
                                        <p:attrNameLst>
                                          <p:attrName>ppt_y</p:attrName>
                                        </p:attrNameLst>
                                      </p:cBhvr>
                                      <p:tavLst>
                                        <p:tav tm="0">
                                          <p:val>
                                            <p:strVal val="#ppt_y"/>
                                          </p:val>
                                        </p:tav>
                                        <p:tav tm="100000">
                                          <p:val>
                                            <p:strVal val="#ppt_y"/>
                                          </p:val>
                                        </p:tav>
                                      </p:tavLst>
                                    </p:anim>
                                  </p:childTnLst>
                                </p:cTn>
                              </p:par>
                            </p:childTnLst>
                          </p:cTn>
                        </p:par>
                        <p:par>
                          <p:cTn id="45" fill="hold">
                            <p:stCondLst>
                              <p:cond delay="9800"/>
                            </p:stCondLst>
                            <p:childTnLst>
                              <p:par>
                                <p:cTn id="46" presetID="15" presetClass="entr" presetSubtype="9" fill="hold" grpId="0" nodeType="afterEffect">
                                  <p:stCondLst>
                                    <p:cond delay="0"/>
                                  </p:stCondLst>
                                  <p:iterate>
                                    <p:tmAbs val="0"/>
                                  </p:iterate>
                                  <p:childTnLst>
                                    <p:set>
                                      <p:cBhvr>
                                        <p:cTn id="47" fill="hold"/>
                                        <p:tgtEl>
                                          <p:spTgt spid="163"/>
                                        </p:tgtEl>
                                        <p:attrNameLst>
                                          <p:attrName>style.visibility</p:attrName>
                                        </p:attrNameLst>
                                      </p:cBhvr>
                                      <p:to>
                                        <p:strVal val="visible"/>
                                      </p:to>
                                    </p:set>
                                    <p:anim calcmode="lin" valueType="num">
                                      <p:cBhvr>
                                        <p:cTn id="48" dur="1000" fill="hold"/>
                                        <p:tgtEl>
                                          <p:spTgt spid="163"/>
                                        </p:tgtEl>
                                        <p:attrNameLst>
                                          <p:attrName>ppt_w</p:attrName>
                                        </p:attrNameLst>
                                      </p:cBhvr>
                                      <p:tavLst>
                                        <p:tav tm="0">
                                          <p:val>
                                            <p:fltVal val="0"/>
                                          </p:val>
                                        </p:tav>
                                        <p:tav tm="100000">
                                          <p:val>
                                            <p:strVal val="#ppt_w"/>
                                          </p:val>
                                        </p:tav>
                                      </p:tavLst>
                                    </p:anim>
                                    <p:anim calcmode="lin" valueType="num">
                                      <p:cBhvr>
                                        <p:cTn id="49" dur="1000" fill="hold"/>
                                        <p:tgtEl>
                                          <p:spTgt spid="163"/>
                                        </p:tgtEl>
                                        <p:attrNameLst>
                                          <p:attrName>ppt_h</p:attrName>
                                        </p:attrNameLst>
                                      </p:cBhvr>
                                      <p:tavLst>
                                        <p:tav tm="0">
                                          <p:val>
                                            <p:fltVal val="0"/>
                                          </p:val>
                                        </p:tav>
                                        <p:tav tm="100000">
                                          <p:val>
                                            <p:strVal val="#ppt_h"/>
                                          </p:val>
                                        </p:tav>
                                      </p:tavLst>
                                    </p:anim>
                                    <p:anim calcmode="lin" valueType="num">
                                      <p:cBhvr>
                                        <p:cTn id="50" dur="1000" fill="hold"/>
                                        <p:tgtEl>
                                          <p:spTgt spid="163"/>
                                        </p:tgtEl>
                                        <p:attrNameLst>
                                          <p:attrName>ppt_x</p:attrName>
                                        </p:attrNameLst>
                                      </p:cBhvr>
                                      <p:tavLst>
                                        <p:tav tm="0" fmla="#ppt_x+(cos(-2*pi*(1-$))*-#ppt_x-sin(-2*pi*(1-$))*(1-#ppt_y))*(1-$)">
                                          <p:val>
                                            <p:fltVal val="0"/>
                                          </p:val>
                                        </p:tav>
                                        <p:tav tm="100000">
                                          <p:val>
                                            <p:fltVal val="1"/>
                                          </p:val>
                                        </p:tav>
                                      </p:tavLst>
                                    </p:anim>
                                    <p:anim calcmode="lin" valueType="num">
                                      <p:cBhvr>
                                        <p:cTn id="51" dur="1000" fill="hold"/>
                                        <p:tgtEl>
                                          <p:spTgt spid="163"/>
                                        </p:tgtEl>
                                        <p:attrNameLst>
                                          <p:attrName>ppt_y</p:attrName>
                                        </p:attrNameLst>
                                      </p:cBhvr>
                                      <p:tavLst>
                                        <p:tav tm="0" fmla="#ppt_y+(sin(-2*pi*(1-$))*-#ppt_x+cos(-2*pi*(1-$))*(1-#ppt_y))*(1-$)">
                                          <p:val>
                                            <p:fltVal val="0"/>
                                          </p:val>
                                        </p:tav>
                                        <p:tav tm="100000">
                                          <p:val>
                                            <p:fltVal val="1"/>
                                          </p:val>
                                        </p:tav>
                                      </p:tavLst>
                                    </p:anim>
                                  </p:childTnLst>
                                </p:cTn>
                              </p:par>
                            </p:childTnLst>
                          </p:cTn>
                        </p:par>
                        <p:par>
                          <p:cTn id="52" fill="hold">
                            <p:stCondLst>
                              <p:cond delay="10800"/>
                            </p:stCondLst>
                            <p:childTnLst>
                              <p:par>
                                <p:cTn id="53" presetID="2" presetClass="entr" presetSubtype="8" fill="hold" grpId="0" nodeType="afterEffect">
                                  <p:stCondLst>
                                    <p:cond delay="100"/>
                                  </p:stCondLst>
                                  <p:iterate>
                                    <p:tmAbs val="0"/>
                                  </p:iterate>
                                  <p:childTnLst>
                                    <p:set>
                                      <p:cBhvr>
                                        <p:cTn id="54" fill="hold"/>
                                        <p:tgtEl>
                                          <p:spTgt spid="169"/>
                                        </p:tgtEl>
                                        <p:attrNameLst>
                                          <p:attrName>style.visibility</p:attrName>
                                        </p:attrNameLst>
                                      </p:cBhvr>
                                      <p:to>
                                        <p:strVal val="visible"/>
                                      </p:to>
                                    </p:set>
                                    <p:anim calcmode="lin" valueType="num">
                                      <p:cBhvr>
                                        <p:cTn id="55" dur="1000" fill="hold"/>
                                        <p:tgtEl>
                                          <p:spTgt spid="169"/>
                                        </p:tgtEl>
                                        <p:attrNameLst>
                                          <p:attrName>ppt_x</p:attrName>
                                        </p:attrNameLst>
                                      </p:cBhvr>
                                      <p:tavLst>
                                        <p:tav tm="0">
                                          <p:val>
                                            <p:strVal val="0-#ppt_w/2"/>
                                          </p:val>
                                        </p:tav>
                                        <p:tav tm="100000">
                                          <p:val>
                                            <p:strVal val="#ppt_x"/>
                                          </p:val>
                                        </p:tav>
                                      </p:tavLst>
                                    </p:anim>
                                    <p:anim calcmode="lin" valueType="num">
                                      <p:cBhvr>
                                        <p:cTn id="56" dur="1000" fill="hold"/>
                                        <p:tgtEl>
                                          <p:spTgt spid="169"/>
                                        </p:tgtEl>
                                        <p:attrNameLst>
                                          <p:attrName>ppt_y</p:attrName>
                                        </p:attrNameLst>
                                      </p:cBhvr>
                                      <p:tavLst>
                                        <p:tav tm="0">
                                          <p:val>
                                            <p:strVal val="#ppt_y"/>
                                          </p:val>
                                        </p:tav>
                                        <p:tav tm="100000">
                                          <p:val>
                                            <p:strVal val="#ppt_y"/>
                                          </p:val>
                                        </p:tav>
                                      </p:tavLst>
                                    </p:anim>
                                  </p:childTnLst>
                                </p:cTn>
                              </p:par>
                            </p:childTnLst>
                          </p:cTn>
                        </p:par>
                        <p:par>
                          <p:cTn id="57" fill="hold">
                            <p:stCondLst>
                              <p:cond delay="11900"/>
                            </p:stCondLst>
                            <p:childTnLst>
                              <p:par>
                                <p:cTn id="58" presetID="15" presetClass="entr" presetSubtype="6" fill="hold" grpId="0" nodeType="afterEffect">
                                  <p:stCondLst>
                                    <p:cond delay="0"/>
                                  </p:stCondLst>
                                  <p:iterate>
                                    <p:tmAbs val="0"/>
                                  </p:iterate>
                                  <p:childTnLst>
                                    <p:set>
                                      <p:cBhvr>
                                        <p:cTn id="59" fill="hold"/>
                                        <p:tgtEl>
                                          <p:spTgt spid="164"/>
                                        </p:tgtEl>
                                        <p:attrNameLst>
                                          <p:attrName>style.visibility</p:attrName>
                                        </p:attrNameLst>
                                      </p:cBhvr>
                                      <p:to>
                                        <p:strVal val="visible"/>
                                      </p:to>
                                    </p:set>
                                    <p:anim calcmode="lin" valueType="num">
                                      <p:cBhvr>
                                        <p:cTn id="60" dur="1000" fill="hold"/>
                                        <p:tgtEl>
                                          <p:spTgt spid="164"/>
                                        </p:tgtEl>
                                        <p:attrNameLst>
                                          <p:attrName>ppt_w</p:attrName>
                                        </p:attrNameLst>
                                      </p:cBhvr>
                                      <p:tavLst>
                                        <p:tav tm="0">
                                          <p:val>
                                            <p:fltVal val="0"/>
                                          </p:val>
                                        </p:tav>
                                        <p:tav tm="100000">
                                          <p:val>
                                            <p:strVal val="#ppt_w"/>
                                          </p:val>
                                        </p:tav>
                                      </p:tavLst>
                                    </p:anim>
                                    <p:anim calcmode="lin" valueType="num">
                                      <p:cBhvr>
                                        <p:cTn id="61" dur="1000" fill="hold"/>
                                        <p:tgtEl>
                                          <p:spTgt spid="164"/>
                                        </p:tgtEl>
                                        <p:attrNameLst>
                                          <p:attrName>ppt_h</p:attrName>
                                        </p:attrNameLst>
                                      </p:cBhvr>
                                      <p:tavLst>
                                        <p:tav tm="0">
                                          <p:val>
                                            <p:fltVal val="0"/>
                                          </p:val>
                                        </p:tav>
                                        <p:tav tm="100000">
                                          <p:val>
                                            <p:strVal val="#ppt_h"/>
                                          </p:val>
                                        </p:tav>
                                      </p:tavLst>
                                    </p:anim>
                                    <p:anim calcmode="lin" valueType="num">
                                      <p:cBhvr>
                                        <p:cTn id="62" dur="1000" fill="hold"/>
                                        <p:tgtEl>
                                          <p:spTgt spid="164"/>
                                        </p:tgtEl>
                                        <p:attrNameLst>
                                          <p:attrName>ppt_x</p:attrName>
                                        </p:attrNameLst>
                                      </p:cBhvr>
                                      <p:tavLst>
                                        <p:tav tm="0" fmla="#ppt_x+(cos(-2*pi*(1-$))*-#ppt_x-sin(-2*pi*(1-$))*(1-#ppt_y))*(1-$)">
                                          <p:val>
                                            <p:fltVal val="0"/>
                                          </p:val>
                                        </p:tav>
                                        <p:tav tm="100000">
                                          <p:val>
                                            <p:fltVal val="1"/>
                                          </p:val>
                                        </p:tav>
                                      </p:tavLst>
                                    </p:anim>
                                    <p:anim calcmode="lin" valueType="num">
                                      <p:cBhvr>
                                        <p:cTn id="63" dur="1000" fill="hold"/>
                                        <p:tgtEl>
                                          <p:spTgt spid="164"/>
                                        </p:tgtEl>
                                        <p:attrNameLst>
                                          <p:attrName>ppt_y</p:attrName>
                                        </p:attrNameLst>
                                      </p:cBhvr>
                                      <p:tavLst>
                                        <p:tav tm="0" fmla="#ppt_y+(sin(-2*pi*(1-$))*-#ppt_x+cos(-2*pi*(1-$))*(1-#ppt_y))*(1-$)">
                                          <p:val>
                                            <p:fltVal val="0"/>
                                          </p:val>
                                        </p:tav>
                                        <p:tav tm="100000">
                                          <p:val>
                                            <p:fltVal val="1"/>
                                          </p:val>
                                        </p:tav>
                                      </p:tavLst>
                                    </p:anim>
                                  </p:childTnLst>
                                </p:cTn>
                              </p:par>
                            </p:childTnLst>
                          </p:cTn>
                        </p:par>
                        <p:par>
                          <p:cTn id="64" fill="hold">
                            <p:stCondLst>
                              <p:cond delay="12900"/>
                            </p:stCondLst>
                            <p:childTnLst>
                              <p:par>
                                <p:cTn id="65" presetID="2" presetClass="entr" presetSubtype="8" fill="hold" grpId="0" nodeType="afterEffect">
                                  <p:stCondLst>
                                    <p:cond delay="100"/>
                                  </p:stCondLst>
                                  <p:iterate>
                                    <p:tmAbs val="0"/>
                                  </p:iterate>
                                  <p:childTnLst>
                                    <p:set>
                                      <p:cBhvr>
                                        <p:cTn id="66" fill="hold"/>
                                        <p:tgtEl>
                                          <p:spTgt spid="167"/>
                                        </p:tgtEl>
                                        <p:attrNameLst>
                                          <p:attrName>style.visibility</p:attrName>
                                        </p:attrNameLst>
                                      </p:cBhvr>
                                      <p:to>
                                        <p:strVal val="visible"/>
                                      </p:to>
                                    </p:set>
                                    <p:anim calcmode="lin" valueType="num">
                                      <p:cBhvr>
                                        <p:cTn id="67" dur="1000" fill="hold"/>
                                        <p:tgtEl>
                                          <p:spTgt spid="167"/>
                                        </p:tgtEl>
                                        <p:attrNameLst>
                                          <p:attrName>ppt_x</p:attrName>
                                        </p:attrNameLst>
                                      </p:cBhvr>
                                      <p:tavLst>
                                        <p:tav tm="0">
                                          <p:val>
                                            <p:strVal val="0-#ppt_w/2"/>
                                          </p:val>
                                        </p:tav>
                                        <p:tav tm="100000">
                                          <p:val>
                                            <p:strVal val="#ppt_x"/>
                                          </p:val>
                                        </p:tav>
                                      </p:tavLst>
                                    </p:anim>
                                    <p:anim calcmode="lin" valueType="num">
                                      <p:cBhvr>
                                        <p:cTn id="68" dur="1000" fill="hold"/>
                                        <p:tgtEl>
                                          <p:spTgt spid="16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0" grpId="0" animBg="1" advAuto="0"/>
      <p:bldP spid="161" grpId="0" animBg="1" advAuto="0"/>
      <p:bldP spid="162" grpId="0" animBg="1" advAuto="0"/>
      <p:bldP spid="163" grpId="0" animBg="1" advAuto="0"/>
      <p:bldP spid="164" grpId="0" animBg="1" advAuto="0"/>
      <p:bldP spid="165" grpId="0" animBg="1" advAuto="0"/>
      <p:bldP spid="166" grpId="0" animBg="1" advAuto="0"/>
      <p:bldP spid="167" grpId="0" animBg="1" advAuto="0"/>
      <p:bldP spid="168" grpId="0" animBg="1" advAuto="0"/>
      <p:bldP spid="169" grpId="0" animBg="1" advAuto="0"/>
      <p:bldP spid="170" grpId="0" animBg="1" advAuto="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2" name="Image" descr="Image"/>
          <p:cNvPicPr>
            <a:picLocks noChangeAspect="1"/>
          </p:cNvPicPr>
          <p:nvPr/>
        </p:nvPicPr>
        <p:blipFill>
          <a:blip r:embed="rId2"/>
          <a:stretch>
            <a:fillRect/>
          </a:stretch>
        </p:blipFill>
        <p:spPr>
          <a:xfrm>
            <a:off x="0" y="0"/>
            <a:ext cx="12192000" cy="6858000"/>
          </a:xfrm>
          <a:prstGeom prst="rect">
            <a:avLst/>
          </a:prstGeom>
          <a:ln w="12700">
            <a:miter lim="400000"/>
          </a:ln>
        </p:spPr>
      </p:pic>
      <p:pic>
        <p:nvPicPr>
          <p:cNvPr id="173" name="Active-C.jpg" descr="Active-C.jpg"/>
          <p:cNvPicPr>
            <a:picLocks noChangeAspect="1"/>
          </p:cNvPicPr>
          <p:nvPr/>
        </p:nvPicPr>
        <p:blipFill>
          <a:blip r:embed="rId3">
            <a:alphaModFix amt="14191"/>
          </a:blip>
          <a:stretch>
            <a:fillRect/>
          </a:stretch>
        </p:blipFill>
        <p:spPr>
          <a:xfrm>
            <a:off x="666750" y="674383"/>
            <a:ext cx="1016066" cy="1016067"/>
          </a:xfrm>
          <a:prstGeom prst="rect">
            <a:avLst/>
          </a:prstGeom>
          <a:ln w="12700">
            <a:miter lim="400000"/>
          </a:ln>
        </p:spPr>
      </p:pic>
      <p:pic>
        <p:nvPicPr>
          <p:cNvPr id="174" name="Collaborative-C.png" descr="Collaborative-C.png"/>
          <p:cNvPicPr>
            <a:picLocks noChangeAspect="1"/>
          </p:cNvPicPr>
          <p:nvPr/>
        </p:nvPicPr>
        <p:blipFill>
          <a:blip r:embed="rId4">
            <a:alphaModFix amt="14191"/>
          </a:blip>
          <a:stretch>
            <a:fillRect/>
          </a:stretch>
        </p:blipFill>
        <p:spPr>
          <a:xfrm>
            <a:off x="666750" y="1803657"/>
            <a:ext cx="1015909" cy="1015910"/>
          </a:xfrm>
          <a:prstGeom prst="rect">
            <a:avLst/>
          </a:prstGeom>
          <a:ln w="12700">
            <a:miter lim="400000"/>
          </a:ln>
        </p:spPr>
      </p:pic>
      <p:pic>
        <p:nvPicPr>
          <p:cNvPr id="175" name="Constructive-C.png" descr="Constructive-C.png"/>
          <p:cNvPicPr>
            <a:picLocks noChangeAspect="1"/>
          </p:cNvPicPr>
          <p:nvPr/>
        </p:nvPicPr>
        <p:blipFill>
          <a:blip r:embed="rId5">
            <a:alphaModFix amt="14191"/>
          </a:blip>
          <a:stretch>
            <a:fillRect/>
          </a:stretch>
        </p:blipFill>
        <p:spPr>
          <a:xfrm>
            <a:off x="666750" y="2932931"/>
            <a:ext cx="1028850" cy="1028851"/>
          </a:xfrm>
          <a:prstGeom prst="rect">
            <a:avLst/>
          </a:prstGeom>
          <a:ln w="12700">
            <a:miter lim="400000"/>
          </a:ln>
        </p:spPr>
      </p:pic>
      <p:pic>
        <p:nvPicPr>
          <p:cNvPr id="176" name="Authentic-C.png" descr="Authentic-C.png"/>
          <p:cNvPicPr>
            <a:picLocks noChangeAspect="1"/>
          </p:cNvPicPr>
          <p:nvPr/>
        </p:nvPicPr>
        <p:blipFill>
          <a:blip r:embed="rId6">
            <a:alphaModFix amt="14191"/>
          </a:blip>
          <a:stretch>
            <a:fillRect/>
          </a:stretch>
        </p:blipFill>
        <p:spPr>
          <a:xfrm>
            <a:off x="666750" y="4075042"/>
            <a:ext cx="1028955" cy="1028956"/>
          </a:xfrm>
          <a:prstGeom prst="rect">
            <a:avLst/>
          </a:prstGeom>
          <a:ln w="12700">
            <a:miter lim="400000"/>
          </a:ln>
        </p:spPr>
      </p:pic>
      <p:pic>
        <p:nvPicPr>
          <p:cNvPr id="177" name="Goal-Directed-C.png" descr="Goal-Directed-C.png"/>
          <p:cNvPicPr>
            <a:picLocks noChangeAspect="1"/>
          </p:cNvPicPr>
          <p:nvPr/>
        </p:nvPicPr>
        <p:blipFill>
          <a:blip r:embed="rId7">
            <a:alphaModFix amt="14191"/>
          </a:blip>
          <a:stretch>
            <a:fillRect/>
          </a:stretch>
        </p:blipFill>
        <p:spPr>
          <a:xfrm>
            <a:off x="666750" y="5204316"/>
            <a:ext cx="1028938" cy="1028938"/>
          </a:xfrm>
          <a:prstGeom prst="rect">
            <a:avLst/>
          </a:prstGeom>
          <a:ln w="12700">
            <a:miter lim="400000"/>
          </a:ln>
        </p:spPr>
      </p:pic>
      <p:sp>
        <p:nvSpPr>
          <p:cNvPr id="178" name="Five Levels…"/>
          <p:cNvSpPr txBox="1"/>
          <p:nvPr/>
        </p:nvSpPr>
        <p:spPr>
          <a:xfrm>
            <a:off x="2535231" y="761596"/>
            <a:ext cx="4445529" cy="841577"/>
          </a:xfrm>
          <a:prstGeom prst="rect">
            <a:avLst/>
          </a:prstGeom>
          <a:ln w="12700">
            <a:miter lim="400000"/>
          </a:ln>
          <a:extLst>
            <a:ext uri="{C572A759-6A51-4108-AA02-DFA0A04FC94B}">
              <ma14:wrappingTextBoxFlag xmlns="" xmlns:ma14="http://schemas.microsoft.com/office/mac/drawingml/2011/main" val="1"/>
            </a:ext>
          </a:extLst>
        </p:spPr>
        <p:txBody>
          <a:bodyPr lIns="35719" tIns="35719" rIns="35719" bIns="35719" anchor="ctr">
            <a:spAutoFit/>
          </a:bodyPr>
          <a:lstStyle/>
          <a:p>
            <a:pPr>
              <a:defRPr sz="5000" b="1">
                <a:latin typeface="Helvetica"/>
                <a:ea typeface="Helvetica"/>
                <a:cs typeface="Helvetica"/>
                <a:sym typeface="Helvetica"/>
              </a:defRPr>
            </a:pPr>
            <a:r>
              <a:rPr sz="2500"/>
              <a:t>Five Levels </a:t>
            </a:r>
          </a:p>
          <a:p>
            <a:pPr>
              <a:defRPr sz="5000" b="1">
                <a:latin typeface="Helvetica"/>
                <a:ea typeface="Helvetica"/>
                <a:cs typeface="Helvetica"/>
                <a:sym typeface="Helvetica"/>
              </a:defRPr>
            </a:pPr>
            <a:r>
              <a:rPr sz="2500"/>
              <a:t>of Technology Integration</a:t>
            </a:r>
          </a:p>
        </p:txBody>
      </p:sp>
      <p:pic>
        <p:nvPicPr>
          <p:cNvPr id="179" name="Image" descr="Image"/>
          <p:cNvPicPr>
            <a:picLocks noChangeAspect="1"/>
          </p:cNvPicPr>
          <p:nvPr/>
        </p:nvPicPr>
        <p:blipFill>
          <a:blip r:embed="rId8"/>
          <a:stretch>
            <a:fillRect/>
          </a:stretch>
        </p:blipFill>
        <p:spPr>
          <a:xfrm>
            <a:off x="2474147" y="4060964"/>
            <a:ext cx="1654769" cy="1654769"/>
          </a:xfrm>
          <a:prstGeom prst="rect">
            <a:avLst/>
          </a:prstGeom>
          <a:ln w="12700">
            <a:miter lim="400000"/>
          </a:ln>
        </p:spPr>
      </p:pic>
      <p:pic>
        <p:nvPicPr>
          <p:cNvPr id="180" name="Image" descr="Image"/>
          <p:cNvPicPr>
            <a:picLocks noChangeAspect="1"/>
          </p:cNvPicPr>
          <p:nvPr/>
        </p:nvPicPr>
        <p:blipFill>
          <a:blip r:embed="rId9"/>
          <a:stretch>
            <a:fillRect/>
          </a:stretch>
        </p:blipFill>
        <p:spPr>
          <a:xfrm>
            <a:off x="4302583" y="3156826"/>
            <a:ext cx="1654770" cy="1654770"/>
          </a:xfrm>
          <a:prstGeom prst="rect">
            <a:avLst/>
          </a:prstGeom>
          <a:ln w="12700">
            <a:miter lim="400000"/>
          </a:ln>
        </p:spPr>
      </p:pic>
      <p:pic>
        <p:nvPicPr>
          <p:cNvPr id="181" name="Image" descr="Image"/>
          <p:cNvPicPr>
            <a:picLocks noChangeAspect="1"/>
          </p:cNvPicPr>
          <p:nvPr/>
        </p:nvPicPr>
        <p:blipFill>
          <a:blip r:embed="rId10"/>
          <a:stretch>
            <a:fillRect/>
          </a:stretch>
        </p:blipFill>
        <p:spPr>
          <a:xfrm>
            <a:off x="6156420" y="2267813"/>
            <a:ext cx="1654770" cy="1654769"/>
          </a:xfrm>
          <a:prstGeom prst="rect">
            <a:avLst/>
          </a:prstGeom>
          <a:ln w="12700">
            <a:miter lim="400000"/>
          </a:ln>
        </p:spPr>
      </p:pic>
      <p:pic>
        <p:nvPicPr>
          <p:cNvPr id="182" name="Image" descr="Image"/>
          <p:cNvPicPr>
            <a:picLocks noChangeAspect="1"/>
          </p:cNvPicPr>
          <p:nvPr/>
        </p:nvPicPr>
        <p:blipFill>
          <a:blip r:embed="rId11"/>
          <a:stretch>
            <a:fillRect/>
          </a:stretch>
        </p:blipFill>
        <p:spPr>
          <a:xfrm>
            <a:off x="7989623" y="1364088"/>
            <a:ext cx="1654769" cy="1654770"/>
          </a:xfrm>
          <a:prstGeom prst="rect">
            <a:avLst/>
          </a:prstGeom>
          <a:ln w="12700">
            <a:miter lim="400000"/>
          </a:ln>
        </p:spPr>
      </p:pic>
      <p:pic>
        <p:nvPicPr>
          <p:cNvPr id="183" name="Image" descr="Image"/>
          <p:cNvPicPr>
            <a:picLocks noChangeAspect="1"/>
          </p:cNvPicPr>
          <p:nvPr/>
        </p:nvPicPr>
        <p:blipFill>
          <a:blip r:embed="rId12"/>
          <a:stretch>
            <a:fillRect/>
          </a:stretch>
        </p:blipFill>
        <p:spPr>
          <a:xfrm>
            <a:off x="9816477" y="467734"/>
            <a:ext cx="1654770" cy="1654770"/>
          </a:xfrm>
          <a:prstGeom prst="rect">
            <a:avLst/>
          </a:prstGeom>
          <a:ln w="12700">
            <a:miter lim="400000"/>
          </a:ln>
        </p:spPr>
      </p:pic>
      <p:sp>
        <p:nvSpPr>
          <p:cNvPr id="184" name="Entry"/>
          <p:cNvSpPr txBox="1"/>
          <p:nvPr/>
        </p:nvSpPr>
        <p:spPr>
          <a:xfrm>
            <a:off x="2532456" y="5929987"/>
            <a:ext cx="759824" cy="395301"/>
          </a:xfrm>
          <a:prstGeom prst="rect">
            <a:avLst/>
          </a:prstGeom>
          <a:ln w="12700">
            <a:miter lim="400000"/>
          </a:ln>
          <a:extLst>
            <a:ext uri="{C572A759-6A51-4108-AA02-DFA0A04FC94B}">
              <ma14:wrappingTextBoxFlag xmlns="" xmlns:ma14="http://schemas.microsoft.com/office/mac/drawingml/2011/main" val="1"/>
            </a:ext>
          </a:extLst>
        </p:spPr>
        <p:txBody>
          <a:bodyPr wrap="none" lIns="35719" tIns="35719" rIns="35719" bIns="35719" anchor="ctr">
            <a:spAutoFit/>
          </a:bodyPr>
          <a:lstStyle>
            <a:lvl1pPr>
              <a:defRPr sz="4200" b="1">
                <a:latin typeface="Helvetica"/>
                <a:ea typeface="Helvetica"/>
                <a:cs typeface="Helvetica"/>
                <a:sym typeface="Helvetica"/>
              </a:defRPr>
            </a:lvl1pPr>
          </a:lstStyle>
          <a:p>
            <a:r>
              <a:rPr sz="2100"/>
              <a:t>Entry</a:t>
            </a:r>
          </a:p>
        </p:txBody>
      </p:sp>
      <p:sp>
        <p:nvSpPr>
          <p:cNvPr id="185" name="Adoption"/>
          <p:cNvSpPr txBox="1"/>
          <p:nvPr/>
        </p:nvSpPr>
        <p:spPr>
          <a:xfrm>
            <a:off x="4365858" y="5027074"/>
            <a:ext cx="1256755" cy="395301"/>
          </a:xfrm>
          <a:prstGeom prst="rect">
            <a:avLst/>
          </a:prstGeom>
          <a:ln w="12700">
            <a:miter lim="400000"/>
          </a:ln>
          <a:extLst>
            <a:ext uri="{C572A759-6A51-4108-AA02-DFA0A04FC94B}">
              <ma14:wrappingTextBoxFlag xmlns="" xmlns:ma14="http://schemas.microsoft.com/office/mac/drawingml/2011/main" val="1"/>
            </a:ext>
          </a:extLst>
        </p:spPr>
        <p:txBody>
          <a:bodyPr wrap="none" lIns="35719" tIns="35719" rIns="35719" bIns="35719" anchor="ctr">
            <a:spAutoFit/>
          </a:bodyPr>
          <a:lstStyle>
            <a:lvl1pPr>
              <a:defRPr sz="4200" b="1">
                <a:latin typeface="Helvetica"/>
                <a:ea typeface="Helvetica"/>
                <a:cs typeface="Helvetica"/>
                <a:sym typeface="Helvetica"/>
              </a:defRPr>
            </a:lvl1pPr>
          </a:lstStyle>
          <a:p>
            <a:r>
              <a:rPr sz="2100"/>
              <a:t>Adoption</a:t>
            </a:r>
          </a:p>
        </p:txBody>
      </p:sp>
      <p:sp>
        <p:nvSpPr>
          <p:cNvPr id="186" name="Adaptation"/>
          <p:cNvSpPr txBox="1"/>
          <p:nvPr/>
        </p:nvSpPr>
        <p:spPr>
          <a:xfrm>
            <a:off x="6249604" y="4124160"/>
            <a:ext cx="1479572" cy="395301"/>
          </a:xfrm>
          <a:prstGeom prst="rect">
            <a:avLst/>
          </a:prstGeom>
          <a:ln w="12700">
            <a:miter lim="400000"/>
          </a:ln>
          <a:extLst>
            <a:ext uri="{C572A759-6A51-4108-AA02-DFA0A04FC94B}">
              <ma14:wrappingTextBoxFlag xmlns="" xmlns:ma14="http://schemas.microsoft.com/office/mac/drawingml/2011/main" val="1"/>
            </a:ext>
          </a:extLst>
        </p:spPr>
        <p:txBody>
          <a:bodyPr wrap="none" lIns="35719" tIns="35719" rIns="35719" bIns="35719" anchor="ctr">
            <a:spAutoFit/>
          </a:bodyPr>
          <a:lstStyle>
            <a:lvl1pPr>
              <a:defRPr sz="4200" b="1">
                <a:latin typeface="Helvetica"/>
                <a:ea typeface="Helvetica"/>
                <a:cs typeface="Helvetica"/>
                <a:sym typeface="Helvetica"/>
              </a:defRPr>
            </a:lvl1pPr>
          </a:lstStyle>
          <a:p>
            <a:r>
              <a:rPr sz="2100"/>
              <a:t>Adaptation</a:t>
            </a:r>
          </a:p>
        </p:txBody>
      </p:sp>
      <p:sp>
        <p:nvSpPr>
          <p:cNvPr id="187" name="Infusion"/>
          <p:cNvSpPr txBox="1"/>
          <p:nvPr/>
        </p:nvSpPr>
        <p:spPr>
          <a:xfrm>
            <a:off x="8174798" y="3221247"/>
            <a:ext cx="1122103" cy="395301"/>
          </a:xfrm>
          <a:prstGeom prst="rect">
            <a:avLst/>
          </a:prstGeom>
          <a:ln w="12700">
            <a:miter lim="400000"/>
          </a:ln>
          <a:extLst>
            <a:ext uri="{C572A759-6A51-4108-AA02-DFA0A04FC94B}">
              <ma14:wrappingTextBoxFlag xmlns="" xmlns:ma14="http://schemas.microsoft.com/office/mac/drawingml/2011/main" val="1"/>
            </a:ext>
          </a:extLst>
        </p:spPr>
        <p:txBody>
          <a:bodyPr wrap="none" lIns="35719" tIns="35719" rIns="35719" bIns="35719" anchor="ctr">
            <a:spAutoFit/>
          </a:bodyPr>
          <a:lstStyle>
            <a:lvl1pPr>
              <a:defRPr sz="4200" b="1">
                <a:latin typeface="Helvetica"/>
                <a:ea typeface="Helvetica"/>
                <a:cs typeface="Helvetica"/>
                <a:sym typeface="Helvetica"/>
              </a:defRPr>
            </a:lvl1pPr>
          </a:lstStyle>
          <a:p>
            <a:r>
              <a:rPr sz="2100"/>
              <a:t>Infusion</a:t>
            </a:r>
          </a:p>
        </p:txBody>
      </p:sp>
      <p:sp>
        <p:nvSpPr>
          <p:cNvPr id="188" name="Transformation"/>
          <p:cNvSpPr txBox="1"/>
          <p:nvPr/>
        </p:nvSpPr>
        <p:spPr>
          <a:xfrm>
            <a:off x="9882716" y="2318333"/>
            <a:ext cx="2032288" cy="395301"/>
          </a:xfrm>
          <a:prstGeom prst="rect">
            <a:avLst/>
          </a:prstGeom>
          <a:ln w="12700">
            <a:miter lim="400000"/>
          </a:ln>
          <a:extLst>
            <a:ext uri="{C572A759-6A51-4108-AA02-DFA0A04FC94B}">
              <ma14:wrappingTextBoxFlag xmlns="" xmlns:ma14="http://schemas.microsoft.com/office/mac/drawingml/2011/main" val="1"/>
            </a:ext>
          </a:extLst>
        </p:spPr>
        <p:txBody>
          <a:bodyPr wrap="none" lIns="35719" tIns="35719" rIns="35719" bIns="35719" anchor="ctr">
            <a:spAutoFit/>
          </a:bodyPr>
          <a:lstStyle>
            <a:lvl1pPr>
              <a:defRPr sz="4200" b="1">
                <a:latin typeface="Helvetica"/>
                <a:ea typeface="Helvetica"/>
                <a:cs typeface="Helvetica"/>
                <a:sym typeface="Helvetica"/>
              </a:defRPr>
            </a:lvl1pPr>
          </a:lstStyle>
          <a:p>
            <a:r>
              <a:rPr sz="2100"/>
              <a:t>Transformation</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grpId="0" nodeType="afterEffect">
                                  <p:stCondLst>
                                    <p:cond delay="100"/>
                                  </p:stCondLst>
                                  <p:iterate>
                                    <p:tmAbs val="0"/>
                                  </p:iterate>
                                  <p:childTnLst>
                                    <p:set>
                                      <p:cBhvr>
                                        <p:cTn id="6" fill="hold"/>
                                        <p:tgtEl>
                                          <p:spTgt spid="178"/>
                                        </p:tgtEl>
                                        <p:attrNameLst>
                                          <p:attrName>style.visibility</p:attrName>
                                        </p:attrNameLst>
                                      </p:cBhvr>
                                      <p:to>
                                        <p:strVal val="visible"/>
                                      </p:to>
                                    </p:set>
                                    <p:anim calcmode="lin" valueType="num">
                                      <p:cBhvr>
                                        <p:cTn id="7" dur="2500" fill="hold"/>
                                        <p:tgtEl>
                                          <p:spTgt spid="178"/>
                                        </p:tgtEl>
                                        <p:attrNameLst>
                                          <p:attrName>ppt_w</p:attrName>
                                        </p:attrNameLst>
                                      </p:cBhvr>
                                      <p:tavLst>
                                        <p:tav tm="0">
                                          <p:val>
                                            <p:fltVal val="0"/>
                                          </p:val>
                                        </p:tav>
                                        <p:tav tm="100000">
                                          <p:val>
                                            <p:strVal val="#ppt_w"/>
                                          </p:val>
                                        </p:tav>
                                      </p:tavLst>
                                    </p:anim>
                                    <p:anim calcmode="lin" valueType="num">
                                      <p:cBhvr>
                                        <p:cTn id="8" dur="2500" fill="hold"/>
                                        <p:tgtEl>
                                          <p:spTgt spid="178"/>
                                        </p:tgtEl>
                                        <p:attrNameLst>
                                          <p:attrName>ppt_h</p:attrName>
                                        </p:attrNameLst>
                                      </p:cBhvr>
                                      <p:tavLst>
                                        <p:tav tm="0">
                                          <p:val>
                                            <p:fltVal val="0"/>
                                          </p:val>
                                        </p:tav>
                                        <p:tav tm="100000">
                                          <p:val>
                                            <p:strVal val="#ppt_h"/>
                                          </p:val>
                                        </p:tav>
                                      </p:tavLst>
                                    </p:anim>
                                  </p:childTnLst>
                                </p:cTn>
                              </p:par>
                            </p:childTnLst>
                          </p:cTn>
                        </p:par>
                        <p:par>
                          <p:cTn id="9" fill="hold">
                            <p:stCondLst>
                              <p:cond delay="2600"/>
                            </p:stCondLst>
                            <p:childTnLst>
                              <p:par>
                                <p:cTn id="10" presetID="2" presetClass="entr" presetSubtype="4" fill="hold" grpId="0" nodeType="afterEffect">
                                  <p:stCondLst>
                                    <p:cond delay="1000"/>
                                  </p:stCondLst>
                                  <p:iterate>
                                    <p:tmAbs val="0"/>
                                  </p:iterate>
                                  <p:childTnLst>
                                    <p:set>
                                      <p:cBhvr>
                                        <p:cTn id="11" fill="hold"/>
                                        <p:tgtEl>
                                          <p:spTgt spid="179"/>
                                        </p:tgtEl>
                                        <p:attrNameLst>
                                          <p:attrName>style.visibility</p:attrName>
                                        </p:attrNameLst>
                                      </p:cBhvr>
                                      <p:to>
                                        <p:strVal val="visible"/>
                                      </p:to>
                                    </p:set>
                                    <p:anim calcmode="lin" valueType="num">
                                      <p:cBhvr>
                                        <p:cTn id="12" dur="1000" fill="hold"/>
                                        <p:tgtEl>
                                          <p:spTgt spid="179"/>
                                        </p:tgtEl>
                                        <p:attrNameLst>
                                          <p:attrName>ppt_x</p:attrName>
                                        </p:attrNameLst>
                                      </p:cBhvr>
                                      <p:tavLst>
                                        <p:tav tm="0">
                                          <p:val>
                                            <p:strVal val="#ppt_x"/>
                                          </p:val>
                                        </p:tav>
                                        <p:tav tm="100000">
                                          <p:val>
                                            <p:strVal val="#ppt_x"/>
                                          </p:val>
                                        </p:tav>
                                      </p:tavLst>
                                    </p:anim>
                                    <p:anim calcmode="lin" valueType="num">
                                      <p:cBhvr>
                                        <p:cTn id="13" dur="1000" fill="hold"/>
                                        <p:tgtEl>
                                          <p:spTgt spid="179"/>
                                        </p:tgtEl>
                                        <p:attrNameLst>
                                          <p:attrName>ppt_y</p:attrName>
                                        </p:attrNameLst>
                                      </p:cBhvr>
                                      <p:tavLst>
                                        <p:tav tm="0">
                                          <p:val>
                                            <p:strVal val="1+#ppt_h/2"/>
                                          </p:val>
                                        </p:tav>
                                        <p:tav tm="100000">
                                          <p:val>
                                            <p:strVal val="#ppt_y"/>
                                          </p:val>
                                        </p:tav>
                                      </p:tavLst>
                                    </p:anim>
                                  </p:childTnLst>
                                </p:cTn>
                              </p:par>
                            </p:childTnLst>
                          </p:cTn>
                        </p:par>
                        <p:par>
                          <p:cTn id="14" fill="hold">
                            <p:stCondLst>
                              <p:cond delay="4600"/>
                            </p:stCondLst>
                            <p:childTnLst>
                              <p:par>
                                <p:cTn id="15" presetID="2" presetClass="entr" presetSubtype="4" fill="hold" grpId="0" nodeType="afterEffect">
                                  <p:stCondLst>
                                    <p:cond delay="0"/>
                                  </p:stCondLst>
                                  <p:iterate>
                                    <p:tmAbs val="0"/>
                                  </p:iterate>
                                  <p:childTnLst>
                                    <p:set>
                                      <p:cBhvr>
                                        <p:cTn id="16" fill="hold"/>
                                        <p:tgtEl>
                                          <p:spTgt spid="184"/>
                                        </p:tgtEl>
                                        <p:attrNameLst>
                                          <p:attrName>style.visibility</p:attrName>
                                        </p:attrNameLst>
                                      </p:cBhvr>
                                      <p:to>
                                        <p:strVal val="visible"/>
                                      </p:to>
                                    </p:set>
                                    <p:anim calcmode="lin" valueType="num">
                                      <p:cBhvr>
                                        <p:cTn id="17" dur="1000" fill="hold"/>
                                        <p:tgtEl>
                                          <p:spTgt spid="184"/>
                                        </p:tgtEl>
                                        <p:attrNameLst>
                                          <p:attrName>ppt_x</p:attrName>
                                        </p:attrNameLst>
                                      </p:cBhvr>
                                      <p:tavLst>
                                        <p:tav tm="0">
                                          <p:val>
                                            <p:strVal val="#ppt_x"/>
                                          </p:val>
                                        </p:tav>
                                        <p:tav tm="100000">
                                          <p:val>
                                            <p:strVal val="#ppt_x"/>
                                          </p:val>
                                        </p:tav>
                                      </p:tavLst>
                                    </p:anim>
                                    <p:anim calcmode="lin" valueType="num">
                                      <p:cBhvr>
                                        <p:cTn id="18" dur="1000" fill="hold"/>
                                        <p:tgtEl>
                                          <p:spTgt spid="184"/>
                                        </p:tgtEl>
                                        <p:attrNameLst>
                                          <p:attrName>ppt_y</p:attrName>
                                        </p:attrNameLst>
                                      </p:cBhvr>
                                      <p:tavLst>
                                        <p:tav tm="0">
                                          <p:val>
                                            <p:strVal val="1+#ppt_h/2"/>
                                          </p:val>
                                        </p:tav>
                                        <p:tav tm="100000">
                                          <p:val>
                                            <p:strVal val="#ppt_y"/>
                                          </p:val>
                                        </p:tav>
                                      </p:tavLst>
                                    </p:anim>
                                  </p:childTnLst>
                                </p:cTn>
                              </p:par>
                            </p:childTnLst>
                          </p:cTn>
                        </p:par>
                        <p:par>
                          <p:cTn id="19" fill="hold">
                            <p:stCondLst>
                              <p:cond delay="5600"/>
                            </p:stCondLst>
                            <p:childTnLst>
                              <p:par>
                                <p:cTn id="20" presetID="2" presetClass="entr" presetSubtype="4" fill="hold" grpId="0" nodeType="afterEffect">
                                  <p:stCondLst>
                                    <p:cond delay="2000"/>
                                  </p:stCondLst>
                                  <p:iterate>
                                    <p:tmAbs val="0"/>
                                  </p:iterate>
                                  <p:childTnLst>
                                    <p:set>
                                      <p:cBhvr>
                                        <p:cTn id="21" fill="hold"/>
                                        <p:tgtEl>
                                          <p:spTgt spid="180"/>
                                        </p:tgtEl>
                                        <p:attrNameLst>
                                          <p:attrName>style.visibility</p:attrName>
                                        </p:attrNameLst>
                                      </p:cBhvr>
                                      <p:to>
                                        <p:strVal val="visible"/>
                                      </p:to>
                                    </p:set>
                                    <p:anim calcmode="lin" valueType="num">
                                      <p:cBhvr>
                                        <p:cTn id="22" dur="1000" fill="hold"/>
                                        <p:tgtEl>
                                          <p:spTgt spid="180"/>
                                        </p:tgtEl>
                                        <p:attrNameLst>
                                          <p:attrName>ppt_x</p:attrName>
                                        </p:attrNameLst>
                                      </p:cBhvr>
                                      <p:tavLst>
                                        <p:tav tm="0">
                                          <p:val>
                                            <p:strVal val="#ppt_x"/>
                                          </p:val>
                                        </p:tav>
                                        <p:tav tm="100000">
                                          <p:val>
                                            <p:strVal val="#ppt_x"/>
                                          </p:val>
                                        </p:tav>
                                      </p:tavLst>
                                    </p:anim>
                                    <p:anim calcmode="lin" valueType="num">
                                      <p:cBhvr>
                                        <p:cTn id="23" dur="1000" fill="hold"/>
                                        <p:tgtEl>
                                          <p:spTgt spid="180"/>
                                        </p:tgtEl>
                                        <p:attrNameLst>
                                          <p:attrName>ppt_y</p:attrName>
                                        </p:attrNameLst>
                                      </p:cBhvr>
                                      <p:tavLst>
                                        <p:tav tm="0">
                                          <p:val>
                                            <p:strVal val="1+#ppt_h/2"/>
                                          </p:val>
                                        </p:tav>
                                        <p:tav tm="100000">
                                          <p:val>
                                            <p:strVal val="#ppt_y"/>
                                          </p:val>
                                        </p:tav>
                                      </p:tavLst>
                                    </p:anim>
                                  </p:childTnLst>
                                </p:cTn>
                              </p:par>
                            </p:childTnLst>
                          </p:cTn>
                        </p:par>
                        <p:par>
                          <p:cTn id="24" fill="hold">
                            <p:stCondLst>
                              <p:cond delay="8600"/>
                            </p:stCondLst>
                            <p:childTnLst>
                              <p:par>
                                <p:cTn id="25" presetID="2" presetClass="entr" presetSubtype="4" fill="hold" grpId="0" nodeType="afterEffect">
                                  <p:stCondLst>
                                    <p:cond delay="0"/>
                                  </p:stCondLst>
                                  <p:iterate>
                                    <p:tmAbs val="0"/>
                                  </p:iterate>
                                  <p:childTnLst>
                                    <p:set>
                                      <p:cBhvr>
                                        <p:cTn id="26" fill="hold"/>
                                        <p:tgtEl>
                                          <p:spTgt spid="185"/>
                                        </p:tgtEl>
                                        <p:attrNameLst>
                                          <p:attrName>style.visibility</p:attrName>
                                        </p:attrNameLst>
                                      </p:cBhvr>
                                      <p:to>
                                        <p:strVal val="visible"/>
                                      </p:to>
                                    </p:set>
                                    <p:anim calcmode="lin" valueType="num">
                                      <p:cBhvr>
                                        <p:cTn id="27" dur="1000" fill="hold"/>
                                        <p:tgtEl>
                                          <p:spTgt spid="185"/>
                                        </p:tgtEl>
                                        <p:attrNameLst>
                                          <p:attrName>ppt_x</p:attrName>
                                        </p:attrNameLst>
                                      </p:cBhvr>
                                      <p:tavLst>
                                        <p:tav tm="0">
                                          <p:val>
                                            <p:strVal val="#ppt_x"/>
                                          </p:val>
                                        </p:tav>
                                        <p:tav tm="100000">
                                          <p:val>
                                            <p:strVal val="#ppt_x"/>
                                          </p:val>
                                        </p:tav>
                                      </p:tavLst>
                                    </p:anim>
                                    <p:anim calcmode="lin" valueType="num">
                                      <p:cBhvr>
                                        <p:cTn id="28" dur="1000" fill="hold"/>
                                        <p:tgtEl>
                                          <p:spTgt spid="185"/>
                                        </p:tgtEl>
                                        <p:attrNameLst>
                                          <p:attrName>ppt_y</p:attrName>
                                        </p:attrNameLst>
                                      </p:cBhvr>
                                      <p:tavLst>
                                        <p:tav tm="0">
                                          <p:val>
                                            <p:strVal val="1+#ppt_h/2"/>
                                          </p:val>
                                        </p:tav>
                                        <p:tav tm="100000">
                                          <p:val>
                                            <p:strVal val="#ppt_y"/>
                                          </p:val>
                                        </p:tav>
                                      </p:tavLst>
                                    </p:anim>
                                  </p:childTnLst>
                                </p:cTn>
                              </p:par>
                            </p:childTnLst>
                          </p:cTn>
                        </p:par>
                        <p:par>
                          <p:cTn id="29" fill="hold">
                            <p:stCondLst>
                              <p:cond delay="9600"/>
                            </p:stCondLst>
                            <p:childTnLst>
                              <p:par>
                                <p:cTn id="30" presetID="2" presetClass="entr" presetSubtype="4" fill="hold" grpId="0" nodeType="afterEffect">
                                  <p:stCondLst>
                                    <p:cond delay="2000"/>
                                  </p:stCondLst>
                                  <p:iterate>
                                    <p:tmAbs val="0"/>
                                  </p:iterate>
                                  <p:childTnLst>
                                    <p:set>
                                      <p:cBhvr>
                                        <p:cTn id="31" fill="hold"/>
                                        <p:tgtEl>
                                          <p:spTgt spid="181"/>
                                        </p:tgtEl>
                                        <p:attrNameLst>
                                          <p:attrName>style.visibility</p:attrName>
                                        </p:attrNameLst>
                                      </p:cBhvr>
                                      <p:to>
                                        <p:strVal val="visible"/>
                                      </p:to>
                                    </p:set>
                                    <p:anim calcmode="lin" valueType="num">
                                      <p:cBhvr>
                                        <p:cTn id="32" dur="1000" fill="hold"/>
                                        <p:tgtEl>
                                          <p:spTgt spid="181"/>
                                        </p:tgtEl>
                                        <p:attrNameLst>
                                          <p:attrName>ppt_x</p:attrName>
                                        </p:attrNameLst>
                                      </p:cBhvr>
                                      <p:tavLst>
                                        <p:tav tm="0">
                                          <p:val>
                                            <p:strVal val="#ppt_x"/>
                                          </p:val>
                                        </p:tav>
                                        <p:tav tm="100000">
                                          <p:val>
                                            <p:strVal val="#ppt_x"/>
                                          </p:val>
                                        </p:tav>
                                      </p:tavLst>
                                    </p:anim>
                                    <p:anim calcmode="lin" valueType="num">
                                      <p:cBhvr>
                                        <p:cTn id="33" dur="1000" fill="hold"/>
                                        <p:tgtEl>
                                          <p:spTgt spid="181"/>
                                        </p:tgtEl>
                                        <p:attrNameLst>
                                          <p:attrName>ppt_y</p:attrName>
                                        </p:attrNameLst>
                                      </p:cBhvr>
                                      <p:tavLst>
                                        <p:tav tm="0">
                                          <p:val>
                                            <p:strVal val="1+#ppt_h/2"/>
                                          </p:val>
                                        </p:tav>
                                        <p:tav tm="100000">
                                          <p:val>
                                            <p:strVal val="#ppt_y"/>
                                          </p:val>
                                        </p:tav>
                                      </p:tavLst>
                                    </p:anim>
                                  </p:childTnLst>
                                </p:cTn>
                              </p:par>
                            </p:childTnLst>
                          </p:cTn>
                        </p:par>
                        <p:par>
                          <p:cTn id="34" fill="hold">
                            <p:stCondLst>
                              <p:cond delay="12600"/>
                            </p:stCondLst>
                            <p:childTnLst>
                              <p:par>
                                <p:cTn id="35" presetID="2" presetClass="entr" presetSubtype="4" fill="hold" grpId="0" nodeType="afterEffect">
                                  <p:stCondLst>
                                    <p:cond delay="0"/>
                                  </p:stCondLst>
                                  <p:iterate>
                                    <p:tmAbs val="0"/>
                                  </p:iterate>
                                  <p:childTnLst>
                                    <p:set>
                                      <p:cBhvr>
                                        <p:cTn id="36" fill="hold"/>
                                        <p:tgtEl>
                                          <p:spTgt spid="186"/>
                                        </p:tgtEl>
                                        <p:attrNameLst>
                                          <p:attrName>style.visibility</p:attrName>
                                        </p:attrNameLst>
                                      </p:cBhvr>
                                      <p:to>
                                        <p:strVal val="visible"/>
                                      </p:to>
                                    </p:set>
                                    <p:anim calcmode="lin" valueType="num">
                                      <p:cBhvr>
                                        <p:cTn id="37" dur="1000" fill="hold"/>
                                        <p:tgtEl>
                                          <p:spTgt spid="186"/>
                                        </p:tgtEl>
                                        <p:attrNameLst>
                                          <p:attrName>ppt_x</p:attrName>
                                        </p:attrNameLst>
                                      </p:cBhvr>
                                      <p:tavLst>
                                        <p:tav tm="0">
                                          <p:val>
                                            <p:strVal val="#ppt_x"/>
                                          </p:val>
                                        </p:tav>
                                        <p:tav tm="100000">
                                          <p:val>
                                            <p:strVal val="#ppt_x"/>
                                          </p:val>
                                        </p:tav>
                                      </p:tavLst>
                                    </p:anim>
                                    <p:anim calcmode="lin" valueType="num">
                                      <p:cBhvr>
                                        <p:cTn id="38" dur="1000" fill="hold"/>
                                        <p:tgtEl>
                                          <p:spTgt spid="186"/>
                                        </p:tgtEl>
                                        <p:attrNameLst>
                                          <p:attrName>ppt_y</p:attrName>
                                        </p:attrNameLst>
                                      </p:cBhvr>
                                      <p:tavLst>
                                        <p:tav tm="0">
                                          <p:val>
                                            <p:strVal val="1+#ppt_h/2"/>
                                          </p:val>
                                        </p:tav>
                                        <p:tav tm="100000">
                                          <p:val>
                                            <p:strVal val="#ppt_y"/>
                                          </p:val>
                                        </p:tav>
                                      </p:tavLst>
                                    </p:anim>
                                  </p:childTnLst>
                                </p:cTn>
                              </p:par>
                            </p:childTnLst>
                          </p:cTn>
                        </p:par>
                        <p:par>
                          <p:cTn id="39" fill="hold">
                            <p:stCondLst>
                              <p:cond delay="13600"/>
                            </p:stCondLst>
                            <p:childTnLst>
                              <p:par>
                                <p:cTn id="40" presetID="2" presetClass="entr" presetSubtype="4" fill="hold" grpId="0" nodeType="afterEffect">
                                  <p:stCondLst>
                                    <p:cond delay="2000"/>
                                  </p:stCondLst>
                                  <p:iterate>
                                    <p:tmAbs val="0"/>
                                  </p:iterate>
                                  <p:childTnLst>
                                    <p:set>
                                      <p:cBhvr>
                                        <p:cTn id="41" fill="hold"/>
                                        <p:tgtEl>
                                          <p:spTgt spid="182"/>
                                        </p:tgtEl>
                                        <p:attrNameLst>
                                          <p:attrName>style.visibility</p:attrName>
                                        </p:attrNameLst>
                                      </p:cBhvr>
                                      <p:to>
                                        <p:strVal val="visible"/>
                                      </p:to>
                                    </p:set>
                                    <p:anim calcmode="lin" valueType="num">
                                      <p:cBhvr>
                                        <p:cTn id="42" dur="1000" fill="hold"/>
                                        <p:tgtEl>
                                          <p:spTgt spid="182"/>
                                        </p:tgtEl>
                                        <p:attrNameLst>
                                          <p:attrName>ppt_x</p:attrName>
                                        </p:attrNameLst>
                                      </p:cBhvr>
                                      <p:tavLst>
                                        <p:tav tm="0">
                                          <p:val>
                                            <p:strVal val="#ppt_x"/>
                                          </p:val>
                                        </p:tav>
                                        <p:tav tm="100000">
                                          <p:val>
                                            <p:strVal val="#ppt_x"/>
                                          </p:val>
                                        </p:tav>
                                      </p:tavLst>
                                    </p:anim>
                                    <p:anim calcmode="lin" valueType="num">
                                      <p:cBhvr>
                                        <p:cTn id="43" dur="1000" fill="hold"/>
                                        <p:tgtEl>
                                          <p:spTgt spid="182"/>
                                        </p:tgtEl>
                                        <p:attrNameLst>
                                          <p:attrName>ppt_y</p:attrName>
                                        </p:attrNameLst>
                                      </p:cBhvr>
                                      <p:tavLst>
                                        <p:tav tm="0">
                                          <p:val>
                                            <p:strVal val="1+#ppt_h/2"/>
                                          </p:val>
                                        </p:tav>
                                        <p:tav tm="100000">
                                          <p:val>
                                            <p:strVal val="#ppt_y"/>
                                          </p:val>
                                        </p:tav>
                                      </p:tavLst>
                                    </p:anim>
                                  </p:childTnLst>
                                </p:cTn>
                              </p:par>
                            </p:childTnLst>
                          </p:cTn>
                        </p:par>
                        <p:par>
                          <p:cTn id="44" fill="hold">
                            <p:stCondLst>
                              <p:cond delay="16600"/>
                            </p:stCondLst>
                            <p:childTnLst>
                              <p:par>
                                <p:cTn id="45" presetID="2" presetClass="entr" presetSubtype="4" fill="hold" grpId="0" nodeType="afterEffect">
                                  <p:stCondLst>
                                    <p:cond delay="0"/>
                                  </p:stCondLst>
                                  <p:iterate>
                                    <p:tmAbs val="0"/>
                                  </p:iterate>
                                  <p:childTnLst>
                                    <p:set>
                                      <p:cBhvr>
                                        <p:cTn id="46" fill="hold"/>
                                        <p:tgtEl>
                                          <p:spTgt spid="187"/>
                                        </p:tgtEl>
                                        <p:attrNameLst>
                                          <p:attrName>style.visibility</p:attrName>
                                        </p:attrNameLst>
                                      </p:cBhvr>
                                      <p:to>
                                        <p:strVal val="visible"/>
                                      </p:to>
                                    </p:set>
                                    <p:anim calcmode="lin" valueType="num">
                                      <p:cBhvr>
                                        <p:cTn id="47" dur="1000" fill="hold"/>
                                        <p:tgtEl>
                                          <p:spTgt spid="187"/>
                                        </p:tgtEl>
                                        <p:attrNameLst>
                                          <p:attrName>ppt_x</p:attrName>
                                        </p:attrNameLst>
                                      </p:cBhvr>
                                      <p:tavLst>
                                        <p:tav tm="0">
                                          <p:val>
                                            <p:strVal val="#ppt_x"/>
                                          </p:val>
                                        </p:tav>
                                        <p:tav tm="100000">
                                          <p:val>
                                            <p:strVal val="#ppt_x"/>
                                          </p:val>
                                        </p:tav>
                                      </p:tavLst>
                                    </p:anim>
                                    <p:anim calcmode="lin" valueType="num">
                                      <p:cBhvr>
                                        <p:cTn id="48" dur="1000" fill="hold"/>
                                        <p:tgtEl>
                                          <p:spTgt spid="187"/>
                                        </p:tgtEl>
                                        <p:attrNameLst>
                                          <p:attrName>ppt_y</p:attrName>
                                        </p:attrNameLst>
                                      </p:cBhvr>
                                      <p:tavLst>
                                        <p:tav tm="0">
                                          <p:val>
                                            <p:strVal val="1+#ppt_h/2"/>
                                          </p:val>
                                        </p:tav>
                                        <p:tav tm="100000">
                                          <p:val>
                                            <p:strVal val="#ppt_y"/>
                                          </p:val>
                                        </p:tav>
                                      </p:tavLst>
                                    </p:anim>
                                  </p:childTnLst>
                                </p:cTn>
                              </p:par>
                            </p:childTnLst>
                          </p:cTn>
                        </p:par>
                        <p:par>
                          <p:cTn id="49" fill="hold">
                            <p:stCondLst>
                              <p:cond delay="17600"/>
                            </p:stCondLst>
                            <p:childTnLst>
                              <p:par>
                                <p:cTn id="50" presetID="2" presetClass="entr" presetSubtype="4" fill="hold" grpId="0" nodeType="afterEffect">
                                  <p:stCondLst>
                                    <p:cond delay="2000"/>
                                  </p:stCondLst>
                                  <p:iterate>
                                    <p:tmAbs val="0"/>
                                  </p:iterate>
                                  <p:childTnLst>
                                    <p:set>
                                      <p:cBhvr>
                                        <p:cTn id="51" fill="hold"/>
                                        <p:tgtEl>
                                          <p:spTgt spid="183"/>
                                        </p:tgtEl>
                                        <p:attrNameLst>
                                          <p:attrName>style.visibility</p:attrName>
                                        </p:attrNameLst>
                                      </p:cBhvr>
                                      <p:to>
                                        <p:strVal val="visible"/>
                                      </p:to>
                                    </p:set>
                                    <p:anim calcmode="lin" valueType="num">
                                      <p:cBhvr>
                                        <p:cTn id="52" dur="1000" fill="hold"/>
                                        <p:tgtEl>
                                          <p:spTgt spid="183"/>
                                        </p:tgtEl>
                                        <p:attrNameLst>
                                          <p:attrName>ppt_x</p:attrName>
                                        </p:attrNameLst>
                                      </p:cBhvr>
                                      <p:tavLst>
                                        <p:tav tm="0">
                                          <p:val>
                                            <p:strVal val="#ppt_x"/>
                                          </p:val>
                                        </p:tav>
                                        <p:tav tm="100000">
                                          <p:val>
                                            <p:strVal val="#ppt_x"/>
                                          </p:val>
                                        </p:tav>
                                      </p:tavLst>
                                    </p:anim>
                                    <p:anim calcmode="lin" valueType="num">
                                      <p:cBhvr>
                                        <p:cTn id="53" dur="1000" fill="hold"/>
                                        <p:tgtEl>
                                          <p:spTgt spid="183"/>
                                        </p:tgtEl>
                                        <p:attrNameLst>
                                          <p:attrName>ppt_y</p:attrName>
                                        </p:attrNameLst>
                                      </p:cBhvr>
                                      <p:tavLst>
                                        <p:tav tm="0">
                                          <p:val>
                                            <p:strVal val="1+#ppt_h/2"/>
                                          </p:val>
                                        </p:tav>
                                        <p:tav tm="100000">
                                          <p:val>
                                            <p:strVal val="#ppt_y"/>
                                          </p:val>
                                        </p:tav>
                                      </p:tavLst>
                                    </p:anim>
                                  </p:childTnLst>
                                </p:cTn>
                              </p:par>
                            </p:childTnLst>
                          </p:cTn>
                        </p:par>
                        <p:par>
                          <p:cTn id="54" fill="hold">
                            <p:stCondLst>
                              <p:cond delay="20600"/>
                            </p:stCondLst>
                            <p:childTnLst>
                              <p:par>
                                <p:cTn id="55" presetID="2" presetClass="entr" presetSubtype="4" fill="hold" grpId="0" nodeType="afterEffect">
                                  <p:stCondLst>
                                    <p:cond delay="0"/>
                                  </p:stCondLst>
                                  <p:iterate>
                                    <p:tmAbs val="0"/>
                                  </p:iterate>
                                  <p:childTnLst>
                                    <p:set>
                                      <p:cBhvr>
                                        <p:cTn id="56" fill="hold"/>
                                        <p:tgtEl>
                                          <p:spTgt spid="188"/>
                                        </p:tgtEl>
                                        <p:attrNameLst>
                                          <p:attrName>style.visibility</p:attrName>
                                        </p:attrNameLst>
                                      </p:cBhvr>
                                      <p:to>
                                        <p:strVal val="visible"/>
                                      </p:to>
                                    </p:set>
                                    <p:anim calcmode="lin" valueType="num">
                                      <p:cBhvr>
                                        <p:cTn id="57" dur="1000" fill="hold"/>
                                        <p:tgtEl>
                                          <p:spTgt spid="188"/>
                                        </p:tgtEl>
                                        <p:attrNameLst>
                                          <p:attrName>ppt_x</p:attrName>
                                        </p:attrNameLst>
                                      </p:cBhvr>
                                      <p:tavLst>
                                        <p:tav tm="0">
                                          <p:val>
                                            <p:strVal val="#ppt_x"/>
                                          </p:val>
                                        </p:tav>
                                        <p:tav tm="100000">
                                          <p:val>
                                            <p:strVal val="#ppt_x"/>
                                          </p:val>
                                        </p:tav>
                                      </p:tavLst>
                                    </p:anim>
                                    <p:anim calcmode="lin" valueType="num">
                                      <p:cBhvr>
                                        <p:cTn id="58" dur="1000" fill="hold"/>
                                        <p:tgtEl>
                                          <p:spTgt spid="18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8" grpId="0" animBg="1" advAuto="0"/>
      <p:bldP spid="179" grpId="0" animBg="1" advAuto="0"/>
      <p:bldP spid="180" grpId="0" animBg="1" advAuto="0"/>
      <p:bldP spid="181" grpId="0" animBg="1" advAuto="0"/>
      <p:bldP spid="182" grpId="0" animBg="1" advAuto="0"/>
      <p:bldP spid="183" grpId="0" animBg="1" advAuto="0"/>
      <p:bldP spid="184" grpId="0" animBg="1" advAuto="0"/>
      <p:bldP spid="185" grpId="0" animBg="1" advAuto="0"/>
      <p:bldP spid="186" grpId="0" animBg="1" advAuto="0"/>
      <p:bldP spid="187" grpId="0" animBg="1" advAuto="0"/>
      <p:bldP spid="188" grpId="0" animBg="1" advAuto="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3" name="Image" descr="Image"/>
          <p:cNvPicPr>
            <a:picLocks noChangeAspect="1"/>
          </p:cNvPicPr>
          <p:nvPr/>
        </p:nvPicPr>
        <p:blipFill>
          <a:blip r:embed="rId2"/>
          <a:stretch>
            <a:fillRect/>
          </a:stretch>
        </p:blipFill>
        <p:spPr>
          <a:xfrm>
            <a:off x="11268" y="0"/>
            <a:ext cx="12169465" cy="6858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push dir="u"/>
      </p:transition>
    </mc:Choice>
    <mc:Fallback xmlns:a14="http://schemas.microsoft.com/office/drawing/2010/main" xmlns:m="http://schemas.openxmlformats.org/officeDocument/2006/math"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0" name="Image" descr="Image"/>
          <p:cNvPicPr>
            <a:picLocks noChangeAspect="1"/>
          </p:cNvPicPr>
          <p:nvPr/>
        </p:nvPicPr>
        <p:blipFill>
          <a:blip r:embed="rId2"/>
          <a:stretch>
            <a:fillRect/>
          </a:stretch>
        </p:blipFill>
        <p:spPr>
          <a:xfrm>
            <a:off x="0" y="0"/>
            <a:ext cx="12192000" cy="6858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push dir="u"/>
      </p:transition>
    </mc:Choice>
    <mc:Fallback xmlns:a14="http://schemas.microsoft.com/office/drawing/2010/main" xmlns:m="http://schemas.openxmlformats.org/officeDocument/2006/math"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7" name="Matrix-levels-Char-Arrows-Wide.jpg" descr="Matrix-levels-Char-Arrows-Wide.jpg"/>
          <p:cNvPicPr>
            <a:picLocks noChangeAspect="1"/>
          </p:cNvPicPr>
          <p:nvPr/>
        </p:nvPicPr>
        <p:blipFill>
          <a:blip r:embed="rId2"/>
          <a:stretch>
            <a:fillRect/>
          </a:stretch>
        </p:blipFill>
        <p:spPr>
          <a:xfrm>
            <a:off x="0" y="0"/>
            <a:ext cx="12192000" cy="6858000"/>
          </a:xfrm>
          <a:prstGeom prst="rect">
            <a:avLst/>
          </a:prstGeom>
          <a:ln w="12700">
            <a:miter lim="400000"/>
          </a:ln>
        </p:spPr>
      </p:pic>
    </p:spTree>
  </p:cSld>
  <p:clrMapOvr>
    <a:masterClrMapping/>
  </p:clrMapOvr>
  <mc:AlternateContent xmlns:mc="http://schemas.openxmlformats.org/markup-compatibility/2006" xmlns:p14="http://schemas.microsoft.com/office/powerpoint/2010/main">
    <mc:Choice Requires="p14">
      <p:transition spd="slow" p14:dur="2000">
        <p:push dir="u"/>
      </p:transition>
    </mc:Choice>
    <mc:Fallback xmlns:a14="http://schemas.microsoft.com/office/drawing/2010/main" xmlns:m="http://schemas.openxmlformats.org/officeDocument/2006/math"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D22EB-08F7-FDC3-22C1-98FBB2510AF9}"/>
              </a:ext>
            </a:extLst>
          </p:cNvPr>
          <p:cNvSpPr>
            <a:spLocks noGrp="1"/>
          </p:cNvSpPr>
          <p:nvPr>
            <p:ph type="title"/>
          </p:nvPr>
        </p:nvSpPr>
        <p:spPr/>
        <p:txBody>
          <a:bodyPr/>
          <a:lstStyle/>
          <a:p>
            <a:r>
              <a:rPr lang="en-GB" dirty="0">
                <a:solidFill>
                  <a:schemeClr val="accent2"/>
                </a:solidFill>
              </a:rPr>
              <a:t>Activity</a:t>
            </a:r>
          </a:p>
        </p:txBody>
      </p:sp>
      <p:sp>
        <p:nvSpPr>
          <p:cNvPr id="3" name="Content Placeholder 2">
            <a:extLst>
              <a:ext uri="{FF2B5EF4-FFF2-40B4-BE49-F238E27FC236}">
                <a16:creationId xmlns:a16="http://schemas.microsoft.com/office/drawing/2014/main" id="{0418B158-00AE-AC9B-4659-2B8570451596}"/>
              </a:ext>
            </a:extLst>
          </p:cNvPr>
          <p:cNvSpPr>
            <a:spLocks noGrp="1"/>
          </p:cNvSpPr>
          <p:nvPr>
            <p:ph idx="1"/>
          </p:nvPr>
        </p:nvSpPr>
        <p:spPr/>
        <p:txBody>
          <a:bodyPr>
            <a:normAutofit lnSpcReduction="10000"/>
          </a:bodyPr>
          <a:lstStyle/>
          <a:p>
            <a:r>
              <a:rPr lang="en-GB" dirty="0"/>
              <a:t>Familiarise yourselves with the interactive Technology Integration Matrix on Slide 26 of this presentation.</a:t>
            </a:r>
          </a:p>
          <a:p>
            <a:endParaRPr lang="en-GB" dirty="0"/>
          </a:p>
          <a:p>
            <a:r>
              <a:rPr lang="en-GB" dirty="0"/>
              <a:t>Click on one of the grid options to learn more and then watch a video of your choice to view the application of technology being used within a classroom setting.</a:t>
            </a:r>
          </a:p>
          <a:p>
            <a:pPr marL="0" indent="0">
              <a:buNone/>
            </a:pPr>
            <a:endParaRPr lang="en-GB" dirty="0"/>
          </a:p>
          <a:p>
            <a:r>
              <a:rPr lang="en-GB" dirty="0"/>
              <a:t>Be ready to share your findings with the group.</a:t>
            </a:r>
          </a:p>
          <a:p>
            <a:endParaRPr lang="en-GB" dirty="0"/>
          </a:p>
          <a:p>
            <a:pPr marL="0" indent="0">
              <a:buNone/>
            </a:pPr>
            <a:r>
              <a:rPr lang="en-GB" i="1" dirty="0"/>
              <a:t>You may want to mute your volume and choose the subtitles option.</a:t>
            </a:r>
          </a:p>
          <a:p>
            <a:endParaRPr lang="en-GB" dirty="0"/>
          </a:p>
          <a:p>
            <a:pPr marL="0" indent="0">
              <a:buNone/>
            </a:pPr>
            <a:endParaRPr lang="en-GB" dirty="0"/>
          </a:p>
        </p:txBody>
      </p:sp>
    </p:spTree>
    <p:extLst>
      <p:ext uri="{BB962C8B-B14F-4D97-AF65-F5344CB8AC3E}">
        <p14:creationId xmlns:p14="http://schemas.microsoft.com/office/powerpoint/2010/main" val="32780627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0AED8-1E64-934A-BBE2-46E5616D9A6F}"/>
              </a:ext>
            </a:extLst>
          </p:cNvPr>
          <p:cNvSpPr>
            <a:spLocks noGrp="1"/>
          </p:cNvSpPr>
          <p:nvPr>
            <p:ph type="title"/>
          </p:nvPr>
        </p:nvSpPr>
        <p:spPr>
          <a:xfrm>
            <a:off x="838200" y="557189"/>
            <a:ext cx="3374136" cy="5567891"/>
          </a:xfrm>
        </p:spPr>
        <p:txBody>
          <a:bodyPr>
            <a:normAutofit/>
          </a:bodyPr>
          <a:lstStyle/>
          <a:p>
            <a:r>
              <a:rPr lang="en-US" sz="5200" dirty="0"/>
              <a:t>Where can we apply Technology to our Pedagogy?</a:t>
            </a:r>
          </a:p>
        </p:txBody>
      </p:sp>
      <p:graphicFrame>
        <p:nvGraphicFramePr>
          <p:cNvPr id="28" name="Content Placeholder 2">
            <a:extLst>
              <a:ext uri="{FF2B5EF4-FFF2-40B4-BE49-F238E27FC236}">
                <a16:creationId xmlns:a16="http://schemas.microsoft.com/office/drawing/2014/main" id="{E438440E-5EBD-4AE2-8B3A-76C3095B3F1A}"/>
              </a:ext>
            </a:extLst>
          </p:cNvPr>
          <p:cNvGraphicFramePr>
            <a:graphicFrameLocks noGrp="1"/>
          </p:cNvGraphicFramePr>
          <p:nvPr>
            <p:ph idx="1"/>
            <p:extLst>
              <p:ext uri="{D42A27DB-BD31-4B8C-83A1-F6EECF244321}">
                <p14:modId xmlns:p14="http://schemas.microsoft.com/office/powerpoint/2010/main" val="1638573998"/>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64705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8" grpId="0">
        <p:bldAsOne/>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BA9AA0-E5C6-0246-8EF1-72C4212E65EB}"/>
              </a:ext>
            </a:extLst>
          </p:cNvPr>
          <p:cNvSpPr>
            <a:spLocks noGrp="1"/>
          </p:cNvSpPr>
          <p:nvPr>
            <p:ph type="title"/>
          </p:nvPr>
        </p:nvSpPr>
        <p:spPr>
          <a:xfrm>
            <a:off x="589560" y="856180"/>
            <a:ext cx="4560584" cy="1128068"/>
          </a:xfrm>
        </p:spPr>
        <p:txBody>
          <a:bodyPr anchor="ctr">
            <a:normAutofit/>
          </a:bodyPr>
          <a:lstStyle/>
          <a:p>
            <a:r>
              <a:rPr lang="en-US" sz="4000" dirty="0"/>
              <a:t>Blended Learning</a:t>
            </a:r>
          </a:p>
        </p:txBody>
      </p:sp>
      <p:grpSp>
        <p:nvGrpSpPr>
          <p:cNvPr id="2057" name="Group 205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58" name="Rectangle 205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61" name="Rectangle 206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9CFE3FA-8402-AB4A-A6B7-E1B5AA1CD52C}"/>
              </a:ext>
            </a:extLst>
          </p:cNvPr>
          <p:cNvSpPr>
            <a:spLocks noGrp="1"/>
          </p:cNvSpPr>
          <p:nvPr>
            <p:ph idx="1"/>
          </p:nvPr>
        </p:nvSpPr>
        <p:spPr>
          <a:xfrm>
            <a:off x="590719" y="2330505"/>
            <a:ext cx="4559425" cy="3979585"/>
          </a:xfrm>
        </p:spPr>
        <p:txBody>
          <a:bodyPr anchor="ctr">
            <a:normAutofit/>
          </a:bodyPr>
          <a:lstStyle/>
          <a:p>
            <a:pPr marL="0" indent="0">
              <a:buNone/>
            </a:pPr>
            <a:r>
              <a:rPr lang="en-GB" i="1" dirty="0"/>
              <a:t>“Blended learning is an approach to education that combines online educational materials and opportunities for interaction online with traditional place-based classroom methods.”</a:t>
            </a:r>
            <a:endParaRPr lang="en-US" dirty="0"/>
          </a:p>
        </p:txBody>
      </p:sp>
      <p:sp>
        <p:nvSpPr>
          <p:cNvPr id="2063" name="Rectangle 206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Rectangle 206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a:extLst>
              <a:ext uri="{FF2B5EF4-FFF2-40B4-BE49-F238E27FC236}">
                <a16:creationId xmlns:a16="http://schemas.microsoft.com/office/drawing/2014/main" id="{2846EFF6-0F61-8544-861B-AB23922E81F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415"/>
          <a:stretch/>
        </p:blipFill>
        <p:spPr bwMode="auto">
          <a:xfrm>
            <a:off x="5498431" y="673313"/>
            <a:ext cx="5684794" cy="55107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661582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91A22-0B37-0544-9866-868CA2FF64CB}"/>
              </a:ext>
            </a:extLst>
          </p:cNvPr>
          <p:cNvSpPr>
            <a:spLocks noGrp="1"/>
          </p:cNvSpPr>
          <p:nvPr>
            <p:ph type="title"/>
          </p:nvPr>
        </p:nvSpPr>
        <p:spPr>
          <a:xfrm>
            <a:off x="838200" y="365125"/>
            <a:ext cx="6505575" cy="1325563"/>
          </a:xfrm>
        </p:spPr>
        <p:txBody>
          <a:bodyPr>
            <a:normAutofit/>
          </a:bodyPr>
          <a:lstStyle/>
          <a:p>
            <a:r>
              <a:rPr lang="en-US" dirty="0"/>
              <a:t>Rotation Models</a:t>
            </a:r>
          </a:p>
        </p:txBody>
      </p:sp>
      <p:graphicFrame>
        <p:nvGraphicFramePr>
          <p:cNvPr id="5" name="Content Placeholder 2">
            <a:extLst>
              <a:ext uri="{FF2B5EF4-FFF2-40B4-BE49-F238E27FC236}">
                <a16:creationId xmlns:a16="http://schemas.microsoft.com/office/drawing/2014/main" id="{8A47B783-EA64-49CA-A1A8-C375FC449EF3}"/>
              </a:ext>
            </a:extLst>
          </p:cNvPr>
          <p:cNvGraphicFramePr>
            <a:graphicFrameLocks noGrp="1"/>
          </p:cNvGraphicFramePr>
          <p:nvPr>
            <p:ph idx="1"/>
          </p:nvPr>
        </p:nvGraphicFramePr>
        <p:xfrm>
          <a:off x="838201" y="1825625"/>
          <a:ext cx="7182678"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EA626608-9BF5-9F4C-A1FA-868A10752422}"/>
              </a:ext>
            </a:extLst>
          </p:cNvPr>
          <p:cNvSpPr txBox="1"/>
          <p:nvPr/>
        </p:nvSpPr>
        <p:spPr>
          <a:xfrm>
            <a:off x="8020878" y="2176670"/>
            <a:ext cx="2896925" cy="369332"/>
          </a:xfrm>
          <a:prstGeom prst="rect">
            <a:avLst/>
          </a:prstGeom>
          <a:noFill/>
        </p:spPr>
        <p:txBody>
          <a:bodyPr wrap="square" rtlCol="0">
            <a:spAutoFit/>
          </a:bodyPr>
          <a:lstStyle/>
          <a:p>
            <a:r>
              <a:rPr lang="en-US" dirty="0"/>
              <a:t>Rotating as needed in lesson</a:t>
            </a:r>
          </a:p>
        </p:txBody>
      </p:sp>
      <p:sp>
        <p:nvSpPr>
          <p:cNvPr id="6" name="TextBox 5">
            <a:extLst>
              <a:ext uri="{FF2B5EF4-FFF2-40B4-BE49-F238E27FC236}">
                <a16:creationId xmlns:a16="http://schemas.microsoft.com/office/drawing/2014/main" id="{BDB25CA6-45A5-A74F-839E-873CB625C326}"/>
              </a:ext>
            </a:extLst>
          </p:cNvPr>
          <p:cNvSpPr txBox="1"/>
          <p:nvPr/>
        </p:nvSpPr>
        <p:spPr>
          <a:xfrm>
            <a:off x="8020878" y="3105834"/>
            <a:ext cx="2896925" cy="646331"/>
          </a:xfrm>
          <a:prstGeom prst="rect">
            <a:avLst/>
          </a:prstGeom>
          <a:noFill/>
        </p:spPr>
        <p:txBody>
          <a:bodyPr wrap="square" rtlCol="0">
            <a:spAutoFit/>
          </a:bodyPr>
          <a:lstStyle/>
          <a:p>
            <a:r>
              <a:rPr lang="en-US" dirty="0"/>
              <a:t>Rotating as needed between different environments (labs)</a:t>
            </a:r>
          </a:p>
        </p:txBody>
      </p:sp>
      <p:sp>
        <p:nvSpPr>
          <p:cNvPr id="7" name="TextBox 6">
            <a:extLst>
              <a:ext uri="{FF2B5EF4-FFF2-40B4-BE49-F238E27FC236}">
                <a16:creationId xmlns:a16="http://schemas.microsoft.com/office/drawing/2014/main" id="{DFD3E0D1-8A26-0940-9E76-38CC24F881FD}"/>
              </a:ext>
            </a:extLst>
          </p:cNvPr>
          <p:cNvSpPr txBox="1"/>
          <p:nvPr/>
        </p:nvSpPr>
        <p:spPr>
          <a:xfrm>
            <a:off x="8020877" y="4162695"/>
            <a:ext cx="2896925" cy="646331"/>
          </a:xfrm>
          <a:prstGeom prst="rect">
            <a:avLst/>
          </a:prstGeom>
          <a:noFill/>
        </p:spPr>
        <p:txBody>
          <a:bodyPr wrap="square" rtlCol="0">
            <a:spAutoFit/>
          </a:bodyPr>
          <a:lstStyle/>
          <a:p>
            <a:r>
              <a:rPr lang="en-US" dirty="0"/>
              <a:t>More specific to learners and individual progress</a:t>
            </a:r>
          </a:p>
        </p:txBody>
      </p:sp>
      <p:sp>
        <p:nvSpPr>
          <p:cNvPr id="8" name="TextBox 7">
            <a:extLst>
              <a:ext uri="{FF2B5EF4-FFF2-40B4-BE49-F238E27FC236}">
                <a16:creationId xmlns:a16="http://schemas.microsoft.com/office/drawing/2014/main" id="{03031D5B-2698-5344-ACC2-4DB8289F0E72}"/>
              </a:ext>
            </a:extLst>
          </p:cNvPr>
          <p:cNvSpPr txBox="1"/>
          <p:nvPr/>
        </p:nvSpPr>
        <p:spPr>
          <a:xfrm>
            <a:off x="8020877" y="5219556"/>
            <a:ext cx="2896925" cy="923330"/>
          </a:xfrm>
          <a:prstGeom prst="rect">
            <a:avLst/>
          </a:prstGeom>
          <a:noFill/>
        </p:spPr>
        <p:txBody>
          <a:bodyPr wrap="square" rtlCol="0">
            <a:spAutoFit/>
          </a:bodyPr>
          <a:lstStyle/>
          <a:p>
            <a:r>
              <a:rPr lang="en-US" dirty="0"/>
              <a:t>Input takes place then can be developed and assessed in lesson</a:t>
            </a:r>
          </a:p>
        </p:txBody>
      </p:sp>
    </p:spTree>
    <p:extLst>
      <p:ext uri="{BB962C8B-B14F-4D97-AF65-F5344CB8AC3E}">
        <p14:creationId xmlns:p14="http://schemas.microsoft.com/office/powerpoint/2010/main" val="13630795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9">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Rectangle 2">
            <a:extLst>
              <a:ext uri="{FF2B5EF4-FFF2-40B4-BE49-F238E27FC236}">
                <a16:creationId xmlns:a16="http://schemas.microsoft.com/office/drawing/2014/main" id="{2D093825-7F97-B4C1-3E11-C05958E1F8EA}"/>
              </a:ext>
            </a:extLst>
          </p:cNvPr>
          <p:cNvSpPr/>
          <p:nvPr/>
        </p:nvSpPr>
        <p:spPr>
          <a:xfrm>
            <a:off x="4649372" y="0"/>
            <a:ext cx="7542629" cy="6858000"/>
          </a:xfrm>
          <a:prstGeom prst="rect">
            <a:avLst/>
          </a:prstGeom>
          <a:solidFill>
            <a:schemeClr val="bg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473A85F-7612-9249-8F64-00EE9742E5C4}"/>
              </a:ext>
            </a:extLst>
          </p:cNvPr>
          <p:cNvSpPr>
            <a:spLocks noGrp="1"/>
          </p:cNvSpPr>
          <p:nvPr>
            <p:ph type="title"/>
          </p:nvPr>
        </p:nvSpPr>
        <p:spPr>
          <a:xfrm>
            <a:off x="643468" y="2848732"/>
            <a:ext cx="5721484" cy="1325563"/>
          </a:xfrm>
        </p:spPr>
        <p:txBody>
          <a:bodyPr>
            <a:normAutofit/>
          </a:bodyPr>
          <a:lstStyle/>
          <a:p>
            <a:r>
              <a:rPr lang="en-US" dirty="0"/>
              <a:t>The Flex Model</a:t>
            </a:r>
          </a:p>
        </p:txBody>
      </p:sp>
      <p:sp>
        <p:nvSpPr>
          <p:cNvPr id="4" name="Rectangle 3">
            <a:extLst>
              <a:ext uri="{FF2B5EF4-FFF2-40B4-BE49-F238E27FC236}">
                <a16:creationId xmlns:a16="http://schemas.microsoft.com/office/drawing/2014/main" id="{06F97587-FE04-BEC3-48CA-2C761F80C6FE}"/>
              </a:ext>
            </a:extLst>
          </p:cNvPr>
          <p:cNvSpPr/>
          <p:nvPr/>
        </p:nvSpPr>
        <p:spPr>
          <a:xfrm>
            <a:off x="5366825" y="1048043"/>
            <a:ext cx="6035040" cy="482521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5" name="Content Placeholder 2">
            <a:extLst>
              <a:ext uri="{FF2B5EF4-FFF2-40B4-BE49-F238E27FC236}">
                <a16:creationId xmlns:a16="http://schemas.microsoft.com/office/drawing/2014/main" id="{7193219D-E2EC-42AD-B2B8-7BC987AF5270}"/>
              </a:ext>
            </a:extLst>
          </p:cNvPr>
          <p:cNvGraphicFramePr>
            <a:graphicFrameLocks noGrp="1"/>
          </p:cNvGraphicFramePr>
          <p:nvPr>
            <p:ph idx="1"/>
            <p:extLst>
              <p:ext uri="{D42A27DB-BD31-4B8C-83A1-F6EECF244321}">
                <p14:modId xmlns:p14="http://schemas.microsoft.com/office/powerpoint/2010/main" val="2714705516"/>
              </p:ext>
            </p:extLst>
          </p:nvPr>
        </p:nvGraphicFramePr>
        <p:xfrm>
          <a:off x="5489423" y="1335844"/>
          <a:ext cx="5721484"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671176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178B7-5195-3843-9561-F610E83932EB}"/>
              </a:ext>
            </a:extLst>
          </p:cNvPr>
          <p:cNvSpPr>
            <a:spLocks noGrp="1"/>
          </p:cNvSpPr>
          <p:nvPr>
            <p:ph type="title"/>
          </p:nvPr>
        </p:nvSpPr>
        <p:spPr>
          <a:xfrm>
            <a:off x="648929" y="629266"/>
            <a:ext cx="3667039" cy="5506358"/>
          </a:xfrm>
        </p:spPr>
        <p:txBody>
          <a:bodyPr>
            <a:normAutofit/>
          </a:bodyPr>
          <a:lstStyle/>
          <a:p>
            <a:r>
              <a:rPr lang="en-US" sz="4000"/>
              <a:t>The Self Blend (a-la-carte) Model </a:t>
            </a:r>
          </a:p>
        </p:txBody>
      </p:sp>
      <p:sp>
        <p:nvSpPr>
          <p:cNvPr id="9" name="Rectangle 8">
            <a:extLst>
              <a:ext uri="{FF2B5EF4-FFF2-40B4-BE49-F238E27FC236}">
                <a16:creationId xmlns:a16="http://schemas.microsoft.com/office/drawing/2014/main" id="{577D1452-F0B7-431E-9A24-D3F7103D8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20">
            <a:extLst>
              <a:ext uri="{FF2B5EF4-FFF2-40B4-BE49-F238E27FC236}">
                <a16:creationId xmlns:a16="http://schemas.microsoft.com/office/drawing/2014/main" id="{A660F4F9-5DF5-4F15-BE6A-CD8648BB1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8267" y="559407"/>
            <a:ext cx="6594522"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C877233-0C58-4A00-C49E-C7648B3AAB44}"/>
              </a:ext>
            </a:extLst>
          </p:cNvPr>
          <p:cNvGraphicFramePr>
            <a:graphicFrameLocks noGrp="1"/>
          </p:cNvGraphicFramePr>
          <p:nvPr>
            <p:ph idx="1"/>
            <p:extLst>
              <p:ext uri="{D42A27DB-BD31-4B8C-83A1-F6EECF244321}">
                <p14:modId xmlns:p14="http://schemas.microsoft.com/office/powerpoint/2010/main" val="4126959474"/>
              </p:ext>
            </p:extLst>
          </p:nvPr>
        </p:nvGraphicFramePr>
        <p:xfrm>
          <a:off x="5285232" y="722376"/>
          <a:ext cx="6263640" cy="54132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077342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2B158-541C-7244-A298-3FE66E242720}"/>
              </a:ext>
            </a:extLst>
          </p:cNvPr>
          <p:cNvSpPr>
            <a:spLocks noGrp="1"/>
          </p:cNvSpPr>
          <p:nvPr>
            <p:ph type="title"/>
          </p:nvPr>
        </p:nvSpPr>
        <p:spPr>
          <a:xfrm>
            <a:off x="648929" y="629266"/>
            <a:ext cx="3667039" cy="5506358"/>
          </a:xfrm>
        </p:spPr>
        <p:txBody>
          <a:bodyPr>
            <a:normAutofit/>
          </a:bodyPr>
          <a:lstStyle/>
          <a:p>
            <a:r>
              <a:rPr lang="en-US" sz="4000"/>
              <a:t>Enriched Virtual </a:t>
            </a:r>
          </a:p>
        </p:txBody>
      </p:sp>
      <p:sp>
        <p:nvSpPr>
          <p:cNvPr id="9" name="Rectangle 8">
            <a:extLst>
              <a:ext uri="{FF2B5EF4-FFF2-40B4-BE49-F238E27FC236}">
                <a16:creationId xmlns:a16="http://schemas.microsoft.com/office/drawing/2014/main" id="{577D1452-F0B7-431E-9A24-D3F7103D8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20">
            <a:extLst>
              <a:ext uri="{FF2B5EF4-FFF2-40B4-BE49-F238E27FC236}">
                <a16:creationId xmlns:a16="http://schemas.microsoft.com/office/drawing/2014/main" id="{A660F4F9-5DF5-4F15-BE6A-CD8648BB1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8267" y="559407"/>
            <a:ext cx="6594522"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E70A921-AE74-70A6-4DE2-4B72E4D187A1}"/>
              </a:ext>
            </a:extLst>
          </p:cNvPr>
          <p:cNvGraphicFramePr>
            <a:graphicFrameLocks noGrp="1"/>
          </p:cNvGraphicFramePr>
          <p:nvPr>
            <p:ph idx="1"/>
            <p:extLst>
              <p:ext uri="{D42A27DB-BD31-4B8C-83A1-F6EECF244321}">
                <p14:modId xmlns:p14="http://schemas.microsoft.com/office/powerpoint/2010/main" val="3279341954"/>
              </p:ext>
            </p:extLst>
          </p:nvPr>
        </p:nvGraphicFramePr>
        <p:xfrm>
          <a:off x="5285232" y="722376"/>
          <a:ext cx="6263640" cy="54132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084799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4FC367C-9728-2147-B17C-F9DCF1C9FF94}"/>
              </a:ext>
            </a:extLst>
          </p:cNvPr>
          <p:cNvSpPr>
            <a:spLocks noGrp="1"/>
          </p:cNvSpPr>
          <p:nvPr>
            <p:ph type="title"/>
          </p:nvPr>
        </p:nvSpPr>
        <p:spPr>
          <a:xfrm>
            <a:off x="686834" y="591344"/>
            <a:ext cx="3200400" cy="5585619"/>
          </a:xfrm>
        </p:spPr>
        <p:txBody>
          <a:bodyPr>
            <a:normAutofit/>
          </a:bodyPr>
          <a:lstStyle/>
          <a:p>
            <a:r>
              <a:rPr lang="en-US" dirty="0">
                <a:solidFill>
                  <a:srgbClr val="FFFFFF"/>
                </a:solidFill>
              </a:rPr>
              <a:t>Become Microsoft Innovative Educators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B45E471-29A9-7C47-98CB-80A5C22194CB}"/>
              </a:ext>
            </a:extLst>
          </p:cNvPr>
          <p:cNvSpPr>
            <a:spLocks noGrp="1"/>
          </p:cNvSpPr>
          <p:nvPr>
            <p:ph idx="1"/>
          </p:nvPr>
        </p:nvSpPr>
        <p:spPr>
          <a:xfrm>
            <a:off x="4447308" y="591344"/>
            <a:ext cx="6906491" cy="5585619"/>
          </a:xfrm>
        </p:spPr>
        <p:txBody>
          <a:bodyPr anchor="ctr">
            <a:normAutofit/>
          </a:bodyPr>
          <a:lstStyle/>
          <a:p>
            <a:r>
              <a:rPr lang="en-US" dirty="0"/>
              <a:t>Microsoft Educator</a:t>
            </a:r>
          </a:p>
          <a:p>
            <a:endParaRPr lang="en-US" dirty="0"/>
          </a:p>
          <a:p>
            <a:r>
              <a:rPr lang="en-US" dirty="0"/>
              <a:t>Sign up for a MS Educator account</a:t>
            </a:r>
          </a:p>
          <a:p>
            <a:endParaRPr lang="en-US" dirty="0"/>
          </a:p>
          <a:p>
            <a:r>
              <a:rPr lang="en-US" dirty="0">
                <a:hlinkClick r:id="rId2"/>
              </a:rPr>
              <a:t>https://education.microsoft.com/login</a:t>
            </a:r>
            <a:endParaRPr lang="en-US" dirty="0"/>
          </a:p>
          <a:p>
            <a:endParaRPr lang="en-US" dirty="0"/>
          </a:p>
          <a:p>
            <a:r>
              <a:rPr lang="en-US" dirty="0"/>
              <a:t>Some of the activities we will carry out will award you badges and point towards MIE</a:t>
            </a:r>
          </a:p>
          <a:p>
            <a:endParaRPr lang="en-US" dirty="0"/>
          </a:p>
        </p:txBody>
      </p:sp>
    </p:spTree>
    <p:extLst>
      <p:ext uri="{BB962C8B-B14F-4D97-AF65-F5344CB8AC3E}">
        <p14:creationId xmlns:p14="http://schemas.microsoft.com/office/powerpoint/2010/main" val="27021661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CD401524DC532D42A0E0ED886331A72B" ma:contentTypeVersion="15" ma:contentTypeDescription="Create a new document." ma:contentTypeScope="" ma:versionID="aba17d7263e5a17e1efe42a3571abb41">
  <xsd:schema xmlns:xsd="http://www.w3.org/2001/XMLSchema" xmlns:xs="http://www.w3.org/2001/XMLSchema" xmlns:p="http://schemas.microsoft.com/office/2006/metadata/properties" xmlns:ns2="f577acbf-5b0b-4b4f-9948-268e97f8d3a4" xmlns:ns3="b1e4d6ee-9f6f-43f8-a618-24f3d84da28f" targetNamespace="http://schemas.microsoft.com/office/2006/metadata/properties" ma:root="true" ma:fieldsID="e4e3c9c8ed1c3d723d02c9f1cb24d19a" ns2:_="" ns3:_="">
    <xsd:import namespace="f577acbf-5b0b-4b4f-9948-268e97f8d3a4"/>
    <xsd:import namespace="b1e4d6ee-9f6f-43f8-a618-24f3d84da28f"/>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3:LastSharedByUser" minOccurs="0"/>
                <xsd:element ref="ns3:LastSharedByTime" minOccurs="0"/>
                <xsd:element ref="ns2:Document_x0020_Purpose" minOccurs="0"/>
                <xsd:element ref="ns2:Initiatives" minOccurs="0"/>
                <xsd:element ref="ns2:MediaServiceDateTaken" minOccurs="0"/>
                <xsd:element ref="ns2:MediaServiceAutoTags" minOccurs="0"/>
                <xsd:element ref="ns2:MediaServiceOCR" minOccurs="0"/>
                <xsd:element ref="ns2:MediaServiceLocation" minOccurs="0"/>
                <xsd:element ref="ns2:MediaServiceEventHashCode" minOccurs="0"/>
                <xsd:element ref="ns2:MediaServiceGenerationTi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577acbf-5b0b-4b4f-9948-268e97f8d3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Document_x0020_Purpose" ma:index="14" nillable="true" ma:displayName="Document Purpose" ma:default="Informational" ma:format="Dropdown" ma:internalName="Document_x0020_Purpose">
      <xsd:simpleType>
        <xsd:restriction base="dms:Choice">
          <xsd:enumeration value="Informational"/>
          <xsd:enumeration value="Feature Spec"/>
          <xsd:enumeration value="Engineering Design"/>
          <xsd:enumeration value="Planning"/>
        </xsd:restriction>
      </xsd:simpleType>
    </xsd:element>
    <xsd:element name="Initiatives" ma:index="15" nillable="true" ma:displayName="Initiatives" ma:description="List of initiatives related to this document" ma:internalName="Initiatives">
      <xsd:complexType>
        <xsd:complexContent>
          <xsd:extension base="dms:MultiChoice">
            <xsd:sequence>
              <xsd:element name="Value" maxOccurs="unbounded" minOccurs="0" nillable="true">
                <xsd:simpleType>
                  <xsd:restriction base="dms:Choice">
                    <xsd:enumeration value="Add-in MAU"/>
                    <xsd:enumeration value="Custom Functions"/>
                    <xsd:enumeration value="Data &amp; Analytics"/>
                    <xsd:enumeration value="DevEx: Portals &amp; Programs"/>
                    <xsd:enumeration value="DevEx: Tools &amp; Libraries"/>
                    <xsd:enumeration value="Engineering"/>
                    <xsd:enumeration value="Excel API"/>
                    <xsd:enumeration value="In-Market Support"/>
                    <xsd:enumeration value="Maker Access"/>
                    <xsd:enumeration value="SDX Runtime &amp; Partners"/>
                    <xsd:enumeration value="SDX Service Delivery"/>
                    <xsd:enumeration value="SDX API &amp; Pipeline"/>
                    <xsd:enumeration value="Shield &amp; OCE"/>
                  </xsd:restriction>
                </xsd:simpleType>
              </xsd:element>
            </xsd:sequence>
          </xsd:extension>
        </xsd:complexContent>
      </xsd:complexType>
    </xsd:element>
    <xsd:element name="MediaServiceDateTaken" ma:index="16" nillable="true" ma:displayName="MediaServiceDateTaken" ma:hidden="true" ma:internalName="MediaServiceDateTaken" ma:readOnly="true">
      <xsd:simpleType>
        <xsd:restriction base="dms:Text"/>
      </xsd:simpleType>
    </xsd:element>
    <xsd:element name="MediaServiceAutoTags" ma:index="17" nillable="true" ma:displayName="MediaServiceAutoTags" ma:internalName="MediaServiceAutoTags" ma:readOnly="true">
      <xsd:simpleType>
        <xsd:restriction base="dms:Text"/>
      </xsd:simpleType>
    </xsd:element>
    <xsd:element name="MediaServiceOCR" ma:index="18" nillable="true" ma:displayName="MediaServiceOCR" ma:internalName="MediaServiceOCR" ma:readOnly="true">
      <xsd:simpleType>
        <xsd:restriction base="dms:Note">
          <xsd:maxLength value="255"/>
        </xsd:restriction>
      </xsd:simpleType>
    </xsd:element>
    <xsd:element name="MediaServiceLocation" ma:index="19" nillable="true" ma:displayName="MediaServiceLocation" ma:internalName="MediaServiceLocation"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GenerationTime" ma:index="21" nillable="true" ma:displayName="MediaServiceGenerationTime" ma:hidden="true" ma:internalName="MediaServiceGenerationTim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1e4d6ee-9f6f-43f8-a618-24f3d84da28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LastSharedByUser" ma:index="12" nillable="true" ma:displayName="Last Shared By User" ma:hidden="true" ma:internalName="LastSharedByUser" ma:readOnly="true">
      <xsd:simpleType>
        <xsd:restriction base="dms:Note"/>
      </xsd:simpleType>
    </xsd:element>
    <xsd:element name="LastSharedByTime" ma:index="13"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Document_x0020_Purpose xmlns="f577acbf-5b0b-4b4f-9948-268e97f8d3a4">Informational</Document_x0020_Purpose>
    <Initiatives xmlns="f577acbf-5b0b-4b4f-9948-268e97f8d3a4"/>
  </documentManagement>
</p:properties>
</file>

<file path=customXml/itemProps1.xml><?xml version="1.0" encoding="utf-8"?>
<ds:datastoreItem xmlns:ds="http://schemas.openxmlformats.org/officeDocument/2006/customXml" ds:itemID="{E21AFCC0-734A-4A90-A597-A1CB34860DCD}">
  <ds:schemaRefs>
    <ds:schemaRef ds:uri="http://schemas.microsoft.com/sharepoint/v3/contenttype/forms"/>
  </ds:schemaRefs>
</ds:datastoreItem>
</file>

<file path=customXml/itemProps2.xml><?xml version="1.0" encoding="utf-8"?>
<ds:datastoreItem xmlns:ds="http://schemas.openxmlformats.org/officeDocument/2006/customXml" ds:itemID="{1DD29C39-1C4E-4B06-A1F4-2510F2DACF6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577acbf-5b0b-4b4f-9948-268e97f8d3a4"/>
    <ds:schemaRef ds:uri="b1e4d6ee-9f6f-43f8-a618-24f3d84da28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17AB1FA-2F28-4684-9230-02ACEB6C0B0A}">
  <ds:schemaRefs>
    <ds:schemaRef ds:uri="http://purl.org/dc/terms/"/>
    <ds:schemaRef ds:uri="http://www.w3.org/XML/1998/namespace"/>
    <ds:schemaRef ds:uri="http://schemas.microsoft.com/office/2006/metadata/properties"/>
    <ds:schemaRef ds:uri="http://purl.org/dc/dcmitype/"/>
    <ds:schemaRef ds:uri="http://purl.org/dc/elements/1.1/"/>
    <ds:schemaRef ds:uri="http://schemas.openxmlformats.org/package/2006/metadata/core-properties"/>
    <ds:schemaRef ds:uri="http://schemas.microsoft.com/office/2006/documentManagement/types"/>
    <ds:schemaRef ds:uri="http://schemas.microsoft.com/office/infopath/2007/PartnerControls"/>
    <ds:schemaRef ds:uri="b1e4d6ee-9f6f-43f8-a618-24f3d84da28f"/>
    <ds:schemaRef ds:uri="f577acbf-5b0b-4b4f-9948-268e97f8d3a4"/>
  </ds:schemaRefs>
</ds:datastoreItem>
</file>

<file path=docProps/app.xml><?xml version="1.0" encoding="utf-8"?>
<Properties xmlns="http://schemas.openxmlformats.org/officeDocument/2006/extended-properties" xmlns:vt="http://schemas.openxmlformats.org/officeDocument/2006/docPropsVTypes">
  <TotalTime>0</TotalTime>
  <Words>3236</Words>
  <Application>Microsoft Office PowerPoint</Application>
  <PresentationFormat>Widescreen</PresentationFormat>
  <Paragraphs>247</Paragraphs>
  <Slides>40</Slides>
  <Notes>18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40</vt:i4>
      </vt:variant>
    </vt:vector>
  </HeadingPairs>
  <TitlesOfParts>
    <vt:vector size="48" baseType="lpstr">
      <vt:lpstr>Roboto-Black</vt:lpstr>
      <vt:lpstr>Arial</vt:lpstr>
      <vt:lpstr>Calibri</vt:lpstr>
      <vt:lpstr>Calibri Light</vt:lpstr>
      <vt:lpstr>Helvetica</vt:lpstr>
      <vt:lpstr>Roboto</vt:lpstr>
      <vt:lpstr>Trebuchet MS</vt:lpstr>
      <vt:lpstr>Office Theme</vt:lpstr>
      <vt:lpstr>Digital Innovation and Professional Practice ECPT5004/ECPT6006  Common Frameworks for Embedding Technology into the Classroom </vt:lpstr>
      <vt:lpstr>Some common frameworks for embedding Tech:</vt:lpstr>
      <vt:lpstr>RAT</vt:lpstr>
      <vt:lpstr>The RAT Framework</vt:lpstr>
      <vt:lpstr>PowerPoint Presentation</vt:lpstr>
      <vt:lpstr>Activity</vt:lpstr>
      <vt:lpstr>SAMR</vt:lpstr>
      <vt:lpstr>SAMR</vt:lpstr>
      <vt:lpstr>PowerPoint Presentation</vt:lpstr>
      <vt:lpstr>Activity</vt:lpstr>
      <vt:lpstr>Substitution</vt:lpstr>
      <vt:lpstr>Augmentation</vt:lpstr>
      <vt:lpstr>Modification</vt:lpstr>
      <vt:lpstr>Redefinition</vt:lpstr>
      <vt:lpstr>Activity</vt:lpstr>
      <vt:lpstr>SAMR</vt:lpstr>
      <vt:lpstr>TPACK</vt:lpstr>
      <vt:lpstr>Unpacking TPACK</vt:lpstr>
      <vt:lpstr>The TPACK Model (Technological, Pedagogical and Content Knowledge)</vt:lpstr>
      <vt:lpstr>Forms of Knowledge</vt:lpstr>
      <vt:lpstr>Content Knowledge</vt:lpstr>
      <vt:lpstr>Pedagogical Knowledge </vt:lpstr>
      <vt:lpstr>Technological Knowledge</vt:lpstr>
      <vt:lpstr>Activity</vt:lpstr>
      <vt:lpstr>TIM</vt:lpstr>
      <vt:lpstr>What is TIM – The Technology Integrated Matrix?</vt:lpstr>
      <vt:lpstr>PowerPoint Presentation</vt:lpstr>
      <vt:lpstr>PowerPoint Presentation</vt:lpstr>
      <vt:lpstr>PowerPoint Presentation</vt:lpstr>
      <vt:lpstr>PowerPoint Presentation</vt:lpstr>
      <vt:lpstr>PowerPoint Presentation</vt:lpstr>
      <vt:lpstr>PowerPoint Presentation</vt:lpstr>
      <vt:lpstr>Activity</vt:lpstr>
      <vt:lpstr>Where can we apply Technology to our Pedagogy?</vt:lpstr>
      <vt:lpstr>Blended Learning</vt:lpstr>
      <vt:lpstr>Rotation Models</vt:lpstr>
      <vt:lpstr>The Flex Model</vt:lpstr>
      <vt:lpstr>The Self Blend (a-la-carte) Model </vt:lpstr>
      <vt:lpstr>Enriched Virtual </vt:lpstr>
      <vt:lpstr>Become Microsoft Innovative Educators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Innovation and Professional Practice</dc:title>
  <dc:creator>Karl Jones</dc:creator>
  <cp:lastModifiedBy>Marion Phillips</cp:lastModifiedBy>
  <cp:revision>9</cp:revision>
  <cp:lastPrinted>2023-02-16T13:04:59Z</cp:lastPrinted>
  <dcterms:created xsi:type="dcterms:W3CDTF">2021-01-11T08:21:37Z</dcterms:created>
  <dcterms:modified xsi:type="dcterms:W3CDTF">2023-10-09T08:56:02Z</dcterms:modified>
</cp:coreProperties>
</file>