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6.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7.xml" ContentType="application/vnd.openxmlformats-officedocument.presentationml.notesSl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42"/>
  </p:notesMasterIdLst>
  <p:sldIdLst>
    <p:sldId id="260" r:id="rId3"/>
    <p:sldId id="266" r:id="rId4"/>
    <p:sldId id="294" r:id="rId5"/>
    <p:sldId id="295" r:id="rId6"/>
    <p:sldId id="301" r:id="rId7"/>
    <p:sldId id="297" r:id="rId8"/>
    <p:sldId id="302" r:id="rId9"/>
    <p:sldId id="270" r:id="rId10"/>
    <p:sldId id="308" r:id="rId11"/>
    <p:sldId id="314" r:id="rId12"/>
    <p:sldId id="315" r:id="rId13"/>
    <p:sldId id="316" r:id="rId14"/>
    <p:sldId id="317" r:id="rId15"/>
    <p:sldId id="318" r:id="rId16"/>
    <p:sldId id="319" r:id="rId17"/>
    <p:sldId id="303" r:id="rId18"/>
    <p:sldId id="324" r:id="rId19"/>
    <p:sldId id="325" r:id="rId20"/>
    <p:sldId id="326" r:id="rId21"/>
    <p:sldId id="327" r:id="rId22"/>
    <p:sldId id="328" r:id="rId23"/>
    <p:sldId id="329" r:id="rId24"/>
    <p:sldId id="330" r:id="rId25"/>
    <p:sldId id="331" r:id="rId26"/>
    <p:sldId id="332" r:id="rId27"/>
    <p:sldId id="333" r:id="rId28"/>
    <p:sldId id="304" r:id="rId29"/>
    <p:sldId id="296" r:id="rId30"/>
    <p:sldId id="298" r:id="rId31"/>
    <p:sldId id="320" r:id="rId32"/>
    <p:sldId id="321" r:id="rId33"/>
    <p:sldId id="322" r:id="rId34"/>
    <p:sldId id="323" r:id="rId35"/>
    <p:sldId id="306" r:id="rId36"/>
    <p:sldId id="300" r:id="rId37"/>
    <p:sldId id="335" r:id="rId38"/>
    <p:sldId id="334" r:id="rId39"/>
    <p:sldId id="336" r:id="rId40"/>
    <p:sldId id="288" r:id="rId41"/>
  </p:sldIdLst>
  <p:sldSz cx="9906000" cy="6858000" type="A4"/>
  <p:notesSz cx="6858000" cy="9144000"/>
  <p:defaultTex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p:defaultTextStyle>
  <p:extLst>
    <p:ext uri="{EFAFB233-063F-42B5-8137-9DF3F51BA10A}">
      <p15:sldGuideLst xmlns:p15="http://schemas.microsoft.com/office/powerpoint/2012/main">
        <p15:guide id="1" orient="horz" pos="255">
          <p15:clr>
            <a:srgbClr val="A4A3A4"/>
          </p15:clr>
        </p15:guide>
        <p15:guide id="2" orient="horz" pos="1185">
          <p15:clr>
            <a:srgbClr val="A4A3A4"/>
          </p15:clr>
        </p15:guide>
        <p15:guide id="3" orient="horz" pos="2318">
          <p15:clr>
            <a:srgbClr val="A4A3A4"/>
          </p15:clr>
        </p15:guide>
        <p15:guide id="4" orient="horz" pos="3226">
          <p15:clr>
            <a:srgbClr val="A4A3A4"/>
          </p15:clr>
        </p15:guide>
        <p15:guide id="5" pos="5552">
          <p15:clr>
            <a:srgbClr val="A4A3A4"/>
          </p15:clr>
        </p15:guide>
        <p15:guide id="6" pos="164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 ZD" initials="FZ" lastIdx="3" clrIdx="0">
    <p:extLst>
      <p:ext uri="{19B8F6BF-5375-455C-9EA6-DF929625EA0E}">
        <p15:presenceInfo xmlns:p15="http://schemas.microsoft.com/office/powerpoint/2012/main" userId="110c6beef55c748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E27FF-1499-4AA3-A924-EBCD8DFE8C95}" v="2" dt="2019-12-02T15:53:41.535"/>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5" autoAdjust="0"/>
    <p:restoredTop sz="95126" autoAdjust="0"/>
  </p:normalViewPr>
  <p:slideViewPr>
    <p:cSldViewPr snapToGrid="0">
      <p:cViewPr>
        <p:scale>
          <a:sx n="75" d="100"/>
          <a:sy n="75" d="100"/>
        </p:scale>
        <p:origin x="1050" y="198"/>
      </p:cViewPr>
      <p:guideLst>
        <p:guide orient="horz" pos="255"/>
        <p:guide orient="horz" pos="1185"/>
        <p:guide orient="horz" pos="2318"/>
        <p:guide orient="horz" pos="3226"/>
        <p:guide pos="5552"/>
        <p:guide pos="1645"/>
      </p:guideLst>
    </p:cSldViewPr>
  </p:slideViewPr>
  <p:notesTextViewPr>
    <p:cViewPr>
      <p:scale>
        <a:sx n="100" d="100"/>
        <a:sy n="100" d="100"/>
      </p:scale>
      <p:origin x="0" y="0"/>
    </p:cViewPr>
  </p:notesTextViewPr>
  <p:gridSpacing cx="72006" cy="72006"/>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ommentAuthors" Target="commentAuthors.xml"/><Relationship Id="rId48"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file:///E:\UWTSD\Aerofoils\Aerofoil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E:\UWTSD\Aerofoils\Aerofoil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E:\UWTSD\Aerofoils\Aerofoil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E:\UWTSD\Aerofoils\Aerofoils.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F:\group%20project\Separate%20Diffuser%20Outlet%20Angle%20Test\with%20sidepod\curve\data.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file:///F:\group%20project\Separate%20Diffuser%20Outlet%20Angle%20Test\with%20sidepod\curve\data.xlsx"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file:///F:\group%20project\Separate%20Diffuser%20Inlet%20Angle%20Test\Inlet%20angle.xlsx" TargetMode="External"/><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oleObject" Target="file:///F:\group%20project\Separate%20Diffuser%20Inlet%20Angle%20Test\Inlet%20angle.xlsx" TargetMode="External"/><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12.xml"/><Relationship Id="rId1" Type="http://schemas.microsoft.com/office/2011/relationships/chartStyle" Target="style1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Lift - </a:t>
            </a:r>
            <a:r>
              <a:rPr lang="en-GB" sz="1400" b="0" i="0" u="none" strike="noStrike" baseline="0" dirty="0">
                <a:effectLst/>
              </a:rPr>
              <a:t>NACA 632615</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Sheet1!$B$16:$B$20</c:f>
              <c:numCache>
                <c:formatCode>General</c:formatCode>
                <c:ptCount val="5"/>
                <c:pt idx="0">
                  <c:v>0</c:v>
                </c:pt>
                <c:pt idx="1">
                  <c:v>3</c:v>
                </c:pt>
                <c:pt idx="2">
                  <c:v>5</c:v>
                </c:pt>
                <c:pt idx="3">
                  <c:v>10</c:v>
                </c:pt>
                <c:pt idx="4">
                  <c:v>15</c:v>
                </c:pt>
              </c:numCache>
            </c:numRef>
          </c:xVal>
          <c:yVal>
            <c:numRef>
              <c:f>Sheet1!$F$16:$F$20</c:f>
              <c:numCache>
                <c:formatCode>General</c:formatCode>
                <c:ptCount val="5"/>
                <c:pt idx="0">
                  <c:v>-90.810069732270009</c:v>
                </c:pt>
                <c:pt idx="1">
                  <c:v>-160.78431241112628</c:v>
                </c:pt>
                <c:pt idx="2">
                  <c:v>-183.39060202792876</c:v>
                </c:pt>
                <c:pt idx="3">
                  <c:v>-239.08891200665624</c:v>
                </c:pt>
                <c:pt idx="4">
                  <c:v>-270.17942788541251</c:v>
                </c:pt>
              </c:numCache>
            </c:numRef>
          </c:yVal>
          <c:smooth val="0"/>
          <c:extLst>
            <c:ext xmlns:c16="http://schemas.microsoft.com/office/drawing/2014/chart" uri="{C3380CC4-5D6E-409C-BE32-E72D297353CC}">
              <c16:uniqueId val="{00000000-D7DC-4B4B-8100-A0577BB291F1}"/>
            </c:ext>
          </c:extLst>
        </c:ser>
        <c:dLbls>
          <c:showLegendKey val="0"/>
          <c:showVal val="0"/>
          <c:showCatName val="0"/>
          <c:showSerName val="0"/>
          <c:showPercent val="0"/>
          <c:showBubbleSize val="0"/>
        </c:dLbls>
        <c:axId val="648513248"/>
        <c:axId val="338767912"/>
      </c:scatterChart>
      <c:valAx>
        <c:axId val="6485132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Angle of Attack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8767912"/>
        <c:crosses val="autoZero"/>
        <c:crossBetween val="midCat"/>
      </c:valAx>
      <c:valAx>
        <c:axId val="3387679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Lift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8513248"/>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Drag - </a:t>
            </a:r>
            <a:r>
              <a:rPr lang="en-GB" sz="1400" b="0" i="0" u="none" strike="noStrike" baseline="0" dirty="0">
                <a:effectLst/>
              </a:rPr>
              <a:t>NACA 632615</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Sheet1!$B$16:$B$20</c:f>
              <c:numCache>
                <c:formatCode>General</c:formatCode>
                <c:ptCount val="5"/>
                <c:pt idx="0">
                  <c:v>0</c:v>
                </c:pt>
                <c:pt idx="1">
                  <c:v>3</c:v>
                </c:pt>
                <c:pt idx="2">
                  <c:v>5</c:v>
                </c:pt>
                <c:pt idx="3">
                  <c:v>10</c:v>
                </c:pt>
                <c:pt idx="4">
                  <c:v>15</c:v>
                </c:pt>
              </c:numCache>
            </c:numRef>
          </c:xVal>
          <c:yVal>
            <c:numRef>
              <c:f>Sheet1!$G$16:$G$20</c:f>
              <c:numCache>
                <c:formatCode>General</c:formatCode>
                <c:ptCount val="5"/>
                <c:pt idx="0">
                  <c:v>6.7104629842319996</c:v>
                </c:pt>
                <c:pt idx="1">
                  <c:v>9.3686397329621265</c:v>
                </c:pt>
                <c:pt idx="2">
                  <c:v>12.210152078549251</c:v>
                </c:pt>
                <c:pt idx="3">
                  <c:v>27.323317728196876</c:v>
                </c:pt>
                <c:pt idx="4">
                  <c:v>50.906577199117507</c:v>
                </c:pt>
              </c:numCache>
            </c:numRef>
          </c:yVal>
          <c:smooth val="0"/>
          <c:extLst>
            <c:ext xmlns:c16="http://schemas.microsoft.com/office/drawing/2014/chart" uri="{C3380CC4-5D6E-409C-BE32-E72D297353CC}">
              <c16:uniqueId val="{00000000-06BE-4EE8-B30D-80D5BA0F815B}"/>
            </c:ext>
          </c:extLst>
        </c:ser>
        <c:dLbls>
          <c:showLegendKey val="0"/>
          <c:showVal val="0"/>
          <c:showCatName val="0"/>
          <c:showSerName val="0"/>
          <c:showPercent val="0"/>
          <c:showBubbleSize val="0"/>
        </c:dLbls>
        <c:axId val="338768240"/>
        <c:axId val="338768568"/>
      </c:scatterChart>
      <c:valAx>
        <c:axId val="3387682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Angle of Attack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8768568"/>
        <c:crosses val="autoZero"/>
        <c:crossBetween val="midCat"/>
      </c:valAx>
      <c:valAx>
        <c:axId val="3387685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Drag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8768240"/>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 Lift</a:t>
            </a:r>
            <a:r>
              <a:rPr lang="en-GB" baseline="0" dirty="0"/>
              <a:t> - NACA 7312</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Sheet1!$B$22:$B$26</c:f>
              <c:numCache>
                <c:formatCode>General</c:formatCode>
                <c:ptCount val="5"/>
                <c:pt idx="0">
                  <c:v>0</c:v>
                </c:pt>
                <c:pt idx="1">
                  <c:v>3</c:v>
                </c:pt>
                <c:pt idx="2">
                  <c:v>5</c:v>
                </c:pt>
                <c:pt idx="3">
                  <c:v>10</c:v>
                </c:pt>
                <c:pt idx="4">
                  <c:v>15</c:v>
                </c:pt>
              </c:numCache>
            </c:numRef>
          </c:xVal>
          <c:yVal>
            <c:numRef>
              <c:f>Sheet1!$F$22:$F$26</c:f>
              <c:numCache>
                <c:formatCode>General</c:formatCode>
                <c:ptCount val="5"/>
                <c:pt idx="0">
                  <c:v>-60.988761089707495</c:v>
                </c:pt>
                <c:pt idx="1">
                  <c:v>-117.30612508909874</c:v>
                </c:pt>
                <c:pt idx="2">
                  <c:v>-122.38241966811</c:v>
                </c:pt>
                <c:pt idx="3">
                  <c:v>-105.41764563379876</c:v>
                </c:pt>
                <c:pt idx="4">
                  <c:v>-92.611685698796236</c:v>
                </c:pt>
              </c:numCache>
            </c:numRef>
          </c:yVal>
          <c:smooth val="0"/>
          <c:extLst>
            <c:ext xmlns:c16="http://schemas.microsoft.com/office/drawing/2014/chart" uri="{C3380CC4-5D6E-409C-BE32-E72D297353CC}">
              <c16:uniqueId val="{00000000-CE7A-490A-963E-E9191B6C069E}"/>
            </c:ext>
          </c:extLst>
        </c:ser>
        <c:dLbls>
          <c:showLegendKey val="0"/>
          <c:showVal val="0"/>
          <c:showCatName val="0"/>
          <c:showSerName val="0"/>
          <c:showPercent val="0"/>
          <c:showBubbleSize val="0"/>
        </c:dLbls>
        <c:axId val="590192272"/>
        <c:axId val="590195552"/>
      </c:scatterChart>
      <c:valAx>
        <c:axId val="59019227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Angle</a:t>
                </a:r>
                <a:r>
                  <a:rPr lang="en-GB" baseline="0" dirty="0"/>
                  <a:t> of Attack (°)</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0195552"/>
        <c:crosses val="autoZero"/>
        <c:crossBetween val="midCat"/>
      </c:valAx>
      <c:valAx>
        <c:axId val="5901955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err="1"/>
                  <a:t>Lifr</a:t>
                </a:r>
                <a:r>
                  <a:rPr lang="en-GB"/>
                  <a:t>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0192272"/>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 Drag</a:t>
            </a:r>
            <a:r>
              <a:rPr lang="en-GB" baseline="0"/>
              <a:t> - NACA 7312</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Sheet1!$B$22:$B$26</c:f>
              <c:numCache>
                <c:formatCode>General</c:formatCode>
                <c:ptCount val="5"/>
                <c:pt idx="0">
                  <c:v>0</c:v>
                </c:pt>
                <c:pt idx="1">
                  <c:v>3</c:v>
                </c:pt>
                <c:pt idx="2">
                  <c:v>5</c:v>
                </c:pt>
                <c:pt idx="3">
                  <c:v>10</c:v>
                </c:pt>
                <c:pt idx="4">
                  <c:v>15</c:v>
                </c:pt>
              </c:numCache>
            </c:numRef>
          </c:xVal>
          <c:yVal>
            <c:numRef>
              <c:f>Sheet1!$G$22:$G$26</c:f>
              <c:numCache>
                <c:formatCode>General</c:formatCode>
                <c:ptCount val="5"/>
                <c:pt idx="0">
                  <c:v>7.1632396138274999</c:v>
                </c:pt>
                <c:pt idx="1">
                  <c:v>8.18409817575</c:v>
                </c:pt>
                <c:pt idx="2">
                  <c:v>8.6148401850000003</c:v>
                </c:pt>
                <c:pt idx="3">
                  <c:v>10.33823896400925</c:v>
                </c:pt>
                <c:pt idx="4">
                  <c:v>16.173500963319</c:v>
                </c:pt>
              </c:numCache>
            </c:numRef>
          </c:yVal>
          <c:smooth val="0"/>
          <c:extLst>
            <c:ext xmlns:c16="http://schemas.microsoft.com/office/drawing/2014/chart" uri="{C3380CC4-5D6E-409C-BE32-E72D297353CC}">
              <c16:uniqueId val="{00000000-43CE-44D4-9198-6350FA1A473F}"/>
            </c:ext>
          </c:extLst>
        </c:ser>
        <c:dLbls>
          <c:showLegendKey val="0"/>
          <c:showVal val="0"/>
          <c:showCatName val="0"/>
          <c:showSerName val="0"/>
          <c:showPercent val="0"/>
          <c:showBubbleSize val="0"/>
        </c:dLbls>
        <c:axId val="598084624"/>
        <c:axId val="598086592"/>
      </c:scatterChart>
      <c:valAx>
        <c:axId val="59808462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Angle</a:t>
                </a:r>
                <a:r>
                  <a:rPr lang="en-GB" baseline="0"/>
                  <a:t> of Attack (°)</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8086592"/>
        <c:crosses val="autoZero"/>
        <c:crossBetween val="midCat"/>
      </c:valAx>
      <c:valAx>
        <c:axId val="5980865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Drag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8084624"/>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Sheet1!$J$1</c:f>
              <c:strCache>
                <c:ptCount val="1"/>
                <c:pt idx="0">
                  <c:v>Cl</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Sheet1!$C$2:$C$13</c:f>
              <c:numCache>
                <c:formatCode>General</c:formatCode>
                <c:ptCount val="12"/>
                <c:pt idx="0">
                  <c:v>15</c:v>
                </c:pt>
                <c:pt idx="1">
                  <c:v>13</c:v>
                </c:pt>
                <c:pt idx="2">
                  <c:v>11</c:v>
                </c:pt>
                <c:pt idx="3">
                  <c:v>9</c:v>
                </c:pt>
                <c:pt idx="4">
                  <c:v>7</c:v>
                </c:pt>
                <c:pt idx="5">
                  <c:v>6</c:v>
                </c:pt>
                <c:pt idx="6">
                  <c:v>5</c:v>
                </c:pt>
                <c:pt idx="7">
                  <c:v>4</c:v>
                </c:pt>
                <c:pt idx="8">
                  <c:v>3</c:v>
                </c:pt>
                <c:pt idx="9">
                  <c:v>2</c:v>
                </c:pt>
                <c:pt idx="10">
                  <c:v>1</c:v>
                </c:pt>
                <c:pt idx="11">
                  <c:v>0</c:v>
                </c:pt>
              </c:numCache>
            </c:numRef>
          </c:xVal>
          <c:yVal>
            <c:numRef>
              <c:f>Sheet1!$J$2:$J$13</c:f>
              <c:numCache>
                <c:formatCode>General</c:formatCode>
                <c:ptCount val="12"/>
                <c:pt idx="0">
                  <c:v>-3.6110000000000002</c:v>
                </c:pt>
                <c:pt idx="1">
                  <c:v>-4.34</c:v>
                </c:pt>
                <c:pt idx="2">
                  <c:v>-4.1749999999999998</c:v>
                </c:pt>
                <c:pt idx="3">
                  <c:v>-6.69</c:v>
                </c:pt>
                <c:pt idx="4">
                  <c:v>-6.86</c:v>
                </c:pt>
                <c:pt idx="5">
                  <c:v>-7.97</c:v>
                </c:pt>
                <c:pt idx="6">
                  <c:v>-7.83</c:v>
                </c:pt>
                <c:pt idx="7">
                  <c:v>-6.7569999999999997</c:v>
                </c:pt>
                <c:pt idx="8">
                  <c:v>-5.21</c:v>
                </c:pt>
                <c:pt idx="9">
                  <c:v>-3.83</c:v>
                </c:pt>
                <c:pt idx="10">
                  <c:v>-2.23</c:v>
                </c:pt>
                <c:pt idx="11">
                  <c:v>-0.157</c:v>
                </c:pt>
              </c:numCache>
            </c:numRef>
          </c:yVal>
          <c:smooth val="0"/>
          <c:extLst>
            <c:ext xmlns:c16="http://schemas.microsoft.com/office/drawing/2014/chart" uri="{C3380CC4-5D6E-409C-BE32-E72D297353CC}">
              <c16:uniqueId val="{00000000-A619-4285-9577-C730B5AB5029}"/>
            </c:ext>
          </c:extLst>
        </c:ser>
        <c:dLbls>
          <c:showLegendKey val="0"/>
          <c:showVal val="0"/>
          <c:showCatName val="0"/>
          <c:showSerName val="0"/>
          <c:showPercent val="0"/>
          <c:showBubbleSize val="0"/>
        </c:dLbls>
        <c:axId val="520847840"/>
        <c:axId val="520850464"/>
      </c:scatterChart>
      <c:valAx>
        <c:axId val="5208478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t" anchorCtr="1"/>
              <a:lstStyle/>
              <a:p>
                <a:pPr>
                  <a:defRPr sz="1000" b="0" i="0" u="none" strike="noStrike" kern="1200" baseline="0">
                    <a:solidFill>
                      <a:schemeClr val="tx1">
                        <a:lumMod val="65000"/>
                        <a:lumOff val="35000"/>
                      </a:schemeClr>
                    </a:solidFill>
                    <a:latin typeface="+mn-lt"/>
                    <a:ea typeface="+mn-ea"/>
                    <a:cs typeface="+mn-cs"/>
                  </a:defRPr>
                </a:pPr>
                <a:r>
                  <a:rPr lang="en-GB"/>
                  <a:t>diffuser</a:t>
                </a:r>
                <a:r>
                  <a:rPr lang="en-GB" baseline="0"/>
                  <a:t> angle</a:t>
                </a:r>
                <a:endParaRPr lang="en-GB"/>
              </a:p>
            </c:rich>
          </c:tx>
          <c:overlay val="0"/>
          <c:spPr>
            <a:noFill/>
            <a:ln>
              <a:noFill/>
            </a:ln>
            <a:effectLst/>
          </c:spPr>
          <c:txPr>
            <a:bodyPr rot="0" spcFirstLastPara="1" vertOverflow="ellipsis" vert="horz" wrap="square" anchor="t"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850464"/>
        <c:crosses val="autoZero"/>
        <c:crossBetween val="midCat"/>
      </c:valAx>
      <c:valAx>
        <c:axId val="5208504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 </a:t>
                </a:r>
                <a:r>
                  <a:rPr lang="en-US" altLang="zh-CN"/>
                  <a:t>Cl</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0847840"/>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Sheet1!$J$1</c:f>
              <c:strCache>
                <c:ptCount val="1"/>
                <c:pt idx="0">
                  <c:v>Cl</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cat>
            <c:numRef>
              <c:f>Sheet1!$C$2:$C$5</c:f>
              <c:numCache>
                <c:formatCode>General</c:formatCode>
                <c:ptCount val="4"/>
                <c:pt idx="0">
                  <c:v>7</c:v>
                </c:pt>
                <c:pt idx="1">
                  <c:v>6</c:v>
                </c:pt>
                <c:pt idx="2">
                  <c:v>5</c:v>
                </c:pt>
                <c:pt idx="3">
                  <c:v>3</c:v>
                </c:pt>
              </c:numCache>
            </c:numRef>
          </c:cat>
          <c:val>
            <c:numRef>
              <c:f>Sheet1!$J$2:$J$14</c:f>
              <c:numCache>
                <c:formatCode>General</c:formatCode>
                <c:ptCount val="4"/>
                <c:pt idx="0">
                  <c:v>-4.8600000000000003</c:v>
                </c:pt>
                <c:pt idx="1">
                  <c:v>-4.9800000000000004</c:v>
                </c:pt>
                <c:pt idx="2">
                  <c:v>-4.74</c:v>
                </c:pt>
                <c:pt idx="3">
                  <c:v>-3.27</c:v>
                </c:pt>
              </c:numCache>
            </c:numRef>
          </c:val>
          <c:smooth val="0"/>
          <c:extLst>
            <c:ext xmlns:c16="http://schemas.microsoft.com/office/drawing/2014/chart" uri="{C3380CC4-5D6E-409C-BE32-E72D297353CC}">
              <c16:uniqueId val="{00000000-CF34-4D5C-8DE6-83F92DFF720C}"/>
            </c:ext>
          </c:extLst>
        </c:ser>
        <c:ser>
          <c:idx val="2"/>
          <c:order val="2"/>
          <c:tx>
            <c:strRef>
              <c:f>Sheet1!$L$1</c:f>
              <c:strCache>
                <c:ptCount val="1"/>
                <c:pt idx="0">
                  <c:v>efficiency</c:v>
                </c:pt>
              </c:strCache>
            </c:strRef>
          </c:tx>
          <c:spPr>
            <a:ln w="19050" cap="rnd">
              <a:solidFill>
                <a:srgbClr val="FF0000"/>
              </a:solidFill>
              <a:round/>
            </a:ln>
            <a:effectLst/>
          </c:spPr>
          <c:marker>
            <c:symbol val="circle"/>
            <c:size val="5"/>
            <c:spPr>
              <a:solidFill>
                <a:schemeClr val="accent3"/>
              </a:solidFill>
              <a:ln w="9525">
                <a:solidFill>
                  <a:schemeClr val="accent3"/>
                </a:solidFill>
              </a:ln>
              <a:effectLst/>
            </c:spPr>
          </c:marker>
          <c:cat>
            <c:strLit>
              <c:ptCount val="4"/>
              <c:pt idx="0">
                <c:v>7</c:v>
              </c:pt>
              <c:pt idx="1">
                <c:v>6</c:v>
              </c:pt>
              <c:pt idx="2">
                <c:v>5</c:v>
              </c:pt>
              <c:pt idx="3">
                <c:v>3</c:v>
              </c:pt>
              <c:extLst>
                <c:ext xmlns:c15="http://schemas.microsoft.com/office/drawing/2012/chart" uri="{02D57815-91ED-43cb-92C2-25804820EDAC}">
                  <c15:autoCat val="1"/>
                </c:ext>
              </c:extLst>
            </c:strLit>
          </c:cat>
          <c:val>
            <c:numRef>
              <c:f>Sheet1!$L$2:$L$5</c:f>
              <c:numCache>
                <c:formatCode>General</c:formatCode>
                <c:ptCount val="4"/>
                <c:pt idx="0">
                  <c:v>-6.6575342465753433</c:v>
                </c:pt>
                <c:pt idx="1">
                  <c:v>-6.9166666666666679</c:v>
                </c:pt>
                <c:pt idx="2">
                  <c:v>-6.7714285714285722</c:v>
                </c:pt>
                <c:pt idx="3">
                  <c:v>-5.6379310344827589</c:v>
                </c:pt>
              </c:numCache>
            </c:numRef>
          </c:val>
          <c:smooth val="0"/>
          <c:extLst>
            <c:ext xmlns:c16="http://schemas.microsoft.com/office/drawing/2014/chart" uri="{C3380CC4-5D6E-409C-BE32-E72D297353CC}">
              <c16:uniqueId val="{00000001-CF34-4D5C-8DE6-83F92DFF720C}"/>
            </c:ext>
          </c:extLst>
        </c:ser>
        <c:dLbls>
          <c:showLegendKey val="0"/>
          <c:showVal val="0"/>
          <c:showCatName val="0"/>
          <c:showSerName val="0"/>
          <c:showPercent val="0"/>
          <c:showBubbleSize val="0"/>
        </c:dLbls>
        <c:marker val="1"/>
        <c:smooth val="0"/>
        <c:axId val="492992328"/>
        <c:axId val="492992656"/>
      </c:lineChart>
      <c:lineChart>
        <c:grouping val="standard"/>
        <c:varyColors val="0"/>
        <c:ser>
          <c:idx val="1"/>
          <c:order val="1"/>
          <c:tx>
            <c:strRef>
              <c:f>Sheet1!$K$1</c:f>
              <c:strCache>
                <c:ptCount val="1"/>
                <c:pt idx="0">
                  <c:v>Cd</c:v>
                </c:pt>
              </c:strCache>
            </c:strRef>
          </c:tx>
          <c:spPr>
            <a:ln w="19050" cap="rnd">
              <a:solidFill>
                <a:schemeClr val="accent2"/>
              </a:solidFill>
              <a:round/>
            </a:ln>
            <a:effectLst/>
          </c:spPr>
          <c:marker>
            <c:symbol val="circle"/>
            <c:size val="5"/>
            <c:spPr>
              <a:solidFill>
                <a:schemeClr val="accent2"/>
              </a:solidFill>
              <a:ln w="9525">
                <a:solidFill>
                  <a:schemeClr val="accent2"/>
                </a:solidFill>
              </a:ln>
              <a:effectLst/>
            </c:spPr>
          </c:marker>
          <c:cat>
            <c:numRef>
              <c:f>Sheet1!$C$2:$C$5</c:f>
              <c:numCache>
                <c:formatCode>General</c:formatCode>
                <c:ptCount val="4"/>
                <c:pt idx="0">
                  <c:v>7</c:v>
                </c:pt>
                <c:pt idx="1">
                  <c:v>6</c:v>
                </c:pt>
                <c:pt idx="2">
                  <c:v>5</c:v>
                </c:pt>
                <c:pt idx="3">
                  <c:v>3</c:v>
                </c:pt>
              </c:numCache>
            </c:numRef>
          </c:cat>
          <c:val>
            <c:numRef>
              <c:f>Sheet1!$K$2:$K$5</c:f>
              <c:numCache>
                <c:formatCode>General</c:formatCode>
                <c:ptCount val="4"/>
                <c:pt idx="0">
                  <c:v>0.73</c:v>
                </c:pt>
                <c:pt idx="1">
                  <c:v>0.72</c:v>
                </c:pt>
                <c:pt idx="2">
                  <c:v>0.7</c:v>
                </c:pt>
                <c:pt idx="3">
                  <c:v>0.57999999999999996</c:v>
                </c:pt>
              </c:numCache>
            </c:numRef>
          </c:val>
          <c:smooth val="0"/>
          <c:extLst>
            <c:ext xmlns:c16="http://schemas.microsoft.com/office/drawing/2014/chart" uri="{C3380CC4-5D6E-409C-BE32-E72D297353CC}">
              <c16:uniqueId val="{00000002-CF34-4D5C-8DE6-83F92DFF720C}"/>
            </c:ext>
          </c:extLst>
        </c:ser>
        <c:dLbls>
          <c:showLegendKey val="0"/>
          <c:showVal val="0"/>
          <c:showCatName val="0"/>
          <c:showSerName val="0"/>
          <c:showPercent val="0"/>
          <c:showBubbleSize val="0"/>
        </c:dLbls>
        <c:marker val="1"/>
        <c:smooth val="0"/>
        <c:axId val="525359464"/>
        <c:axId val="525357496"/>
      </c:lineChart>
      <c:catAx>
        <c:axId val="49299232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diffuser</a:t>
                </a:r>
                <a:r>
                  <a:rPr lang="en-GB" baseline="0"/>
                  <a:t> angle</a:t>
                </a:r>
                <a:endParaRPr lang="en-GB"/>
              </a:p>
            </c:rich>
          </c:tx>
          <c:layout>
            <c:manualLayout>
              <c:xMode val="edge"/>
              <c:yMode val="edge"/>
              <c:x val="0.32914377891247909"/>
              <c:y val="0.90824935103417836"/>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2992656"/>
        <c:crosses val="autoZero"/>
        <c:auto val="1"/>
        <c:lblAlgn val="ctr"/>
        <c:lblOffset val="100"/>
        <c:noMultiLvlLbl val="1"/>
      </c:catAx>
      <c:valAx>
        <c:axId val="49299265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Cl  and  efficiency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2992328"/>
        <c:crosses val="autoZero"/>
        <c:crossBetween val="between"/>
      </c:valAx>
      <c:valAx>
        <c:axId val="525357496"/>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5359464"/>
        <c:crosses val="max"/>
        <c:crossBetween val="between"/>
      </c:valAx>
      <c:catAx>
        <c:axId val="525359464"/>
        <c:scaling>
          <c:orientation val="minMax"/>
        </c:scaling>
        <c:delete val="1"/>
        <c:axPos val="b"/>
        <c:numFmt formatCode="General" sourceLinked="1"/>
        <c:majorTickMark val="out"/>
        <c:minorTickMark val="none"/>
        <c:tickLblPos val="nextTo"/>
        <c:crossAx val="525357496"/>
        <c:crosses val="autoZero"/>
        <c:auto val="1"/>
        <c:lblAlgn val="ctr"/>
        <c:lblOffset val="100"/>
        <c:noMultiLvlLbl val="0"/>
      </c:cat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'varying height'!$I$1</c:f>
              <c:strCache>
                <c:ptCount val="1"/>
                <c:pt idx="0">
                  <c:v>Cl</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'varying height'!$C$2:$C$12</c:f>
              <c:numCache>
                <c:formatCode>General</c:formatCode>
                <c:ptCount val="11"/>
                <c:pt idx="0">
                  <c:v>50</c:v>
                </c:pt>
                <c:pt idx="1">
                  <c:v>100</c:v>
                </c:pt>
                <c:pt idx="2">
                  <c:v>112.5</c:v>
                </c:pt>
                <c:pt idx="3">
                  <c:v>120</c:v>
                </c:pt>
                <c:pt idx="4">
                  <c:v>125</c:v>
                </c:pt>
                <c:pt idx="5">
                  <c:v>137.5</c:v>
                </c:pt>
                <c:pt idx="6">
                  <c:v>150</c:v>
                </c:pt>
                <c:pt idx="7">
                  <c:v>200</c:v>
                </c:pt>
              </c:numCache>
            </c:numRef>
          </c:xVal>
          <c:yVal>
            <c:numRef>
              <c:f>'varying height'!$I$2:$I$12</c:f>
              <c:numCache>
                <c:formatCode>General</c:formatCode>
                <c:ptCount val="11"/>
                <c:pt idx="0">
                  <c:v>-1.8</c:v>
                </c:pt>
                <c:pt idx="1">
                  <c:v>-5.0019999999999998</c:v>
                </c:pt>
                <c:pt idx="2">
                  <c:v>-5.19</c:v>
                </c:pt>
                <c:pt idx="3">
                  <c:v>-5.2</c:v>
                </c:pt>
                <c:pt idx="4">
                  <c:v>-5.19</c:v>
                </c:pt>
                <c:pt idx="5">
                  <c:v>-5.0199999999999996</c:v>
                </c:pt>
                <c:pt idx="6">
                  <c:v>-4.9800000000000004</c:v>
                </c:pt>
                <c:pt idx="7">
                  <c:v>-4.5599999999999996</c:v>
                </c:pt>
              </c:numCache>
            </c:numRef>
          </c:yVal>
          <c:smooth val="0"/>
          <c:extLst>
            <c:ext xmlns:c16="http://schemas.microsoft.com/office/drawing/2014/chart" uri="{C3380CC4-5D6E-409C-BE32-E72D297353CC}">
              <c16:uniqueId val="{00000000-3ED9-49FB-B3F1-C78A9D05CA60}"/>
            </c:ext>
          </c:extLst>
        </c:ser>
        <c:dLbls>
          <c:showLegendKey val="0"/>
          <c:showVal val="0"/>
          <c:showCatName val="0"/>
          <c:showSerName val="0"/>
          <c:showPercent val="0"/>
          <c:showBubbleSize val="0"/>
        </c:dLbls>
        <c:axId val="628599896"/>
        <c:axId val="628613344"/>
      </c:scatterChart>
      <c:valAx>
        <c:axId val="62859989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ltLang="zh-CN"/>
                  <a:t>H</a:t>
                </a:r>
                <a:r>
                  <a:rPr lang="en-US" altLang="zh-CN">
                    <a:latin typeface="Palatino Linotype" panose="02040502050505030304" pitchFamily="18" charset="0"/>
                  </a:rPr>
                  <a:t>₄/mm</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8613344"/>
        <c:crosses val="autoZero"/>
        <c:crossBetween val="midCat"/>
      </c:valAx>
      <c:valAx>
        <c:axId val="628613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8599896"/>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'varying length'!$I$1</c:f>
              <c:strCache>
                <c:ptCount val="1"/>
                <c:pt idx="0">
                  <c:v>Cl</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'varying length'!$G$2:$G$8</c:f>
              <c:numCache>
                <c:formatCode>General</c:formatCode>
                <c:ptCount val="7"/>
                <c:pt idx="0">
                  <c:v>500</c:v>
                </c:pt>
                <c:pt idx="1">
                  <c:v>858.37168540000005</c:v>
                </c:pt>
                <c:pt idx="2">
                  <c:v>900</c:v>
                </c:pt>
                <c:pt idx="3">
                  <c:v>950</c:v>
                </c:pt>
                <c:pt idx="4">
                  <c:v>1000</c:v>
                </c:pt>
                <c:pt idx="5">
                  <c:v>1100</c:v>
                </c:pt>
                <c:pt idx="6">
                  <c:v>1200</c:v>
                </c:pt>
              </c:numCache>
            </c:numRef>
          </c:xVal>
          <c:yVal>
            <c:numRef>
              <c:f>'varying length'!$I$2:$I$8</c:f>
              <c:numCache>
                <c:formatCode>General</c:formatCode>
                <c:ptCount val="7"/>
                <c:pt idx="0">
                  <c:v>-4.9000000000000004</c:v>
                </c:pt>
                <c:pt idx="1">
                  <c:v>-5.2</c:v>
                </c:pt>
                <c:pt idx="2">
                  <c:v>-5.24</c:v>
                </c:pt>
                <c:pt idx="3">
                  <c:v>-5.28</c:v>
                </c:pt>
                <c:pt idx="4">
                  <c:v>-5.31</c:v>
                </c:pt>
                <c:pt idx="5">
                  <c:v>-5.32</c:v>
                </c:pt>
                <c:pt idx="6">
                  <c:v>-5.23</c:v>
                </c:pt>
              </c:numCache>
            </c:numRef>
          </c:yVal>
          <c:smooth val="0"/>
          <c:extLst>
            <c:ext xmlns:c16="http://schemas.microsoft.com/office/drawing/2014/chart" uri="{C3380CC4-5D6E-409C-BE32-E72D297353CC}">
              <c16:uniqueId val="{00000000-5C31-424A-8BA6-F2C56972E816}"/>
            </c:ext>
          </c:extLst>
        </c:ser>
        <c:dLbls>
          <c:showLegendKey val="0"/>
          <c:showVal val="0"/>
          <c:showCatName val="0"/>
          <c:showSerName val="0"/>
          <c:showPercent val="0"/>
          <c:showBubbleSize val="0"/>
        </c:dLbls>
        <c:axId val="489245856"/>
        <c:axId val="489244216"/>
      </c:scatterChart>
      <c:valAx>
        <c:axId val="4892458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a:t>
                </a:r>
                <a:r>
                  <a:rPr lang="en-GB">
                    <a:latin typeface="Palatino Linotype" panose="02040502050505030304" pitchFamily="18" charset="0"/>
                  </a:rPr>
                  <a:t>₄/mm</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9244216"/>
        <c:crosses val="autoZero"/>
        <c:crossBetween val="midCat"/>
      </c:valAx>
      <c:valAx>
        <c:axId val="48924421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9245856"/>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cat>
            <c:numRef>
              <c:f>'with sidepod'!$A$3:$A$7</c:f>
              <c:numCache>
                <c:formatCode>General</c:formatCode>
                <c:ptCount val="5"/>
                <c:pt idx="0">
                  <c:v>1</c:v>
                </c:pt>
                <c:pt idx="1">
                  <c:v>3</c:v>
                </c:pt>
                <c:pt idx="2">
                  <c:v>4</c:v>
                </c:pt>
                <c:pt idx="3">
                  <c:v>5</c:v>
                </c:pt>
                <c:pt idx="4">
                  <c:v>6</c:v>
                </c:pt>
              </c:numCache>
            </c:numRef>
          </c:cat>
          <c:val>
            <c:numRef>
              <c:f>'with sidepod'!$I$3:$I$7</c:f>
              <c:numCache>
                <c:formatCode>General</c:formatCode>
                <c:ptCount val="5"/>
                <c:pt idx="0">
                  <c:v>-5.22</c:v>
                </c:pt>
                <c:pt idx="1">
                  <c:v>-5.3029999999999999</c:v>
                </c:pt>
                <c:pt idx="2">
                  <c:v>-5.3029999999999999</c:v>
                </c:pt>
                <c:pt idx="3">
                  <c:v>-5.32</c:v>
                </c:pt>
                <c:pt idx="4">
                  <c:v>-5.25</c:v>
                </c:pt>
              </c:numCache>
            </c:numRef>
          </c:val>
          <c:smooth val="0"/>
          <c:extLst>
            <c:ext xmlns:c16="http://schemas.microsoft.com/office/drawing/2014/chart" uri="{C3380CC4-5D6E-409C-BE32-E72D297353CC}">
              <c16:uniqueId val="{00000000-2243-47D4-A427-E9017BEC1FFA}"/>
            </c:ext>
          </c:extLst>
        </c:ser>
        <c:dLbls>
          <c:showLegendKey val="0"/>
          <c:showVal val="0"/>
          <c:showCatName val="0"/>
          <c:showSerName val="0"/>
          <c:showPercent val="0"/>
          <c:showBubbleSize val="0"/>
        </c:dLbls>
        <c:marker val="1"/>
        <c:smooth val="0"/>
        <c:axId val="482073536"/>
        <c:axId val="482063368"/>
      </c:lineChart>
      <c:lineChart>
        <c:grouping val="standard"/>
        <c:varyColors val="0"/>
        <c:ser>
          <c:idx val="1"/>
          <c:order val="1"/>
          <c:tx>
            <c:strRef>
              <c:f>'with sidepod'!$K$1</c:f>
              <c:strCache>
                <c:ptCount val="1"/>
                <c:pt idx="0">
                  <c:v>efficiency</c:v>
                </c:pt>
              </c:strCache>
            </c:strRef>
          </c:tx>
          <c:spPr>
            <a:ln w="19050" cap="rnd">
              <a:solidFill>
                <a:schemeClr val="accent2"/>
              </a:solidFill>
              <a:round/>
            </a:ln>
            <a:effectLst/>
          </c:spPr>
          <c:marker>
            <c:symbol val="circle"/>
            <c:size val="5"/>
            <c:spPr>
              <a:solidFill>
                <a:schemeClr val="accent2"/>
              </a:solidFill>
              <a:ln w="9525">
                <a:solidFill>
                  <a:schemeClr val="accent2"/>
                </a:solidFill>
              </a:ln>
              <a:effectLst/>
            </c:spPr>
          </c:marker>
          <c:cat>
            <c:numRef>
              <c:f>'with sidepod'!$A$3:$A$7</c:f>
              <c:numCache>
                <c:formatCode>General</c:formatCode>
                <c:ptCount val="5"/>
                <c:pt idx="0">
                  <c:v>1</c:v>
                </c:pt>
                <c:pt idx="1">
                  <c:v>3</c:v>
                </c:pt>
                <c:pt idx="2">
                  <c:v>4</c:v>
                </c:pt>
                <c:pt idx="3">
                  <c:v>5</c:v>
                </c:pt>
                <c:pt idx="4">
                  <c:v>6</c:v>
                </c:pt>
              </c:numCache>
            </c:numRef>
          </c:cat>
          <c:val>
            <c:numRef>
              <c:f>'with sidepod'!$K$3:$K$7</c:f>
              <c:numCache>
                <c:formatCode>General</c:formatCode>
                <c:ptCount val="5"/>
                <c:pt idx="0">
                  <c:v>-6.9322709163346614</c:v>
                </c:pt>
                <c:pt idx="1">
                  <c:v>-7.0052840158520473</c:v>
                </c:pt>
                <c:pt idx="2">
                  <c:v>-7.10857908847185</c:v>
                </c:pt>
                <c:pt idx="3">
                  <c:v>-7.1313672922252014</c:v>
                </c:pt>
                <c:pt idx="4">
                  <c:v>-7.0659488559892329</c:v>
                </c:pt>
              </c:numCache>
            </c:numRef>
          </c:val>
          <c:smooth val="0"/>
          <c:extLst>
            <c:ext xmlns:c16="http://schemas.microsoft.com/office/drawing/2014/chart" uri="{C3380CC4-5D6E-409C-BE32-E72D297353CC}">
              <c16:uniqueId val="{00000001-2243-47D4-A427-E9017BEC1FFA}"/>
            </c:ext>
          </c:extLst>
        </c:ser>
        <c:dLbls>
          <c:showLegendKey val="0"/>
          <c:showVal val="0"/>
          <c:showCatName val="0"/>
          <c:showSerName val="0"/>
          <c:showPercent val="0"/>
          <c:showBubbleSize val="0"/>
        </c:dLbls>
        <c:marker val="1"/>
        <c:smooth val="0"/>
        <c:axId val="527904312"/>
        <c:axId val="452896024"/>
      </c:lineChart>
      <c:catAx>
        <c:axId val="48207353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inler angle/degree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063368"/>
        <c:crosses val="autoZero"/>
        <c:auto val="1"/>
        <c:lblAlgn val="ctr"/>
        <c:lblOffset val="100"/>
        <c:noMultiLvlLbl val="1"/>
      </c:catAx>
      <c:valAx>
        <c:axId val="4820633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073536"/>
        <c:crosses val="autoZero"/>
        <c:crossBetween val="between"/>
      </c:valAx>
      <c:valAx>
        <c:axId val="452896024"/>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efficiency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904312"/>
        <c:crosses val="max"/>
        <c:crossBetween val="between"/>
      </c:valAx>
      <c:catAx>
        <c:axId val="527904312"/>
        <c:scaling>
          <c:orientation val="minMax"/>
        </c:scaling>
        <c:delete val="1"/>
        <c:axPos val="b"/>
        <c:numFmt formatCode="General" sourceLinked="1"/>
        <c:majorTickMark val="out"/>
        <c:minorTickMark val="none"/>
        <c:tickLblPos val="nextTo"/>
        <c:crossAx val="452896024"/>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19050" cap="rnd">
              <a:solidFill>
                <a:schemeClr val="accent1"/>
              </a:solidFill>
              <a:round/>
            </a:ln>
            <a:effectLst/>
          </c:spPr>
          <c:marker>
            <c:symbol val="circle"/>
            <c:size val="5"/>
            <c:spPr>
              <a:solidFill>
                <a:schemeClr val="accent1"/>
              </a:solidFill>
              <a:ln w="9525">
                <a:solidFill>
                  <a:schemeClr val="accent1"/>
                </a:solidFill>
              </a:ln>
              <a:effectLst/>
            </c:spPr>
          </c:marker>
          <c:cat>
            <c:numRef>
              <c:f>'inlet length'!$F$2:$F$6</c:f>
              <c:numCache>
                <c:formatCode>General</c:formatCode>
                <c:ptCount val="5"/>
                <c:pt idx="0">
                  <c:v>400</c:v>
                </c:pt>
                <c:pt idx="1">
                  <c:v>651.54</c:v>
                </c:pt>
                <c:pt idx="2">
                  <c:v>800</c:v>
                </c:pt>
                <c:pt idx="3">
                  <c:v>850</c:v>
                </c:pt>
                <c:pt idx="4">
                  <c:v>900</c:v>
                </c:pt>
              </c:numCache>
            </c:numRef>
          </c:cat>
          <c:val>
            <c:numRef>
              <c:f>'inlet length'!$I$2:$I$6</c:f>
              <c:numCache>
                <c:formatCode>General</c:formatCode>
                <c:ptCount val="5"/>
                <c:pt idx="0">
                  <c:v>-5.0385</c:v>
                </c:pt>
                <c:pt idx="1">
                  <c:v>-5.32</c:v>
                </c:pt>
                <c:pt idx="2">
                  <c:v>-5.3650000000000002</c:v>
                </c:pt>
                <c:pt idx="3">
                  <c:v>-5.1859999999999999</c:v>
                </c:pt>
                <c:pt idx="4">
                  <c:v>-5.1459999999999999</c:v>
                </c:pt>
              </c:numCache>
            </c:numRef>
          </c:val>
          <c:smooth val="0"/>
          <c:extLst>
            <c:ext xmlns:c16="http://schemas.microsoft.com/office/drawing/2014/chart" uri="{C3380CC4-5D6E-409C-BE32-E72D297353CC}">
              <c16:uniqueId val="{00000000-DA61-4DF3-B050-B4E2758544C1}"/>
            </c:ext>
          </c:extLst>
        </c:ser>
        <c:dLbls>
          <c:showLegendKey val="0"/>
          <c:showVal val="0"/>
          <c:showCatName val="0"/>
          <c:showSerName val="0"/>
          <c:showPercent val="0"/>
          <c:showBubbleSize val="0"/>
        </c:dLbls>
        <c:marker val="1"/>
        <c:smooth val="0"/>
        <c:axId val="543715064"/>
        <c:axId val="543708832"/>
      </c:lineChart>
      <c:lineChart>
        <c:grouping val="standard"/>
        <c:varyColors val="0"/>
        <c:ser>
          <c:idx val="1"/>
          <c:order val="1"/>
          <c:tx>
            <c:strRef>
              <c:f>'inlet length'!$K$1</c:f>
              <c:strCache>
                <c:ptCount val="1"/>
                <c:pt idx="0">
                  <c:v>efficiency</c:v>
                </c:pt>
              </c:strCache>
            </c:strRef>
          </c:tx>
          <c:spPr>
            <a:ln w="19050" cap="rnd">
              <a:solidFill>
                <a:schemeClr val="accent2"/>
              </a:solidFill>
              <a:round/>
            </a:ln>
            <a:effectLst/>
          </c:spPr>
          <c:marker>
            <c:symbol val="circle"/>
            <c:size val="5"/>
            <c:spPr>
              <a:solidFill>
                <a:schemeClr val="accent2"/>
              </a:solidFill>
              <a:ln w="9525">
                <a:solidFill>
                  <a:schemeClr val="accent2"/>
                </a:solidFill>
              </a:ln>
              <a:effectLst/>
            </c:spPr>
          </c:marker>
          <c:cat>
            <c:numRef>
              <c:f>'inlet length'!$F$2:$F$6</c:f>
              <c:numCache>
                <c:formatCode>General</c:formatCode>
                <c:ptCount val="5"/>
                <c:pt idx="0">
                  <c:v>400</c:v>
                </c:pt>
                <c:pt idx="1">
                  <c:v>651.54</c:v>
                </c:pt>
                <c:pt idx="2">
                  <c:v>800</c:v>
                </c:pt>
                <c:pt idx="3">
                  <c:v>850</c:v>
                </c:pt>
                <c:pt idx="4">
                  <c:v>900</c:v>
                </c:pt>
              </c:numCache>
            </c:numRef>
          </c:cat>
          <c:val>
            <c:numRef>
              <c:f>'inlet length'!$K$2:$K$6</c:f>
              <c:numCache>
                <c:formatCode>General</c:formatCode>
                <c:ptCount val="5"/>
                <c:pt idx="0">
                  <c:v>-7.0174094707520895</c:v>
                </c:pt>
                <c:pt idx="1">
                  <c:v>-7.1313672922252014</c:v>
                </c:pt>
                <c:pt idx="2">
                  <c:v>-7.1552413977060549</c:v>
                </c:pt>
                <c:pt idx="3">
                  <c:v>-6.970430107526882</c:v>
                </c:pt>
                <c:pt idx="4">
                  <c:v>-6.7710526315789474</c:v>
                </c:pt>
              </c:numCache>
            </c:numRef>
          </c:val>
          <c:smooth val="0"/>
          <c:extLst>
            <c:ext xmlns:c16="http://schemas.microsoft.com/office/drawing/2014/chart" uri="{C3380CC4-5D6E-409C-BE32-E72D297353CC}">
              <c16:uniqueId val="{00000001-DA61-4DF3-B050-B4E2758544C1}"/>
            </c:ext>
          </c:extLst>
        </c:ser>
        <c:dLbls>
          <c:showLegendKey val="0"/>
          <c:showVal val="0"/>
          <c:showCatName val="0"/>
          <c:showSerName val="0"/>
          <c:showPercent val="0"/>
          <c:showBubbleSize val="0"/>
        </c:dLbls>
        <c:marker val="1"/>
        <c:smooth val="0"/>
        <c:axId val="454927728"/>
        <c:axId val="454927072"/>
      </c:lineChart>
      <c:catAx>
        <c:axId val="54371506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inet length</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3708832"/>
        <c:crosses val="autoZero"/>
        <c:auto val="1"/>
        <c:lblAlgn val="ctr"/>
        <c:lblOffset val="100"/>
        <c:noMultiLvlLbl val="1"/>
      </c:catAx>
      <c:valAx>
        <c:axId val="5437088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3715064"/>
        <c:crosses val="autoZero"/>
        <c:crossBetween val="between"/>
      </c:valAx>
      <c:valAx>
        <c:axId val="454927072"/>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efficiency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4927728"/>
        <c:crosses val="max"/>
        <c:crossBetween val="between"/>
      </c:valAx>
      <c:catAx>
        <c:axId val="454927728"/>
        <c:scaling>
          <c:orientation val="minMax"/>
        </c:scaling>
        <c:delete val="1"/>
        <c:axPos val="b"/>
        <c:numFmt formatCode="General" sourceLinked="1"/>
        <c:majorTickMark val="out"/>
        <c:minorTickMark val="none"/>
        <c:tickLblPos val="nextTo"/>
        <c:crossAx val="454927072"/>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'throat length'!$I$1</c:f>
              <c:strCache>
                <c:ptCount val="1"/>
                <c:pt idx="0">
                  <c:v>Cl</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cat>
            <c:numRef>
              <c:f>'throat length'!$H$2:$H$9</c:f>
              <c:numCache>
                <c:formatCode>General</c:formatCode>
                <c:ptCount val="8"/>
                <c:pt idx="0">
                  <c:v>500</c:v>
                </c:pt>
                <c:pt idx="1">
                  <c:v>700</c:v>
                </c:pt>
                <c:pt idx="2">
                  <c:v>798.45</c:v>
                </c:pt>
                <c:pt idx="3">
                  <c:v>900</c:v>
                </c:pt>
                <c:pt idx="4">
                  <c:v>1000</c:v>
                </c:pt>
                <c:pt idx="5">
                  <c:v>1200</c:v>
                </c:pt>
                <c:pt idx="6">
                  <c:v>1300</c:v>
                </c:pt>
                <c:pt idx="7">
                  <c:v>1400</c:v>
                </c:pt>
              </c:numCache>
            </c:numRef>
          </c:cat>
          <c:val>
            <c:numRef>
              <c:f>'throat length'!$I$2:$I$9</c:f>
              <c:numCache>
                <c:formatCode>General</c:formatCode>
                <c:ptCount val="8"/>
                <c:pt idx="0">
                  <c:v>-4.226</c:v>
                </c:pt>
                <c:pt idx="1">
                  <c:v>-5.3040000000000003</c:v>
                </c:pt>
                <c:pt idx="2">
                  <c:v>-5.3650000000000002</c:v>
                </c:pt>
                <c:pt idx="3">
                  <c:v>-5.3178000000000001</c:v>
                </c:pt>
                <c:pt idx="4">
                  <c:v>-5.4340000000000002</c:v>
                </c:pt>
                <c:pt idx="5">
                  <c:v>-5.5659999999999998</c:v>
                </c:pt>
                <c:pt idx="6">
                  <c:v>-5.3849</c:v>
                </c:pt>
                <c:pt idx="7">
                  <c:v>-5.4420000000000002</c:v>
                </c:pt>
              </c:numCache>
            </c:numRef>
          </c:val>
          <c:smooth val="0"/>
          <c:extLst>
            <c:ext xmlns:c16="http://schemas.microsoft.com/office/drawing/2014/chart" uri="{C3380CC4-5D6E-409C-BE32-E72D297353CC}">
              <c16:uniqueId val="{00000000-47E0-4AB6-B387-5028248B4EDA}"/>
            </c:ext>
          </c:extLst>
        </c:ser>
        <c:dLbls>
          <c:showLegendKey val="0"/>
          <c:showVal val="0"/>
          <c:showCatName val="0"/>
          <c:showSerName val="0"/>
          <c:showPercent val="0"/>
          <c:showBubbleSize val="0"/>
        </c:dLbls>
        <c:marker val="1"/>
        <c:smooth val="0"/>
        <c:axId val="482388576"/>
        <c:axId val="482386936"/>
      </c:lineChart>
      <c:lineChart>
        <c:grouping val="standard"/>
        <c:varyColors val="0"/>
        <c:ser>
          <c:idx val="1"/>
          <c:order val="1"/>
          <c:tx>
            <c:strRef>
              <c:f>'throat length'!$K$1</c:f>
              <c:strCache>
                <c:ptCount val="1"/>
                <c:pt idx="0">
                  <c:v>efficiency</c:v>
                </c:pt>
              </c:strCache>
            </c:strRef>
          </c:tx>
          <c:spPr>
            <a:ln w="19050" cap="rnd">
              <a:solidFill>
                <a:schemeClr val="accent2"/>
              </a:solidFill>
              <a:round/>
            </a:ln>
            <a:effectLst/>
          </c:spPr>
          <c:marker>
            <c:symbol val="circle"/>
            <c:size val="5"/>
            <c:spPr>
              <a:solidFill>
                <a:schemeClr val="accent2"/>
              </a:solidFill>
              <a:ln w="9525">
                <a:solidFill>
                  <a:schemeClr val="accent2"/>
                </a:solidFill>
              </a:ln>
              <a:effectLst/>
            </c:spPr>
          </c:marker>
          <c:cat>
            <c:numRef>
              <c:f>'throat length'!$H$2:$H$9</c:f>
              <c:numCache>
                <c:formatCode>General</c:formatCode>
                <c:ptCount val="8"/>
                <c:pt idx="0">
                  <c:v>500</c:v>
                </c:pt>
                <c:pt idx="1">
                  <c:v>700</c:v>
                </c:pt>
                <c:pt idx="2">
                  <c:v>798.45</c:v>
                </c:pt>
                <c:pt idx="3">
                  <c:v>900</c:v>
                </c:pt>
                <c:pt idx="4">
                  <c:v>1000</c:v>
                </c:pt>
                <c:pt idx="5">
                  <c:v>1200</c:v>
                </c:pt>
                <c:pt idx="6">
                  <c:v>1300</c:v>
                </c:pt>
                <c:pt idx="7">
                  <c:v>1400</c:v>
                </c:pt>
              </c:numCache>
            </c:numRef>
          </c:cat>
          <c:val>
            <c:numRef>
              <c:f>'throat length'!$K$2:$K$9</c:f>
              <c:numCache>
                <c:formatCode>General</c:formatCode>
                <c:ptCount val="8"/>
                <c:pt idx="0">
                  <c:v>-6.1783625730994149</c:v>
                </c:pt>
                <c:pt idx="1">
                  <c:v>-7.0251655629139078</c:v>
                </c:pt>
                <c:pt idx="2">
                  <c:v>-7.1552413977060549</c:v>
                </c:pt>
                <c:pt idx="3">
                  <c:v>-7.1284182305630024</c:v>
                </c:pt>
                <c:pt idx="4">
                  <c:v>-7.1125654450261777</c:v>
                </c:pt>
                <c:pt idx="5">
                  <c:v>-7.108556832694763</c:v>
                </c:pt>
                <c:pt idx="6">
                  <c:v>-6.5749694749694756</c:v>
                </c:pt>
                <c:pt idx="7">
                  <c:v>-6.7434944237918213</c:v>
                </c:pt>
              </c:numCache>
            </c:numRef>
          </c:val>
          <c:smooth val="0"/>
          <c:extLst>
            <c:ext xmlns:c16="http://schemas.microsoft.com/office/drawing/2014/chart" uri="{C3380CC4-5D6E-409C-BE32-E72D297353CC}">
              <c16:uniqueId val="{00000001-47E0-4AB6-B387-5028248B4EDA}"/>
            </c:ext>
          </c:extLst>
        </c:ser>
        <c:dLbls>
          <c:showLegendKey val="0"/>
          <c:showVal val="0"/>
          <c:showCatName val="0"/>
          <c:showSerName val="0"/>
          <c:showPercent val="0"/>
          <c:showBubbleSize val="0"/>
        </c:dLbls>
        <c:marker val="1"/>
        <c:smooth val="0"/>
        <c:axId val="446486568"/>
        <c:axId val="446484600"/>
      </c:lineChart>
      <c:catAx>
        <c:axId val="48238857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throat length/mm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386936"/>
        <c:crosses val="autoZero"/>
        <c:auto val="1"/>
        <c:lblAlgn val="ctr"/>
        <c:lblOffset val="100"/>
        <c:noMultiLvlLbl val="1"/>
      </c:catAx>
      <c:valAx>
        <c:axId val="482386936"/>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388576"/>
        <c:crosses val="autoZero"/>
        <c:crossBetween val="between"/>
      </c:valAx>
      <c:valAx>
        <c:axId val="446484600"/>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efficiency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486568"/>
        <c:crosses val="max"/>
        <c:crossBetween val="between"/>
      </c:valAx>
      <c:catAx>
        <c:axId val="446486568"/>
        <c:scaling>
          <c:orientation val="minMax"/>
        </c:scaling>
        <c:delete val="1"/>
        <c:axPos val="b"/>
        <c:numFmt formatCode="General" sourceLinked="1"/>
        <c:majorTickMark val="out"/>
        <c:minorTickMark val="none"/>
        <c:tickLblPos val="nextTo"/>
        <c:crossAx val="446484600"/>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'diffuser+sidepod'!$A$1:$B$1</c:f>
              <c:strCache>
                <c:ptCount val="1"/>
                <c:pt idx="0">
                  <c:v>without wheels</c:v>
                </c:pt>
              </c:strCache>
            </c:strRef>
          </c:tx>
          <c:spPr>
            <a:ln w="19050" cap="rnd">
              <a:solidFill>
                <a:schemeClr val="accent1"/>
              </a:solidFill>
              <a:round/>
            </a:ln>
            <a:effectLst/>
          </c:spPr>
          <c:marker>
            <c:symbol val="none"/>
          </c:marker>
          <c:xVal>
            <c:numRef>
              <c:f>'diffuser+sidepod'!$A$3:$A$302</c:f>
              <c:numCache>
                <c:formatCode>0.00</c:formatCode>
                <c:ptCount val="300"/>
                <c:pt idx="0">
                  <c:v>-0.29746386400000002</c:v>
                </c:pt>
                <c:pt idx="1">
                  <c:v>-0.29296278999999997</c:v>
                </c:pt>
                <c:pt idx="2">
                  <c:v>-0.27983656499999998</c:v>
                </c:pt>
                <c:pt idx="3">
                  <c:v>-0.26872953799999999</c:v>
                </c:pt>
                <c:pt idx="4">
                  <c:v>-0.26067227100000001</c:v>
                </c:pt>
                <c:pt idx="5">
                  <c:v>-0.25490206500000001</c:v>
                </c:pt>
                <c:pt idx="6">
                  <c:v>-0.244954214</c:v>
                </c:pt>
                <c:pt idx="7">
                  <c:v>-0.23412221699999999</c:v>
                </c:pt>
                <c:pt idx="8">
                  <c:v>-0.23299562900000001</c:v>
                </c:pt>
                <c:pt idx="9">
                  <c:v>-0.23182797399999999</c:v>
                </c:pt>
                <c:pt idx="10">
                  <c:v>-0.220077157</c:v>
                </c:pt>
                <c:pt idx="11">
                  <c:v>-0.21113161699999999</c:v>
                </c:pt>
                <c:pt idx="12">
                  <c:v>-0.204982355</c:v>
                </c:pt>
                <c:pt idx="13">
                  <c:v>-0.193523586</c:v>
                </c:pt>
                <c:pt idx="14">
                  <c:v>-0.18993754700000001</c:v>
                </c:pt>
                <c:pt idx="15">
                  <c:v>-0.17540460799999999</c:v>
                </c:pt>
                <c:pt idx="16">
                  <c:v>-0.169667333</c:v>
                </c:pt>
                <c:pt idx="17">
                  <c:v>-0.16148504599999999</c:v>
                </c:pt>
                <c:pt idx="18">
                  <c:v>-0.14350765900000001</c:v>
                </c:pt>
                <c:pt idx="19">
                  <c:v>-0.13533832100000001</c:v>
                </c:pt>
                <c:pt idx="20">
                  <c:v>-0.123780295</c:v>
                </c:pt>
                <c:pt idx="21">
                  <c:v>-0.12206286199999999</c:v>
                </c:pt>
                <c:pt idx="22">
                  <c:v>-0.12082557400000001</c:v>
                </c:pt>
                <c:pt idx="23">
                  <c:v>-0.11147243499999999</c:v>
                </c:pt>
                <c:pt idx="24">
                  <c:v>-0.108851083</c:v>
                </c:pt>
                <c:pt idx="25">
                  <c:v>-9.6930317599999996E-2</c:v>
                </c:pt>
                <c:pt idx="26">
                  <c:v>-9.4870448100000004E-2</c:v>
                </c:pt>
                <c:pt idx="27">
                  <c:v>-8.0040410199999995E-2</c:v>
                </c:pt>
                <c:pt idx="28">
                  <c:v>-7.92108178E-2</c:v>
                </c:pt>
                <c:pt idx="29">
                  <c:v>-6.3774652799999998E-2</c:v>
                </c:pt>
                <c:pt idx="30">
                  <c:v>-6.3447304100000004E-2</c:v>
                </c:pt>
                <c:pt idx="31">
                  <c:v>-4.6177167399999997E-2</c:v>
                </c:pt>
                <c:pt idx="32">
                  <c:v>-4.4240981300000003E-2</c:v>
                </c:pt>
                <c:pt idx="33">
                  <c:v>-3.96470986E-2</c:v>
                </c:pt>
                <c:pt idx="34">
                  <c:v>-2.7087127799999999E-2</c:v>
                </c:pt>
                <c:pt idx="35">
                  <c:v>-1.9927348899999999E-2</c:v>
                </c:pt>
                <c:pt idx="36">
                  <c:v>-1.33532267E-2</c:v>
                </c:pt>
                <c:pt idx="37">
                  <c:v>-3.7913487799999999E-3</c:v>
                </c:pt>
                <c:pt idx="38">
                  <c:v>3.4196614300000001E-3</c:v>
                </c:pt>
                <c:pt idx="39">
                  <c:v>1.45672914E-2</c:v>
                </c:pt>
                <c:pt idx="40">
                  <c:v>3.0036669200000001E-2</c:v>
                </c:pt>
                <c:pt idx="41">
                  <c:v>3.0276328299999999E-2</c:v>
                </c:pt>
                <c:pt idx="42">
                  <c:v>3.0924063200000001E-2</c:v>
                </c:pt>
                <c:pt idx="43">
                  <c:v>4.5112572599999998E-2</c:v>
                </c:pt>
                <c:pt idx="44">
                  <c:v>6.43723831E-2</c:v>
                </c:pt>
                <c:pt idx="45">
                  <c:v>6.5430700800000005E-2</c:v>
                </c:pt>
                <c:pt idx="46">
                  <c:v>6.5658435200000004E-2</c:v>
                </c:pt>
                <c:pt idx="47">
                  <c:v>6.6408015799999998E-2</c:v>
                </c:pt>
                <c:pt idx="48">
                  <c:v>8.4228970099999995E-2</c:v>
                </c:pt>
                <c:pt idx="49">
                  <c:v>9.6411086600000001E-2</c:v>
                </c:pt>
                <c:pt idx="50">
                  <c:v>0.105895504</c:v>
                </c:pt>
                <c:pt idx="51">
                  <c:v>0.109469548</c:v>
                </c:pt>
                <c:pt idx="52">
                  <c:v>0.117283106</c:v>
                </c:pt>
                <c:pt idx="53">
                  <c:v>0.125334889</c:v>
                </c:pt>
                <c:pt idx="54">
                  <c:v>0.141299069</c:v>
                </c:pt>
                <c:pt idx="55">
                  <c:v>0.14160129399999999</c:v>
                </c:pt>
                <c:pt idx="56">
                  <c:v>0.141667455</c:v>
                </c:pt>
                <c:pt idx="57">
                  <c:v>0.141863301</c:v>
                </c:pt>
                <c:pt idx="58">
                  <c:v>0.15993615999999999</c:v>
                </c:pt>
                <c:pt idx="59">
                  <c:v>0.16936427400000001</c:v>
                </c:pt>
                <c:pt idx="60">
                  <c:v>0.17803318800000001</c:v>
                </c:pt>
                <c:pt idx="61">
                  <c:v>0.18763790999999999</c:v>
                </c:pt>
                <c:pt idx="62">
                  <c:v>0.19536161399999999</c:v>
                </c:pt>
                <c:pt idx="63">
                  <c:v>0.20965462900000001</c:v>
                </c:pt>
                <c:pt idx="64">
                  <c:v>0.21150367</c:v>
                </c:pt>
                <c:pt idx="65">
                  <c:v>0.22920030399999999</c:v>
                </c:pt>
                <c:pt idx="66">
                  <c:v>0.22969837500000001</c:v>
                </c:pt>
                <c:pt idx="67">
                  <c:v>0.241969243</c:v>
                </c:pt>
                <c:pt idx="68">
                  <c:v>0.24877589899999999</c:v>
                </c:pt>
                <c:pt idx="69">
                  <c:v>0.256704926</c:v>
                </c:pt>
                <c:pt idx="70">
                  <c:v>0.26248854399999999</c:v>
                </c:pt>
                <c:pt idx="71">
                  <c:v>0.27313420199999999</c:v>
                </c:pt>
                <c:pt idx="72">
                  <c:v>0.28776133100000001</c:v>
                </c:pt>
                <c:pt idx="73">
                  <c:v>0.288636267</c:v>
                </c:pt>
                <c:pt idx="74">
                  <c:v>0.30344739599999998</c:v>
                </c:pt>
                <c:pt idx="75">
                  <c:v>0.30703091599999999</c:v>
                </c:pt>
                <c:pt idx="76">
                  <c:v>0.32366877799999999</c:v>
                </c:pt>
                <c:pt idx="77">
                  <c:v>0.32795065600000001</c:v>
                </c:pt>
                <c:pt idx="78">
                  <c:v>0.33137196299999999</c:v>
                </c:pt>
                <c:pt idx="79">
                  <c:v>0.34823590500000001</c:v>
                </c:pt>
                <c:pt idx="80">
                  <c:v>0.35038960000000002</c:v>
                </c:pt>
                <c:pt idx="81">
                  <c:v>0.36535778600000002</c:v>
                </c:pt>
                <c:pt idx="82">
                  <c:v>0.36689323200000001</c:v>
                </c:pt>
                <c:pt idx="83">
                  <c:v>0.38221293699999997</c:v>
                </c:pt>
                <c:pt idx="84">
                  <c:v>0.38361084499999998</c:v>
                </c:pt>
                <c:pt idx="85">
                  <c:v>0.39930388300000003</c:v>
                </c:pt>
                <c:pt idx="86">
                  <c:v>0.40069481699999998</c:v>
                </c:pt>
                <c:pt idx="87">
                  <c:v>0.417685747</c:v>
                </c:pt>
                <c:pt idx="88">
                  <c:v>0.41880366200000002</c:v>
                </c:pt>
                <c:pt idx="89">
                  <c:v>0.42741122799999998</c:v>
                </c:pt>
                <c:pt idx="90">
                  <c:v>0.43571051999999999</c:v>
                </c:pt>
                <c:pt idx="91">
                  <c:v>0.43699362899999999</c:v>
                </c:pt>
                <c:pt idx="92">
                  <c:v>0.450713843</c:v>
                </c:pt>
                <c:pt idx="93">
                  <c:v>0.45773673100000001</c:v>
                </c:pt>
                <c:pt idx="94">
                  <c:v>0.46250295600000002</c:v>
                </c:pt>
                <c:pt idx="95">
                  <c:v>0.48301965000000002</c:v>
                </c:pt>
                <c:pt idx="96">
                  <c:v>0.48313492499999999</c:v>
                </c:pt>
                <c:pt idx="97">
                  <c:v>0.48321363299999998</c:v>
                </c:pt>
                <c:pt idx="98">
                  <c:v>0.48355627099999998</c:v>
                </c:pt>
                <c:pt idx="99">
                  <c:v>0.50439542500000001</c:v>
                </c:pt>
                <c:pt idx="100">
                  <c:v>0.51686203500000005</c:v>
                </c:pt>
                <c:pt idx="101">
                  <c:v>0.52116185400000004</c:v>
                </c:pt>
                <c:pt idx="102">
                  <c:v>0.523063481</c:v>
                </c:pt>
                <c:pt idx="103">
                  <c:v>0.53290313499999997</c:v>
                </c:pt>
                <c:pt idx="104">
                  <c:v>0.54023945299999998</c:v>
                </c:pt>
                <c:pt idx="105">
                  <c:v>0.54848992799999996</c:v>
                </c:pt>
                <c:pt idx="106">
                  <c:v>0.56099301599999996</c:v>
                </c:pt>
                <c:pt idx="107">
                  <c:v>0.56291150999999995</c:v>
                </c:pt>
                <c:pt idx="108">
                  <c:v>0.56749486900000001</c:v>
                </c:pt>
                <c:pt idx="109">
                  <c:v>0.58083569999999995</c:v>
                </c:pt>
                <c:pt idx="110">
                  <c:v>0.59990459699999998</c:v>
                </c:pt>
                <c:pt idx="111">
                  <c:v>0.60242778100000005</c:v>
                </c:pt>
                <c:pt idx="112">
                  <c:v>0.60329967699999998</c:v>
                </c:pt>
                <c:pt idx="113">
                  <c:v>0.62331390399999997</c:v>
                </c:pt>
                <c:pt idx="114">
                  <c:v>0.62445616699999995</c:v>
                </c:pt>
                <c:pt idx="115">
                  <c:v>0.63638287800000004</c:v>
                </c:pt>
                <c:pt idx="116">
                  <c:v>0.64905166599999997</c:v>
                </c:pt>
                <c:pt idx="117">
                  <c:v>0.64989352199999995</c:v>
                </c:pt>
                <c:pt idx="118">
                  <c:v>0.66811835799999997</c:v>
                </c:pt>
                <c:pt idx="119">
                  <c:v>0.67077410199999998</c:v>
                </c:pt>
                <c:pt idx="120">
                  <c:v>0.68274390699999998</c:v>
                </c:pt>
                <c:pt idx="121">
                  <c:v>0.69010531900000005</c:v>
                </c:pt>
                <c:pt idx="122">
                  <c:v>0.69869762700000004</c:v>
                </c:pt>
                <c:pt idx="123">
                  <c:v>0.70848959700000003</c:v>
                </c:pt>
                <c:pt idx="124">
                  <c:v>0.71472442199999997</c:v>
                </c:pt>
                <c:pt idx="125">
                  <c:v>0.72332322599999999</c:v>
                </c:pt>
                <c:pt idx="126">
                  <c:v>0.72752839300000005</c:v>
                </c:pt>
                <c:pt idx="127">
                  <c:v>0.74114358400000002</c:v>
                </c:pt>
                <c:pt idx="128">
                  <c:v>0.74403280000000005</c:v>
                </c:pt>
                <c:pt idx="129">
                  <c:v>0.76092517400000004</c:v>
                </c:pt>
                <c:pt idx="130">
                  <c:v>0.76316475900000003</c:v>
                </c:pt>
                <c:pt idx="131">
                  <c:v>0.77982091899999995</c:v>
                </c:pt>
                <c:pt idx="132">
                  <c:v>0.78325581600000005</c:v>
                </c:pt>
                <c:pt idx="133">
                  <c:v>0.79611444499999995</c:v>
                </c:pt>
                <c:pt idx="134">
                  <c:v>0.80458891399999999</c:v>
                </c:pt>
                <c:pt idx="135">
                  <c:v>0.810000002</c:v>
                </c:pt>
                <c:pt idx="136">
                  <c:v>0.81636238100000003</c:v>
                </c:pt>
                <c:pt idx="137">
                  <c:v>0.82428026200000004</c:v>
                </c:pt>
                <c:pt idx="138">
                  <c:v>0.83388978199999997</c:v>
                </c:pt>
                <c:pt idx="139">
                  <c:v>0.83454406299999995</c:v>
                </c:pt>
                <c:pt idx="140">
                  <c:v>0.84302449199999996</c:v>
                </c:pt>
                <c:pt idx="141">
                  <c:v>0.84709620500000005</c:v>
                </c:pt>
                <c:pt idx="142">
                  <c:v>0.85973519099999995</c:v>
                </c:pt>
                <c:pt idx="143">
                  <c:v>0.86013191899999997</c:v>
                </c:pt>
                <c:pt idx="144">
                  <c:v>0.86138224600000002</c:v>
                </c:pt>
                <c:pt idx="145">
                  <c:v>0.87498664900000001</c:v>
                </c:pt>
                <c:pt idx="146">
                  <c:v>0.87964737400000004</c:v>
                </c:pt>
                <c:pt idx="147">
                  <c:v>0.88996177899999995</c:v>
                </c:pt>
                <c:pt idx="148">
                  <c:v>0.90124738199999999</c:v>
                </c:pt>
                <c:pt idx="149">
                  <c:v>0.90376275800000005</c:v>
                </c:pt>
                <c:pt idx="150">
                  <c:v>0.90556740800000002</c:v>
                </c:pt>
                <c:pt idx="151">
                  <c:v>0.91909015199999999</c:v>
                </c:pt>
                <c:pt idx="152">
                  <c:v>0.93551611899999998</c:v>
                </c:pt>
                <c:pt idx="153">
                  <c:v>0.94494640799999996</c:v>
                </c:pt>
                <c:pt idx="154">
                  <c:v>0.95260518800000005</c:v>
                </c:pt>
                <c:pt idx="155">
                  <c:v>0.96309542699999995</c:v>
                </c:pt>
                <c:pt idx="156">
                  <c:v>0.97424495200000005</c:v>
                </c:pt>
                <c:pt idx="157">
                  <c:v>0.97994029500000002</c:v>
                </c:pt>
                <c:pt idx="158">
                  <c:v>0.98687708399999996</c:v>
                </c:pt>
                <c:pt idx="159">
                  <c:v>0.99944502099999999</c:v>
                </c:pt>
                <c:pt idx="160">
                  <c:v>1.0110459300000001</c:v>
                </c:pt>
                <c:pt idx="161">
                  <c:v>1.0153635700000001</c:v>
                </c:pt>
                <c:pt idx="162">
                  <c:v>1.01800179</c:v>
                </c:pt>
                <c:pt idx="163">
                  <c:v>1.0363822</c:v>
                </c:pt>
                <c:pt idx="164">
                  <c:v>1.04167926</c:v>
                </c:pt>
                <c:pt idx="165">
                  <c:v>1.0514500099999999</c:v>
                </c:pt>
                <c:pt idx="166">
                  <c:v>1.0642324700000001</c:v>
                </c:pt>
                <c:pt idx="167">
                  <c:v>1.06711483</c:v>
                </c:pt>
                <c:pt idx="168">
                  <c:v>1.0895590799999999</c:v>
                </c:pt>
                <c:pt idx="169">
                  <c:v>1.09356725</c:v>
                </c:pt>
                <c:pt idx="170">
                  <c:v>1.10011685</c:v>
                </c:pt>
                <c:pt idx="171">
                  <c:v>1.1135926199999999</c:v>
                </c:pt>
                <c:pt idx="172">
                  <c:v>1.12439311</c:v>
                </c:pt>
                <c:pt idx="173">
                  <c:v>1.13194299</c:v>
                </c:pt>
                <c:pt idx="174">
                  <c:v>1.13702857</c:v>
                </c:pt>
                <c:pt idx="175">
                  <c:v>1.1511864700000001</c:v>
                </c:pt>
                <c:pt idx="176">
                  <c:v>1.1617310000000001</c:v>
                </c:pt>
                <c:pt idx="177">
                  <c:v>1.16920757</c:v>
                </c:pt>
                <c:pt idx="178">
                  <c:v>1.1742996000000001</c:v>
                </c:pt>
                <c:pt idx="179">
                  <c:v>1.18521309</c:v>
                </c:pt>
                <c:pt idx="180">
                  <c:v>1.19544446</c:v>
                </c:pt>
                <c:pt idx="181">
                  <c:v>1.20136142</c:v>
                </c:pt>
                <c:pt idx="182">
                  <c:v>1.21520483</c:v>
                </c:pt>
                <c:pt idx="183">
                  <c:v>1.2190930799999999</c:v>
                </c:pt>
                <c:pt idx="184">
                  <c:v>1.2279874099999999</c:v>
                </c:pt>
                <c:pt idx="185">
                  <c:v>1.2308912299999999</c:v>
                </c:pt>
                <c:pt idx="186">
                  <c:v>1.2355439699999999</c:v>
                </c:pt>
                <c:pt idx="187">
                  <c:v>1.24426258</c:v>
                </c:pt>
                <c:pt idx="188">
                  <c:v>1.24649191</c:v>
                </c:pt>
                <c:pt idx="189">
                  <c:v>1.2522985900000001</c:v>
                </c:pt>
                <c:pt idx="190">
                  <c:v>1.26195335</c:v>
                </c:pt>
                <c:pt idx="191">
                  <c:v>1.26795411</c:v>
                </c:pt>
                <c:pt idx="192">
                  <c:v>1.2749631400000001</c:v>
                </c:pt>
                <c:pt idx="193">
                  <c:v>1.28800833</c:v>
                </c:pt>
                <c:pt idx="194">
                  <c:v>1.2908331200000001</c:v>
                </c:pt>
                <c:pt idx="195">
                  <c:v>1.3048329400000001</c:v>
                </c:pt>
                <c:pt idx="196">
                  <c:v>1.30760264</c:v>
                </c:pt>
                <c:pt idx="197">
                  <c:v>1.32550097</c:v>
                </c:pt>
                <c:pt idx="198">
                  <c:v>1.32631123</c:v>
                </c:pt>
                <c:pt idx="199">
                  <c:v>1.3278692999999999</c:v>
                </c:pt>
                <c:pt idx="200">
                  <c:v>1.3440682900000001</c:v>
                </c:pt>
                <c:pt idx="201">
                  <c:v>1.3568887700000001</c:v>
                </c:pt>
                <c:pt idx="202">
                  <c:v>1.36101103</c:v>
                </c:pt>
                <c:pt idx="203">
                  <c:v>1.3640576600000001</c:v>
                </c:pt>
                <c:pt idx="204">
                  <c:v>1.37655854</c:v>
                </c:pt>
                <c:pt idx="205">
                  <c:v>1.3878560099999999</c:v>
                </c:pt>
                <c:pt idx="206">
                  <c:v>1.3946942099999999</c:v>
                </c:pt>
                <c:pt idx="207">
                  <c:v>1.4057219000000001</c:v>
                </c:pt>
                <c:pt idx="208">
                  <c:v>1.42040944</c:v>
                </c:pt>
                <c:pt idx="209">
                  <c:v>1.42269421</c:v>
                </c:pt>
                <c:pt idx="210">
                  <c:v>1.4250266599999999</c:v>
                </c:pt>
                <c:pt idx="211">
                  <c:v>1.4426982399999999</c:v>
                </c:pt>
                <c:pt idx="212">
                  <c:v>1.4569456599999999</c:v>
                </c:pt>
                <c:pt idx="213">
                  <c:v>1.4630509599999999</c:v>
                </c:pt>
                <c:pt idx="214">
                  <c:v>1.4759004099999999</c:v>
                </c:pt>
                <c:pt idx="215">
                  <c:v>1.4843534199999999</c:v>
                </c:pt>
                <c:pt idx="216">
                  <c:v>1.49553096</c:v>
                </c:pt>
                <c:pt idx="217">
                  <c:v>1.5074548699999999</c:v>
                </c:pt>
                <c:pt idx="218">
                  <c:v>1.5163753</c:v>
                </c:pt>
                <c:pt idx="219">
                  <c:v>1.5310727399999999</c:v>
                </c:pt>
                <c:pt idx="220">
                  <c:v>1.53251362</c:v>
                </c:pt>
                <c:pt idx="221">
                  <c:v>1.53485143</c:v>
                </c:pt>
                <c:pt idx="222">
                  <c:v>1.5499023199999999</c:v>
                </c:pt>
                <c:pt idx="223">
                  <c:v>1.56108296</c:v>
                </c:pt>
                <c:pt idx="224">
                  <c:v>1.56202197</c:v>
                </c:pt>
                <c:pt idx="225">
                  <c:v>1.57692945</c:v>
                </c:pt>
                <c:pt idx="226">
                  <c:v>1.5780708800000001</c:v>
                </c:pt>
                <c:pt idx="227">
                  <c:v>1.58835554</c:v>
                </c:pt>
                <c:pt idx="228">
                  <c:v>1.5940957099999999</c:v>
                </c:pt>
                <c:pt idx="229">
                  <c:v>1.59477592</c:v>
                </c:pt>
                <c:pt idx="230">
                  <c:v>1.6109153</c:v>
                </c:pt>
                <c:pt idx="231">
                  <c:v>1.6123306799999999</c:v>
                </c:pt>
                <c:pt idx="232">
                  <c:v>1.6278908299999999</c:v>
                </c:pt>
                <c:pt idx="233">
                  <c:v>1.63035727</c:v>
                </c:pt>
                <c:pt idx="234">
                  <c:v>1.64477575</c:v>
                </c:pt>
                <c:pt idx="235">
                  <c:v>1.6470711200000001</c:v>
                </c:pt>
                <c:pt idx="236">
                  <c:v>1.66067648</c:v>
                </c:pt>
                <c:pt idx="237">
                  <c:v>1.67035913</c:v>
                </c:pt>
                <c:pt idx="238">
                  <c:v>1.67972612</c:v>
                </c:pt>
                <c:pt idx="239">
                  <c:v>1.6909627899999999</c:v>
                </c:pt>
                <c:pt idx="240">
                  <c:v>1.6931710200000001</c:v>
                </c:pt>
                <c:pt idx="241">
                  <c:v>1.6960423</c:v>
                </c:pt>
                <c:pt idx="242">
                  <c:v>1.7074575400000001</c:v>
                </c:pt>
                <c:pt idx="243">
                  <c:v>1.7150265</c:v>
                </c:pt>
                <c:pt idx="244">
                  <c:v>1.7234492299999999</c:v>
                </c:pt>
                <c:pt idx="245">
                  <c:v>1.73561418</c:v>
                </c:pt>
                <c:pt idx="246">
                  <c:v>1.7416244700000001</c:v>
                </c:pt>
                <c:pt idx="247">
                  <c:v>1.7510566700000001</c:v>
                </c:pt>
                <c:pt idx="248">
                  <c:v>1.75616062</c:v>
                </c:pt>
                <c:pt idx="249">
                  <c:v>1.76971173</c:v>
                </c:pt>
                <c:pt idx="250">
                  <c:v>1.7714365700000001</c:v>
                </c:pt>
                <c:pt idx="251">
                  <c:v>1.78705311</c:v>
                </c:pt>
                <c:pt idx="252">
                  <c:v>1.78882396</c:v>
                </c:pt>
                <c:pt idx="253">
                  <c:v>1.80442083</c:v>
                </c:pt>
                <c:pt idx="254">
                  <c:v>1.80540276</c:v>
                </c:pt>
                <c:pt idx="255">
                  <c:v>1.8178116099999999</c:v>
                </c:pt>
                <c:pt idx="256">
                  <c:v>1.81976783</c:v>
                </c:pt>
                <c:pt idx="257">
                  <c:v>1.8199447399999999</c:v>
                </c:pt>
                <c:pt idx="258">
                  <c:v>1.83685338</c:v>
                </c:pt>
                <c:pt idx="259">
                  <c:v>1.83957171</c:v>
                </c:pt>
                <c:pt idx="260">
                  <c:v>1.8500237500000001</c:v>
                </c:pt>
                <c:pt idx="261">
                  <c:v>1.8588132900000001</c:v>
                </c:pt>
                <c:pt idx="262">
                  <c:v>1.86562085</c:v>
                </c:pt>
                <c:pt idx="263">
                  <c:v>1.87530446</c:v>
                </c:pt>
                <c:pt idx="264">
                  <c:v>1.8821293100000001</c:v>
                </c:pt>
                <c:pt idx="265">
                  <c:v>1.89047158</c:v>
                </c:pt>
                <c:pt idx="266">
                  <c:v>1.8985243999999999</c:v>
                </c:pt>
                <c:pt idx="267">
                  <c:v>1.902722</c:v>
                </c:pt>
                <c:pt idx="268">
                  <c:v>1.91505003</c:v>
                </c:pt>
                <c:pt idx="269">
                  <c:v>1.9315034200000001</c:v>
                </c:pt>
                <c:pt idx="270">
                  <c:v>1.93405223</c:v>
                </c:pt>
                <c:pt idx="271">
                  <c:v>1.9364801599999999</c:v>
                </c:pt>
                <c:pt idx="272">
                  <c:v>1.95161319</c:v>
                </c:pt>
                <c:pt idx="273">
                  <c:v>1.96840477</c:v>
                </c:pt>
                <c:pt idx="274">
                  <c:v>1.9687553600000001</c:v>
                </c:pt>
                <c:pt idx="275">
                  <c:v>1.9689022300000001</c:v>
                </c:pt>
                <c:pt idx="276">
                  <c:v>1.97036195</c:v>
                </c:pt>
                <c:pt idx="277">
                  <c:v>1.9904977100000001</c:v>
                </c:pt>
                <c:pt idx="278">
                  <c:v>1.9930967100000001</c:v>
                </c:pt>
                <c:pt idx="279">
                  <c:v>2.0090773099999999</c:v>
                </c:pt>
                <c:pt idx="280">
                  <c:v>2.0165591200000001</c:v>
                </c:pt>
                <c:pt idx="281">
                  <c:v>2.0294573300000001</c:v>
                </c:pt>
                <c:pt idx="282">
                  <c:v>2.04021287</c:v>
                </c:pt>
                <c:pt idx="283">
                  <c:v>2.05100799</c:v>
                </c:pt>
                <c:pt idx="284">
                  <c:v>2.0652561199999999</c:v>
                </c:pt>
                <c:pt idx="285">
                  <c:v>2.0652585000000001</c:v>
                </c:pt>
                <c:pt idx="286">
                  <c:v>2.0652716199999999</c:v>
                </c:pt>
                <c:pt idx="287">
                  <c:v>2.08079386</c:v>
                </c:pt>
                <c:pt idx="288">
                  <c:v>2.0831482399999999</c:v>
                </c:pt>
                <c:pt idx="289">
                  <c:v>2.0973358200000001</c:v>
                </c:pt>
                <c:pt idx="290">
                  <c:v>2.1128654500000001</c:v>
                </c:pt>
                <c:pt idx="291">
                  <c:v>2.1138195999999998</c:v>
                </c:pt>
                <c:pt idx="292">
                  <c:v>2.1141789000000002</c:v>
                </c:pt>
                <c:pt idx="293">
                  <c:v>2.1324710800000002</c:v>
                </c:pt>
                <c:pt idx="294">
                  <c:v>2.1354064899999998</c:v>
                </c:pt>
                <c:pt idx="295">
                  <c:v>2.1382687100000002</c:v>
                </c:pt>
                <c:pt idx="296">
                  <c:v>2.1411159</c:v>
                </c:pt>
                <c:pt idx="297">
                  <c:v>2.1514499200000001</c:v>
                </c:pt>
                <c:pt idx="298">
                  <c:v>2.1514499200000001</c:v>
                </c:pt>
                <c:pt idx="299">
                  <c:v>2.1514499200000001</c:v>
                </c:pt>
              </c:numCache>
            </c:numRef>
          </c:xVal>
          <c:yVal>
            <c:numRef>
              <c:f>'diffuser+sidepod'!$B$3:$B$302</c:f>
              <c:numCache>
                <c:formatCode>0.00</c:formatCode>
                <c:ptCount val="300"/>
                <c:pt idx="0">
                  <c:v>-0.90270423899999996</c:v>
                </c:pt>
                <c:pt idx="1">
                  <c:v>-3.5229690100000002</c:v>
                </c:pt>
                <c:pt idx="2">
                  <c:v>-11.362921699999999</c:v>
                </c:pt>
                <c:pt idx="3">
                  <c:v>-18.800353999999999</c:v>
                </c:pt>
                <c:pt idx="4">
                  <c:v>-24.108743700000002</c:v>
                </c:pt>
                <c:pt idx="5">
                  <c:v>-28.1474571</c:v>
                </c:pt>
                <c:pt idx="6">
                  <c:v>-35.100605000000002</c:v>
                </c:pt>
                <c:pt idx="7">
                  <c:v>-43.5449257</c:v>
                </c:pt>
                <c:pt idx="8">
                  <c:v>-44.400367699999997</c:v>
                </c:pt>
                <c:pt idx="9">
                  <c:v>-45.293540999999998</c:v>
                </c:pt>
                <c:pt idx="10">
                  <c:v>-54.059928900000003</c:v>
                </c:pt>
                <c:pt idx="11">
                  <c:v>-61.519512200000001</c:v>
                </c:pt>
                <c:pt idx="12">
                  <c:v>-67.0902557</c:v>
                </c:pt>
                <c:pt idx="13">
                  <c:v>-81.497680700000004</c:v>
                </c:pt>
                <c:pt idx="14">
                  <c:v>-86.672653199999999</c:v>
                </c:pt>
                <c:pt idx="15">
                  <c:v>-108.885651</c:v>
                </c:pt>
                <c:pt idx="16">
                  <c:v>-119.90709699999999</c:v>
                </c:pt>
                <c:pt idx="17">
                  <c:v>-136.44352699999999</c:v>
                </c:pt>
                <c:pt idx="18">
                  <c:v>-145.326019</c:v>
                </c:pt>
                <c:pt idx="19">
                  <c:v>-148.99792500000001</c:v>
                </c:pt>
                <c:pt idx="20">
                  <c:v>-138.200592</c:v>
                </c:pt>
                <c:pt idx="21">
                  <c:v>-136.51059000000001</c:v>
                </c:pt>
                <c:pt idx="22">
                  <c:v>-134.852158</c:v>
                </c:pt>
                <c:pt idx="23">
                  <c:v>-122.324127</c:v>
                </c:pt>
                <c:pt idx="24">
                  <c:v>-120.30249000000001</c:v>
                </c:pt>
                <c:pt idx="25">
                  <c:v>-113.88768</c:v>
                </c:pt>
                <c:pt idx="26">
                  <c:v>-112.779633</c:v>
                </c:pt>
                <c:pt idx="27">
                  <c:v>-106.905731</c:v>
                </c:pt>
                <c:pt idx="28">
                  <c:v>-106.591942</c:v>
                </c:pt>
                <c:pt idx="29">
                  <c:v>-101.945976</c:v>
                </c:pt>
                <c:pt idx="30">
                  <c:v>-101.864853</c:v>
                </c:pt>
                <c:pt idx="31">
                  <c:v>-97.6565552</c:v>
                </c:pt>
                <c:pt idx="32">
                  <c:v>-97.197578399999998</c:v>
                </c:pt>
                <c:pt idx="33">
                  <c:v>-96.325309799999999</c:v>
                </c:pt>
                <c:pt idx="34">
                  <c:v>-93.966476400000005</c:v>
                </c:pt>
                <c:pt idx="35">
                  <c:v>-92.882965100000007</c:v>
                </c:pt>
                <c:pt idx="36">
                  <c:v>-91.920791600000001</c:v>
                </c:pt>
                <c:pt idx="37">
                  <c:v>-90.645614600000002</c:v>
                </c:pt>
                <c:pt idx="38">
                  <c:v>-89.658432000000005</c:v>
                </c:pt>
                <c:pt idx="39">
                  <c:v>-88.335174600000002</c:v>
                </c:pt>
                <c:pt idx="40">
                  <c:v>-86.797164899999999</c:v>
                </c:pt>
                <c:pt idx="41">
                  <c:v>-86.767746000000002</c:v>
                </c:pt>
                <c:pt idx="42">
                  <c:v>-86.707473800000002</c:v>
                </c:pt>
                <c:pt idx="43">
                  <c:v>-85.350296</c:v>
                </c:pt>
                <c:pt idx="44">
                  <c:v>-83.311263999999994</c:v>
                </c:pt>
                <c:pt idx="45">
                  <c:v>-83.192970299999999</c:v>
                </c:pt>
                <c:pt idx="46">
                  <c:v>-83.171165500000001</c:v>
                </c:pt>
                <c:pt idx="47">
                  <c:v>-83.078239400000001</c:v>
                </c:pt>
                <c:pt idx="48">
                  <c:v>-80.789939899999993</c:v>
                </c:pt>
                <c:pt idx="49">
                  <c:v>-80.186820999999995</c:v>
                </c:pt>
                <c:pt idx="50">
                  <c:v>-79.583175699999998</c:v>
                </c:pt>
                <c:pt idx="51">
                  <c:v>-79.505699199999995</c:v>
                </c:pt>
                <c:pt idx="52">
                  <c:v>-79.619422900000004</c:v>
                </c:pt>
                <c:pt idx="53">
                  <c:v>-79.731170700000007</c:v>
                </c:pt>
                <c:pt idx="54">
                  <c:v>-79.070159899999993</c:v>
                </c:pt>
                <c:pt idx="55">
                  <c:v>-79.058486900000005</c:v>
                </c:pt>
                <c:pt idx="56">
                  <c:v>-79.054924</c:v>
                </c:pt>
                <c:pt idx="57">
                  <c:v>-79.045715299999998</c:v>
                </c:pt>
                <c:pt idx="58">
                  <c:v>-78.342239399999997</c:v>
                </c:pt>
                <c:pt idx="59">
                  <c:v>-78.204956100000004</c:v>
                </c:pt>
                <c:pt idx="60">
                  <c:v>-78.312751800000001</c:v>
                </c:pt>
                <c:pt idx="61">
                  <c:v>-78.502151499999997</c:v>
                </c:pt>
                <c:pt idx="62">
                  <c:v>-78.569648700000002</c:v>
                </c:pt>
                <c:pt idx="63">
                  <c:v>-78.618423500000006</c:v>
                </c:pt>
                <c:pt idx="64">
                  <c:v>-78.677070599999993</c:v>
                </c:pt>
                <c:pt idx="65">
                  <c:v>-78.781242399999996</c:v>
                </c:pt>
                <c:pt idx="66">
                  <c:v>-78.796691899999999</c:v>
                </c:pt>
                <c:pt idx="67">
                  <c:v>-79.603950499999996</c:v>
                </c:pt>
                <c:pt idx="68">
                  <c:v>-79.499916099999993</c:v>
                </c:pt>
                <c:pt idx="69">
                  <c:v>-79.134399400000007</c:v>
                </c:pt>
                <c:pt idx="70">
                  <c:v>-79.171302800000007</c:v>
                </c:pt>
                <c:pt idx="71">
                  <c:v>-79.418388399999998</c:v>
                </c:pt>
                <c:pt idx="72">
                  <c:v>-79.954055800000006</c:v>
                </c:pt>
                <c:pt idx="73">
                  <c:v>-79.966651900000002</c:v>
                </c:pt>
                <c:pt idx="74">
                  <c:v>-79.927146899999997</c:v>
                </c:pt>
                <c:pt idx="75">
                  <c:v>-80.159217799999993</c:v>
                </c:pt>
                <c:pt idx="76">
                  <c:v>-81.480072000000007</c:v>
                </c:pt>
                <c:pt idx="77">
                  <c:v>-81.742782599999998</c:v>
                </c:pt>
                <c:pt idx="78">
                  <c:v>-81.960876499999998</c:v>
                </c:pt>
                <c:pt idx="79">
                  <c:v>-82.830215499999994</c:v>
                </c:pt>
                <c:pt idx="80">
                  <c:v>-82.857055700000004</c:v>
                </c:pt>
                <c:pt idx="81">
                  <c:v>-82.881141700000001</c:v>
                </c:pt>
                <c:pt idx="82">
                  <c:v>-82.8698196</c:v>
                </c:pt>
                <c:pt idx="83">
                  <c:v>-83.418937700000001</c:v>
                </c:pt>
                <c:pt idx="84">
                  <c:v>-83.535041800000002</c:v>
                </c:pt>
                <c:pt idx="85">
                  <c:v>-84.994102499999997</c:v>
                </c:pt>
                <c:pt idx="86">
                  <c:v>-85.117561300000006</c:v>
                </c:pt>
                <c:pt idx="87">
                  <c:v>-87.070304899999996</c:v>
                </c:pt>
                <c:pt idx="88">
                  <c:v>-87.175689700000007</c:v>
                </c:pt>
                <c:pt idx="89">
                  <c:v>-88.180542000000003</c:v>
                </c:pt>
                <c:pt idx="90">
                  <c:v>-89.152145399999995</c:v>
                </c:pt>
                <c:pt idx="91">
                  <c:v>-89.262596099999996</c:v>
                </c:pt>
                <c:pt idx="92">
                  <c:v>-90.298660299999995</c:v>
                </c:pt>
                <c:pt idx="93">
                  <c:v>-91.096122699999995</c:v>
                </c:pt>
                <c:pt idx="94">
                  <c:v>-91.564971900000003</c:v>
                </c:pt>
                <c:pt idx="95">
                  <c:v>-93.731124899999998</c:v>
                </c:pt>
                <c:pt idx="96">
                  <c:v>-93.743560799999997</c:v>
                </c:pt>
                <c:pt idx="97">
                  <c:v>-93.753707899999995</c:v>
                </c:pt>
                <c:pt idx="98">
                  <c:v>-93.799408</c:v>
                </c:pt>
                <c:pt idx="99">
                  <c:v>-96.752197300000006</c:v>
                </c:pt>
                <c:pt idx="100">
                  <c:v>-98.989975000000001</c:v>
                </c:pt>
                <c:pt idx="101">
                  <c:v>-99.863700899999998</c:v>
                </c:pt>
                <c:pt idx="102">
                  <c:v>-100.105362</c:v>
                </c:pt>
                <c:pt idx="103">
                  <c:v>-101.630943</c:v>
                </c:pt>
                <c:pt idx="104">
                  <c:v>-102.749657</c:v>
                </c:pt>
                <c:pt idx="105">
                  <c:v>-103.945313</c:v>
                </c:pt>
                <c:pt idx="106">
                  <c:v>-105.710594</c:v>
                </c:pt>
                <c:pt idx="107">
                  <c:v>-106.065697</c:v>
                </c:pt>
                <c:pt idx="108">
                  <c:v>-107.313103</c:v>
                </c:pt>
                <c:pt idx="109">
                  <c:v>-110.792885</c:v>
                </c:pt>
                <c:pt idx="110">
                  <c:v>-115.713791</c:v>
                </c:pt>
                <c:pt idx="111">
                  <c:v>-116.390839</c:v>
                </c:pt>
                <c:pt idx="112">
                  <c:v>-116.58094</c:v>
                </c:pt>
                <c:pt idx="113">
                  <c:v>-120.985062</c:v>
                </c:pt>
                <c:pt idx="114">
                  <c:v>-121.263954</c:v>
                </c:pt>
                <c:pt idx="115">
                  <c:v>-124.35797100000001</c:v>
                </c:pt>
                <c:pt idx="116">
                  <c:v>-127.71101400000001</c:v>
                </c:pt>
                <c:pt idx="117">
                  <c:v>-127.91532100000001</c:v>
                </c:pt>
                <c:pt idx="118">
                  <c:v>-133.201843</c:v>
                </c:pt>
                <c:pt idx="119">
                  <c:v>-134.30090300000001</c:v>
                </c:pt>
                <c:pt idx="120">
                  <c:v>-139.14016699999999</c:v>
                </c:pt>
                <c:pt idx="121">
                  <c:v>-141.620544</c:v>
                </c:pt>
                <c:pt idx="122">
                  <c:v>-144.24856600000001</c:v>
                </c:pt>
                <c:pt idx="123">
                  <c:v>-147.19799800000001</c:v>
                </c:pt>
                <c:pt idx="124">
                  <c:v>-149.477127</c:v>
                </c:pt>
                <c:pt idx="125">
                  <c:v>-152.65742499999999</c:v>
                </c:pt>
                <c:pt idx="126">
                  <c:v>-154.510864</c:v>
                </c:pt>
                <c:pt idx="127">
                  <c:v>-160.65017700000001</c:v>
                </c:pt>
                <c:pt idx="128">
                  <c:v>-161.83256499999999</c:v>
                </c:pt>
                <c:pt idx="129">
                  <c:v>-168.97332800000001</c:v>
                </c:pt>
                <c:pt idx="130">
                  <c:v>-170.02484100000001</c:v>
                </c:pt>
                <c:pt idx="131">
                  <c:v>-177.52981600000001</c:v>
                </c:pt>
                <c:pt idx="132">
                  <c:v>-178.99371300000001</c:v>
                </c:pt>
                <c:pt idx="133">
                  <c:v>-185.030823</c:v>
                </c:pt>
                <c:pt idx="134">
                  <c:v>-189.52212499999999</c:v>
                </c:pt>
                <c:pt idx="135">
                  <c:v>-192.249786</c:v>
                </c:pt>
                <c:pt idx="136">
                  <c:v>-195.33410599999999</c:v>
                </c:pt>
                <c:pt idx="137">
                  <c:v>-199.13664199999999</c:v>
                </c:pt>
                <c:pt idx="138">
                  <c:v>-204.87029999999999</c:v>
                </c:pt>
                <c:pt idx="139">
                  <c:v>-205.24009699999999</c:v>
                </c:pt>
                <c:pt idx="140">
                  <c:v>-208.69769299999999</c:v>
                </c:pt>
                <c:pt idx="141">
                  <c:v>-210.38836699999999</c:v>
                </c:pt>
                <c:pt idx="142">
                  <c:v>-218.104828</c:v>
                </c:pt>
                <c:pt idx="143">
                  <c:v>-218.322754</c:v>
                </c:pt>
                <c:pt idx="144">
                  <c:v>-219.13227800000001</c:v>
                </c:pt>
                <c:pt idx="145">
                  <c:v>-228.082245</c:v>
                </c:pt>
                <c:pt idx="146">
                  <c:v>-230.68786600000001</c:v>
                </c:pt>
                <c:pt idx="147">
                  <c:v>-236.727844</c:v>
                </c:pt>
                <c:pt idx="148">
                  <c:v>-243.45886200000001</c:v>
                </c:pt>
                <c:pt idx="149">
                  <c:v>-244.907715</c:v>
                </c:pt>
                <c:pt idx="150">
                  <c:v>-246.09335300000001</c:v>
                </c:pt>
                <c:pt idx="151">
                  <c:v>-255.31021100000001</c:v>
                </c:pt>
                <c:pt idx="152">
                  <c:v>-265.71847500000001</c:v>
                </c:pt>
                <c:pt idx="153">
                  <c:v>-271.65243500000003</c:v>
                </c:pt>
                <c:pt idx="154">
                  <c:v>-277.33779900000002</c:v>
                </c:pt>
                <c:pt idx="155">
                  <c:v>-284.36914100000001</c:v>
                </c:pt>
                <c:pt idx="156">
                  <c:v>-291.480591</c:v>
                </c:pt>
                <c:pt idx="157">
                  <c:v>-294.97668499999997</c:v>
                </c:pt>
                <c:pt idx="158">
                  <c:v>-298.95257600000002</c:v>
                </c:pt>
                <c:pt idx="159">
                  <c:v>-306.37155200000001</c:v>
                </c:pt>
                <c:pt idx="160">
                  <c:v>-315.223816</c:v>
                </c:pt>
                <c:pt idx="161">
                  <c:v>-318.66507000000001</c:v>
                </c:pt>
                <c:pt idx="162">
                  <c:v>-320.64419600000002</c:v>
                </c:pt>
                <c:pt idx="163">
                  <c:v>-333.05361900000003</c:v>
                </c:pt>
                <c:pt idx="164">
                  <c:v>-336.94055200000003</c:v>
                </c:pt>
                <c:pt idx="165">
                  <c:v>-344.62548800000002</c:v>
                </c:pt>
                <c:pt idx="166">
                  <c:v>-352.99685699999998</c:v>
                </c:pt>
                <c:pt idx="167">
                  <c:v>-354.80367999999999</c:v>
                </c:pt>
                <c:pt idx="168">
                  <c:v>-368.52804600000002</c:v>
                </c:pt>
                <c:pt idx="169">
                  <c:v>-371.208527</c:v>
                </c:pt>
                <c:pt idx="170">
                  <c:v>-374.88107300000001</c:v>
                </c:pt>
                <c:pt idx="171">
                  <c:v>-383.07946800000002</c:v>
                </c:pt>
                <c:pt idx="172">
                  <c:v>-388.91479500000003</c:v>
                </c:pt>
                <c:pt idx="173">
                  <c:v>-392.80963100000002</c:v>
                </c:pt>
                <c:pt idx="174">
                  <c:v>-395.79156499999999</c:v>
                </c:pt>
                <c:pt idx="175">
                  <c:v>-403.185608</c:v>
                </c:pt>
                <c:pt idx="176">
                  <c:v>-408.35015900000002</c:v>
                </c:pt>
                <c:pt idx="177">
                  <c:v>-412.09875499999998</c:v>
                </c:pt>
                <c:pt idx="178">
                  <c:v>-414.221924</c:v>
                </c:pt>
                <c:pt idx="179">
                  <c:v>-419.044037</c:v>
                </c:pt>
                <c:pt idx="180">
                  <c:v>-423.20150799999999</c:v>
                </c:pt>
                <c:pt idx="181">
                  <c:v>-425.82006799999999</c:v>
                </c:pt>
                <c:pt idx="182">
                  <c:v>-431.85977200000002</c:v>
                </c:pt>
                <c:pt idx="183">
                  <c:v>-433.60363799999999</c:v>
                </c:pt>
                <c:pt idx="184">
                  <c:v>-435.74859600000002</c:v>
                </c:pt>
                <c:pt idx="185">
                  <c:v>-436.60674999999998</c:v>
                </c:pt>
                <c:pt idx="186">
                  <c:v>-438.46460000000002</c:v>
                </c:pt>
                <c:pt idx="187">
                  <c:v>-442.21331800000002</c:v>
                </c:pt>
                <c:pt idx="188">
                  <c:v>-443.50543199999998</c:v>
                </c:pt>
                <c:pt idx="189">
                  <c:v>-446.473206</c:v>
                </c:pt>
                <c:pt idx="190">
                  <c:v>-451.55352800000003</c:v>
                </c:pt>
                <c:pt idx="191">
                  <c:v>-453.38738999999998</c:v>
                </c:pt>
                <c:pt idx="192">
                  <c:v>-455.59936499999998</c:v>
                </c:pt>
                <c:pt idx="193">
                  <c:v>-458.12417599999998</c:v>
                </c:pt>
                <c:pt idx="194">
                  <c:v>-458.96331800000002</c:v>
                </c:pt>
                <c:pt idx="195">
                  <c:v>-463.03320300000001</c:v>
                </c:pt>
                <c:pt idx="196">
                  <c:v>-464.27496300000001</c:v>
                </c:pt>
                <c:pt idx="197">
                  <c:v>-468.049622</c:v>
                </c:pt>
                <c:pt idx="198">
                  <c:v>-468.26864599999999</c:v>
                </c:pt>
                <c:pt idx="199">
                  <c:v>-468.55599999999998</c:v>
                </c:pt>
                <c:pt idx="200">
                  <c:v>-472.70333900000003</c:v>
                </c:pt>
                <c:pt idx="201">
                  <c:v>-474.83093300000002</c:v>
                </c:pt>
                <c:pt idx="202">
                  <c:v>-476.41223100000002</c:v>
                </c:pt>
                <c:pt idx="203">
                  <c:v>-477.13388099999997</c:v>
                </c:pt>
                <c:pt idx="204">
                  <c:v>-482.13171399999999</c:v>
                </c:pt>
                <c:pt idx="205">
                  <c:v>-483.641907</c:v>
                </c:pt>
                <c:pt idx="206">
                  <c:v>-482.701843</c:v>
                </c:pt>
                <c:pt idx="207">
                  <c:v>-481.27203400000002</c:v>
                </c:pt>
                <c:pt idx="208">
                  <c:v>-479.08676100000002</c:v>
                </c:pt>
                <c:pt idx="209">
                  <c:v>-478.75826999999998</c:v>
                </c:pt>
                <c:pt idx="210">
                  <c:v>-478.38638300000002</c:v>
                </c:pt>
                <c:pt idx="211">
                  <c:v>-479.522583</c:v>
                </c:pt>
                <c:pt idx="212">
                  <c:v>-475.75659200000001</c:v>
                </c:pt>
                <c:pt idx="213">
                  <c:v>-475.17016599999999</c:v>
                </c:pt>
                <c:pt idx="214">
                  <c:v>-476.08975199999998</c:v>
                </c:pt>
                <c:pt idx="215">
                  <c:v>-475.65078699999998</c:v>
                </c:pt>
                <c:pt idx="216">
                  <c:v>-475.81555200000003</c:v>
                </c:pt>
                <c:pt idx="217">
                  <c:v>-470.93182400000001</c:v>
                </c:pt>
                <c:pt idx="218">
                  <c:v>-467.89819299999999</c:v>
                </c:pt>
                <c:pt idx="219">
                  <c:v>-459.76123000000001</c:v>
                </c:pt>
                <c:pt idx="220">
                  <c:v>-459.24841300000003</c:v>
                </c:pt>
                <c:pt idx="221">
                  <c:v>-457.78326399999997</c:v>
                </c:pt>
                <c:pt idx="222">
                  <c:v>-449.75933800000001</c:v>
                </c:pt>
                <c:pt idx="223">
                  <c:v>-441.80300899999997</c:v>
                </c:pt>
                <c:pt idx="224">
                  <c:v>-441.43768299999999</c:v>
                </c:pt>
                <c:pt idx="225">
                  <c:v>-436.98742700000003</c:v>
                </c:pt>
                <c:pt idx="226">
                  <c:v>-436.63635299999999</c:v>
                </c:pt>
                <c:pt idx="227">
                  <c:v>-433.76525900000001</c:v>
                </c:pt>
                <c:pt idx="228">
                  <c:v>-432.66882299999997</c:v>
                </c:pt>
                <c:pt idx="229">
                  <c:v>-432.46215799999999</c:v>
                </c:pt>
                <c:pt idx="230">
                  <c:v>-424.867096</c:v>
                </c:pt>
                <c:pt idx="231">
                  <c:v>-423.487976</c:v>
                </c:pt>
                <c:pt idx="232">
                  <c:v>-407.79437300000001</c:v>
                </c:pt>
                <c:pt idx="233">
                  <c:v>-405.68499800000001</c:v>
                </c:pt>
                <c:pt idx="234">
                  <c:v>-393.00054899999998</c:v>
                </c:pt>
                <c:pt idx="235">
                  <c:v>-391.048248</c:v>
                </c:pt>
                <c:pt idx="236">
                  <c:v>-382.80877700000002</c:v>
                </c:pt>
                <c:pt idx="237">
                  <c:v>-376.55981400000002</c:v>
                </c:pt>
                <c:pt idx="238">
                  <c:v>-370.186218</c:v>
                </c:pt>
                <c:pt idx="239">
                  <c:v>-361.06817599999999</c:v>
                </c:pt>
                <c:pt idx="240">
                  <c:v>-359.61587500000002</c:v>
                </c:pt>
                <c:pt idx="241">
                  <c:v>-358.16095000000001</c:v>
                </c:pt>
                <c:pt idx="242">
                  <c:v>-352.03539999999998</c:v>
                </c:pt>
                <c:pt idx="243">
                  <c:v>-348.29168700000002</c:v>
                </c:pt>
                <c:pt idx="244">
                  <c:v>-341.05505399999998</c:v>
                </c:pt>
                <c:pt idx="245">
                  <c:v>-329.36279300000001</c:v>
                </c:pt>
                <c:pt idx="246">
                  <c:v>-323.20794699999999</c:v>
                </c:pt>
                <c:pt idx="247">
                  <c:v>-310.732147</c:v>
                </c:pt>
                <c:pt idx="248">
                  <c:v>-306.14636200000001</c:v>
                </c:pt>
                <c:pt idx="249">
                  <c:v>-295.07870500000001</c:v>
                </c:pt>
                <c:pt idx="250">
                  <c:v>-293.77502399999997</c:v>
                </c:pt>
                <c:pt idx="251">
                  <c:v>-282.797821</c:v>
                </c:pt>
                <c:pt idx="252">
                  <c:v>-281.58050500000002</c:v>
                </c:pt>
                <c:pt idx="253">
                  <c:v>-269.50958300000002</c:v>
                </c:pt>
                <c:pt idx="254">
                  <c:v>-268.94174199999998</c:v>
                </c:pt>
                <c:pt idx="255">
                  <c:v>-257.76818800000001</c:v>
                </c:pt>
                <c:pt idx="256">
                  <c:v>-256.187836</c:v>
                </c:pt>
                <c:pt idx="257">
                  <c:v>-256.02441399999998</c:v>
                </c:pt>
                <c:pt idx="258">
                  <c:v>-240.81242399999999</c:v>
                </c:pt>
                <c:pt idx="259">
                  <c:v>-237.83995100000001</c:v>
                </c:pt>
                <c:pt idx="260">
                  <c:v>-229.55898999999999</c:v>
                </c:pt>
                <c:pt idx="261">
                  <c:v>-221.71667500000001</c:v>
                </c:pt>
                <c:pt idx="262">
                  <c:v>-217.04948400000001</c:v>
                </c:pt>
                <c:pt idx="263">
                  <c:v>-208.58938599999999</c:v>
                </c:pt>
                <c:pt idx="264">
                  <c:v>-205.477417</c:v>
                </c:pt>
                <c:pt idx="265">
                  <c:v>-198.30493200000001</c:v>
                </c:pt>
                <c:pt idx="266">
                  <c:v>-194.18689000000001</c:v>
                </c:pt>
                <c:pt idx="267">
                  <c:v>-191.37690699999999</c:v>
                </c:pt>
                <c:pt idx="268">
                  <c:v>-184.73071300000001</c:v>
                </c:pt>
                <c:pt idx="269">
                  <c:v>-167.972397</c:v>
                </c:pt>
                <c:pt idx="270">
                  <c:v>-166.07775899999999</c:v>
                </c:pt>
                <c:pt idx="271">
                  <c:v>-163.79875200000001</c:v>
                </c:pt>
                <c:pt idx="272">
                  <c:v>-151.736786</c:v>
                </c:pt>
                <c:pt idx="273">
                  <c:v>-141.30462600000001</c:v>
                </c:pt>
                <c:pt idx="274">
                  <c:v>-141.15330499999999</c:v>
                </c:pt>
                <c:pt idx="275">
                  <c:v>-141.05647300000001</c:v>
                </c:pt>
                <c:pt idx="276">
                  <c:v>-140.26376300000001</c:v>
                </c:pt>
                <c:pt idx="277">
                  <c:v>-130.534775</c:v>
                </c:pt>
                <c:pt idx="278">
                  <c:v>-128.956863</c:v>
                </c:pt>
                <c:pt idx="279">
                  <c:v>-119.981972</c:v>
                </c:pt>
                <c:pt idx="280">
                  <c:v>-116.092033</c:v>
                </c:pt>
                <c:pt idx="281">
                  <c:v>-110.833252</c:v>
                </c:pt>
                <c:pt idx="282">
                  <c:v>-106.14151</c:v>
                </c:pt>
                <c:pt idx="283">
                  <c:v>-102.51512099999999</c:v>
                </c:pt>
                <c:pt idx="284">
                  <c:v>-95.704689000000002</c:v>
                </c:pt>
                <c:pt idx="285">
                  <c:v>-95.704155</c:v>
                </c:pt>
                <c:pt idx="286">
                  <c:v>-95.700477599999999</c:v>
                </c:pt>
                <c:pt idx="287">
                  <c:v>-92.145538299999998</c:v>
                </c:pt>
                <c:pt idx="288">
                  <c:v>-91.776260399999998</c:v>
                </c:pt>
                <c:pt idx="289">
                  <c:v>-89.415069599999995</c:v>
                </c:pt>
                <c:pt idx="290">
                  <c:v>-89.261939999999996</c:v>
                </c:pt>
                <c:pt idx="291">
                  <c:v>-89.479072599999995</c:v>
                </c:pt>
                <c:pt idx="292">
                  <c:v>-89.629424999999998</c:v>
                </c:pt>
                <c:pt idx="293">
                  <c:v>-109.004189</c:v>
                </c:pt>
                <c:pt idx="294">
                  <c:v>-118.42946600000001</c:v>
                </c:pt>
                <c:pt idx="295">
                  <c:v>-92.656700099999995</c:v>
                </c:pt>
                <c:pt idx="296">
                  <c:v>-113.307571</c:v>
                </c:pt>
                <c:pt idx="297">
                  <c:v>-196.40969799999999</c:v>
                </c:pt>
                <c:pt idx="298">
                  <c:v>-205.80242899999999</c:v>
                </c:pt>
                <c:pt idx="299">
                  <c:v>-201.657578</c:v>
                </c:pt>
              </c:numCache>
            </c:numRef>
          </c:yVal>
          <c:smooth val="1"/>
          <c:extLst>
            <c:ext xmlns:c16="http://schemas.microsoft.com/office/drawing/2014/chart" uri="{C3380CC4-5D6E-409C-BE32-E72D297353CC}">
              <c16:uniqueId val="{00000000-72F9-498E-B99B-B0B933E595D4}"/>
            </c:ext>
          </c:extLst>
        </c:ser>
        <c:ser>
          <c:idx val="1"/>
          <c:order val="1"/>
          <c:tx>
            <c:strRef>
              <c:f>'diffuser+sidepod'!$D$1:$E$1</c:f>
              <c:strCache>
                <c:ptCount val="1"/>
                <c:pt idx="0">
                  <c:v>with wheels</c:v>
                </c:pt>
              </c:strCache>
            </c:strRef>
          </c:tx>
          <c:spPr>
            <a:ln w="19050" cap="rnd">
              <a:solidFill>
                <a:schemeClr val="accent2"/>
              </a:solidFill>
              <a:round/>
            </a:ln>
            <a:effectLst/>
          </c:spPr>
          <c:marker>
            <c:symbol val="none"/>
          </c:marker>
          <c:xVal>
            <c:numRef>
              <c:f>'diffuser+sidepod'!$D$3:$D$551</c:f>
              <c:numCache>
                <c:formatCode>0.00</c:formatCode>
                <c:ptCount val="549"/>
                <c:pt idx="0">
                  <c:v>-0.30205923299999998</c:v>
                </c:pt>
                <c:pt idx="1">
                  <c:v>-0.29463946800000002</c:v>
                </c:pt>
                <c:pt idx="2">
                  <c:v>-0.29181537000000002</c:v>
                </c:pt>
                <c:pt idx="3">
                  <c:v>-0.28600537799999998</c:v>
                </c:pt>
                <c:pt idx="4">
                  <c:v>-0.28249400899999999</c:v>
                </c:pt>
                <c:pt idx="5">
                  <c:v>-0.27756422800000002</c:v>
                </c:pt>
                <c:pt idx="6">
                  <c:v>-0.27160915699999999</c:v>
                </c:pt>
                <c:pt idx="7">
                  <c:v>-0.270051867</c:v>
                </c:pt>
                <c:pt idx="8">
                  <c:v>-0.26795548200000002</c:v>
                </c:pt>
                <c:pt idx="9">
                  <c:v>-0.26424166599999999</c:v>
                </c:pt>
                <c:pt idx="10">
                  <c:v>-0.25691482399999999</c:v>
                </c:pt>
                <c:pt idx="11">
                  <c:v>-0.25629723100000001</c:v>
                </c:pt>
                <c:pt idx="12">
                  <c:v>-0.25578087599999999</c:v>
                </c:pt>
                <c:pt idx="13">
                  <c:v>-0.24680531</c:v>
                </c:pt>
                <c:pt idx="14">
                  <c:v>-0.244257897</c:v>
                </c:pt>
                <c:pt idx="15">
                  <c:v>-0.23823523499999999</c:v>
                </c:pt>
                <c:pt idx="16">
                  <c:v>-0.23270344700000001</c:v>
                </c:pt>
                <c:pt idx="17">
                  <c:v>-0.22981062499999999</c:v>
                </c:pt>
                <c:pt idx="18">
                  <c:v>-0.223013774</c:v>
                </c:pt>
                <c:pt idx="19">
                  <c:v>-0.221007332</c:v>
                </c:pt>
                <c:pt idx="20">
                  <c:v>-0.217866063</c:v>
                </c:pt>
                <c:pt idx="21">
                  <c:v>-0.21250170500000001</c:v>
                </c:pt>
                <c:pt idx="22">
                  <c:v>-0.20620728999999999</c:v>
                </c:pt>
                <c:pt idx="23">
                  <c:v>-0.20513805700000001</c:v>
                </c:pt>
                <c:pt idx="24">
                  <c:v>-0.20304149399999999</c:v>
                </c:pt>
                <c:pt idx="25">
                  <c:v>-0.19640675199999999</c:v>
                </c:pt>
                <c:pt idx="26">
                  <c:v>-0.191641957</c:v>
                </c:pt>
                <c:pt idx="27">
                  <c:v>-0.18688443299999999</c:v>
                </c:pt>
                <c:pt idx="28">
                  <c:v>-0.183678597</c:v>
                </c:pt>
                <c:pt idx="29">
                  <c:v>-0.17764666700000001</c:v>
                </c:pt>
                <c:pt idx="30">
                  <c:v>-0.17416846799999999</c:v>
                </c:pt>
                <c:pt idx="31">
                  <c:v>-0.16901543699999999</c:v>
                </c:pt>
                <c:pt idx="32">
                  <c:v>-0.16524198700000001</c:v>
                </c:pt>
                <c:pt idx="33">
                  <c:v>-0.161935046</c:v>
                </c:pt>
                <c:pt idx="34">
                  <c:v>-0.155430496</c:v>
                </c:pt>
                <c:pt idx="35">
                  <c:v>-0.15210807300000001</c:v>
                </c:pt>
                <c:pt idx="36">
                  <c:v>-0.15060691500000001</c:v>
                </c:pt>
                <c:pt idx="37">
                  <c:v>-0.142903641</c:v>
                </c:pt>
                <c:pt idx="38">
                  <c:v>-0.13940343299999999</c:v>
                </c:pt>
                <c:pt idx="39">
                  <c:v>-0.13578832099999999</c:v>
                </c:pt>
                <c:pt idx="40">
                  <c:v>-0.13233734699999999</c:v>
                </c:pt>
                <c:pt idx="41">
                  <c:v>-0.12841060800000001</c:v>
                </c:pt>
                <c:pt idx="42">
                  <c:v>-0.123218589</c:v>
                </c:pt>
                <c:pt idx="43">
                  <c:v>-0.119851895</c:v>
                </c:pt>
                <c:pt idx="44">
                  <c:v>-0.113021895</c:v>
                </c:pt>
                <c:pt idx="45">
                  <c:v>-0.111023679</c:v>
                </c:pt>
                <c:pt idx="46">
                  <c:v>-0.10682783999999999</c:v>
                </c:pt>
                <c:pt idx="47">
                  <c:v>-9.9952288E-2</c:v>
                </c:pt>
                <c:pt idx="48">
                  <c:v>-9.3845494099999996E-2</c:v>
                </c:pt>
                <c:pt idx="49">
                  <c:v>-9.0232782100000006E-2</c:v>
                </c:pt>
                <c:pt idx="50">
                  <c:v>-8.7395481799999994E-2</c:v>
                </c:pt>
                <c:pt idx="51">
                  <c:v>-8.0603264300000005E-2</c:v>
                </c:pt>
                <c:pt idx="52">
                  <c:v>-7.4650004500000006E-2</c:v>
                </c:pt>
                <c:pt idx="53">
                  <c:v>-7.1893259900000006E-2</c:v>
                </c:pt>
                <c:pt idx="54">
                  <c:v>-6.2212217600000001E-2</c:v>
                </c:pt>
                <c:pt idx="55">
                  <c:v>-6.19539879E-2</c:v>
                </c:pt>
                <c:pt idx="56">
                  <c:v>-6.1897654099999998E-2</c:v>
                </c:pt>
                <c:pt idx="57">
                  <c:v>-6.1633341000000001E-2</c:v>
                </c:pt>
                <c:pt idx="58">
                  <c:v>-5.0635386300000002E-2</c:v>
                </c:pt>
                <c:pt idx="59">
                  <c:v>-4.8013333200000001E-2</c:v>
                </c:pt>
                <c:pt idx="60">
                  <c:v>-3.9046507299999998E-2</c:v>
                </c:pt>
                <c:pt idx="61">
                  <c:v>-3.7687245799999998E-2</c:v>
                </c:pt>
                <c:pt idx="62">
                  <c:v>-2.58528814E-2</c:v>
                </c:pt>
                <c:pt idx="63">
                  <c:v>-2.52381302E-2</c:v>
                </c:pt>
                <c:pt idx="64">
                  <c:v>-2.44794451E-2</c:v>
                </c:pt>
                <c:pt idx="65">
                  <c:v>-1.39998663E-2</c:v>
                </c:pt>
                <c:pt idx="66">
                  <c:v>-7.2619910399999996E-3</c:v>
                </c:pt>
                <c:pt idx="67">
                  <c:v>-3.4394455099999999E-3</c:v>
                </c:pt>
                <c:pt idx="68">
                  <c:v>4.0645757700000004E-3</c:v>
                </c:pt>
                <c:pt idx="69">
                  <c:v>5.6513063600000003E-3</c:v>
                </c:pt>
                <c:pt idx="70">
                  <c:v>6.2895198399999996E-3</c:v>
                </c:pt>
                <c:pt idx="71">
                  <c:v>1.5968440099999998E-2</c:v>
                </c:pt>
                <c:pt idx="72">
                  <c:v>1.85856223E-2</c:v>
                </c:pt>
                <c:pt idx="73">
                  <c:v>2.4460811200000002E-2</c:v>
                </c:pt>
                <c:pt idx="74">
                  <c:v>3.1002733899999999E-2</c:v>
                </c:pt>
                <c:pt idx="75">
                  <c:v>3.3257260900000002E-2</c:v>
                </c:pt>
                <c:pt idx="76">
                  <c:v>3.5284809799999997E-2</c:v>
                </c:pt>
                <c:pt idx="77">
                  <c:v>4.3262444400000002E-2</c:v>
                </c:pt>
                <c:pt idx="78">
                  <c:v>5.26989177E-2</c:v>
                </c:pt>
                <c:pt idx="79">
                  <c:v>5.38732372E-2</c:v>
                </c:pt>
                <c:pt idx="80">
                  <c:v>5.5177331000000003E-2</c:v>
                </c:pt>
                <c:pt idx="81">
                  <c:v>6.4384154999999998E-2</c:v>
                </c:pt>
                <c:pt idx="82">
                  <c:v>7.1888960900000007E-2</c:v>
                </c:pt>
                <c:pt idx="83">
                  <c:v>7.6024129999999995E-2</c:v>
                </c:pt>
                <c:pt idx="84">
                  <c:v>7.9724289500000003E-2</c:v>
                </c:pt>
                <c:pt idx="85">
                  <c:v>8.7578281800000005E-2</c:v>
                </c:pt>
                <c:pt idx="86">
                  <c:v>9.44545418E-2</c:v>
                </c:pt>
                <c:pt idx="87">
                  <c:v>9.4847850499999997E-2</c:v>
                </c:pt>
                <c:pt idx="88">
                  <c:v>0.101383269</c:v>
                </c:pt>
                <c:pt idx="89">
                  <c:v>0.10289622800000001</c:v>
                </c:pt>
                <c:pt idx="90">
                  <c:v>0.109206602</c:v>
                </c:pt>
                <c:pt idx="91">
                  <c:v>0.11227200900000001</c:v>
                </c:pt>
                <c:pt idx="92">
                  <c:v>0.118125618</c:v>
                </c:pt>
                <c:pt idx="93">
                  <c:v>0.127833575</c:v>
                </c:pt>
                <c:pt idx="94">
                  <c:v>0.13022984600000001</c:v>
                </c:pt>
                <c:pt idx="95">
                  <c:v>0.13255940399999999</c:v>
                </c:pt>
                <c:pt idx="96">
                  <c:v>0.14235231300000001</c:v>
                </c:pt>
                <c:pt idx="97">
                  <c:v>0.148818269</c:v>
                </c:pt>
                <c:pt idx="98">
                  <c:v>0.15199083099999999</c:v>
                </c:pt>
                <c:pt idx="99">
                  <c:v>0.15606458500000001</c:v>
                </c:pt>
                <c:pt idx="100">
                  <c:v>0.160321504</c:v>
                </c:pt>
                <c:pt idx="101">
                  <c:v>0.16931663499999999</c:v>
                </c:pt>
                <c:pt idx="102">
                  <c:v>0.17013513999999999</c:v>
                </c:pt>
                <c:pt idx="103">
                  <c:v>0.171081498</c:v>
                </c:pt>
                <c:pt idx="104">
                  <c:v>0.179448947</c:v>
                </c:pt>
                <c:pt idx="105">
                  <c:v>0.18400968600000001</c:v>
                </c:pt>
                <c:pt idx="106">
                  <c:v>0.186923116</c:v>
                </c:pt>
                <c:pt idx="107">
                  <c:v>0.18961291</c:v>
                </c:pt>
                <c:pt idx="108">
                  <c:v>0.19551107300000001</c:v>
                </c:pt>
                <c:pt idx="109">
                  <c:v>0.203291476</c:v>
                </c:pt>
                <c:pt idx="110">
                  <c:v>0.204929799</c:v>
                </c:pt>
                <c:pt idx="111">
                  <c:v>0.20630008</c:v>
                </c:pt>
                <c:pt idx="112">
                  <c:v>0.214932919</c:v>
                </c:pt>
                <c:pt idx="113">
                  <c:v>0.22496202600000001</c:v>
                </c:pt>
                <c:pt idx="114">
                  <c:v>0.22501663899999999</c:v>
                </c:pt>
                <c:pt idx="115">
                  <c:v>0.22509186</c:v>
                </c:pt>
                <c:pt idx="116">
                  <c:v>0.23465329400000001</c:v>
                </c:pt>
                <c:pt idx="117">
                  <c:v>0.243356347</c:v>
                </c:pt>
                <c:pt idx="118">
                  <c:v>0.24396711600000001</c:v>
                </c:pt>
                <c:pt idx="119">
                  <c:v>0.244859248</c:v>
                </c:pt>
                <c:pt idx="120">
                  <c:v>0.25335604</c:v>
                </c:pt>
                <c:pt idx="121">
                  <c:v>0.25945410099999999</c:v>
                </c:pt>
                <c:pt idx="122">
                  <c:v>0.26260518999999999</c:v>
                </c:pt>
                <c:pt idx="123">
                  <c:v>0.26517012699999998</c:v>
                </c:pt>
                <c:pt idx="124">
                  <c:v>0.27101507800000002</c:v>
                </c:pt>
                <c:pt idx="125">
                  <c:v>0.27859961999999999</c:v>
                </c:pt>
                <c:pt idx="126">
                  <c:v>0.281662464</c:v>
                </c:pt>
                <c:pt idx="127">
                  <c:v>0.28613769999999999</c:v>
                </c:pt>
                <c:pt idx="128">
                  <c:v>0.291143596</c:v>
                </c:pt>
                <c:pt idx="129">
                  <c:v>0.29458773100000002</c:v>
                </c:pt>
                <c:pt idx="130">
                  <c:v>0.30018559099999997</c:v>
                </c:pt>
                <c:pt idx="131">
                  <c:v>0.30625563900000002</c:v>
                </c:pt>
                <c:pt idx="132">
                  <c:v>0.31001514200000002</c:v>
                </c:pt>
                <c:pt idx="133">
                  <c:v>0.31605732399999997</c:v>
                </c:pt>
                <c:pt idx="134">
                  <c:v>0.31903904700000002</c:v>
                </c:pt>
                <c:pt idx="135">
                  <c:v>0.32577601099999998</c:v>
                </c:pt>
                <c:pt idx="136">
                  <c:v>0.33051127200000002</c:v>
                </c:pt>
                <c:pt idx="137">
                  <c:v>0.33494949299999999</c:v>
                </c:pt>
                <c:pt idx="138">
                  <c:v>0.34148511300000001</c:v>
                </c:pt>
                <c:pt idx="139">
                  <c:v>0.34673705700000002</c:v>
                </c:pt>
                <c:pt idx="140">
                  <c:v>0.34915733300000001</c:v>
                </c:pt>
                <c:pt idx="141">
                  <c:v>0.35944020700000001</c:v>
                </c:pt>
                <c:pt idx="142">
                  <c:v>0.36102610800000001</c:v>
                </c:pt>
                <c:pt idx="143">
                  <c:v>0.36313256599999999</c:v>
                </c:pt>
                <c:pt idx="144">
                  <c:v>0.37061434999999998</c:v>
                </c:pt>
                <c:pt idx="145">
                  <c:v>0.375298142</c:v>
                </c:pt>
                <c:pt idx="146">
                  <c:v>0.378496736</c:v>
                </c:pt>
                <c:pt idx="147">
                  <c:v>0.38156694200000002</c:v>
                </c:pt>
                <c:pt idx="148">
                  <c:v>0.38725668200000002</c:v>
                </c:pt>
                <c:pt idx="149">
                  <c:v>0.392668664</c:v>
                </c:pt>
                <c:pt idx="150">
                  <c:v>0.395834297</c:v>
                </c:pt>
                <c:pt idx="151">
                  <c:v>0.400252461</c:v>
                </c:pt>
                <c:pt idx="152">
                  <c:v>0.40603679399999998</c:v>
                </c:pt>
                <c:pt idx="153">
                  <c:v>0.40955734300000002</c:v>
                </c:pt>
                <c:pt idx="154">
                  <c:v>0.4166646</c:v>
                </c:pt>
                <c:pt idx="155">
                  <c:v>0.42457655100000002</c:v>
                </c:pt>
                <c:pt idx="156">
                  <c:v>0.42459085600000002</c:v>
                </c:pt>
                <c:pt idx="157">
                  <c:v>0.42460933299999998</c:v>
                </c:pt>
                <c:pt idx="158">
                  <c:v>0.43211299199999997</c:v>
                </c:pt>
                <c:pt idx="159">
                  <c:v>0.43649327799999998</c:v>
                </c:pt>
                <c:pt idx="160">
                  <c:v>0.43990755100000001</c:v>
                </c:pt>
                <c:pt idx="161">
                  <c:v>0.447059333</c:v>
                </c:pt>
                <c:pt idx="162">
                  <c:v>0.44810640800000001</c:v>
                </c:pt>
                <c:pt idx="163">
                  <c:v>0.45298206800000002</c:v>
                </c:pt>
                <c:pt idx="164">
                  <c:v>0.45693808800000002</c:v>
                </c:pt>
                <c:pt idx="165">
                  <c:v>0.45806211200000002</c:v>
                </c:pt>
                <c:pt idx="166">
                  <c:v>0.46424341200000002</c:v>
                </c:pt>
                <c:pt idx="167">
                  <c:v>0.47083389799999997</c:v>
                </c:pt>
                <c:pt idx="168">
                  <c:v>0.47164452099999998</c:v>
                </c:pt>
                <c:pt idx="169">
                  <c:v>0.47413525000000001</c:v>
                </c:pt>
                <c:pt idx="170">
                  <c:v>0.480431318</c:v>
                </c:pt>
                <c:pt idx="171">
                  <c:v>0.48163497399999999</c:v>
                </c:pt>
                <c:pt idx="172">
                  <c:v>0.484414399</c:v>
                </c:pt>
                <c:pt idx="173">
                  <c:v>0.49114549200000002</c:v>
                </c:pt>
                <c:pt idx="174">
                  <c:v>0.49568516000000001</c:v>
                </c:pt>
                <c:pt idx="175">
                  <c:v>0.50060552400000002</c:v>
                </c:pt>
                <c:pt idx="176">
                  <c:v>0.50634288800000005</c:v>
                </c:pt>
                <c:pt idx="177">
                  <c:v>0.51007115800000002</c:v>
                </c:pt>
                <c:pt idx="178">
                  <c:v>0.51349782899999996</c:v>
                </c:pt>
                <c:pt idx="179">
                  <c:v>0.51962620000000004</c:v>
                </c:pt>
                <c:pt idx="180">
                  <c:v>0.52556425299999998</c:v>
                </c:pt>
                <c:pt idx="181">
                  <c:v>0.52854716800000001</c:v>
                </c:pt>
                <c:pt idx="182">
                  <c:v>0.53111648600000005</c:v>
                </c:pt>
                <c:pt idx="183">
                  <c:v>0.53617298599999996</c:v>
                </c:pt>
                <c:pt idx="184">
                  <c:v>0.54208683999999996</c:v>
                </c:pt>
                <c:pt idx="185">
                  <c:v>0.54471439099999996</c:v>
                </c:pt>
                <c:pt idx="186">
                  <c:v>0.548066795</c:v>
                </c:pt>
                <c:pt idx="187">
                  <c:v>0.55749356699999997</c:v>
                </c:pt>
                <c:pt idx="188">
                  <c:v>0.56420606399999995</c:v>
                </c:pt>
                <c:pt idx="189">
                  <c:v>0.56604981399999998</c:v>
                </c:pt>
                <c:pt idx="190">
                  <c:v>0.57428902400000004</c:v>
                </c:pt>
                <c:pt idx="191">
                  <c:v>0.57572913199999998</c:v>
                </c:pt>
                <c:pt idx="192">
                  <c:v>0.58751821500000001</c:v>
                </c:pt>
                <c:pt idx="193">
                  <c:v>0.58752518899999995</c:v>
                </c:pt>
                <c:pt idx="194">
                  <c:v>0.58753252</c:v>
                </c:pt>
                <c:pt idx="195">
                  <c:v>0.59925872099999999</c:v>
                </c:pt>
                <c:pt idx="196">
                  <c:v>0.60052949200000005</c:v>
                </c:pt>
                <c:pt idx="197">
                  <c:v>0.60813641500000004</c:v>
                </c:pt>
                <c:pt idx="198">
                  <c:v>0.60941094200000001</c:v>
                </c:pt>
                <c:pt idx="199">
                  <c:v>0.61600244000000004</c:v>
                </c:pt>
                <c:pt idx="200">
                  <c:v>0.62106692799999996</c:v>
                </c:pt>
                <c:pt idx="201">
                  <c:v>0.62405532600000002</c:v>
                </c:pt>
                <c:pt idx="202">
                  <c:v>0.62951928400000001</c:v>
                </c:pt>
                <c:pt idx="203">
                  <c:v>0.63572955099999995</c:v>
                </c:pt>
                <c:pt idx="204">
                  <c:v>0.63921058200000003</c:v>
                </c:pt>
                <c:pt idx="205">
                  <c:v>0.64797872300000003</c:v>
                </c:pt>
                <c:pt idx="206">
                  <c:v>0.64849519700000002</c:v>
                </c:pt>
                <c:pt idx="207">
                  <c:v>0.65090465500000005</c:v>
                </c:pt>
                <c:pt idx="208">
                  <c:v>0.65765756399999997</c:v>
                </c:pt>
                <c:pt idx="209">
                  <c:v>0.65921175499999995</c:v>
                </c:pt>
                <c:pt idx="210">
                  <c:v>0.667897344</c:v>
                </c:pt>
                <c:pt idx="211">
                  <c:v>0.67103588599999997</c:v>
                </c:pt>
                <c:pt idx="212">
                  <c:v>0.67876905200000004</c:v>
                </c:pt>
                <c:pt idx="213">
                  <c:v>0.67885917399999995</c:v>
                </c:pt>
                <c:pt idx="214">
                  <c:v>0.68666797899999998</c:v>
                </c:pt>
                <c:pt idx="215">
                  <c:v>0.68833935300000004</c:v>
                </c:pt>
                <c:pt idx="216">
                  <c:v>0.69637155500000003</c:v>
                </c:pt>
                <c:pt idx="217">
                  <c:v>0.69894111199999998</c:v>
                </c:pt>
                <c:pt idx="218">
                  <c:v>0.70668554299999997</c:v>
                </c:pt>
                <c:pt idx="219">
                  <c:v>0.70975905699999997</c:v>
                </c:pt>
                <c:pt idx="220">
                  <c:v>0.71667349300000005</c:v>
                </c:pt>
                <c:pt idx="221">
                  <c:v>0.718823612</c:v>
                </c:pt>
                <c:pt idx="222">
                  <c:v>0.72035211300000002</c:v>
                </c:pt>
                <c:pt idx="223">
                  <c:v>0.72760617699999997</c:v>
                </c:pt>
                <c:pt idx="224">
                  <c:v>0.73450392499999995</c:v>
                </c:pt>
                <c:pt idx="225">
                  <c:v>0.736994445</c:v>
                </c:pt>
                <c:pt idx="226">
                  <c:v>0.74371421299999996</c:v>
                </c:pt>
                <c:pt idx="227">
                  <c:v>0.74653124800000004</c:v>
                </c:pt>
                <c:pt idx="228">
                  <c:v>0.74727392199999998</c:v>
                </c:pt>
                <c:pt idx="229">
                  <c:v>0.75637149800000003</c:v>
                </c:pt>
                <c:pt idx="230">
                  <c:v>0.75929206599999999</c:v>
                </c:pt>
                <c:pt idx="231">
                  <c:v>0.76706874400000002</c:v>
                </c:pt>
                <c:pt idx="232">
                  <c:v>0.77177578199999997</c:v>
                </c:pt>
                <c:pt idx="233">
                  <c:v>0.78010725999999997</c:v>
                </c:pt>
                <c:pt idx="234">
                  <c:v>0.783033431</c:v>
                </c:pt>
                <c:pt idx="235">
                  <c:v>0.79294455100000005</c:v>
                </c:pt>
                <c:pt idx="236">
                  <c:v>0.79323649399999996</c:v>
                </c:pt>
                <c:pt idx="237">
                  <c:v>0.80214512299999996</c:v>
                </c:pt>
                <c:pt idx="238">
                  <c:v>0.80416637700000004</c:v>
                </c:pt>
                <c:pt idx="239">
                  <c:v>0.80905115599999999</c:v>
                </c:pt>
                <c:pt idx="240">
                  <c:v>0.81374734599999998</c:v>
                </c:pt>
                <c:pt idx="241">
                  <c:v>0.81729906799999996</c:v>
                </c:pt>
                <c:pt idx="242">
                  <c:v>0.82296442999999997</c:v>
                </c:pt>
                <c:pt idx="243">
                  <c:v>0.82848709799999998</c:v>
                </c:pt>
                <c:pt idx="244">
                  <c:v>0.83280658699999999</c:v>
                </c:pt>
                <c:pt idx="245">
                  <c:v>0.83793711699999995</c:v>
                </c:pt>
                <c:pt idx="246">
                  <c:v>0.84361481699999996</c:v>
                </c:pt>
                <c:pt idx="247">
                  <c:v>0.84629344900000003</c:v>
                </c:pt>
                <c:pt idx="248">
                  <c:v>0.85574716299999998</c:v>
                </c:pt>
                <c:pt idx="249">
                  <c:v>0.85870897800000001</c:v>
                </c:pt>
                <c:pt idx="250">
                  <c:v>0.86690610599999995</c:v>
                </c:pt>
                <c:pt idx="251">
                  <c:v>0.86947113300000001</c:v>
                </c:pt>
                <c:pt idx="252">
                  <c:v>0.87762331999999998</c:v>
                </c:pt>
                <c:pt idx="253">
                  <c:v>0.87993729099999995</c:v>
                </c:pt>
                <c:pt idx="254">
                  <c:v>0.88974344699999997</c:v>
                </c:pt>
                <c:pt idx="255">
                  <c:v>0.89083015899999995</c:v>
                </c:pt>
                <c:pt idx="256">
                  <c:v>0.89225459100000004</c:v>
                </c:pt>
                <c:pt idx="257">
                  <c:v>0.90103840800000001</c:v>
                </c:pt>
                <c:pt idx="258">
                  <c:v>0.90976911800000004</c:v>
                </c:pt>
                <c:pt idx="259">
                  <c:v>0.91066247199999995</c:v>
                </c:pt>
                <c:pt idx="260">
                  <c:v>0.91132438199999999</c:v>
                </c:pt>
                <c:pt idx="261">
                  <c:v>0.92047285999999995</c:v>
                </c:pt>
                <c:pt idx="262">
                  <c:v>0.92283648299999999</c:v>
                </c:pt>
                <c:pt idx="263">
                  <c:v>0.92749691000000001</c:v>
                </c:pt>
                <c:pt idx="264">
                  <c:v>0.93191826300000002</c:v>
                </c:pt>
                <c:pt idx="265">
                  <c:v>0.93610435700000005</c:v>
                </c:pt>
                <c:pt idx="266">
                  <c:v>0.94024729699999998</c:v>
                </c:pt>
                <c:pt idx="267">
                  <c:v>0.943719745</c:v>
                </c:pt>
                <c:pt idx="268">
                  <c:v>0.94926321499999999</c:v>
                </c:pt>
                <c:pt idx="269">
                  <c:v>0.95055747000000002</c:v>
                </c:pt>
                <c:pt idx="270">
                  <c:v>0.95681607700000004</c:v>
                </c:pt>
                <c:pt idx="271">
                  <c:v>0.96130311499999999</c:v>
                </c:pt>
                <c:pt idx="272">
                  <c:v>0.967456698</c:v>
                </c:pt>
                <c:pt idx="273">
                  <c:v>0.97060036699999996</c:v>
                </c:pt>
                <c:pt idx="274">
                  <c:v>0.97527277499999998</c:v>
                </c:pt>
                <c:pt idx="275">
                  <c:v>0.98141223200000005</c:v>
                </c:pt>
                <c:pt idx="276">
                  <c:v>0.986189604</c:v>
                </c:pt>
                <c:pt idx="277">
                  <c:v>0.99103206399999999</c:v>
                </c:pt>
                <c:pt idx="278">
                  <c:v>0.99648124000000005</c:v>
                </c:pt>
                <c:pt idx="279">
                  <c:v>1.0025809999999999</c:v>
                </c:pt>
                <c:pt idx="280">
                  <c:v>1.00395298</c:v>
                </c:pt>
                <c:pt idx="281">
                  <c:v>1.00519753</c:v>
                </c:pt>
                <c:pt idx="282">
                  <c:v>1.0113334700000001</c:v>
                </c:pt>
                <c:pt idx="283">
                  <c:v>1.01727509</c:v>
                </c:pt>
                <c:pt idx="284">
                  <c:v>1.0201555499999999</c:v>
                </c:pt>
                <c:pt idx="285">
                  <c:v>1.02638936</c:v>
                </c:pt>
                <c:pt idx="286">
                  <c:v>1.02869761</c:v>
                </c:pt>
                <c:pt idx="287">
                  <c:v>1.03397322</c:v>
                </c:pt>
                <c:pt idx="288">
                  <c:v>1.03612733</c:v>
                </c:pt>
                <c:pt idx="289">
                  <c:v>1.04157722</c:v>
                </c:pt>
                <c:pt idx="290">
                  <c:v>1.04456186</c:v>
                </c:pt>
                <c:pt idx="291">
                  <c:v>1.0514500099999999</c:v>
                </c:pt>
                <c:pt idx="292">
                  <c:v>1.05381846</c:v>
                </c:pt>
                <c:pt idx="293">
                  <c:v>1.06382132</c:v>
                </c:pt>
                <c:pt idx="294">
                  <c:v>1.06620026</c:v>
                </c:pt>
                <c:pt idx="295">
                  <c:v>1.07252908</c:v>
                </c:pt>
                <c:pt idx="296">
                  <c:v>1.0752990200000001</c:v>
                </c:pt>
                <c:pt idx="297">
                  <c:v>1.0822992300000001</c:v>
                </c:pt>
                <c:pt idx="298">
                  <c:v>1.0854864099999999</c:v>
                </c:pt>
                <c:pt idx="299">
                  <c:v>1.09151244</c:v>
                </c:pt>
                <c:pt idx="300">
                  <c:v>1.0955306300000001</c:v>
                </c:pt>
                <c:pt idx="301">
                  <c:v>1.0990009300000001</c:v>
                </c:pt>
                <c:pt idx="302">
                  <c:v>1.10377777</c:v>
                </c:pt>
                <c:pt idx="303">
                  <c:v>1.10840166</c:v>
                </c:pt>
                <c:pt idx="304">
                  <c:v>1.1110066199999999</c:v>
                </c:pt>
                <c:pt idx="305">
                  <c:v>1.1181814699999999</c:v>
                </c:pt>
                <c:pt idx="306">
                  <c:v>1.1213734099999999</c:v>
                </c:pt>
                <c:pt idx="307">
                  <c:v>1.1280360199999999</c:v>
                </c:pt>
                <c:pt idx="308">
                  <c:v>1.13144445</c:v>
                </c:pt>
                <c:pt idx="309">
                  <c:v>1.13650012</c:v>
                </c:pt>
                <c:pt idx="310">
                  <c:v>1.1424663100000001</c:v>
                </c:pt>
                <c:pt idx="311">
                  <c:v>1.14318144</c:v>
                </c:pt>
                <c:pt idx="312">
                  <c:v>1.1440974500000001</c:v>
                </c:pt>
                <c:pt idx="313">
                  <c:v>1.1490907699999999</c:v>
                </c:pt>
                <c:pt idx="314">
                  <c:v>1.15385604</c:v>
                </c:pt>
                <c:pt idx="315">
                  <c:v>1.15702152</c:v>
                </c:pt>
                <c:pt idx="316">
                  <c:v>1.15999651</c:v>
                </c:pt>
                <c:pt idx="317">
                  <c:v>1.16562104</c:v>
                </c:pt>
                <c:pt idx="318">
                  <c:v>1.1723306200000001</c:v>
                </c:pt>
                <c:pt idx="319">
                  <c:v>1.1736106900000001</c:v>
                </c:pt>
                <c:pt idx="320">
                  <c:v>1.1779708900000001</c:v>
                </c:pt>
                <c:pt idx="321">
                  <c:v>1.1827951699999999</c:v>
                </c:pt>
                <c:pt idx="322">
                  <c:v>1.1844565899999999</c:v>
                </c:pt>
                <c:pt idx="323">
                  <c:v>1.19016123</c:v>
                </c:pt>
                <c:pt idx="324">
                  <c:v>1.1958806500000001</c:v>
                </c:pt>
                <c:pt idx="325">
                  <c:v>1.2020781</c:v>
                </c:pt>
                <c:pt idx="326">
                  <c:v>1.2109338000000001</c:v>
                </c:pt>
                <c:pt idx="327">
                  <c:v>1.2142093199999999</c:v>
                </c:pt>
                <c:pt idx="328">
                  <c:v>1.2224854199999999</c:v>
                </c:pt>
                <c:pt idx="329">
                  <c:v>1.22492337</c:v>
                </c:pt>
                <c:pt idx="330">
                  <c:v>1.23387063</c:v>
                </c:pt>
                <c:pt idx="331">
                  <c:v>1.23522091</c:v>
                </c:pt>
                <c:pt idx="332">
                  <c:v>1.23667192</c:v>
                </c:pt>
                <c:pt idx="333">
                  <c:v>1.24631095</c:v>
                </c:pt>
                <c:pt idx="334">
                  <c:v>1.25387216</c:v>
                </c:pt>
                <c:pt idx="335">
                  <c:v>1.2572593700000001</c:v>
                </c:pt>
                <c:pt idx="336">
                  <c:v>1.2639188800000001</c:v>
                </c:pt>
                <c:pt idx="337">
                  <c:v>1.2668693099999999</c:v>
                </c:pt>
                <c:pt idx="338">
                  <c:v>1.2679058299999999</c:v>
                </c:pt>
                <c:pt idx="339">
                  <c:v>1.2766694999999999</c:v>
                </c:pt>
                <c:pt idx="340">
                  <c:v>1.27929366</c:v>
                </c:pt>
                <c:pt idx="341">
                  <c:v>1.28591871</c:v>
                </c:pt>
                <c:pt idx="342">
                  <c:v>1.2907477599999999</c:v>
                </c:pt>
                <c:pt idx="343">
                  <c:v>1.29462218</c:v>
                </c:pt>
                <c:pt idx="344">
                  <c:v>1.30137193</c:v>
                </c:pt>
                <c:pt idx="345">
                  <c:v>1.30278969</c:v>
                </c:pt>
                <c:pt idx="346">
                  <c:v>1.30412924</c:v>
                </c:pt>
                <c:pt idx="347">
                  <c:v>1.3105247</c:v>
                </c:pt>
                <c:pt idx="348">
                  <c:v>1.31423581</c:v>
                </c:pt>
                <c:pt idx="349">
                  <c:v>1.31937444</c:v>
                </c:pt>
                <c:pt idx="350">
                  <c:v>1.3274079599999999</c:v>
                </c:pt>
                <c:pt idx="351">
                  <c:v>1.32802463</c:v>
                </c:pt>
                <c:pt idx="352">
                  <c:v>1.3299149299999999</c:v>
                </c:pt>
                <c:pt idx="353">
                  <c:v>1.3372604800000001</c:v>
                </c:pt>
                <c:pt idx="354">
                  <c:v>1.33890581</c:v>
                </c:pt>
                <c:pt idx="355">
                  <c:v>1.34215784</c:v>
                </c:pt>
                <c:pt idx="356">
                  <c:v>1.34707284</c:v>
                </c:pt>
                <c:pt idx="357">
                  <c:v>1.3531620499999999</c:v>
                </c:pt>
                <c:pt idx="358">
                  <c:v>1.35516667</c:v>
                </c:pt>
                <c:pt idx="359">
                  <c:v>1.3559473799999999</c:v>
                </c:pt>
                <c:pt idx="360">
                  <c:v>1.35873628</c:v>
                </c:pt>
                <c:pt idx="361">
                  <c:v>1.36398971</c:v>
                </c:pt>
                <c:pt idx="362">
                  <c:v>1.3730256599999999</c:v>
                </c:pt>
                <c:pt idx="363">
                  <c:v>1.3732694400000001</c:v>
                </c:pt>
                <c:pt idx="364">
                  <c:v>1.3734513500000001</c:v>
                </c:pt>
                <c:pt idx="365">
                  <c:v>1.37430501</c:v>
                </c:pt>
                <c:pt idx="366">
                  <c:v>1.3840999599999999</c:v>
                </c:pt>
                <c:pt idx="367">
                  <c:v>1.38618565</c:v>
                </c:pt>
                <c:pt idx="368">
                  <c:v>1.39175677</c:v>
                </c:pt>
                <c:pt idx="369">
                  <c:v>1.3935953400000001</c:v>
                </c:pt>
                <c:pt idx="370">
                  <c:v>1.4002180099999999</c:v>
                </c:pt>
                <c:pt idx="371">
                  <c:v>1.4015795</c:v>
                </c:pt>
                <c:pt idx="372">
                  <c:v>1.4088786799999999</c:v>
                </c:pt>
                <c:pt idx="373">
                  <c:v>1.4096778599999999</c:v>
                </c:pt>
                <c:pt idx="374">
                  <c:v>1.4120638400000001</c:v>
                </c:pt>
                <c:pt idx="375">
                  <c:v>1.4181387400000001</c:v>
                </c:pt>
                <c:pt idx="376">
                  <c:v>1.4201948600000001</c:v>
                </c:pt>
                <c:pt idx="377">
                  <c:v>1.42627215</c:v>
                </c:pt>
                <c:pt idx="378">
                  <c:v>1.43118715</c:v>
                </c:pt>
                <c:pt idx="379">
                  <c:v>1.4358255900000001</c:v>
                </c:pt>
                <c:pt idx="380">
                  <c:v>1.4399721599999999</c:v>
                </c:pt>
                <c:pt idx="381">
                  <c:v>1.44412637</c:v>
                </c:pt>
                <c:pt idx="382">
                  <c:v>1.44905865</c:v>
                </c:pt>
                <c:pt idx="383">
                  <c:v>1.45353127</c:v>
                </c:pt>
                <c:pt idx="384">
                  <c:v>1.45877433</c:v>
                </c:pt>
                <c:pt idx="385">
                  <c:v>1.4624927000000001</c:v>
                </c:pt>
                <c:pt idx="386">
                  <c:v>1.4696428800000001</c:v>
                </c:pt>
                <c:pt idx="387">
                  <c:v>1.47184515</c:v>
                </c:pt>
                <c:pt idx="388">
                  <c:v>1.48112738</c:v>
                </c:pt>
                <c:pt idx="389">
                  <c:v>1.48471558</c:v>
                </c:pt>
                <c:pt idx="390">
                  <c:v>1.4905815099999999</c:v>
                </c:pt>
                <c:pt idx="391">
                  <c:v>1.4924008799999999</c:v>
                </c:pt>
                <c:pt idx="392">
                  <c:v>1.4975081699999999</c:v>
                </c:pt>
                <c:pt idx="393">
                  <c:v>1.5024387800000001</c:v>
                </c:pt>
                <c:pt idx="394">
                  <c:v>1.50568485</c:v>
                </c:pt>
                <c:pt idx="395">
                  <c:v>1.51255155</c:v>
                </c:pt>
                <c:pt idx="396">
                  <c:v>1.5154020800000001</c:v>
                </c:pt>
                <c:pt idx="397">
                  <c:v>1.52157009</c:v>
                </c:pt>
                <c:pt idx="398">
                  <c:v>1.52383888</c:v>
                </c:pt>
                <c:pt idx="399">
                  <c:v>1.53009379</c:v>
                </c:pt>
                <c:pt idx="400">
                  <c:v>1.53205323</c:v>
                </c:pt>
                <c:pt idx="401">
                  <c:v>1.5362600099999999</c:v>
                </c:pt>
                <c:pt idx="402">
                  <c:v>1.5391248500000001</c:v>
                </c:pt>
                <c:pt idx="403">
                  <c:v>1.5423698400000001</c:v>
                </c:pt>
                <c:pt idx="404">
                  <c:v>1.54673219</c:v>
                </c:pt>
                <c:pt idx="405">
                  <c:v>1.54850328</c:v>
                </c:pt>
                <c:pt idx="406">
                  <c:v>1.55765021</c:v>
                </c:pt>
                <c:pt idx="407">
                  <c:v>1.55810738</c:v>
                </c:pt>
                <c:pt idx="408">
                  <c:v>1.56196332</c:v>
                </c:pt>
                <c:pt idx="409">
                  <c:v>1.56774831</c:v>
                </c:pt>
                <c:pt idx="410">
                  <c:v>1.5684778699999999</c:v>
                </c:pt>
                <c:pt idx="411">
                  <c:v>1.57550788</c:v>
                </c:pt>
                <c:pt idx="412">
                  <c:v>1.5776393399999999</c:v>
                </c:pt>
                <c:pt idx="413">
                  <c:v>1.5860438299999999</c:v>
                </c:pt>
                <c:pt idx="414">
                  <c:v>1.5893695400000001</c:v>
                </c:pt>
                <c:pt idx="415">
                  <c:v>1.5965974300000001</c:v>
                </c:pt>
                <c:pt idx="416">
                  <c:v>1.60002339</c:v>
                </c:pt>
                <c:pt idx="417">
                  <c:v>1.60464001</c:v>
                </c:pt>
                <c:pt idx="418">
                  <c:v>1.60908484</c:v>
                </c:pt>
                <c:pt idx="419">
                  <c:v>1.61055148</c:v>
                </c:pt>
                <c:pt idx="420">
                  <c:v>1.61757481</c:v>
                </c:pt>
                <c:pt idx="421">
                  <c:v>1.6211156799999999</c:v>
                </c:pt>
                <c:pt idx="422">
                  <c:v>1.6256892700000001</c:v>
                </c:pt>
                <c:pt idx="423">
                  <c:v>1.63161445</c:v>
                </c:pt>
                <c:pt idx="424">
                  <c:v>1.6329674700000001</c:v>
                </c:pt>
                <c:pt idx="425">
                  <c:v>1.63578987</c:v>
                </c:pt>
                <c:pt idx="426">
                  <c:v>1.64011598</c:v>
                </c:pt>
                <c:pt idx="427">
                  <c:v>1.6435272700000001</c:v>
                </c:pt>
                <c:pt idx="428">
                  <c:v>1.6483647800000001</c:v>
                </c:pt>
                <c:pt idx="429">
                  <c:v>1.65819418</c:v>
                </c:pt>
                <c:pt idx="430">
                  <c:v>1.65986419</c:v>
                </c:pt>
                <c:pt idx="431">
                  <c:v>1.66047466</c:v>
                </c:pt>
                <c:pt idx="432">
                  <c:v>1.66481638</c:v>
                </c:pt>
                <c:pt idx="433">
                  <c:v>1.6700519300000001</c:v>
                </c:pt>
                <c:pt idx="434">
                  <c:v>1.67142868</c:v>
                </c:pt>
                <c:pt idx="435">
                  <c:v>1.67723036</c:v>
                </c:pt>
                <c:pt idx="436">
                  <c:v>1.68319011</c:v>
                </c:pt>
                <c:pt idx="437">
                  <c:v>1.6855816800000001</c:v>
                </c:pt>
                <c:pt idx="438">
                  <c:v>1.6875551900000001</c:v>
                </c:pt>
                <c:pt idx="439">
                  <c:v>1.6938080799999999</c:v>
                </c:pt>
                <c:pt idx="440">
                  <c:v>1.7014356900000001</c:v>
                </c:pt>
                <c:pt idx="441">
                  <c:v>1.7032713900000001</c:v>
                </c:pt>
                <c:pt idx="442">
                  <c:v>1.70868278</c:v>
                </c:pt>
                <c:pt idx="443">
                  <c:v>1.71136212</c:v>
                </c:pt>
                <c:pt idx="444">
                  <c:v>1.71236122</c:v>
                </c:pt>
                <c:pt idx="445">
                  <c:v>1.7193371099999999</c:v>
                </c:pt>
                <c:pt idx="446">
                  <c:v>1.72439623</c:v>
                </c:pt>
                <c:pt idx="447">
                  <c:v>1.7268031800000001</c:v>
                </c:pt>
                <c:pt idx="448">
                  <c:v>1.7304036599999999</c:v>
                </c:pt>
                <c:pt idx="449">
                  <c:v>1.73437142</c:v>
                </c:pt>
                <c:pt idx="450">
                  <c:v>1.7428093</c:v>
                </c:pt>
                <c:pt idx="451">
                  <c:v>1.74296045</c:v>
                </c:pt>
                <c:pt idx="452">
                  <c:v>1.74301744</c:v>
                </c:pt>
                <c:pt idx="453">
                  <c:v>1.7512428799999999</c:v>
                </c:pt>
                <c:pt idx="454">
                  <c:v>1.75251746</c:v>
                </c:pt>
                <c:pt idx="455">
                  <c:v>1.75825608</c:v>
                </c:pt>
                <c:pt idx="456">
                  <c:v>1.76098979</c:v>
                </c:pt>
                <c:pt idx="457">
                  <c:v>1.76667821</c:v>
                </c:pt>
                <c:pt idx="458">
                  <c:v>1.77233613</c:v>
                </c:pt>
                <c:pt idx="459">
                  <c:v>1.7730926300000001</c:v>
                </c:pt>
                <c:pt idx="460">
                  <c:v>1.7806863799999999</c:v>
                </c:pt>
                <c:pt idx="461">
                  <c:v>1.78078187</c:v>
                </c:pt>
                <c:pt idx="462">
                  <c:v>1.7811256600000001</c:v>
                </c:pt>
                <c:pt idx="463">
                  <c:v>1.7883686999999999</c:v>
                </c:pt>
                <c:pt idx="464">
                  <c:v>1.79050314</c:v>
                </c:pt>
                <c:pt idx="465">
                  <c:v>1.7977279399999999</c:v>
                </c:pt>
                <c:pt idx="466">
                  <c:v>1.80121851</c:v>
                </c:pt>
                <c:pt idx="467">
                  <c:v>1.81071782</c:v>
                </c:pt>
                <c:pt idx="468">
                  <c:v>1.8116800799999999</c:v>
                </c:pt>
                <c:pt idx="469">
                  <c:v>1.82011962</c:v>
                </c:pt>
                <c:pt idx="470">
                  <c:v>1.8208587199999999</c:v>
                </c:pt>
                <c:pt idx="471">
                  <c:v>1.8224961799999999</c:v>
                </c:pt>
                <c:pt idx="472">
                  <c:v>1.8296513599999999</c:v>
                </c:pt>
                <c:pt idx="473">
                  <c:v>1.8340200200000001</c:v>
                </c:pt>
                <c:pt idx="474">
                  <c:v>1.84101629</c:v>
                </c:pt>
                <c:pt idx="475">
                  <c:v>1.8442421</c:v>
                </c:pt>
                <c:pt idx="476">
                  <c:v>1.84930229</c:v>
                </c:pt>
                <c:pt idx="477">
                  <c:v>1.8534183500000001</c:v>
                </c:pt>
                <c:pt idx="478">
                  <c:v>1.8558754900000001</c:v>
                </c:pt>
                <c:pt idx="479">
                  <c:v>1.8613411200000001</c:v>
                </c:pt>
                <c:pt idx="480">
                  <c:v>1.8627154800000001</c:v>
                </c:pt>
                <c:pt idx="481">
                  <c:v>1.86501575</c:v>
                </c:pt>
                <c:pt idx="482">
                  <c:v>1.8703216300000001</c:v>
                </c:pt>
                <c:pt idx="483">
                  <c:v>1.8777676800000001</c:v>
                </c:pt>
                <c:pt idx="484">
                  <c:v>1.87898326</c:v>
                </c:pt>
                <c:pt idx="485">
                  <c:v>1.8803076700000001</c:v>
                </c:pt>
                <c:pt idx="486">
                  <c:v>1.88905072</c:v>
                </c:pt>
                <c:pt idx="487">
                  <c:v>1.89417529</c:v>
                </c:pt>
                <c:pt idx="488">
                  <c:v>1.9001123900000001</c:v>
                </c:pt>
                <c:pt idx="489">
                  <c:v>1.9049071099999999</c:v>
                </c:pt>
                <c:pt idx="490">
                  <c:v>1.9090125600000001</c:v>
                </c:pt>
                <c:pt idx="491">
                  <c:v>1.91475332</c:v>
                </c:pt>
                <c:pt idx="492">
                  <c:v>1.91771066</c:v>
                </c:pt>
                <c:pt idx="493">
                  <c:v>1.9236660000000001</c:v>
                </c:pt>
                <c:pt idx="494">
                  <c:v>1.9272302400000001</c:v>
                </c:pt>
                <c:pt idx="495">
                  <c:v>1.93226242</c:v>
                </c:pt>
                <c:pt idx="496">
                  <c:v>1.9358155699999999</c:v>
                </c:pt>
                <c:pt idx="497">
                  <c:v>1.9390678400000001</c:v>
                </c:pt>
                <c:pt idx="498">
                  <c:v>1.9466552699999999</c:v>
                </c:pt>
                <c:pt idx="499">
                  <c:v>1.9489726999999999</c:v>
                </c:pt>
                <c:pt idx="500">
                  <c:v>1.95268869</c:v>
                </c:pt>
                <c:pt idx="501">
                  <c:v>1.9583501800000001</c:v>
                </c:pt>
                <c:pt idx="502">
                  <c:v>1.9631497899999999</c:v>
                </c:pt>
                <c:pt idx="503">
                  <c:v>1.9667770899999999</c:v>
                </c:pt>
                <c:pt idx="504">
                  <c:v>1.9710122299999999</c:v>
                </c:pt>
                <c:pt idx="505">
                  <c:v>1.9740853300000001</c:v>
                </c:pt>
                <c:pt idx="506">
                  <c:v>1.97666454</c:v>
                </c:pt>
                <c:pt idx="507">
                  <c:v>1.98114824</c:v>
                </c:pt>
                <c:pt idx="508">
                  <c:v>1.9851532000000001</c:v>
                </c:pt>
                <c:pt idx="509">
                  <c:v>1.99008048</c:v>
                </c:pt>
                <c:pt idx="510">
                  <c:v>1.99903834</c:v>
                </c:pt>
                <c:pt idx="511">
                  <c:v>2.00028491</c:v>
                </c:pt>
                <c:pt idx="512">
                  <c:v>2.00194669</c:v>
                </c:pt>
                <c:pt idx="513">
                  <c:v>2.0090739700000002</c:v>
                </c:pt>
                <c:pt idx="514">
                  <c:v>2.0169103100000001</c:v>
                </c:pt>
                <c:pt idx="515">
                  <c:v>2.0176060200000001</c:v>
                </c:pt>
                <c:pt idx="516">
                  <c:v>2.0181226699999999</c:v>
                </c:pt>
                <c:pt idx="517">
                  <c:v>2.0277276</c:v>
                </c:pt>
                <c:pt idx="518">
                  <c:v>2.02847672</c:v>
                </c:pt>
                <c:pt idx="519">
                  <c:v>2.0362951800000002</c:v>
                </c:pt>
                <c:pt idx="520">
                  <c:v>2.0374371999999998</c:v>
                </c:pt>
                <c:pt idx="521">
                  <c:v>2.0435731399999999</c:v>
                </c:pt>
                <c:pt idx="522">
                  <c:v>2.0463337899999998</c:v>
                </c:pt>
                <c:pt idx="523">
                  <c:v>2.0467913200000001</c:v>
                </c:pt>
                <c:pt idx="524">
                  <c:v>2.0547978900000001</c:v>
                </c:pt>
                <c:pt idx="525">
                  <c:v>2.0566744799999999</c:v>
                </c:pt>
                <c:pt idx="526">
                  <c:v>2.0621030299999998</c:v>
                </c:pt>
                <c:pt idx="527">
                  <c:v>2.0658581300000001</c:v>
                </c:pt>
                <c:pt idx="528">
                  <c:v>2.0682234799999999</c:v>
                </c:pt>
                <c:pt idx="529">
                  <c:v>2.0748920399999999</c:v>
                </c:pt>
                <c:pt idx="530">
                  <c:v>2.0788412100000002</c:v>
                </c:pt>
                <c:pt idx="531">
                  <c:v>2.0832657800000001</c:v>
                </c:pt>
                <c:pt idx="532">
                  <c:v>2.0900301899999998</c:v>
                </c:pt>
                <c:pt idx="533">
                  <c:v>2.0912423100000002</c:v>
                </c:pt>
                <c:pt idx="534">
                  <c:v>2.09343243</c:v>
                </c:pt>
                <c:pt idx="535">
                  <c:v>2.10069704</c:v>
                </c:pt>
                <c:pt idx="536">
                  <c:v>2.1039662400000001</c:v>
                </c:pt>
                <c:pt idx="537">
                  <c:v>2.1100945499999999</c:v>
                </c:pt>
                <c:pt idx="538">
                  <c:v>2.1147856699999998</c:v>
                </c:pt>
                <c:pt idx="539">
                  <c:v>2.1172621299999999</c:v>
                </c:pt>
                <c:pt idx="540">
                  <c:v>2.1193947799999999</c:v>
                </c:pt>
                <c:pt idx="541">
                  <c:v>2.1248486</c:v>
                </c:pt>
                <c:pt idx="542">
                  <c:v>2.1305568199999998</c:v>
                </c:pt>
                <c:pt idx="543">
                  <c:v>2.13327789</c:v>
                </c:pt>
                <c:pt idx="544">
                  <c:v>2.13969517</c:v>
                </c:pt>
                <c:pt idx="545">
                  <c:v>2.1407444500000001</c:v>
                </c:pt>
                <c:pt idx="546">
                  <c:v>2.1462624099999998</c:v>
                </c:pt>
                <c:pt idx="547">
                  <c:v>2.14665127</c:v>
                </c:pt>
                <c:pt idx="548">
                  <c:v>2.1514499200000001</c:v>
                </c:pt>
              </c:numCache>
            </c:numRef>
          </c:xVal>
          <c:yVal>
            <c:numRef>
              <c:f>'diffuser+sidepod'!$E$3:$E$551</c:f>
              <c:numCache>
                <c:formatCode>0.00</c:formatCode>
                <c:ptCount val="549"/>
                <c:pt idx="0">
                  <c:v>108.73279599999999</c:v>
                </c:pt>
                <c:pt idx="1">
                  <c:v>105.852547</c:v>
                </c:pt>
                <c:pt idx="2">
                  <c:v>104.577393</c:v>
                </c:pt>
                <c:pt idx="3">
                  <c:v>101.70399500000001</c:v>
                </c:pt>
                <c:pt idx="4">
                  <c:v>100.155083</c:v>
                </c:pt>
                <c:pt idx="5">
                  <c:v>97.821579</c:v>
                </c:pt>
                <c:pt idx="6">
                  <c:v>94.865554799999998</c:v>
                </c:pt>
                <c:pt idx="7">
                  <c:v>94.065978999999999</c:v>
                </c:pt>
                <c:pt idx="8">
                  <c:v>92.9457855</c:v>
                </c:pt>
                <c:pt idx="9">
                  <c:v>90.991470300000003</c:v>
                </c:pt>
                <c:pt idx="10">
                  <c:v>87.387291000000005</c:v>
                </c:pt>
                <c:pt idx="11">
                  <c:v>87.073814400000003</c:v>
                </c:pt>
                <c:pt idx="12">
                  <c:v>86.786460899999994</c:v>
                </c:pt>
                <c:pt idx="13">
                  <c:v>82.065544099999997</c:v>
                </c:pt>
                <c:pt idx="14">
                  <c:v>80.625198400000002</c:v>
                </c:pt>
                <c:pt idx="15">
                  <c:v>77.406166099999993</c:v>
                </c:pt>
                <c:pt idx="16">
                  <c:v>74.279701200000005</c:v>
                </c:pt>
                <c:pt idx="17">
                  <c:v>72.3066101</c:v>
                </c:pt>
                <c:pt idx="18">
                  <c:v>67.602462799999998</c:v>
                </c:pt>
                <c:pt idx="19">
                  <c:v>66.255127000000002</c:v>
                </c:pt>
                <c:pt idx="20">
                  <c:v>64.291404700000001</c:v>
                </c:pt>
                <c:pt idx="21">
                  <c:v>60.978820800000001</c:v>
                </c:pt>
                <c:pt idx="22">
                  <c:v>56.300353999999999</c:v>
                </c:pt>
                <c:pt idx="23">
                  <c:v>55.477260600000001</c:v>
                </c:pt>
                <c:pt idx="24">
                  <c:v>53.835361499999998</c:v>
                </c:pt>
                <c:pt idx="25">
                  <c:v>48.594261199999998</c:v>
                </c:pt>
                <c:pt idx="26">
                  <c:v>43.941490199999997</c:v>
                </c:pt>
                <c:pt idx="27">
                  <c:v>39.4229202</c:v>
                </c:pt>
                <c:pt idx="28">
                  <c:v>35.929294599999999</c:v>
                </c:pt>
                <c:pt idx="29">
                  <c:v>28.791316999999999</c:v>
                </c:pt>
                <c:pt idx="30">
                  <c:v>23.771064800000001</c:v>
                </c:pt>
                <c:pt idx="31">
                  <c:v>15.5655804</c:v>
                </c:pt>
                <c:pt idx="32">
                  <c:v>7.8111720099999999</c:v>
                </c:pt>
                <c:pt idx="33">
                  <c:v>0.39691948900000001</c:v>
                </c:pt>
                <c:pt idx="34">
                  <c:v>-9.3891830400000007</c:v>
                </c:pt>
                <c:pt idx="35">
                  <c:v>-14.361720999999999</c:v>
                </c:pt>
                <c:pt idx="36">
                  <c:v>-14.990762699999999</c:v>
                </c:pt>
                <c:pt idx="37">
                  <c:v>-17.251686100000001</c:v>
                </c:pt>
                <c:pt idx="38">
                  <c:v>-12.9980545</c:v>
                </c:pt>
                <c:pt idx="39">
                  <c:v>-9.1684255599999993</c:v>
                </c:pt>
                <c:pt idx="40">
                  <c:v>-3.1089375000000001</c:v>
                </c:pt>
                <c:pt idx="41">
                  <c:v>3.8037927200000001</c:v>
                </c:pt>
                <c:pt idx="42">
                  <c:v>10.382607500000001</c:v>
                </c:pt>
                <c:pt idx="43">
                  <c:v>14.519981400000001</c:v>
                </c:pt>
                <c:pt idx="44">
                  <c:v>20.328195600000001</c:v>
                </c:pt>
                <c:pt idx="45">
                  <c:v>22.159633599999999</c:v>
                </c:pt>
                <c:pt idx="46">
                  <c:v>24.745157200000001</c:v>
                </c:pt>
                <c:pt idx="47">
                  <c:v>28.965234800000001</c:v>
                </c:pt>
                <c:pt idx="48">
                  <c:v>32.391876199999999</c:v>
                </c:pt>
                <c:pt idx="49">
                  <c:v>34.395546000000003</c:v>
                </c:pt>
                <c:pt idx="50">
                  <c:v>35.751525899999997</c:v>
                </c:pt>
                <c:pt idx="51">
                  <c:v>38.948967000000003</c:v>
                </c:pt>
                <c:pt idx="52">
                  <c:v>41.623539000000001</c:v>
                </c:pt>
                <c:pt idx="53">
                  <c:v>42.868610400000001</c:v>
                </c:pt>
                <c:pt idx="54">
                  <c:v>46.420845</c:v>
                </c:pt>
                <c:pt idx="55">
                  <c:v>46.5167389</c:v>
                </c:pt>
                <c:pt idx="56">
                  <c:v>46.536979700000003</c:v>
                </c:pt>
                <c:pt idx="57">
                  <c:v>46.626365700000001</c:v>
                </c:pt>
                <c:pt idx="58">
                  <c:v>50.416908300000003</c:v>
                </c:pt>
                <c:pt idx="59">
                  <c:v>51.3016243</c:v>
                </c:pt>
                <c:pt idx="60">
                  <c:v>54.302661899999997</c:v>
                </c:pt>
                <c:pt idx="61">
                  <c:v>54.748104099999999</c:v>
                </c:pt>
                <c:pt idx="62">
                  <c:v>58.4163055</c:v>
                </c:pt>
                <c:pt idx="63">
                  <c:v>58.606361399999997</c:v>
                </c:pt>
                <c:pt idx="64">
                  <c:v>58.853301999999999</c:v>
                </c:pt>
                <c:pt idx="65">
                  <c:v>62.073600800000001</c:v>
                </c:pt>
                <c:pt idx="66">
                  <c:v>63.650417300000001</c:v>
                </c:pt>
                <c:pt idx="67">
                  <c:v>64.382186899999994</c:v>
                </c:pt>
                <c:pt idx="68">
                  <c:v>66.831657399999997</c:v>
                </c:pt>
                <c:pt idx="69">
                  <c:v>67.341918899999996</c:v>
                </c:pt>
                <c:pt idx="70">
                  <c:v>67.525253300000003</c:v>
                </c:pt>
                <c:pt idx="71">
                  <c:v>70.483734100000007</c:v>
                </c:pt>
                <c:pt idx="72">
                  <c:v>71.187988300000001</c:v>
                </c:pt>
                <c:pt idx="73">
                  <c:v>72.814041099999997</c:v>
                </c:pt>
                <c:pt idx="74">
                  <c:v>74.506187400000002</c:v>
                </c:pt>
                <c:pt idx="75">
                  <c:v>75.103866600000003</c:v>
                </c:pt>
                <c:pt idx="76">
                  <c:v>75.536758399999997</c:v>
                </c:pt>
                <c:pt idx="77">
                  <c:v>77.174095199999996</c:v>
                </c:pt>
                <c:pt idx="78">
                  <c:v>79.0302887</c:v>
                </c:pt>
                <c:pt idx="79">
                  <c:v>79.271766700000001</c:v>
                </c:pt>
                <c:pt idx="80">
                  <c:v>79.494117700000004</c:v>
                </c:pt>
                <c:pt idx="81">
                  <c:v>81.0310822</c:v>
                </c:pt>
                <c:pt idx="82">
                  <c:v>83.151733399999998</c:v>
                </c:pt>
                <c:pt idx="83">
                  <c:v>84.318923999999996</c:v>
                </c:pt>
                <c:pt idx="84">
                  <c:v>85.1178436</c:v>
                </c:pt>
                <c:pt idx="85">
                  <c:v>86.757309000000006</c:v>
                </c:pt>
                <c:pt idx="86">
                  <c:v>87.874397299999998</c:v>
                </c:pt>
                <c:pt idx="87">
                  <c:v>87.948257400000003</c:v>
                </c:pt>
                <c:pt idx="88">
                  <c:v>89.578842199999997</c:v>
                </c:pt>
                <c:pt idx="89">
                  <c:v>89.892944299999996</c:v>
                </c:pt>
                <c:pt idx="90">
                  <c:v>91.310348500000003</c:v>
                </c:pt>
                <c:pt idx="91">
                  <c:v>91.879585300000002</c:v>
                </c:pt>
                <c:pt idx="92">
                  <c:v>92.937316899999999</c:v>
                </c:pt>
                <c:pt idx="93">
                  <c:v>94.419517499999998</c:v>
                </c:pt>
                <c:pt idx="94">
                  <c:v>94.7705536</c:v>
                </c:pt>
                <c:pt idx="95">
                  <c:v>95.173461900000007</c:v>
                </c:pt>
                <c:pt idx="96">
                  <c:v>96.653823900000006</c:v>
                </c:pt>
                <c:pt idx="97">
                  <c:v>97.608222999999995</c:v>
                </c:pt>
                <c:pt idx="98">
                  <c:v>98.106338500000007</c:v>
                </c:pt>
                <c:pt idx="99">
                  <c:v>98.797912600000004</c:v>
                </c:pt>
                <c:pt idx="100">
                  <c:v>99.512138399999998</c:v>
                </c:pt>
                <c:pt idx="101">
                  <c:v>100.947273</c:v>
                </c:pt>
                <c:pt idx="102">
                  <c:v>101.096153</c:v>
                </c:pt>
                <c:pt idx="103">
                  <c:v>101.209259</c:v>
                </c:pt>
                <c:pt idx="104">
                  <c:v>102.15379299999999</c:v>
                </c:pt>
                <c:pt idx="105">
                  <c:v>102.669769</c:v>
                </c:pt>
                <c:pt idx="106">
                  <c:v>102.995445</c:v>
                </c:pt>
                <c:pt idx="107">
                  <c:v>103.333023</c:v>
                </c:pt>
                <c:pt idx="108">
                  <c:v>104.07270800000001</c:v>
                </c:pt>
                <c:pt idx="109">
                  <c:v>105.063644</c:v>
                </c:pt>
                <c:pt idx="110">
                  <c:v>105.277687</c:v>
                </c:pt>
                <c:pt idx="111">
                  <c:v>105.35301200000001</c:v>
                </c:pt>
                <c:pt idx="112">
                  <c:v>105.954285</c:v>
                </c:pt>
                <c:pt idx="113">
                  <c:v>106.482147</c:v>
                </c:pt>
                <c:pt idx="114">
                  <c:v>106.485893</c:v>
                </c:pt>
                <c:pt idx="115">
                  <c:v>106.49372099999999</c:v>
                </c:pt>
                <c:pt idx="116">
                  <c:v>107.62443500000001</c:v>
                </c:pt>
                <c:pt idx="117">
                  <c:v>108.478348</c:v>
                </c:pt>
                <c:pt idx="118">
                  <c:v>108.533638</c:v>
                </c:pt>
                <c:pt idx="119">
                  <c:v>108.566208</c:v>
                </c:pt>
                <c:pt idx="120">
                  <c:v>108.970016</c:v>
                </c:pt>
                <c:pt idx="121">
                  <c:v>109.08086400000001</c:v>
                </c:pt>
                <c:pt idx="122">
                  <c:v>109.176956</c:v>
                </c:pt>
                <c:pt idx="123">
                  <c:v>109.313644</c:v>
                </c:pt>
                <c:pt idx="124">
                  <c:v>109.656464</c:v>
                </c:pt>
                <c:pt idx="125">
                  <c:v>109.73286400000001</c:v>
                </c:pt>
                <c:pt idx="126">
                  <c:v>109.85945100000001</c:v>
                </c:pt>
                <c:pt idx="127">
                  <c:v>109.88958</c:v>
                </c:pt>
                <c:pt idx="128">
                  <c:v>109.972855</c:v>
                </c:pt>
                <c:pt idx="129">
                  <c:v>109.94375599999999</c:v>
                </c:pt>
                <c:pt idx="130">
                  <c:v>110.061455</c:v>
                </c:pt>
                <c:pt idx="131">
                  <c:v>110.163269</c:v>
                </c:pt>
                <c:pt idx="132">
                  <c:v>110.137474</c:v>
                </c:pt>
                <c:pt idx="133">
                  <c:v>110.04626500000001</c:v>
                </c:pt>
                <c:pt idx="134">
                  <c:v>109.923027</c:v>
                </c:pt>
                <c:pt idx="135">
                  <c:v>109.556831</c:v>
                </c:pt>
                <c:pt idx="136">
                  <c:v>109.35005200000001</c:v>
                </c:pt>
                <c:pt idx="137">
                  <c:v>109.084503</c:v>
                </c:pt>
                <c:pt idx="138">
                  <c:v>108.74496499999999</c:v>
                </c:pt>
                <c:pt idx="139">
                  <c:v>108.53724699999999</c:v>
                </c:pt>
                <c:pt idx="140">
                  <c:v>108.35185199999999</c:v>
                </c:pt>
                <c:pt idx="141">
                  <c:v>107.70156900000001</c:v>
                </c:pt>
                <c:pt idx="142">
                  <c:v>107.550583</c:v>
                </c:pt>
                <c:pt idx="143">
                  <c:v>107.345268</c:v>
                </c:pt>
                <c:pt idx="144">
                  <c:v>106.36264</c:v>
                </c:pt>
                <c:pt idx="145">
                  <c:v>105.765854</c:v>
                </c:pt>
                <c:pt idx="146">
                  <c:v>105.394981</c:v>
                </c:pt>
                <c:pt idx="147">
                  <c:v>105.002762</c:v>
                </c:pt>
                <c:pt idx="148">
                  <c:v>104.358948</c:v>
                </c:pt>
                <c:pt idx="149">
                  <c:v>103.53836099999999</c:v>
                </c:pt>
                <c:pt idx="150">
                  <c:v>103.08788300000001</c:v>
                </c:pt>
                <c:pt idx="151">
                  <c:v>102.352386</c:v>
                </c:pt>
                <c:pt idx="152">
                  <c:v>101.460579</c:v>
                </c:pt>
                <c:pt idx="153">
                  <c:v>100.730362</c:v>
                </c:pt>
                <c:pt idx="154">
                  <c:v>99.185501099999996</c:v>
                </c:pt>
                <c:pt idx="155">
                  <c:v>97.581291199999995</c:v>
                </c:pt>
                <c:pt idx="156">
                  <c:v>97.578285199999996</c:v>
                </c:pt>
                <c:pt idx="157">
                  <c:v>97.574775700000004</c:v>
                </c:pt>
                <c:pt idx="158">
                  <c:v>96.211166399999996</c:v>
                </c:pt>
                <c:pt idx="159">
                  <c:v>95.303871200000003</c:v>
                </c:pt>
                <c:pt idx="160">
                  <c:v>94.549568199999996</c:v>
                </c:pt>
                <c:pt idx="161">
                  <c:v>92.865112300000007</c:v>
                </c:pt>
                <c:pt idx="162">
                  <c:v>92.608245800000006</c:v>
                </c:pt>
                <c:pt idx="163">
                  <c:v>91.396682699999999</c:v>
                </c:pt>
                <c:pt idx="164">
                  <c:v>90.432067900000007</c:v>
                </c:pt>
                <c:pt idx="165">
                  <c:v>90.070365899999999</c:v>
                </c:pt>
                <c:pt idx="166">
                  <c:v>88.149932899999996</c:v>
                </c:pt>
                <c:pt idx="167">
                  <c:v>85.757827800000001</c:v>
                </c:pt>
                <c:pt idx="168">
                  <c:v>85.487853999999999</c:v>
                </c:pt>
                <c:pt idx="169">
                  <c:v>84.759849500000001</c:v>
                </c:pt>
                <c:pt idx="170">
                  <c:v>82.953735399999999</c:v>
                </c:pt>
                <c:pt idx="171">
                  <c:v>82.622741700000006</c:v>
                </c:pt>
                <c:pt idx="172">
                  <c:v>81.813911399999995</c:v>
                </c:pt>
                <c:pt idx="173">
                  <c:v>80.049156199999999</c:v>
                </c:pt>
                <c:pt idx="174">
                  <c:v>78.2893677</c:v>
                </c:pt>
                <c:pt idx="175">
                  <c:v>76.325706499999995</c:v>
                </c:pt>
                <c:pt idx="176">
                  <c:v>73.926574700000003</c:v>
                </c:pt>
                <c:pt idx="177">
                  <c:v>72.378692599999994</c:v>
                </c:pt>
                <c:pt idx="178">
                  <c:v>70.917450000000002</c:v>
                </c:pt>
                <c:pt idx="179">
                  <c:v>68.345107999999996</c:v>
                </c:pt>
                <c:pt idx="180">
                  <c:v>65.853637699999993</c:v>
                </c:pt>
                <c:pt idx="181">
                  <c:v>64.644432100000003</c:v>
                </c:pt>
                <c:pt idx="182">
                  <c:v>63.843997999999999</c:v>
                </c:pt>
                <c:pt idx="183">
                  <c:v>62.060821500000003</c:v>
                </c:pt>
                <c:pt idx="184">
                  <c:v>59.212951699999998</c:v>
                </c:pt>
                <c:pt idx="185">
                  <c:v>58.003067000000001</c:v>
                </c:pt>
                <c:pt idx="186">
                  <c:v>56.544914200000001</c:v>
                </c:pt>
                <c:pt idx="187">
                  <c:v>52.664710999999997</c:v>
                </c:pt>
                <c:pt idx="188">
                  <c:v>49.882427200000002</c:v>
                </c:pt>
                <c:pt idx="189">
                  <c:v>49.045848800000002</c:v>
                </c:pt>
                <c:pt idx="190">
                  <c:v>45.074886300000003</c:v>
                </c:pt>
                <c:pt idx="191">
                  <c:v>44.3682327</c:v>
                </c:pt>
                <c:pt idx="192">
                  <c:v>38.5091629</c:v>
                </c:pt>
                <c:pt idx="193">
                  <c:v>38.505538899999998</c:v>
                </c:pt>
                <c:pt idx="194">
                  <c:v>38.502166699999997</c:v>
                </c:pt>
                <c:pt idx="195">
                  <c:v>33.291107199999999</c:v>
                </c:pt>
                <c:pt idx="196">
                  <c:v>32.700973500000003</c:v>
                </c:pt>
                <c:pt idx="197">
                  <c:v>29.199390399999999</c:v>
                </c:pt>
                <c:pt idx="198">
                  <c:v>28.575580599999999</c:v>
                </c:pt>
                <c:pt idx="199">
                  <c:v>25.291461900000002</c:v>
                </c:pt>
                <c:pt idx="200">
                  <c:v>22.997472800000001</c:v>
                </c:pt>
                <c:pt idx="201">
                  <c:v>21.559043899999999</c:v>
                </c:pt>
                <c:pt idx="202">
                  <c:v>19.125204100000001</c:v>
                </c:pt>
                <c:pt idx="203">
                  <c:v>16.327528000000001</c:v>
                </c:pt>
                <c:pt idx="204">
                  <c:v>14.870704699999999</c:v>
                </c:pt>
                <c:pt idx="205">
                  <c:v>10.936362300000001</c:v>
                </c:pt>
                <c:pt idx="206">
                  <c:v>10.691417700000001</c:v>
                </c:pt>
                <c:pt idx="207">
                  <c:v>9.7542638799999999</c:v>
                </c:pt>
                <c:pt idx="208">
                  <c:v>7.0480957000000002</c:v>
                </c:pt>
                <c:pt idx="209">
                  <c:v>6.3776264200000004</c:v>
                </c:pt>
                <c:pt idx="210">
                  <c:v>2.33247209</c:v>
                </c:pt>
                <c:pt idx="211">
                  <c:v>0.797099471</c:v>
                </c:pt>
                <c:pt idx="212">
                  <c:v>-2.3859007399999999</c:v>
                </c:pt>
                <c:pt idx="213">
                  <c:v>-2.4178609799999999</c:v>
                </c:pt>
                <c:pt idx="214">
                  <c:v>-5.17404127</c:v>
                </c:pt>
                <c:pt idx="215">
                  <c:v>-5.8183956099999996</c:v>
                </c:pt>
                <c:pt idx="216">
                  <c:v>-8.8888025299999995</c:v>
                </c:pt>
                <c:pt idx="217">
                  <c:v>-9.9594163899999995</c:v>
                </c:pt>
                <c:pt idx="218">
                  <c:v>-12.989877699999999</c:v>
                </c:pt>
                <c:pt idx="219">
                  <c:v>-14.1970825</c:v>
                </c:pt>
                <c:pt idx="220">
                  <c:v>-16.739156699999999</c:v>
                </c:pt>
                <c:pt idx="221">
                  <c:v>-17.529804200000001</c:v>
                </c:pt>
                <c:pt idx="222">
                  <c:v>-18.107631699999999</c:v>
                </c:pt>
                <c:pt idx="223">
                  <c:v>-20.777011900000002</c:v>
                </c:pt>
                <c:pt idx="224">
                  <c:v>-23.071441700000001</c:v>
                </c:pt>
                <c:pt idx="225">
                  <c:v>-23.929525399999999</c:v>
                </c:pt>
                <c:pt idx="226">
                  <c:v>-26.387851699999999</c:v>
                </c:pt>
                <c:pt idx="227">
                  <c:v>-27.432176599999998</c:v>
                </c:pt>
                <c:pt idx="228">
                  <c:v>-27.695404100000001</c:v>
                </c:pt>
                <c:pt idx="229">
                  <c:v>-30.608741800000001</c:v>
                </c:pt>
                <c:pt idx="230">
                  <c:v>-31.614129999999999</c:v>
                </c:pt>
                <c:pt idx="231">
                  <c:v>-34.291961700000002</c:v>
                </c:pt>
                <c:pt idx="232">
                  <c:v>-35.922569299999999</c:v>
                </c:pt>
                <c:pt idx="233">
                  <c:v>-38.228305800000001</c:v>
                </c:pt>
                <c:pt idx="234">
                  <c:v>-38.935207400000003</c:v>
                </c:pt>
                <c:pt idx="235">
                  <c:v>-41.007148700000002</c:v>
                </c:pt>
                <c:pt idx="236">
                  <c:v>-41.081905399999997</c:v>
                </c:pt>
                <c:pt idx="237">
                  <c:v>-43.880107899999999</c:v>
                </c:pt>
                <c:pt idx="238">
                  <c:v>-44.410747499999999</c:v>
                </c:pt>
                <c:pt idx="239">
                  <c:v>-45.5590744</c:v>
                </c:pt>
                <c:pt idx="240">
                  <c:v>-46.639419599999997</c:v>
                </c:pt>
                <c:pt idx="241">
                  <c:v>-47.244743300000003</c:v>
                </c:pt>
                <c:pt idx="242">
                  <c:v>-48.236522700000002</c:v>
                </c:pt>
                <c:pt idx="243">
                  <c:v>-49.220001199999999</c:v>
                </c:pt>
                <c:pt idx="244">
                  <c:v>-50.035987900000002</c:v>
                </c:pt>
                <c:pt idx="245">
                  <c:v>-51.070671099999998</c:v>
                </c:pt>
                <c:pt idx="246">
                  <c:v>-52.195426900000001</c:v>
                </c:pt>
                <c:pt idx="247">
                  <c:v>-52.6607056</c:v>
                </c:pt>
                <c:pt idx="248">
                  <c:v>-54.464813200000002</c:v>
                </c:pt>
                <c:pt idx="249">
                  <c:v>-54.959991500000001</c:v>
                </c:pt>
                <c:pt idx="250">
                  <c:v>-56.215469400000003</c:v>
                </c:pt>
                <c:pt idx="251">
                  <c:v>-56.554691300000002</c:v>
                </c:pt>
                <c:pt idx="252">
                  <c:v>-57.508903500000002</c:v>
                </c:pt>
                <c:pt idx="253">
                  <c:v>-57.7578964</c:v>
                </c:pt>
                <c:pt idx="254">
                  <c:v>-58.847320600000003</c:v>
                </c:pt>
                <c:pt idx="255">
                  <c:v>-58.917377500000001</c:v>
                </c:pt>
                <c:pt idx="256">
                  <c:v>-59.054317500000003</c:v>
                </c:pt>
                <c:pt idx="257">
                  <c:v>-59.914482100000001</c:v>
                </c:pt>
                <c:pt idx="258">
                  <c:v>-60.795280499999997</c:v>
                </c:pt>
                <c:pt idx="259">
                  <c:v>-60.870338400000001</c:v>
                </c:pt>
                <c:pt idx="260">
                  <c:v>-60.925144199999998</c:v>
                </c:pt>
                <c:pt idx="261">
                  <c:v>-61.745513899999999</c:v>
                </c:pt>
                <c:pt idx="262">
                  <c:v>-61.955490099999999</c:v>
                </c:pt>
                <c:pt idx="263">
                  <c:v>-62.367164600000002</c:v>
                </c:pt>
                <c:pt idx="264">
                  <c:v>-62.598922700000003</c:v>
                </c:pt>
                <c:pt idx="265">
                  <c:v>-62.7814713</c:v>
                </c:pt>
                <c:pt idx="266">
                  <c:v>-62.997905699999997</c:v>
                </c:pt>
                <c:pt idx="267">
                  <c:v>-63.132289900000004</c:v>
                </c:pt>
                <c:pt idx="268">
                  <c:v>-63.5255127</c:v>
                </c:pt>
                <c:pt idx="269">
                  <c:v>-63.551200899999998</c:v>
                </c:pt>
                <c:pt idx="270">
                  <c:v>-63.837715099999997</c:v>
                </c:pt>
                <c:pt idx="271">
                  <c:v>-64.031234699999999</c:v>
                </c:pt>
                <c:pt idx="272">
                  <c:v>-64.358688400000005</c:v>
                </c:pt>
                <c:pt idx="273">
                  <c:v>-64.537246699999997</c:v>
                </c:pt>
                <c:pt idx="274">
                  <c:v>-64.822853100000003</c:v>
                </c:pt>
                <c:pt idx="275">
                  <c:v>-65.085571299999998</c:v>
                </c:pt>
                <c:pt idx="276">
                  <c:v>-65.3791504</c:v>
                </c:pt>
                <c:pt idx="277">
                  <c:v>-65.654609699999995</c:v>
                </c:pt>
                <c:pt idx="278">
                  <c:v>-65.689498900000004</c:v>
                </c:pt>
                <c:pt idx="279">
                  <c:v>-65.767181399999998</c:v>
                </c:pt>
                <c:pt idx="280">
                  <c:v>-65.774078399999993</c:v>
                </c:pt>
                <c:pt idx="281">
                  <c:v>-65.864425699999998</c:v>
                </c:pt>
                <c:pt idx="282">
                  <c:v>-66.194320700000006</c:v>
                </c:pt>
                <c:pt idx="283">
                  <c:v>-66.411377000000002</c:v>
                </c:pt>
                <c:pt idx="284">
                  <c:v>-66.499771100000004</c:v>
                </c:pt>
                <c:pt idx="285">
                  <c:v>-66.825454699999995</c:v>
                </c:pt>
                <c:pt idx="286">
                  <c:v>-66.890777600000007</c:v>
                </c:pt>
                <c:pt idx="287">
                  <c:v>-67.298347500000006</c:v>
                </c:pt>
                <c:pt idx="288">
                  <c:v>-67.424591100000001</c:v>
                </c:pt>
                <c:pt idx="289">
                  <c:v>-68.105850200000006</c:v>
                </c:pt>
                <c:pt idx="290">
                  <c:v>-68.406829799999997</c:v>
                </c:pt>
                <c:pt idx="291">
                  <c:v>-69.339729300000002</c:v>
                </c:pt>
                <c:pt idx="292">
                  <c:v>-69.346664399999995</c:v>
                </c:pt>
                <c:pt idx="293">
                  <c:v>-68.758224499999997</c:v>
                </c:pt>
                <c:pt idx="294">
                  <c:v>-68.446739199999996</c:v>
                </c:pt>
                <c:pt idx="295">
                  <c:v>-68.327629099999996</c:v>
                </c:pt>
                <c:pt idx="296">
                  <c:v>-68.416336099999995</c:v>
                </c:pt>
                <c:pt idx="297">
                  <c:v>-69.063705400000003</c:v>
                </c:pt>
                <c:pt idx="298">
                  <c:v>-69.392746000000002</c:v>
                </c:pt>
                <c:pt idx="299">
                  <c:v>-70.522796600000007</c:v>
                </c:pt>
                <c:pt idx="300">
                  <c:v>-70.560997</c:v>
                </c:pt>
                <c:pt idx="301">
                  <c:v>-70.419509899999994</c:v>
                </c:pt>
                <c:pt idx="302">
                  <c:v>-69.737335200000004</c:v>
                </c:pt>
                <c:pt idx="303">
                  <c:v>-69.054084799999998</c:v>
                </c:pt>
                <c:pt idx="304">
                  <c:v>-68.692092900000006</c:v>
                </c:pt>
                <c:pt idx="305">
                  <c:v>-68.090171799999993</c:v>
                </c:pt>
                <c:pt idx="306">
                  <c:v>-68.0121307</c:v>
                </c:pt>
                <c:pt idx="307">
                  <c:v>-68.3802795</c:v>
                </c:pt>
                <c:pt idx="308">
                  <c:v>-68.397903400000004</c:v>
                </c:pt>
                <c:pt idx="309">
                  <c:v>-68.614387500000007</c:v>
                </c:pt>
                <c:pt idx="310">
                  <c:v>-68.252685499999998</c:v>
                </c:pt>
                <c:pt idx="311">
                  <c:v>-68.2221756</c:v>
                </c:pt>
                <c:pt idx="312">
                  <c:v>-68.173316999999997</c:v>
                </c:pt>
                <c:pt idx="313">
                  <c:v>-67.833587600000001</c:v>
                </c:pt>
                <c:pt idx="314">
                  <c:v>-67.555069000000003</c:v>
                </c:pt>
                <c:pt idx="315">
                  <c:v>-67.197792100000001</c:v>
                </c:pt>
                <c:pt idx="316">
                  <c:v>-66.8551559</c:v>
                </c:pt>
                <c:pt idx="317">
                  <c:v>-66.079948400000006</c:v>
                </c:pt>
                <c:pt idx="318">
                  <c:v>-65.731338500000007</c:v>
                </c:pt>
                <c:pt idx="319">
                  <c:v>-65.640808100000001</c:v>
                </c:pt>
                <c:pt idx="320">
                  <c:v>-65.434669499999998</c:v>
                </c:pt>
                <c:pt idx="321">
                  <c:v>-65.045806900000002</c:v>
                </c:pt>
                <c:pt idx="322">
                  <c:v>-65.052688599999996</c:v>
                </c:pt>
                <c:pt idx="323">
                  <c:v>-64.997253400000005</c:v>
                </c:pt>
                <c:pt idx="324">
                  <c:v>-64.867057799999998</c:v>
                </c:pt>
                <c:pt idx="325">
                  <c:v>-64.856964099999999</c:v>
                </c:pt>
                <c:pt idx="326">
                  <c:v>-64.7112427</c:v>
                </c:pt>
                <c:pt idx="327">
                  <c:v>-64.571624799999995</c:v>
                </c:pt>
                <c:pt idx="328">
                  <c:v>-63.852928200000001</c:v>
                </c:pt>
                <c:pt idx="329">
                  <c:v>-63.608291600000001</c:v>
                </c:pt>
                <c:pt idx="330">
                  <c:v>-62.915763900000002</c:v>
                </c:pt>
                <c:pt idx="331">
                  <c:v>-62.806159999999998</c:v>
                </c:pt>
                <c:pt idx="332">
                  <c:v>-62.836902600000002</c:v>
                </c:pt>
                <c:pt idx="333">
                  <c:v>-62.543090800000002</c:v>
                </c:pt>
                <c:pt idx="334">
                  <c:v>-63.225944499999997</c:v>
                </c:pt>
                <c:pt idx="335">
                  <c:v>-63.6795197</c:v>
                </c:pt>
                <c:pt idx="336">
                  <c:v>-64.491027799999998</c:v>
                </c:pt>
                <c:pt idx="337">
                  <c:v>-64.883812000000006</c:v>
                </c:pt>
                <c:pt idx="338">
                  <c:v>-64.873481799999993</c:v>
                </c:pt>
                <c:pt idx="339">
                  <c:v>-64.906303399999999</c:v>
                </c:pt>
                <c:pt idx="340">
                  <c:v>-64.956863400000003</c:v>
                </c:pt>
                <c:pt idx="341">
                  <c:v>-65.305763200000001</c:v>
                </c:pt>
                <c:pt idx="342">
                  <c:v>-66.050796500000004</c:v>
                </c:pt>
                <c:pt idx="343">
                  <c:v>-66.592216500000006</c:v>
                </c:pt>
                <c:pt idx="344">
                  <c:v>-67.614288299999998</c:v>
                </c:pt>
                <c:pt idx="345">
                  <c:v>-67.816040000000001</c:v>
                </c:pt>
                <c:pt idx="346">
                  <c:v>-67.856903099999997</c:v>
                </c:pt>
                <c:pt idx="347">
                  <c:v>-68.093483000000006</c:v>
                </c:pt>
                <c:pt idx="348">
                  <c:v>-68.367904699999997</c:v>
                </c:pt>
                <c:pt idx="349">
                  <c:v>-68.806297299999997</c:v>
                </c:pt>
                <c:pt idx="350">
                  <c:v>-70.173934900000006</c:v>
                </c:pt>
                <c:pt idx="351">
                  <c:v>-70.245079000000004</c:v>
                </c:pt>
                <c:pt idx="352">
                  <c:v>-70.4196472</c:v>
                </c:pt>
                <c:pt idx="353">
                  <c:v>-71.128272999999993</c:v>
                </c:pt>
                <c:pt idx="354">
                  <c:v>-71.379417399999994</c:v>
                </c:pt>
                <c:pt idx="355">
                  <c:v>-72.234771699999996</c:v>
                </c:pt>
                <c:pt idx="356">
                  <c:v>-73.2260895</c:v>
                </c:pt>
                <c:pt idx="357">
                  <c:v>-74.654426599999994</c:v>
                </c:pt>
                <c:pt idx="358">
                  <c:v>-75.053016700000001</c:v>
                </c:pt>
                <c:pt idx="359">
                  <c:v>-75.305335999999997</c:v>
                </c:pt>
                <c:pt idx="360">
                  <c:v>-75.981109599999996</c:v>
                </c:pt>
                <c:pt idx="361">
                  <c:v>-77.284904499999996</c:v>
                </c:pt>
                <c:pt idx="362">
                  <c:v>-80.210639999999998</c:v>
                </c:pt>
                <c:pt idx="363">
                  <c:v>-80.284690900000001</c:v>
                </c:pt>
                <c:pt idx="364">
                  <c:v>-80.329582200000004</c:v>
                </c:pt>
                <c:pt idx="365">
                  <c:v>-80.540550199999998</c:v>
                </c:pt>
                <c:pt idx="366">
                  <c:v>-83.104415900000006</c:v>
                </c:pt>
                <c:pt idx="367">
                  <c:v>-83.366920500000006</c:v>
                </c:pt>
                <c:pt idx="368">
                  <c:v>-82.932784999999996</c:v>
                </c:pt>
                <c:pt idx="369">
                  <c:v>-82.748275800000002</c:v>
                </c:pt>
                <c:pt idx="370">
                  <c:v>-82.428443900000005</c:v>
                </c:pt>
                <c:pt idx="371">
                  <c:v>-82.503723100000002</c:v>
                </c:pt>
                <c:pt idx="372">
                  <c:v>-82.870506300000002</c:v>
                </c:pt>
                <c:pt idx="373">
                  <c:v>-82.971191399999995</c:v>
                </c:pt>
                <c:pt idx="374">
                  <c:v>-83.251655600000007</c:v>
                </c:pt>
                <c:pt idx="375">
                  <c:v>-83.892219499999996</c:v>
                </c:pt>
                <c:pt idx="376">
                  <c:v>-84.135292100000001</c:v>
                </c:pt>
                <c:pt idx="377">
                  <c:v>-84.913192699999996</c:v>
                </c:pt>
                <c:pt idx="378">
                  <c:v>-85.331558200000003</c:v>
                </c:pt>
                <c:pt idx="379">
                  <c:v>-85.918479899999994</c:v>
                </c:pt>
                <c:pt idx="380">
                  <c:v>-86.399337799999998</c:v>
                </c:pt>
                <c:pt idx="381">
                  <c:v>-86.9199524</c:v>
                </c:pt>
                <c:pt idx="382">
                  <c:v>-87.465972899999997</c:v>
                </c:pt>
                <c:pt idx="383">
                  <c:v>-88.093391400000002</c:v>
                </c:pt>
                <c:pt idx="384">
                  <c:v>-88.876594499999996</c:v>
                </c:pt>
                <c:pt idx="385">
                  <c:v>-89.470085100000006</c:v>
                </c:pt>
                <c:pt idx="386">
                  <c:v>-91.300033600000006</c:v>
                </c:pt>
                <c:pt idx="387">
                  <c:v>-91.912384000000003</c:v>
                </c:pt>
                <c:pt idx="388">
                  <c:v>-95.747962999999999</c:v>
                </c:pt>
                <c:pt idx="389">
                  <c:v>-97.204025299999998</c:v>
                </c:pt>
                <c:pt idx="390">
                  <c:v>-100.80188</c:v>
                </c:pt>
                <c:pt idx="391">
                  <c:v>-101.132355</c:v>
                </c:pt>
                <c:pt idx="392">
                  <c:v>-100.99859600000001</c:v>
                </c:pt>
                <c:pt idx="393">
                  <c:v>-99.077674900000005</c:v>
                </c:pt>
                <c:pt idx="394">
                  <c:v>-98.072364800000003</c:v>
                </c:pt>
                <c:pt idx="395">
                  <c:v>-96.471557599999997</c:v>
                </c:pt>
                <c:pt idx="396">
                  <c:v>-96.259185799999997</c:v>
                </c:pt>
                <c:pt idx="397">
                  <c:v>-95.036064100000004</c:v>
                </c:pt>
                <c:pt idx="398">
                  <c:v>-95.137489299999999</c:v>
                </c:pt>
                <c:pt idx="399">
                  <c:v>-94.851554899999996</c:v>
                </c:pt>
                <c:pt idx="400">
                  <c:v>-94.812553399999999</c:v>
                </c:pt>
                <c:pt idx="401">
                  <c:v>-94.286758399999997</c:v>
                </c:pt>
                <c:pt idx="402">
                  <c:v>-94.265922500000002</c:v>
                </c:pt>
                <c:pt idx="403">
                  <c:v>-94.336250300000003</c:v>
                </c:pt>
                <c:pt idx="404">
                  <c:v>-95.095825199999993</c:v>
                </c:pt>
                <c:pt idx="405">
                  <c:v>-95.361801099999994</c:v>
                </c:pt>
                <c:pt idx="406">
                  <c:v>-95.023940999999994</c:v>
                </c:pt>
                <c:pt idx="407">
                  <c:v>-95.053710899999999</c:v>
                </c:pt>
                <c:pt idx="408">
                  <c:v>-95.137855500000001</c:v>
                </c:pt>
                <c:pt idx="409">
                  <c:v>-95.434722899999997</c:v>
                </c:pt>
                <c:pt idx="410">
                  <c:v>-95.444267300000007</c:v>
                </c:pt>
                <c:pt idx="411">
                  <c:v>-96.934303299999996</c:v>
                </c:pt>
                <c:pt idx="412">
                  <c:v>-97.620239299999994</c:v>
                </c:pt>
                <c:pt idx="413">
                  <c:v>-101.168915</c:v>
                </c:pt>
                <c:pt idx="414">
                  <c:v>-102.206802</c:v>
                </c:pt>
                <c:pt idx="415">
                  <c:v>-104.424149</c:v>
                </c:pt>
                <c:pt idx="416">
                  <c:v>-106.248474</c:v>
                </c:pt>
                <c:pt idx="417">
                  <c:v>-106.489784</c:v>
                </c:pt>
                <c:pt idx="418">
                  <c:v>-107.24298899999999</c:v>
                </c:pt>
                <c:pt idx="419">
                  <c:v>-106.649254</c:v>
                </c:pt>
                <c:pt idx="420">
                  <c:v>-104.643806</c:v>
                </c:pt>
                <c:pt idx="421">
                  <c:v>-103.591415</c:v>
                </c:pt>
                <c:pt idx="422">
                  <c:v>-103.05012499999999</c:v>
                </c:pt>
                <c:pt idx="423">
                  <c:v>-101.87309999999999</c:v>
                </c:pt>
                <c:pt idx="424">
                  <c:v>-101.63780199999999</c:v>
                </c:pt>
                <c:pt idx="425">
                  <c:v>-101.545914</c:v>
                </c:pt>
                <c:pt idx="426">
                  <c:v>-101.850647</c:v>
                </c:pt>
                <c:pt idx="427">
                  <c:v>-101.473923</c:v>
                </c:pt>
                <c:pt idx="428">
                  <c:v>-101.736153</c:v>
                </c:pt>
                <c:pt idx="429">
                  <c:v>-101.48378</c:v>
                </c:pt>
                <c:pt idx="430">
                  <c:v>-101.543869</c:v>
                </c:pt>
                <c:pt idx="431">
                  <c:v>-101.553848</c:v>
                </c:pt>
                <c:pt idx="432">
                  <c:v>-101.10781900000001</c:v>
                </c:pt>
                <c:pt idx="433">
                  <c:v>-100.886284</c:v>
                </c:pt>
                <c:pt idx="434">
                  <c:v>-100.82431800000001</c:v>
                </c:pt>
                <c:pt idx="435">
                  <c:v>-101.472717</c:v>
                </c:pt>
                <c:pt idx="436">
                  <c:v>-101.26709</c:v>
                </c:pt>
                <c:pt idx="437">
                  <c:v>-101.454712</c:v>
                </c:pt>
                <c:pt idx="438">
                  <c:v>-101.472504</c:v>
                </c:pt>
                <c:pt idx="439">
                  <c:v>-102.471069</c:v>
                </c:pt>
                <c:pt idx="440">
                  <c:v>-103.785965</c:v>
                </c:pt>
                <c:pt idx="441">
                  <c:v>-104.257744</c:v>
                </c:pt>
                <c:pt idx="442">
                  <c:v>-106.30090300000001</c:v>
                </c:pt>
                <c:pt idx="443">
                  <c:v>-107.462433</c:v>
                </c:pt>
                <c:pt idx="444">
                  <c:v>-107.365326</c:v>
                </c:pt>
                <c:pt idx="445">
                  <c:v>-107.60786400000001</c:v>
                </c:pt>
                <c:pt idx="446">
                  <c:v>-105.077049</c:v>
                </c:pt>
                <c:pt idx="447">
                  <c:v>-104.29557800000001</c:v>
                </c:pt>
                <c:pt idx="448">
                  <c:v>-103.074478</c:v>
                </c:pt>
                <c:pt idx="449">
                  <c:v>-102.455467</c:v>
                </c:pt>
                <c:pt idx="450">
                  <c:v>-100.236679</c:v>
                </c:pt>
                <c:pt idx="451">
                  <c:v>-100.21508799999999</c:v>
                </c:pt>
                <c:pt idx="452">
                  <c:v>-100.202118</c:v>
                </c:pt>
                <c:pt idx="453">
                  <c:v>-99.141136200000005</c:v>
                </c:pt>
                <c:pt idx="454">
                  <c:v>-98.797149700000006</c:v>
                </c:pt>
                <c:pt idx="455">
                  <c:v>-98.282287600000004</c:v>
                </c:pt>
                <c:pt idx="456">
                  <c:v>-98.212394700000004</c:v>
                </c:pt>
                <c:pt idx="457">
                  <c:v>-97.416412399999999</c:v>
                </c:pt>
                <c:pt idx="458">
                  <c:v>-95.167159999999996</c:v>
                </c:pt>
                <c:pt idx="459">
                  <c:v>-95.061965900000004</c:v>
                </c:pt>
                <c:pt idx="460">
                  <c:v>-95.553573599999993</c:v>
                </c:pt>
                <c:pt idx="461">
                  <c:v>-95.550422699999999</c:v>
                </c:pt>
                <c:pt idx="462">
                  <c:v>-95.529434199999997</c:v>
                </c:pt>
                <c:pt idx="463">
                  <c:v>-95.517822300000006</c:v>
                </c:pt>
                <c:pt idx="464">
                  <c:v>-95.263931299999996</c:v>
                </c:pt>
                <c:pt idx="465">
                  <c:v>-94.924514799999997</c:v>
                </c:pt>
                <c:pt idx="466">
                  <c:v>-94.981262200000003</c:v>
                </c:pt>
                <c:pt idx="467">
                  <c:v>-94.810264599999996</c:v>
                </c:pt>
                <c:pt idx="468">
                  <c:v>-94.896659900000003</c:v>
                </c:pt>
                <c:pt idx="469">
                  <c:v>-95.979950000000002</c:v>
                </c:pt>
                <c:pt idx="470">
                  <c:v>-96.152717600000003</c:v>
                </c:pt>
                <c:pt idx="471">
                  <c:v>-95.871978799999994</c:v>
                </c:pt>
                <c:pt idx="472">
                  <c:v>-95.886627200000007</c:v>
                </c:pt>
                <c:pt idx="473">
                  <c:v>-94.907714799999994</c:v>
                </c:pt>
                <c:pt idx="474">
                  <c:v>-92.114776599999999</c:v>
                </c:pt>
                <c:pt idx="475">
                  <c:v>-91.071495100000007</c:v>
                </c:pt>
                <c:pt idx="476">
                  <c:v>-90.735847500000006</c:v>
                </c:pt>
                <c:pt idx="477">
                  <c:v>-90.668434099999999</c:v>
                </c:pt>
                <c:pt idx="478">
                  <c:v>-90.691024799999994</c:v>
                </c:pt>
                <c:pt idx="479">
                  <c:v>-89.741684000000006</c:v>
                </c:pt>
                <c:pt idx="480">
                  <c:v>-89.679206800000003</c:v>
                </c:pt>
                <c:pt idx="481">
                  <c:v>-89.861144999999993</c:v>
                </c:pt>
                <c:pt idx="482">
                  <c:v>-90.830665600000003</c:v>
                </c:pt>
                <c:pt idx="483">
                  <c:v>-91.090286300000002</c:v>
                </c:pt>
                <c:pt idx="484">
                  <c:v>-91.108528100000001</c:v>
                </c:pt>
                <c:pt idx="485">
                  <c:v>-91.205711399999998</c:v>
                </c:pt>
                <c:pt idx="486">
                  <c:v>-92.534660299999999</c:v>
                </c:pt>
                <c:pt idx="487">
                  <c:v>-93.603363000000002</c:v>
                </c:pt>
                <c:pt idx="488">
                  <c:v>-95.300262500000002</c:v>
                </c:pt>
                <c:pt idx="489">
                  <c:v>-96.449050900000003</c:v>
                </c:pt>
                <c:pt idx="490">
                  <c:v>-96.888534500000006</c:v>
                </c:pt>
                <c:pt idx="491">
                  <c:v>-96.759208700000002</c:v>
                </c:pt>
                <c:pt idx="492">
                  <c:v>-96.573486299999999</c:v>
                </c:pt>
                <c:pt idx="493">
                  <c:v>-96.965728799999994</c:v>
                </c:pt>
                <c:pt idx="494">
                  <c:v>-97.2335815</c:v>
                </c:pt>
                <c:pt idx="495">
                  <c:v>-97.998107899999994</c:v>
                </c:pt>
                <c:pt idx="496">
                  <c:v>-98.581680300000002</c:v>
                </c:pt>
                <c:pt idx="497">
                  <c:v>-99.6323395</c:v>
                </c:pt>
                <c:pt idx="498">
                  <c:v>-101.672974</c:v>
                </c:pt>
                <c:pt idx="499">
                  <c:v>-102.246628</c:v>
                </c:pt>
                <c:pt idx="500">
                  <c:v>-103.352448</c:v>
                </c:pt>
                <c:pt idx="501">
                  <c:v>-105.00820899999999</c:v>
                </c:pt>
                <c:pt idx="502">
                  <c:v>-106.213257</c:v>
                </c:pt>
                <c:pt idx="503">
                  <c:v>-107.379059</c:v>
                </c:pt>
                <c:pt idx="504">
                  <c:v>-108.886093</c:v>
                </c:pt>
                <c:pt idx="505">
                  <c:v>-109.867386</c:v>
                </c:pt>
                <c:pt idx="506">
                  <c:v>-110.880798</c:v>
                </c:pt>
                <c:pt idx="507">
                  <c:v>-112.73138400000001</c:v>
                </c:pt>
                <c:pt idx="508">
                  <c:v>-114.318398</c:v>
                </c:pt>
                <c:pt idx="509">
                  <c:v>-115.918655</c:v>
                </c:pt>
                <c:pt idx="510">
                  <c:v>-117.552589</c:v>
                </c:pt>
                <c:pt idx="511">
                  <c:v>-117.64765199999999</c:v>
                </c:pt>
                <c:pt idx="512">
                  <c:v>-117.75277699999999</c:v>
                </c:pt>
                <c:pt idx="513">
                  <c:v>-119.05345199999999</c:v>
                </c:pt>
                <c:pt idx="514">
                  <c:v>-120.266869</c:v>
                </c:pt>
                <c:pt idx="515">
                  <c:v>-120.451294</c:v>
                </c:pt>
                <c:pt idx="516">
                  <c:v>-120.58079499999999</c:v>
                </c:pt>
                <c:pt idx="517">
                  <c:v>-122.63912999999999</c:v>
                </c:pt>
                <c:pt idx="518">
                  <c:v>-122.868561</c:v>
                </c:pt>
                <c:pt idx="519">
                  <c:v>-124.175224</c:v>
                </c:pt>
                <c:pt idx="520">
                  <c:v>-124.40448000000001</c:v>
                </c:pt>
                <c:pt idx="521">
                  <c:v>-125.37237500000001</c:v>
                </c:pt>
                <c:pt idx="522">
                  <c:v>-125.817757</c:v>
                </c:pt>
                <c:pt idx="523">
                  <c:v>-125.84420799999999</c:v>
                </c:pt>
                <c:pt idx="524">
                  <c:v>-127.36473100000001</c:v>
                </c:pt>
                <c:pt idx="525">
                  <c:v>-127.647552</c:v>
                </c:pt>
                <c:pt idx="526">
                  <c:v>-128.819153</c:v>
                </c:pt>
                <c:pt idx="527">
                  <c:v>-129.654831</c:v>
                </c:pt>
                <c:pt idx="528">
                  <c:v>-129.79281599999999</c:v>
                </c:pt>
                <c:pt idx="529">
                  <c:v>-130.19163499999999</c:v>
                </c:pt>
                <c:pt idx="530">
                  <c:v>-129.64518699999999</c:v>
                </c:pt>
                <c:pt idx="531">
                  <c:v>-129.25387599999999</c:v>
                </c:pt>
                <c:pt idx="532">
                  <c:v>-128.549286</c:v>
                </c:pt>
                <c:pt idx="533">
                  <c:v>-128.437119</c:v>
                </c:pt>
                <c:pt idx="534">
                  <c:v>-128.31304900000001</c:v>
                </c:pt>
                <c:pt idx="535">
                  <c:v>-127.753632</c:v>
                </c:pt>
                <c:pt idx="536">
                  <c:v>-127.54657</c:v>
                </c:pt>
                <c:pt idx="537">
                  <c:v>-127.496071</c:v>
                </c:pt>
                <c:pt idx="538">
                  <c:v>-127.79954499999999</c:v>
                </c:pt>
                <c:pt idx="539">
                  <c:v>-127.975021</c:v>
                </c:pt>
                <c:pt idx="540">
                  <c:v>-128.32785000000001</c:v>
                </c:pt>
                <c:pt idx="541">
                  <c:v>-129.30020099999999</c:v>
                </c:pt>
                <c:pt idx="542">
                  <c:v>-131.461761</c:v>
                </c:pt>
                <c:pt idx="543">
                  <c:v>-132.778549</c:v>
                </c:pt>
                <c:pt idx="544">
                  <c:v>-139.45056199999999</c:v>
                </c:pt>
                <c:pt idx="545">
                  <c:v>-141.58169599999999</c:v>
                </c:pt>
                <c:pt idx="546">
                  <c:v>-155.13575700000001</c:v>
                </c:pt>
                <c:pt idx="547">
                  <c:v>-158.82667499999999</c:v>
                </c:pt>
                <c:pt idx="548">
                  <c:v>-213.12115499999999</c:v>
                </c:pt>
              </c:numCache>
            </c:numRef>
          </c:yVal>
          <c:smooth val="1"/>
          <c:extLst>
            <c:ext xmlns:c16="http://schemas.microsoft.com/office/drawing/2014/chart" uri="{C3380CC4-5D6E-409C-BE32-E72D297353CC}">
              <c16:uniqueId val="{00000001-72F9-498E-B99B-B0B933E595D4}"/>
            </c:ext>
          </c:extLst>
        </c:ser>
        <c:dLbls>
          <c:showLegendKey val="0"/>
          <c:showVal val="0"/>
          <c:showCatName val="0"/>
          <c:showSerName val="0"/>
          <c:showPercent val="0"/>
          <c:showBubbleSize val="0"/>
        </c:dLbls>
        <c:axId val="527904312"/>
        <c:axId val="527904968"/>
      </c:scatterChart>
      <c:valAx>
        <c:axId val="52790431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x long the</a:t>
                </a:r>
                <a:r>
                  <a:rPr lang="en-GB" baseline="0"/>
                  <a:t> tunnel centreine/m</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904968"/>
        <c:crosses val="autoZero"/>
        <c:crossBetween val="midCat"/>
      </c:valAx>
      <c:valAx>
        <c:axId val="5279049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pressure/pa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90431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AC75F-BCBB-4874-8A2D-5FB0A4D4591D}" type="datetimeFigureOut">
              <a:rPr lang="en-GB" smtClean="0"/>
              <a:t>24/03/2020</a:t>
            </a:fld>
            <a:endParaRPr lang="en-GB"/>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1FF41B-C922-46CA-84A2-DB6079BDA7DF}" type="slidenum">
              <a:rPr lang="en-GB" smtClean="0"/>
              <a:t>‹#›</a:t>
            </a:fld>
            <a:endParaRPr lang="en-GB"/>
          </a:p>
        </p:txBody>
      </p:sp>
    </p:spTree>
    <p:extLst>
      <p:ext uri="{BB962C8B-B14F-4D97-AF65-F5344CB8AC3E}">
        <p14:creationId xmlns:p14="http://schemas.microsoft.com/office/powerpoint/2010/main" val="365668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target downforce is the force generated at maximum speed of 65m/s.  The CoP is trying to match the position of </a:t>
            </a:r>
            <a:r>
              <a:rPr lang="en-GB" dirty="0" err="1"/>
              <a:t>CoG</a:t>
            </a:r>
            <a:r>
              <a:rPr lang="en-GB" dirty="0"/>
              <a:t>.  A far distance will lead to oversteer or understeer while cornering.</a:t>
            </a:r>
          </a:p>
        </p:txBody>
      </p:sp>
      <p:sp>
        <p:nvSpPr>
          <p:cNvPr id="4" name="Slide Number Placeholder 3"/>
          <p:cNvSpPr>
            <a:spLocks noGrp="1"/>
          </p:cNvSpPr>
          <p:nvPr>
            <p:ph type="sldNum" sz="quarter" idx="5"/>
          </p:nvPr>
        </p:nvSpPr>
        <p:spPr/>
        <p:txBody>
          <a:bodyPr/>
          <a:lstStyle/>
          <a:p>
            <a:fld id="{7F1FF41B-C922-46CA-84A2-DB6079BDA7DF}" type="slidenum">
              <a:rPr lang="en-GB" smtClean="0"/>
              <a:t>4</a:t>
            </a:fld>
            <a:endParaRPr lang="en-GB"/>
          </a:p>
        </p:txBody>
      </p:sp>
    </p:spTree>
    <p:extLst>
      <p:ext uri="{BB962C8B-B14F-4D97-AF65-F5344CB8AC3E}">
        <p14:creationId xmlns:p14="http://schemas.microsoft.com/office/powerpoint/2010/main" val="3125144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validation car is a passenger car tested in Mira wind tunnel. The L is the length of  the car.  The 4L and 6L is chosen as the domain size of underbody test, for more accurate result and little time penalty of separate underbody.  For more complex model, individual tests are necessary. The width and height are both 2L. As for the validation of other settings, more study is needed.</a:t>
            </a:r>
          </a:p>
        </p:txBody>
      </p:sp>
      <p:sp>
        <p:nvSpPr>
          <p:cNvPr id="4" name="Slide Number Placeholder 3"/>
          <p:cNvSpPr>
            <a:spLocks noGrp="1"/>
          </p:cNvSpPr>
          <p:nvPr>
            <p:ph type="sldNum" sz="quarter" idx="5"/>
          </p:nvPr>
        </p:nvSpPr>
        <p:spPr/>
        <p:txBody>
          <a:bodyPr/>
          <a:lstStyle/>
          <a:p>
            <a:fld id="{7F1FF41B-C922-46CA-84A2-DB6079BDA7DF}" type="slidenum">
              <a:rPr lang="en-GB" smtClean="0"/>
              <a:t>6</a:t>
            </a:fld>
            <a:endParaRPr lang="en-GB" dirty="0"/>
          </a:p>
        </p:txBody>
      </p:sp>
    </p:spTree>
    <p:extLst>
      <p:ext uri="{BB962C8B-B14F-4D97-AF65-F5344CB8AC3E}">
        <p14:creationId xmlns:p14="http://schemas.microsoft.com/office/powerpoint/2010/main" val="737922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undertray has a central flat area and two side tunnels. </a:t>
            </a:r>
          </a:p>
          <a:p>
            <a:r>
              <a:rPr lang="en-GB" sz="1200" kern="1200" dirty="0">
                <a:solidFill>
                  <a:schemeClr val="tx1"/>
                </a:solidFill>
                <a:effectLst/>
                <a:latin typeface="+mn-lt"/>
                <a:ea typeface="+mn-ea"/>
                <a:cs typeface="+mn-cs"/>
              </a:rPr>
              <a:t>The central area: under many restrictions to provide enough space for other components</a:t>
            </a:r>
          </a:p>
          <a:p>
            <a:r>
              <a:rPr lang="en-GB" sz="1200" kern="1200" dirty="0">
                <a:solidFill>
                  <a:schemeClr val="tx1"/>
                </a:solidFill>
                <a:effectLst/>
                <a:latin typeface="+mn-lt"/>
                <a:ea typeface="+mn-ea"/>
                <a:cs typeface="+mn-cs"/>
              </a:rPr>
              <a:t>An incomplete ellipse shape: compensation for the shape of the provided tub: producing a smaller cross-section area in the middle of the side tunnel and a more significant expansion area in the diffuser: provides a larger velocity gradient of air along the tunnels resulting in more downforce.</a:t>
            </a:r>
          </a:p>
          <a:p>
            <a:r>
              <a:rPr lang="en-GB" sz="1200" kern="1200" dirty="0">
                <a:solidFill>
                  <a:schemeClr val="tx1"/>
                </a:solidFill>
                <a:effectLst/>
                <a:latin typeface="+mn-lt"/>
                <a:ea typeface="+mn-ea"/>
                <a:cs typeface="+mn-cs"/>
              </a:rPr>
              <a:t>the inward angle of the outer profile:  direct the airflow inboard of the rear wheels. Allowing the airflow to impinge on the rear wheels caused major turbulence in the diffuser, seriously affecting the efficiency of the tunnels(</a:t>
            </a:r>
            <a:r>
              <a:rPr lang="en-GB" sz="1200" kern="1200" dirty="0" err="1">
                <a:solidFill>
                  <a:schemeClr val="tx1"/>
                </a:solidFill>
                <a:effectLst/>
                <a:latin typeface="+mn-lt"/>
                <a:ea typeface="+mn-ea"/>
                <a:cs typeface="+mn-cs"/>
              </a:rPr>
              <a:t>McBeath</a:t>
            </a:r>
            <a:r>
              <a:rPr lang="en-GB" sz="1200" kern="1200" dirty="0">
                <a:solidFill>
                  <a:schemeClr val="tx1"/>
                </a:solidFill>
                <a:effectLst/>
                <a:latin typeface="+mn-lt"/>
                <a:ea typeface="+mn-ea"/>
                <a:cs typeface="+mn-cs"/>
              </a:rPr>
              <a:t>, 2015,p.158). </a:t>
            </a:r>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17</a:t>
            </a:fld>
            <a:endParaRPr lang="en-GB"/>
          </a:p>
        </p:txBody>
      </p:sp>
    </p:spTree>
    <p:extLst>
      <p:ext uri="{BB962C8B-B14F-4D97-AF65-F5344CB8AC3E}">
        <p14:creationId xmlns:p14="http://schemas.microsoft.com/office/powerpoint/2010/main" val="1809733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Ground clearance: minimum 40mm according to regulation. 50mm in this design for extra 10mm(deficiency: no study on this value in this project) height of tunnel</a:t>
            </a:r>
          </a:p>
          <a:p>
            <a:r>
              <a:rPr lang="en-GB" dirty="0"/>
              <a:t>Diffuser angle: as steep as possible until flow separation occurs</a:t>
            </a:r>
          </a:p>
          <a:p>
            <a:r>
              <a:rPr lang="en-GB" dirty="0"/>
              <a:t>Inlet angle: as steep as possible until the overall acceleration decreases(no enough viscous force to drag the air near stationary wall)</a:t>
            </a:r>
          </a:p>
        </p:txBody>
      </p:sp>
      <p:sp>
        <p:nvSpPr>
          <p:cNvPr id="4" name="Slide Number Placeholder 3"/>
          <p:cNvSpPr>
            <a:spLocks noGrp="1"/>
          </p:cNvSpPr>
          <p:nvPr>
            <p:ph type="sldNum" sz="quarter" idx="5"/>
          </p:nvPr>
        </p:nvSpPr>
        <p:spPr/>
        <p:txBody>
          <a:bodyPr/>
          <a:lstStyle/>
          <a:p>
            <a:fld id="{7F1FF41B-C922-46CA-84A2-DB6079BDA7DF}" type="slidenum">
              <a:rPr lang="en-GB" smtClean="0"/>
              <a:t>18</a:t>
            </a:fld>
            <a:endParaRPr lang="en-GB"/>
          </a:p>
        </p:txBody>
      </p:sp>
    </p:spTree>
    <p:extLst>
      <p:ext uri="{BB962C8B-B14F-4D97-AF65-F5344CB8AC3E}">
        <p14:creationId xmlns:p14="http://schemas.microsoft.com/office/powerpoint/2010/main" val="1933344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Cl decreases overall compared to the separate undertray because the assembled shape is more complicated, which affect the airflow. But the trend and conclusion are identical. The maximum downforce is generated when the angle is 6</a:t>
            </a:r>
            <a:r>
              <a:rPr lang="en-US" altLang="zh-C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Also, the drag increases slightly, but the efficiency is highest at 6</a:t>
            </a:r>
            <a:r>
              <a:rPr lang="en-US" altLang="zh-C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as well. Therefore, the sidepod does not influence the performance of the undertray</a:t>
            </a:r>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19</a:t>
            </a:fld>
            <a:endParaRPr lang="en-GB"/>
          </a:p>
        </p:txBody>
      </p:sp>
    </p:spTree>
    <p:extLst>
      <p:ext uri="{BB962C8B-B14F-4D97-AF65-F5344CB8AC3E}">
        <p14:creationId xmlns:p14="http://schemas.microsoft.com/office/powerpoint/2010/main" val="898496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geometry angle  (the angle between the tangent line at every point of the curve and ground) of a smooth curve increases gradually but keep the flow attached to the roof. The result is more downforce is generated and a steeper equivalent angle  (the angle between the ground and the line connected by the start and endpoint).</a:t>
            </a:r>
          </a:p>
          <a:p>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20</a:t>
            </a:fld>
            <a:endParaRPr lang="en-GB"/>
          </a:p>
        </p:txBody>
      </p:sp>
    </p:spTree>
    <p:extLst>
      <p:ext uri="{BB962C8B-B14F-4D97-AF65-F5344CB8AC3E}">
        <p14:creationId xmlns:p14="http://schemas.microsoft.com/office/powerpoint/2010/main" val="1723892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Firstly, as the air flows over wheels, there will be high pressure at the front and bottom of the wheel and low pressure at the rear and top of the wheel, resulting in significant lift and drag. A rotating wheel can slightly minimize this phenomenon. Secondly, the flow around the wheel is most turbulence. And the air will get into the undertray from the high-pressure area at the front of rear wheel laterally, which blocks the air through the tunnel longitudinally and create high pressure. </a:t>
            </a:r>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23</a:t>
            </a:fld>
            <a:endParaRPr lang="en-GB"/>
          </a:p>
        </p:txBody>
      </p:sp>
    </p:spTree>
    <p:extLst>
      <p:ext uri="{BB962C8B-B14F-4D97-AF65-F5344CB8AC3E}">
        <p14:creationId xmlns:p14="http://schemas.microsoft.com/office/powerpoint/2010/main" val="961165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strakes can restrict the effect of the wheel in parts of the tunnel.</a:t>
            </a:r>
          </a:p>
          <a:p>
            <a:r>
              <a:rPr lang="en-GB" dirty="0"/>
              <a:t>Vortex generator can create low pressure wake through the tunnel and drive more air passing the tunnel.</a:t>
            </a:r>
          </a:p>
          <a:p>
            <a:r>
              <a:rPr lang="en-GB" dirty="0"/>
              <a:t>Sharp skirt edge can produce vortex around the tunnel, avoiding the side high pressure flow getting into the tunnel.</a:t>
            </a:r>
          </a:p>
          <a:p>
            <a:r>
              <a:rPr lang="en-GB" dirty="0"/>
              <a:t>The reason why they are invalid needs further study</a:t>
            </a:r>
          </a:p>
          <a:p>
            <a:r>
              <a:rPr lang="en-GB" sz="1200" kern="1200" dirty="0">
                <a:solidFill>
                  <a:schemeClr val="tx1"/>
                </a:solidFill>
                <a:effectLst/>
                <a:latin typeface="+mn-lt"/>
                <a:ea typeface="+mn-ea"/>
                <a:cs typeface="+mn-cs"/>
              </a:rPr>
              <a:t>The flow diverter can reduce the mass of the airflow hitting the rear wheel. </a:t>
            </a:r>
          </a:p>
          <a:p>
            <a:r>
              <a:rPr lang="en-GB" sz="1200" kern="1200" dirty="0">
                <a:solidFill>
                  <a:schemeClr val="tx1"/>
                </a:solidFill>
                <a:effectLst/>
                <a:latin typeface="+mn-lt"/>
                <a:ea typeface="+mn-ea"/>
                <a:cs typeface="+mn-cs"/>
              </a:rPr>
              <a:t>As for the bubble, it can create a local flow separation which helps reduce the pressure in front of the wheel.</a:t>
            </a:r>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24</a:t>
            </a:fld>
            <a:endParaRPr lang="en-GB"/>
          </a:p>
        </p:txBody>
      </p:sp>
    </p:spTree>
    <p:extLst>
      <p:ext uri="{BB962C8B-B14F-4D97-AF65-F5344CB8AC3E}">
        <p14:creationId xmlns:p14="http://schemas.microsoft.com/office/powerpoint/2010/main" val="980523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pressure distribution shows indicates a distinct pressure decrease compared to the undertray with wheels </a:t>
            </a:r>
          </a:p>
        </p:txBody>
      </p:sp>
      <p:sp>
        <p:nvSpPr>
          <p:cNvPr id="4" name="Slide Number Placeholder 3"/>
          <p:cNvSpPr>
            <a:spLocks noGrp="1"/>
          </p:cNvSpPr>
          <p:nvPr>
            <p:ph type="sldNum" sz="quarter" idx="5"/>
          </p:nvPr>
        </p:nvSpPr>
        <p:spPr/>
        <p:txBody>
          <a:bodyPr/>
          <a:lstStyle/>
          <a:p>
            <a:fld id="{7F1FF41B-C922-46CA-84A2-DB6079BDA7DF}" type="slidenum">
              <a:rPr lang="en-GB" smtClean="0"/>
              <a:t>25</a:t>
            </a:fld>
            <a:endParaRPr lang="en-GB"/>
          </a:p>
        </p:txBody>
      </p:sp>
    </p:spTree>
    <p:extLst>
      <p:ext uri="{BB962C8B-B14F-4D97-AF65-F5344CB8AC3E}">
        <p14:creationId xmlns:p14="http://schemas.microsoft.com/office/powerpoint/2010/main" val="1753327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diffuser area is producing high downforce, which is more significant than the front and rear wings.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front half of the undertray is creating lift(mainly due to rear wheels) which cancels out a lot of downforces, resulting in a low efficiency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vortexes produce by the front wing getting through the tunnel directly. This turbulent flow may reduce the efficiency of the undertray.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air is the direction of the outlet flow from diffuser means the rear wing drives the air to some degree, but not enough.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downstream along with the engine cover and hitting the outlet of the diffuser.  decrease the efficiency</a:t>
            </a:r>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26</a:t>
            </a:fld>
            <a:endParaRPr lang="en-GB"/>
          </a:p>
        </p:txBody>
      </p:sp>
    </p:spTree>
    <p:extLst>
      <p:ext uri="{BB962C8B-B14F-4D97-AF65-F5344CB8AC3E}">
        <p14:creationId xmlns:p14="http://schemas.microsoft.com/office/powerpoint/2010/main" val="988716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Seriously speaking, we failed the project because we do not reach our target.  However, a ninety percent completion is not easy to achieve.  All the members contribute a lot to the result. </a:t>
            </a:r>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35</a:t>
            </a:fld>
            <a:endParaRPr lang="en-GB"/>
          </a:p>
        </p:txBody>
      </p:sp>
    </p:spTree>
    <p:extLst>
      <p:ext uri="{BB962C8B-B14F-4D97-AF65-F5344CB8AC3E}">
        <p14:creationId xmlns:p14="http://schemas.microsoft.com/office/powerpoint/2010/main" val="851659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1FF41B-C922-46CA-84A2-DB6079BDA7DF}" type="slidenum">
              <a:rPr lang="en-GB" smtClean="0"/>
              <a:t>36</a:t>
            </a:fld>
            <a:endParaRPr lang="en-GB"/>
          </a:p>
        </p:txBody>
      </p:sp>
    </p:spTree>
    <p:extLst>
      <p:ext uri="{BB962C8B-B14F-4D97-AF65-F5344CB8AC3E}">
        <p14:creationId xmlns:p14="http://schemas.microsoft.com/office/powerpoint/2010/main" val="2315506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742950" y="2130426"/>
            <a:ext cx="8420100" cy="1470025"/>
          </a:xfrm>
        </p:spPr>
        <p:txBody>
          <a:bodyPr/>
          <a:lstStyle/>
          <a:p>
            <a:r>
              <a:rPr lang="zh-CN" altLang="en-US"/>
              <a:t>单击此处编辑母版标题样式</a:t>
            </a:r>
          </a:p>
        </p:txBody>
      </p:sp>
      <p:sp>
        <p:nvSpPr>
          <p:cNvPr id="3" name="副标题 2"/>
          <p:cNvSpPr>
            <a:spLocks noGrp="1"/>
          </p:cNvSpPr>
          <p:nvPr>
            <p:ph type="subTitle" idx="1"/>
          </p:nvPr>
        </p:nvSpPr>
        <p:spPr>
          <a:xfrm>
            <a:off x="1485900" y="3886200"/>
            <a:ext cx="69342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
        <p:nvSpPr>
          <p:cNvPr id="4" name="日期占位符 3"/>
          <p:cNvSpPr>
            <a:spLocks noGrp="1"/>
          </p:cNvSpPr>
          <p:nvPr>
            <p:ph type="dt" sz="half" idx="10"/>
          </p:nvPr>
        </p:nvSpPr>
        <p:spPr/>
        <p:txBody>
          <a:bodyPr/>
          <a:lstStyle>
            <a:lvl1pPr>
              <a:defRPr/>
            </a:lvl1pPr>
          </a:lstStyle>
          <a:p>
            <a:pPr>
              <a:defRPr/>
            </a:pPr>
            <a:fld id="{053D1E99-D54E-412C-8FBA-AF4B022C2A81}" type="datetime1">
              <a:rPr lang="en-US" altLang="zh-CN"/>
              <a:pPr>
                <a:defRPr/>
              </a:pPr>
              <a:t>3/24/2020</a:t>
            </a:fld>
            <a:endParaRPr lang="zh-CN" altLang="zh-CN" sz="1800">
              <a:solidFill>
                <a:schemeClr val="tx1"/>
              </a:solidFill>
            </a:endParaRPr>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37D4B204-2DC6-4A6C-BC3C-87CEF525D7A0}"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C1A72E29-BC28-42E7-B4DF-BB512666885E}" type="datetime1">
              <a:rPr lang="en-US" altLang="zh-CN"/>
              <a:pPr>
                <a:defRPr/>
              </a:pPr>
              <a:t>3/24/2020</a:t>
            </a:fld>
            <a:endParaRPr lang="zh-CN" altLang="zh-CN" sz="1800">
              <a:solidFill>
                <a:schemeClr val="tx1"/>
              </a:solidFill>
            </a:endParaRPr>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7983A162-0563-499A-82C8-AC6B4C9D9E83}"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82506" y="4406901"/>
            <a:ext cx="84201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82506"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日期占位符 3"/>
          <p:cNvSpPr>
            <a:spLocks noGrp="1"/>
          </p:cNvSpPr>
          <p:nvPr>
            <p:ph type="dt" sz="half" idx="10"/>
          </p:nvPr>
        </p:nvSpPr>
        <p:spPr/>
        <p:txBody>
          <a:bodyPr/>
          <a:lstStyle>
            <a:lvl1pPr>
              <a:defRPr/>
            </a:lvl1pPr>
          </a:lstStyle>
          <a:p>
            <a:pPr>
              <a:defRPr/>
            </a:pPr>
            <a:fld id="{7DB1469E-C21F-4779-AABA-8E3D38B241EF}" type="datetime1">
              <a:rPr lang="en-US" altLang="zh-CN"/>
              <a:pPr>
                <a:defRPr/>
              </a:pPr>
              <a:t>3/24/2020</a:t>
            </a:fld>
            <a:endParaRPr lang="zh-CN" altLang="zh-CN" sz="1800">
              <a:solidFill>
                <a:schemeClr val="tx1"/>
              </a:solidFill>
            </a:endParaRPr>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EFF9444C-2E05-49C1-ADCA-9DAB569863AB}"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81037" y="1825625"/>
            <a:ext cx="4189413"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5035550" y="1825625"/>
            <a:ext cx="4189413"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lvl1pPr>
              <a:defRPr/>
            </a:lvl1pPr>
          </a:lstStyle>
          <a:p>
            <a:pPr>
              <a:defRPr/>
            </a:pPr>
            <a:fld id="{D24146C2-02EA-4F3D-8521-2B98E94C232E}" type="datetime1">
              <a:rPr lang="en-US" altLang="zh-CN"/>
              <a:pPr>
                <a:defRPr/>
              </a:pPr>
              <a:t>3/24/2020</a:t>
            </a:fld>
            <a:endParaRPr lang="zh-CN" altLang="zh-CN" sz="1800">
              <a:solidFill>
                <a:schemeClr val="tx1"/>
              </a:solidFill>
            </a:endParaRPr>
          </a:p>
        </p:txBody>
      </p:sp>
      <p:sp>
        <p:nvSpPr>
          <p:cNvPr id="6" name="页脚占位符 5"/>
          <p:cNvSpPr>
            <a:spLocks noGrp="1"/>
          </p:cNvSpPr>
          <p:nvPr>
            <p:ph type="ftr" sz="quarter" idx="11"/>
          </p:nvPr>
        </p:nvSpPr>
        <p:spPr/>
        <p:txBody>
          <a:bodyPr/>
          <a:lstStyle>
            <a:lvl1pPr>
              <a:defRPr/>
            </a:lvl1pPr>
          </a:lstStyle>
          <a:p>
            <a:pPr>
              <a:defRPr/>
            </a:pPr>
            <a:endParaRPr lang="zh-CN" altLang="zh-CN"/>
          </a:p>
        </p:txBody>
      </p:sp>
      <p:sp>
        <p:nvSpPr>
          <p:cNvPr id="7" name="灯片编号占位符 6"/>
          <p:cNvSpPr>
            <a:spLocks noGrp="1"/>
          </p:cNvSpPr>
          <p:nvPr>
            <p:ph type="sldNum" sz="quarter" idx="12"/>
          </p:nvPr>
        </p:nvSpPr>
        <p:spPr/>
        <p:txBody>
          <a:bodyPr/>
          <a:lstStyle>
            <a:lvl1pPr>
              <a:defRPr/>
            </a:lvl1pPr>
          </a:lstStyle>
          <a:p>
            <a:pPr>
              <a:defRPr/>
            </a:pPr>
            <a:fld id="{EC379039-03A4-4CD7-A817-4CB6CFBB1A4C}"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95300" y="274638"/>
            <a:ext cx="89154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lvl1pPr>
              <a:defRPr/>
            </a:lvl1pPr>
          </a:lstStyle>
          <a:p>
            <a:pPr>
              <a:defRPr/>
            </a:pPr>
            <a:fld id="{555C3407-D975-46FD-9423-F57D6F59AB9F}" type="datetime1">
              <a:rPr lang="en-US" altLang="zh-CN"/>
              <a:pPr>
                <a:defRPr/>
              </a:pPr>
              <a:t>3/24/2020</a:t>
            </a:fld>
            <a:endParaRPr lang="zh-CN" altLang="zh-CN" sz="1800">
              <a:solidFill>
                <a:schemeClr val="tx1"/>
              </a:solidFill>
            </a:endParaRPr>
          </a:p>
        </p:txBody>
      </p:sp>
      <p:sp>
        <p:nvSpPr>
          <p:cNvPr id="8" name="页脚占位符 7"/>
          <p:cNvSpPr>
            <a:spLocks noGrp="1"/>
          </p:cNvSpPr>
          <p:nvPr>
            <p:ph type="ftr" sz="quarter" idx="11"/>
          </p:nvPr>
        </p:nvSpPr>
        <p:spPr/>
        <p:txBody>
          <a:bodyPr/>
          <a:lstStyle>
            <a:lvl1pPr>
              <a:defRPr/>
            </a:lvl1pPr>
          </a:lstStyle>
          <a:p>
            <a:pPr>
              <a:defRPr/>
            </a:pPr>
            <a:endParaRPr lang="zh-CN" altLang="zh-CN"/>
          </a:p>
        </p:txBody>
      </p:sp>
      <p:sp>
        <p:nvSpPr>
          <p:cNvPr id="9" name="灯片编号占位符 8"/>
          <p:cNvSpPr>
            <a:spLocks noGrp="1"/>
          </p:cNvSpPr>
          <p:nvPr>
            <p:ph type="sldNum" sz="quarter" idx="12"/>
          </p:nvPr>
        </p:nvSpPr>
        <p:spPr/>
        <p:txBody>
          <a:bodyPr/>
          <a:lstStyle>
            <a:lvl1pPr>
              <a:defRPr/>
            </a:lvl1pPr>
          </a:lstStyle>
          <a:p>
            <a:pPr>
              <a:defRPr/>
            </a:pPr>
            <a:fld id="{86AF9BC0-E0A8-4133-90C0-E1863E36135E}"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a:defRPr/>
            </a:lvl1pPr>
          </a:lstStyle>
          <a:p>
            <a:pPr>
              <a:defRPr/>
            </a:pPr>
            <a:fld id="{90137DE7-1776-49E9-B5B2-3B20EA755539}" type="datetime1">
              <a:rPr lang="en-US" altLang="zh-CN"/>
              <a:pPr>
                <a:defRPr/>
              </a:pPr>
              <a:t>3/24/2020</a:t>
            </a:fld>
            <a:endParaRPr lang="zh-CN" altLang="zh-CN" sz="1800">
              <a:solidFill>
                <a:schemeClr val="tx1"/>
              </a:solidFill>
            </a:endParaRPr>
          </a:p>
        </p:txBody>
      </p:sp>
      <p:sp>
        <p:nvSpPr>
          <p:cNvPr id="4" name="页脚占位符 3"/>
          <p:cNvSpPr>
            <a:spLocks noGrp="1"/>
          </p:cNvSpPr>
          <p:nvPr>
            <p:ph type="ftr" sz="quarter" idx="11"/>
          </p:nvPr>
        </p:nvSpPr>
        <p:spPr/>
        <p:txBody>
          <a:bodyPr/>
          <a:lstStyle>
            <a:lvl1pPr>
              <a:defRPr/>
            </a:lvl1pPr>
          </a:lstStyle>
          <a:p>
            <a:pPr>
              <a:defRPr/>
            </a:pPr>
            <a:endParaRPr lang="zh-CN" altLang="zh-CN"/>
          </a:p>
        </p:txBody>
      </p:sp>
      <p:sp>
        <p:nvSpPr>
          <p:cNvPr id="5" name="灯片编号占位符 4"/>
          <p:cNvSpPr>
            <a:spLocks noGrp="1"/>
          </p:cNvSpPr>
          <p:nvPr>
            <p:ph type="sldNum" sz="quarter" idx="12"/>
          </p:nvPr>
        </p:nvSpPr>
        <p:spPr/>
        <p:txBody>
          <a:bodyPr/>
          <a:lstStyle>
            <a:lvl1pPr>
              <a:defRPr/>
            </a:lvl1pPr>
          </a:lstStyle>
          <a:p>
            <a:pPr>
              <a:defRPr/>
            </a:pPr>
            <a:fld id="{0F4FA693-B69B-4E6E-B493-729A671CCCD1}"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a:defRPr/>
            </a:lvl1pPr>
          </a:lstStyle>
          <a:p>
            <a:pPr>
              <a:defRPr/>
            </a:pPr>
            <a:fld id="{DB52E9A8-A352-4FBA-AD31-E4350FB002CC}" type="datetime1">
              <a:rPr lang="en-US" altLang="zh-CN"/>
              <a:pPr>
                <a:defRPr/>
              </a:pPr>
              <a:t>3/24/2020</a:t>
            </a:fld>
            <a:endParaRPr lang="zh-CN" altLang="zh-CN" sz="1800">
              <a:solidFill>
                <a:schemeClr val="tx1"/>
              </a:solidFill>
            </a:endParaRPr>
          </a:p>
        </p:txBody>
      </p:sp>
      <p:sp>
        <p:nvSpPr>
          <p:cNvPr id="3" name="页脚占位符 2"/>
          <p:cNvSpPr>
            <a:spLocks noGrp="1"/>
          </p:cNvSpPr>
          <p:nvPr>
            <p:ph type="ftr" sz="quarter" idx="11"/>
          </p:nvPr>
        </p:nvSpPr>
        <p:spPr/>
        <p:txBody>
          <a:bodyPr/>
          <a:lstStyle>
            <a:lvl1pPr>
              <a:defRPr/>
            </a:lvl1pPr>
          </a:lstStyle>
          <a:p>
            <a:pPr>
              <a:defRPr/>
            </a:pPr>
            <a:endParaRPr lang="zh-CN" altLang="zh-CN"/>
          </a:p>
        </p:txBody>
      </p:sp>
      <p:sp>
        <p:nvSpPr>
          <p:cNvPr id="4" name="灯片编号占位符 3"/>
          <p:cNvSpPr>
            <a:spLocks noGrp="1"/>
          </p:cNvSpPr>
          <p:nvPr>
            <p:ph type="sldNum" sz="quarter" idx="12"/>
          </p:nvPr>
        </p:nvSpPr>
        <p:spPr/>
        <p:txBody>
          <a:bodyPr/>
          <a:lstStyle>
            <a:lvl1pPr>
              <a:defRPr/>
            </a:lvl1pPr>
          </a:lstStyle>
          <a:p>
            <a:pPr>
              <a:defRPr/>
            </a:pPr>
            <a:fld id="{B673C2ED-049B-4E39-9864-A7F6C0592FA7}"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95300" y="273050"/>
            <a:ext cx="3259006"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lvl1pPr>
              <a:defRPr/>
            </a:lvl1pPr>
          </a:lstStyle>
          <a:p>
            <a:pPr>
              <a:defRPr/>
            </a:pPr>
            <a:fld id="{C22D3DC2-3AC8-44BC-A071-37A353270B82}" type="datetime1">
              <a:rPr lang="en-US" altLang="zh-CN"/>
              <a:pPr>
                <a:defRPr/>
              </a:pPr>
              <a:t>3/24/2020</a:t>
            </a:fld>
            <a:endParaRPr lang="zh-CN" altLang="zh-CN" sz="1800">
              <a:solidFill>
                <a:schemeClr val="tx1"/>
              </a:solidFill>
            </a:endParaRPr>
          </a:p>
        </p:txBody>
      </p:sp>
      <p:sp>
        <p:nvSpPr>
          <p:cNvPr id="6" name="页脚占位符 5"/>
          <p:cNvSpPr>
            <a:spLocks noGrp="1"/>
          </p:cNvSpPr>
          <p:nvPr>
            <p:ph type="ftr" sz="quarter" idx="11"/>
          </p:nvPr>
        </p:nvSpPr>
        <p:spPr/>
        <p:txBody>
          <a:bodyPr/>
          <a:lstStyle>
            <a:lvl1pPr>
              <a:defRPr/>
            </a:lvl1pPr>
          </a:lstStyle>
          <a:p>
            <a:pPr>
              <a:defRPr/>
            </a:pPr>
            <a:endParaRPr lang="zh-CN" altLang="zh-CN"/>
          </a:p>
        </p:txBody>
      </p:sp>
      <p:sp>
        <p:nvSpPr>
          <p:cNvPr id="7" name="灯片编号占位符 6"/>
          <p:cNvSpPr>
            <a:spLocks noGrp="1"/>
          </p:cNvSpPr>
          <p:nvPr>
            <p:ph type="sldNum" sz="quarter" idx="12"/>
          </p:nvPr>
        </p:nvSpPr>
        <p:spPr/>
        <p:txBody>
          <a:bodyPr/>
          <a:lstStyle>
            <a:lvl1pPr>
              <a:defRPr/>
            </a:lvl1pPr>
          </a:lstStyle>
          <a:p>
            <a:pPr>
              <a:defRPr/>
            </a:pPr>
            <a:fld id="{C2CCA681-4A85-4D89-927B-235562DD9766}"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941645" y="4800600"/>
            <a:ext cx="59436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sym typeface="Calibri" pitchFamily="34" charset="0"/>
            </a:endParaRPr>
          </a:p>
        </p:txBody>
      </p:sp>
      <p:sp>
        <p:nvSpPr>
          <p:cNvPr id="4" name="文本占位符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lvl1pPr>
              <a:defRPr/>
            </a:lvl1pPr>
          </a:lstStyle>
          <a:p>
            <a:pPr>
              <a:defRPr/>
            </a:pPr>
            <a:fld id="{74DF5B4A-41A9-4A4A-9873-C01AB9754310}" type="datetime1">
              <a:rPr lang="en-US" altLang="zh-CN"/>
              <a:pPr>
                <a:defRPr/>
              </a:pPr>
              <a:t>3/24/2020</a:t>
            </a:fld>
            <a:endParaRPr lang="zh-CN" altLang="zh-CN" sz="1800">
              <a:solidFill>
                <a:schemeClr val="tx1"/>
              </a:solidFill>
            </a:endParaRPr>
          </a:p>
        </p:txBody>
      </p:sp>
      <p:sp>
        <p:nvSpPr>
          <p:cNvPr id="6" name="页脚占位符 5"/>
          <p:cNvSpPr>
            <a:spLocks noGrp="1"/>
          </p:cNvSpPr>
          <p:nvPr>
            <p:ph type="ftr" sz="quarter" idx="11"/>
          </p:nvPr>
        </p:nvSpPr>
        <p:spPr/>
        <p:txBody>
          <a:bodyPr/>
          <a:lstStyle>
            <a:lvl1pPr>
              <a:defRPr/>
            </a:lvl1pPr>
          </a:lstStyle>
          <a:p>
            <a:pPr>
              <a:defRPr/>
            </a:pPr>
            <a:endParaRPr lang="zh-CN" altLang="zh-CN"/>
          </a:p>
        </p:txBody>
      </p:sp>
      <p:sp>
        <p:nvSpPr>
          <p:cNvPr id="7" name="灯片编号占位符 6"/>
          <p:cNvSpPr>
            <a:spLocks noGrp="1"/>
          </p:cNvSpPr>
          <p:nvPr>
            <p:ph type="sldNum" sz="quarter" idx="12"/>
          </p:nvPr>
        </p:nvSpPr>
        <p:spPr/>
        <p:txBody>
          <a:bodyPr/>
          <a:lstStyle>
            <a:lvl1pPr>
              <a:defRPr/>
            </a:lvl1pPr>
          </a:lstStyle>
          <a:p>
            <a:pPr>
              <a:defRPr/>
            </a:pPr>
            <a:fld id="{A6A2E437-5803-43D3-868A-4CAA767C40DA}"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0D7591C7-2C20-459F-9066-72FD51282CD8}" type="datetime1">
              <a:rPr lang="en-US" altLang="zh-CN"/>
              <a:pPr>
                <a:defRPr/>
              </a:pPr>
              <a:t>3/24/2020</a:t>
            </a:fld>
            <a:endParaRPr lang="zh-CN" altLang="zh-CN" sz="1800">
              <a:solidFill>
                <a:schemeClr val="tx1"/>
              </a:solidFill>
            </a:endParaRPr>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C5B043DF-2238-4427-B087-96F170EF0929}"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088982" y="365125"/>
            <a:ext cx="2135981"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81038" y="365125"/>
            <a:ext cx="6242844"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2A7E0E37-8C81-47CD-93ED-A5F91460A701}" type="datetime1">
              <a:rPr lang="en-US" altLang="zh-CN"/>
              <a:pPr>
                <a:defRPr/>
              </a:pPr>
              <a:t>3/24/2020</a:t>
            </a:fld>
            <a:endParaRPr lang="zh-CN" altLang="zh-CN" sz="1800">
              <a:solidFill>
                <a:schemeClr val="tx1"/>
              </a:solidFill>
            </a:endParaRPr>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8B14C7FA-370F-400F-9FB2-75D6E037C914}"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81038" y="365126"/>
            <a:ext cx="8543925" cy="1325563"/>
          </a:xfrm>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a:defRPr/>
            </a:lvl1pPr>
          </a:lstStyle>
          <a:p>
            <a:pPr>
              <a:defRPr/>
            </a:pPr>
            <a:fld id="{E19E9F19-77FB-4134-864C-2A8DFC2BACDE}" type="datetime1">
              <a:rPr lang="en-US" altLang="zh-CN"/>
              <a:pPr>
                <a:defRPr/>
              </a:pPr>
              <a:t>3/24/2020</a:t>
            </a:fld>
            <a:endParaRPr lang="zh-CN" altLang="zh-CN" sz="1800">
              <a:solidFill>
                <a:schemeClr val="tx1"/>
              </a:solidFill>
            </a:endParaRPr>
          </a:p>
        </p:txBody>
      </p:sp>
      <p:sp>
        <p:nvSpPr>
          <p:cNvPr id="4" name="页脚占位符 3"/>
          <p:cNvSpPr>
            <a:spLocks noGrp="1"/>
          </p:cNvSpPr>
          <p:nvPr>
            <p:ph type="ftr" sz="quarter" idx="11"/>
          </p:nvPr>
        </p:nvSpPr>
        <p:spPr/>
        <p:txBody>
          <a:bodyPr/>
          <a:lstStyle>
            <a:lvl1pPr>
              <a:defRPr/>
            </a:lvl1pPr>
          </a:lstStyle>
          <a:p>
            <a:pPr>
              <a:defRPr/>
            </a:pPr>
            <a:endParaRPr lang="zh-CN" altLang="zh-CN"/>
          </a:p>
        </p:txBody>
      </p:sp>
      <p:sp>
        <p:nvSpPr>
          <p:cNvPr id="5" name="灯片编号占位符 4"/>
          <p:cNvSpPr>
            <a:spLocks noGrp="1"/>
          </p:cNvSpPr>
          <p:nvPr>
            <p:ph type="sldNum" sz="quarter" idx="12"/>
          </p:nvPr>
        </p:nvSpPr>
        <p:spPr/>
        <p:txBody>
          <a:bodyPr/>
          <a:lstStyle>
            <a:lvl1pPr>
              <a:defRPr/>
            </a:lvl1pPr>
          </a:lstStyle>
          <a:p>
            <a:pPr>
              <a:defRPr/>
            </a:pPr>
            <a:fld id="{88CEAE9C-CEC4-419A-B6E4-68788CAA9985}" type="slidenum">
              <a:rPr lang="zh-CN" altLang="zh-CN"/>
              <a:pPr>
                <a:defRPr/>
              </a:pPr>
              <a:t>‹#›</a:t>
            </a:fld>
            <a:endParaRPr lang="zh-CN" altLang="zh-CN" sz="1800">
              <a:solidFill>
                <a:schemeClr val="tx1"/>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742950" y="2130426"/>
            <a:ext cx="8420100" cy="1470025"/>
          </a:xfrm>
        </p:spPr>
        <p:txBody>
          <a:bodyPr/>
          <a:lstStyle/>
          <a:p>
            <a:r>
              <a:rPr lang="zh-CN" altLang="en-US"/>
              <a:t>单击此处编辑母版标题样式</a:t>
            </a:r>
          </a:p>
        </p:txBody>
      </p:sp>
      <p:sp>
        <p:nvSpPr>
          <p:cNvPr id="3" name="副标题 2"/>
          <p:cNvSpPr>
            <a:spLocks noGrp="1"/>
          </p:cNvSpPr>
          <p:nvPr>
            <p:ph type="subTitle" idx="1"/>
          </p:nvPr>
        </p:nvSpPr>
        <p:spPr>
          <a:xfrm>
            <a:off x="1485900" y="3886200"/>
            <a:ext cx="69342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
        <p:nvSpPr>
          <p:cNvPr id="4" name="日期占位符 3"/>
          <p:cNvSpPr>
            <a:spLocks noGrp="1"/>
          </p:cNvSpPr>
          <p:nvPr>
            <p:ph type="dt" sz="half" idx="10"/>
          </p:nvPr>
        </p:nvSpPr>
        <p:spPr/>
        <p:txBody>
          <a:bodyPr/>
          <a:lstStyle>
            <a:lvl1pPr>
              <a:defRPr/>
            </a:lvl1pPr>
          </a:lstStyle>
          <a:p>
            <a:pPr>
              <a:defRPr/>
            </a:pPr>
            <a:fld id="{3F3ECF67-931D-41B3-9BB6-519EB6C624CB}" type="datetime1">
              <a:rPr lang="en-US" altLang="zh-CN"/>
              <a:pPr>
                <a:defRPr/>
              </a:pPr>
              <a:t>3/24/2020</a:t>
            </a:fld>
            <a:endParaRPr lang="zh-CN" altLang="zh-CN" sz="1800"/>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F84A33A7-0C16-479F-B779-995FE752C3A0}" type="slidenum">
              <a:rPr lang="zh-CN" altLang="zh-CN"/>
              <a:pPr>
                <a:defRPr/>
              </a:pPr>
              <a:t>‹#›</a:t>
            </a:fld>
            <a:endParaRPr lang="zh-CN" altLang="zh-CN" sz="1800"/>
          </a:p>
        </p:txBody>
      </p:sp>
    </p:spTree>
  </p:cSld>
  <p:clrMapOvr>
    <a:masterClrMapping/>
  </p:clrMapOvr>
  <p:transition>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91A55409-E38B-4897-97A0-F05091393522}" type="datetime1">
              <a:rPr lang="en-US" altLang="zh-CN"/>
              <a:pPr>
                <a:defRPr/>
              </a:pPr>
              <a:t>3/24/2020</a:t>
            </a:fld>
            <a:endParaRPr lang="zh-CN" altLang="zh-CN" sz="1800"/>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D5078694-A35B-4125-983A-6EF9FA5E1AE2}" type="slidenum">
              <a:rPr lang="zh-CN" altLang="zh-CN"/>
              <a:pPr>
                <a:defRPr/>
              </a:pPr>
              <a:t>‹#›</a:t>
            </a:fld>
            <a:endParaRPr lang="zh-CN" altLang="zh-CN" sz="1800"/>
          </a:p>
        </p:txBody>
      </p:sp>
    </p:spTree>
  </p:cSld>
  <p:clrMapOvr>
    <a:masterClrMapping/>
  </p:clrMapOvr>
  <p:transition>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82506" y="4406901"/>
            <a:ext cx="84201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82506"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日期占位符 3"/>
          <p:cNvSpPr>
            <a:spLocks noGrp="1"/>
          </p:cNvSpPr>
          <p:nvPr>
            <p:ph type="dt" sz="half" idx="10"/>
          </p:nvPr>
        </p:nvSpPr>
        <p:spPr/>
        <p:txBody>
          <a:bodyPr/>
          <a:lstStyle>
            <a:lvl1pPr>
              <a:defRPr/>
            </a:lvl1pPr>
          </a:lstStyle>
          <a:p>
            <a:pPr>
              <a:defRPr/>
            </a:pPr>
            <a:fld id="{59473248-30FA-467D-A8AB-CD6B0EDC9020}" type="datetime1">
              <a:rPr lang="en-US" altLang="zh-CN"/>
              <a:pPr>
                <a:defRPr/>
              </a:pPr>
              <a:t>3/24/2020</a:t>
            </a:fld>
            <a:endParaRPr lang="zh-CN" altLang="zh-CN" sz="1800"/>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5D521F8A-E89D-48DC-A3C0-551905838FA5}" type="slidenum">
              <a:rPr lang="zh-CN" altLang="zh-CN"/>
              <a:pPr>
                <a:defRPr/>
              </a:pPr>
              <a:t>‹#›</a:t>
            </a:fld>
            <a:endParaRPr lang="zh-CN" altLang="zh-CN" sz="1800"/>
          </a:p>
        </p:txBody>
      </p:sp>
    </p:spTree>
  </p:cSld>
  <p:clrMapOvr>
    <a:masterClrMapping/>
  </p:clrMapOvr>
  <p:transition>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81037" y="1825625"/>
            <a:ext cx="4189413"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5035550" y="1825625"/>
            <a:ext cx="4189413"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lvl1pPr>
              <a:defRPr/>
            </a:lvl1pPr>
          </a:lstStyle>
          <a:p>
            <a:pPr>
              <a:defRPr/>
            </a:pPr>
            <a:fld id="{73C60548-C483-4487-AB9C-A09D735CC82F}" type="datetime1">
              <a:rPr lang="en-US" altLang="zh-CN"/>
              <a:pPr>
                <a:defRPr/>
              </a:pPr>
              <a:t>3/24/2020</a:t>
            </a:fld>
            <a:endParaRPr lang="zh-CN" altLang="zh-CN" sz="1800"/>
          </a:p>
        </p:txBody>
      </p:sp>
      <p:sp>
        <p:nvSpPr>
          <p:cNvPr id="6" name="页脚占位符 5"/>
          <p:cNvSpPr>
            <a:spLocks noGrp="1"/>
          </p:cNvSpPr>
          <p:nvPr>
            <p:ph type="ftr" sz="quarter" idx="11"/>
          </p:nvPr>
        </p:nvSpPr>
        <p:spPr/>
        <p:txBody>
          <a:bodyPr/>
          <a:lstStyle>
            <a:lvl1pPr>
              <a:defRPr/>
            </a:lvl1pPr>
          </a:lstStyle>
          <a:p>
            <a:pPr>
              <a:defRPr/>
            </a:pPr>
            <a:endParaRPr lang="zh-CN" altLang="zh-CN"/>
          </a:p>
        </p:txBody>
      </p:sp>
      <p:sp>
        <p:nvSpPr>
          <p:cNvPr id="7" name="灯片编号占位符 6"/>
          <p:cNvSpPr>
            <a:spLocks noGrp="1"/>
          </p:cNvSpPr>
          <p:nvPr>
            <p:ph type="sldNum" sz="quarter" idx="12"/>
          </p:nvPr>
        </p:nvSpPr>
        <p:spPr/>
        <p:txBody>
          <a:bodyPr/>
          <a:lstStyle>
            <a:lvl1pPr>
              <a:defRPr/>
            </a:lvl1pPr>
          </a:lstStyle>
          <a:p>
            <a:pPr>
              <a:defRPr/>
            </a:pPr>
            <a:fld id="{D86D0FD5-A9D6-49BD-ADD9-776DD538D701}" type="slidenum">
              <a:rPr lang="zh-CN" altLang="zh-CN"/>
              <a:pPr>
                <a:defRPr/>
              </a:pPr>
              <a:t>‹#›</a:t>
            </a:fld>
            <a:endParaRPr lang="zh-CN" altLang="zh-CN" sz="1800"/>
          </a:p>
        </p:txBody>
      </p:sp>
    </p:spTree>
  </p:cSld>
  <p:clrMapOvr>
    <a:masterClrMapping/>
  </p:clrMapOvr>
  <p:transition>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95300" y="274638"/>
            <a:ext cx="89154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lvl1pPr>
              <a:defRPr/>
            </a:lvl1pPr>
          </a:lstStyle>
          <a:p>
            <a:pPr>
              <a:defRPr/>
            </a:pPr>
            <a:fld id="{56B31A2B-BA97-4C0C-B5A4-16D0A7236EE0}" type="datetime1">
              <a:rPr lang="en-US" altLang="zh-CN"/>
              <a:pPr>
                <a:defRPr/>
              </a:pPr>
              <a:t>3/24/2020</a:t>
            </a:fld>
            <a:endParaRPr lang="zh-CN" altLang="zh-CN" sz="1800"/>
          </a:p>
        </p:txBody>
      </p:sp>
      <p:sp>
        <p:nvSpPr>
          <p:cNvPr id="8" name="页脚占位符 7"/>
          <p:cNvSpPr>
            <a:spLocks noGrp="1"/>
          </p:cNvSpPr>
          <p:nvPr>
            <p:ph type="ftr" sz="quarter" idx="11"/>
          </p:nvPr>
        </p:nvSpPr>
        <p:spPr/>
        <p:txBody>
          <a:bodyPr/>
          <a:lstStyle>
            <a:lvl1pPr>
              <a:defRPr/>
            </a:lvl1pPr>
          </a:lstStyle>
          <a:p>
            <a:pPr>
              <a:defRPr/>
            </a:pPr>
            <a:endParaRPr lang="zh-CN" altLang="zh-CN"/>
          </a:p>
        </p:txBody>
      </p:sp>
      <p:sp>
        <p:nvSpPr>
          <p:cNvPr id="9" name="灯片编号占位符 8"/>
          <p:cNvSpPr>
            <a:spLocks noGrp="1"/>
          </p:cNvSpPr>
          <p:nvPr>
            <p:ph type="sldNum" sz="quarter" idx="12"/>
          </p:nvPr>
        </p:nvSpPr>
        <p:spPr/>
        <p:txBody>
          <a:bodyPr/>
          <a:lstStyle>
            <a:lvl1pPr>
              <a:defRPr/>
            </a:lvl1pPr>
          </a:lstStyle>
          <a:p>
            <a:pPr>
              <a:defRPr/>
            </a:pPr>
            <a:fld id="{669BE165-D9FB-4AD4-AF6D-BEF23EF904B4}" type="slidenum">
              <a:rPr lang="zh-CN" altLang="zh-CN"/>
              <a:pPr>
                <a:defRPr/>
              </a:pPr>
              <a:t>‹#›</a:t>
            </a:fld>
            <a:endParaRPr lang="zh-CN" altLang="zh-CN" sz="1800"/>
          </a:p>
        </p:txBody>
      </p:sp>
    </p:spTree>
  </p:cSld>
  <p:clrMapOvr>
    <a:masterClrMapping/>
  </p:clrMapOvr>
  <p:transition>
    <p:wip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a:defRPr/>
            </a:lvl1pPr>
          </a:lstStyle>
          <a:p>
            <a:pPr>
              <a:defRPr/>
            </a:pPr>
            <a:fld id="{4308ABEA-9E06-470D-A3CC-798C856532D9}" type="datetime1">
              <a:rPr lang="en-US" altLang="zh-CN"/>
              <a:pPr>
                <a:defRPr/>
              </a:pPr>
              <a:t>3/24/2020</a:t>
            </a:fld>
            <a:endParaRPr lang="zh-CN" altLang="zh-CN" sz="1800"/>
          </a:p>
        </p:txBody>
      </p:sp>
      <p:sp>
        <p:nvSpPr>
          <p:cNvPr id="4" name="页脚占位符 3"/>
          <p:cNvSpPr>
            <a:spLocks noGrp="1"/>
          </p:cNvSpPr>
          <p:nvPr>
            <p:ph type="ftr" sz="quarter" idx="11"/>
          </p:nvPr>
        </p:nvSpPr>
        <p:spPr/>
        <p:txBody>
          <a:bodyPr/>
          <a:lstStyle>
            <a:lvl1pPr>
              <a:defRPr/>
            </a:lvl1pPr>
          </a:lstStyle>
          <a:p>
            <a:pPr>
              <a:defRPr/>
            </a:pPr>
            <a:endParaRPr lang="zh-CN" altLang="zh-CN"/>
          </a:p>
        </p:txBody>
      </p:sp>
      <p:sp>
        <p:nvSpPr>
          <p:cNvPr id="5" name="灯片编号占位符 4"/>
          <p:cNvSpPr>
            <a:spLocks noGrp="1"/>
          </p:cNvSpPr>
          <p:nvPr>
            <p:ph type="sldNum" sz="quarter" idx="12"/>
          </p:nvPr>
        </p:nvSpPr>
        <p:spPr/>
        <p:txBody>
          <a:bodyPr/>
          <a:lstStyle>
            <a:lvl1pPr>
              <a:defRPr/>
            </a:lvl1pPr>
          </a:lstStyle>
          <a:p>
            <a:pPr>
              <a:defRPr/>
            </a:pPr>
            <a:fld id="{D29DB832-3792-470E-904F-796927EFBDE9}" type="slidenum">
              <a:rPr lang="zh-CN" altLang="zh-CN"/>
              <a:pPr>
                <a:defRPr/>
              </a:pPr>
              <a:t>‹#›</a:t>
            </a:fld>
            <a:endParaRPr lang="zh-CN" altLang="zh-CN" sz="1800"/>
          </a:p>
        </p:txBody>
      </p:sp>
    </p:spTree>
  </p:cSld>
  <p:clrMapOvr>
    <a:masterClrMapping/>
  </p:clrMapOvr>
  <p:transition>
    <p:wip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a:defRPr/>
            </a:lvl1pPr>
          </a:lstStyle>
          <a:p>
            <a:pPr>
              <a:defRPr/>
            </a:pPr>
            <a:fld id="{1014C858-5D08-4010-9724-A2DB9DA32EE3}" type="datetime1">
              <a:rPr lang="en-US" altLang="zh-CN"/>
              <a:pPr>
                <a:defRPr/>
              </a:pPr>
              <a:t>3/24/2020</a:t>
            </a:fld>
            <a:endParaRPr lang="zh-CN" altLang="zh-CN" sz="1800"/>
          </a:p>
        </p:txBody>
      </p:sp>
      <p:sp>
        <p:nvSpPr>
          <p:cNvPr id="3" name="页脚占位符 2"/>
          <p:cNvSpPr>
            <a:spLocks noGrp="1"/>
          </p:cNvSpPr>
          <p:nvPr>
            <p:ph type="ftr" sz="quarter" idx="11"/>
          </p:nvPr>
        </p:nvSpPr>
        <p:spPr/>
        <p:txBody>
          <a:bodyPr/>
          <a:lstStyle>
            <a:lvl1pPr>
              <a:defRPr/>
            </a:lvl1pPr>
          </a:lstStyle>
          <a:p>
            <a:pPr>
              <a:defRPr/>
            </a:pPr>
            <a:endParaRPr lang="zh-CN" altLang="zh-CN"/>
          </a:p>
        </p:txBody>
      </p:sp>
      <p:sp>
        <p:nvSpPr>
          <p:cNvPr id="4" name="灯片编号占位符 3"/>
          <p:cNvSpPr>
            <a:spLocks noGrp="1"/>
          </p:cNvSpPr>
          <p:nvPr>
            <p:ph type="sldNum" sz="quarter" idx="12"/>
          </p:nvPr>
        </p:nvSpPr>
        <p:spPr/>
        <p:txBody>
          <a:bodyPr/>
          <a:lstStyle>
            <a:lvl1pPr>
              <a:defRPr/>
            </a:lvl1pPr>
          </a:lstStyle>
          <a:p>
            <a:pPr>
              <a:defRPr/>
            </a:pPr>
            <a:fld id="{C26F4DC6-E371-4377-B7DC-EDBF35669477}" type="slidenum">
              <a:rPr lang="zh-CN" altLang="zh-CN"/>
              <a:pPr>
                <a:defRPr/>
              </a:pPr>
              <a:t>‹#›</a:t>
            </a:fld>
            <a:endParaRPr lang="zh-CN" altLang="zh-CN" sz="1800"/>
          </a:p>
        </p:txBody>
      </p:sp>
    </p:spTree>
  </p:cSld>
  <p:clrMapOvr>
    <a:masterClrMapping/>
  </p:clrMapOvr>
  <p:transition>
    <p:wip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95300" y="273050"/>
            <a:ext cx="3259006"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lvl1pPr>
              <a:defRPr/>
            </a:lvl1pPr>
          </a:lstStyle>
          <a:p>
            <a:pPr>
              <a:defRPr/>
            </a:pPr>
            <a:fld id="{94A3F09F-8BB2-4EC6-905F-E179034E9881}" type="datetime1">
              <a:rPr lang="en-US" altLang="zh-CN"/>
              <a:pPr>
                <a:defRPr/>
              </a:pPr>
              <a:t>3/24/2020</a:t>
            </a:fld>
            <a:endParaRPr lang="zh-CN" altLang="zh-CN" sz="1800"/>
          </a:p>
        </p:txBody>
      </p:sp>
      <p:sp>
        <p:nvSpPr>
          <p:cNvPr id="6" name="页脚占位符 5"/>
          <p:cNvSpPr>
            <a:spLocks noGrp="1"/>
          </p:cNvSpPr>
          <p:nvPr>
            <p:ph type="ftr" sz="quarter" idx="11"/>
          </p:nvPr>
        </p:nvSpPr>
        <p:spPr/>
        <p:txBody>
          <a:bodyPr/>
          <a:lstStyle>
            <a:lvl1pPr>
              <a:defRPr/>
            </a:lvl1pPr>
          </a:lstStyle>
          <a:p>
            <a:pPr>
              <a:defRPr/>
            </a:pPr>
            <a:endParaRPr lang="zh-CN" altLang="zh-CN"/>
          </a:p>
        </p:txBody>
      </p:sp>
      <p:sp>
        <p:nvSpPr>
          <p:cNvPr id="7" name="灯片编号占位符 6"/>
          <p:cNvSpPr>
            <a:spLocks noGrp="1"/>
          </p:cNvSpPr>
          <p:nvPr>
            <p:ph type="sldNum" sz="quarter" idx="12"/>
          </p:nvPr>
        </p:nvSpPr>
        <p:spPr/>
        <p:txBody>
          <a:bodyPr/>
          <a:lstStyle>
            <a:lvl1pPr>
              <a:defRPr/>
            </a:lvl1pPr>
          </a:lstStyle>
          <a:p>
            <a:pPr>
              <a:defRPr/>
            </a:pPr>
            <a:fld id="{FA393082-8BCB-49AA-8681-322102545676}" type="slidenum">
              <a:rPr lang="zh-CN" altLang="zh-CN"/>
              <a:pPr>
                <a:defRPr/>
              </a:pPr>
              <a:t>‹#›</a:t>
            </a:fld>
            <a:endParaRPr lang="zh-CN" altLang="zh-CN" sz="1800"/>
          </a:p>
        </p:txBody>
      </p:sp>
    </p:spTree>
  </p:cSld>
  <p:clrMapOvr>
    <a:masterClrMapping/>
  </p:clrMapOvr>
  <p:transition>
    <p:wip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941645" y="4800600"/>
            <a:ext cx="59436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sym typeface="Calibri" pitchFamily="34" charset="0"/>
            </a:endParaRPr>
          </a:p>
        </p:txBody>
      </p:sp>
      <p:sp>
        <p:nvSpPr>
          <p:cNvPr id="4" name="文本占位符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lvl1pPr>
              <a:defRPr/>
            </a:lvl1pPr>
          </a:lstStyle>
          <a:p>
            <a:pPr>
              <a:defRPr/>
            </a:pPr>
            <a:fld id="{B5C947A6-50F5-40CC-AF28-E630DE32D6E1}" type="datetime1">
              <a:rPr lang="en-US" altLang="zh-CN"/>
              <a:pPr>
                <a:defRPr/>
              </a:pPr>
              <a:t>3/24/2020</a:t>
            </a:fld>
            <a:endParaRPr lang="zh-CN" altLang="zh-CN" sz="1800"/>
          </a:p>
        </p:txBody>
      </p:sp>
      <p:sp>
        <p:nvSpPr>
          <p:cNvPr id="6" name="页脚占位符 5"/>
          <p:cNvSpPr>
            <a:spLocks noGrp="1"/>
          </p:cNvSpPr>
          <p:nvPr>
            <p:ph type="ftr" sz="quarter" idx="11"/>
          </p:nvPr>
        </p:nvSpPr>
        <p:spPr/>
        <p:txBody>
          <a:bodyPr/>
          <a:lstStyle>
            <a:lvl1pPr>
              <a:defRPr/>
            </a:lvl1pPr>
          </a:lstStyle>
          <a:p>
            <a:pPr>
              <a:defRPr/>
            </a:pPr>
            <a:endParaRPr lang="zh-CN" altLang="zh-CN"/>
          </a:p>
        </p:txBody>
      </p:sp>
      <p:sp>
        <p:nvSpPr>
          <p:cNvPr id="7" name="灯片编号占位符 6"/>
          <p:cNvSpPr>
            <a:spLocks noGrp="1"/>
          </p:cNvSpPr>
          <p:nvPr>
            <p:ph type="sldNum" sz="quarter" idx="12"/>
          </p:nvPr>
        </p:nvSpPr>
        <p:spPr/>
        <p:txBody>
          <a:bodyPr/>
          <a:lstStyle>
            <a:lvl1pPr>
              <a:defRPr/>
            </a:lvl1pPr>
          </a:lstStyle>
          <a:p>
            <a:pPr>
              <a:defRPr/>
            </a:pPr>
            <a:fld id="{E1179164-E59C-4961-8EC3-F3D21B2D9B24}" type="slidenum">
              <a:rPr lang="zh-CN" altLang="zh-CN"/>
              <a:pPr>
                <a:defRPr/>
              </a:pPr>
              <a:t>‹#›</a:t>
            </a:fld>
            <a:endParaRPr lang="zh-CN" altLang="zh-CN" sz="1800"/>
          </a:p>
        </p:txBody>
      </p:sp>
    </p:spTree>
  </p:cSld>
  <p:clrMapOvr>
    <a:masterClrMapping/>
  </p:clrMapOvr>
  <p:transition>
    <p:wip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7C2C00E5-1A9F-493F-9C70-C4DAB2DF5A4F}" type="datetime1">
              <a:rPr lang="en-US" altLang="zh-CN"/>
              <a:pPr>
                <a:defRPr/>
              </a:pPr>
              <a:t>3/24/2020</a:t>
            </a:fld>
            <a:endParaRPr lang="zh-CN" altLang="zh-CN" sz="1800"/>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1686B4D7-C4FF-4DDF-AE91-3CFA2D34FB93}" type="slidenum">
              <a:rPr lang="zh-CN" altLang="zh-CN"/>
              <a:pPr>
                <a:defRPr/>
              </a:pPr>
              <a:t>‹#›</a:t>
            </a:fld>
            <a:endParaRPr lang="zh-CN" altLang="zh-CN" sz="1800"/>
          </a:p>
        </p:txBody>
      </p:sp>
    </p:spTree>
  </p:cSld>
  <p:clrMapOvr>
    <a:masterClrMapping/>
  </p:clrMapOvr>
  <p:transition>
    <p:wip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088982" y="365125"/>
            <a:ext cx="2135981"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81038" y="365125"/>
            <a:ext cx="6242844"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CA12039A-E97F-411B-A3B7-244AE55654E7}" type="datetime1">
              <a:rPr lang="en-US" altLang="zh-CN"/>
              <a:pPr>
                <a:defRPr/>
              </a:pPr>
              <a:t>3/24/2020</a:t>
            </a:fld>
            <a:endParaRPr lang="zh-CN" altLang="zh-CN" sz="1800"/>
          </a:p>
        </p:txBody>
      </p:sp>
      <p:sp>
        <p:nvSpPr>
          <p:cNvPr id="5" name="页脚占位符 4"/>
          <p:cNvSpPr>
            <a:spLocks noGrp="1"/>
          </p:cNvSpPr>
          <p:nvPr>
            <p:ph type="ftr" sz="quarter" idx="11"/>
          </p:nvPr>
        </p:nvSpPr>
        <p:spPr/>
        <p:txBody>
          <a:bodyPr/>
          <a:lstStyle>
            <a:lvl1pPr>
              <a:defRPr/>
            </a:lvl1pPr>
          </a:lstStyle>
          <a:p>
            <a:pPr>
              <a:defRPr/>
            </a:pPr>
            <a:endParaRPr lang="zh-CN" altLang="zh-CN"/>
          </a:p>
        </p:txBody>
      </p:sp>
      <p:sp>
        <p:nvSpPr>
          <p:cNvPr id="6" name="灯片编号占位符 5"/>
          <p:cNvSpPr>
            <a:spLocks noGrp="1"/>
          </p:cNvSpPr>
          <p:nvPr>
            <p:ph type="sldNum" sz="quarter" idx="12"/>
          </p:nvPr>
        </p:nvSpPr>
        <p:spPr/>
        <p:txBody>
          <a:bodyPr/>
          <a:lstStyle>
            <a:lvl1pPr>
              <a:defRPr/>
            </a:lvl1pPr>
          </a:lstStyle>
          <a:p>
            <a:pPr>
              <a:defRPr/>
            </a:pPr>
            <a:fld id="{EB8E1D06-3CC0-432D-A037-8B55800A5E92}" type="slidenum">
              <a:rPr lang="zh-CN" altLang="zh-CN"/>
              <a:pPr>
                <a:defRPr/>
              </a:pPr>
              <a:t>‹#›</a:t>
            </a:fld>
            <a:endParaRPr lang="zh-CN" altLang="zh-CN" sz="1800"/>
          </a:p>
        </p:txBody>
      </p:sp>
    </p:spTree>
  </p:cSld>
  <p:clrMapOvr>
    <a:masterClrMapping/>
  </p:clrMapOvr>
  <p:transition>
    <p:wip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81038" y="365126"/>
            <a:ext cx="8543925" cy="1325563"/>
          </a:xfrm>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a:defRPr/>
            </a:lvl1pPr>
          </a:lstStyle>
          <a:p>
            <a:pPr>
              <a:defRPr/>
            </a:pPr>
            <a:fld id="{E2CE016F-9AB9-40C7-A909-117A1DD87674}" type="datetime1">
              <a:rPr lang="en-US" altLang="zh-CN"/>
              <a:pPr>
                <a:defRPr/>
              </a:pPr>
              <a:t>3/24/2020</a:t>
            </a:fld>
            <a:endParaRPr lang="zh-CN" altLang="zh-CN" sz="1800"/>
          </a:p>
        </p:txBody>
      </p:sp>
      <p:sp>
        <p:nvSpPr>
          <p:cNvPr id="4" name="页脚占位符 3"/>
          <p:cNvSpPr>
            <a:spLocks noGrp="1"/>
          </p:cNvSpPr>
          <p:nvPr>
            <p:ph type="ftr" sz="quarter" idx="11"/>
          </p:nvPr>
        </p:nvSpPr>
        <p:spPr/>
        <p:txBody>
          <a:bodyPr/>
          <a:lstStyle>
            <a:lvl1pPr>
              <a:defRPr/>
            </a:lvl1pPr>
          </a:lstStyle>
          <a:p>
            <a:pPr>
              <a:defRPr/>
            </a:pPr>
            <a:endParaRPr lang="zh-CN" altLang="zh-CN"/>
          </a:p>
        </p:txBody>
      </p:sp>
      <p:sp>
        <p:nvSpPr>
          <p:cNvPr id="5" name="灯片编号占位符 4"/>
          <p:cNvSpPr>
            <a:spLocks noGrp="1"/>
          </p:cNvSpPr>
          <p:nvPr>
            <p:ph type="sldNum" sz="quarter" idx="12"/>
          </p:nvPr>
        </p:nvSpPr>
        <p:spPr/>
        <p:txBody>
          <a:bodyPr/>
          <a:lstStyle>
            <a:lvl1pPr>
              <a:defRPr/>
            </a:lvl1pPr>
          </a:lstStyle>
          <a:p>
            <a:pPr>
              <a:defRPr/>
            </a:pPr>
            <a:fld id="{5A9A6AF7-50A3-4672-B70D-1DD89258D21D}" type="slidenum">
              <a:rPr lang="zh-CN" altLang="zh-CN"/>
              <a:pPr>
                <a:defRPr/>
              </a:pPr>
              <a:t>‹#›</a:t>
            </a:fld>
            <a:endParaRPr lang="zh-CN" altLang="zh-CN" sz="1800"/>
          </a:p>
        </p:txBody>
      </p:sp>
    </p:spTree>
  </p:cSld>
  <p:clrMapOvr>
    <a:masterClrMapping/>
  </p:clrMapOvr>
  <p:transition>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1026" name="Title Placeholder 1"/>
          <p:cNvSpPr>
            <a:spLocks noGrp="1" noChangeArrowheads="1"/>
          </p:cNvSpPr>
          <p:nvPr>
            <p:ph type="title" idx="4294967295"/>
          </p:nvPr>
        </p:nvSpPr>
        <p:spPr bwMode="auto">
          <a:xfrm>
            <a:off x="681038" y="365125"/>
            <a:ext cx="8543925"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zh-CN">
                <a:sym typeface="Calibri Light"/>
              </a:rPr>
              <a:t>单击此处编辑母版标题样式</a:t>
            </a:r>
          </a:p>
        </p:txBody>
      </p:sp>
      <p:sp>
        <p:nvSpPr>
          <p:cNvPr id="1027" name="Text Placeholder 2"/>
          <p:cNvSpPr>
            <a:spLocks noGrp="1" noChangeArrowheads="1"/>
          </p:cNvSpPr>
          <p:nvPr>
            <p:ph type="body" idx="1"/>
          </p:nvPr>
        </p:nvSpPr>
        <p:spPr bwMode="auto">
          <a:xfrm>
            <a:off x="681038" y="1825625"/>
            <a:ext cx="8543925"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sym typeface="Calibri" pitchFamily="34" charset="0"/>
              </a:rPr>
              <a:t>单击此处编辑母版文本样式</a:t>
            </a:r>
          </a:p>
          <a:p>
            <a:pPr lvl="1"/>
            <a:r>
              <a:rPr lang="zh-CN">
                <a:sym typeface="Calibri" pitchFamily="34" charset="0"/>
              </a:rPr>
              <a:t>第二级</a:t>
            </a:r>
          </a:p>
          <a:p>
            <a:pPr lvl="2"/>
            <a:r>
              <a:rPr lang="zh-CN">
                <a:sym typeface="Calibri" pitchFamily="34" charset="0"/>
              </a:rPr>
              <a:t>第三级</a:t>
            </a:r>
          </a:p>
          <a:p>
            <a:pPr lvl="3"/>
            <a:r>
              <a:rPr lang="zh-CN">
                <a:sym typeface="Calibri" pitchFamily="34" charset="0"/>
              </a:rPr>
              <a:t>第四级</a:t>
            </a:r>
          </a:p>
          <a:p>
            <a:pPr lvl="4"/>
            <a:r>
              <a:rPr lang="zh-CN">
                <a:sym typeface="Calibri" pitchFamily="34" charset="0"/>
              </a:rPr>
              <a:t>第五级</a:t>
            </a:r>
          </a:p>
        </p:txBody>
      </p:sp>
      <p:sp>
        <p:nvSpPr>
          <p:cNvPr id="1028" name="Date Placeholder 3"/>
          <p:cNvSpPr>
            <a:spLocks noGrp="1" noChangeArrowheads="1"/>
          </p:cNvSpPr>
          <p:nvPr>
            <p:ph type="dt" sz="half" idx="2"/>
          </p:nvPr>
        </p:nvSpPr>
        <p:spPr bwMode="auto">
          <a:xfrm>
            <a:off x="681038" y="6356350"/>
            <a:ext cx="222885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pPr>
              <a:defRPr/>
            </a:pPr>
            <a:fld id="{4C2A7D3B-2D51-4E16-BED5-A72964595B27}" type="datetime1">
              <a:rPr lang="en-US" altLang="zh-CN"/>
              <a:pPr>
                <a:defRPr/>
              </a:pPr>
              <a:t>3/24/2020</a:t>
            </a:fld>
            <a:endParaRPr lang="zh-CN" altLang="zh-CN"/>
          </a:p>
        </p:txBody>
      </p:sp>
      <p:sp>
        <p:nvSpPr>
          <p:cNvPr id="1029" name="Footer Placeholder 4"/>
          <p:cNvSpPr>
            <a:spLocks noGrp="1" noChangeArrowheads="1"/>
          </p:cNvSpPr>
          <p:nvPr>
            <p:ph type="ftr" sz="quarter" idx="3"/>
          </p:nvPr>
        </p:nvSpPr>
        <p:spPr bwMode="auto">
          <a:xfrm>
            <a:off x="3281363" y="6356350"/>
            <a:ext cx="3343275"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pPr>
              <a:defRPr/>
            </a:pPr>
            <a:endParaRPr lang="zh-CN" altLang="zh-CN"/>
          </a:p>
        </p:txBody>
      </p:sp>
      <p:sp>
        <p:nvSpPr>
          <p:cNvPr id="1030" name="Slide Number Placeholder 5"/>
          <p:cNvSpPr>
            <a:spLocks noGrp="1" noChangeArrowheads="1"/>
          </p:cNvSpPr>
          <p:nvPr>
            <p:ph type="sldNum" sz="quarter" idx="4"/>
          </p:nvPr>
        </p:nvSpPr>
        <p:spPr bwMode="auto">
          <a:xfrm>
            <a:off x="6996113" y="6356350"/>
            <a:ext cx="222885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a:defRPr/>
            </a:pPr>
            <a:fld id="{51633D04-CED4-453B-A70B-9DA101E0BA13}" type="slidenum">
              <a:rPr lang="zh-CN" altLang="zh-CN"/>
              <a:pPr>
                <a:defRPr/>
              </a:pPr>
              <a:t>‹#›</a:t>
            </a:fld>
            <a:endParaRPr lang="zh-CN" altLang="zh-CN"/>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Lst>
  <p:hf sldNum="0" hdr="0" ftr="0"/>
  <p:txStyles>
    <p:titleStyle>
      <a:lvl1pPr marL="914400" indent="-914400" algn="l" rtl="0" eaLnBrk="0" fontAlgn="base" hangingPunct="0">
        <a:lnSpc>
          <a:spcPct val="90000"/>
        </a:lnSpc>
        <a:spcBef>
          <a:spcPct val="0"/>
        </a:spcBef>
        <a:spcAft>
          <a:spcPct val="0"/>
        </a:spcAft>
        <a:defRPr sz="4400">
          <a:solidFill>
            <a:schemeClr val="tx1"/>
          </a:solidFill>
          <a:latin typeface="+mj-lt"/>
          <a:ea typeface="+mj-ea"/>
          <a:cs typeface="+mj-cs"/>
          <a:sym typeface="Calibri Light"/>
        </a:defRPr>
      </a:lvl1pPr>
      <a:lvl2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2pPr>
      <a:lvl3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3pPr>
      <a:lvl4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4pPr>
      <a:lvl5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5pPr>
      <a:lvl6pPr marL="13716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6pPr>
      <a:lvl7pPr marL="18288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7pPr>
      <a:lvl8pPr marL="22860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8pPr>
      <a:lvl9pPr marL="27432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sym typeface="Calibri" pitchFamily="34" charset="0"/>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sym typeface="Calibri" pitchFamily="34" charset="0"/>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5pPr>
      <a:lvl6pPr marL="25146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6pPr>
      <a:lvl7pPr marL="29718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7pPr>
      <a:lvl8pPr marL="34290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8pPr>
      <a:lvl9pPr marL="38862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050" name="Title Placeholder 1"/>
          <p:cNvSpPr>
            <a:spLocks noGrp="1" noChangeArrowheads="1"/>
          </p:cNvSpPr>
          <p:nvPr>
            <p:ph type="title" idx="4294967295"/>
          </p:nvPr>
        </p:nvSpPr>
        <p:spPr bwMode="auto">
          <a:xfrm>
            <a:off x="681038" y="365125"/>
            <a:ext cx="8543925"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zh-CN">
                <a:sym typeface="Calibri Light"/>
              </a:rPr>
              <a:t>单击此处编辑母版标题样式</a:t>
            </a:r>
          </a:p>
        </p:txBody>
      </p:sp>
      <p:sp>
        <p:nvSpPr>
          <p:cNvPr id="2051" name="Text Placeholder 2"/>
          <p:cNvSpPr>
            <a:spLocks noGrp="1" noChangeArrowheads="1"/>
          </p:cNvSpPr>
          <p:nvPr>
            <p:ph type="body" idx="1"/>
          </p:nvPr>
        </p:nvSpPr>
        <p:spPr bwMode="auto">
          <a:xfrm>
            <a:off x="681038" y="1825625"/>
            <a:ext cx="8543925"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sym typeface="Calibri" pitchFamily="34" charset="0"/>
              </a:rPr>
              <a:t>单击此处编辑母版文本样式</a:t>
            </a:r>
          </a:p>
          <a:p>
            <a:pPr lvl="1"/>
            <a:r>
              <a:rPr lang="zh-CN">
                <a:sym typeface="Calibri" pitchFamily="34" charset="0"/>
              </a:rPr>
              <a:t>第二级</a:t>
            </a:r>
          </a:p>
          <a:p>
            <a:pPr lvl="2"/>
            <a:r>
              <a:rPr lang="zh-CN">
                <a:sym typeface="Calibri" pitchFamily="34" charset="0"/>
              </a:rPr>
              <a:t>第三级</a:t>
            </a:r>
          </a:p>
          <a:p>
            <a:pPr lvl="3"/>
            <a:r>
              <a:rPr lang="zh-CN">
                <a:sym typeface="Calibri" pitchFamily="34" charset="0"/>
              </a:rPr>
              <a:t>第四级</a:t>
            </a:r>
          </a:p>
          <a:p>
            <a:pPr lvl="4"/>
            <a:r>
              <a:rPr lang="zh-CN">
                <a:sym typeface="Calibri" pitchFamily="34" charset="0"/>
              </a:rPr>
              <a:t>第五级</a:t>
            </a:r>
          </a:p>
        </p:txBody>
      </p:sp>
      <p:sp>
        <p:nvSpPr>
          <p:cNvPr id="2052" name="Date Placeholder 3"/>
          <p:cNvSpPr>
            <a:spLocks noGrp="1" noChangeArrowheads="1"/>
          </p:cNvSpPr>
          <p:nvPr>
            <p:ph type="dt" sz="half" idx="2"/>
          </p:nvPr>
        </p:nvSpPr>
        <p:spPr bwMode="auto">
          <a:xfrm>
            <a:off x="681038" y="6356350"/>
            <a:ext cx="222885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pPr>
              <a:defRPr/>
            </a:pPr>
            <a:fld id="{910A981B-B062-4F81-9D41-DE04D6C298A1}" type="datetime1">
              <a:rPr lang="en-US" altLang="zh-CN"/>
              <a:pPr>
                <a:defRPr/>
              </a:pPr>
              <a:t>3/24/2020</a:t>
            </a:fld>
            <a:endParaRPr lang="zh-CN" altLang="zh-CN"/>
          </a:p>
        </p:txBody>
      </p:sp>
      <p:sp>
        <p:nvSpPr>
          <p:cNvPr id="2053" name="Footer Placeholder 4"/>
          <p:cNvSpPr>
            <a:spLocks noGrp="1" noChangeArrowheads="1"/>
          </p:cNvSpPr>
          <p:nvPr>
            <p:ph type="ftr" sz="quarter" idx="3"/>
          </p:nvPr>
        </p:nvSpPr>
        <p:spPr bwMode="auto">
          <a:xfrm>
            <a:off x="3281363" y="6356350"/>
            <a:ext cx="3343275"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pPr>
              <a:defRPr/>
            </a:pPr>
            <a:endParaRPr lang="zh-CN" altLang="zh-CN"/>
          </a:p>
        </p:txBody>
      </p:sp>
      <p:sp>
        <p:nvSpPr>
          <p:cNvPr id="2054" name="Slide Number Placeholder 5"/>
          <p:cNvSpPr>
            <a:spLocks noGrp="1" noChangeArrowheads="1"/>
          </p:cNvSpPr>
          <p:nvPr>
            <p:ph type="sldNum" sz="quarter" idx="4"/>
          </p:nvPr>
        </p:nvSpPr>
        <p:spPr bwMode="auto">
          <a:xfrm>
            <a:off x="6996113" y="6356350"/>
            <a:ext cx="222885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a:defRPr/>
            </a:pPr>
            <a:fld id="{20422622-435A-4160-B8A6-34A30C0752DE}" type="slidenum">
              <a:rPr lang="zh-CN" altLang="zh-CN"/>
              <a:pPr>
                <a:defRPr/>
              </a:pPr>
              <a:t>‹#›</a:t>
            </a:fld>
            <a:endParaRPr lang="zh-CN" altLang="zh-CN"/>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Lst>
  <p:transition>
    <p:wipe/>
  </p:transition>
  <p:hf sldNum="0" hdr="0" ftr="0"/>
  <p:txStyles>
    <p:titleStyle>
      <a:lvl1pPr marL="914400" indent="-914400" algn="l" rtl="0" eaLnBrk="0" fontAlgn="base" hangingPunct="0">
        <a:lnSpc>
          <a:spcPct val="90000"/>
        </a:lnSpc>
        <a:spcBef>
          <a:spcPct val="0"/>
        </a:spcBef>
        <a:spcAft>
          <a:spcPct val="0"/>
        </a:spcAft>
        <a:defRPr sz="4400">
          <a:solidFill>
            <a:schemeClr val="tx1"/>
          </a:solidFill>
          <a:latin typeface="+mj-lt"/>
          <a:ea typeface="+mj-ea"/>
          <a:cs typeface="+mj-cs"/>
          <a:sym typeface="Calibri Light"/>
        </a:defRPr>
      </a:lvl1pPr>
      <a:lvl2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2pPr>
      <a:lvl3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3pPr>
      <a:lvl4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4pPr>
      <a:lvl5pPr marL="914400" indent="-914400" algn="l" rtl="0" eaLnBrk="0" fontAlgn="base" hangingPunct="0">
        <a:lnSpc>
          <a:spcPct val="90000"/>
        </a:lnSpc>
        <a:spcBef>
          <a:spcPct val="0"/>
        </a:spcBef>
        <a:spcAft>
          <a:spcPct val="0"/>
        </a:spcAft>
        <a:defRPr sz="4400">
          <a:solidFill>
            <a:schemeClr val="tx1"/>
          </a:solidFill>
          <a:latin typeface="Calibri Light" charset="0"/>
          <a:ea typeface="宋体" pitchFamily="2" charset="-122"/>
          <a:sym typeface="Calibri Light"/>
        </a:defRPr>
      </a:lvl5pPr>
      <a:lvl6pPr marL="13716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6pPr>
      <a:lvl7pPr marL="18288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7pPr>
      <a:lvl8pPr marL="22860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8pPr>
      <a:lvl9pPr marL="2743200" indent="-914400" algn="l" rtl="0" fontAlgn="base">
        <a:lnSpc>
          <a:spcPct val="90000"/>
        </a:lnSpc>
        <a:spcBef>
          <a:spcPct val="0"/>
        </a:spcBef>
        <a:spcAft>
          <a:spcPct val="0"/>
        </a:spcAft>
        <a:defRPr sz="4400">
          <a:solidFill>
            <a:schemeClr val="tx1"/>
          </a:solidFill>
          <a:latin typeface="Calibri Light" charset="0"/>
          <a:ea typeface="宋体" pitchFamily="2" charset="-122"/>
          <a:sym typeface="Calibri Light" charset="0"/>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sym typeface="Calibri" pitchFamily="34" charset="0"/>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sym typeface="Calibri" pitchFamily="34" charset="0"/>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5pPr>
      <a:lvl6pPr marL="25146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6pPr>
      <a:lvl7pPr marL="29718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7pPr>
      <a:lvl8pPr marL="34290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8pPr>
      <a:lvl9pPr marL="38862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14.PNG"/><Relationship Id="rId5" Type="http://schemas.openxmlformats.org/officeDocument/2006/relationships/image" Target="../media/image12.PNG"/><Relationship Id="rId4" Type="http://schemas.openxmlformats.org/officeDocument/2006/relationships/chart" Target="../charts/chart6.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chart" Target="../charts/chart8.xml"/><Relationship Id="rId4" Type="http://schemas.openxmlformats.org/officeDocument/2006/relationships/chart" Target="../charts/chart7.xml"/></Relationships>
</file>

<file path=ppt/slides/_rels/slide21.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chart" Target="../charts/chart9.xml"/><Relationship Id="rId1" Type="http://schemas.openxmlformats.org/officeDocument/2006/relationships/slideLayout" Target="../slideLayouts/slideLayout18.xml"/><Relationship Id="rId4" Type="http://schemas.openxmlformats.org/officeDocument/2006/relationships/chart" Target="../charts/char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21.png"/><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文本框 6"/>
          <p:cNvSpPr>
            <a:spLocks noChangeArrowheads="1"/>
          </p:cNvSpPr>
          <p:nvPr/>
        </p:nvSpPr>
        <p:spPr bwMode="auto">
          <a:xfrm>
            <a:off x="2000250" y="2705100"/>
            <a:ext cx="5905500" cy="1447800"/>
          </a:xfrm>
          <a:prstGeom prst="rect">
            <a:avLst/>
          </a:prstGeom>
          <a:noFill/>
          <a:ln w="9525">
            <a:noFill/>
            <a:miter lim="800000"/>
            <a:headEnd/>
            <a:tailEnd/>
          </a:ln>
        </p:spPr>
        <p:txBody>
          <a:bodyPr>
            <a:spAutoFit/>
          </a:bodyPr>
          <a:lstStyle/>
          <a:p>
            <a:pPr algn="ctr"/>
            <a:r>
              <a:rPr lang="zh-CN" altLang="en-US" sz="7200" b="1">
                <a:solidFill>
                  <a:schemeClr val="bg1"/>
                </a:solidFill>
                <a:latin typeface="微软雅黑" pitchFamily="34" charset="-122"/>
                <a:ea typeface="微软雅黑" pitchFamily="34" charset="-122"/>
                <a:sym typeface="微软雅黑" pitchFamily="34" charset="-122"/>
              </a:rPr>
              <a:t>我们毕业啦</a:t>
            </a:r>
            <a:endParaRPr lang="en-US" sz="7200" b="1" dirty="0">
              <a:solidFill>
                <a:schemeClr val="bg1"/>
              </a:solidFill>
              <a:latin typeface="微软雅黑" pitchFamily="34" charset="-122"/>
              <a:ea typeface="微软雅黑" pitchFamily="34" charset="-122"/>
              <a:sym typeface="微软雅黑" pitchFamily="34" charset="-122"/>
            </a:endParaRPr>
          </a:p>
          <a:p>
            <a:pPr algn="ctr"/>
            <a:r>
              <a:rPr lang="zh-CN" altLang="en-US" sz="1600" b="1">
                <a:solidFill>
                  <a:schemeClr val="bg1"/>
                </a:solidFill>
                <a:latin typeface="微软雅黑" pitchFamily="34" charset="-122"/>
                <a:ea typeface="微软雅黑" pitchFamily="34" charset="-122"/>
                <a:sym typeface="微软雅黑" pitchFamily="34" charset="-122"/>
              </a:rPr>
              <a:t>其实是答辩的标题地方</a:t>
            </a:r>
            <a:endParaRPr lang="en-US" sz="1600" b="1" dirty="0">
              <a:solidFill>
                <a:schemeClr val="bg1"/>
              </a:solidFill>
              <a:latin typeface="微软雅黑" pitchFamily="34" charset="-122"/>
              <a:ea typeface="微软雅黑" pitchFamily="34" charset="-122"/>
              <a:sym typeface="微软雅黑" pitchFamily="34" charset="-122"/>
            </a:endParaRPr>
          </a:p>
        </p:txBody>
      </p:sp>
      <p:sp>
        <p:nvSpPr>
          <p:cNvPr id="27653" name="矩形 16"/>
          <p:cNvSpPr>
            <a:spLocks noChangeArrowheads="1"/>
          </p:cNvSpPr>
          <p:nvPr/>
        </p:nvSpPr>
        <p:spPr bwMode="auto">
          <a:xfrm>
            <a:off x="0" y="2259013"/>
            <a:ext cx="9906000" cy="2339975"/>
          </a:xfrm>
          <a:prstGeom prst="rect">
            <a:avLst/>
          </a:prstGeom>
          <a:solidFill>
            <a:srgbClr val="E74E3E"/>
          </a:solidFill>
          <a:ln w="12700">
            <a:noFill/>
            <a:bevel/>
            <a:headEnd/>
            <a:tailEnd/>
          </a:ln>
        </p:spPr>
        <p:txBody>
          <a:bodyPr anchor="ctr"/>
          <a:lstStyle/>
          <a:p>
            <a:pPr algn="ctr"/>
            <a:endParaRPr lang="zh-CN" altLang="zh-CN">
              <a:solidFill>
                <a:srgbClr val="FFFFFF"/>
              </a:solidFill>
              <a:latin typeface="宋体" pitchFamily="2" charset="-122"/>
              <a:sym typeface="宋体" pitchFamily="2" charset="-122"/>
            </a:endParaRPr>
          </a:p>
        </p:txBody>
      </p:sp>
      <p:sp>
        <p:nvSpPr>
          <p:cNvPr id="27658" name="TextBox 6"/>
          <p:cNvSpPr txBox="1">
            <a:spLocks noChangeArrowheads="1"/>
          </p:cNvSpPr>
          <p:nvPr/>
        </p:nvSpPr>
        <p:spPr bwMode="auto">
          <a:xfrm>
            <a:off x="2358008" y="2806284"/>
            <a:ext cx="5698745" cy="1046440"/>
          </a:xfrm>
          <a:prstGeom prst="rect">
            <a:avLst/>
          </a:prstGeom>
          <a:noFill/>
          <a:ln w="9525">
            <a:noFill/>
            <a:miter lim="800000"/>
            <a:headEnd/>
            <a:tailEnd/>
          </a:ln>
        </p:spPr>
        <p:txBody>
          <a:bodyPr wrap="square">
            <a:spAutoFit/>
          </a:bodyPr>
          <a:lstStyle/>
          <a:p>
            <a:r>
              <a:rPr lang="en-US" altLang="zh-CN" sz="3200" dirty="0">
                <a:latin typeface="Calibri" pitchFamily="34" charset="0"/>
              </a:rPr>
              <a:t>Final Aero Group Presentation</a:t>
            </a:r>
            <a:endParaRPr lang="en-US" altLang="zh-CN" sz="2800" dirty="0">
              <a:latin typeface="微软雅黑" pitchFamily="34" charset="-122"/>
              <a:ea typeface="微软雅黑" pitchFamily="34" charset="-122"/>
            </a:endParaRPr>
          </a:p>
          <a:p>
            <a:r>
              <a:rPr lang="zh-CN" altLang="en-US" sz="1200" dirty="0">
                <a:latin typeface="微软雅黑" pitchFamily="34" charset="-122"/>
                <a:ea typeface="微软雅黑" pitchFamily="34" charset="-122"/>
              </a:rPr>
              <a:t>        </a:t>
            </a:r>
            <a:endParaRPr lang="zh-CN" altLang="en-US" dirty="0"/>
          </a:p>
          <a:p>
            <a:endParaRPr lang="zh-CN" altLang="en-US" dirty="0">
              <a:solidFill>
                <a:srgbClr val="FF0000"/>
              </a:solidFill>
            </a:endParaRPr>
          </a:p>
        </p:txBody>
      </p:sp>
      <p:cxnSp>
        <p:nvCxnSpPr>
          <p:cNvPr id="12" name="直接连接符 11"/>
          <p:cNvCxnSpPr>
            <a:cxnSpLocks/>
          </p:cNvCxnSpPr>
          <p:nvPr/>
        </p:nvCxnSpPr>
        <p:spPr>
          <a:xfrm>
            <a:off x="2971800" y="3429000"/>
            <a:ext cx="4061619" cy="2063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4C75418-4CED-4BC3-9179-369393FF85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7340" y="20137"/>
            <a:ext cx="3380952" cy="1352381"/>
          </a:xfrm>
          <a:prstGeom prst="rect">
            <a:avLst/>
          </a:prstGeom>
        </p:spPr>
      </p:pic>
      <p:sp>
        <p:nvSpPr>
          <p:cNvPr id="2" name="TextBox 1">
            <a:extLst>
              <a:ext uri="{FF2B5EF4-FFF2-40B4-BE49-F238E27FC236}">
                <a16:creationId xmlns:a16="http://schemas.microsoft.com/office/drawing/2014/main" id="{280D766A-3990-46F6-B13C-59486CE2A97C}"/>
              </a:ext>
            </a:extLst>
          </p:cNvPr>
          <p:cNvSpPr txBox="1"/>
          <p:nvPr/>
        </p:nvSpPr>
        <p:spPr>
          <a:xfrm>
            <a:off x="2510236" y="4785228"/>
            <a:ext cx="5084953" cy="1477328"/>
          </a:xfrm>
          <a:prstGeom prst="rect">
            <a:avLst/>
          </a:prstGeom>
          <a:noFill/>
        </p:spPr>
        <p:txBody>
          <a:bodyPr wrap="square" rtlCol="0">
            <a:spAutoFit/>
          </a:bodyPr>
          <a:lstStyle/>
          <a:p>
            <a:r>
              <a:rPr lang="en-US" altLang="zh-CN" dirty="0"/>
              <a:t>Team Members:</a:t>
            </a:r>
          </a:p>
          <a:p>
            <a:r>
              <a:rPr lang="en-US" altLang="zh-CN" dirty="0"/>
              <a:t>Alexander Baldwin</a:t>
            </a:r>
          </a:p>
          <a:p>
            <a:r>
              <a:rPr lang="en-US" altLang="zh-CN" dirty="0"/>
              <a:t>Dion Billing</a:t>
            </a:r>
          </a:p>
          <a:p>
            <a:r>
              <a:rPr lang="en-US" altLang="zh-CN" dirty="0"/>
              <a:t>Duke Asamoah(absence for this presentation) </a:t>
            </a:r>
            <a:r>
              <a:rPr lang="en-US" altLang="zh-CN" dirty="0" err="1"/>
              <a:t>Zhendu</a:t>
            </a:r>
            <a:r>
              <a:rPr lang="en-US" altLang="zh-CN" dirty="0"/>
              <a:t> Fang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直接连接符 30"/>
          <p:cNvSpPr>
            <a:spLocks noChangeShapeType="1"/>
          </p:cNvSpPr>
          <p:nvPr/>
        </p:nvSpPr>
        <p:spPr bwMode="auto">
          <a:xfrm>
            <a:off x="13054013" y="1550988"/>
            <a:ext cx="0" cy="363537"/>
          </a:xfrm>
          <a:prstGeom prst="line">
            <a:avLst/>
          </a:prstGeom>
          <a:noFill/>
          <a:ln w="6350">
            <a:solidFill>
              <a:schemeClr val="bg1"/>
            </a:solidFill>
            <a:prstDash val="dash"/>
            <a:bevel/>
            <a:headEnd/>
            <a:tailEnd/>
          </a:ln>
        </p:spPr>
        <p:txBody>
          <a:bodyPr/>
          <a:lstStyle/>
          <a:p>
            <a:endParaRPr lang="zh-CN" altLang="en-US"/>
          </a:p>
        </p:txBody>
      </p:sp>
      <p:sp>
        <p:nvSpPr>
          <p:cNvPr id="28675" name="直接连接符 3"/>
          <p:cNvSpPr>
            <a:spLocks noChangeShapeType="1"/>
          </p:cNvSpPr>
          <p:nvPr/>
        </p:nvSpPr>
        <p:spPr bwMode="auto">
          <a:xfrm>
            <a:off x="5421313" y="1736725"/>
            <a:ext cx="0" cy="3386138"/>
          </a:xfrm>
          <a:prstGeom prst="line">
            <a:avLst/>
          </a:prstGeom>
          <a:noFill/>
          <a:ln w="6350">
            <a:solidFill>
              <a:srgbClr val="0174AB"/>
            </a:solidFill>
            <a:prstDash val="dash"/>
            <a:bevel/>
            <a:headEnd/>
            <a:tailEnd/>
          </a:ln>
        </p:spPr>
        <p:txBody>
          <a:bodyPr/>
          <a:lstStyle/>
          <a:p>
            <a:endParaRPr lang="zh-CN" altLang="en-US"/>
          </a:p>
        </p:txBody>
      </p:sp>
      <p:grpSp>
        <p:nvGrpSpPr>
          <p:cNvPr id="28682" name="组合 18"/>
          <p:cNvGrpSpPr>
            <a:grpSpLocks/>
          </p:cNvGrpSpPr>
          <p:nvPr/>
        </p:nvGrpSpPr>
        <p:grpSpPr bwMode="auto">
          <a:xfrm>
            <a:off x="1771650" y="2197100"/>
            <a:ext cx="2109788" cy="1939925"/>
            <a:chOff x="0" y="0"/>
            <a:chExt cx="1590160" cy="1584325"/>
          </a:xfrm>
        </p:grpSpPr>
        <p:sp>
          <p:nvSpPr>
            <p:cNvPr id="28684" name="Freeform 6"/>
            <p:cNvSpPr>
              <a:spLocks noChangeArrowheads="1"/>
            </p:cNvSpPr>
            <p:nvPr/>
          </p:nvSpPr>
          <p:spPr bwMode="auto">
            <a:xfrm>
              <a:off x="0" y="0"/>
              <a:ext cx="1468102" cy="1467130"/>
            </a:xfrm>
            <a:custGeom>
              <a:avLst/>
              <a:gdLst>
                <a:gd name="T0" fmla="*/ 914721829 w 1276"/>
                <a:gd name="T1" fmla="*/ 1548963361 h 1274"/>
                <a:gd name="T2" fmla="*/ 876332587 w 1276"/>
                <a:gd name="T3" fmla="*/ 1680254172 h 1274"/>
                <a:gd name="T4" fmla="*/ 865742927 w 1276"/>
                <a:gd name="T5" fmla="*/ 1688210528 h 1274"/>
                <a:gd name="T6" fmla="*/ 851181570 w 1276"/>
                <a:gd name="T7" fmla="*/ 1689537163 h 1274"/>
                <a:gd name="T8" fmla="*/ 227688108 w 1276"/>
                <a:gd name="T9" fmla="*/ 1689537163 h 1274"/>
                <a:gd name="T10" fmla="*/ 107225517 w 1276"/>
                <a:gd name="T11" fmla="*/ 1661688190 h 1274"/>
                <a:gd name="T12" fmla="*/ 1324283 w 1276"/>
                <a:gd name="T13" fmla="*/ 1476024918 h 1274"/>
                <a:gd name="T14" fmla="*/ 0 w 1276"/>
                <a:gd name="T15" fmla="*/ 1182940765 h 1274"/>
                <a:gd name="T16" fmla="*/ 0 w 1276"/>
                <a:gd name="T17" fmla="*/ 225448578 h 1274"/>
                <a:gd name="T18" fmla="*/ 225040693 w 1276"/>
                <a:gd name="T19" fmla="*/ 0 h 1274"/>
                <a:gd name="T20" fmla="*/ 1469380274 w 1276"/>
                <a:gd name="T21" fmla="*/ 0 h 1274"/>
                <a:gd name="T22" fmla="*/ 1685153217 w 1276"/>
                <a:gd name="T23" fmla="*/ 173728235 h 1274"/>
                <a:gd name="T24" fmla="*/ 1689124915 w 1276"/>
                <a:gd name="T25" fmla="*/ 222796460 h 1274"/>
                <a:gd name="T26" fmla="*/ 1689124915 w 1276"/>
                <a:gd name="T27" fmla="*/ 834158955 h 1274"/>
                <a:gd name="T28" fmla="*/ 1687800632 w 1276"/>
                <a:gd name="T29" fmla="*/ 855378207 h 1274"/>
                <a:gd name="T30" fmla="*/ 1550129305 w 1276"/>
                <a:gd name="T31" fmla="*/ 873944189 h 1274"/>
                <a:gd name="T32" fmla="*/ 1550129305 w 1276"/>
                <a:gd name="T33" fmla="*/ 283799794 h 1274"/>
                <a:gd name="T34" fmla="*/ 140318778 w 1276"/>
                <a:gd name="T35" fmla="*/ 283799794 h 1274"/>
                <a:gd name="T36" fmla="*/ 140318778 w 1276"/>
                <a:gd name="T37" fmla="*/ 305017966 h 1274"/>
                <a:gd name="T38" fmla="*/ 138995646 w 1276"/>
                <a:gd name="T39" fmla="*/ 1461436538 h 1274"/>
                <a:gd name="T40" fmla="*/ 226363825 w 1276"/>
                <a:gd name="T41" fmla="*/ 1548963361 h 1274"/>
                <a:gd name="T42" fmla="*/ 888246529 w 1276"/>
                <a:gd name="T43" fmla="*/ 1548963361 h 1274"/>
                <a:gd name="T44" fmla="*/ 914721829 w 1276"/>
                <a:gd name="T45" fmla="*/ 1548963361 h 12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76"/>
                <a:gd name="T70" fmla="*/ 0 h 1274"/>
                <a:gd name="T71" fmla="*/ 1276 w 1276"/>
                <a:gd name="T72" fmla="*/ 1274 h 12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76" h="1274">
                  <a:moveTo>
                    <a:pt x="691" y="1168"/>
                  </a:moveTo>
                  <a:cubicBezTo>
                    <a:pt x="681" y="1203"/>
                    <a:pt x="672" y="1235"/>
                    <a:pt x="662" y="1267"/>
                  </a:cubicBezTo>
                  <a:cubicBezTo>
                    <a:pt x="661" y="1270"/>
                    <a:pt x="657" y="1272"/>
                    <a:pt x="654" y="1273"/>
                  </a:cubicBezTo>
                  <a:cubicBezTo>
                    <a:pt x="651" y="1274"/>
                    <a:pt x="647" y="1274"/>
                    <a:pt x="643" y="1274"/>
                  </a:cubicBezTo>
                  <a:cubicBezTo>
                    <a:pt x="486" y="1274"/>
                    <a:pt x="329" y="1273"/>
                    <a:pt x="172" y="1274"/>
                  </a:cubicBezTo>
                  <a:cubicBezTo>
                    <a:pt x="140" y="1274"/>
                    <a:pt x="109" y="1269"/>
                    <a:pt x="81" y="1253"/>
                  </a:cubicBezTo>
                  <a:cubicBezTo>
                    <a:pt x="29" y="1221"/>
                    <a:pt x="1" y="1174"/>
                    <a:pt x="1" y="1113"/>
                  </a:cubicBezTo>
                  <a:cubicBezTo>
                    <a:pt x="0" y="1039"/>
                    <a:pt x="0" y="966"/>
                    <a:pt x="0" y="892"/>
                  </a:cubicBezTo>
                  <a:cubicBezTo>
                    <a:pt x="0" y="651"/>
                    <a:pt x="0" y="411"/>
                    <a:pt x="0" y="170"/>
                  </a:cubicBezTo>
                  <a:cubicBezTo>
                    <a:pt x="0" y="68"/>
                    <a:pt x="68" y="0"/>
                    <a:pt x="170" y="0"/>
                  </a:cubicBezTo>
                  <a:cubicBezTo>
                    <a:pt x="483" y="0"/>
                    <a:pt x="797" y="0"/>
                    <a:pt x="1110" y="0"/>
                  </a:cubicBezTo>
                  <a:cubicBezTo>
                    <a:pt x="1194" y="0"/>
                    <a:pt x="1258" y="51"/>
                    <a:pt x="1273" y="131"/>
                  </a:cubicBezTo>
                  <a:cubicBezTo>
                    <a:pt x="1276" y="143"/>
                    <a:pt x="1276" y="156"/>
                    <a:pt x="1276" y="168"/>
                  </a:cubicBezTo>
                  <a:cubicBezTo>
                    <a:pt x="1276" y="322"/>
                    <a:pt x="1276" y="475"/>
                    <a:pt x="1276" y="629"/>
                  </a:cubicBezTo>
                  <a:cubicBezTo>
                    <a:pt x="1276" y="634"/>
                    <a:pt x="1276" y="638"/>
                    <a:pt x="1275" y="645"/>
                  </a:cubicBezTo>
                  <a:cubicBezTo>
                    <a:pt x="1239" y="640"/>
                    <a:pt x="1205" y="643"/>
                    <a:pt x="1171" y="659"/>
                  </a:cubicBezTo>
                  <a:cubicBezTo>
                    <a:pt x="1171" y="509"/>
                    <a:pt x="1171" y="362"/>
                    <a:pt x="1171" y="214"/>
                  </a:cubicBezTo>
                  <a:cubicBezTo>
                    <a:pt x="816" y="214"/>
                    <a:pt x="462" y="214"/>
                    <a:pt x="106" y="214"/>
                  </a:cubicBezTo>
                  <a:cubicBezTo>
                    <a:pt x="106" y="219"/>
                    <a:pt x="106" y="224"/>
                    <a:pt x="106" y="230"/>
                  </a:cubicBezTo>
                  <a:cubicBezTo>
                    <a:pt x="106" y="521"/>
                    <a:pt x="106" y="812"/>
                    <a:pt x="105" y="1102"/>
                  </a:cubicBezTo>
                  <a:cubicBezTo>
                    <a:pt x="105" y="1141"/>
                    <a:pt x="125" y="1169"/>
                    <a:pt x="171" y="1168"/>
                  </a:cubicBezTo>
                  <a:cubicBezTo>
                    <a:pt x="338" y="1167"/>
                    <a:pt x="504" y="1168"/>
                    <a:pt x="671" y="1168"/>
                  </a:cubicBezTo>
                  <a:cubicBezTo>
                    <a:pt x="677" y="1168"/>
                    <a:pt x="683" y="1168"/>
                    <a:pt x="691" y="1168"/>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85" name="Freeform 7"/>
            <p:cNvSpPr>
              <a:spLocks noEditPoints="1" noChangeArrowheads="1"/>
            </p:cNvSpPr>
            <p:nvPr/>
          </p:nvSpPr>
          <p:spPr bwMode="auto">
            <a:xfrm>
              <a:off x="861701" y="1016827"/>
              <a:ext cx="569443" cy="567498"/>
            </a:xfrm>
            <a:custGeom>
              <a:avLst/>
              <a:gdLst>
                <a:gd name="T0" fmla="*/ 434074357 w 495"/>
                <a:gd name="T1" fmla="*/ 1324930 h 493"/>
                <a:gd name="T2" fmla="*/ 655081601 w 495"/>
                <a:gd name="T3" fmla="*/ 221285099 h 493"/>
                <a:gd name="T4" fmla="*/ 565091079 w 495"/>
                <a:gd name="T5" fmla="*/ 312713336 h 493"/>
                <a:gd name="T6" fmla="*/ 317615814 w 495"/>
                <a:gd name="T7" fmla="*/ 557849389 h 493"/>
                <a:gd name="T8" fmla="*/ 285853485 w 495"/>
                <a:gd name="T9" fmla="*/ 577725627 h 493"/>
                <a:gd name="T10" fmla="*/ 52936347 w 495"/>
                <a:gd name="T11" fmla="*/ 646627839 h 493"/>
                <a:gd name="T12" fmla="*/ 11911139 w 495"/>
                <a:gd name="T13" fmla="*/ 641328122 h 493"/>
                <a:gd name="T14" fmla="*/ 7939991 w 495"/>
                <a:gd name="T15" fmla="*/ 601576653 h 493"/>
                <a:gd name="T16" fmla="*/ 76757482 w 495"/>
                <a:gd name="T17" fmla="*/ 365716254 h 493"/>
                <a:gd name="T18" fmla="*/ 88667466 w 495"/>
                <a:gd name="T19" fmla="*/ 343190158 h 493"/>
                <a:gd name="T20" fmla="*/ 432751409 w 495"/>
                <a:gd name="T21" fmla="*/ 1324930 h 493"/>
                <a:gd name="T22" fmla="*/ 434074357 w 495"/>
                <a:gd name="T23" fmla="*/ 1324930 h 493"/>
                <a:gd name="T24" fmla="*/ 134986753 w 495"/>
                <a:gd name="T25" fmla="*/ 386917422 h 493"/>
                <a:gd name="T26" fmla="*/ 95284507 w 495"/>
                <a:gd name="T27" fmla="*/ 524722708 h 493"/>
                <a:gd name="T28" fmla="*/ 97931554 w 495"/>
                <a:gd name="T29" fmla="*/ 536648221 h 493"/>
                <a:gd name="T30" fmla="*/ 149543784 w 495"/>
                <a:gd name="T31" fmla="*/ 553874601 h 493"/>
                <a:gd name="T32" fmla="*/ 195863107 w 495"/>
                <a:gd name="T33" fmla="*/ 540624160 h 493"/>
                <a:gd name="T34" fmla="*/ 264679414 w 495"/>
                <a:gd name="T35" fmla="*/ 520747921 h 493"/>
                <a:gd name="T36" fmla="*/ 244828291 w 495"/>
                <a:gd name="T37" fmla="*/ 418718022 h 493"/>
                <a:gd name="T38" fmla="*/ 235564203 w 495"/>
                <a:gd name="T39" fmla="*/ 408117438 h 493"/>
                <a:gd name="T40" fmla="*/ 134986753 w 495"/>
                <a:gd name="T41" fmla="*/ 386917422 h 49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95"/>
                <a:gd name="T64" fmla="*/ 0 h 493"/>
                <a:gd name="T65" fmla="*/ 495 w 495"/>
                <a:gd name="T66" fmla="*/ 493 h 49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95" h="493">
                  <a:moveTo>
                    <a:pt x="328" y="1"/>
                  </a:moveTo>
                  <a:cubicBezTo>
                    <a:pt x="384" y="56"/>
                    <a:pt x="439" y="112"/>
                    <a:pt x="495" y="167"/>
                  </a:cubicBezTo>
                  <a:cubicBezTo>
                    <a:pt x="473" y="190"/>
                    <a:pt x="450" y="213"/>
                    <a:pt x="427" y="236"/>
                  </a:cubicBezTo>
                  <a:cubicBezTo>
                    <a:pt x="365" y="298"/>
                    <a:pt x="303" y="360"/>
                    <a:pt x="240" y="421"/>
                  </a:cubicBezTo>
                  <a:cubicBezTo>
                    <a:pt x="233" y="428"/>
                    <a:pt x="225" y="433"/>
                    <a:pt x="216" y="436"/>
                  </a:cubicBezTo>
                  <a:cubicBezTo>
                    <a:pt x="157" y="454"/>
                    <a:pt x="98" y="471"/>
                    <a:pt x="40" y="488"/>
                  </a:cubicBezTo>
                  <a:cubicBezTo>
                    <a:pt x="28" y="492"/>
                    <a:pt x="18" y="493"/>
                    <a:pt x="9" y="484"/>
                  </a:cubicBezTo>
                  <a:cubicBezTo>
                    <a:pt x="0" y="475"/>
                    <a:pt x="3" y="464"/>
                    <a:pt x="6" y="454"/>
                  </a:cubicBezTo>
                  <a:cubicBezTo>
                    <a:pt x="23" y="395"/>
                    <a:pt x="40" y="335"/>
                    <a:pt x="58" y="276"/>
                  </a:cubicBezTo>
                  <a:cubicBezTo>
                    <a:pt x="60" y="270"/>
                    <a:pt x="63" y="264"/>
                    <a:pt x="67" y="259"/>
                  </a:cubicBezTo>
                  <a:cubicBezTo>
                    <a:pt x="154" y="173"/>
                    <a:pt x="240" y="87"/>
                    <a:pt x="327" y="1"/>
                  </a:cubicBezTo>
                  <a:cubicBezTo>
                    <a:pt x="328" y="1"/>
                    <a:pt x="329" y="0"/>
                    <a:pt x="328" y="1"/>
                  </a:cubicBezTo>
                  <a:close/>
                  <a:moveTo>
                    <a:pt x="102" y="292"/>
                  </a:moveTo>
                  <a:cubicBezTo>
                    <a:pt x="91" y="327"/>
                    <a:pt x="81" y="362"/>
                    <a:pt x="72" y="396"/>
                  </a:cubicBezTo>
                  <a:cubicBezTo>
                    <a:pt x="71" y="399"/>
                    <a:pt x="72" y="403"/>
                    <a:pt x="74" y="405"/>
                  </a:cubicBezTo>
                  <a:cubicBezTo>
                    <a:pt x="87" y="423"/>
                    <a:pt x="92" y="425"/>
                    <a:pt x="113" y="418"/>
                  </a:cubicBezTo>
                  <a:cubicBezTo>
                    <a:pt x="125" y="415"/>
                    <a:pt x="136" y="411"/>
                    <a:pt x="148" y="408"/>
                  </a:cubicBezTo>
                  <a:cubicBezTo>
                    <a:pt x="165" y="403"/>
                    <a:pt x="182" y="398"/>
                    <a:pt x="200" y="393"/>
                  </a:cubicBezTo>
                  <a:cubicBezTo>
                    <a:pt x="195" y="365"/>
                    <a:pt x="190" y="341"/>
                    <a:pt x="185" y="316"/>
                  </a:cubicBezTo>
                  <a:cubicBezTo>
                    <a:pt x="185" y="313"/>
                    <a:pt x="181" y="309"/>
                    <a:pt x="178" y="308"/>
                  </a:cubicBezTo>
                  <a:cubicBezTo>
                    <a:pt x="153" y="302"/>
                    <a:pt x="128" y="297"/>
                    <a:pt x="102" y="292"/>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86" name="Freeform 8"/>
            <p:cNvSpPr>
              <a:spLocks noChangeArrowheads="1"/>
            </p:cNvSpPr>
            <p:nvPr/>
          </p:nvSpPr>
          <p:spPr bwMode="auto">
            <a:xfrm>
              <a:off x="552423" y="734781"/>
              <a:ext cx="608346" cy="119627"/>
            </a:xfrm>
            <a:custGeom>
              <a:avLst/>
              <a:gdLst>
                <a:gd name="T0" fmla="*/ 0 w 529"/>
                <a:gd name="T1" fmla="*/ 137602103 h 104"/>
                <a:gd name="T2" fmla="*/ 0 w 529"/>
                <a:gd name="T3" fmla="*/ 0 h 104"/>
                <a:gd name="T4" fmla="*/ 699593265 w 529"/>
                <a:gd name="T5" fmla="*/ 0 h 104"/>
                <a:gd name="T6" fmla="*/ 699593265 w 529"/>
                <a:gd name="T7" fmla="*/ 137602103 h 104"/>
                <a:gd name="T8" fmla="*/ 0 w 529"/>
                <a:gd name="T9" fmla="*/ 137602103 h 104"/>
                <a:gd name="T10" fmla="*/ 0 60000 65536"/>
                <a:gd name="T11" fmla="*/ 0 60000 65536"/>
                <a:gd name="T12" fmla="*/ 0 60000 65536"/>
                <a:gd name="T13" fmla="*/ 0 60000 65536"/>
                <a:gd name="T14" fmla="*/ 0 60000 65536"/>
                <a:gd name="T15" fmla="*/ 0 w 529"/>
                <a:gd name="T16" fmla="*/ 0 h 104"/>
                <a:gd name="T17" fmla="*/ 529 w 529"/>
                <a:gd name="T18" fmla="*/ 104 h 104"/>
              </a:gdLst>
              <a:ahLst/>
              <a:cxnLst>
                <a:cxn ang="T10">
                  <a:pos x="T0" y="T1"/>
                </a:cxn>
                <a:cxn ang="T11">
                  <a:pos x="T2" y="T3"/>
                </a:cxn>
                <a:cxn ang="T12">
                  <a:pos x="T4" y="T5"/>
                </a:cxn>
                <a:cxn ang="T13">
                  <a:pos x="T6" y="T7"/>
                </a:cxn>
                <a:cxn ang="T14">
                  <a:pos x="T8" y="T9"/>
                </a:cxn>
              </a:cxnLst>
              <a:rect l="T15" t="T16" r="T17" b="T18"/>
              <a:pathLst>
                <a:path w="529" h="104">
                  <a:moveTo>
                    <a:pt x="0" y="104"/>
                  </a:moveTo>
                  <a:cubicBezTo>
                    <a:pt x="0" y="69"/>
                    <a:pt x="0" y="35"/>
                    <a:pt x="0" y="0"/>
                  </a:cubicBezTo>
                  <a:cubicBezTo>
                    <a:pt x="177" y="0"/>
                    <a:pt x="352" y="0"/>
                    <a:pt x="529" y="0"/>
                  </a:cubicBezTo>
                  <a:cubicBezTo>
                    <a:pt x="529" y="35"/>
                    <a:pt x="529" y="69"/>
                    <a:pt x="529" y="104"/>
                  </a:cubicBezTo>
                  <a:cubicBezTo>
                    <a:pt x="353" y="104"/>
                    <a:pt x="177" y="104"/>
                    <a:pt x="0" y="104"/>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87" name="Freeform 9"/>
            <p:cNvSpPr>
              <a:spLocks noChangeArrowheads="1"/>
            </p:cNvSpPr>
            <p:nvPr/>
          </p:nvSpPr>
          <p:spPr bwMode="auto">
            <a:xfrm>
              <a:off x="553395" y="490664"/>
              <a:ext cx="607373" cy="119627"/>
            </a:xfrm>
            <a:custGeom>
              <a:avLst/>
              <a:gdLst>
                <a:gd name="T0" fmla="*/ 698677921 w 528"/>
                <a:gd name="T1" fmla="*/ 0 h 104"/>
                <a:gd name="T2" fmla="*/ 698677921 w 528"/>
                <a:gd name="T3" fmla="*/ 137602103 h 104"/>
                <a:gd name="T4" fmla="*/ 0 w 528"/>
                <a:gd name="T5" fmla="*/ 137602103 h 104"/>
                <a:gd name="T6" fmla="*/ 0 w 528"/>
                <a:gd name="T7" fmla="*/ 0 h 104"/>
                <a:gd name="T8" fmla="*/ 698677921 w 528"/>
                <a:gd name="T9" fmla="*/ 0 h 104"/>
                <a:gd name="T10" fmla="*/ 0 60000 65536"/>
                <a:gd name="T11" fmla="*/ 0 60000 65536"/>
                <a:gd name="T12" fmla="*/ 0 60000 65536"/>
                <a:gd name="T13" fmla="*/ 0 60000 65536"/>
                <a:gd name="T14" fmla="*/ 0 60000 65536"/>
                <a:gd name="T15" fmla="*/ 0 w 528"/>
                <a:gd name="T16" fmla="*/ 0 h 104"/>
                <a:gd name="T17" fmla="*/ 528 w 528"/>
                <a:gd name="T18" fmla="*/ 104 h 104"/>
              </a:gdLst>
              <a:ahLst/>
              <a:cxnLst>
                <a:cxn ang="T10">
                  <a:pos x="T0" y="T1"/>
                </a:cxn>
                <a:cxn ang="T11">
                  <a:pos x="T2" y="T3"/>
                </a:cxn>
                <a:cxn ang="T12">
                  <a:pos x="T4" y="T5"/>
                </a:cxn>
                <a:cxn ang="T13">
                  <a:pos x="T6" y="T7"/>
                </a:cxn>
                <a:cxn ang="T14">
                  <a:pos x="T8" y="T9"/>
                </a:cxn>
              </a:cxnLst>
              <a:rect l="T15" t="T16" r="T17" b="T18"/>
              <a:pathLst>
                <a:path w="528" h="104">
                  <a:moveTo>
                    <a:pt x="528" y="0"/>
                  </a:moveTo>
                  <a:cubicBezTo>
                    <a:pt x="528" y="35"/>
                    <a:pt x="528" y="69"/>
                    <a:pt x="528" y="104"/>
                  </a:cubicBezTo>
                  <a:cubicBezTo>
                    <a:pt x="352" y="104"/>
                    <a:pt x="177" y="104"/>
                    <a:pt x="0" y="104"/>
                  </a:cubicBezTo>
                  <a:cubicBezTo>
                    <a:pt x="0" y="70"/>
                    <a:pt x="0" y="36"/>
                    <a:pt x="0" y="0"/>
                  </a:cubicBezTo>
                  <a:cubicBezTo>
                    <a:pt x="176" y="0"/>
                    <a:pt x="352" y="0"/>
                    <a:pt x="528" y="0"/>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88" name="Freeform 10"/>
            <p:cNvSpPr>
              <a:spLocks noChangeArrowheads="1"/>
            </p:cNvSpPr>
            <p:nvPr/>
          </p:nvSpPr>
          <p:spPr bwMode="auto">
            <a:xfrm>
              <a:off x="553395" y="978897"/>
              <a:ext cx="549991" cy="120599"/>
            </a:xfrm>
            <a:custGeom>
              <a:avLst/>
              <a:gdLst>
                <a:gd name="T0" fmla="*/ 0 w 478"/>
                <a:gd name="T1" fmla="*/ 0 h 105"/>
                <a:gd name="T2" fmla="*/ 632824603 w 478"/>
                <a:gd name="T3" fmla="*/ 0 h 105"/>
                <a:gd name="T4" fmla="*/ 624880802 w 478"/>
                <a:gd name="T5" fmla="*/ 10552988 h 105"/>
                <a:gd name="T6" fmla="*/ 507053746 w 478"/>
                <a:gd name="T7" fmla="*/ 127962429 h 105"/>
                <a:gd name="T8" fmla="*/ 484547844 w 478"/>
                <a:gd name="T9" fmla="*/ 137195716 h 105"/>
                <a:gd name="T10" fmla="*/ 10591356 w 478"/>
                <a:gd name="T11" fmla="*/ 138515413 h 105"/>
                <a:gd name="T12" fmla="*/ 0 w 478"/>
                <a:gd name="T13" fmla="*/ 137195716 h 105"/>
                <a:gd name="T14" fmla="*/ 0 w 478"/>
                <a:gd name="T15" fmla="*/ 0 h 105"/>
                <a:gd name="T16" fmla="*/ 0 60000 65536"/>
                <a:gd name="T17" fmla="*/ 0 60000 65536"/>
                <a:gd name="T18" fmla="*/ 0 60000 65536"/>
                <a:gd name="T19" fmla="*/ 0 60000 65536"/>
                <a:gd name="T20" fmla="*/ 0 60000 65536"/>
                <a:gd name="T21" fmla="*/ 0 60000 65536"/>
                <a:gd name="T22" fmla="*/ 0 60000 65536"/>
                <a:gd name="T23" fmla="*/ 0 60000 65536"/>
                <a:gd name="T24" fmla="*/ 0 w 478"/>
                <a:gd name="T25" fmla="*/ 0 h 105"/>
                <a:gd name="T26" fmla="*/ 478 w 478"/>
                <a:gd name="T27" fmla="*/ 105 h 10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78" h="105">
                  <a:moveTo>
                    <a:pt x="0" y="0"/>
                  </a:moveTo>
                  <a:cubicBezTo>
                    <a:pt x="159" y="0"/>
                    <a:pt x="318" y="0"/>
                    <a:pt x="478" y="0"/>
                  </a:cubicBezTo>
                  <a:cubicBezTo>
                    <a:pt x="476" y="3"/>
                    <a:pt x="474" y="6"/>
                    <a:pt x="472" y="8"/>
                  </a:cubicBezTo>
                  <a:cubicBezTo>
                    <a:pt x="443" y="38"/>
                    <a:pt x="413" y="68"/>
                    <a:pt x="383" y="97"/>
                  </a:cubicBezTo>
                  <a:cubicBezTo>
                    <a:pt x="379" y="101"/>
                    <a:pt x="372" y="104"/>
                    <a:pt x="366" y="104"/>
                  </a:cubicBezTo>
                  <a:cubicBezTo>
                    <a:pt x="247" y="105"/>
                    <a:pt x="127" y="105"/>
                    <a:pt x="8" y="105"/>
                  </a:cubicBezTo>
                  <a:cubicBezTo>
                    <a:pt x="6" y="105"/>
                    <a:pt x="3" y="104"/>
                    <a:pt x="0" y="104"/>
                  </a:cubicBezTo>
                  <a:cubicBezTo>
                    <a:pt x="0" y="69"/>
                    <a:pt x="0" y="35"/>
                    <a:pt x="0" y="0"/>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89" name="Freeform 11"/>
            <p:cNvSpPr>
              <a:spLocks noChangeArrowheads="1"/>
            </p:cNvSpPr>
            <p:nvPr/>
          </p:nvSpPr>
          <p:spPr bwMode="auto">
            <a:xfrm>
              <a:off x="1307141" y="855380"/>
              <a:ext cx="283019" cy="281074"/>
            </a:xfrm>
            <a:custGeom>
              <a:avLst/>
              <a:gdLst>
                <a:gd name="T0" fmla="*/ 0 w 246"/>
                <a:gd name="T1" fmla="*/ 115446545 h 244"/>
                <a:gd name="T2" fmla="*/ 87358546 w 246"/>
                <a:gd name="T3" fmla="*/ 26539608 h 244"/>
                <a:gd name="T4" fmla="*/ 183981934 w 246"/>
                <a:gd name="T5" fmla="*/ 26539608 h 244"/>
                <a:gd name="T6" fmla="*/ 297813068 w 246"/>
                <a:gd name="T7" fmla="*/ 140659107 h 244"/>
                <a:gd name="T8" fmla="*/ 300460331 w 246"/>
                <a:gd name="T9" fmla="*/ 236201240 h 244"/>
                <a:gd name="T10" fmla="*/ 210454559 w 246"/>
                <a:gd name="T11" fmla="*/ 323781184 h 244"/>
                <a:gd name="T12" fmla="*/ 0 w 246"/>
                <a:gd name="T13" fmla="*/ 115446545 h 244"/>
                <a:gd name="T14" fmla="*/ 0 60000 65536"/>
                <a:gd name="T15" fmla="*/ 0 60000 65536"/>
                <a:gd name="T16" fmla="*/ 0 60000 65536"/>
                <a:gd name="T17" fmla="*/ 0 60000 65536"/>
                <a:gd name="T18" fmla="*/ 0 60000 65536"/>
                <a:gd name="T19" fmla="*/ 0 60000 65536"/>
                <a:gd name="T20" fmla="*/ 0 60000 65536"/>
                <a:gd name="T21" fmla="*/ 0 w 246"/>
                <a:gd name="T22" fmla="*/ 0 h 244"/>
                <a:gd name="T23" fmla="*/ 246 w 246"/>
                <a:gd name="T24" fmla="*/ 244 h 2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6" h="244">
                  <a:moveTo>
                    <a:pt x="0" y="87"/>
                  </a:moveTo>
                  <a:cubicBezTo>
                    <a:pt x="22" y="64"/>
                    <a:pt x="43" y="41"/>
                    <a:pt x="66" y="20"/>
                  </a:cubicBezTo>
                  <a:cubicBezTo>
                    <a:pt x="87" y="1"/>
                    <a:pt x="118" y="0"/>
                    <a:pt x="139" y="20"/>
                  </a:cubicBezTo>
                  <a:cubicBezTo>
                    <a:pt x="169" y="48"/>
                    <a:pt x="198" y="76"/>
                    <a:pt x="225" y="106"/>
                  </a:cubicBezTo>
                  <a:cubicBezTo>
                    <a:pt x="245" y="127"/>
                    <a:pt x="246" y="158"/>
                    <a:pt x="227" y="178"/>
                  </a:cubicBezTo>
                  <a:cubicBezTo>
                    <a:pt x="205" y="202"/>
                    <a:pt x="181" y="223"/>
                    <a:pt x="159" y="244"/>
                  </a:cubicBezTo>
                  <a:cubicBezTo>
                    <a:pt x="107" y="193"/>
                    <a:pt x="54" y="140"/>
                    <a:pt x="0" y="87"/>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90" name="Freeform 12"/>
            <p:cNvSpPr>
              <a:spLocks noChangeArrowheads="1"/>
            </p:cNvSpPr>
            <p:nvPr/>
          </p:nvSpPr>
          <p:spPr bwMode="auto">
            <a:xfrm>
              <a:off x="307334" y="735753"/>
              <a:ext cx="119627" cy="117682"/>
            </a:xfrm>
            <a:custGeom>
              <a:avLst/>
              <a:gdLst>
                <a:gd name="T0" fmla="*/ 0 w 104"/>
                <a:gd name="T1" fmla="*/ 135775026 h 102"/>
                <a:gd name="T2" fmla="*/ 0 w 104"/>
                <a:gd name="T3" fmla="*/ 0 h 102"/>
                <a:gd name="T4" fmla="*/ 137602103 w 104"/>
                <a:gd name="T5" fmla="*/ 0 h 102"/>
                <a:gd name="T6" fmla="*/ 137602103 w 104"/>
                <a:gd name="T7" fmla="*/ 135775026 h 102"/>
                <a:gd name="T8" fmla="*/ 0 w 104"/>
                <a:gd name="T9" fmla="*/ 135775026 h 102"/>
                <a:gd name="T10" fmla="*/ 0 60000 65536"/>
                <a:gd name="T11" fmla="*/ 0 60000 65536"/>
                <a:gd name="T12" fmla="*/ 0 60000 65536"/>
                <a:gd name="T13" fmla="*/ 0 60000 65536"/>
                <a:gd name="T14" fmla="*/ 0 60000 65536"/>
                <a:gd name="T15" fmla="*/ 0 w 104"/>
                <a:gd name="T16" fmla="*/ 0 h 102"/>
                <a:gd name="T17" fmla="*/ 104 w 104"/>
                <a:gd name="T18" fmla="*/ 102 h 102"/>
              </a:gdLst>
              <a:ahLst/>
              <a:cxnLst>
                <a:cxn ang="T10">
                  <a:pos x="T0" y="T1"/>
                </a:cxn>
                <a:cxn ang="T11">
                  <a:pos x="T2" y="T3"/>
                </a:cxn>
                <a:cxn ang="T12">
                  <a:pos x="T4" y="T5"/>
                </a:cxn>
                <a:cxn ang="T13">
                  <a:pos x="T6" y="T7"/>
                </a:cxn>
                <a:cxn ang="T14">
                  <a:pos x="T8" y="T9"/>
                </a:cxn>
              </a:cxnLst>
              <a:rect l="T15" t="T16" r="T17" b="T18"/>
              <a:pathLst>
                <a:path w="104" h="102">
                  <a:moveTo>
                    <a:pt x="0" y="102"/>
                  </a:moveTo>
                  <a:cubicBezTo>
                    <a:pt x="0" y="68"/>
                    <a:pt x="0" y="34"/>
                    <a:pt x="0" y="0"/>
                  </a:cubicBezTo>
                  <a:cubicBezTo>
                    <a:pt x="35" y="0"/>
                    <a:pt x="69" y="0"/>
                    <a:pt x="104" y="0"/>
                  </a:cubicBezTo>
                  <a:cubicBezTo>
                    <a:pt x="104" y="34"/>
                    <a:pt x="104" y="67"/>
                    <a:pt x="104" y="102"/>
                  </a:cubicBezTo>
                  <a:cubicBezTo>
                    <a:pt x="70" y="102"/>
                    <a:pt x="36" y="102"/>
                    <a:pt x="0" y="102"/>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91" name="Freeform 13"/>
            <p:cNvSpPr>
              <a:spLocks noChangeArrowheads="1"/>
            </p:cNvSpPr>
            <p:nvPr/>
          </p:nvSpPr>
          <p:spPr bwMode="auto">
            <a:xfrm>
              <a:off x="308306" y="491637"/>
              <a:ext cx="118654" cy="118654"/>
            </a:xfrm>
            <a:custGeom>
              <a:avLst/>
              <a:gdLst>
                <a:gd name="T0" fmla="*/ 136687100 w 103"/>
                <a:gd name="T1" fmla="*/ 136687100 h 103"/>
                <a:gd name="T2" fmla="*/ 0 w 103"/>
                <a:gd name="T3" fmla="*/ 136687100 h 103"/>
                <a:gd name="T4" fmla="*/ 0 w 103"/>
                <a:gd name="T5" fmla="*/ 0 h 103"/>
                <a:gd name="T6" fmla="*/ 136687100 w 103"/>
                <a:gd name="T7" fmla="*/ 0 h 103"/>
                <a:gd name="T8" fmla="*/ 136687100 w 103"/>
                <a:gd name="T9" fmla="*/ 136687100 h 103"/>
                <a:gd name="T10" fmla="*/ 0 60000 65536"/>
                <a:gd name="T11" fmla="*/ 0 60000 65536"/>
                <a:gd name="T12" fmla="*/ 0 60000 65536"/>
                <a:gd name="T13" fmla="*/ 0 60000 65536"/>
                <a:gd name="T14" fmla="*/ 0 60000 65536"/>
                <a:gd name="T15" fmla="*/ 0 w 103"/>
                <a:gd name="T16" fmla="*/ 0 h 103"/>
                <a:gd name="T17" fmla="*/ 103 w 103"/>
                <a:gd name="T18" fmla="*/ 103 h 103"/>
              </a:gdLst>
              <a:ahLst/>
              <a:cxnLst>
                <a:cxn ang="T10">
                  <a:pos x="T0" y="T1"/>
                </a:cxn>
                <a:cxn ang="T11">
                  <a:pos x="T2" y="T3"/>
                </a:cxn>
                <a:cxn ang="T12">
                  <a:pos x="T4" y="T5"/>
                </a:cxn>
                <a:cxn ang="T13">
                  <a:pos x="T6" y="T7"/>
                </a:cxn>
                <a:cxn ang="T14">
                  <a:pos x="T8" y="T9"/>
                </a:cxn>
              </a:cxnLst>
              <a:rect l="T15" t="T16" r="T17" b="T18"/>
              <a:pathLst>
                <a:path w="103" h="103">
                  <a:moveTo>
                    <a:pt x="103" y="103"/>
                  </a:moveTo>
                  <a:cubicBezTo>
                    <a:pt x="68" y="103"/>
                    <a:pt x="34" y="103"/>
                    <a:pt x="0" y="103"/>
                  </a:cubicBezTo>
                  <a:cubicBezTo>
                    <a:pt x="0" y="68"/>
                    <a:pt x="0" y="35"/>
                    <a:pt x="0" y="0"/>
                  </a:cubicBezTo>
                  <a:cubicBezTo>
                    <a:pt x="34" y="0"/>
                    <a:pt x="68" y="0"/>
                    <a:pt x="103" y="0"/>
                  </a:cubicBezTo>
                  <a:cubicBezTo>
                    <a:pt x="103" y="34"/>
                    <a:pt x="103" y="68"/>
                    <a:pt x="103" y="103"/>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sp>
          <p:nvSpPr>
            <p:cNvPr id="28692" name="Freeform 14"/>
            <p:cNvSpPr>
              <a:spLocks noChangeArrowheads="1"/>
            </p:cNvSpPr>
            <p:nvPr/>
          </p:nvSpPr>
          <p:spPr bwMode="auto">
            <a:xfrm>
              <a:off x="308306" y="979870"/>
              <a:ext cx="118654" cy="118654"/>
            </a:xfrm>
            <a:custGeom>
              <a:avLst/>
              <a:gdLst>
                <a:gd name="T0" fmla="*/ 136687100 w 103"/>
                <a:gd name="T1" fmla="*/ 136687100 h 103"/>
                <a:gd name="T2" fmla="*/ 0 w 103"/>
                <a:gd name="T3" fmla="*/ 136687100 h 103"/>
                <a:gd name="T4" fmla="*/ 0 w 103"/>
                <a:gd name="T5" fmla="*/ 0 h 103"/>
                <a:gd name="T6" fmla="*/ 136687100 w 103"/>
                <a:gd name="T7" fmla="*/ 0 h 103"/>
                <a:gd name="T8" fmla="*/ 136687100 w 103"/>
                <a:gd name="T9" fmla="*/ 136687100 h 103"/>
                <a:gd name="T10" fmla="*/ 0 60000 65536"/>
                <a:gd name="T11" fmla="*/ 0 60000 65536"/>
                <a:gd name="T12" fmla="*/ 0 60000 65536"/>
                <a:gd name="T13" fmla="*/ 0 60000 65536"/>
                <a:gd name="T14" fmla="*/ 0 60000 65536"/>
                <a:gd name="T15" fmla="*/ 0 w 103"/>
                <a:gd name="T16" fmla="*/ 0 h 103"/>
                <a:gd name="T17" fmla="*/ 103 w 103"/>
                <a:gd name="T18" fmla="*/ 103 h 103"/>
              </a:gdLst>
              <a:ahLst/>
              <a:cxnLst>
                <a:cxn ang="T10">
                  <a:pos x="T0" y="T1"/>
                </a:cxn>
                <a:cxn ang="T11">
                  <a:pos x="T2" y="T3"/>
                </a:cxn>
                <a:cxn ang="T12">
                  <a:pos x="T4" y="T5"/>
                </a:cxn>
                <a:cxn ang="T13">
                  <a:pos x="T6" y="T7"/>
                </a:cxn>
                <a:cxn ang="T14">
                  <a:pos x="T8" y="T9"/>
                </a:cxn>
              </a:cxnLst>
              <a:rect l="T15" t="T16" r="T17" b="T18"/>
              <a:pathLst>
                <a:path w="103" h="103">
                  <a:moveTo>
                    <a:pt x="103" y="103"/>
                  </a:moveTo>
                  <a:cubicBezTo>
                    <a:pt x="68" y="103"/>
                    <a:pt x="35" y="103"/>
                    <a:pt x="0" y="103"/>
                  </a:cubicBezTo>
                  <a:cubicBezTo>
                    <a:pt x="0" y="68"/>
                    <a:pt x="0" y="35"/>
                    <a:pt x="0" y="0"/>
                  </a:cubicBezTo>
                  <a:cubicBezTo>
                    <a:pt x="34" y="0"/>
                    <a:pt x="68" y="0"/>
                    <a:pt x="103" y="0"/>
                  </a:cubicBezTo>
                  <a:cubicBezTo>
                    <a:pt x="103" y="33"/>
                    <a:pt x="103" y="67"/>
                    <a:pt x="103" y="103"/>
                  </a:cubicBezTo>
                  <a:close/>
                </a:path>
              </a:pathLst>
            </a:custGeom>
            <a:solidFill>
              <a:srgbClr val="E74E3E"/>
            </a:solidFill>
            <a:ln w="9525">
              <a:noFill/>
              <a:bevel/>
              <a:headEnd/>
              <a:tailEnd/>
            </a:ln>
          </p:spPr>
          <p:txBody>
            <a:bodyPr/>
            <a:lstStyle/>
            <a:p>
              <a:endParaRPr lang="zh-CN" altLang="zh-CN" b="1">
                <a:solidFill>
                  <a:srgbClr val="000000"/>
                </a:solidFill>
                <a:latin typeface="Calibri" pitchFamily="34" charset="0"/>
                <a:cs typeface="Calibri" pitchFamily="34" charset="0"/>
                <a:sym typeface="Calibri" pitchFamily="34" charset="0"/>
              </a:endParaRPr>
            </a:p>
          </p:txBody>
        </p:sp>
      </p:grpSp>
      <p:sp>
        <p:nvSpPr>
          <p:cNvPr id="28683" name="文本框 34"/>
          <p:cNvSpPr>
            <a:spLocks noChangeArrowheads="1"/>
          </p:cNvSpPr>
          <p:nvPr/>
        </p:nvSpPr>
        <p:spPr bwMode="auto">
          <a:xfrm>
            <a:off x="1387475" y="4137025"/>
            <a:ext cx="2879725" cy="523875"/>
          </a:xfrm>
          <a:prstGeom prst="rect">
            <a:avLst/>
          </a:prstGeom>
          <a:noFill/>
          <a:ln w="9525">
            <a:noFill/>
            <a:miter lim="800000"/>
            <a:headEnd/>
            <a:tailEnd/>
          </a:ln>
        </p:spPr>
        <p:txBody>
          <a:bodyPr>
            <a:spAutoFit/>
          </a:bodyPr>
          <a:lstStyle/>
          <a:p>
            <a:pPr algn="ctr"/>
            <a:r>
              <a:rPr lang="en-US" altLang="zh-CN" sz="2800" b="1">
                <a:solidFill>
                  <a:srgbClr val="E74E3E"/>
                </a:solidFill>
                <a:latin typeface="微软雅黑" pitchFamily="34" charset="-122"/>
                <a:ea typeface="微软雅黑" pitchFamily="34" charset="-122"/>
                <a:sym typeface="微软雅黑" pitchFamily="34" charset="-122"/>
              </a:rPr>
              <a:t>CONTANTS</a:t>
            </a:r>
            <a:endParaRPr lang="zh-CN" altLang="en-US" sz="2800" b="1">
              <a:solidFill>
                <a:srgbClr val="E74E3E"/>
              </a:solidFill>
              <a:latin typeface="微软雅黑" pitchFamily="34" charset="-122"/>
              <a:ea typeface="微软雅黑" pitchFamily="34" charset="-122"/>
              <a:sym typeface="微软雅黑" pitchFamily="34" charset="-122"/>
            </a:endParaRPr>
          </a:p>
        </p:txBody>
      </p:sp>
      <p:sp>
        <p:nvSpPr>
          <p:cNvPr id="4" name="文本框 3">
            <a:extLst>
              <a:ext uri="{FF2B5EF4-FFF2-40B4-BE49-F238E27FC236}">
                <a16:creationId xmlns:a16="http://schemas.microsoft.com/office/drawing/2014/main" id="{4DBE2428-0C57-42CA-9083-AB415F28877E}"/>
              </a:ext>
            </a:extLst>
          </p:cNvPr>
          <p:cNvSpPr txBox="1"/>
          <p:nvPr/>
        </p:nvSpPr>
        <p:spPr>
          <a:xfrm>
            <a:off x="6071197" y="1732756"/>
            <a:ext cx="2201941" cy="4031873"/>
          </a:xfrm>
          <a:prstGeom prst="rect">
            <a:avLst/>
          </a:prstGeom>
          <a:noFill/>
        </p:spPr>
        <p:txBody>
          <a:bodyPr wrap="square" rtlCol="0">
            <a:spAutoFit/>
          </a:bodyPr>
          <a:lstStyle/>
          <a:p>
            <a:r>
              <a:rPr lang="en-US" altLang="zh-CN" sz="2000" dirty="0"/>
              <a:t>Introduction</a:t>
            </a:r>
          </a:p>
          <a:p>
            <a:endParaRPr lang="en-US" altLang="zh-CN" sz="2000" dirty="0"/>
          </a:p>
          <a:p>
            <a:r>
              <a:rPr lang="en-US" altLang="zh-CN" sz="2000" dirty="0"/>
              <a:t>CFD</a:t>
            </a:r>
          </a:p>
          <a:p>
            <a:endParaRPr lang="en-US" altLang="zh-CN" sz="2000" dirty="0"/>
          </a:p>
          <a:p>
            <a:r>
              <a:rPr lang="en-US" altLang="zh-CN" sz="2000" dirty="0"/>
              <a:t>Front Wing</a:t>
            </a:r>
          </a:p>
          <a:p>
            <a:endParaRPr lang="en-US" altLang="zh-CN" sz="2000" dirty="0"/>
          </a:p>
          <a:p>
            <a:r>
              <a:rPr lang="en-US" altLang="zh-CN" sz="2000" dirty="0"/>
              <a:t>Underbody</a:t>
            </a:r>
          </a:p>
          <a:p>
            <a:endParaRPr lang="en-US" altLang="zh-CN" sz="2000" dirty="0"/>
          </a:p>
          <a:p>
            <a:r>
              <a:rPr lang="en-US" altLang="zh-CN" sz="2000" dirty="0"/>
              <a:t>Sidepod</a:t>
            </a:r>
          </a:p>
          <a:p>
            <a:endParaRPr lang="en-US" altLang="zh-CN" sz="2000" dirty="0"/>
          </a:p>
          <a:p>
            <a:r>
              <a:rPr lang="en-US" altLang="zh-CN" sz="2000" dirty="0"/>
              <a:t>Summery</a:t>
            </a:r>
          </a:p>
          <a:p>
            <a:endParaRPr lang="en-US" altLang="zh-CN" dirty="0"/>
          </a:p>
          <a:p>
            <a:endParaRPr lang="zh-CN" altLang="en-US" dirty="0"/>
          </a:p>
        </p:txBody>
      </p:sp>
    </p:spTree>
  </p:cSld>
  <p:clrMapOvr>
    <a:masterClrMapping/>
  </p:clrMapOvr>
  <p:transition>
    <p:wipe/>
  </p:transition>
</p:sld>
</file>

<file path=ppt/slides/slide3.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grpSp>
        <p:nvGrpSpPr>
          <p:cNvPr id="29698" name="组合 2"/>
          <p:cNvGrpSpPr>
            <a:grpSpLocks/>
          </p:cNvGrpSpPr>
          <p:nvPr/>
        </p:nvGrpSpPr>
        <p:grpSpPr bwMode="auto">
          <a:xfrm>
            <a:off x="1287380" y="2568575"/>
            <a:ext cx="8987591" cy="1720850"/>
            <a:chOff x="0" y="0"/>
            <a:chExt cx="6787857" cy="1720986"/>
          </a:xfrm>
        </p:grpSpPr>
        <p:grpSp>
          <p:nvGrpSpPr>
            <p:cNvPr id="29699" name="组合 13"/>
            <p:cNvGrpSpPr>
              <a:grpSpLocks/>
            </p:cNvGrpSpPr>
            <p:nvPr/>
          </p:nvGrpSpPr>
          <p:grpSpPr bwMode="auto">
            <a:xfrm>
              <a:off x="0" y="0"/>
              <a:ext cx="6787857" cy="1720986"/>
              <a:chOff x="0" y="0"/>
              <a:chExt cx="6787857" cy="1720986"/>
            </a:xfrm>
          </p:grpSpPr>
          <p:grpSp>
            <p:nvGrpSpPr>
              <p:cNvPr id="29701" name="Group 4"/>
              <p:cNvGrpSpPr>
                <a:grpSpLocks/>
              </p:cNvGrpSpPr>
              <p:nvPr/>
            </p:nvGrpSpPr>
            <p:grpSpPr bwMode="auto">
              <a:xfrm>
                <a:off x="0" y="0"/>
                <a:ext cx="1847850" cy="1720986"/>
                <a:chOff x="0" y="0"/>
                <a:chExt cx="3219" cy="2998"/>
              </a:xfrm>
            </p:grpSpPr>
            <p:sp>
              <p:nvSpPr>
                <p:cNvPr id="29703"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chemeClr val="bg1"/>
                </a:solidFill>
                <a:ln w="9525">
                  <a:noFill/>
                  <a:bevel/>
                  <a:headEnd/>
                  <a:tailEnd/>
                </a:ln>
              </p:spPr>
              <p:txBody>
                <a:bodyPr/>
                <a:lstStyle/>
                <a:p>
                  <a:endParaRPr lang="zh-CN" altLang="zh-CN">
                    <a:solidFill>
                      <a:srgbClr val="000000"/>
                    </a:solidFill>
                    <a:latin typeface="Calibri" pitchFamily="34" charset="0"/>
                    <a:cs typeface="Calibri" pitchFamily="34" charset="0"/>
                    <a:sym typeface="Calibri" pitchFamily="34" charset="0"/>
                  </a:endParaRPr>
                </a:p>
              </p:txBody>
            </p:sp>
            <p:sp>
              <p:nvSpPr>
                <p:cNvPr id="29704"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chemeClr val="bg1"/>
                </a:solidFill>
                <a:ln w="9525">
                  <a:noFill/>
                  <a:bevel/>
                  <a:headEnd/>
                  <a:tailEnd/>
                </a:ln>
              </p:spPr>
              <p:txBody>
                <a:bodyPr/>
                <a:lstStyle/>
                <a:p>
                  <a:endParaRPr lang="zh-CN" altLang="zh-CN">
                    <a:solidFill>
                      <a:srgbClr val="000000"/>
                    </a:solidFill>
                    <a:latin typeface="Calibri" pitchFamily="34" charset="0"/>
                    <a:cs typeface="Calibri" pitchFamily="34" charset="0"/>
                    <a:sym typeface="Calibri" pitchFamily="34" charset="0"/>
                  </a:endParaRPr>
                </a:p>
              </p:txBody>
            </p:sp>
          </p:grpSp>
          <p:sp>
            <p:nvSpPr>
              <p:cNvPr id="29702" name="文本框 12"/>
              <p:cNvSpPr>
                <a:spLocks noChangeArrowheads="1"/>
              </p:cNvSpPr>
              <p:nvPr/>
            </p:nvSpPr>
            <p:spPr bwMode="auto">
              <a:xfrm>
                <a:off x="1773855" y="129972"/>
                <a:ext cx="5014002" cy="1200424"/>
              </a:xfrm>
              <a:prstGeom prst="rect">
                <a:avLst/>
              </a:prstGeom>
              <a:noFill/>
              <a:ln w="9525">
                <a:noFill/>
                <a:miter lim="800000"/>
                <a:headEnd/>
                <a:tailEnd/>
              </a:ln>
            </p:spPr>
            <p:txBody>
              <a:bodyPr wrap="square">
                <a:spAutoFit/>
              </a:bodyPr>
              <a:lstStyle/>
              <a:p>
                <a:r>
                  <a:rPr lang="en-US" altLang="zh-CN" sz="7200" b="1" dirty="0">
                    <a:solidFill>
                      <a:schemeClr val="bg1"/>
                    </a:solidFill>
                    <a:latin typeface="微软雅黑" pitchFamily="34" charset="-122"/>
                    <a:ea typeface="微软雅黑" pitchFamily="34" charset="-122"/>
                    <a:sym typeface="微软雅黑" pitchFamily="34" charset="-122"/>
                  </a:rPr>
                  <a:t>Introduction</a:t>
                </a:r>
                <a:endParaRPr lang="zh-CN" altLang="en-US" sz="7200" b="1" dirty="0">
                  <a:solidFill>
                    <a:schemeClr val="bg1"/>
                  </a:solidFill>
                  <a:latin typeface="微软雅黑" pitchFamily="34" charset="-122"/>
                  <a:ea typeface="微软雅黑" pitchFamily="34" charset="-122"/>
                  <a:sym typeface="微软雅黑" pitchFamily="34" charset="-122"/>
                </a:endParaRPr>
              </a:p>
            </p:txBody>
          </p:sp>
        </p:grpSp>
        <p:sp>
          <p:nvSpPr>
            <p:cNvPr id="29700" name="矩形 14"/>
            <p:cNvSpPr>
              <a:spLocks noChangeArrowheads="1"/>
            </p:cNvSpPr>
            <p:nvPr/>
          </p:nvSpPr>
          <p:spPr bwMode="auto">
            <a:xfrm>
              <a:off x="2066925" y="1248405"/>
              <a:ext cx="3856037" cy="230850"/>
            </a:xfrm>
            <a:prstGeom prst="rect">
              <a:avLst/>
            </a:prstGeom>
            <a:noFill/>
            <a:ln w="9525">
              <a:noFill/>
              <a:miter lim="800000"/>
              <a:headEnd/>
              <a:tailEnd/>
            </a:ln>
          </p:spPr>
          <p:txBody>
            <a:bodyPr>
              <a:spAutoFit/>
            </a:bodyPr>
            <a:lstStyle/>
            <a:p>
              <a:endParaRPr lang="zh-CN" altLang="en-US" sz="900" dirty="0">
                <a:solidFill>
                  <a:schemeClr val="bg1"/>
                </a:solidFill>
                <a:latin typeface="Calibri" pitchFamily="34" charset="0"/>
                <a:cs typeface="Calibri" pitchFamily="34" charset="0"/>
                <a:sym typeface="Calibri" pitchFamily="34" charset="0"/>
              </a:endParaRPr>
            </a:p>
          </p:txBody>
        </p:sp>
      </p:grpSp>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63110" y="5406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5078"/>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graphicFrame>
        <p:nvGraphicFramePr>
          <p:cNvPr id="3" name="Table 3">
            <a:extLst>
              <a:ext uri="{FF2B5EF4-FFF2-40B4-BE49-F238E27FC236}">
                <a16:creationId xmlns:a16="http://schemas.microsoft.com/office/drawing/2014/main" id="{C97B8E54-9B7C-4833-ACA5-BC3FAFF7C844}"/>
              </a:ext>
            </a:extLst>
          </p:cNvPr>
          <p:cNvGraphicFramePr>
            <a:graphicFrameLocks noGrp="1"/>
          </p:cNvGraphicFramePr>
          <p:nvPr>
            <p:extLst>
              <p:ext uri="{D42A27DB-BD31-4B8C-83A1-F6EECF244321}">
                <p14:modId xmlns:p14="http://schemas.microsoft.com/office/powerpoint/2010/main" val="1170769453"/>
              </p:ext>
            </p:extLst>
          </p:nvPr>
        </p:nvGraphicFramePr>
        <p:xfrm>
          <a:off x="1404994" y="4018992"/>
          <a:ext cx="6604000" cy="1854200"/>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3001275283"/>
                    </a:ext>
                  </a:extLst>
                </a:gridCol>
                <a:gridCol w="3302000">
                  <a:extLst>
                    <a:ext uri="{9D8B030D-6E8A-4147-A177-3AD203B41FA5}">
                      <a16:colId xmlns:a16="http://schemas.microsoft.com/office/drawing/2014/main" val="1456162463"/>
                    </a:ext>
                  </a:extLst>
                </a:gridCol>
              </a:tblGrid>
              <a:tr h="370840">
                <a:tc>
                  <a:txBody>
                    <a:bodyPr/>
                    <a:lstStyle/>
                    <a:p>
                      <a:r>
                        <a:rPr lang="en-GB" dirty="0"/>
                        <a:t>Member </a:t>
                      </a:r>
                    </a:p>
                  </a:txBody>
                  <a:tcPr/>
                </a:tc>
                <a:tc>
                  <a:txBody>
                    <a:bodyPr/>
                    <a:lstStyle/>
                    <a:p>
                      <a:r>
                        <a:rPr lang="en-GB" dirty="0"/>
                        <a:t>Job</a:t>
                      </a:r>
                    </a:p>
                  </a:txBody>
                  <a:tcPr/>
                </a:tc>
                <a:extLst>
                  <a:ext uri="{0D108BD9-81ED-4DB2-BD59-A6C34878D82A}">
                    <a16:rowId xmlns:a16="http://schemas.microsoft.com/office/drawing/2014/main" val="816914128"/>
                  </a:ext>
                </a:extLst>
              </a:tr>
              <a:tr h="370840">
                <a:tc>
                  <a:txBody>
                    <a:bodyPr/>
                    <a:lstStyle/>
                    <a:p>
                      <a:r>
                        <a:rPr lang="en-GB" dirty="0"/>
                        <a:t>Alexander Baldwin</a:t>
                      </a:r>
                    </a:p>
                  </a:txBody>
                  <a:tcPr/>
                </a:tc>
                <a:tc>
                  <a:txBody>
                    <a:bodyPr/>
                    <a:lstStyle/>
                    <a:p>
                      <a:r>
                        <a:rPr lang="en-GB" dirty="0"/>
                        <a:t>Front wing</a:t>
                      </a:r>
                    </a:p>
                  </a:txBody>
                  <a:tcPr/>
                </a:tc>
                <a:extLst>
                  <a:ext uri="{0D108BD9-81ED-4DB2-BD59-A6C34878D82A}">
                    <a16:rowId xmlns:a16="http://schemas.microsoft.com/office/drawing/2014/main" val="371544075"/>
                  </a:ext>
                </a:extLst>
              </a:tr>
              <a:tr h="370840">
                <a:tc>
                  <a:txBody>
                    <a:bodyPr/>
                    <a:lstStyle/>
                    <a:p>
                      <a:r>
                        <a:rPr lang="en-GB" dirty="0"/>
                        <a:t>Dion Billing</a:t>
                      </a:r>
                    </a:p>
                  </a:txBody>
                  <a:tcPr/>
                </a:tc>
                <a:tc>
                  <a:txBody>
                    <a:bodyPr/>
                    <a:lstStyle/>
                    <a:p>
                      <a:r>
                        <a:rPr lang="en-GB" dirty="0"/>
                        <a:t>Sidepod </a:t>
                      </a:r>
                    </a:p>
                  </a:txBody>
                  <a:tcPr/>
                </a:tc>
                <a:extLst>
                  <a:ext uri="{0D108BD9-81ED-4DB2-BD59-A6C34878D82A}">
                    <a16:rowId xmlns:a16="http://schemas.microsoft.com/office/drawing/2014/main" val="970915322"/>
                  </a:ext>
                </a:extLst>
              </a:tr>
              <a:tr h="370840">
                <a:tc>
                  <a:txBody>
                    <a:bodyPr/>
                    <a:lstStyle/>
                    <a:p>
                      <a:r>
                        <a:rPr lang="en-GB" dirty="0"/>
                        <a:t>Duke </a:t>
                      </a:r>
                      <a:r>
                        <a:rPr lang="en-US" altLang="zh-CN" dirty="0"/>
                        <a:t>Asamoah</a:t>
                      </a:r>
                      <a:endParaRPr lang="en-GB" dirty="0"/>
                    </a:p>
                  </a:txBody>
                  <a:tcPr/>
                </a:tc>
                <a:tc>
                  <a:txBody>
                    <a:bodyPr/>
                    <a:lstStyle/>
                    <a:p>
                      <a:r>
                        <a:rPr lang="en-GB" dirty="0"/>
                        <a:t>Rear wing</a:t>
                      </a:r>
                    </a:p>
                  </a:txBody>
                  <a:tcPr/>
                </a:tc>
                <a:extLst>
                  <a:ext uri="{0D108BD9-81ED-4DB2-BD59-A6C34878D82A}">
                    <a16:rowId xmlns:a16="http://schemas.microsoft.com/office/drawing/2014/main" val="3431574462"/>
                  </a:ext>
                </a:extLst>
              </a:tr>
              <a:tr h="370840">
                <a:tc>
                  <a:txBody>
                    <a:bodyPr/>
                    <a:lstStyle/>
                    <a:p>
                      <a:r>
                        <a:rPr lang="en-GB" dirty="0" err="1"/>
                        <a:t>Zhendu</a:t>
                      </a:r>
                      <a:r>
                        <a:rPr lang="en-GB" dirty="0"/>
                        <a:t> Fang</a:t>
                      </a:r>
                    </a:p>
                  </a:txBody>
                  <a:tcPr/>
                </a:tc>
                <a:tc>
                  <a:txBody>
                    <a:bodyPr/>
                    <a:lstStyle/>
                    <a:p>
                      <a:r>
                        <a:rPr lang="en-GB" dirty="0"/>
                        <a:t>Underbody</a:t>
                      </a:r>
                    </a:p>
                  </a:txBody>
                  <a:tcPr/>
                </a:tc>
                <a:extLst>
                  <a:ext uri="{0D108BD9-81ED-4DB2-BD59-A6C34878D82A}">
                    <a16:rowId xmlns:a16="http://schemas.microsoft.com/office/drawing/2014/main" val="1107974930"/>
                  </a:ext>
                </a:extLst>
              </a:tr>
            </a:tbl>
          </a:graphicData>
        </a:graphic>
      </p:graphicFrame>
      <p:sp>
        <p:nvSpPr>
          <p:cNvPr id="5" name="TextBox 4">
            <a:extLst>
              <a:ext uri="{FF2B5EF4-FFF2-40B4-BE49-F238E27FC236}">
                <a16:creationId xmlns:a16="http://schemas.microsoft.com/office/drawing/2014/main" id="{5294334B-5AD9-4B22-9714-89043C7ED4BE}"/>
              </a:ext>
            </a:extLst>
          </p:cNvPr>
          <p:cNvSpPr txBox="1"/>
          <p:nvPr/>
        </p:nvSpPr>
        <p:spPr>
          <a:xfrm>
            <a:off x="451853" y="3429000"/>
            <a:ext cx="1970784" cy="369332"/>
          </a:xfrm>
          <a:prstGeom prst="rect">
            <a:avLst/>
          </a:prstGeom>
          <a:noFill/>
        </p:spPr>
        <p:txBody>
          <a:bodyPr wrap="square" rtlCol="0">
            <a:spAutoFit/>
          </a:bodyPr>
          <a:lstStyle/>
          <a:p>
            <a:r>
              <a:rPr lang="en-GB" dirty="0"/>
              <a:t>ALLOCATION</a:t>
            </a:r>
          </a:p>
        </p:txBody>
      </p:sp>
      <p:sp>
        <p:nvSpPr>
          <p:cNvPr id="6" name="TextBox 5">
            <a:extLst>
              <a:ext uri="{FF2B5EF4-FFF2-40B4-BE49-F238E27FC236}">
                <a16:creationId xmlns:a16="http://schemas.microsoft.com/office/drawing/2014/main" id="{1C18E811-1B3F-46B0-B0DA-E6735907F5B8}"/>
              </a:ext>
            </a:extLst>
          </p:cNvPr>
          <p:cNvSpPr txBox="1"/>
          <p:nvPr/>
        </p:nvSpPr>
        <p:spPr>
          <a:xfrm>
            <a:off x="541420" y="713414"/>
            <a:ext cx="9011651" cy="1785104"/>
          </a:xfrm>
          <a:prstGeom prst="rect">
            <a:avLst/>
          </a:prstGeom>
          <a:noFill/>
        </p:spPr>
        <p:txBody>
          <a:bodyPr wrap="square" rtlCol="0">
            <a:spAutoFit/>
          </a:bodyPr>
          <a:lstStyle/>
          <a:p>
            <a:r>
              <a:rPr lang="en-GB" sz="2800" dirty="0"/>
              <a:t>Target:</a:t>
            </a:r>
          </a:p>
          <a:p>
            <a:r>
              <a:rPr lang="en-GB" dirty="0">
                <a:solidFill>
                  <a:schemeClr val="dk1"/>
                </a:solidFill>
                <a:latin typeface="+mn-lt"/>
                <a:ea typeface="+mn-ea"/>
              </a:rPr>
              <a:t>The basic job of aero group is to produce more downforce with less drag as possible as we can and keep aero balance. Specific target is shown below:</a:t>
            </a:r>
          </a:p>
          <a:p>
            <a:r>
              <a:rPr lang="en-GB" dirty="0">
                <a:solidFill>
                  <a:schemeClr val="dk1"/>
                </a:solidFill>
                <a:latin typeface="+mn-lt"/>
                <a:ea typeface="+mn-ea"/>
              </a:rPr>
              <a:t> </a:t>
            </a:r>
          </a:p>
          <a:p>
            <a:endParaRPr lang="en-GB" sz="2800" dirty="0"/>
          </a:p>
        </p:txBody>
      </p:sp>
      <p:graphicFrame>
        <p:nvGraphicFramePr>
          <p:cNvPr id="7" name="Table 7">
            <a:extLst>
              <a:ext uri="{FF2B5EF4-FFF2-40B4-BE49-F238E27FC236}">
                <a16:creationId xmlns:a16="http://schemas.microsoft.com/office/drawing/2014/main" id="{08C7FDD8-FEE3-4D17-8915-BDA04808E377}"/>
              </a:ext>
            </a:extLst>
          </p:cNvPr>
          <p:cNvGraphicFramePr>
            <a:graphicFrameLocks noGrp="1"/>
          </p:cNvGraphicFramePr>
          <p:nvPr>
            <p:extLst>
              <p:ext uri="{D42A27DB-BD31-4B8C-83A1-F6EECF244321}">
                <p14:modId xmlns:p14="http://schemas.microsoft.com/office/powerpoint/2010/main" val="3131895681"/>
              </p:ext>
            </p:extLst>
          </p:nvPr>
        </p:nvGraphicFramePr>
        <p:xfrm>
          <a:off x="704460" y="1977498"/>
          <a:ext cx="7489045" cy="741680"/>
        </p:xfrm>
        <a:graphic>
          <a:graphicData uri="http://schemas.openxmlformats.org/drawingml/2006/table">
            <a:tbl>
              <a:tblPr firstRow="1" bandRow="1">
                <a:tableStyleId>{5C22544A-7EE6-4342-B048-85BDC9FD1C3A}</a:tableStyleId>
              </a:tblPr>
              <a:tblGrid>
                <a:gridCol w="1497809">
                  <a:extLst>
                    <a:ext uri="{9D8B030D-6E8A-4147-A177-3AD203B41FA5}">
                      <a16:colId xmlns:a16="http://schemas.microsoft.com/office/drawing/2014/main" val="63961794"/>
                    </a:ext>
                  </a:extLst>
                </a:gridCol>
                <a:gridCol w="1497809">
                  <a:extLst>
                    <a:ext uri="{9D8B030D-6E8A-4147-A177-3AD203B41FA5}">
                      <a16:colId xmlns:a16="http://schemas.microsoft.com/office/drawing/2014/main" val="3853354081"/>
                    </a:ext>
                  </a:extLst>
                </a:gridCol>
                <a:gridCol w="1497809">
                  <a:extLst>
                    <a:ext uri="{9D8B030D-6E8A-4147-A177-3AD203B41FA5}">
                      <a16:colId xmlns:a16="http://schemas.microsoft.com/office/drawing/2014/main" val="3061302710"/>
                    </a:ext>
                  </a:extLst>
                </a:gridCol>
                <a:gridCol w="1234858">
                  <a:extLst>
                    <a:ext uri="{9D8B030D-6E8A-4147-A177-3AD203B41FA5}">
                      <a16:colId xmlns:a16="http://schemas.microsoft.com/office/drawing/2014/main" val="4234768192"/>
                    </a:ext>
                  </a:extLst>
                </a:gridCol>
                <a:gridCol w="1760760">
                  <a:extLst>
                    <a:ext uri="{9D8B030D-6E8A-4147-A177-3AD203B41FA5}">
                      <a16:colId xmlns:a16="http://schemas.microsoft.com/office/drawing/2014/main" val="557721206"/>
                    </a:ext>
                  </a:extLst>
                </a:gridCol>
              </a:tblGrid>
              <a:tr h="370840">
                <a:tc>
                  <a:txBody>
                    <a:bodyPr/>
                    <a:lstStyle/>
                    <a:p>
                      <a:endParaRPr lang="en-GB" dirty="0"/>
                    </a:p>
                  </a:txBody>
                  <a:tcPr/>
                </a:tc>
                <a:tc>
                  <a:txBody>
                    <a:bodyPr/>
                    <a:lstStyle/>
                    <a:p>
                      <a:r>
                        <a:rPr lang="en-GB" dirty="0"/>
                        <a:t>Cl</a:t>
                      </a:r>
                    </a:p>
                  </a:txBody>
                  <a:tcPr/>
                </a:tc>
                <a:tc>
                  <a:txBody>
                    <a:bodyPr/>
                    <a:lstStyle/>
                    <a:p>
                      <a:r>
                        <a:rPr lang="en-GB" dirty="0"/>
                        <a:t>Cd</a:t>
                      </a:r>
                    </a:p>
                  </a:txBody>
                  <a:tcPr/>
                </a:tc>
                <a:tc>
                  <a:txBody>
                    <a:bodyPr/>
                    <a:lstStyle/>
                    <a:p>
                      <a:r>
                        <a:rPr lang="en-GB" dirty="0"/>
                        <a:t>Downforce</a:t>
                      </a:r>
                    </a:p>
                  </a:txBody>
                  <a:tcPr/>
                </a:tc>
                <a:tc>
                  <a:txBody>
                    <a:bodyPr/>
                    <a:lstStyle/>
                    <a:p>
                      <a:r>
                        <a:rPr lang="en-GB" dirty="0"/>
                        <a:t>CoP</a:t>
                      </a:r>
                    </a:p>
                  </a:txBody>
                  <a:tcPr/>
                </a:tc>
                <a:extLst>
                  <a:ext uri="{0D108BD9-81ED-4DB2-BD59-A6C34878D82A}">
                    <a16:rowId xmlns:a16="http://schemas.microsoft.com/office/drawing/2014/main" val="4246689692"/>
                  </a:ext>
                </a:extLst>
              </a:tr>
              <a:tr h="370840">
                <a:tc>
                  <a:txBody>
                    <a:bodyPr/>
                    <a:lstStyle/>
                    <a:p>
                      <a:r>
                        <a:rPr lang="en-GB" dirty="0"/>
                        <a:t>Target value</a:t>
                      </a:r>
                    </a:p>
                  </a:txBody>
                  <a:tcPr/>
                </a:tc>
                <a:tc>
                  <a:txBody>
                    <a:bodyPr/>
                    <a:lstStyle/>
                    <a:p>
                      <a:r>
                        <a:rPr lang="en-GB" dirty="0"/>
                        <a:t>-1.98</a:t>
                      </a:r>
                    </a:p>
                  </a:txBody>
                  <a:tcPr/>
                </a:tc>
                <a:tc>
                  <a:txBody>
                    <a:bodyPr/>
                    <a:lstStyle/>
                    <a:p>
                      <a:r>
                        <a:rPr lang="en-GB" dirty="0"/>
                        <a:t>0.77</a:t>
                      </a:r>
                    </a:p>
                  </a:txBody>
                  <a:tcPr/>
                </a:tc>
                <a:tc>
                  <a:txBody>
                    <a:bodyPr/>
                    <a:lstStyle/>
                    <a:p>
                      <a:r>
                        <a:rPr lang="en-GB" dirty="0"/>
                        <a:t>6000N</a:t>
                      </a:r>
                    </a:p>
                  </a:txBody>
                  <a:tcPr/>
                </a:tc>
                <a:tc>
                  <a:txBody>
                    <a:bodyPr/>
                    <a:lstStyle/>
                    <a:p>
                      <a:r>
                        <a:rPr lang="en-GB" dirty="0"/>
                        <a:t>60:40(</a:t>
                      </a:r>
                      <a:r>
                        <a:rPr lang="en-GB" dirty="0" err="1"/>
                        <a:t>rear:front</a:t>
                      </a:r>
                      <a:r>
                        <a:rPr lang="en-GB" dirty="0"/>
                        <a:t>)</a:t>
                      </a:r>
                    </a:p>
                  </a:txBody>
                  <a:tcPr/>
                </a:tc>
                <a:extLst>
                  <a:ext uri="{0D108BD9-81ED-4DB2-BD59-A6C34878D82A}">
                    <a16:rowId xmlns:a16="http://schemas.microsoft.com/office/drawing/2014/main" val="1783774837"/>
                  </a:ext>
                </a:extLst>
              </a:tr>
            </a:tbl>
          </a:graphicData>
        </a:graphic>
      </p:graphicFrame>
      <p:sp>
        <p:nvSpPr>
          <p:cNvPr id="9" name="TextBox 8">
            <a:extLst>
              <a:ext uri="{FF2B5EF4-FFF2-40B4-BE49-F238E27FC236}">
                <a16:creationId xmlns:a16="http://schemas.microsoft.com/office/drawing/2014/main" id="{DA419614-1B5E-411A-9EDF-03CBE8DC8FC7}"/>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2234521118"/>
      </p:ext>
    </p:extLst>
  </p:cSld>
  <p:clrMapOvr>
    <a:masterClrMapping/>
  </p:clrMapOvr>
  <p:transition>
    <p:wipe/>
  </p:transition>
</p:sld>
</file>

<file path=ppt/slides/slide5.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grpSp>
        <p:nvGrpSpPr>
          <p:cNvPr id="29698" name="组合 2"/>
          <p:cNvGrpSpPr>
            <a:grpSpLocks/>
          </p:cNvGrpSpPr>
          <p:nvPr/>
        </p:nvGrpSpPr>
        <p:grpSpPr bwMode="auto">
          <a:xfrm>
            <a:off x="1287380" y="2568575"/>
            <a:ext cx="10498890" cy="1720850"/>
            <a:chOff x="0" y="0"/>
            <a:chExt cx="7929262" cy="1720986"/>
          </a:xfrm>
        </p:grpSpPr>
        <p:grpSp>
          <p:nvGrpSpPr>
            <p:cNvPr id="29699" name="组合 13"/>
            <p:cNvGrpSpPr>
              <a:grpSpLocks/>
            </p:cNvGrpSpPr>
            <p:nvPr/>
          </p:nvGrpSpPr>
          <p:grpSpPr bwMode="auto">
            <a:xfrm>
              <a:off x="0" y="0"/>
              <a:ext cx="7929262" cy="1720986"/>
              <a:chOff x="0" y="0"/>
              <a:chExt cx="7929262" cy="1720986"/>
            </a:xfrm>
          </p:grpSpPr>
          <p:grpSp>
            <p:nvGrpSpPr>
              <p:cNvPr id="29701" name="Group 4"/>
              <p:cNvGrpSpPr>
                <a:grpSpLocks/>
              </p:cNvGrpSpPr>
              <p:nvPr/>
            </p:nvGrpSpPr>
            <p:grpSpPr bwMode="auto">
              <a:xfrm>
                <a:off x="0" y="0"/>
                <a:ext cx="1847850" cy="1720986"/>
                <a:chOff x="0" y="0"/>
                <a:chExt cx="3219" cy="2998"/>
              </a:xfrm>
            </p:grpSpPr>
            <p:sp>
              <p:nvSpPr>
                <p:cNvPr id="29703"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sp>
              <p:nvSpPr>
                <p:cNvPr id="29704"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grpSp>
          <p:sp>
            <p:nvSpPr>
              <p:cNvPr id="29702" name="文本框 12"/>
              <p:cNvSpPr>
                <a:spLocks noChangeArrowheads="1"/>
              </p:cNvSpPr>
              <p:nvPr/>
            </p:nvSpPr>
            <p:spPr bwMode="auto">
              <a:xfrm>
                <a:off x="2915260" y="163406"/>
                <a:ext cx="5014002" cy="1200424"/>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r>
                  <a:rPr lang="en-US" altLang="zh-CN" sz="7200" b="1" dirty="0">
                    <a:solidFill>
                      <a:srgbClr val="FFFFFF"/>
                    </a:solidFill>
                    <a:latin typeface="微软雅黑" pitchFamily="34" charset="-122"/>
                    <a:ea typeface="微软雅黑" pitchFamily="34" charset="-122"/>
                    <a:sym typeface="微软雅黑" pitchFamily="34" charset="-122"/>
                  </a:rPr>
                  <a:t>CFD</a:t>
                </a:r>
                <a:endParaRPr kumimoji="0" lang="zh-CN" altLang="en-US"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endParaRPr>
              </a:p>
            </p:txBody>
          </p:sp>
        </p:grpSp>
        <p:sp>
          <p:nvSpPr>
            <p:cNvPr id="29700" name="矩形 14"/>
            <p:cNvSpPr>
              <a:spLocks noChangeArrowheads="1"/>
            </p:cNvSpPr>
            <p:nvPr/>
          </p:nvSpPr>
          <p:spPr bwMode="auto">
            <a:xfrm>
              <a:off x="2066925" y="1248405"/>
              <a:ext cx="3856037" cy="23085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en-US" sz="900" b="0" i="0" u="none" strike="noStrike" kern="1200" cap="none" spc="0" normalizeH="0" baseline="0" noProof="0" dirty="0">
                <a:ln>
                  <a:noFill/>
                </a:ln>
                <a:solidFill>
                  <a:srgbClr val="FFFFFF"/>
                </a:solidFill>
                <a:effectLst/>
                <a:uLnTx/>
                <a:uFillTx/>
                <a:latin typeface="Calibri" pitchFamily="34" charset="0"/>
                <a:ea typeface="宋体" pitchFamily="2" charset="-122"/>
                <a:cs typeface="Calibri" pitchFamily="34" charset="0"/>
                <a:sym typeface="Calibri" pitchFamily="34" charset="0"/>
              </a:endParaRPr>
            </a:p>
          </p:txBody>
        </p:sp>
      </p:grpSp>
    </p:spTree>
    <p:extLst>
      <p:ext uri="{BB962C8B-B14F-4D97-AF65-F5344CB8AC3E}">
        <p14:creationId xmlns:p14="http://schemas.microsoft.com/office/powerpoint/2010/main" val="1193703527"/>
      </p:ext>
    </p:extLst>
  </p:cSld>
  <p:clrMapOvr>
    <a:masterClrMapping/>
  </p:clrMapOvr>
  <p:transition>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1442118" y="54061"/>
            <a:ext cx="584757"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36095"/>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E576936E-C517-43BB-9F91-8678116D30FD}"/>
              </a:ext>
            </a:extLst>
          </p:cNvPr>
          <p:cNvSpPr txBox="1"/>
          <p:nvPr/>
        </p:nvSpPr>
        <p:spPr>
          <a:xfrm>
            <a:off x="749300" y="990600"/>
            <a:ext cx="7340600" cy="3046988"/>
          </a:xfrm>
          <a:prstGeom prst="rect">
            <a:avLst/>
          </a:prstGeom>
          <a:noFill/>
        </p:spPr>
        <p:txBody>
          <a:bodyPr wrap="square" rtlCol="0">
            <a:spAutoFit/>
          </a:bodyPr>
          <a:lstStyle/>
          <a:p>
            <a:r>
              <a:rPr lang="en-GB" sz="2400" dirty="0"/>
              <a:t>CFD process:</a:t>
            </a:r>
          </a:p>
          <a:p>
            <a:r>
              <a:rPr lang="en-GB" dirty="0"/>
              <a:t>CAD model--------Mesh---------Solve--------post result</a:t>
            </a:r>
          </a:p>
          <a:p>
            <a:endParaRPr lang="en-GB" dirty="0"/>
          </a:p>
          <a:p>
            <a:r>
              <a:rPr lang="en-GB" sz="2400" dirty="0"/>
              <a:t>CFD setting:</a:t>
            </a:r>
          </a:p>
          <a:p>
            <a:r>
              <a:rPr lang="en-GB" dirty="0"/>
              <a:t>Initial CFD settings are  referred from Tudor(2018) , including the domain size, density box, mesh size and solve model </a:t>
            </a:r>
          </a:p>
          <a:p>
            <a:endParaRPr lang="en-GB" dirty="0"/>
          </a:p>
          <a:p>
            <a:r>
              <a:rPr lang="en-GB" dirty="0"/>
              <a:t>Setting Validation(test at 20m/s):</a:t>
            </a:r>
          </a:p>
          <a:p>
            <a:endParaRPr lang="en-GB" dirty="0"/>
          </a:p>
          <a:p>
            <a:r>
              <a:rPr lang="en-GB" dirty="0"/>
              <a:t> </a:t>
            </a:r>
          </a:p>
        </p:txBody>
      </p:sp>
      <p:graphicFrame>
        <p:nvGraphicFramePr>
          <p:cNvPr id="4" name="Table 4">
            <a:extLst>
              <a:ext uri="{FF2B5EF4-FFF2-40B4-BE49-F238E27FC236}">
                <a16:creationId xmlns:a16="http://schemas.microsoft.com/office/drawing/2014/main" id="{939E743D-0DFD-45B8-83F7-D68817F4C93B}"/>
              </a:ext>
            </a:extLst>
          </p:cNvPr>
          <p:cNvGraphicFramePr>
            <a:graphicFrameLocks noGrp="1"/>
          </p:cNvGraphicFramePr>
          <p:nvPr>
            <p:extLst>
              <p:ext uri="{D42A27DB-BD31-4B8C-83A1-F6EECF244321}">
                <p14:modId xmlns:p14="http://schemas.microsoft.com/office/powerpoint/2010/main" val="3834598841"/>
              </p:ext>
            </p:extLst>
          </p:nvPr>
        </p:nvGraphicFramePr>
        <p:xfrm>
          <a:off x="914400" y="3543875"/>
          <a:ext cx="6603999" cy="2763520"/>
        </p:xfrm>
        <a:graphic>
          <a:graphicData uri="http://schemas.openxmlformats.org/drawingml/2006/table">
            <a:tbl>
              <a:tblPr firstRow="1" bandRow="1">
                <a:tableStyleId>{5C22544A-7EE6-4342-B048-85BDC9FD1C3A}</a:tableStyleId>
              </a:tblPr>
              <a:tblGrid>
                <a:gridCol w="2201333">
                  <a:extLst>
                    <a:ext uri="{9D8B030D-6E8A-4147-A177-3AD203B41FA5}">
                      <a16:colId xmlns:a16="http://schemas.microsoft.com/office/drawing/2014/main" val="1264549159"/>
                    </a:ext>
                  </a:extLst>
                </a:gridCol>
                <a:gridCol w="2201333">
                  <a:extLst>
                    <a:ext uri="{9D8B030D-6E8A-4147-A177-3AD203B41FA5}">
                      <a16:colId xmlns:a16="http://schemas.microsoft.com/office/drawing/2014/main" val="4099573547"/>
                    </a:ext>
                  </a:extLst>
                </a:gridCol>
                <a:gridCol w="2201333">
                  <a:extLst>
                    <a:ext uri="{9D8B030D-6E8A-4147-A177-3AD203B41FA5}">
                      <a16:colId xmlns:a16="http://schemas.microsoft.com/office/drawing/2014/main" val="883116728"/>
                    </a:ext>
                  </a:extLst>
                </a:gridCol>
              </a:tblGrid>
              <a:tr h="370840">
                <a:tc>
                  <a:txBody>
                    <a:bodyPr/>
                    <a:lstStyle/>
                    <a:p>
                      <a:r>
                        <a:rPr lang="en-GB" dirty="0"/>
                        <a:t>Domain size</a:t>
                      </a:r>
                    </a:p>
                  </a:txBody>
                  <a:tcPr/>
                </a:tc>
                <a:tc>
                  <a:txBody>
                    <a:bodyPr/>
                    <a:lstStyle/>
                    <a:p>
                      <a:r>
                        <a:rPr lang="en-GB" dirty="0"/>
                        <a:t>Cl</a:t>
                      </a:r>
                    </a:p>
                  </a:txBody>
                  <a:tcPr/>
                </a:tc>
                <a:tc>
                  <a:txBody>
                    <a:bodyPr/>
                    <a:lstStyle/>
                    <a:p>
                      <a:r>
                        <a:rPr lang="en-GB" dirty="0"/>
                        <a:t>Cd</a:t>
                      </a:r>
                    </a:p>
                  </a:txBody>
                  <a:tcPr/>
                </a:tc>
                <a:extLst>
                  <a:ext uri="{0D108BD9-81ED-4DB2-BD59-A6C34878D82A}">
                    <a16:rowId xmlns:a16="http://schemas.microsoft.com/office/drawing/2014/main" val="724558293"/>
                  </a:ext>
                </a:extLst>
              </a:tr>
              <a:tr h="370840">
                <a:tc>
                  <a:txBody>
                    <a:bodyPr/>
                    <a:lstStyle/>
                    <a:p>
                      <a:r>
                        <a:rPr lang="en-GB" dirty="0"/>
                        <a:t>Front: 2.25L </a:t>
                      </a:r>
                    </a:p>
                    <a:p>
                      <a:r>
                        <a:rPr lang="en-GB" dirty="0"/>
                        <a:t>Rear:  3.75L</a:t>
                      </a:r>
                    </a:p>
                  </a:txBody>
                  <a:tcPr/>
                </a:tc>
                <a:tc>
                  <a:txBody>
                    <a:bodyPr/>
                    <a:lstStyle/>
                    <a:p>
                      <a:r>
                        <a:rPr lang="en-GB" dirty="0"/>
                        <a:t>-0..15</a:t>
                      </a:r>
                    </a:p>
                  </a:txBody>
                  <a:tcPr/>
                </a:tc>
                <a:tc>
                  <a:txBody>
                    <a:bodyPr/>
                    <a:lstStyle/>
                    <a:p>
                      <a:r>
                        <a:rPr lang="en-GB" dirty="0"/>
                        <a:t>0.3</a:t>
                      </a:r>
                    </a:p>
                  </a:txBody>
                  <a:tcPr/>
                </a:tc>
                <a:extLst>
                  <a:ext uri="{0D108BD9-81ED-4DB2-BD59-A6C34878D82A}">
                    <a16:rowId xmlns:a16="http://schemas.microsoft.com/office/drawing/2014/main" val="2852539283"/>
                  </a:ext>
                </a:extLst>
              </a:tr>
              <a:tr h="370840">
                <a:tc>
                  <a:txBody>
                    <a:bodyPr/>
                    <a:lstStyle/>
                    <a:p>
                      <a:r>
                        <a:rPr lang="en-GB" dirty="0"/>
                        <a:t>Front: 3L Rear:</a:t>
                      </a:r>
                      <a:r>
                        <a:rPr lang="en-US" altLang="zh-CN" dirty="0"/>
                        <a:t>5L</a:t>
                      </a:r>
                      <a:endParaRPr lang="en-GB" dirty="0"/>
                    </a:p>
                  </a:txBody>
                  <a:tcPr/>
                </a:tc>
                <a:tc>
                  <a:txBody>
                    <a:bodyPr/>
                    <a:lstStyle/>
                    <a:p>
                      <a:r>
                        <a:rPr lang="en-US" altLang="zh-CN" dirty="0"/>
                        <a:t>-0.174</a:t>
                      </a:r>
                      <a:endParaRPr lang="en-GB" dirty="0"/>
                    </a:p>
                  </a:txBody>
                  <a:tcPr/>
                </a:tc>
                <a:tc>
                  <a:txBody>
                    <a:bodyPr/>
                    <a:lstStyle/>
                    <a:p>
                      <a:r>
                        <a:rPr lang="en-US" altLang="zh-CN" dirty="0"/>
                        <a:t>0.3</a:t>
                      </a:r>
                      <a:endParaRPr lang="en-GB" dirty="0"/>
                    </a:p>
                  </a:txBody>
                  <a:tcPr/>
                </a:tc>
                <a:extLst>
                  <a:ext uri="{0D108BD9-81ED-4DB2-BD59-A6C34878D82A}">
                    <a16:rowId xmlns:a16="http://schemas.microsoft.com/office/drawing/2014/main" val="304835704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Front: </a:t>
                      </a:r>
                      <a:r>
                        <a:rPr lang="en-US" altLang="zh-CN" dirty="0"/>
                        <a:t>4</a:t>
                      </a:r>
                      <a:r>
                        <a:rPr lang="en-GB" dirty="0"/>
                        <a:t>L Rear:</a:t>
                      </a:r>
                      <a:r>
                        <a:rPr lang="en-US" altLang="zh-CN" dirty="0"/>
                        <a:t>5L</a:t>
                      </a:r>
                      <a:endParaRPr lang="en-GB" dirty="0"/>
                    </a:p>
                  </a:txBody>
                  <a:tcPr/>
                </a:tc>
                <a:tc>
                  <a:txBody>
                    <a:bodyPr/>
                    <a:lstStyle/>
                    <a:p>
                      <a:r>
                        <a:rPr lang="en-US" altLang="zh-CN" dirty="0"/>
                        <a:t>-0.147</a:t>
                      </a:r>
                      <a:endParaRPr lang="en-GB" dirty="0"/>
                    </a:p>
                  </a:txBody>
                  <a:tcPr/>
                </a:tc>
                <a:tc>
                  <a:txBody>
                    <a:bodyPr/>
                    <a:lstStyle/>
                    <a:p>
                      <a:r>
                        <a:rPr lang="en-US" altLang="zh-CN" dirty="0"/>
                        <a:t>0.3</a:t>
                      </a:r>
                      <a:endParaRPr lang="en-GB" dirty="0"/>
                    </a:p>
                  </a:txBody>
                  <a:tcPr/>
                </a:tc>
                <a:extLst>
                  <a:ext uri="{0D108BD9-81ED-4DB2-BD59-A6C34878D82A}">
                    <a16:rowId xmlns:a16="http://schemas.microsoft.com/office/drawing/2014/main" val="2864507888"/>
                  </a:ext>
                </a:extLst>
              </a:tr>
              <a:tr h="370840">
                <a:tc>
                  <a:txBody>
                    <a:bodyPr/>
                    <a:lstStyle/>
                    <a:p>
                      <a:r>
                        <a:rPr lang="en-US" altLang="zh-CN" dirty="0"/>
                        <a:t>Front: 4L Rear:6L</a:t>
                      </a:r>
                      <a:endParaRPr lang="en-GB" dirty="0"/>
                    </a:p>
                  </a:txBody>
                  <a:tcPr/>
                </a:tc>
                <a:tc>
                  <a:txBody>
                    <a:bodyPr/>
                    <a:lstStyle/>
                    <a:p>
                      <a:r>
                        <a:rPr lang="en-GB" dirty="0"/>
                        <a:t>-0.14</a:t>
                      </a:r>
                    </a:p>
                  </a:txBody>
                  <a:tcPr/>
                </a:tc>
                <a:tc>
                  <a:txBody>
                    <a:bodyPr/>
                    <a:lstStyle/>
                    <a:p>
                      <a:r>
                        <a:rPr lang="en-GB" dirty="0"/>
                        <a:t>0.3</a:t>
                      </a:r>
                    </a:p>
                  </a:txBody>
                  <a:tcPr/>
                </a:tc>
                <a:extLst>
                  <a:ext uri="{0D108BD9-81ED-4DB2-BD59-A6C34878D82A}">
                    <a16:rowId xmlns:a16="http://schemas.microsoft.com/office/drawing/2014/main" val="869034704"/>
                  </a:ext>
                </a:extLst>
              </a:tr>
              <a:tr h="370840">
                <a:tc>
                  <a:txBody>
                    <a:bodyPr/>
                    <a:lstStyle/>
                    <a:p>
                      <a:r>
                        <a:rPr lang="en-GB" dirty="0"/>
                        <a:t>Data generated by wind tunnel</a:t>
                      </a:r>
                    </a:p>
                  </a:txBody>
                  <a:tcPr/>
                </a:tc>
                <a:tc>
                  <a:txBody>
                    <a:bodyPr/>
                    <a:lstStyle/>
                    <a:p>
                      <a:r>
                        <a:rPr lang="en-GB" dirty="0"/>
                        <a:t>-0.08</a:t>
                      </a:r>
                    </a:p>
                  </a:txBody>
                  <a:tcPr/>
                </a:tc>
                <a:tc>
                  <a:txBody>
                    <a:bodyPr/>
                    <a:lstStyle/>
                    <a:p>
                      <a:r>
                        <a:rPr lang="en-GB" dirty="0"/>
                        <a:t>0.29</a:t>
                      </a:r>
                    </a:p>
                  </a:txBody>
                  <a:tcPr/>
                </a:tc>
                <a:extLst>
                  <a:ext uri="{0D108BD9-81ED-4DB2-BD59-A6C34878D82A}">
                    <a16:rowId xmlns:a16="http://schemas.microsoft.com/office/drawing/2014/main" val="571152484"/>
                  </a:ext>
                </a:extLst>
              </a:tr>
            </a:tbl>
          </a:graphicData>
        </a:graphic>
      </p:graphicFrame>
      <p:sp>
        <p:nvSpPr>
          <p:cNvPr id="18" name="TextBox 17">
            <a:extLst>
              <a:ext uri="{FF2B5EF4-FFF2-40B4-BE49-F238E27FC236}">
                <a16:creationId xmlns:a16="http://schemas.microsoft.com/office/drawing/2014/main" id="{4223E820-C9E4-436A-8481-494DC2D465F0}"/>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4060008093"/>
      </p:ext>
    </p:extLst>
  </p:cSld>
  <p:clrMapOvr>
    <a:masterClrMapping/>
  </p:clrMapOvr>
  <p:transition>
    <p:wipe/>
  </p:transition>
</p:sld>
</file>

<file path=ppt/slides/slide7.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grpSp>
        <p:nvGrpSpPr>
          <p:cNvPr id="29698" name="组合 2"/>
          <p:cNvGrpSpPr>
            <a:grpSpLocks/>
          </p:cNvGrpSpPr>
          <p:nvPr/>
        </p:nvGrpSpPr>
        <p:grpSpPr bwMode="auto">
          <a:xfrm>
            <a:off x="1287380" y="2568575"/>
            <a:ext cx="8987591" cy="1720850"/>
            <a:chOff x="0" y="0"/>
            <a:chExt cx="6787857" cy="1720986"/>
          </a:xfrm>
        </p:grpSpPr>
        <p:grpSp>
          <p:nvGrpSpPr>
            <p:cNvPr id="29699" name="组合 13"/>
            <p:cNvGrpSpPr>
              <a:grpSpLocks/>
            </p:cNvGrpSpPr>
            <p:nvPr/>
          </p:nvGrpSpPr>
          <p:grpSpPr bwMode="auto">
            <a:xfrm>
              <a:off x="0" y="0"/>
              <a:ext cx="6787857" cy="1720986"/>
              <a:chOff x="0" y="0"/>
              <a:chExt cx="6787857" cy="1720986"/>
            </a:xfrm>
          </p:grpSpPr>
          <p:grpSp>
            <p:nvGrpSpPr>
              <p:cNvPr id="29701" name="Group 4"/>
              <p:cNvGrpSpPr>
                <a:grpSpLocks/>
              </p:cNvGrpSpPr>
              <p:nvPr/>
            </p:nvGrpSpPr>
            <p:grpSpPr bwMode="auto">
              <a:xfrm>
                <a:off x="0" y="0"/>
                <a:ext cx="1847850" cy="1720986"/>
                <a:chOff x="0" y="0"/>
                <a:chExt cx="3219" cy="2998"/>
              </a:xfrm>
            </p:grpSpPr>
            <p:sp>
              <p:nvSpPr>
                <p:cNvPr id="29703"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sp>
              <p:nvSpPr>
                <p:cNvPr id="29704"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grpSp>
          <p:sp>
            <p:nvSpPr>
              <p:cNvPr id="29702" name="文本框 12"/>
              <p:cNvSpPr>
                <a:spLocks noChangeArrowheads="1"/>
              </p:cNvSpPr>
              <p:nvPr/>
            </p:nvSpPr>
            <p:spPr bwMode="auto">
              <a:xfrm>
                <a:off x="1773855" y="129972"/>
                <a:ext cx="5014002" cy="1200424"/>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r>
                  <a:rPr lang="en-US" altLang="zh-CN" sz="7200" b="1" dirty="0">
                    <a:solidFill>
                      <a:srgbClr val="FFFFFF"/>
                    </a:solidFill>
                    <a:latin typeface="微软雅黑" pitchFamily="34" charset="-122"/>
                    <a:ea typeface="微软雅黑" pitchFamily="34" charset="-122"/>
                    <a:sym typeface="微软雅黑" pitchFamily="34" charset="-122"/>
                  </a:rPr>
                  <a:t>Front Wing</a:t>
                </a:r>
                <a:endParaRPr kumimoji="0" lang="zh-CN" altLang="en-US"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endParaRPr>
              </a:p>
            </p:txBody>
          </p:sp>
        </p:grpSp>
        <p:sp>
          <p:nvSpPr>
            <p:cNvPr id="29700" name="矩形 14"/>
            <p:cNvSpPr>
              <a:spLocks noChangeArrowheads="1"/>
            </p:cNvSpPr>
            <p:nvPr/>
          </p:nvSpPr>
          <p:spPr bwMode="auto">
            <a:xfrm>
              <a:off x="2066925" y="1248405"/>
              <a:ext cx="3856037" cy="23085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en-US" sz="900" b="0" i="0" u="none" strike="noStrike" kern="1200" cap="none" spc="0" normalizeH="0" baseline="0" noProof="0" dirty="0">
                <a:ln>
                  <a:noFill/>
                </a:ln>
                <a:solidFill>
                  <a:srgbClr val="FFFFFF"/>
                </a:solidFill>
                <a:effectLst/>
                <a:uLnTx/>
                <a:uFillTx/>
                <a:latin typeface="Calibri" pitchFamily="34" charset="0"/>
                <a:ea typeface="宋体" pitchFamily="2" charset="-122"/>
                <a:cs typeface="Calibri" pitchFamily="34" charset="0"/>
                <a:sym typeface="Calibri" pitchFamily="34" charset="0"/>
              </a:endParaRPr>
            </a:p>
          </p:txBody>
        </p:sp>
      </p:grpSp>
    </p:spTree>
    <p:extLst>
      <p:ext uri="{BB962C8B-B14F-4D97-AF65-F5344CB8AC3E}">
        <p14:creationId xmlns:p14="http://schemas.microsoft.com/office/powerpoint/2010/main" val="4052675914"/>
      </p:ext>
    </p:extLst>
  </p:cSld>
  <p:clrMapOvr>
    <a:masterClrMapping/>
  </p:clrMapOvr>
  <p:transition>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1 - Model</a:t>
            </a:r>
          </a:p>
        </p:txBody>
      </p:sp>
      <p:pic>
        <p:nvPicPr>
          <p:cNvPr id="16" name="Picture 15">
            <a:extLst>
              <a:ext uri="{FF2B5EF4-FFF2-40B4-BE49-F238E27FC236}">
                <a16:creationId xmlns:a16="http://schemas.microsoft.com/office/drawing/2014/main" id="{8C9F152D-EDCD-4BA9-BFF2-07E212B96A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911" y="1496204"/>
            <a:ext cx="8348633" cy="3865591"/>
          </a:xfrm>
          <a:prstGeom prst="rect">
            <a:avLst/>
          </a:prstGeom>
        </p:spPr>
      </p:pic>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D97E144F-CB22-415D-9651-C11C98F4C693}"/>
                  </a:ext>
                </a:extLst>
              </p:cNvPr>
              <p:cNvSpPr txBox="1"/>
              <p:nvPr/>
            </p:nvSpPr>
            <p:spPr>
              <a:xfrm>
                <a:off x="806092" y="5678360"/>
                <a:ext cx="8348633" cy="92333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𝐿𝑖𝑓𝑡</m:t>
                      </m:r>
                      <m:r>
                        <a:rPr lang="en-GB" b="0" i="1" smtClean="0">
                          <a:latin typeface="Cambria Math" panose="02040503050406030204" pitchFamily="18" charset="0"/>
                        </a:rPr>
                        <m:t>=640.33</m:t>
                      </m:r>
                      <m:r>
                        <a:rPr lang="en-GB" b="0" i="1" smtClean="0">
                          <a:latin typeface="Cambria Math" panose="02040503050406030204" pitchFamily="18" charset="0"/>
                        </a:rPr>
                        <m:t>𝑁</m:t>
                      </m:r>
                    </m:oMath>
                  </m:oMathPara>
                </a14:m>
                <a:endParaRPr lang="en-GB"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𝐷𝑟𝑎𝑔</m:t>
                      </m:r>
                      <m:r>
                        <a:rPr lang="en-GB" b="0" i="1" smtClean="0">
                          <a:latin typeface="Cambria Math" panose="02040503050406030204" pitchFamily="18" charset="0"/>
                        </a:rPr>
                        <m:t>=128.77</m:t>
                      </m:r>
                      <m:r>
                        <a:rPr lang="en-GB" b="0" i="1" smtClean="0">
                          <a:latin typeface="Cambria Math" panose="02040503050406030204" pitchFamily="18" charset="0"/>
                        </a:rPr>
                        <m:t>𝑁</m:t>
                      </m:r>
                    </m:oMath>
                  </m:oMathPara>
                </a14:m>
                <a:endParaRPr lang="en-GB"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𝐸𝑓𝑓𝑖𝑐𝑖𝑒𝑛𝑐𝑦</m:t>
                      </m:r>
                      <m:r>
                        <a:rPr lang="en-GB" b="0" i="1" smtClean="0">
                          <a:latin typeface="Cambria Math" panose="02040503050406030204" pitchFamily="18" charset="0"/>
                        </a:rPr>
                        <m:t>=0.201</m:t>
                      </m:r>
                    </m:oMath>
                  </m:oMathPara>
                </a14:m>
                <a:endParaRPr lang="en-GB" dirty="0"/>
              </a:p>
            </p:txBody>
          </p:sp>
        </mc:Choice>
        <mc:Fallback>
          <p:sp>
            <p:nvSpPr>
              <p:cNvPr id="4" name="TextBox 3">
                <a:extLst>
                  <a:ext uri="{FF2B5EF4-FFF2-40B4-BE49-F238E27FC236}">
                    <a16:creationId xmlns:a16="http://schemas.microsoft.com/office/drawing/2014/main" id="{D97E144F-CB22-415D-9651-C11C98F4C693}"/>
                  </a:ext>
                </a:extLst>
              </p:cNvPr>
              <p:cNvSpPr txBox="1">
                <a:spLocks noRot="1" noChangeAspect="1" noMove="1" noResize="1" noEditPoints="1" noAdjustHandles="1" noChangeArrowheads="1" noChangeShapeType="1" noTextEdit="1"/>
              </p:cNvSpPr>
              <p:nvPr/>
            </p:nvSpPr>
            <p:spPr>
              <a:xfrm>
                <a:off x="806092" y="5678360"/>
                <a:ext cx="8348633" cy="923330"/>
              </a:xfrm>
              <a:prstGeom prst="rect">
                <a:avLst/>
              </a:prstGeom>
              <a:blipFill>
                <a:blip r:embed="rId3"/>
                <a:stretch>
                  <a:fillRect b="-5263"/>
                </a:stretch>
              </a:blipFill>
            </p:spPr>
            <p:txBody>
              <a:bodyPr/>
              <a:lstStyle/>
              <a:p>
                <a:r>
                  <a:rPr lang="en-GB">
                    <a:noFill/>
                  </a:rPr>
                  <a:t> </a:t>
                </a:r>
              </a:p>
            </p:txBody>
          </p:sp>
        </mc:Fallback>
      </mc:AlternateContent>
      <p:sp>
        <p:nvSpPr>
          <p:cNvPr id="18" name="TextBox 17">
            <a:extLst>
              <a:ext uri="{FF2B5EF4-FFF2-40B4-BE49-F238E27FC236}">
                <a16:creationId xmlns:a16="http://schemas.microsoft.com/office/drawing/2014/main" id="{BA9B4843-8802-49DD-BB62-39C3C3E34D09}"/>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cSld>
  <p:clrMapOvr>
    <a:masterClrMapping/>
  </p:clrMapOvr>
  <p:transition>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2 - Model</a:t>
            </a:r>
          </a:p>
        </p:txBody>
      </p:sp>
      <p:pic>
        <p:nvPicPr>
          <p:cNvPr id="17" name="Picture 16">
            <a:extLst>
              <a:ext uri="{FF2B5EF4-FFF2-40B4-BE49-F238E27FC236}">
                <a16:creationId xmlns:a16="http://schemas.microsoft.com/office/drawing/2014/main" id="{D5D6C924-5857-40E6-949E-B842531B92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028" y="1496258"/>
            <a:ext cx="8348400" cy="3865483"/>
          </a:xfrm>
          <a:prstGeom prst="rect">
            <a:avLst/>
          </a:prstGeom>
        </p:spPr>
      </p:pic>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3255232A-6E32-4BD8-833B-48099F7518B6}"/>
                  </a:ext>
                </a:extLst>
              </p:cNvPr>
              <p:cNvSpPr txBox="1"/>
              <p:nvPr/>
            </p:nvSpPr>
            <p:spPr>
              <a:xfrm>
                <a:off x="792028" y="5648641"/>
                <a:ext cx="8348400" cy="92333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𝐿𝑖𝑓𝑡</m:t>
                      </m:r>
                      <m:r>
                        <a:rPr lang="en-GB" b="0" i="1" smtClean="0">
                          <a:latin typeface="Cambria Math" panose="02040503050406030204" pitchFamily="18" charset="0"/>
                        </a:rPr>
                        <m:t>=−494.80</m:t>
                      </m:r>
                    </m:oMath>
                  </m:oMathPara>
                </a14:m>
                <a:endParaRPr lang="en-GB" b="0"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𝐷𝑟𝑎𝑔</m:t>
                      </m:r>
                      <m:r>
                        <a:rPr lang="en-GB" b="0" i="1" smtClean="0">
                          <a:latin typeface="Cambria Math" panose="02040503050406030204" pitchFamily="18" charset="0"/>
                        </a:rPr>
                        <m:t>=92.61</m:t>
                      </m:r>
                    </m:oMath>
                  </m:oMathPara>
                </a14:m>
                <a:endParaRPr lang="en-GB" b="0"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𝐸𝑓𝑓𝑖𝑐𝑖𝑒𝑛𝑐𝑦</m:t>
                      </m:r>
                      <m:r>
                        <a:rPr lang="en-GB" b="0" i="1" smtClean="0">
                          <a:latin typeface="Cambria Math" panose="02040503050406030204" pitchFamily="18" charset="0"/>
                        </a:rPr>
                        <m:t>=0.187</m:t>
                      </m:r>
                    </m:oMath>
                  </m:oMathPara>
                </a14:m>
                <a:endParaRPr lang="en-GB" dirty="0"/>
              </a:p>
            </p:txBody>
          </p:sp>
        </mc:Choice>
        <mc:Fallback xmlns="">
          <p:sp>
            <p:nvSpPr>
              <p:cNvPr id="5" name="TextBox 4">
                <a:extLst>
                  <a:ext uri="{FF2B5EF4-FFF2-40B4-BE49-F238E27FC236}">
                    <a16:creationId xmlns:a16="http://schemas.microsoft.com/office/drawing/2014/main" id="{3255232A-6E32-4BD8-833B-48099F7518B6}"/>
                  </a:ext>
                </a:extLst>
              </p:cNvPr>
              <p:cNvSpPr txBox="1">
                <a:spLocks noRot="1" noChangeAspect="1" noMove="1" noResize="1" noEditPoints="1" noAdjustHandles="1" noChangeArrowheads="1" noChangeShapeType="1" noTextEdit="1"/>
              </p:cNvSpPr>
              <p:nvPr/>
            </p:nvSpPr>
            <p:spPr>
              <a:xfrm>
                <a:off x="792028" y="5648641"/>
                <a:ext cx="8348400" cy="923330"/>
              </a:xfrm>
              <a:prstGeom prst="rect">
                <a:avLst/>
              </a:prstGeom>
              <a:blipFill>
                <a:blip r:embed="rId3"/>
                <a:stretch>
                  <a:fillRect b="-5298"/>
                </a:stretch>
              </a:blipFill>
            </p:spPr>
            <p:txBody>
              <a:bodyPr/>
              <a:lstStyle/>
              <a:p>
                <a:r>
                  <a:rPr lang="en-GB">
                    <a:noFill/>
                  </a:rPr>
                  <a:t> </a:t>
                </a:r>
              </a:p>
            </p:txBody>
          </p:sp>
        </mc:Fallback>
      </mc:AlternateContent>
      <p:sp>
        <p:nvSpPr>
          <p:cNvPr id="18" name="TextBox 17">
            <a:extLst>
              <a:ext uri="{FF2B5EF4-FFF2-40B4-BE49-F238E27FC236}">
                <a16:creationId xmlns:a16="http://schemas.microsoft.com/office/drawing/2014/main" id="{679F5264-4BC7-44F1-85CB-C379BD7F7B8F}"/>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1369593227"/>
      </p:ext>
    </p:extLst>
  </p:cSld>
  <p:clrMapOvr>
    <a:masterClrMapping/>
  </p:clrMapOvr>
  <p:transition>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3 - Model</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3255232A-6E32-4BD8-833B-48099F7518B6}"/>
                  </a:ext>
                </a:extLst>
              </p:cNvPr>
              <p:cNvSpPr txBox="1"/>
              <p:nvPr/>
            </p:nvSpPr>
            <p:spPr>
              <a:xfrm>
                <a:off x="792028" y="5648641"/>
                <a:ext cx="8348400" cy="92333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𝐿𝑖𝑓𝑡</m:t>
                      </m:r>
                      <m:r>
                        <a:rPr lang="en-GB" b="0" i="1" smtClean="0">
                          <a:latin typeface="Cambria Math" panose="02040503050406030204" pitchFamily="18" charset="0"/>
                        </a:rPr>
                        <m:t>=−789.65</m:t>
                      </m:r>
                    </m:oMath>
                  </m:oMathPara>
                </a14:m>
                <a:endParaRPr lang="en-GB" b="0"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𝐷𝑟𝑎𝑔</m:t>
                      </m:r>
                      <m:r>
                        <a:rPr lang="en-GB" b="0" i="1" smtClean="0">
                          <a:latin typeface="Cambria Math" panose="02040503050406030204" pitchFamily="18" charset="0"/>
                        </a:rPr>
                        <m:t>=72.80</m:t>
                      </m:r>
                    </m:oMath>
                  </m:oMathPara>
                </a14:m>
                <a:endParaRPr lang="en-GB" b="0"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𝐸𝑓𝑓𝑖𝑐𝑖𝑒𝑛𝑐𝑦</m:t>
                      </m:r>
                      <m:r>
                        <a:rPr lang="en-GB" b="0" i="1" smtClean="0">
                          <a:latin typeface="Cambria Math" panose="02040503050406030204" pitchFamily="18" charset="0"/>
                        </a:rPr>
                        <m:t>=0.0922</m:t>
                      </m:r>
                    </m:oMath>
                  </m:oMathPara>
                </a14:m>
                <a:endParaRPr lang="en-GB" dirty="0"/>
              </a:p>
            </p:txBody>
          </p:sp>
        </mc:Choice>
        <mc:Fallback xmlns="">
          <p:sp>
            <p:nvSpPr>
              <p:cNvPr id="5" name="TextBox 4">
                <a:extLst>
                  <a:ext uri="{FF2B5EF4-FFF2-40B4-BE49-F238E27FC236}">
                    <a16:creationId xmlns:a16="http://schemas.microsoft.com/office/drawing/2014/main" id="{3255232A-6E32-4BD8-833B-48099F7518B6}"/>
                  </a:ext>
                </a:extLst>
              </p:cNvPr>
              <p:cNvSpPr txBox="1">
                <a:spLocks noRot="1" noChangeAspect="1" noMove="1" noResize="1" noEditPoints="1" noAdjustHandles="1" noChangeArrowheads="1" noChangeShapeType="1" noTextEdit="1"/>
              </p:cNvSpPr>
              <p:nvPr/>
            </p:nvSpPr>
            <p:spPr>
              <a:xfrm>
                <a:off x="792028" y="5648641"/>
                <a:ext cx="8348400" cy="923330"/>
              </a:xfrm>
              <a:prstGeom prst="rect">
                <a:avLst/>
              </a:prstGeom>
              <a:blipFill>
                <a:blip r:embed="rId2"/>
                <a:stretch>
                  <a:fillRect b="-5298"/>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42180B80-B3FE-4D8A-8A53-4FCBA4A479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028" y="1500013"/>
            <a:ext cx="8348400" cy="3857973"/>
          </a:xfrm>
          <a:prstGeom prst="rect">
            <a:avLst/>
          </a:prstGeom>
        </p:spPr>
      </p:pic>
      <p:sp>
        <p:nvSpPr>
          <p:cNvPr id="18" name="TextBox 17">
            <a:extLst>
              <a:ext uri="{FF2B5EF4-FFF2-40B4-BE49-F238E27FC236}">
                <a16:creationId xmlns:a16="http://schemas.microsoft.com/office/drawing/2014/main" id="{3FBB44CF-79FA-4BE3-B9EB-32895A63B1E0}"/>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1375606407"/>
      </p:ext>
    </p:extLst>
  </p:cSld>
  <p:clrMapOvr>
    <a:masterClrMapping/>
  </p:clrMapOvr>
  <p:transition>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3 – Wing Profiles</a:t>
            </a:r>
          </a:p>
        </p:txBody>
      </p:sp>
      <p:pic>
        <p:nvPicPr>
          <p:cNvPr id="8" name="Picture 7">
            <a:extLst>
              <a:ext uri="{FF2B5EF4-FFF2-40B4-BE49-F238E27FC236}">
                <a16:creationId xmlns:a16="http://schemas.microsoft.com/office/drawing/2014/main" id="{CA43EF47-070B-46ED-92E5-CE5970075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563" y="1993650"/>
            <a:ext cx="8348400" cy="3877159"/>
          </a:xfrm>
          <a:prstGeom prst="rect">
            <a:avLst/>
          </a:prstGeom>
        </p:spPr>
      </p:pic>
      <p:sp>
        <p:nvSpPr>
          <p:cNvPr id="9" name="TextBox 8">
            <a:extLst>
              <a:ext uri="{FF2B5EF4-FFF2-40B4-BE49-F238E27FC236}">
                <a16:creationId xmlns:a16="http://schemas.microsoft.com/office/drawing/2014/main" id="{EAA24F4B-AC6E-4B4C-A236-9F97CED2A6DF}"/>
              </a:ext>
            </a:extLst>
          </p:cNvPr>
          <p:cNvSpPr txBox="1"/>
          <p:nvPr/>
        </p:nvSpPr>
        <p:spPr>
          <a:xfrm>
            <a:off x="792028" y="1346786"/>
            <a:ext cx="3553905" cy="523220"/>
          </a:xfrm>
          <a:prstGeom prst="rect">
            <a:avLst/>
          </a:prstGeom>
          <a:noFill/>
        </p:spPr>
        <p:txBody>
          <a:bodyPr wrap="square" rtlCol="0">
            <a:spAutoFit/>
          </a:bodyPr>
          <a:lstStyle/>
          <a:p>
            <a:r>
              <a:rPr lang="en-GB" sz="2800" dirty="0"/>
              <a:t>NACA 632615</a:t>
            </a:r>
          </a:p>
        </p:txBody>
      </p:sp>
      <p:sp>
        <p:nvSpPr>
          <p:cNvPr id="18" name="TextBox 17">
            <a:extLst>
              <a:ext uri="{FF2B5EF4-FFF2-40B4-BE49-F238E27FC236}">
                <a16:creationId xmlns:a16="http://schemas.microsoft.com/office/drawing/2014/main" id="{AFF2989D-5214-48AC-BF0C-50B19CDF2534}"/>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1913476677"/>
      </p:ext>
    </p:extLst>
  </p:cSld>
  <p:clrMapOvr>
    <a:masterClrMapping/>
  </p:clrMapOvr>
  <p:transition>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3 – Wing Profiles</a:t>
            </a:r>
          </a:p>
        </p:txBody>
      </p:sp>
      <p:sp>
        <p:nvSpPr>
          <p:cNvPr id="9" name="TextBox 8">
            <a:extLst>
              <a:ext uri="{FF2B5EF4-FFF2-40B4-BE49-F238E27FC236}">
                <a16:creationId xmlns:a16="http://schemas.microsoft.com/office/drawing/2014/main" id="{EAA24F4B-AC6E-4B4C-A236-9F97CED2A6DF}"/>
              </a:ext>
            </a:extLst>
          </p:cNvPr>
          <p:cNvSpPr txBox="1"/>
          <p:nvPr/>
        </p:nvSpPr>
        <p:spPr>
          <a:xfrm>
            <a:off x="792028" y="1346786"/>
            <a:ext cx="3553905" cy="523220"/>
          </a:xfrm>
          <a:prstGeom prst="rect">
            <a:avLst/>
          </a:prstGeom>
          <a:noFill/>
        </p:spPr>
        <p:txBody>
          <a:bodyPr wrap="square" rtlCol="0">
            <a:spAutoFit/>
          </a:bodyPr>
          <a:lstStyle/>
          <a:p>
            <a:r>
              <a:rPr lang="en-GB" sz="2800" dirty="0"/>
              <a:t>NACA 632615</a:t>
            </a:r>
          </a:p>
        </p:txBody>
      </p:sp>
      <p:graphicFrame>
        <p:nvGraphicFramePr>
          <p:cNvPr id="18" name="Chart 17">
            <a:extLst>
              <a:ext uri="{FF2B5EF4-FFF2-40B4-BE49-F238E27FC236}">
                <a16:creationId xmlns:a16="http://schemas.microsoft.com/office/drawing/2014/main" id="{7021D7BA-5E60-485A-BD67-7BEB4A89EEB4}"/>
              </a:ext>
            </a:extLst>
          </p:cNvPr>
          <p:cNvGraphicFramePr/>
          <p:nvPr>
            <p:extLst>
              <p:ext uri="{D42A27DB-BD31-4B8C-83A1-F6EECF244321}">
                <p14:modId xmlns:p14="http://schemas.microsoft.com/office/powerpoint/2010/main" val="3422493083"/>
              </p:ext>
            </p:extLst>
          </p:nvPr>
        </p:nvGraphicFramePr>
        <p:xfrm>
          <a:off x="681038" y="1870006"/>
          <a:ext cx="4157673" cy="249460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27" name="Chart 26">
            <a:extLst>
              <a:ext uri="{FF2B5EF4-FFF2-40B4-BE49-F238E27FC236}">
                <a16:creationId xmlns:a16="http://schemas.microsoft.com/office/drawing/2014/main" id="{23A87008-FF21-4453-B091-D2DA2CFF9712}"/>
              </a:ext>
            </a:extLst>
          </p:cNvPr>
          <p:cNvGraphicFramePr/>
          <p:nvPr>
            <p:extLst>
              <p:ext uri="{D42A27DB-BD31-4B8C-83A1-F6EECF244321}">
                <p14:modId xmlns:p14="http://schemas.microsoft.com/office/powerpoint/2010/main" val="2391842274"/>
              </p:ext>
            </p:extLst>
          </p:nvPr>
        </p:nvGraphicFramePr>
        <p:xfrm>
          <a:off x="5067288" y="1870005"/>
          <a:ext cx="4157674" cy="2494605"/>
        </p:xfrm>
        <a:graphic>
          <a:graphicData uri="http://schemas.openxmlformats.org/drawingml/2006/chart">
            <c:chart xmlns:c="http://schemas.openxmlformats.org/drawingml/2006/chart" xmlns:r="http://schemas.openxmlformats.org/officeDocument/2006/relationships" r:id="rId3"/>
          </a:graphicData>
        </a:graphic>
      </p:graphicFrame>
      <p:sp>
        <p:nvSpPr>
          <p:cNvPr id="28" name="TextBox 27">
            <a:extLst>
              <a:ext uri="{FF2B5EF4-FFF2-40B4-BE49-F238E27FC236}">
                <a16:creationId xmlns:a16="http://schemas.microsoft.com/office/drawing/2014/main" id="{E517C4AF-228C-42D8-81DE-EB530BCAE4F4}"/>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1754695001"/>
      </p:ext>
    </p:extLst>
  </p:cSld>
  <p:clrMapOvr>
    <a:masterClrMapping/>
  </p:clrMapOvr>
  <p:transition>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3 – Wing Profiles</a:t>
            </a:r>
          </a:p>
        </p:txBody>
      </p:sp>
      <p:sp>
        <p:nvSpPr>
          <p:cNvPr id="9" name="TextBox 8">
            <a:extLst>
              <a:ext uri="{FF2B5EF4-FFF2-40B4-BE49-F238E27FC236}">
                <a16:creationId xmlns:a16="http://schemas.microsoft.com/office/drawing/2014/main" id="{EAA24F4B-AC6E-4B4C-A236-9F97CED2A6DF}"/>
              </a:ext>
            </a:extLst>
          </p:cNvPr>
          <p:cNvSpPr txBox="1"/>
          <p:nvPr/>
        </p:nvSpPr>
        <p:spPr>
          <a:xfrm>
            <a:off x="792028" y="1346786"/>
            <a:ext cx="3553905" cy="523220"/>
          </a:xfrm>
          <a:prstGeom prst="rect">
            <a:avLst/>
          </a:prstGeom>
          <a:noFill/>
        </p:spPr>
        <p:txBody>
          <a:bodyPr wrap="square" rtlCol="0">
            <a:spAutoFit/>
          </a:bodyPr>
          <a:lstStyle/>
          <a:p>
            <a:r>
              <a:rPr lang="en-GB" sz="2800" dirty="0"/>
              <a:t>NACA 7312</a:t>
            </a:r>
          </a:p>
        </p:txBody>
      </p:sp>
      <p:pic>
        <p:nvPicPr>
          <p:cNvPr id="5" name="Picture 4">
            <a:extLst>
              <a:ext uri="{FF2B5EF4-FFF2-40B4-BE49-F238E27FC236}">
                <a16:creationId xmlns:a16="http://schemas.microsoft.com/office/drawing/2014/main" id="{84ABF337-D79A-4435-86F0-D9F0BBD5BA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563" y="1993650"/>
            <a:ext cx="8348400" cy="3877159"/>
          </a:xfrm>
          <a:prstGeom prst="rect">
            <a:avLst/>
          </a:prstGeom>
        </p:spPr>
      </p:pic>
      <p:sp>
        <p:nvSpPr>
          <p:cNvPr id="18" name="TextBox 17">
            <a:extLst>
              <a:ext uri="{FF2B5EF4-FFF2-40B4-BE49-F238E27FC236}">
                <a16:creationId xmlns:a16="http://schemas.microsoft.com/office/drawing/2014/main" id="{37EBE8BF-9569-4FE2-B73D-5859C906E43D}"/>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4198907995"/>
      </p:ext>
    </p:extLst>
  </p:cSld>
  <p:clrMapOvr>
    <a:masterClrMapping/>
  </p:clrMapOvr>
  <p:transition>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3 – Wing Profiles</a:t>
            </a:r>
          </a:p>
        </p:txBody>
      </p:sp>
      <p:sp>
        <p:nvSpPr>
          <p:cNvPr id="9" name="TextBox 8">
            <a:extLst>
              <a:ext uri="{FF2B5EF4-FFF2-40B4-BE49-F238E27FC236}">
                <a16:creationId xmlns:a16="http://schemas.microsoft.com/office/drawing/2014/main" id="{EAA24F4B-AC6E-4B4C-A236-9F97CED2A6DF}"/>
              </a:ext>
            </a:extLst>
          </p:cNvPr>
          <p:cNvSpPr txBox="1"/>
          <p:nvPr/>
        </p:nvSpPr>
        <p:spPr>
          <a:xfrm>
            <a:off x="792028" y="1346786"/>
            <a:ext cx="3553905" cy="523220"/>
          </a:xfrm>
          <a:prstGeom prst="rect">
            <a:avLst/>
          </a:prstGeom>
          <a:noFill/>
        </p:spPr>
        <p:txBody>
          <a:bodyPr wrap="square" rtlCol="0">
            <a:spAutoFit/>
          </a:bodyPr>
          <a:lstStyle/>
          <a:p>
            <a:r>
              <a:rPr lang="en-GB" sz="2800" dirty="0"/>
              <a:t>NACA 7312</a:t>
            </a:r>
          </a:p>
        </p:txBody>
      </p:sp>
      <p:graphicFrame>
        <p:nvGraphicFramePr>
          <p:cNvPr id="28" name="Chart 27">
            <a:extLst>
              <a:ext uri="{FF2B5EF4-FFF2-40B4-BE49-F238E27FC236}">
                <a16:creationId xmlns:a16="http://schemas.microsoft.com/office/drawing/2014/main" id="{DE9BD599-72F7-4ACC-9980-467087B2F0F0}"/>
              </a:ext>
            </a:extLst>
          </p:cNvPr>
          <p:cNvGraphicFramePr/>
          <p:nvPr>
            <p:extLst>
              <p:ext uri="{D42A27DB-BD31-4B8C-83A1-F6EECF244321}">
                <p14:modId xmlns:p14="http://schemas.microsoft.com/office/powerpoint/2010/main" val="1828940272"/>
              </p:ext>
            </p:extLst>
          </p:nvPr>
        </p:nvGraphicFramePr>
        <p:xfrm>
          <a:off x="681038" y="1870005"/>
          <a:ext cx="4325323" cy="249460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29" name="Chart 28">
            <a:extLst>
              <a:ext uri="{FF2B5EF4-FFF2-40B4-BE49-F238E27FC236}">
                <a16:creationId xmlns:a16="http://schemas.microsoft.com/office/drawing/2014/main" id="{B30C2407-2101-4C1F-B67A-5BD7421554CD}"/>
              </a:ext>
            </a:extLst>
          </p:cNvPr>
          <p:cNvGraphicFramePr/>
          <p:nvPr>
            <p:extLst>
              <p:ext uri="{D42A27DB-BD31-4B8C-83A1-F6EECF244321}">
                <p14:modId xmlns:p14="http://schemas.microsoft.com/office/powerpoint/2010/main" val="4161140198"/>
              </p:ext>
            </p:extLst>
          </p:nvPr>
        </p:nvGraphicFramePr>
        <p:xfrm>
          <a:off x="5124755" y="2000000"/>
          <a:ext cx="4100208" cy="2364610"/>
        </p:xfrm>
        <a:graphic>
          <a:graphicData uri="http://schemas.openxmlformats.org/drawingml/2006/chart">
            <c:chart xmlns:c="http://schemas.openxmlformats.org/drawingml/2006/chart" xmlns:r="http://schemas.openxmlformats.org/officeDocument/2006/relationships" r:id="rId3"/>
          </a:graphicData>
        </a:graphic>
      </p:graphicFrame>
      <p:sp>
        <p:nvSpPr>
          <p:cNvPr id="27" name="TextBox 26">
            <a:extLst>
              <a:ext uri="{FF2B5EF4-FFF2-40B4-BE49-F238E27FC236}">
                <a16:creationId xmlns:a16="http://schemas.microsoft.com/office/drawing/2014/main" id="{59EAFCA5-D128-4CBB-87AC-CFD057D2B742}"/>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149858473"/>
      </p:ext>
    </p:extLst>
  </p:cSld>
  <p:clrMapOvr>
    <a:masterClrMapping/>
  </p:clrMapOvr>
  <p:transition>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2091768" y="62163"/>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42457"/>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itle 2">
            <a:extLst>
              <a:ext uri="{FF2B5EF4-FFF2-40B4-BE49-F238E27FC236}">
                <a16:creationId xmlns:a16="http://schemas.microsoft.com/office/drawing/2014/main" id="{1D6C5180-7B17-40D4-A8E5-4138E72E2005}"/>
              </a:ext>
            </a:extLst>
          </p:cNvPr>
          <p:cNvSpPr>
            <a:spLocks noGrp="1"/>
          </p:cNvSpPr>
          <p:nvPr>
            <p:ph type="title"/>
          </p:nvPr>
        </p:nvSpPr>
        <p:spPr/>
        <p:txBody>
          <a:bodyPr/>
          <a:lstStyle/>
          <a:p>
            <a:r>
              <a:rPr lang="en-GB" dirty="0"/>
              <a:t>Concept 3 – End Plate</a:t>
            </a:r>
          </a:p>
        </p:txBody>
      </p:sp>
      <p:pic>
        <p:nvPicPr>
          <p:cNvPr id="18" name="Picture 17">
            <a:extLst>
              <a:ext uri="{FF2B5EF4-FFF2-40B4-BE49-F238E27FC236}">
                <a16:creationId xmlns:a16="http://schemas.microsoft.com/office/drawing/2014/main" id="{2BC001B1-31B7-407B-AC51-A809A70F425A}"/>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4188" y="1493173"/>
            <a:ext cx="8344080" cy="3871654"/>
          </a:xfrm>
          <a:prstGeom prst="rect">
            <a:avLst/>
          </a:prstGeom>
          <a:noFill/>
          <a:ln>
            <a:noFill/>
          </a:ln>
        </p:spPr>
      </p:pic>
      <p:sp>
        <p:nvSpPr>
          <p:cNvPr id="17" name="TextBox 16">
            <a:extLst>
              <a:ext uri="{FF2B5EF4-FFF2-40B4-BE49-F238E27FC236}">
                <a16:creationId xmlns:a16="http://schemas.microsoft.com/office/drawing/2014/main" id="{637420C0-8A40-4C64-8425-B1E8E07A8B3A}"/>
              </a:ext>
            </a:extLst>
          </p:cNvPr>
          <p:cNvSpPr txBox="1"/>
          <p:nvPr/>
        </p:nvSpPr>
        <p:spPr>
          <a:xfrm>
            <a:off x="7471611" y="6284993"/>
            <a:ext cx="2213810" cy="369332"/>
          </a:xfrm>
          <a:prstGeom prst="rect">
            <a:avLst/>
          </a:prstGeom>
          <a:noFill/>
        </p:spPr>
        <p:txBody>
          <a:bodyPr wrap="square" rtlCol="0">
            <a:spAutoFit/>
          </a:bodyPr>
          <a:lstStyle/>
          <a:p>
            <a:r>
              <a:rPr lang="en-US" altLang="zh-CN" dirty="0"/>
              <a:t>Alexander Baldwin</a:t>
            </a:r>
            <a:endParaRPr lang="en-GB" dirty="0"/>
          </a:p>
        </p:txBody>
      </p:sp>
    </p:spTree>
    <p:extLst>
      <p:ext uri="{BB962C8B-B14F-4D97-AF65-F5344CB8AC3E}">
        <p14:creationId xmlns:p14="http://schemas.microsoft.com/office/powerpoint/2010/main" val="1934531598"/>
      </p:ext>
    </p:extLst>
  </p:cSld>
  <p:clrMapOvr>
    <a:masterClrMapping/>
  </p:clrMapOvr>
  <p:transition>
    <p:wipe/>
  </p:transition>
</p:sld>
</file>

<file path=ppt/slides/slide16.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grpSp>
        <p:nvGrpSpPr>
          <p:cNvPr id="29698" name="组合 2"/>
          <p:cNvGrpSpPr>
            <a:grpSpLocks/>
          </p:cNvGrpSpPr>
          <p:nvPr/>
        </p:nvGrpSpPr>
        <p:grpSpPr bwMode="auto">
          <a:xfrm>
            <a:off x="1287380" y="2568575"/>
            <a:ext cx="8987591" cy="1720850"/>
            <a:chOff x="0" y="0"/>
            <a:chExt cx="6787857" cy="1720986"/>
          </a:xfrm>
        </p:grpSpPr>
        <p:grpSp>
          <p:nvGrpSpPr>
            <p:cNvPr id="29699" name="组合 13"/>
            <p:cNvGrpSpPr>
              <a:grpSpLocks/>
            </p:cNvGrpSpPr>
            <p:nvPr/>
          </p:nvGrpSpPr>
          <p:grpSpPr bwMode="auto">
            <a:xfrm>
              <a:off x="0" y="0"/>
              <a:ext cx="6787857" cy="1720986"/>
              <a:chOff x="0" y="0"/>
              <a:chExt cx="6787857" cy="1720986"/>
            </a:xfrm>
          </p:grpSpPr>
          <p:grpSp>
            <p:nvGrpSpPr>
              <p:cNvPr id="29701" name="Group 4"/>
              <p:cNvGrpSpPr>
                <a:grpSpLocks/>
              </p:cNvGrpSpPr>
              <p:nvPr/>
            </p:nvGrpSpPr>
            <p:grpSpPr bwMode="auto">
              <a:xfrm>
                <a:off x="0" y="0"/>
                <a:ext cx="1847850" cy="1720986"/>
                <a:chOff x="0" y="0"/>
                <a:chExt cx="3219" cy="2998"/>
              </a:xfrm>
            </p:grpSpPr>
            <p:sp>
              <p:nvSpPr>
                <p:cNvPr id="29703"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sp>
              <p:nvSpPr>
                <p:cNvPr id="29704"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grpSp>
          <p:sp>
            <p:nvSpPr>
              <p:cNvPr id="29702" name="文本框 12"/>
              <p:cNvSpPr>
                <a:spLocks noChangeArrowheads="1"/>
              </p:cNvSpPr>
              <p:nvPr/>
            </p:nvSpPr>
            <p:spPr bwMode="auto">
              <a:xfrm>
                <a:off x="1773855" y="129972"/>
                <a:ext cx="5014002" cy="1200424"/>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r>
                  <a:rPr lang="en-US" altLang="zh-CN" sz="7200" b="1" dirty="0">
                    <a:solidFill>
                      <a:srgbClr val="FFFFFF"/>
                    </a:solidFill>
                    <a:latin typeface="微软雅黑" pitchFamily="34" charset="-122"/>
                    <a:ea typeface="微软雅黑" pitchFamily="34" charset="-122"/>
                    <a:sym typeface="微软雅黑" pitchFamily="34" charset="-122"/>
                  </a:rPr>
                  <a:t>Underbody</a:t>
                </a:r>
                <a:endParaRPr kumimoji="0" lang="zh-CN" altLang="en-US"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endParaRPr>
              </a:p>
            </p:txBody>
          </p:sp>
        </p:grpSp>
        <p:sp>
          <p:nvSpPr>
            <p:cNvPr id="29700" name="矩形 14"/>
            <p:cNvSpPr>
              <a:spLocks noChangeArrowheads="1"/>
            </p:cNvSpPr>
            <p:nvPr/>
          </p:nvSpPr>
          <p:spPr bwMode="auto">
            <a:xfrm>
              <a:off x="2066925" y="1248405"/>
              <a:ext cx="3856037" cy="23085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en-US" sz="900" b="0" i="0" u="none" strike="noStrike" kern="1200" cap="none" spc="0" normalizeH="0" baseline="0" noProof="0" dirty="0">
                <a:ln>
                  <a:noFill/>
                </a:ln>
                <a:solidFill>
                  <a:srgbClr val="FFFFFF"/>
                </a:solidFill>
                <a:effectLst/>
                <a:uLnTx/>
                <a:uFillTx/>
                <a:latin typeface="Calibri" pitchFamily="34" charset="0"/>
                <a:ea typeface="宋体" pitchFamily="2" charset="-122"/>
                <a:cs typeface="Calibri" pitchFamily="34" charset="0"/>
                <a:sym typeface="Calibri" pitchFamily="34" charset="0"/>
              </a:endParaRPr>
            </a:p>
          </p:txBody>
        </p:sp>
      </p:grpSp>
    </p:spTree>
    <p:extLst>
      <p:ext uri="{BB962C8B-B14F-4D97-AF65-F5344CB8AC3E}">
        <p14:creationId xmlns:p14="http://schemas.microsoft.com/office/powerpoint/2010/main" val="4091117221"/>
      </p:ext>
    </p:extLst>
  </p:cSld>
  <p:clrMapOvr>
    <a:masterClrMapping/>
  </p:clrMapOvr>
  <p:transition>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7" name="TextBox 6">
            <a:extLst>
              <a:ext uri="{FF2B5EF4-FFF2-40B4-BE49-F238E27FC236}">
                <a16:creationId xmlns:a16="http://schemas.microsoft.com/office/drawing/2014/main" id="{6B9A1BA8-91F5-40AE-956E-E3322E6CBB4D}"/>
              </a:ext>
            </a:extLst>
          </p:cNvPr>
          <p:cNvSpPr txBox="1"/>
          <p:nvPr/>
        </p:nvSpPr>
        <p:spPr>
          <a:xfrm>
            <a:off x="457728" y="850900"/>
            <a:ext cx="3695172" cy="369332"/>
          </a:xfrm>
          <a:prstGeom prst="rect">
            <a:avLst/>
          </a:prstGeom>
          <a:noFill/>
        </p:spPr>
        <p:txBody>
          <a:bodyPr wrap="square" rtlCol="0">
            <a:spAutoFit/>
          </a:bodyPr>
          <a:lstStyle/>
          <a:p>
            <a:r>
              <a:rPr lang="en-GB" dirty="0"/>
              <a:t>CAD design</a:t>
            </a:r>
          </a:p>
        </p:txBody>
      </p:sp>
      <p:pic>
        <p:nvPicPr>
          <p:cNvPr id="28" name="Picture 27">
            <a:extLst>
              <a:ext uri="{FF2B5EF4-FFF2-40B4-BE49-F238E27FC236}">
                <a16:creationId xmlns:a16="http://schemas.microsoft.com/office/drawing/2014/main" id="{73B61C04-F475-40EF-9D70-AA013F06BA9C}"/>
              </a:ext>
            </a:extLst>
          </p:cNvPr>
          <p:cNvPicPr/>
          <p:nvPr/>
        </p:nvPicPr>
        <p:blipFill>
          <a:blip r:embed="rId3">
            <a:extLst>
              <a:ext uri="{28A0092B-C50C-407E-A947-70E740481C1C}">
                <a14:useLocalDpi xmlns:a14="http://schemas.microsoft.com/office/drawing/2010/main" val="0"/>
              </a:ext>
            </a:extLst>
          </a:blip>
          <a:stretch>
            <a:fillRect/>
          </a:stretch>
        </p:blipFill>
        <p:spPr>
          <a:xfrm>
            <a:off x="5054601" y="1682115"/>
            <a:ext cx="4455609" cy="3143885"/>
          </a:xfrm>
          <a:prstGeom prst="rect">
            <a:avLst/>
          </a:prstGeom>
        </p:spPr>
      </p:pic>
      <p:pic>
        <p:nvPicPr>
          <p:cNvPr id="29" name="Picture 28">
            <a:extLst>
              <a:ext uri="{FF2B5EF4-FFF2-40B4-BE49-F238E27FC236}">
                <a16:creationId xmlns:a16="http://schemas.microsoft.com/office/drawing/2014/main" id="{0CBFD594-F11F-44B4-8B81-8CDB0FD30747}"/>
              </a:ext>
            </a:extLst>
          </p:cNvPr>
          <p:cNvPicPr/>
          <p:nvPr/>
        </p:nvPicPr>
        <p:blipFill>
          <a:blip r:embed="rId4">
            <a:extLst>
              <a:ext uri="{28A0092B-C50C-407E-A947-70E740481C1C}">
                <a14:useLocalDpi xmlns:a14="http://schemas.microsoft.com/office/drawing/2010/main" val="0"/>
              </a:ext>
            </a:extLst>
          </a:blip>
          <a:stretch>
            <a:fillRect/>
          </a:stretch>
        </p:blipFill>
        <p:spPr>
          <a:xfrm>
            <a:off x="457729" y="1682115"/>
            <a:ext cx="4393672" cy="3143885"/>
          </a:xfrm>
          <a:prstGeom prst="rect">
            <a:avLst/>
          </a:prstGeom>
        </p:spPr>
      </p:pic>
      <p:sp>
        <p:nvSpPr>
          <p:cNvPr id="8" name="TextBox 7">
            <a:extLst>
              <a:ext uri="{FF2B5EF4-FFF2-40B4-BE49-F238E27FC236}">
                <a16:creationId xmlns:a16="http://schemas.microsoft.com/office/drawing/2014/main" id="{BCECEBCF-A57C-4F53-9E96-E4DAEC88B352}"/>
              </a:ext>
            </a:extLst>
          </p:cNvPr>
          <p:cNvSpPr txBox="1"/>
          <p:nvPr/>
        </p:nvSpPr>
        <p:spPr>
          <a:xfrm>
            <a:off x="360892" y="4918551"/>
            <a:ext cx="8674100" cy="369332"/>
          </a:xfrm>
          <a:prstGeom prst="rect">
            <a:avLst/>
          </a:prstGeom>
          <a:noFill/>
        </p:spPr>
        <p:txBody>
          <a:bodyPr wrap="square" rtlCol="0">
            <a:spAutoFit/>
          </a:bodyPr>
          <a:lstStyle/>
          <a:p>
            <a:r>
              <a:rPr lang="en-GB" dirty="0"/>
              <a:t>                3D view of the underbody                                 Top view of the undertray</a:t>
            </a:r>
          </a:p>
        </p:txBody>
      </p:sp>
      <p:sp>
        <p:nvSpPr>
          <p:cNvPr id="30" name="TextBox 29">
            <a:extLst>
              <a:ext uri="{FF2B5EF4-FFF2-40B4-BE49-F238E27FC236}">
                <a16:creationId xmlns:a16="http://schemas.microsoft.com/office/drawing/2014/main" id="{4C36E568-2E7E-4A03-A391-7409ED9D9450}"/>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4185481578"/>
      </p:ext>
    </p:extLst>
  </p:cSld>
  <p:clrMapOvr>
    <a:masterClrMapping/>
  </p:clrMapOvr>
  <p:transition>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24DE9CF8-D712-4468-BC8E-DBF4DDD6830A}"/>
              </a:ext>
            </a:extLst>
          </p:cNvPr>
          <p:cNvSpPr txBox="1"/>
          <p:nvPr/>
        </p:nvSpPr>
        <p:spPr>
          <a:xfrm>
            <a:off x="411692" y="851392"/>
            <a:ext cx="8910108" cy="1754326"/>
          </a:xfrm>
          <a:prstGeom prst="rect">
            <a:avLst/>
          </a:prstGeom>
          <a:noFill/>
        </p:spPr>
        <p:txBody>
          <a:bodyPr wrap="square" rtlCol="0">
            <a:spAutoFit/>
          </a:bodyPr>
          <a:lstStyle/>
          <a:p>
            <a:r>
              <a:rPr lang="en-GB" sz="2400" dirty="0"/>
              <a:t>Two-dimensional tunnel design</a:t>
            </a:r>
          </a:p>
          <a:p>
            <a:endParaRPr lang="en-GB" sz="2400" dirty="0"/>
          </a:p>
          <a:p>
            <a:endParaRPr lang="en-GB" sz="2400" dirty="0"/>
          </a:p>
          <a:p>
            <a:r>
              <a:rPr lang="en-GB" dirty="0"/>
              <a:t> inlet area 1, throat 2, diffuser 3. </a:t>
            </a:r>
          </a:p>
          <a:p>
            <a:endParaRPr lang="en-GB" dirty="0"/>
          </a:p>
        </p:txBody>
      </p:sp>
      <p:pic>
        <p:nvPicPr>
          <p:cNvPr id="15" name="Picture 14">
            <a:extLst>
              <a:ext uri="{FF2B5EF4-FFF2-40B4-BE49-F238E27FC236}">
                <a16:creationId xmlns:a16="http://schemas.microsoft.com/office/drawing/2014/main" id="{1986ACE7-BBC0-4334-910C-212C47FE457B}"/>
              </a:ext>
            </a:extLst>
          </p:cNvPr>
          <p:cNvPicPr/>
          <p:nvPr/>
        </p:nvPicPr>
        <p:blipFill>
          <a:blip r:embed="rId3">
            <a:extLst>
              <a:ext uri="{28A0092B-C50C-407E-A947-70E740481C1C}">
                <a14:useLocalDpi xmlns:a14="http://schemas.microsoft.com/office/drawing/2010/main" val="0"/>
              </a:ext>
            </a:extLst>
          </a:blip>
          <a:stretch>
            <a:fillRect/>
          </a:stretch>
        </p:blipFill>
        <p:spPr>
          <a:xfrm>
            <a:off x="562777" y="2437919"/>
            <a:ext cx="7553113" cy="1982161"/>
          </a:xfrm>
          <a:prstGeom prst="rect">
            <a:avLst/>
          </a:prstGeom>
        </p:spPr>
      </p:pic>
      <p:sp>
        <p:nvSpPr>
          <p:cNvPr id="5" name="TextBox 4">
            <a:extLst>
              <a:ext uri="{FF2B5EF4-FFF2-40B4-BE49-F238E27FC236}">
                <a16:creationId xmlns:a16="http://schemas.microsoft.com/office/drawing/2014/main" id="{E334253D-72B7-463A-B750-B4E92A7F5A94}"/>
              </a:ext>
            </a:extLst>
          </p:cNvPr>
          <p:cNvSpPr txBox="1"/>
          <p:nvPr/>
        </p:nvSpPr>
        <p:spPr>
          <a:xfrm>
            <a:off x="2548634" y="4533900"/>
            <a:ext cx="4267200" cy="369332"/>
          </a:xfrm>
          <a:prstGeom prst="rect">
            <a:avLst/>
          </a:prstGeom>
          <a:noFill/>
        </p:spPr>
        <p:txBody>
          <a:bodyPr wrap="square" rtlCol="0">
            <a:spAutoFit/>
          </a:bodyPr>
          <a:lstStyle/>
          <a:p>
            <a:r>
              <a:rPr lang="en-GB" dirty="0"/>
              <a:t>Tunnel geometry parameters</a:t>
            </a:r>
          </a:p>
        </p:txBody>
      </p:sp>
      <p:sp>
        <p:nvSpPr>
          <p:cNvPr id="18" name="TextBox 17">
            <a:extLst>
              <a:ext uri="{FF2B5EF4-FFF2-40B4-BE49-F238E27FC236}">
                <a16:creationId xmlns:a16="http://schemas.microsoft.com/office/drawing/2014/main" id="{FB2A0556-C666-4AB6-8D65-7C29A96934FA}"/>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2771743867"/>
      </p:ext>
    </p:extLst>
  </p:cSld>
  <p:clrMapOvr>
    <a:masterClrMapping/>
  </p:clrMapOvr>
  <p:transition>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632C7A4D-CD25-49C6-A16F-3F85A183848F}"/>
              </a:ext>
            </a:extLst>
          </p:cNvPr>
          <p:cNvSpPr txBox="1"/>
          <p:nvPr/>
        </p:nvSpPr>
        <p:spPr>
          <a:xfrm>
            <a:off x="566430" y="713415"/>
            <a:ext cx="7752065" cy="738664"/>
          </a:xfrm>
          <a:prstGeom prst="rect">
            <a:avLst/>
          </a:prstGeom>
          <a:noFill/>
        </p:spPr>
        <p:txBody>
          <a:bodyPr wrap="square" rtlCol="0">
            <a:spAutoFit/>
          </a:bodyPr>
          <a:lstStyle/>
          <a:p>
            <a:r>
              <a:rPr lang="en-GB" sz="2400" dirty="0"/>
              <a:t>Diffuser test:  </a:t>
            </a:r>
            <a:r>
              <a:rPr lang="en-GB" dirty="0"/>
              <a:t>Best performance when the diffuser angel is 6</a:t>
            </a:r>
            <a:r>
              <a:rPr lang="en-US" altLang="zh-CN" dirty="0"/>
              <a:t>°</a:t>
            </a:r>
            <a:endParaRPr lang="en-GB" dirty="0"/>
          </a:p>
          <a:p>
            <a:endParaRPr lang="en-GB" dirty="0"/>
          </a:p>
        </p:txBody>
      </p:sp>
      <p:graphicFrame>
        <p:nvGraphicFramePr>
          <p:cNvPr id="17" name="Chart 16">
            <a:extLst>
              <a:ext uri="{FF2B5EF4-FFF2-40B4-BE49-F238E27FC236}">
                <a16:creationId xmlns:a16="http://schemas.microsoft.com/office/drawing/2014/main" id="{5B86996C-17BD-4E99-8620-0485539467FB}"/>
              </a:ext>
            </a:extLst>
          </p:cNvPr>
          <p:cNvGraphicFramePr/>
          <p:nvPr>
            <p:extLst>
              <p:ext uri="{D42A27DB-BD31-4B8C-83A1-F6EECF244321}">
                <p14:modId xmlns:p14="http://schemas.microsoft.com/office/powerpoint/2010/main" val="172773144"/>
              </p:ext>
            </p:extLst>
          </p:nvPr>
        </p:nvGraphicFramePr>
        <p:xfrm>
          <a:off x="448583" y="1082748"/>
          <a:ext cx="4308793" cy="213453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7" name="Chart 26">
            <a:extLst>
              <a:ext uri="{FF2B5EF4-FFF2-40B4-BE49-F238E27FC236}">
                <a16:creationId xmlns:a16="http://schemas.microsoft.com/office/drawing/2014/main" id="{4256B8B6-1F87-4A2B-A577-C743CD5495FB}"/>
              </a:ext>
            </a:extLst>
          </p:cNvPr>
          <p:cNvGraphicFramePr/>
          <p:nvPr>
            <p:extLst>
              <p:ext uri="{D42A27DB-BD31-4B8C-83A1-F6EECF244321}">
                <p14:modId xmlns:p14="http://schemas.microsoft.com/office/powerpoint/2010/main" val="4175610988"/>
              </p:ext>
            </p:extLst>
          </p:nvPr>
        </p:nvGraphicFramePr>
        <p:xfrm>
          <a:off x="219983" y="3640723"/>
          <a:ext cx="4171727" cy="2544619"/>
        </p:xfrm>
        <a:graphic>
          <a:graphicData uri="http://schemas.openxmlformats.org/drawingml/2006/chart">
            <c:chart xmlns:c="http://schemas.openxmlformats.org/drawingml/2006/chart" xmlns:r="http://schemas.openxmlformats.org/officeDocument/2006/relationships" r:id="rId4"/>
          </a:graphicData>
        </a:graphic>
      </p:graphicFrame>
      <p:pic>
        <p:nvPicPr>
          <p:cNvPr id="28" name="Picture 27">
            <a:extLst>
              <a:ext uri="{FF2B5EF4-FFF2-40B4-BE49-F238E27FC236}">
                <a16:creationId xmlns:a16="http://schemas.microsoft.com/office/drawing/2014/main" id="{2AE981B0-5368-4C3C-AB98-48D90B469DAC}"/>
              </a:ext>
            </a:extLst>
          </p:cNvPr>
          <p:cNvPicPr/>
          <p:nvPr/>
        </p:nvPicPr>
        <p:blipFill>
          <a:blip r:embed="rId5">
            <a:extLst>
              <a:ext uri="{28A0092B-C50C-407E-A947-70E740481C1C}">
                <a14:useLocalDpi xmlns:a14="http://schemas.microsoft.com/office/drawing/2010/main" val="0"/>
              </a:ext>
            </a:extLst>
          </a:blip>
          <a:stretch>
            <a:fillRect/>
          </a:stretch>
        </p:blipFill>
        <p:spPr>
          <a:xfrm>
            <a:off x="4757376" y="1180170"/>
            <a:ext cx="4026958" cy="2134530"/>
          </a:xfrm>
          <a:prstGeom prst="rect">
            <a:avLst/>
          </a:prstGeom>
        </p:spPr>
      </p:pic>
      <p:pic>
        <p:nvPicPr>
          <p:cNvPr id="29" name="Picture 28">
            <a:extLst>
              <a:ext uri="{FF2B5EF4-FFF2-40B4-BE49-F238E27FC236}">
                <a16:creationId xmlns:a16="http://schemas.microsoft.com/office/drawing/2014/main" id="{DFE296DF-3306-412A-BB27-D7DD2C0F3280}"/>
              </a:ext>
            </a:extLst>
          </p:cNvPr>
          <p:cNvPicPr/>
          <p:nvPr/>
        </p:nvPicPr>
        <p:blipFill>
          <a:blip r:embed="rId6">
            <a:extLst>
              <a:ext uri="{28A0092B-C50C-407E-A947-70E740481C1C}">
                <a14:useLocalDpi xmlns:a14="http://schemas.microsoft.com/office/drawing/2010/main" val="0"/>
              </a:ext>
            </a:extLst>
          </a:blip>
          <a:stretch>
            <a:fillRect/>
          </a:stretch>
        </p:blipFill>
        <p:spPr>
          <a:xfrm>
            <a:off x="4887416" y="3783874"/>
            <a:ext cx="3761361" cy="2134530"/>
          </a:xfrm>
          <a:prstGeom prst="rect">
            <a:avLst/>
          </a:prstGeom>
        </p:spPr>
      </p:pic>
      <p:sp>
        <p:nvSpPr>
          <p:cNvPr id="30" name="TextBox 1">
            <a:extLst>
              <a:ext uri="{FF2B5EF4-FFF2-40B4-BE49-F238E27FC236}">
                <a16:creationId xmlns:a16="http://schemas.microsoft.com/office/drawing/2014/main" id="{10C7A3B2-8A98-4B89-BAAB-CA02772E7307}"/>
              </a:ext>
            </a:extLst>
          </p:cNvPr>
          <p:cNvSpPr txBox="1"/>
          <p:nvPr/>
        </p:nvSpPr>
        <p:spPr>
          <a:xfrm>
            <a:off x="2596370" y="3412122"/>
            <a:ext cx="4171727" cy="371752"/>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GB" sz="1600" dirty="0"/>
              <a:t>Result of Diffuser angle while testing itself </a:t>
            </a:r>
          </a:p>
        </p:txBody>
      </p:sp>
      <p:sp>
        <p:nvSpPr>
          <p:cNvPr id="31" name="TextBox 1">
            <a:extLst>
              <a:ext uri="{FF2B5EF4-FFF2-40B4-BE49-F238E27FC236}">
                <a16:creationId xmlns:a16="http://schemas.microsoft.com/office/drawing/2014/main" id="{5B3D7434-79FE-4D36-9CCD-8B576E628515}"/>
              </a:ext>
            </a:extLst>
          </p:cNvPr>
          <p:cNvSpPr txBox="1"/>
          <p:nvPr/>
        </p:nvSpPr>
        <p:spPr>
          <a:xfrm>
            <a:off x="2553700" y="6144585"/>
            <a:ext cx="5218700" cy="307015"/>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GB" sz="1600" dirty="0"/>
              <a:t>Result of Diffuser angle while testing assemble with sidepod </a:t>
            </a:r>
          </a:p>
        </p:txBody>
      </p:sp>
      <p:sp>
        <p:nvSpPr>
          <p:cNvPr id="32" name="TextBox 31">
            <a:extLst>
              <a:ext uri="{FF2B5EF4-FFF2-40B4-BE49-F238E27FC236}">
                <a16:creationId xmlns:a16="http://schemas.microsoft.com/office/drawing/2014/main" id="{806B121A-8E66-434C-BEC4-0514AECF7937}"/>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2821291990"/>
      </p:ext>
    </p:extLst>
  </p:cSld>
  <p:clrMapOvr>
    <a:masterClrMapping/>
  </p:clrMapOvr>
  <p:transition>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A5D1E49A-5419-463E-B967-EDFA5F7AF6BC}"/>
              </a:ext>
            </a:extLst>
          </p:cNvPr>
          <p:cNvSpPr txBox="1"/>
          <p:nvPr/>
        </p:nvSpPr>
        <p:spPr>
          <a:xfrm>
            <a:off x="657224" y="643456"/>
            <a:ext cx="8618008" cy="738664"/>
          </a:xfrm>
          <a:prstGeom prst="rect">
            <a:avLst/>
          </a:prstGeom>
          <a:noFill/>
        </p:spPr>
        <p:txBody>
          <a:bodyPr wrap="square" rtlCol="0">
            <a:spAutoFit/>
          </a:bodyPr>
          <a:lstStyle/>
          <a:p>
            <a:r>
              <a:rPr lang="en-GB" sz="2400" dirty="0"/>
              <a:t>More tests on diffuser</a:t>
            </a:r>
          </a:p>
          <a:p>
            <a:r>
              <a:rPr lang="en-GB" dirty="0"/>
              <a:t>To</a:t>
            </a:r>
            <a:r>
              <a:rPr lang="zh-CN" altLang="en-US" dirty="0"/>
              <a:t> </a:t>
            </a:r>
            <a:r>
              <a:rPr lang="en-GB" altLang="zh-CN" dirty="0"/>
              <a:t>seek for a more aggressive diffuser angle, the curvilinear diffuser is studied </a:t>
            </a:r>
            <a:endParaRPr lang="en-GB" dirty="0"/>
          </a:p>
        </p:txBody>
      </p:sp>
      <p:pic>
        <p:nvPicPr>
          <p:cNvPr id="15" name="Picture 14">
            <a:extLst>
              <a:ext uri="{FF2B5EF4-FFF2-40B4-BE49-F238E27FC236}">
                <a16:creationId xmlns:a16="http://schemas.microsoft.com/office/drawing/2014/main" id="{ED436075-32C9-4A88-90A5-5BEEC925F104}"/>
              </a:ext>
            </a:extLst>
          </p:cNvPr>
          <p:cNvPicPr/>
          <p:nvPr/>
        </p:nvPicPr>
        <p:blipFill>
          <a:blip r:embed="rId3">
            <a:extLst>
              <a:ext uri="{28A0092B-C50C-407E-A947-70E740481C1C}">
                <a14:useLocalDpi xmlns:a14="http://schemas.microsoft.com/office/drawing/2010/main" val="0"/>
              </a:ext>
            </a:extLst>
          </a:blip>
          <a:stretch>
            <a:fillRect/>
          </a:stretch>
        </p:blipFill>
        <p:spPr>
          <a:xfrm>
            <a:off x="657224" y="1335140"/>
            <a:ext cx="3984575" cy="1703169"/>
          </a:xfrm>
          <a:prstGeom prst="rect">
            <a:avLst/>
          </a:prstGeom>
        </p:spPr>
      </p:pic>
      <p:sp>
        <p:nvSpPr>
          <p:cNvPr id="4" name="TextBox 3">
            <a:extLst>
              <a:ext uri="{FF2B5EF4-FFF2-40B4-BE49-F238E27FC236}">
                <a16:creationId xmlns:a16="http://schemas.microsoft.com/office/drawing/2014/main" id="{9AF4F874-2698-47E8-A5F9-3D034B8E3C73}"/>
              </a:ext>
            </a:extLst>
          </p:cNvPr>
          <p:cNvSpPr txBox="1"/>
          <p:nvPr/>
        </p:nvSpPr>
        <p:spPr>
          <a:xfrm>
            <a:off x="4682234" y="2000883"/>
            <a:ext cx="4436532" cy="369332"/>
          </a:xfrm>
          <a:prstGeom prst="rect">
            <a:avLst/>
          </a:prstGeom>
          <a:noFill/>
        </p:spPr>
        <p:txBody>
          <a:bodyPr wrap="square" rtlCol="0">
            <a:spAutoFit/>
          </a:bodyPr>
          <a:lstStyle/>
          <a:p>
            <a:r>
              <a:rPr lang="en-GB" dirty="0"/>
              <a:t>geometry angle and equivalent angle</a:t>
            </a:r>
          </a:p>
        </p:txBody>
      </p:sp>
      <p:graphicFrame>
        <p:nvGraphicFramePr>
          <p:cNvPr id="17" name="Chart 16">
            <a:extLst>
              <a:ext uri="{FF2B5EF4-FFF2-40B4-BE49-F238E27FC236}">
                <a16:creationId xmlns:a16="http://schemas.microsoft.com/office/drawing/2014/main" id="{123178F4-4CE3-48BB-9751-AC86FEBD0766}"/>
              </a:ext>
            </a:extLst>
          </p:cNvPr>
          <p:cNvGraphicFramePr/>
          <p:nvPr>
            <p:extLst>
              <p:ext uri="{D42A27DB-BD31-4B8C-83A1-F6EECF244321}">
                <p14:modId xmlns:p14="http://schemas.microsoft.com/office/powerpoint/2010/main" val="1639730116"/>
              </p:ext>
            </p:extLst>
          </p:nvPr>
        </p:nvGraphicFramePr>
        <p:xfrm>
          <a:off x="349137" y="3368642"/>
          <a:ext cx="4681617" cy="2585001"/>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8" name="Chart 17">
            <a:extLst>
              <a:ext uri="{FF2B5EF4-FFF2-40B4-BE49-F238E27FC236}">
                <a16:creationId xmlns:a16="http://schemas.microsoft.com/office/drawing/2014/main" id="{90FBC6D2-477A-4999-9ED5-5057737DAEA6}"/>
              </a:ext>
            </a:extLst>
          </p:cNvPr>
          <p:cNvGraphicFramePr/>
          <p:nvPr>
            <p:extLst>
              <p:ext uri="{D42A27DB-BD31-4B8C-83A1-F6EECF244321}">
                <p14:modId xmlns:p14="http://schemas.microsoft.com/office/powerpoint/2010/main" val="3278519355"/>
              </p:ext>
            </p:extLst>
          </p:nvPr>
        </p:nvGraphicFramePr>
        <p:xfrm>
          <a:off x="4838700" y="3368642"/>
          <a:ext cx="4603863" cy="2585002"/>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Box 4">
            <a:extLst>
              <a:ext uri="{FF2B5EF4-FFF2-40B4-BE49-F238E27FC236}">
                <a16:creationId xmlns:a16="http://schemas.microsoft.com/office/drawing/2014/main" id="{49238290-E9E3-4398-908B-4F9C05840B9C}"/>
              </a:ext>
            </a:extLst>
          </p:cNvPr>
          <p:cNvSpPr txBox="1"/>
          <p:nvPr/>
        </p:nvSpPr>
        <p:spPr>
          <a:xfrm>
            <a:off x="1347424" y="5813330"/>
            <a:ext cx="8191500" cy="553998"/>
          </a:xfrm>
          <a:prstGeom prst="rect">
            <a:avLst/>
          </a:prstGeom>
          <a:noFill/>
        </p:spPr>
        <p:txBody>
          <a:bodyPr wrap="square" rtlCol="0">
            <a:spAutoFit/>
          </a:bodyPr>
          <a:lstStyle/>
          <a:p>
            <a:r>
              <a:rPr lang="en-GB" sz="1200" dirty="0"/>
              <a:t>CL versus curvilinear diffuser height                                               CL versus curvilinear diffuser </a:t>
            </a:r>
            <a:r>
              <a:rPr lang="en-US" altLang="zh-CN" sz="1200" dirty="0"/>
              <a:t>length</a:t>
            </a:r>
            <a:r>
              <a:rPr lang="en-GB" sz="1200" dirty="0"/>
              <a:t>   </a:t>
            </a:r>
          </a:p>
          <a:p>
            <a:endParaRPr lang="en-GB" dirty="0"/>
          </a:p>
        </p:txBody>
      </p:sp>
      <p:sp>
        <p:nvSpPr>
          <p:cNvPr id="6" name="TextBox 5">
            <a:extLst>
              <a:ext uri="{FF2B5EF4-FFF2-40B4-BE49-F238E27FC236}">
                <a16:creationId xmlns:a16="http://schemas.microsoft.com/office/drawing/2014/main" id="{98559FC0-F490-400D-87B1-212D9BEB8470}"/>
              </a:ext>
            </a:extLst>
          </p:cNvPr>
          <p:cNvSpPr txBox="1"/>
          <p:nvPr/>
        </p:nvSpPr>
        <p:spPr>
          <a:xfrm>
            <a:off x="730235" y="6214544"/>
            <a:ext cx="8841265" cy="523220"/>
          </a:xfrm>
          <a:prstGeom prst="rect">
            <a:avLst/>
          </a:prstGeom>
          <a:noFill/>
        </p:spPr>
        <p:txBody>
          <a:bodyPr wrap="square" rtlCol="0">
            <a:spAutoFit/>
          </a:bodyPr>
          <a:lstStyle/>
          <a:p>
            <a:r>
              <a:rPr lang="en-GB" sz="1400" dirty="0">
                <a:solidFill>
                  <a:srgbClr val="FF0000"/>
                </a:solidFill>
              </a:rPr>
              <a:t>Conclusion: The best Cl -5.32, which is better than the -4.98 of a straight diffuser, occurs when the length is 1100mm and height is 125mm. And the equivalent angle is 6.5</a:t>
            </a:r>
            <a:r>
              <a:rPr lang="en-US" altLang="zh-CN" sz="1400" dirty="0">
                <a:solidFill>
                  <a:srgbClr val="FF0000"/>
                </a:solidFill>
              </a:rPr>
              <a:t>°</a:t>
            </a:r>
            <a:r>
              <a:rPr lang="en-US" sz="1400" dirty="0">
                <a:solidFill>
                  <a:srgbClr val="FF0000"/>
                </a:solidFill>
              </a:rPr>
              <a:t>, slightly steeper than the straight. </a:t>
            </a:r>
            <a:endParaRPr lang="en-GB" sz="1400" dirty="0">
              <a:solidFill>
                <a:srgbClr val="FF0000"/>
              </a:solidFill>
            </a:endParaRPr>
          </a:p>
        </p:txBody>
      </p:sp>
      <p:sp>
        <p:nvSpPr>
          <p:cNvPr id="26" name="TextBox 25">
            <a:extLst>
              <a:ext uri="{FF2B5EF4-FFF2-40B4-BE49-F238E27FC236}">
                <a16:creationId xmlns:a16="http://schemas.microsoft.com/office/drawing/2014/main" id="{044A8445-86A3-43E0-A867-C151B32392E6}"/>
              </a:ext>
            </a:extLst>
          </p:cNvPr>
          <p:cNvSpPr txBox="1"/>
          <p:nvPr/>
        </p:nvSpPr>
        <p:spPr>
          <a:xfrm>
            <a:off x="8322285" y="592825"/>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3366341608"/>
      </p:ext>
    </p:extLst>
  </p:cSld>
  <p:clrMapOvr>
    <a:masterClrMapping/>
  </p:clrMapOvr>
  <p:transition>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5FB61757-6151-4B93-9690-94756FECD43E}"/>
              </a:ext>
            </a:extLst>
          </p:cNvPr>
          <p:cNvSpPr txBox="1"/>
          <p:nvPr/>
        </p:nvSpPr>
        <p:spPr>
          <a:xfrm>
            <a:off x="464831" y="713415"/>
            <a:ext cx="3213100" cy="461665"/>
          </a:xfrm>
          <a:prstGeom prst="rect">
            <a:avLst/>
          </a:prstGeom>
          <a:noFill/>
        </p:spPr>
        <p:txBody>
          <a:bodyPr wrap="square" rtlCol="0">
            <a:spAutoFit/>
          </a:bodyPr>
          <a:lstStyle/>
          <a:p>
            <a:r>
              <a:rPr lang="en-GB" sz="2400" dirty="0"/>
              <a:t>Inlet and throat test</a:t>
            </a:r>
          </a:p>
        </p:txBody>
      </p:sp>
      <p:graphicFrame>
        <p:nvGraphicFramePr>
          <p:cNvPr id="15" name="Chart 14">
            <a:extLst>
              <a:ext uri="{FF2B5EF4-FFF2-40B4-BE49-F238E27FC236}">
                <a16:creationId xmlns:a16="http://schemas.microsoft.com/office/drawing/2014/main" id="{5E3519A2-E823-4804-B612-6EF6410279AA}"/>
              </a:ext>
            </a:extLst>
          </p:cNvPr>
          <p:cNvGraphicFramePr/>
          <p:nvPr>
            <p:extLst>
              <p:ext uri="{D42A27DB-BD31-4B8C-83A1-F6EECF244321}">
                <p14:modId xmlns:p14="http://schemas.microsoft.com/office/powerpoint/2010/main" val="4085240461"/>
              </p:ext>
            </p:extLst>
          </p:nvPr>
        </p:nvGraphicFramePr>
        <p:xfrm>
          <a:off x="0" y="1113167"/>
          <a:ext cx="5100605" cy="299052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6" name="Chart 15">
            <a:extLst>
              <a:ext uri="{FF2B5EF4-FFF2-40B4-BE49-F238E27FC236}">
                <a16:creationId xmlns:a16="http://schemas.microsoft.com/office/drawing/2014/main" id="{3A8F2363-CA1B-4867-B085-96E1A92950CA}"/>
              </a:ext>
            </a:extLst>
          </p:cNvPr>
          <p:cNvGraphicFramePr>
            <a:graphicFrameLocks/>
          </p:cNvGraphicFramePr>
          <p:nvPr>
            <p:extLst>
              <p:ext uri="{D42A27DB-BD31-4B8C-83A1-F6EECF244321}">
                <p14:modId xmlns:p14="http://schemas.microsoft.com/office/powerpoint/2010/main" val="2658604264"/>
              </p:ext>
            </p:extLst>
          </p:nvPr>
        </p:nvGraphicFramePr>
        <p:xfrm>
          <a:off x="4809463" y="1113167"/>
          <a:ext cx="4956837" cy="280654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7" name="Chart 16">
            <a:extLst>
              <a:ext uri="{FF2B5EF4-FFF2-40B4-BE49-F238E27FC236}">
                <a16:creationId xmlns:a16="http://schemas.microsoft.com/office/drawing/2014/main" id="{00401BE3-566F-4B96-B40C-89E85565B3A4}"/>
              </a:ext>
            </a:extLst>
          </p:cNvPr>
          <p:cNvGraphicFramePr>
            <a:graphicFrameLocks/>
          </p:cNvGraphicFramePr>
          <p:nvPr>
            <p:extLst>
              <p:ext uri="{D42A27DB-BD31-4B8C-83A1-F6EECF244321}">
                <p14:modId xmlns:p14="http://schemas.microsoft.com/office/powerpoint/2010/main" val="3835786032"/>
              </p:ext>
            </p:extLst>
          </p:nvPr>
        </p:nvGraphicFramePr>
        <p:xfrm>
          <a:off x="0" y="4103687"/>
          <a:ext cx="5100605" cy="2715585"/>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a:extLst>
              <a:ext uri="{FF2B5EF4-FFF2-40B4-BE49-F238E27FC236}">
                <a16:creationId xmlns:a16="http://schemas.microsoft.com/office/drawing/2014/main" id="{208A08A9-AD34-4D67-8F53-29D9DF9F6C11}"/>
              </a:ext>
            </a:extLst>
          </p:cNvPr>
          <p:cNvSpPr txBox="1"/>
          <p:nvPr/>
        </p:nvSpPr>
        <p:spPr>
          <a:xfrm>
            <a:off x="5270500" y="4368800"/>
            <a:ext cx="4635499" cy="1770228"/>
          </a:xfrm>
          <a:prstGeom prst="rect">
            <a:avLst/>
          </a:prstGeom>
          <a:noFill/>
        </p:spPr>
        <p:txBody>
          <a:bodyPr wrap="square" rtlCol="0">
            <a:spAutoFit/>
          </a:bodyPr>
          <a:lstStyle/>
          <a:p>
            <a:r>
              <a:rPr lang="en-GB" sz="1600" dirty="0"/>
              <a:t>Conclusion: </a:t>
            </a:r>
          </a:p>
          <a:p>
            <a:pPr>
              <a:lnSpc>
                <a:spcPct val="150000"/>
              </a:lnSpc>
            </a:pPr>
            <a:r>
              <a:rPr lang="en-GB" sz="1600" dirty="0"/>
              <a:t>the best Cl in each figure is generally increasing and the efficiency almost has the same trend with the Cl, which shows again that the undertray can generate enormous downforce with a small drag</a:t>
            </a:r>
          </a:p>
        </p:txBody>
      </p:sp>
      <p:sp>
        <p:nvSpPr>
          <p:cNvPr id="26" name="TextBox 25">
            <a:extLst>
              <a:ext uri="{FF2B5EF4-FFF2-40B4-BE49-F238E27FC236}">
                <a16:creationId xmlns:a16="http://schemas.microsoft.com/office/drawing/2014/main" id="{EA942ABA-3AC2-40DC-A7B2-3EB0BE84BF0F}"/>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3831577901"/>
      </p:ext>
    </p:extLst>
  </p:cSld>
  <p:clrMapOvr>
    <a:masterClrMapping/>
  </p:clrMapOvr>
  <p:transition>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graphicFrame>
        <p:nvGraphicFramePr>
          <p:cNvPr id="4" name="Table 3">
            <a:extLst>
              <a:ext uri="{FF2B5EF4-FFF2-40B4-BE49-F238E27FC236}">
                <a16:creationId xmlns:a16="http://schemas.microsoft.com/office/drawing/2014/main" id="{51DBDAEA-386E-4234-AEF3-B8928DD78184}"/>
              </a:ext>
            </a:extLst>
          </p:cNvPr>
          <p:cNvGraphicFramePr>
            <a:graphicFrameLocks noGrp="1"/>
          </p:cNvGraphicFramePr>
          <p:nvPr>
            <p:extLst>
              <p:ext uri="{D42A27DB-BD31-4B8C-83A1-F6EECF244321}">
                <p14:modId xmlns:p14="http://schemas.microsoft.com/office/powerpoint/2010/main" val="2658377382"/>
              </p:ext>
            </p:extLst>
          </p:nvPr>
        </p:nvGraphicFramePr>
        <p:xfrm>
          <a:off x="317500" y="1869280"/>
          <a:ext cx="9296400" cy="1965011"/>
        </p:xfrm>
        <a:graphic>
          <a:graphicData uri="http://schemas.openxmlformats.org/drawingml/2006/table">
            <a:tbl>
              <a:tblPr firstRow="1" firstCol="1" bandRow="1">
                <a:tableStyleId>{5C22544A-7EE6-4342-B048-85BDC9FD1C3A}</a:tableStyleId>
              </a:tblPr>
              <a:tblGrid>
                <a:gridCol w="1138335">
                  <a:extLst>
                    <a:ext uri="{9D8B030D-6E8A-4147-A177-3AD203B41FA5}">
                      <a16:colId xmlns:a16="http://schemas.microsoft.com/office/drawing/2014/main" val="2026480030"/>
                    </a:ext>
                  </a:extLst>
                </a:gridCol>
                <a:gridCol w="1161020">
                  <a:extLst>
                    <a:ext uri="{9D8B030D-6E8A-4147-A177-3AD203B41FA5}">
                      <a16:colId xmlns:a16="http://schemas.microsoft.com/office/drawing/2014/main" val="986965472"/>
                    </a:ext>
                  </a:extLst>
                </a:gridCol>
                <a:gridCol w="1172361">
                  <a:extLst>
                    <a:ext uri="{9D8B030D-6E8A-4147-A177-3AD203B41FA5}">
                      <a16:colId xmlns:a16="http://schemas.microsoft.com/office/drawing/2014/main" val="391972508"/>
                    </a:ext>
                  </a:extLst>
                </a:gridCol>
                <a:gridCol w="1219791">
                  <a:extLst>
                    <a:ext uri="{9D8B030D-6E8A-4147-A177-3AD203B41FA5}">
                      <a16:colId xmlns:a16="http://schemas.microsoft.com/office/drawing/2014/main" val="3418704205"/>
                    </a:ext>
                  </a:extLst>
                </a:gridCol>
                <a:gridCol w="1219791">
                  <a:extLst>
                    <a:ext uri="{9D8B030D-6E8A-4147-A177-3AD203B41FA5}">
                      <a16:colId xmlns:a16="http://schemas.microsoft.com/office/drawing/2014/main" val="808861506"/>
                    </a:ext>
                  </a:extLst>
                </a:gridCol>
                <a:gridCol w="1289906">
                  <a:extLst>
                    <a:ext uri="{9D8B030D-6E8A-4147-A177-3AD203B41FA5}">
                      <a16:colId xmlns:a16="http://schemas.microsoft.com/office/drawing/2014/main" val="2592697708"/>
                    </a:ext>
                  </a:extLst>
                </a:gridCol>
                <a:gridCol w="1108433">
                  <a:extLst>
                    <a:ext uri="{9D8B030D-6E8A-4147-A177-3AD203B41FA5}">
                      <a16:colId xmlns:a16="http://schemas.microsoft.com/office/drawing/2014/main" val="1282409372"/>
                    </a:ext>
                  </a:extLst>
                </a:gridCol>
                <a:gridCol w="986763">
                  <a:extLst>
                    <a:ext uri="{9D8B030D-6E8A-4147-A177-3AD203B41FA5}">
                      <a16:colId xmlns:a16="http://schemas.microsoft.com/office/drawing/2014/main" val="607557453"/>
                    </a:ext>
                  </a:extLst>
                </a:gridCol>
              </a:tblGrid>
              <a:tr h="1166020">
                <a:tc>
                  <a:txBody>
                    <a:bodyPr/>
                    <a:lstStyle/>
                    <a:p>
                      <a:pPr indent="127000" algn="ctr">
                        <a:lnSpc>
                          <a:spcPct val="150000"/>
                        </a:lnSpc>
                        <a:spcAft>
                          <a:spcPts val="0"/>
                        </a:spcAft>
                      </a:pPr>
                      <a:r>
                        <a:rPr lang="en-GB" sz="1600" kern="100" dirty="0">
                          <a:effectLst/>
                        </a:rPr>
                        <a:t>Inlet angle</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Inlet length</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Throat length</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Diffuser length</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dirty="0">
                          <a:effectLst/>
                        </a:rPr>
                        <a:t>Diffuser height</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Equivalent diffuser angle</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Cl</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efficiency</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041235074"/>
                  </a:ext>
                </a:extLst>
              </a:tr>
              <a:tr h="798991">
                <a:tc>
                  <a:txBody>
                    <a:bodyPr/>
                    <a:lstStyle/>
                    <a:p>
                      <a:pPr indent="127000" algn="ctr">
                        <a:lnSpc>
                          <a:spcPct val="150000"/>
                        </a:lnSpc>
                        <a:spcAft>
                          <a:spcPts val="0"/>
                        </a:spcAft>
                      </a:pPr>
                      <a:r>
                        <a:rPr lang="en-GB" sz="1600" kern="100" dirty="0">
                          <a:effectLst/>
                        </a:rPr>
                        <a:t>5</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solidFill>
                      <a:schemeClr val="accent5"/>
                    </a:solidFill>
                  </a:tcPr>
                </a:tc>
                <a:tc>
                  <a:txBody>
                    <a:bodyPr/>
                    <a:lstStyle/>
                    <a:p>
                      <a:pPr indent="127000" algn="ctr">
                        <a:lnSpc>
                          <a:spcPct val="150000"/>
                        </a:lnSpc>
                        <a:spcAft>
                          <a:spcPts val="0"/>
                        </a:spcAft>
                      </a:pPr>
                      <a:r>
                        <a:rPr lang="en-GB" sz="1600" kern="100" dirty="0">
                          <a:effectLst/>
                        </a:rPr>
                        <a:t>800mm</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dirty="0">
                          <a:effectLst/>
                        </a:rPr>
                        <a:t>1200mm</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dirty="0">
                          <a:effectLst/>
                        </a:rPr>
                        <a:t>1100mm</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dirty="0">
                          <a:effectLst/>
                        </a:rPr>
                        <a:t>125mm</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dirty="0">
                          <a:effectLst/>
                        </a:rPr>
                        <a:t>6.5</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a:effectLst/>
                        </a:rPr>
                        <a:t>-5.56</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ctr">
                        <a:lnSpc>
                          <a:spcPct val="150000"/>
                        </a:lnSpc>
                        <a:spcAft>
                          <a:spcPts val="0"/>
                        </a:spcAft>
                      </a:pPr>
                      <a:r>
                        <a:rPr lang="en-GB" sz="1600" kern="100" dirty="0">
                          <a:effectLst/>
                        </a:rPr>
                        <a:t>-7.1</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550975924"/>
                  </a:ext>
                </a:extLst>
              </a:tr>
            </a:tbl>
          </a:graphicData>
        </a:graphic>
      </p:graphicFrame>
      <p:sp>
        <p:nvSpPr>
          <p:cNvPr id="5" name="TextBox 4">
            <a:extLst>
              <a:ext uri="{FF2B5EF4-FFF2-40B4-BE49-F238E27FC236}">
                <a16:creationId xmlns:a16="http://schemas.microsoft.com/office/drawing/2014/main" id="{8CACCC47-1ECC-457E-8CC0-40910361CF55}"/>
              </a:ext>
            </a:extLst>
          </p:cNvPr>
          <p:cNvSpPr txBox="1"/>
          <p:nvPr/>
        </p:nvSpPr>
        <p:spPr>
          <a:xfrm>
            <a:off x="343014" y="1028580"/>
            <a:ext cx="2755895" cy="369332"/>
          </a:xfrm>
          <a:prstGeom prst="rect">
            <a:avLst/>
          </a:prstGeom>
          <a:noFill/>
        </p:spPr>
        <p:txBody>
          <a:bodyPr wrap="square" rtlCol="0">
            <a:spAutoFit/>
          </a:bodyPr>
          <a:lstStyle/>
          <a:p>
            <a:r>
              <a:rPr lang="en-GB" dirty="0"/>
              <a:t>Final dimensions:</a:t>
            </a:r>
          </a:p>
        </p:txBody>
      </p:sp>
      <p:sp>
        <p:nvSpPr>
          <p:cNvPr id="6" name="TextBox 5">
            <a:extLst>
              <a:ext uri="{FF2B5EF4-FFF2-40B4-BE49-F238E27FC236}">
                <a16:creationId xmlns:a16="http://schemas.microsoft.com/office/drawing/2014/main" id="{04FAF55B-DF83-4FB2-92F8-2BE0F47D508A}"/>
              </a:ext>
            </a:extLst>
          </p:cNvPr>
          <p:cNvSpPr txBox="1"/>
          <p:nvPr/>
        </p:nvSpPr>
        <p:spPr>
          <a:xfrm>
            <a:off x="228600" y="4406900"/>
            <a:ext cx="9905994" cy="1200329"/>
          </a:xfrm>
          <a:prstGeom prst="rect">
            <a:avLst/>
          </a:prstGeom>
          <a:noFill/>
        </p:spPr>
        <p:txBody>
          <a:bodyPr wrap="square" rtlCol="0">
            <a:spAutoFit/>
          </a:bodyPr>
          <a:lstStyle/>
          <a:p>
            <a:r>
              <a:rPr lang="en-GB" dirty="0"/>
              <a:t>.  After the assemble, I found the diffuser overhang is so long that it is highly possible to hit the ground when our car climbs some cliffy slope though the overhang meets the regulation. As a result, the diffuser length is modified to 900mm from 1100mm with little loss of downforce, as shown in the former figure. </a:t>
            </a:r>
          </a:p>
        </p:txBody>
      </p:sp>
      <p:sp>
        <p:nvSpPr>
          <p:cNvPr id="26" name="TextBox 25">
            <a:extLst>
              <a:ext uri="{FF2B5EF4-FFF2-40B4-BE49-F238E27FC236}">
                <a16:creationId xmlns:a16="http://schemas.microsoft.com/office/drawing/2014/main" id="{99BD81BC-EB55-4553-9012-9DD599DAF627}"/>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2523744755"/>
      </p:ext>
    </p:extLst>
  </p:cSld>
  <p:clrMapOvr>
    <a:masterClrMapping/>
  </p:clrMapOvr>
  <p:transition>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3A2B509C-AE08-4CB8-8936-8B45866F12C5}"/>
              </a:ext>
            </a:extLst>
          </p:cNvPr>
          <p:cNvSpPr txBox="1"/>
          <p:nvPr/>
        </p:nvSpPr>
        <p:spPr>
          <a:xfrm>
            <a:off x="444500" y="686090"/>
            <a:ext cx="3479800" cy="461665"/>
          </a:xfrm>
          <a:prstGeom prst="rect">
            <a:avLst/>
          </a:prstGeom>
          <a:noFill/>
        </p:spPr>
        <p:txBody>
          <a:bodyPr wrap="square" rtlCol="0">
            <a:spAutoFit/>
          </a:bodyPr>
          <a:lstStyle/>
          <a:p>
            <a:r>
              <a:rPr lang="en-GB" sz="2400" dirty="0"/>
              <a:t>Test with wheels</a:t>
            </a:r>
          </a:p>
        </p:txBody>
      </p:sp>
      <p:graphicFrame>
        <p:nvGraphicFramePr>
          <p:cNvPr id="4" name="Table 4">
            <a:extLst>
              <a:ext uri="{FF2B5EF4-FFF2-40B4-BE49-F238E27FC236}">
                <a16:creationId xmlns:a16="http://schemas.microsoft.com/office/drawing/2014/main" id="{2212CEC1-2DF9-4023-BA72-0EFDE1622E98}"/>
              </a:ext>
            </a:extLst>
          </p:cNvPr>
          <p:cNvGraphicFramePr>
            <a:graphicFrameLocks noGrp="1"/>
          </p:cNvGraphicFramePr>
          <p:nvPr>
            <p:extLst>
              <p:ext uri="{D42A27DB-BD31-4B8C-83A1-F6EECF244321}">
                <p14:modId xmlns:p14="http://schemas.microsoft.com/office/powerpoint/2010/main" val="428396685"/>
              </p:ext>
            </p:extLst>
          </p:nvPr>
        </p:nvGraphicFramePr>
        <p:xfrm>
          <a:off x="888999" y="1276632"/>
          <a:ext cx="7848600" cy="1408858"/>
        </p:xfrm>
        <a:graphic>
          <a:graphicData uri="http://schemas.openxmlformats.org/drawingml/2006/table">
            <a:tbl>
              <a:tblPr firstRow="1" bandRow="1">
                <a:tableStyleId>{5C22544A-7EE6-4342-B048-85BDC9FD1C3A}</a:tableStyleId>
              </a:tblPr>
              <a:tblGrid>
                <a:gridCol w="1046480">
                  <a:extLst>
                    <a:ext uri="{9D8B030D-6E8A-4147-A177-3AD203B41FA5}">
                      <a16:colId xmlns:a16="http://schemas.microsoft.com/office/drawing/2014/main" val="270978738"/>
                    </a:ext>
                  </a:extLst>
                </a:gridCol>
                <a:gridCol w="2309913">
                  <a:extLst>
                    <a:ext uri="{9D8B030D-6E8A-4147-A177-3AD203B41FA5}">
                      <a16:colId xmlns:a16="http://schemas.microsoft.com/office/drawing/2014/main" val="2011133571"/>
                    </a:ext>
                  </a:extLst>
                </a:gridCol>
                <a:gridCol w="4492207">
                  <a:extLst>
                    <a:ext uri="{9D8B030D-6E8A-4147-A177-3AD203B41FA5}">
                      <a16:colId xmlns:a16="http://schemas.microsoft.com/office/drawing/2014/main" val="2674762820"/>
                    </a:ext>
                  </a:extLst>
                </a:gridCol>
              </a:tblGrid>
              <a:tr h="704429">
                <a:tc>
                  <a:txBody>
                    <a:bodyPr/>
                    <a:lstStyle/>
                    <a:p>
                      <a:endParaRPr lang="en-GB" dirty="0"/>
                    </a:p>
                  </a:txBody>
                  <a:tcPr/>
                </a:tc>
                <a:tc>
                  <a:txBody>
                    <a:bodyPr/>
                    <a:lstStyle/>
                    <a:p>
                      <a:r>
                        <a:rPr lang="en-GB" dirty="0"/>
                        <a:t>Undertray + sidepod</a:t>
                      </a:r>
                    </a:p>
                  </a:txBody>
                  <a:tcPr/>
                </a:tc>
                <a:tc>
                  <a:txBody>
                    <a:bodyPr/>
                    <a:lstStyle/>
                    <a:p>
                      <a:r>
                        <a:rPr lang="en-GB" dirty="0"/>
                        <a:t>Undertray + sidepod+ rear rotating wheels</a:t>
                      </a:r>
                    </a:p>
                  </a:txBody>
                  <a:tcPr/>
                </a:tc>
                <a:extLst>
                  <a:ext uri="{0D108BD9-81ED-4DB2-BD59-A6C34878D82A}">
                    <a16:rowId xmlns:a16="http://schemas.microsoft.com/office/drawing/2014/main" val="2937481148"/>
                  </a:ext>
                </a:extLst>
              </a:tr>
              <a:tr h="704429">
                <a:tc>
                  <a:txBody>
                    <a:bodyPr/>
                    <a:lstStyle/>
                    <a:p>
                      <a:r>
                        <a:rPr lang="en-GB" dirty="0"/>
                        <a:t>Cl</a:t>
                      </a:r>
                    </a:p>
                  </a:txBody>
                  <a:tcPr/>
                </a:tc>
                <a:tc>
                  <a:txBody>
                    <a:bodyPr/>
                    <a:lstStyle/>
                    <a:p>
                      <a:r>
                        <a:rPr lang="en-GB" dirty="0"/>
                        <a:t>-5.56</a:t>
                      </a:r>
                    </a:p>
                  </a:txBody>
                  <a:tcPr/>
                </a:tc>
                <a:tc>
                  <a:txBody>
                    <a:bodyPr/>
                    <a:lstStyle/>
                    <a:p>
                      <a:r>
                        <a:rPr lang="en-GB" dirty="0"/>
                        <a:t>0.9</a:t>
                      </a:r>
                    </a:p>
                  </a:txBody>
                  <a:tcPr/>
                </a:tc>
                <a:extLst>
                  <a:ext uri="{0D108BD9-81ED-4DB2-BD59-A6C34878D82A}">
                    <a16:rowId xmlns:a16="http://schemas.microsoft.com/office/drawing/2014/main" val="1546642211"/>
                  </a:ext>
                </a:extLst>
              </a:tr>
            </a:tbl>
          </a:graphicData>
        </a:graphic>
      </p:graphicFrame>
      <p:graphicFrame>
        <p:nvGraphicFramePr>
          <p:cNvPr id="17" name="Chart 16">
            <a:extLst>
              <a:ext uri="{FF2B5EF4-FFF2-40B4-BE49-F238E27FC236}">
                <a16:creationId xmlns:a16="http://schemas.microsoft.com/office/drawing/2014/main" id="{60E566AE-D944-439A-BCE4-42B4FEF53FCB}"/>
              </a:ext>
            </a:extLst>
          </p:cNvPr>
          <p:cNvGraphicFramePr>
            <a:graphicFrameLocks/>
          </p:cNvGraphicFramePr>
          <p:nvPr>
            <p:extLst>
              <p:ext uri="{D42A27DB-BD31-4B8C-83A1-F6EECF244321}">
                <p14:modId xmlns:p14="http://schemas.microsoft.com/office/powerpoint/2010/main" val="4199422181"/>
              </p:ext>
            </p:extLst>
          </p:nvPr>
        </p:nvGraphicFramePr>
        <p:xfrm>
          <a:off x="664924" y="2932140"/>
          <a:ext cx="5039995" cy="323977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6C1066D7-AD6F-4943-B0DF-6B3BA2E0CB57}"/>
              </a:ext>
            </a:extLst>
          </p:cNvPr>
          <p:cNvSpPr txBox="1"/>
          <p:nvPr/>
        </p:nvSpPr>
        <p:spPr>
          <a:xfrm>
            <a:off x="1397612" y="6171910"/>
            <a:ext cx="4103715" cy="307777"/>
          </a:xfrm>
          <a:prstGeom prst="rect">
            <a:avLst/>
          </a:prstGeom>
          <a:noFill/>
        </p:spPr>
        <p:txBody>
          <a:bodyPr wrap="square" rtlCol="0">
            <a:spAutoFit/>
          </a:bodyPr>
          <a:lstStyle/>
          <a:p>
            <a:r>
              <a:rPr lang="en-GB" sz="1400" dirty="0"/>
              <a:t>Pressure distribution along the tunnel centreline </a:t>
            </a:r>
          </a:p>
        </p:txBody>
      </p:sp>
      <p:sp>
        <p:nvSpPr>
          <p:cNvPr id="7" name="TextBox 6">
            <a:extLst>
              <a:ext uri="{FF2B5EF4-FFF2-40B4-BE49-F238E27FC236}">
                <a16:creationId xmlns:a16="http://schemas.microsoft.com/office/drawing/2014/main" id="{71A4F806-4710-4DEF-8163-AD64E87FB81F}"/>
              </a:ext>
            </a:extLst>
          </p:cNvPr>
          <p:cNvSpPr txBox="1"/>
          <p:nvPr/>
        </p:nvSpPr>
        <p:spPr>
          <a:xfrm>
            <a:off x="5913676" y="3937000"/>
            <a:ext cx="3327400" cy="1668405"/>
          </a:xfrm>
          <a:prstGeom prst="rect">
            <a:avLst/>
          </a:prstGeom>
          <a:noFill/>
        </p:spPr>
        <p:txBody>
          <a:bodyPr wrap="square" rtlCol="0">
            <a:spAutoFit/>
          </a:bodyPr>
          <a:lstStyle/>
          <a:p>
            <a:pPr>
              <a:lnSpc>
                <a:spcPct val="200000"/>
              </a:lnSpc>
            </a:pPr>
            <a:r>
              <a:rPr lang="en-GB" dirty="0"/>
              <a:t>Conclusion: the wheels have a huge negative influence on the performance of the undertray.</a:t>
            </a:r>
          </a:p>
        </p:txBody>
      </p:sp>
      <p:sp>
        <p:nvSpPr>
          <p:cNvPr id="26" name="TextBox 25">
            <a:extLst>
              <a:ext uri="{FF2B5EF4-FFF2-40B4-BE49-F238E27FC236}">
                <a16:creationId xmlns:a16="http://schemas.microsoft.com/office/drawing/2014/main" id="{D6B781E2-F1F2-48BB-A1BC-EEF8BF1DCA17}"/>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1549444013"/>
      </p:ext>
    </p:extLst>
  </p:cSld>
  <p:clrMapOvr>
    <a:masterClrMapping/>
  </p:clrMapOvr>
  <p:transition>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498129A6-8EC7-4134-A012-0CF254C5AE26}"/>
              </a:ext>
            </a:extLst>
          </p:cNvPr>
          <p:cNvSpPr txBox="1"/>
          <p:nvPr/>
        </p:nvSpPr>
        <p:spPr>
          <a:xfrm>
            <a:off x="284022" y="583528"/>
            <a:ext cx="8351977" cy="1107996"/>
          </a:xfrm>
          <a:prstGeom prst="rect">
            <a:avLst/>
          </a:prstGeom>
          <a:noFill/>
        </p:spPr>
        <p:txBody>
          <a:bodyPr wrap="square" rtlCol="0">
            <a:spAutoFit/>
          </a:bodyPr>
          <a:lstStyle/>
          <a:p>
            <a:r>
              <a:rPr lang="en-GB" sz="2400" dirty="0"/>
              <a:t>Development</a:t>
            </a:r>
          </a:p>
          <a:p>
            <a:endParaRPr lang="en-GB" sz="1400" dirty="0"/>
          </a:p>
          <a:p>
            <a:r>
              <a:rPr lang="en-GB" sz="1400" dirty="0"/>
              <a:t>These developments are trying to reduce the effect of the wheels on undertray by doing test in the complete car model </a:t>
            </a:r>
          </a:p>
        </p:txBody>
      </p:sp>
      <p:pic>
        <p:nvPicPr>
          <p:cNvPr id="5" name="Picture 4">
            <a:extLst>
              <a:ext uri="{FF2B5EF4-FFF2-40B4-BE49-F238E27FC236}">
                <a16:creationId xmlns:a16="http://schemas.microsoft.com/office/drawing/2014/main" id="{086DE4F8-9DBF-4DD4-9144-E13C5274F4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704" y="1855629"/>
            <a:ext cx="3877048" cy="2373420"/>
          </a:xfrm>
          <a:prstGeom prst="rect">
            <a:avLst/>
          </a:prstGeom>
        </p:spPr>
      </p:pic>
      <p:sp>
        <p:nvSpPr>
          <p:cNvPr id="6" name="TextBox 5">
            <a:extLst>
              <a:ext uri="{FF2B5EF4-FFF2-40B4-BE49-F238E27FC236}">
                <a16:creationId xmlns:a16="http://schemas.microsoft.com/office/drawing/2014/main" id="{48B223AF-9F47-49D9-A48C-1FB623BF0E06}"/>
              </a:ext>
            </a:extLst>
          </p:cNvPr>
          <p:cNvSpPr txBox="1"/>
          <p:nvPr/>
        </p:nvSpPr>
        <p:spPr>
          <a:xfrm>
            <a:off x="1742296" y="4229049"/>
            <a:ext cx="1985211" cy="369332"/>
          </a:xfrm>
          <a:prstGeom prst="rect">
            <a:avLst/>
          </a:prstGeom>
          <a:noFill/>
        </p:spPr>
        <p:txBody>
          <a:bodyPr wrap="square" rtlCol="0">
            <a:spAutoFit/>
          </a:bodyPr>
          <a:lstStyle/>
          <a:p>
            <a:r>
              <a:rPr lang="en-GB" dirty="0"/>
              <a:t>Full car model</a:t>
            </a:r>
          </a:p>
        </p:txBody>
      </p:sp>
      <p:graphicFrame>
        <p:nvGraphicFramePr>
          <p:cNvPr id="8" name="Table 7">
            <a:extLst>
              <a:ext uri="{FF2B5EF4-FFF2-40B4-BE49-F238E27FC236}">
                <a16:creationId xmlns:a16="http://schemas.microsoft.com/office/drawing/2014/main" id="{62AB517A-B41A-4778-A1F6-98B72E67F609}"/>
              </a:ext>
            </a:extLst>
          </p:cNvPr>
          <p:cNvGraphicFramePr>
            <a:graphicFrameLocks noGrp="1"/>
          </p:cNvGraphicFramePr>
          <p:nvPr>
            <p:extLst>
              <p:ext uri="{D42A27DB-BD31-4B8C-83A1-F6EECF244321}">
                <p14:modId xmlns:p14="http://schemas.microsoft.com/office/powerpoint/2010/main" val="3502497711"/>
              </p:ext>
            </p:extLst>
          </p:nvPr>
        </p:nvGraphicFramePr>
        <p:xfrm>
          <a:off x="505704" y="4741933"/>
          <a:ext cx="5725160" cy="1823417"/>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2035863546"/>
                    </a:ext>
                  </a:extLst>
                </a:gridCol>
                <a:gridCol w="1431290">
                  <a:extLst>
                    <a:ext uri="{9D8B030D-6E8A-4147-A177-3AD203B41FA5}">
                      <a16:colId xmlns:a16="http://schemas.microsoft.com/office/drawing/2014/main" val="316964966"/>
                    </a:ext>
                  </a:extLst>
                </a:gridCol>
                <a:gridCol w="1431290">
                  <a:extLst>
                    <a:ext uri="{9D8B030D-6E8A-4147-A177-3AD203B41FA5}">
                      <a16:colId xmlns:a16="http://schemas.microsoft.com/office/drawing/2014/main" val="3320143590"/>
                    </a:ext>
                  </a:extLst>
                </a:gridCol>
              </a:tblGrid>
              <a:tr h="297964">
                <a:tc>
                  <a:txBody>
                    <a:bodyPr/>
                    <a:lstStyle/>
                    <a:p>
                      <a:pPr indent="127000" algn="just">
                        <a:lnSpc>
                          <a:spcPct val="150000"/>
                        </a:lnSpc>
                        <a:spcAft>
                          <a:spcPts val="0"/>
                        </a:spcAft>
                      </a:pPr>
                      <a:r>
                        <a:rPr lang="en-GB" sz="1100" kern="100">
                          <a:effectLst/>
                        </a:rPr>
                        <a:t>ATTEMPT</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100" kern="100">
                          <a:effectLst/>
                        </a:rPr>
                        <a:t>Cl</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100" kern="100">
                          <a:effectLst/>
                        </a:rPr>
                        <a:t>Cd</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793755006"/>
                  </a:ext>
                </a:extLst>
              </a:tr>
              <a:tr h="297964">
                <a:tc>
                  <a:txBody>
                    <a:bodyPr/>
                    <a:lstStyle/>
                    <a:p>
                      <a:pPr indent="127000" algn="just">
                        <a:lnSpc>
                          <a:spcPct val="150000"/>
                        </a:lnSpc>
                        <a:spcAft>
                          <a:spcPts val="0"/>
                        </a:spcAft>
                      </a:pPr>
                      <a:r>
                        <a:rPr lang="en-GB" sz="1100" kern="100" dirty="0">
                          <a:effectLst/>
                        </a:rPr>
                        <a:t>Vortex generator in the inlet </a:t>
                      </a:r>
                      <a:endParaRPr lang="en-GB" sz="11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100" kern="100">
                          <a:effectLst/>
                        </a:rPr>
                        <a:t>-1.47</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rowSpan="4">
                  <a:txBody>
                    <a:bodyPr/>
                    <a:lstStyle/>
                    <a:p>
                      <a:pPr indent="127000" algn="just">
                        <a:lnSpc>
                          <a:spcPct val="150000"/>
                        </a:lnSpc>
                        <a:spcAft>
                          <a:spcPts val="0"/>
                        </a:spcAft>
                      </a:pPr>
                      <a:r>
                        <a:rPr lang="en-GB" sz="1100" kern="100">
                          <a:effectLst/>
                        </a:rPr>
                        <a:t>No significant difference, all of them is around 0.77</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089834288"/>
                  </a:ext>
                </a:extLst>
              </a:tr>
              <a:tr h="297964">
                <a:tc>
                  <a:txBody>
                    <a:bodyPr/>
                    <a:lstStyle/>
                    <a:p>
                      <a:pPr indent="127000" algn="just">
                        <a:lnSpc>
                          <a:spcPct val="150000"/>
                        </a:lnSpc>
                        <a:spcAft>
                          <a:spcPts val="0"/>
                        </a:spcAft>
                      </a:pPr>
                      <a:r>
                        <a:rPr lang="en-GB" sz="1100" kern="100">
                          <a:effectLst/>
                        </a:rPr>
                        <a:t>Strake in diffuser</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100" kern="100" dirty="0">
                          <a:effectLst/>
                        </a:rPr>
                        <a:t>-1.38</a:t>
                      </a:r>
                      <a:endParaRPr lang="en-GB" sz="11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vMerge="1">
                  <a:txBody>
                    <a:bodyPr/>
                    <a:lstStyle/>
                    <a:p>
                      <a:endParaRPr lang="en-GB"/>
                    </a:p>
                  </a:txBody>
                  <a:tcPr/>
                </a:tc>
                <a:extLst>
                  <a:ext uri="{0D108BD9-81ED-4DB2-BD59-A6C34878D82A}">
                    <a16:rowId xmlns:a16="http://schemas.microsoft.com/office/drawing/2014/main" val="2302209762"/>
                  </a:ext>
                </a:extLst>
              </a:tr>
              <a:tr h="297964">
                <a:tc>
                  <a:txBody>
                    <a:bodyPr/>
                    <a:lstStyle/>
                    <a:p>
                      <a:pPr indent="127000" algn="just">
                        <a:lnSpc>
                          <a:spcPct val="150000"/>
                        </a:lnSpc>
                        <a:spcAft>
                          <a:spcPts val="0"/>
                        </a:spcAft>
                      </a:pPr>
                      <a:r>
                        <a:rPr lang="en-GB" sz="1100" kern="100">
                          <a:effectLst/>
                        </a:rPr>
                        <a:t>Upward skirt edge</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100" kern="100">
                          <a:effectLst/>
                        </a:rPr>
                        <a:t>-1.29</a:t>
                      </a:r>
                      <a:endParaRPr lang="en-GB"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vMerge="1">
                  <a:txBody>
                    <a:bodyPr/>
                    <a:lstStyle/>
                    <a:p>
                      <a:endParaRPr lang="en-GB"/>
                    </a:p>
                  </a:txBody>
                  <a:tcPr/>
                </a:tc>
                <a:extLst>
                  <a:ext uri="{0D108BD9-81ED-4DB2-BD59-A6C34878D82A}">
                    <a16:rowId xmlns:a16="http://schemas.microsoft.com/office/drawing/2014/main" val="1441781629"/>
                  </a:ext>
                </a:extLst>
              </a:tr>
              <a:tr h="631561">
                <a:tc>
                  <a:txBody>
                    <a:bodyPr/>
                    <a:lstStyle/>
                    <a:p>
                      <a:pPr indent="127000" algn="just">
                        <a:lnSpc>
                          <a:spcPct val="150000"/>
                        </a:lnSpc>
                        <a:spcAft>
                          <a:spcPts val="0"/>
                        </a:spcAft>
                      </a:pPr>
                      <a:r>
                        <a:rPr lang="en-GB" sz="1100" kern="100" dirty="0">
                          <a:effectLst/>
                        </a:rPr>
                        <a:t>Flow diverter and small bubble at the front of the wheels </a:t>
                      </a:r>
                      <a:endParaRPr lang="en-GB" sz="11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100" kern="100" dirty="0">
                          <a:effectLst/>
                        </a:rPr>
                        <a:t>-1.67</a:t>
                      </a:r>
                      <a:endParaRPr lang="en-GB" sz="11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vMerge="1">
                  <a:txBody>
                    <a:bodyPr/>
                    <a:lstStyle/>
                    <a:p>
                      <a:endParaRPr lang="en-GB"/>
                    </a:p>
                  </a:txBody>
                  <a:tcPr/>
                </a:tc>
                <a:extLst>
                  <a:ext uri="{0D108BD9-81ED-4DB2-BD59-A6C34878D82A}">
                    <a16:rowId xmlns:a16="http://schemas.microsoft.com/office/drawing/2014/main" val="2443251338"/>
                  </a:ext>
                </a:extLst>
              </a:tr>
            </a:tbl>
          </a:graphicData>
        </a:graphic>
      </p:graphicFrame>
      <p:sp>
        <p:nvSpPr>
          <p:cNvPr id="9" name="TextBox 8">
            <a:extLst>
              <a:ext uri="{FF2B5EF4-FFF2-40B4-BE49-F238E27FC236}">
                <a16:creationId xmlns:a16="http://schemas.microsoft.com/office/drawing/2014/main" id="{C6DA071C-F668-4EFE-8524-0497536F4303}"/>
              </a:ext>
            </a:extLst>
          </p:cNvPr>
          <p:cNvSpPr txBox="1"/>
          <p:nvPr/>
        </p:nvSpPr>
        <p:spPr>
          <a:xfrm>
            <a:off x="4758950" y="2060856"/>
            <a:ext cx="4359649" cy="1477328"/>
          </a:xfrm>
          <a:prstGeom prst="rect">
            <a:avLst/>
          </a:prstGeom>
          <a:noFill/>
        </p:spPr>
        <p:txBody>
          <a:bodyPr wrap="square" rtlCol="0">
            <a:spAutoFit/>
          </a:bodyPr>
          <a:lstStyle/>
          <a:p>
            <a:r>
              <a:rPr lang="en-GB" dirty="0"/>
              <a:t>The result of the car is Cl=-1.47.Cd=0.77</a:t>
            </a:r>
          </a:p>
          <a:p>
            <a:endParaRPr lang="en-GB" dirty="0"/>
          </a:p>
          <a:p>
            <a:endParaRPr lang="en-GB" dirty="0"/>
          </a:p>
          <a:p>
            <a:r>
              <a:rPr lang="en-GB" dirty="0"/>
              <a:t>Then kinds of designs are attempted, the results are shown below</a:t>
            </a:r>
          </a:p>
        </p:txBody>
      </p:sp>
      <p:sp>
        <p:nvSpPr>
          <p:cNvPr id="10" name="TextBox 9">
            <a:extLst>
              <a:ext uri="{FF2B5EF4-FFF2-40B4-BE49-F238E27FC236}">
                <a16:creationId xmlns:a16="http://schemas.microsoft.com/office/drawing/2014/main" id="{8C6FC4A3-DC10-4A76-9093-288BC04A7050}"/>
              </a:ext>
            </a:extLst>
          </p:cNvPr>
          <p:cNvSpPr txBox="1"/>
          <p:nvPr/>
        </p:nvSpPr>
        <p:spPr>
          <a:xfrm>
            <a:off x="6547130" y="4741933"/>
            <a:ext cx="2685770" cy="1668405"/>
          </a:xfrm>
          <a:prstGeom prst="rect">
            <a:avLst/>
          </a:prstGeom>
          <a:noFill/>
        </p:spPr>
        <p:txBody>
          <a:bodyPr wrap="square" rtlCol="0">
            <a:spAutoFit/>
          </a:bodyPr>
          <a:lstStyle/>
          <a:p>
            <a:pPr>
              <a:lnSpc>
                <a:spcPct val="200000"/>
              </a:lnSpc>
            </a:pPr>
            <a:r>
              <a:rPr lang="en-GB" kern="100" dirty="0"/>
              <a:t>Flow diverter and small bubble works and gets significant improvement</a:t>
            </a:r>
            <a:endParaRPr lang="en-GB" dirty="0"/>
          </a:p>
        </p:txBody>
      </p:sp>
      <p:sp>
        <p:nvSpPr>
          <p:cNvPr id="26" name="TextBox 25">
            <a:extLst>
              <a:ext uri="{FF2B5EF4-FFF2-40B4-BE49-F238E27FC236}">
                <a16:creationId xmlns:a16="http://schemas.microsoft.com/office/drawing/2014/main" id="{3857BD37-8D96-4DFE-AB09-12DA19725201}"/>
              </a:ext>
            </a:extLst>
          </p:cNvPr>
          <p:cNvSpPr txBox="1"/>
          <p:nvPr/>
        </p:nvSpPr>
        <p:spPr>
          <a:xfrm>
            <a:off x="8246309" y="6411918"/>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3311709529"/>
      </p:ext>
    </p:extLst>
  </p:cSld>
  <p:clrMapOvr>
    <a:masterClrMapping/>
  </p:clrMapOvr>
  <p:transition>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3" name="TextBox 2">
            <a:extLst>
              <a:ext uri="{FF2B5EF4-FFF2-40B4-BE49-F238E27FC236}">
                <a16:creationId xmlns:a16="http://schemas.microsoft.com/office/drawing/2014/main" id="{7170B4E3-DDE0-403E-AD8D-946F6FF7061C}"/>
              </a:ext>
            </a:extLst>
          </p:cNvPr>
          <p:cNvSpPr txBox="1"/>
          <p:nvPr/>
        </p:nvSpPr>
        <p:spPr>
          <a:xfrm>
            <a:off x="296728" y="713415"/>
            <a:ext cx="3086095" cy="461665"/>
          </a:xfrm>
          <a:prstGeom prst="rect">
            <a:avLst/>
          </a:prstGeom>
          <a:noFill/>
        </p:spPr>
        <p:txBody>
          <a:bodyPr wrap="square" rtlCol="0">
            <a:spAutoFit/>
          </a:bodyPr>
          <a:lstStyle/>
          <a:p>
            <a:r>
              <a:rPr lang="en-GB" sz="2400" dirty="0"/>
              <a:t>Final result</a:t>
            </a:r>
          </a:p>
        </p:txBody>
      </p:sp>
      <p:sp>
        <p:nvSpPr>
          <p:cNvPr id="4" name="TextBox 3">
            <a:extLst>
              <a:ext uri="{FF2B5EF4-FFF2-40B4-BE49-F238E27FC236}">
                <a16:creationId xmlns:a16="http://schemas.microsoft.com/office/drawing/2014/main" id="{7E49D2E2-F510-4240-B230-B64DC401872E}"/>
              </a:ext>
            </a:extLst>
          </p:cNvPr>
          <p:cNvSpPr txBox="1"/>
          <p:nvPr/>
        </p:nvSpPr>
        <p:spPr>
          <a:xfrm>
            <a:off x="789684" y="1172333"/>
            <a:ext cx="7785100" cy="369332"/>
          </a:xfrm>
          <a:prstGeom prst="rect">
            <a:avLst/>
          </a:prstGeom>
          <a:noFill/>
        </p:spPr>
        <p:txBody>
          <a:bodyPr wrap="square" rtlCol="0">
            <a:spAutoFit/>
          </a:bodyPr>
          <a:lstStyle/>
          <a:p>
            <a:r>
              <a:rPr lang="en-GB" dirty="0"/>
              <a:t>The final design of the car is the one with </a:t>
            </a:r>
            <a:r>
              <a:rPr lang="en-GB" kern="100" dirty="0"/>
              <a:t>flow diverter and small bubble </a:t>
            </a:r>
            <a:r>
              <a:rPr lang="en-GB" dirty="0"/>
              <a:t> </a:t>
            </a:r>
          </a:p>
        </p:txBody>
      </p:sp>
      <p:pic>
        <p:nvPicPr>
          <p:cNvPr id="18" name="Picture 17">
            <a:extLst>
              <a:ext uri="{FF2B5EF4-FFF2-40B4-BE49-F238E27FC236}">
                <a16:creationId xmlns:a16="http://schemas.microsoft.com/office/drawing/2014/main" id="{D2CF728A-CB00-406C-9771-9BBA261A3FE0}"/>
              </a:ext>
            </a:extLst>
          </p:cNvPr>
          <p:cNvPicPr/>
          <p:nvPr/>
        </p:nvPicPr>
        <p:blipFill>
          <a:blip r:embed="rId3">
            <a:extLst>
              <a:ext uri="{28A0092B-C50C-407E-A947-70E740481C1C}">
                <a14:useLocalDpi xmlns:a14="http://schemas.microsoft.com/office/drawing/2010/main" val="0"/>
              </a:ext>
            </a:extLst>
          </a:blip>
          <a:stretch>
            <a:fillRect/>
          </a:stretch>
        </p:blipFill>
        <p:spPr>
          <a:xfrm>
            <a:off x="296728" y="1790200"/>
            <a:ext cx="4833809" cy="3239770"/>
          </a:xfrm>
          <a:prstGeom prst="rect">
            <a:avLst/>
          </a:prstGeom>
        </p:spPr>
      </p:pic>
      <p:pic>
        <p:nvPicPr>
          <p:cNvPr id="26" name="Picture 25">
            <a:extLst>
              <a:ext uri="{FF2B5EF4-FFF2-40B4-BE49-F238E27FC236}">
                <a16:creationId xmlns:a16="http://schemas.microsoft.com/office/drawing/2014/main" id="{C6AD4711-3BDC-41B2-89BC-03B07C81E629}"/>
              </a:ext>
            </a:extLst>
          </p:cNvPr>
          <p:cNvPicPr/>
          <p:nvPr/>
        </p:nvPicPr>
        <p:blipFill>
          <a:blip r:embed="rId4">
            <a:extLst>
              <a:ext uri="{28A0092B-C50C-407E-A947-70E740481C1C}">
                <a14:useLocalDpi xmlns:a14="http://schemas.microsoft.com/office/drawing/2010/main" val="0"/>
              </a:ext>
            </a:extLst>
          </a:blip>
          <a:stretch>
            <a:fillRect/>
          </a:stretch>
        </p:blipFill>
        <p:spPr>
          <a:xfrm>
            <a:off x="5334000" y="1790200"/>
            <a:ext cx="4275272" cy="3239770"/>
          </a:xfrm>
          <a:prstGeom prst="rect">
            <a:avLst/>
          </a:prstGeom>
        </p:spPr>
      </p:pic>
      <p:sp>
        <p:nvSpPr>
          <p:cNvPr id="7" name="TextBox 6">
            <a:extLst>
              <a:ext uri="{FF2B5EF4-FFF2-40B4-BE49-F238E27FC236}">
                <a16:creationId xmlns:a16="http://schemas.microsoft.com/office/drawing/2014/main" id="{C11D621B-F699-4C6B-94E0-B599E0C9C0D7}"/>
              </a:ext>
            </a:extLst>
          </p:cNvPr>
          <p:cNvSpPr txBox="1"/>
          <p:nvPr/>
        </p:nvSpPr>
        <p:spPr>
          <a:xfrm>
            <a:off x="1633343" y="5275758"/>
            <a:ext cx="2071825" cy="369332"/>
          </a:xfrm>
          <a:prstGeom prst="rect">
            <a:avLst/>
          </a:prstGeom>
          <a:noFill/>
        </p:spPr>
        <p:txBody>
          <a:bodyPr wrap="square" rtlCol="0">
            <a:spAutoFit/>
          </a:bodyPr>
          <a:lstStyle/>
          <a:p>
            <a:r>
              <a:rPr lang="en-GB" dirty="0"/>
              <a:t>Final CAD model</a:t>
            </a:r>
          </a:p>
        </p:txBody>
      </p:sp>
      <p:sp>
        <p:nvSpPr>
          <p:cNvPr id="8" name="Rectangle 7">
            <a:extLst>
              <a:ext uri="{FF2B5EF4-FFF2-40B4-BE49-F238E27FC236}">
                <a16:creationId xmlns:a16="http://schemas.microsoft.com/office/drawing/2014/main" id="{A080BE56-8DCB-4DB2-A61C-5EEC82293977}"/>
              </a:ext>
            </a:extLst>
          </p:cNvPr>
          <p:cNvSpPr/>
          <p:nvPr/>
        </p:nvSpPr>
        <p:spPr>
          <a:xfrm>
            <a:off x="5704919" y="5121869"/>
            <a:ext cx="4953000" cy="307777"/>
          </a:xfrm>
          <a:prstGeom prst="rect">
            <a:avLst/>
          </a:prstGeom>
        </p:spPr>
        <p:txBody>
          <a:bodyPr>
            <a:spAutoFit/>
          </a:bodyPr>
          <a:lstStyle/>
          <a:p>
            <a:r>
              <a:rPr lang="en-GB" sz="1400" dirty="0"/>
              <a:t>Pressure distribution along the tunnel centreline </a:t>
            </a:r>
          </a:p>
        </p:txBody>
      </p:sp>
      <p:sp>
        <p:nvSpPr>
          <p:cNvPr id="27" name="TextBox 26">
            <a:extLst>
              <a:ext uri="{FF2B5EF4-FFF2-40B4-BE49-F238E27FC236}">
                <a16:creationId xmlns:a16="http://schemas.microsoft.com/office/drawing/2014/main" id="{F5BF1795-B6F7-4554-85D4-EC35779E75C4}"/>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2507556556"/>
      </p:ext>
    </p:extLst>
  </p:cSld>
  <p:clrMapOvr>
    <a:masterClrMapping/>
  </p:clrMapOvr>
  <p:transition>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415242" y="60411"/>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13233" y="77514"/>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5" name="TextBox 4">
            <a:extLst>
              <a:ext uri="{FF2B5EF4-FFF2-40B4-BE49-F238E27FC236}">
                <a16:creationId xmlns:a16="http://schemas.microsoft.com/office/drawing/2014/main" id="{47E24CDC-FBE7-4E10-A32F-A278EA42B4D5}"/>
              </a:ext>
            </a:extLst>
          </p:cNvPr>
          <p:cNvSpPr txBox="1"/>
          <p:nvPr/>
        </p:nvSpPr>
        <p:spPr>
          <a:xfrm>
            <a:off x="428737" y="711285"/>
            <a:ext cx="1993900" cy="461665"/>
          </a:xfrm>
          <a:prstGeom prst="rect">
            <a:avLst/>
          </a:prstGeom>
          <a:noFill/>
        </p:spPr>
        <p:txBody>
          <a:bodyPr wrap="square" rtlCol="0">
            <a:spAutoFit/>
          </a:bodyPr>
          <a:lstStyle/>
          <a:p>
            <a:r>
              <a:rPr lang="en-GB" sz="2400" dirty="0"/>
              <a:t>Analysis</a:t>
            </a:r>
            <a:r>
              <a:rPr lang="en-GB" dirty="0"/>
              <a:t> </a:t>
            </a:r>
          </a:p>
        </p:txBody>
      </p:sp>
      <p:pic>
        <p:nvPicPr>
          <p:cNvPr id="27" name="Picture 26">
            <a:extLst>
              <a:ext uri="{FF2B5EF4-FFF2-40B4-BE49-F238E27FC236}">
                <a16:creationId xmlns:a16="http://schemas.microsoft.com/office/drawing/2014/main" id="{11538C28-C611-4863-944F-C4536FB58D5F}"/>
              </a:ext>
            </a:extLst>
          </p:cNvPr>
          <p:cNvPicPr/>
          <p:nvPr/>
        </p:nvPicPr>
        <p:blipFill>
          <a:blip r:embed="rId3">
            <a:extLst>
              <a:ext uri="{28A0092B-C50C-407E-A947-70E740481C1C}">
                <a14:useLocalDpi xmlns:a14="http://schemas.microsoft.com/office/drawing/2010/main" val="0"/>
              </a:ext>
            </a:extLst>
          </a:blip>
          <a:stretch>
            <a:fillRect/>
          </a:stretch>
        </p:blipFill>
        <p:spPr>
          <a:xfrm>
            <a:off x="2422637" y="855535"/>
            <a:ext cx="4435363" cy="2560850"/>
          </a:xfrm>
          <a:prstGeom prst="rect">
            <a:avLst/>
          </a:prstGeom>
        </p:spPr>
      </p:pic>
      <p:pic>
        <p:nvPicPr>
          <p:cNvPr id="28" name="Picture 27">
            <a:extLst>
              <a:ext uri="{FF2B5EF4-FFF2-40B4-BE49-F238E27FC236}">
                <a16:creationId xmlns:a16="http://schemas.microsoft.com/office/drawing/2014/main" id="{329A7DB5-C4E6-4859-9D2F-26085B06CE58}"/>
              </a:ext>
            </a:extLst>
          </p:cNvPr>
          <p:cNvPicPr/>
          <p:nvPr/>
        </p:nvPicPr>
        <p:blipFill>
          <a:blip r:embed="rId4">
            <a:extLst>
              <a:ext uri="{28A0092B-C50C-407E-A947-70E740481C1C}">
                <a14:useLocalDpi xmlns:a14="http://schemas.microsoft.com/office/drawing/2010/main" val="0"/>
              </a:ext>
            </a:extLst>
          </a:blip>
          <a:stretch>
            <a:fillRect/>
          </a:stretch>
        </p:blipFill>
        <p:spPr>
          <a:xfrm>
            <a:off x="285809" y="3739937"/>
            <a:ext cx="4273656" cy="2580535"/>
          </a:xfrm>
          <a:prstGeom prst="rect">
            <a:avLst/>
          </a:prstGeom>
        </p:spPr>
      </p:pic>
      <p:pic>
        <p:nvPicPr>
          <p:cNvPr id="29" name="Picture 28">
            <a:extLst>
              <a:ext uri="{FF2B5EF4-FFF2-40B4-BE49-F238E27FC236}">
                <a16:creationId xmlns:a16="http://schemas.microsoft.com/office/drawing/2014/main" id="{F7F27983-AD53-4432-A6AC-2DBC8844E6D6}"/>
              </a:ext>
            </a:extLst>
          </p:cNvPr>
          <p:cNvPicPr/>
          <p:nvPr/>
        </p:nvPicPr>
        <p:blipFill>
          <a:blip r:embed="rId5">
            <a:extLst>
              <a:ext uri="{28A0092B-C50C-407E-A947-70E740481C1C}">
                <a14:useLocalDpi xmlns:a14="http://schemas.microsoft.com/office/drawing/2010/main" val="0"/>
              </a:ext>
            </a:extLst>
          </a:blip>
          <a:stretch>
            <a:fillRect/>
          </a:stretch>
        </p:blipFill>
        <p:spPr>
          <a:xfrm>
            <a:off x="5176202" y="3739937"/>
            <a:ext cx="4443989" cy="2686263"/>
          </a:xfrm>
          <a:prstGeom prst="rect">
            <a:avLst/>
          </a:prstGeom>
        </p:spPr>
      </p:pic>
      <p:sp>
        <p:nvSpPr>
          <p:cNvPr id="6" name="TextBox 5">
            <a:extLst>
              <a:ext uri="{FF2B5EF4-FFF2-40B4-BE49-F238E27FC236}">
                <a16:creationId xmlns:a16="http://schemas.microsoft.com/office/drawing/2014/main" id="{A196E627-59BF-41E4-BC89-B6981F1E2EEC}"/>
              </a:ext>
            </a:extLst>
          </p:cNvPr>
          <p:cNvSpPr txBox="1"/>
          <p:nvPr/>
        </p:nvSpPr>
        <p:spPr>
          <a:xfrm>
            <a:off x="3451336" y="3321793"/>
            <a:ext cx="2377963" cy="307777"/>
          </a:xfrm>
          <a:prstGeom prst="rect">
            <a:avLst/>
          </a:prstGeom>
          <a:noFill/>
        </p:spPr>
        <p:txBody>
          <a:bodyPr wrap="square" rtlCol="0">
            <a:spAutoFit/>
          </a:bodyPr>
          <a:lstStyle/>
          <a:p>
            <a:r>
              <a:rPr lang="en-GB" sz="1400" dirty="0"/>
              <a:t>Downforce distribution</a:t>
            </a:r>
          </a:p>
        </p:txBody>
      </p:sp>
      <p:sp>
        <p:nvSpPr>
          <p:cNvPr id="9" name="TextBox 8">
            <a:extLst>
              <a:ext uri="{FF2B5EF4-FFF2-40B4-BE49-F238E27FC236}">
                <a16:creationId xmlns:a16="http://schemas.microsoft.com/office/drawing/2014/main" id="{CC9CB0E5-DA5F-42DF-82AF-51A313CB114D}"/>
              </a:ext>
            </a:extLst>
          </p:cNvPr>
          <p:cNvSpPr txBox="1"/>
          <p:nvPr/>
        </p:nvSpPr>
        <p:spPr>
          <a:xfrm>
            <a:off x="1540434" y="6382678"/>
            <a:ext cx="8187766" cy="307777"/>
          </a:xfrm>
          <a:prstGeom prst="rect">
            <a:avLst/>
          </a:prstGeom>
          <a:noFill/>
        </p:spPr>
        <p:txBody>
          <a:bodyPr wrap="square" rtlCol="0">
            <a:spAutoFit/>
          </a:bodyPr>
          <a:lstStyle/>
          <a:p>
            <a:r>
              <a:rPr lang="en-GB" sz="1400" dirty="0"/>
              <a:t>Vortexes                                                                   velocity vector in the centre plane of tunnel </a:t>
            </a:r>
          </a:p>
        </p:txBody>
      </p:sp>
      <p:sp>
        <p:nvSpPr>
          <p:cNvPr id="30" name="TextBox 29">
            <a:extLst>
              <a:ext uri="{FF2B5EF4-FFF2-40B4-BE49-F238E27FC236}">
                <a16:creationId xmlns:a16="http://schemas.microsoft.com/office/drawing/2014/main" id="{DC10D29B-7DB7-4E8B-8C22-32317963B076}"/>
              </a:ext>
            </a:extLst>
          </p:cNvPr>
          <p:cNvSpPr txBox="1"/>
          <p:nvPr/>
        </p:nvSpPr>
        <p:spPr>
          <a:xfrm>
            <a:off x="8349246" y="634727"/>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3203088693"/>
      </p:ext>
    </p:extLst>
  </p:cSld>
  <p:clrMapOvr>
    <a:masterClrMapping/>
  </p:clrMapOvr>
  <p:transition>
    <p:wipe/>
  </p:transition>
</p:sld>
</file>

<file path=ppt/slides/slide27.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grpSp>
        <p:nvGrpSpPr>
          <p:cNvPr id="29698" name="组合 2"/>
          <p:cNvGrpSpPr>
            <a:grpSpLocks/>
          </p:cNvGrpSpPr>
          <p:nvPr/>
        </p:nvGrpSpPr>
        <p:grpSpPr bwMode="auto">
          <a:xfrm>
            <a:off x="1287380" y="2568575"/>
            <a:ext cx="8987591" cy="1720850"/>
            <a:chOff x="0" y="0"/>
            <a:chExt cx="6787857" cy="1720986"/>
          </a:xfrm>
        </p:grpSpPr>
        <p:grpSp>
          <p:nvGrpSpPr>
            <p:cNvPr id="29699" name="组合 13"/>
            <p:cNvGrpSpPr>
              <a:grpSpLocks/>
            </p:cNvGrpSpPr>
            <p:nvPr/>
          </p:nvGrpSpPr>
          <p:grpSpPr bwMode="auto">
            <a:xfrm>
              <a:off x="0" y="0"/>
              <a:ext cx="6787857" cy="1720986"/>
              <a:chOff x="0" y="0"/>
              <a:chExt cx="6787857" cy="1720986"/>
            </a:xfrm>
          </p:grpSpPr>
          <p:grpSp>
            <p:nvGrpSpPr>
              <p:cNvPr id="29701" name="Group 4"/>
              <p:cNvGrpSpPr>
                <a:grpSpLocks/>
              </p:cNvGrpSpPr>
              <p:nvPr/>
            </p:nvGrpSpPr>
            <p:grpSpPr bwMode="auto">
              <a:xfrm>
                <a:off x="0" y="0"/>
                <a:ext cx="1847850" cy="1720986"/>
                <a:chOff x="0" y="0"/>
                <a:chExt cx="3219" cy="2998"/>
              </a:xfrm>
            </p:grpSpPr>
            <p:sp>
              <p:nvSpPr>
                <p:cNvPr id="29703"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sp>
              <p:nvSpPr>
                <p:cNvPr id="29704"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grpSp>
          <p:sp>
            <p:nvSpPr>
              <p:cNvPr id="29702" name="文本框 12"/>
              <p:cNvSpPr>
                <a:spLocks noChangeArrowheads="1"/>
              </p:cNvSpPr>
              <p:nvPr/>
            </p:nvSpPr>
            <p:spPr bwMode="auto">
              <a:xfrm>
                <a:off x="1773855" y="129972"/>
                <a:ext cx="5014002" cy="1200424"/>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r>
                  <a:rPr kumimoji="0" lang="en-US" altLang="zh-CN"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rPr>
                  <a:t>Sidepod</a:t>
                </a:r>
                <a:endParaRPr kumimoji="0" lang="zh-CN" altLang="en-US"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endParaRPr>
              </a:p>
            </p:txBody>
          </p:sp>
        </p:grpSp>
        <p:sp>
          <p:nvSpPr>
            <p:cNvPr id="29700" name="矩形 14"/>
            <p:cNvSpPr>
              <a:spLocks noChangeArrowheads="1"/>
            </p:cNvSpPr>
            <p:nvPr/>
          </p:nvSpPr>
          <p:spPr bwMode="auto">
            <a:xfrm>
              <a:off x="2066925" y="1248405"/>
              <a:ext cx="3856037" cy="23085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en-US" sz="900" b="0" i="0" u="none" strike="noStrike" kern="1200" cap="none" spc="0" normalizeH="0" baseline="0" noProof="0" dirty="0">
                <a:ln>
                  <a:noFill/>
                </a:ln>
                <a:solidFill>
                  <a:srgbClr val="FFFFFF"/>
                </a:solidFill>
                <a:effectLst/>
                <a:uLnTx/>
                <a:uFillTx/>
                <a:latin typeface="Calibri" pitchFamily="34" charset="0"/>
                <a:ea typeface="宋体" pitchFamily="2" charset="-122"/>
                <a:cs typeface="Calibri" pitchFamily="34" charset="0"/>
                <a:sym typeface="Calibri" pitchFamily="34" charset="0"/>
              </a:endParaRPr>
            </a:p>
          </p:txBody>
        </p:sp>
      </p:grpSp>
    </p:spTree>
    <p:extLst>
      <p:ext uri="{BB962C8B-B14F-4D97-AF65-F5344CB8AC3E}">
        <p14:creationId xmlns:p14="http://schemas.microsoft.com/office/powerpoint/2010/main" val="1633576826"/>
      </p:ext>
    </p:extLst>
  </p:cSld>
  <p:clrMapOvr>
    <a:masterClrMapping/>
  </p:clrMapOvr>
  <p:transition>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13228"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3391179" y="48252"/>
            <a:ext cx="1282700"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0" y="54713"/>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Rear</a:t>
            </a:r>
            <a:r>
              <a:rPr lang="zh-CN" altLang="en-US" dirty="0"/>
              <a:t> </a:t>
            </a:r>
            <a:r>
              <a:rPr lang="en-US" altLang="zh-CN" dirty="0"/>
              <a:t>Wing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26" name="直接连接符 25">
            <a:extLst>
              <a:ext uri="{FF2B5EF4-FFF2-40B4-BE49-F238E27FC236}">
                <a16:creationId xmlns:a16="http://schemas.microsoft.com/office/drawing/2014/main" id="{5EE1366A-DFB4-4940-9D40-A9DA08189379}"/>
              </a:ext>
            </a:extLst>
          </p:cNvPr>
          <p:cNvSpPr>
            <a:spLocks noChangeShapeType="1"/>
          </p:cNvSpPr>
          <p:nvPr/>
        </p:nvSpPr>
        <p:spPr bwMode="auto">
          <a:xfrm>
            <a:off x="8183425" y="54061"/>
            <a:ext cx="0" cy="363537"/>
          </a:xfrm>
          <a:prstGeom prst="line">
            <a:avLst/>
          </a:prstGeom>
          <a:noFill/>
          <a:ln w="6350">
            <a:solidFill>
              <a:schemeClr val="bg1"/>
            </a:solidFill>
            <a:prstDash val="dash"/>
            <a:bevel/>
            <a:headEnd/>
            <a:tailEnd/>
          </a:ln>
        </p:spPr>
        <p:txBody>
          <a:bodyPr/>
          <a:lstStyle/>
          <a:p>
            <a:endParaRPr lang="zh-CN" altLang="en-US"/>
          </a:p>
        </p:txBody>
      </p:sp>
      <p:sp>
        <p:nvSpPr>
          <p:cNvPr id="15" name="Title 1">
            <a:extLst>
              <a:ext uri="{FF2B5EF4-FFF2-40B4-BE49-F238E27FC236}">
                <a16:creationId xmlns:a16="http://schemas.microsoft.com/office/drawing/2014/main" id="{9B05BD84-59E1-4940-965C-F50F6EE90154}"/>
              </a:ext>
            </a:extLst>
          </p:cNvPr>
          <p:cNvSpPr>
            <a:spLocks noGrp="1"/>
          </p:cNvSpPr>
          <p:nvPr>
            <p:ph type="title"/>
          </p:nvPr>
        </p:nvSpPr>
        <p:spPr>
          <a:xfrm>
            <a:off x="0" y="349878"/>
            <a:ext cx="10515600" cy="1325563"/>
          </a:xfrm>
        </p:spPr>
        <p:txBody>
          <a:bodyPr/>
          <a:lstStyle/>
          <a:p>
            <a:r>
              <a:rPr lang="en-GB" dirty="0"/>
              <a:t>Early Concepts</a:t>
            </a:r>
          </a:p>
        </p:txBody>
      </p:sp>
      <p:pic>
        <p:nvPicPr>
          <p:cNvPr id="16" name="Content Placeholder 3">
            <a:extLst>
              <a:ext uri="{FF2B5EF4-FFF2-40B4-BE49-F238E27FC236}">
                <a16:creationId xmlns:a16="http://schemas.microsoft.com/office/drawing/2014/main" id="{15AAA675-0E5B-487A-BB15-B1F55C743EE3}"/>
              </a:ext>
            </a:extLst>
          </p:cNvPr>
          <p:cNvPicPr>
            <a:picLocks/>
          </p:cNvPicPr>
          <p:nvPr/>
        </p:nvPicPr>
        <p:blipFill rotWithShape="1">
          <a:blip r:embed="rId2" cstate="print">
            <a:extLst>
              <a:ext uri="{28A0092B-C50C-407E-A947-70E740481C1C}">
                <a14:useLocalDpi xmlns:a14="http://schemas.microsoft.com/office/drawing/2010/main" val="0"/>
              </a:ext>
            </a:extLst>
          </a:blip>
          <a:srcRect l="14018" t="24176" r="60323" b="15168"/>
          <a:stretch/>
        </p:blipFill>
        <p:spPr bwMode="auto">
          <a:xfrm>
            <a:off x="0" y="1675441"/>
            <a:ext cx="2815389" cy="2377459"/>
          </a:xfrm>
          <a:prstGeom prst="rect">
            <a:avLst/>
          </a:prstGeom>
          <a:ln>
            <a:noFill/>
          </a:ln>
          <a:extLst>
            <a:ext uri="{53640926-AAD7-44D8-BBD7-CCE9431645EC}">
              <a14:shadowObscured xmlns:a14="http://schemas.microsoft.com/office/drawing/2010/main"/>
            </a:ext>
          </a:extLst>
        </p:spPr>
      </p:pic>
      <p:sp>
        <p:nvSpPr>
          <p:cNvPr id="17" name="TextBox 16">
            <a:extLst>
              <a:ext uri="{FF2B5EF4-FFF2-40B4-BE49-F238E27FC236}">
                <a16:creationId xmlns:a16="http://schemas.microsoft.com/office/drawing/2014/main" id="{11310DF3-D6DA-4FF7-B7FD-C14DABDEDB3A}"/>
              </a:ext>
            </a:extLst>
          </p:cNvPr>
          <p:cNvSpPr txBox="1"/>
          <p:nvPr/>
        </p:nvSpPr>
        <p:spPr>
          <a:xfrm>
            <a:off x="717111" y="4071574"/>
            <a:ext cx="1185517" cy="369332"/>
          </a:xfrm>
          <a:prstGeom prst="rect">
            <a:avLst/>
          </a:prstGeom>
          <a:noFill/>
        </p:spPr>
        <p:txBody>
          <a:bodyPr wrap="none" rtlCol="0">
            <a:spAutoFit/>
          </a:bodyPr>
          <a:lstStyle/>
          <a:p>
            <a:r>
              <a:rPr lang="en-GB" dirty="0"/>
              <a:t>Concept 1 </a:t>
            </a:r>
          </a:p>
        </p:txBody>
      </p:sp>
      <p:pic>
        <p:nvPicPr>
          <p:cNvPr id="18" name="Picture 17">
            <a:extLst>
              <a:ext uri="{FF2B5EF4-FFF2-40B4-BE49-F238E27FC236}">
                <a16:creationId xmlns:a16="http://schemas.microsoft.com/office/drawing/2014/main" id="{F6FE6CA2-C9C9-49CF-BD35-031570972E38}"/>
              </a:ext>
            </a:extLst>
          </p:cNvPr>
          <p:cNvPicPr/>
          <p:nvPr/>
        </p:nvPicPr>
        <p:blipFill rotWithShape="1">
          <a:blip r:embed="rId3" cstate="print">
            <a:extLst>
              <a:ext uri="{28A0092B-C50C-407E-A947-70E740481C1C}">
                <a14:useLocalDpi xmlns:a14="http://schemas.microsoft.com/office/drawing/2010/main" val="0"/>
              </a:ext>
            </a:extLst>
          </a:blip>
          <a:srcRect l="26888" t="29303" r="14338" b="22244"/>
          <a:stretch/>
        </p:blipFill>
        <p:spPr>
          <a:xfrm>
            <a:off x="6197032" y="1744817"/>
            <a:ext cx="3211664" cy="2123678"/>
          </a:xfrm>
          <a:prstGeom prst="rect">
            <a:avLst/>
          </a:prstGeom>
        </p:spPr>
      </p:pic>
      <p:sp>
        <p:nvSpPr>
          <p:cNvPr id="27" name="TextBox 26">
            <a:extLst>
              <a:ext uri="{FF2B5EF4-FFF2-40B4-BE49-F238E27FC236}">
                <a16:creationId xmlns:a16="http://schemas.microsoft.com/office/drawing/2014/main" id="{5BBAA03F-9D0F-4C0C-A992-31FACEE83084}"/>
              </a:ext>
            </a:extLst>
          </p:cNvPr>
          <p:cNvSpPr txBox="1"/>
          <p:nvPr/>
        </p:nvSpPr>
        <p:spPr>
          <a:xfrm>
            <a:off x="7519740" y="4052900"/>
            <a:ext cx="1132618" cy="369332"/>
          </a:xfrm>
          <a:prstGeom prst="rect">
            <a:avLst/>
          </a:prstGeom>
          <a:noFill/>
        </p:spPr>
        <p:txBody>
          <a:bodyPr wrap="none" rtlCol="0">
            <a:spAutoFit/>
          </a:bodyPr>
          <a:lstStyle/>
          <a:p>
            <a:r>
              <a:rPr lang="en-GB" dirty="0"/>
              <a:t>Concept 2</a:t>
            </a:r>
          </a:p>
        </p:txBody>
      </p:sp>
      <p:sp>
        <p:nvSpPr>
          <p:cNvPr id="28" name="TextBox 27">
            <a:extLst>
              <a:ext uri="{FF2B5EF4-FFF2-40B4-BE49-F238E27FC236}">
                <a16:creationId xmlns:a16="http://schemas.microsoft.com/office/drawing/2014/main" id="{71E34EAF-9E95-41C1-94E7-7455A8B090B8}"/>
              </a:ext>
            </a:extLst>
          </p:cNvPr>
          <p:cNvSpPr txBox="1"/>
          <p:nvPr/>
        </p:nvSpPr>
        <p:spPr>
          <a:xfrm>
            <a:off x="3113704" y="1652243"/>
            <a:ext cx="2951866" cy="4801314"/>
          </a:xfrm>
          <a:prstGeom prst="rect">
            <a:avLst/>
          </a:prstGeom>
          <a:noFill/>
        </p:spPr>
        <p:txBody>
          <a:bodyPr wrap="square" rtlCol="0">
            <a:spAutoFit/>
          </a:bodyPr>
          <a:lstStyle/>
          <a:p>
            <a:pPr algn="just"/>
            <a:r>
              <a:rPr lang="en-GB" dirty="0"/>
              <a:t>As is seen in the pictures on either side the early concepts were very basic in terms of shaping and design. These concepts were made to get a full car into CFD. From here there were some easy advancements to be made to make the sidepods better in terms of aerodynamic values. It is important to note also that these sidepods were designs with very little information in terms of cooling </a:t>
            </a:r>
            <a:r>
              <a:rPr lang="en-GB" dirty="0" err="1"/>
              <a:t>reqyurements</a:t>
            </a:r>
            <a:r>
              <a:rPr lang="en-GB" dirty="0"/>
              <a:t>.</a:t>
            </a:r>
          </a:p>
        </p:txBody>
      </p:sp>
      <p:sp>
        <p:nvSpPr>
          <p:cNvPr id="29" name="TextBox 28">
            <a:extLst>
              <a:ext uri="{FF2B5EF4-FFF2-40B4-BE49-F238E27FC236}">
                <a16:creationId xmlns:a16="http://schemas.microsoft.com/office/drawing/2014/main" id="{695A8099-4745-4BAC-8A51-0E0EAEBCE50F}"/>
              </a:ext>
            </a:extLst>
          </p:cNvPr>
          <p:cNvSpPr txBox="1"/>
          <p:nvPr/>
        </p:nvSpPr>
        <p:spPr>
          <a:xfrm>
            <a:off x="8013032" y="6232358"/>
            <a:ext cx="1491915" cy="369332"/>
          </a:xfrm>
          <a:prstGeom prst="rect">
            <a:avLst/>
          </a:prstGeom>
          <a:noFill/>
        </p:spPr>
        <p:txBody>
          <a:bodyPr wrap="square" rtlCol="0">
            <a:spAutoFit/>
          </a:bodyPr>
          <a:lstStyle/>
          <a:p>
            <a:r>
              <a:rPr lang="en-GB" dirty="0"/>
              <a:t>Dion Billing</a:t>
            </a:r>
          </a:p>
        </p:txBody>
      </p:sp>
    </p:spTree>
    <p:extLst>
      <p:ext uri="{BB962C8B-B14F-4D97-AF65-F5344CB8AC3E}">
        <p14:creationId xmlns:p14="http://schemas.microsoft.com/office/powerpoint/2010/main" val="1570027802"/>
      </p:ext>
    </p:extLst>
  </p:cSld>
  <p:clrMapOvr>
    <a:masterClrMapping/>
  </p:clrMapOvr>
  <p:transition>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4712006" y="38728"/>
            <a:ext cx="992913"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5" y="39005"/>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29" name="Title 1">
            <a:extLst>
              <a:ext uri="{FF2B5EF4-FFF2-40B4-BE49-F238E27FC236}">
                <a16:creationId xmlns:a16="http://schemas.microsoft.com/office/drawing/2014/main" id="{35093167-5A59-44F0-9EDF-F3670BF1286C}"/>
              </a:ext>
            </a:extLst>
          </p:cNvPr>
          <p:cNvSpPr>
            <a:spLocks noGrp="1"/>
          </p:cNvSpPr>
          <p:nvPr>
            <p:ph type="title"/>
          </p:nvPr>
        </p:nvSpPr>
        <p:spPr>
          <a:xfrm>
            <a:off x="628650" y="365126"/>
            <a:ext cx="7886700" cy="1325563"/>
          </a:xfrm>
        </p:spPr>
        <p:txBody>
          <a:bodyPr/>
          <a:lstStyle/>
          <a:p>
            <a:r>
              <a:rPr lang="en-GB" dirty="0"/>
              <a:t>Early Concepts</a:t>
            </a:r>
          </a:p>
        </p:txBody>
      </p:sp>
      <p:pic>
        <p:nvPicPr>
          <p:cNvPr id="30" name="Content Placeholder 3">
            <a:extLst>
              <a:ext uri="{FF2B5EF4-FFF2-40B4-BE49-F238E27FC236}">
                <a16:creationId xmlns:a16="http://schemas.microsoft.com/office/drawing/2014/main" id="{64A42875-9CA3-4216-8238-230CAA746C7F}"/>
              </a:ext>
            </a:extLst>
          </p:cNvPr>
          <p:cNvPicPr>
            <a:picLocks/>
          </p:cNvPicPr>
          <p:nvPr/>
        </p:nvPicPr>
        <p:blipFill rotWithShape="1">
          <a:blip r:embed="rId2" cstate="print">
            <a:extLst>
              <a:ext uri="{28A0092B-C50C-407E-A947-70E740481C1C}">
                <a14:useLocalDpi xmlns:a14="http://schemas.microsoft.com/office/drawing/2010/main" val="0"/>
              </a:ext>
            </a:extLst>
          </a:blip>
          <a:srcRect l="14018" t="24176" r="60323" b="15168"/>
          <a:stretch/>
        </p:blipFill>
        <p:spPr bwMode="auto">
          <a:xfrm>
            <a:off x="628650" y="2125267"/>
            <a:ext cx="2506226" cy="1783094"/>
          </a:xfrm>
          <a:prstGeom prst="rect">
            <a:avLst/>
          </a:prstGeom>
          <a:ln>
            <a:noFill/>
          </a:ln>
          <a:extLst>
            <a:ext uri="{53640926-AAD7-44D8-BBD7-CCE9431645EC}">
              <a14:shadowObscured xmlns:a14="http://schemas.microsoft.com/office/drawing/2010/main"/>
            </a:ext>
          </a:extLst>
        </p:spPr>
      </p:pic>
      <p:sp>
        <p:nvSpPr>
          <p:cNvPr id="31" name="TextBox 30">
            <a:extLst>
              <a:ext uri="{FF2B5EF4-FFF2-40B4-BE49-F238E27FC236}">
                <a16:creationId xmlns:a16="http://schemas.microsoft.com/office/drawing/2014/main" id="{1A656B22-5E92-4AC2-9602-C57DB74980D5}"/>
              </a:ext>
            </a:extLst>
          </p:cNvPr>
          <p:cNvSpPr txBox="1"/>
          <p:nvPr/>
        </p:nvSpPr>
        <p:spPr>
          <a:xfrm>
            <a:off x="1437193" y="3908360"/>
            <a:ext cx="934102" cy="300082"/>
          </a:xfrm>
          <a:prstGeom prst="rect">
            <a:avLst/>
          </a:prstGeom>
          <a:noFill/>
        </p:spPr>
        <p:txBody>
          <a:bodyPr wrap="none" rtlCol="0">
            <a:spAutoFit/>
          </a:bodyPr>
          <a:lstStyle/>
          <a:p>
            <a:r>
              <a:rPr lang="en-GB" sz="1350" dirty="0"/>
              <a:t>Concept 1 </a:t>
            </a:r>
          </a:p>
        </p:txBody>
      </p:sp>
      <p:pic>
        <p:nvPicPr>
          <p:cNvPr id="32" name="Picture 31">
            <a:extLst>
              <a:ext uri="{FF2B5EF4-FFF2-40B4-BE49-F238E27FC236}">
                <a16:creationId xmlns:a16="http://schemas.microsoft.com/office/drawing/2014/main" id="{14A86DB3-1D56-4B01-AB1D-0F96F689F417}"/>
              </a:ext>
            </a:extLst>
          </p:cNvPr>
          <p:cNvPicPr/>
          <p:nvPr/>
        </p:nvPicPr>
        <p:blipFill rotWithShape="1">
          <a:blip r:embed="rId3" cstate="print">
            <a:extLst>
              <a:ext uri="{28A0092B-C50C-407E-A947-70E740481C1C}">
                <a14:useLocalDpi xmlns:a14="http://schemas.microsoft.com/office/drawing/2010/main" val="0"/>
              </a:ext>
            </a:extLst>
          </a:blip>
          <a:srcRect l="26888" t="29303" r="14338" b="22244"/>
          <a:stretch/>
        </p:blipFill>
        <p:spPr>
          <a:xfrm>
            <a:off x="5865830" y="2220433"/>
            <a:ext cx="2979590" cy="1592759"/>
          </a:xfrm>
          <a:prstGeom prst="rect">
            <a:avLst/>
          </a:prstGeom>
        </p:spPr>
      </p:pic>
      <p:sp>
        <p:nvSpPr>
          <p:cNvPr id="33" name="TextBox 32">
            <a:extLst>
              <a:ext uri="{FF2B5EF4-FFF2-40B4-BE49-F238E27FC236}">
                <a16:creationId xmlns:a16="http://schemas.microsoft.com/office/drawing/2014/main" id="{63AFFDE0-3D5D-4071-83B3-C9F60FB1BFCD}"/>
              </a:ext>
            </a:extLst>
          </p:cNvPr>
          <p:cNvSpPr txBox="1"/>
          <p:nvPr/>
        </p:nvSpPr>
        <p:spPr>
          <a:xfrm>
            <a:off x="6930892" y="3908360"/>
            <a:ext cx="895630" cy="300082"/>
          </a:xfrm>
          <a:prstGeom prst="rect">
            <a:avLst/>
          </a:prstGeom>
          <a:noFill/>
        </p:spPr>
        <p:txBody>
          <a:bodyPr wrap="none" rtlCol="0">
            <a:spAutoFit/>
          </a:bodyPr>
          <a:lstStyle/>
          <a:p>
            <a:r>
              <a:rPr lang="en-GB" sz="1350" dirty="0"/>
              <a:t>Concept 2</a:t>
            </a:r>
          </a:p>
        </p:txBody>
      </p:sp>
      <p:sp>
        <p:nvSpPr>
          <p:cNvPr id="34" name="TextBox 33">
            <a:extLst>
              <a:ext uri="{FF2B5EF4-FFF2-40B4-BE49-F238E27FC236}">
                <a16:creationId xmlns:a16="http://schemas.microsoft.com/office/drawing/2014/main" id="{D69F9652-89C3-48C4-B031-A7E6FD656100}"/>
              </a:ext>
            </a:extLst>
          </p:cNvPr>
          <p:cNvSpPr txBox="1"/>
          <p:nvPr/>
        </p:nvSpPr>
        <p:spPr>
          <a:xfrm>
            <a:off x="3338027" y="2067897"/>
            <a:ext cx="2414296" cy="3000821"/>
          </a:xfrm>
          <a:prstGeom prst="rect">
            <a:avLst/>
          </a:prstGeom>
          <a:noFill/>
        </p:spPr>
        <p:txBody>
          <a:bodyPr wrap="square" rtlCol="0">
            <a:spAutoFit/>
          </a:bodyPr>
          <a:lstStyle/>
          <a:p>
            <a:pPr algn="just"/>
            <a:r>
              <a:rPr lang="en-GB" sz="1350" dirty="0"/>
              <a:t>As is seen in the pictures on either side the early concepts were very basic in terms of shaping and design. These concepts were made to get a full car into CFD. From here there were some easy advancements to be made to make the sidepods better in terms of aerodynamic values. It is important to note also that these sidepods were designs with very little information in terms of cooling </a:t>
            </a:r>
            <a:r>
              <a:rPr lang="en-GB" sz="1350" dirty="0" err="1"/>
              <a:t>reqyurements</a:t>
            </a:r>
            <a:r>
              <a:rPr lang="en-GB" sz="1350" dirty="0"/>
              <a:t>.</a:t>
            </a:r>
          </a:p>
        </p:txBody>
      </p:sp>
      <p:sp>
        <p:nvSpPr>
          <p:cNvPr id="3" name="TextBox 2">
            <a:extLst>
              <a:ext uri="{FF2B5EF4-FFF2-40B4-BE49-F238E27FC236}">
                <a16:creationId xmlns:a16="http://schemas.microsoft.com/office/drawing/2014/main" id="{78381595-733C-4DFA-B931-9608767EC5B2}"/>
              </a:ext>
            </a:extLst>
          </p:cNvPr>
          <p:cNvSpPr txBox="1"/>
          <p:nvPr/>
        </p:nvSpPr>
        <p:spPr>
          <a:xfrm>
            <a:off x="8013032" y="6232358"/>
            <a:ext cx="1491915" cy="369332"/>
          </a:xfrm>
          <a:prstGeom prst="rect">
            <a:avLst/>
          </a:prstGeom>
          <a:noFill/>
        </p:spPr>
        <p:txBody>
          <a:bodyPr wrap="square" rtlCol="0">
            <a:spAutoFit/>
          </a:bodyPr>
          <a:lstStyle/>
          <a:p>
            <a:r>
              <a:rPr lang="en-GB" dirty="0"/>
              <a:t>Dion Billing</a:t>
            </a:r>
          </a:p>
        </p:txBody>
      </p:sp>
    </p:spTree>
    <p:extLst>
      <p:ext uri="{BB962C8B-B14F-4D97-AF65-F5344CB8AC3E}">
        <p14:creationId xmlns:p14="http://schemas.microsoft.com/office/powerpoint/2010/main" val="3945358913"/>
      </p:ext>
    </p:extLst>
  </p:cSld>
  <p:clrMapOvr>
    <a:masterClrMapping/>
  </p:clrMapOvr>
  <p:transition>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4712006" y="38728"/>
            <a:ext cx="992913"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5" y="39005"/>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14" name="Title 1">
            <a:extLst>
              <a:ext uri="{FF2B5EF4-FFF2-40B4-BE49-F238E27FC236}">
                <a16:creationId xmlns:a16="http://schemas.microsoft.com/office/drawing/2014/main" id="{D5610774-4115-45A3-9667-229F5826F732}"/>
              </a:ext>
            </a:extLst>
          </p:cNvPr>
          <p:cNvSpPr>
            <a:spLocks noGrp="1"/>
          </p:cNvSpPr>
          <p:nvPr>
            <p:ph type="title"/>
          </p:nvPr>
        </p:nvSpPr>
        <p:spPr>
          <a:xfrm>
            <a:off x="628650" y="365126"/>
            <a:ext cx="7886700" cy="1325563"/>
          </a:xfrm>
        </p:spPr>
        <p:txBody>
          <a:bodyPr/>
          <a:lstStyle/>
          <a:p>
            <a:r>
              <a:rPr lang="en-GB" dirty="0"/>
              <a:t>Concept Development </a:t>
            </a:r>
          </a:p>
        </p:txBody>
      </p:sp>
      <p:pic>
        <p:nvPicPr>
          <p:cNvPr id="15" name="Picture 14">
            <a:extLst>
              <a:ext uri="{FF2B5EF4-FFF2-40B4-BE49-F238E27FC236}">
                <a16:creationId xmlns:a16="http://schemas.microsoft.com/office/drawing/2014/main" id="{81F2D4FA-4F35-4341-9C6C-927820B48CC6}"/>
              </a:ext>
            </a:extLst>
          </p:cNvPr>
          <p:cNvPicPr/>
          <p:nvPr/>
        </p:nvPicPr>
        <p:blipFill rotWithShape="1">
          <a:blip r:embed="rId2">
            <a:extLst>
              <a:ext uri="{28A0092B-C50C-407E-A947-70E740481C1C}">
                <a14:useLocalDpi xmlns:a14="http://schemas.microsoft.com/office/drawing/2010/main" val="0"/>
              </a:ext>
            </a:extLst>
          </a:blip>
          <a:srcRect l="16520" t="39484" r="61572" b="36864"/>
          <a:stretch/>
        </p:blipFill>
        <p:spPr bwMode="auto">
          <a:xfrm>
            <a:off x="628650" y="2307907"/>
            <a:ext cx="3691414" cy="1121093"/>
          </a:xfrm>
          <a:prstGeom prst="rect">
            <a:avLst/>
          </a:prstGeom>
          <a:ln>
            <a:noFill/>
          </a:ln>
          <a:extLst>
            <a:ext uri="{53640926-AAD7-44D8-BBD7-CCE9431645EC}">
              <a14:shadowObscured xmlns:a14="http://schemas.microsoft.com/office/drawing/2010/main"/>
            </a:ext>
          </a:extLst>
        </p:spPr>
      </p:pic>
      <p:sp>
        <p:nvSpPr>
          <p:cNvPr id="16" name="TextBox 15">
            <a:extLst>
              <a:ext uri="{FF2B5EF4-FFF2-40B4-BE49-F238E27FC236}">
                <a16:creationId xmlns:a16="http://schemas.microsoft.com/office/drawing/2014/main" id="{756F7E57-B6A8-437B-A0B0-382CE000F027}"/>
              </a:ext>
            </a:extLst>
          </p:cNvPr>
          <p:cNvSpPr txBox="1"/>
          <p:nvPr/>
        </p:nvSpPr>
        <p:spPr>
          <a:xfrm>
            <a:off x="2049625" y="2078087"/>
            <a:ext cx="895630" cy="300082"/>
          </a:xfrm>
          <a:prstGeom prst="rect">
            <a:avLst/>
          </a:prstGeom>
          <a:noFill/>
        </p:spPr>
        <p:txBody>
          <a:bodyPr wrap="none" rtlCol="0">
            <a:spAutoFit/>
          </a:bodyPr>
          <a:lstStyle/>
          <a:p>
            <a:r>
              <a:rPr lang="en-GB" sz="1350" dirty="0"/>
              <a:t>Concept 4</a:t>
            </a:r>
          </a:p>
        </p:txBody>
      </p:sp>
      <p:pic>
        <p:nvPicPr>
          <p:cNvPr id="17" name="Picture 16">
            <a:extLst>
              <a:ext uri="{FF2B5EF4-FFF2-40B4-BE49-F238E27FC236}">
                <a16:creationId xmlns:a16="http://schemas.microsoft.com/office/drawing/2014/main" id="{1879F0A0-AED5-4C0C-BAD4-B22E04C7EF5C}"/>
              </a:ext>
            </a:extLst>
          </p:cNvPr>
          <p:cNvPicPr>
            <a:picLocks noChangeAspect="1"/>
          </p:cNvPicPr>
          <p:nvPr/>
        </p:nvPicPr>
        <p:blipFill>
          <a:blip r:embed="rId3"/>
          <a:stretch>
            <a:fillRect/>
          </a:stretch>
        </p:blipFill>
        <p:spPr>
          <a:xfrm>
            <a:off x="900335" y="5154290"/>
            <a:ext cx="2035969" cy="1014413"/>
          </a:xfrm>
          <a:prstGeom prst="rect">
            <a:avLst/>
          </a:prstGeom>
        </p:spPr>
      </p:pic>
      <p:graphicFrame>
        <p:nvGraphicFramePr>
          <p:cNvPr id="18" name="Table 17">
            <a:extLst>
              <a:ext uri="{FF2B5EF4-FFF2-40B4-BE49-F238E27FC236}">
                <a16:creationId xmlns:a16="http://schemas.microsoft.com/office/drawing/2014/main" id="{0C73217B-557C-4DC8-AA11-3F81FCE5B264}"/>
              </a:ext>
            </a:extLst>
          </p:cNvPr>
          <p:cNvGraphicFramePr>
            <a:graphicFrameLocks noGrp="1"/>
          </p:cNvGraphicFramePr>
          <p:nvPr>
            <p:extLst>
              <p:ext uri="{D42A27DB-BD31-4B8C-83A1-F6EECF244321}">
                <p14:modId xmlns:p14="http://schemas.microsoft.com/office/powerpoint/2010/main" val="630704814"/>
              </p:ext>
            </p:extLst>
          </p:nvPr>
        </p:nvGraphicFramePr>
        <p:xfrm>
          <a:off x="3685879" y="5361459"/>
          <a:ext cx="1543050" cy="714375"/>
        </p:xfrm>
        <a:graphic>
          <a:graphicData uri="http://schemas.openxmlformats.org/drawingml/2006/table">
            <a:tbl>
              <a:tblPr/>
              <a:tblGrid>
                <a:gridCol w="609600">
                  <a:extLst>
                    <a:ext uri="{9D8B030D-6E8A-4147-A177-3AD203B41FA5}">
                      <a16:colId xmlns:a16="http://schemas.microsoft.com/office/drawing/2014/main" val="2482026107"/>
                    </a:ext>
                  </a:extLst>
                </a:gridCol>
                <a:gridCol w="457200">
                  <a:extLst>
                    <a:ext uri="{9D8B030D-6E8A-4147-A177-3AD203B41FA5}">
                      <a16:colId xmlns:a16="http://schemas.microsoft.com/office/drawing/2014/main" val="1353788769"/>
                    </a:ext>
                  </a:extLst>
                </a:gridCol>
                <a:gridCol w="476250">
                  <a:extLst>
                    <a:ext uri="{9D8B030D-6E8A-4147-A177-3AD203B41FA5}">
                      <a16:colId xmlns:a16="http://schemas.microsoft.com/office/drawing/2014/main" val="60320833"/>
                    </a:ext>
                  </a:extLst>
                </a:gridCol>
              </a:tblGrid>
              <a:tr h="142875">
                <a:tc>
                  <a:txBody>
                    <a:bodyPr/>
                    <a:lstStyle/>
                    <a:p>
                      <a:pPr algn="ctr" fontAlgn="b"/>
                      <a:r>
                        <a:rPr lang="en-GB" sz="800" b="0" i="0" u="none" strike="noStrike">
                          <a:solidFill>
                            <a:srgbClr val="000000"/>
                          </a:solidFill>
                          <a:effectLst/>
                          <a:latin typeface="Arial" panose="020B0604020202020204" pitchFamily="34" charset="0"/>
                        </a:rPr>
                        <a:t>Height (mm)</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Cl</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CdA</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2626548"/>
                  </a:ext>
                </a:extLst>
              </a:tr>
              <a:tr h="142875">
                <a:tc>
                  <a:txBody>
                    <a:bodyPr/>
                    <a:lstStyle/>
                    <a:p>
                      <a:pPr algn="ctr" fontAlgn="b"/>
                      <a:r>
                        <a:rPr lang="en-GB" sz="800" b="0" i="0" u="none" strike="noStrike">
                          <a:solidFill>
                            <a:srgbClr val="000000"/>
                          </a:solidFill>
                          <a:effectLst/>
                          <a:latin typeface="Arial" panose="020B0604020202020204" pitchFamily="34" charset="0"/>
                        </a:rPr>
                        <a:t>30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-5.70460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800" b="0" i="0" u="none" strike="noStrike">
                          <a:solidFill>
                            <a:srgbClr val="000000"/>
                          </a:solidFill>
                          <a:effectLst/>
                          <a:latin typeface="Arial" panose="020B0604020202020204" pitchFamily="34" charset="0"/>
                        </a:rPr>
                        <a:t>0.78464</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extLst>
                  <a:ext uri="{0D108BD9-81ED-4DB2-BD59-A6C34878D82A}">
                    <a16:rowId xmlns:a16="http://schemas.microsoft.com/office/drawing/2014/main" val="4091939098"/>
                  </a:ext>
                </a:extLst>
              </a:tr>
              <a:tr h="142875">
                <a:tc>
                  <a:txBody>
                    <a:bodyPr/>
                    <a:lstStyle/>
                    <a:p>
                      <a:pPr algn="ctr" fontAlgn="b"/>
                      <a:r>
                        <a:rPr lang="en-GB" sz="800" b="0" i="0" u="none" strike="noStrike">
                          <a:solidFill>
                            <a:srgbClr val="000000"/>
                          </a:solidFill>
                          <a:effectLst/>
                          <a:latin typeface="Arial" panose="020B0604020202020204" pitchFamily="34" charset="0"/>
                        </a:rPr>
                        <a:t>40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-4.89410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0E683"/>
                    </a:solidFill>
                  </a:tcPr>
                </a:tc>
                <a:tc>
                  <a:txBody>
                    <a:bodyPr/>
                    <a:lstStyle/>
                    <a:p>
                      <a:pPr algn="ctr" fontAlgn="b"/>
                      <a:r>
                        <a:rPr lang="en-GB" sz="800" b="0" i="0" u="none" strike="noStrike">
                          <a:solidFill>
                            <a:srgbClr val="000000"/>
                          </a:solidFill>
                          <a:effectLst/>
                          <a:latin typeface="Arial" panose="020B0604020202020204" pitchFamily="34" charset="0"/>
                        </a:rPr>
                        <a:t>0.72526</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0E784"/>
                    </a:solidFill>
                  </a:tcPr>
                </a:tc>
                <a:extLst>
                  <a:ext uri="{0D108BD9-81ED-4DB2-BD59-A6C34878D82A}">
                    <a16:rowId xmlns:a16="http://schemas.microsoft.com/office/drawing/2014/main" val="4182493614"/>
                  </a:ext>
                </a:extLst>
              </a:tr>
              <a:tr h="142875">
                <a:tc>
                  <a:txBody>
                    <a:bodyPr/>
                    <a:lstStyle/>
                    <a:p>
                      <a:pPr algn="ctr" fontAlgn="b"/>
                      <a:r>
                        <a:rPr lang="en-GB" sz="800" b="0" i="0" u="none" strike="noStrike">
                          <a:solidFill>
                            <a:srgbClr val="000000"/>
                          </a:solidFill>
                          <a:effectLst/>
                          <a:latin typeface="Arial" panose="020B0604020202020204" pitchFamily="34" charset="0"/>
                        </a:rPr>
                        <a:t>50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-4.72670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F79"/>
                    </a:solidFill>
                  </a:tcPr>
                </a:tc>
                <a:tc>
                  <a:txBody>
                    <a:bodyPr/>
                    <a:lstStyle/>
                    <a:p>
                      <a:pPr algn="ctr" fontAlgn="b"/>
                      <a:r>
                        <a:rPr lang="en-GB" sz="800" b="0" i="0" u="none" strike="noStrike">
                          <a:solidFill>
                            <a:srgbClr val="000000"/>
                          </a:solidFill>
                          <a:effectLst/>
                          <a:latin typeface="Arial" panose="020B0604020202020204" pitchFamily="34" charset="0"/>
                        </a:rPr>
                        <a:t>0.71223</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BC7B"/>
                    </a:solidFill>
                  </a:tcPr>
                </a:tc>
                <a:extLst>
                  <a:ext uri="{0D108BD9-81ED-4DB2-BD59-A6C34878D82A}">
                    <a16:rowId xmlns:a16="http://schemas.microsoft.com/office/drawing/2014/main" val="4244046316"/>
                  </a:ext>
                </a:extLst>
              </a:tr>
              <a:tr h="142875">
                <a:tc>
                  <a:txBody>
                    <a:bodyPr/>
                    <a:lstStyle/>
                    <a:p>
                      <a:pPr algn="ctr" fontAlgn="b"/>
                      <a:r>
                        <a:rPr lang="en-GB" sz="800" b="0" i="0" u="none" strike="noStrike">
                          <a:solidFill>
                            <a:srgbClr val="000000"/>
                          </a:solidFill>
                          <a:effectLst/>
                          <a:latin typeface="Arial" panose="020B0604020202020204" pitchFamily="34" charset="0"/>
                        </a:rPr>
                        <a:t>60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-4.62990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ctr" fontAlgn="b"/>
                      <a:r>
                        <a:rPr lang="en-GB" sz="800" b="0" i="0" u="none" strike="noStrike" dirty="0">
                          <a:solidFill>
                            <a:srgbClr val="000000"/>
                          </a:solidFill>
                          <a:effectLst/>
                          <a:latin typeface="Arial" panose="020B0604020202020204" pitchFamily="34" charset="0"/>
                        </a:rPr>
                        <a:t>0.70042</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extLst>
                  <a:ext uri="{0D108BD9-81ED-4DB2-BD59-A6C34878D82A}">
                    <a16:rowId xmlns:a16="http://schemas.microsoft.com/office/drawing/2014/main" val="3041772060"/>
                  </a:ext>
                </a:extLst>
              </a:tr>
            </a:tbl>
          </a:graphicData>
        </a:graphic>
      </p:graphicFrame>
      <p:graphicFrame>
        <p:nvGraphicFramePr>
          <p:cNvPr id="26" name="Table 25">
            <a:extLst>
              <a:ext uri="{FF2B5EF4-FFF2-40B4-BE49-F238E27FC236}">
                <a16:creationId xmlns:a16="http://schemas.microsoft.com/office/drawing/2014/main" id="{27AEE653-7F38-4604-915C-B7D82BAB66A3}"/>
              </a:ext>
            </a:extLst>
          </p:cNvPr>
          <p:cNvGraphicFramePr>
            <a:graphicFrameLocks noGrp="1"/>
          </p:cNvGraphicFramePr>
          <p:nvPr>
            <p:extLst>
              <p:ext uri="{D42A27DB-BD31-4B8C-83A1-F6EECF244321}">
                <p14:modId xmlns:p14="http://schemas.microsoft.com/office/powerpoint/2010/main" val="4032924952"/>
              </p:ext>
            </p:extLst>
          </p:nvPr>
        </p:nvGraphicFramePr>
        <p:xfrm>
          <a:off x="5978504" y="5447183"/>
          <a:ext cx="1371600" cy="428625"/>
        </p:xfrm>
        <a:graphic>
          <a:graphicData uri="http://schemas.openxmlformats.org/drawingml/2006/table">
            <a:tbl>
              <a:tblPr/>
              <a:tblGrid>
                <a:gridCol w="457200">
                  <a:extLst>
                    <a:ext uri="{9D8B030D-6E8A-4147-A177-3AD203B41FA5}">
                      <a16:colId xmlns:a16="http://schemas.microsoft.com/office/drawing/2014/main" val="1592682615"/>
                    </a:ext>
                  </a:extLst>
                </a:gridCol>
                <a:gridCol w="457200">
                  <a:extLst>
                    <a:ext uri="{9D8B030D-6E8A-4147-A177-3AD203B41FA5}">
                      <a16:colId xmlns:a16="http://schemas.microsoft.com/office/drawing/2014/main" val="4132263425"/>
                    </a:ext>
                  </a:extLst>
                </a:gridCol>
                <a:gridCol w="457200">
                  <a:extLst>
                    <a:ext uri="{9D8B030D-6E8A-4147-A177-3AD203B41FA5}">
                      <a16:colId xmlns:a16="http://schemas.microsoft.com/office/drawing/2014/main" val="476925349"/>
                    </a:ext>
                  </a:extLst>
                </a:gridCol>
              </a:tblGrid>
              <a:tr h="142875">
                <a:tc>
                  <a:txBody>
                    <a:bodyPr/>
                    <a:lstStyle/>
                    <a:p>
                      <a:pPr algn="ctr" fontAlgn="b"/>
                      <a:r>
                        <a:rPr lang="en-GB" sz="800" b="0" i="0" u="none" strike="noStrike">
                          <a:solidFill>
                            <a:srgbClr val="000000"/>
                          </a:solidFill>
                          <a:effectLst/>
                          <a:latin typeface="Arial" panose="020B0604020202020204" pitchFamily="34" charset="0"/>
                        </a:rPr>
                        <a:t>Taper</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dirty="0">
                          <a:solidFill>
                            <a:srgbClr val="000000"/>
                          </a:solidFill>
                          <a:effectLst/>
                          <a:latin typeface="Arial" panose="020B0604020202020204" pitchFamily="34" charset="0"/>
                        </a:rPr>
                        <a:t>Cl</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CdA</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5180087"/>
                  </a:ext>
                </a:extLst>
              </a:tr>
              <a:tr h="142875">
                <a:tc>
                  <a:txBody>
                    <a:bodyPr/>
                    <a:lstStyle/>
                    <a:p>
                      <a:pPr algn="ctr" fontAlgn="b"/>
                      <a:r>
                        <a:rPr lang="en-GB" sz="800" b="0" i="0" u="none" strike="noStrike">
                          <a:solidFill>
                            <a:srgbClr val="000000"/>
                          </a:solidFill>
                          <a:effectLst/>
                          <a:latin typeface="Arial" panose="020B0604020202020204" pitchFamily="34" charset="0"/>
                        </a:rPr>
                        <a:t>0.7</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-2.77690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ctr" fontAlgn="b"/>
                      <a:r>
                        <a:rPr lang="en-GB" sz="800" b="0" i="0" u="none" strike="noStrike">
                          <a:solidFill>
                            <a:srgbClr val="000000"/>
                          </a:solidFill>
                          <a:effectLst/>
                          <a:latin typeface="Arial" panose="020B0604020202020204" pitchFamily="34" charset="0"/>
                        </a:rPr>
                        <a:t>0.84843</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extLst>
                  <a:ext uri="{0D108BD9-81ED-4DB2-BD59-A6C34878D82A}">
                    <a16:rowId xmlns:a16="http://schemas.microsoft.com/office/drawing/2014/main" val="2603340300"/>
                  </a:ext>
                </a:extLst>
              </a:tr>
              <a:tr h="142875">
                <a:tc>
                  <a:txBody>
                    <a:bodyPr/>
                    <a:lstStyle/>
                    <a:p>
                      <a:pPr algn="ctr" fontAlgn="b"/>
                      <a:r>
                        <a:rPr lang="en-GB" sz="800" b="0" i="0" u="none" strike="noStrike">
                          <a:solidFill>
                            <a:srgbClr val="000000"/>
                          </a:solidFill>
                          <a:effectLst/>
                          <a:latin typeface="Arial" panose="020B0604020202020204" pitchFamily="34" charset="0"/>
                        </a:rPr>
                        <a:t>1.8</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effectLst/>
                          <a:latin typeface="Arial" panose="020B0604020202020204" pitchFamily="34" charset="0"/>
                        </a:rPr>
                        <a:t>-4.40470</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800" b="0" i="0" u="none" strike="noStrike" dirty="0">
                          <a:solidFill>
                            <a:srgbClr val="000000"/>
                          </a:solidFill>
                          <a:effectLst/>
                          <a:latin typeface="Arial" panose="020B0604020202020204" pitchFamily="34" charset="0"/>
                        </a:rPr>
                        <a:t>0.74016</a:t>
                      </a:r>
                    </a:p>
                  </a:txBody>
                  <a:tcPr marL="7144" marR="7144" marT="714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extLst>
                  <a:ext uri="{0D108BD9-81ED-4DB2-BD59-A6C34878D82A}">
                    <a16:rowId xmlns:a16="http://schemas.microsoft.com/office/drawing/2014/main" val="1882179774"/>
                  </a:ext>
                </a:extLst>
              </a:tr>
            </a:tbl>
          </a:graphicData>
        </a:graphic>
      </p:graphicFrame>
      <p:sp>
        <p:nvSpPr>
          <p:cNvPr id="27" name="TextBox 26">
            <a:extLst>
              <a:ext uri="{FF2B5EF4-FFF2-40B4-BE49-F238E27FC236}">
                <a16:creationId xmlns:a16="http://schemas.microsoft.com/office/drawing/2014/main" id="{E0937956-47C0-404F-923B-9F94D7D6D90E}"/>
              </a:ext>
            </a:extLst>
          </p:cNvPr>
          <p:cNvSpPr txBox="1"/>
          <p:nvPr/>
        </p:nvSpPr>
        <p:spPr>
          <a:xfrm>
            <a:off x="4862450" y="2000002"/>
            <a:ext cx="4196593" cy="2585323"/>
          </a:xfrm>
          <a:prstGeom prst="rect">
            <a:avLst/>
          </a:prstGeom>
          <a:noFill/>
        </p:spPr>
        <p:txBody>
          <a:bodyPr wrap="square" rtlCol="0">
            <a:spAutoFit/>
          </a:bodyPr>
          <a:lstStyle/>
          <a:p>
            <a:pPr algn="just"/>
            <a:r>
              <a:rPr lang="en-GB" sz="1350" dirty="0"/>
              <a:t>While making concepts we found that the 4</a:t>
            </a:r>
            <a:r>
              <a:rPr lang="en-GB" sz="1350" baseline="30000" dirty="0"/>
              <a:t>th</a:t>
            </a:r>
            <a:r>
              <a:rPr lang="en-GB" sz="1350" dirty="0"/>
              <a:t> concept</a:t>
            </a:r>
          </a:p>
          <a:p>
            <a:pPr algn="just"/>
            <a:r>
              <a:rPr lang="en-GB" sz="1350" dirty="0"/>
              <a:t>worked relatively well when running CFD on the sidepods</a:t>
            </a:r>
          </a:p>
          <a:p>
            <a:pPr algn="just"/>
            <a:r>
              <a:rPr lang="en-GB" sz="1350" dirty="0"/>
              <a:t>and diffuser. Since this concept worked, we altered a few </a:t>
            </a:r>
          </a:p>
          <a:p>
            <a:pPr algn="just"/>
            <a:r>
              <a:rPr lang="en-GB" sz="1350" dirty="0"/>
              <a:t>of the parameters each run to find which dimensions work the best. These diameters included the length, the height of curve and how much it tapers at the rear. These results were then plotted in tables to see which work best. As you can see the 2110mm worked best there for we changed the height of the curve, in which the 30mm height worked best and then altered the taper which the 1.8 taper worked best.</a:t>
            </a:r>
          </a:p>
          <a:p>
            <a:endParaRPr lang="en-GB" sz="1350" dirty="0"/>
          </a:p>
        </p:txBody>
      </p:sp>
      <p:sp>
        <p:nvSpPr>
          <p:cNvPr id="30" name="TextBox 29">
            <a:extLst>
              <a:ext uri="{FF2B5EF4-FFF2-40B4-BE49-F238E27FC236}">
                <a16:creationId xmlns:a16="http://schemas.microsoft.com/office/drawing/2014/main" id="{A2F09CA8-F256-424C-A343-8BF25DCF44E7}"/>
              </a:ext>
            </a:extLst>
          </p:cNvPr>
          <p:cNvSpPr txBox="1"/>
          <p:nvPr/>
        </p:nvSpPr>
        <p:spPr>
          <a:xfrm>
            <a:off x="8013032" y="6232358"/>
            <a:ext cx="1491915" cy="369332"/>
          </a:xfrm>
          <a:prstGeom prst="rect">
            <a:avLst/>
          </a:prstGeom>
          <a:noFill/>
        </p:spPr>
        <p:txBody>
          <a:bodyPr wrap="square" rtlCol="0">
            <a:spAutoFit/>
          </a:bodyPr>
          <a:lstStyle/>
          <a:p>
            <a:r>
              <a:rPr lang="en-GB" dirty="0"/>
              <a:t>Dion Billing</a:t>
            </a:r>
          </a:p>
        </p:txBody>
      </p:sp>
    </p:spTree>
    <p:extLst>
      <p:ext uri="{BB962C8B-B14F-4D97-AF65-F5344CB8AC3E}">
        <p14:creationId xmlns:p14="http://schemas.microsoft.com/office/powerpoint/2010/main" val="46558929"/>
      </p:ext>
    </p:extLst>
  </p:cSld>
  <p:clrMapOvr>
    <a:masterClrMapping/>
  </p:clrMapOvr>
  <p:transition>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4712006" y="38728"/>
            <a:ext cx="992913"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5" y="39005"/>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14" name="Title 1">
            <a:extLst>
              <a:ext uri="{FF2B5EF4-FFF2-40B4-BE49-F238E27FC236}">
                <a16:creationId xmlns:a16="http://schemas.microsoft.com/office/drawing/2014/main" id="{4FA959EE-1895-4CEB-9854-FF722EC26869}"/>
              </a:ext>
            </a:extLst>
          </p:cNvPr>
          <p:cNvSpPr>
            <a:spLocks noGrp="1"/>
          </p:cNvSpPr>
          <p:nvPr>
            <p:ph type="title"/>
          </p:nvPr>
        </p:nvSpPr>
        <p:spPr>
          <a:xfrm>
            <a:off x="628650" y="365126"/>
            <a:ext cx="7886700" cy="1325563"/>
          </a:xfrm>
        </p:spPr>
        <p:txBody>
          <a:bodyPr/>
          <a:lstStyle/>
          <a:p>
            <a:r>
              <a:rPr lang="en-GB" dirty="0"/>
              <a:t>Concept Development Continued</a:t>
            </a:r>
          </a:p>
        </p:txBody>
      </p:sp>
      <p:sp>
        <p:nvSpPr>
          <p:cNvPr id="15" name="Content Placeholder 2">
            <a:extLst>
              <a:ext uri="{FF2B5EF4-FFF2-40B4-BE49-F238E27FC236}">
                <a16:creationId xmlns:a16="http://schemas.microsoft.com/office/drawing/2014/main" id="{0767CF2B-D2E4-475B-8955-181E3FA2E4C6}"/>
              </a:ext>
            </a:extLst>
          </p:cNvPr>
          <p:cNvSpPr txBox="1">
            <a:spLocks/>
          </p:cNvSpPr>
          <p:nvPr/>
        </p:nvSpPr>
        <p:spPr>
          <a:xfrm>
            <a:off x="628650" y="1825625"/>
            <a:ext cx="7886700" cy="4351338"/>
          </a:xfrm>
          <a:prstGeom prst="rect">
            <a:avLst/>
          </a:prstGeom>
        </p:spPr>
        <p:txBody>
          <a:bodyPr/>
          <a:lst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sym typeface="Calibri" pitchFamily="34" charset="0"/>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sym typeface="Calibri" pitchFamily="34" charset="0"/>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5pPr>
            <a:lvl6pPr marL="25146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6pPr>
            <a:lvl7pPr marL="29718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7pPr>
            <a:lvl8pPr marL="34290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8pPr>
            <a:lvl9pPr marL="38862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9pPr>
          </a:lstStyle>
          <a:p>
            <a:pPr marL="0" indent="0">
              <a:buFont typeface="Arial" pitchFamily="34" charset="0"/>
              <a:buNone/>
            </a:pPr>
            <a:r>
              <a:rPr lang="en-GB" kern="0"/>
              <a:t>After doing this research into the sidepod the diffuser had changed its dimensions completely making the sidepod design obsolete.</a:t>
            </a:r>
            <a:endParaRPr lang="en-GB" kern="0" dirty="0"/>
          </a:p>
        </p:txBody>
      </p:sp>
      <p:sp>
        <p:nvSpPr>
          <p:cNvPr id="16" name="TextBox 15">
            <a:extLst>
              <a:ext uri="{FF2B5EF4-FFF2-40B4-BE49-F238E27FC236}">
                <a16:creationId xmlns:a16="http://schemas.microsoft.com/office/drawing/2014/main" id="{07DA73E6-75EB-4260-9617-33FCEE0430B4}"/>
              </a:ext>
            </a:extLst>
          </p:cNvPr>
          <p:cNvSpPr txBox="1"/>
          <p:nvPr/>
        </p:nvSpPr>
        <p:spPr>
          <a:xfrm>
            <a:off x="8013032" y="6232358"/>
            <a:ext cx="1491915" cy="369332"/>
          </a:xfrm>
          <a:prstGeom prst="rect">
            <a:avLst/>
          </a:prstGeom>
          <a:noFill/>
        </p:spPr>
        <p:txBody>
          <a:bodyPr wrap="square" rtlCol="0">
            <a:spAutoFit/>
          </a:bodyPr>
          <a:lstStyle/>
          <a:p>
            <a:r>
              <a:rPr lang="en-GB" dirty="0"/>
              <a:t>Dion Billing</a:t>
            </a:r>
          </a:p>
        </p:txBody>
      </p:sp>
    </p:spTree>
    <p:extLst>
      <p:ext uri="{BB962C8B-B14F-4D97-AF65-F5344CB8AC3E}">
        <p14:creationId xmlns:p14="http://schemas.microsoft.com/office/powerpoint/2010/main" val="885960689"/>
      </p:ext>
    </p:extLst>
  </p:cSld>
  <p:clrMapOvr>
    <a:masterClrMapping/>
  </p:clrMapOvr>
  <p:transition>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4712006" y="38728"/>
            <a:ext cx="992913"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5" y="39005"/>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14" name="Title 1">
            <a:extLst>
              <a:ext uri="{FF2B5EF4-FFF2-40B4-BE49-F238E27FC236}">
                <a16:creationId xmlns:a16="http://schemas.microsoft.com/office/drawing/2014/main" id="{EC41DA97-AFEB-47CD-AA10-AD00316FC810}"/>
              </a:ext>
            </a:extLst>
          </p:cNvPr>
          <p:cNvSpPr>
            <a:spLocks noGrp="1"/>
          </p:cNvSpPr>
          <p:nvPr>
            <p:ph type="title"/>
          </p:nvPr>
        </p:nvSpPr>
        <p:spPr>
          <a:xfrm>
            <a:off x="628650" y="365126"/>
            <a:ext cx="7886700" cy="1325563"/>
          </a:xfrm>
        </p:spPr>
        <p:txBody>
          <a:bodyPr/>
          <a:lstStyle/>
          <a:p>
            <a:r>
              <a:rPr lang="en-GB" dirty="0"/>
              <a:t>Final Design</a:t>
            </a:r>
          </a:p>
        </p:txBody>
      </p:sp>
      <p:grpSp>
        <p:nvGrpSpPr>
          <p:cNvPr id="15" name="Group 14">
            <a:extLst>
              <a:ext uri="{FF2B5EF4-FFF2-40B4-BE49-F238E27FC236}">
                <a16:creationId xmlns:a16="http://schemas.microsoft.com/office/drawing/2014/main" id="{7EB5E867-0F43-43BD-9A98-FFFFD60DE5AE}"/>
              </a:ext>
            </a:extLst>
          </p:cNvPr>
          <p:cNvGrpSpPr/>
          <p:nvPr/>
        </p:nvGrpSpPr>
        <p:grpSpPr>
          <a:xfrm>
            <a:off x="628650" y="2224082"/>
            <a:ext cx="3360315" cy="2829761"/>
            <a:chOff x="0" y="0"/>
            <a:chExt cx="3324860" cy="2894551"/>
          </a:xfrm>
        </p:grpSpPr>
        <p:pic>
          <p:nvPicPr>
            <p:cNvPr id="16" name="Picture 15">
              <a:extLst>
                <a:ext uri="{FF2B5EF4-FFF2-40B4-BE49-F238E27FC236}">
                  <a16:creationId xmlns:a16="http://schemas.microsoft.com/office/drawing/2014/main" id="{468C3F4D-AF21-44EB-8EB0-AA8BDD1D6C7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2469" t="41453" r="19659" b="37587"/>
            <a:stretch/>
          </p:blipFill>
          <p:spPr bwMode="auto">
            <a:xfrm>
              <a:off x="0" y="0"/>
              <a:ext cx="3324860" cy="818515"/>
            </a:xfrm>
            <a:prstGeom prst="rect">
              <a:avLst/>
            </a:prstGeom>
            <a:ln>
              <a:noFill/>
            </a:ln>
            <a:extLst>
              <a:ext uri="{53640926-AAD7-44D8-BBD7-CCE9431645EC}">
                <a14:shadowObscured xmlns:a14="http://schemas.microsoft.com/office/drawing/2010/main"/>
              </a:ext>
            </a:extLst>
          </p:spPr>
        </p:pic>
        <p:pic>
          <p:nvPicPr>
            <p:cNvPr id="17" name="Picture 16">
              <a:extLst>
                <a:ext uri="{FF2B5EF4-FFF2-40B4-BE49-F238E27FC236}">
                  <a16:creationId xmlns:a16="http://schemas.microsoft.com/office/drawing/2014/main" id="{02933EC7-CAC0-4EF3-9E6F-F2B85B5FEC0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2188" t="29601" r="23421" b="21816"/>
            <a:stretch/>
          </p:blipFill>
          <p:spPr bwMode="auto">
            <a:xfrm>
              <a:off x="0" y="858741"/>
              <a:ext cx="3307715" cy="2035810"/>
            </a:xfrm>
            <a:prstGeom prst="rect">
              <a:avLst/>
            </a:prstGeom>
            <a:ln>
              <a:noFill/>
            </a:ln>
            <a:extLst>
              <a:ext uri="{53640926-AAD7-44D8-BBD7-CCE9431645EC}">
                <a14:shadowObscured xmlns:a14="http://schemas.microsoft.com/office/drawing/2010/main"/>
              </a:ext>
            </a:extLst>
          </p:spPr>
        </p:pic>
      </p:grpSp>
      <p:sp>
        <p:nvSpPr>
          <p:cNvPr id="18" name="TextBox 17">
            <a:extLst>
              <a:ext uri="{FF2B5EF4-FFF2-40B4-BE49-F238E27FC236}">
                <a16:creationId xmlns:a16="http://schemas.microsoft.com/office/drawing/2014/main" id="{35B9917A-4D95-4B38-B5E8-55B30A1D3281}"/>
              </a:ext>
            </a:extLst>
          </p:cNvPr>
          <p:cNvSpPr txBox="1"/>
          <p:nvPr/>
        </p:nvSpPr>
        <p:spPr>
          <a:xfrm>
            <a:off x="4366470" y="2266601"/>
            <a:ext cx="4148880" cy="1962076"/>
          </a:xfrm>
          <a:prstGeom prst="rect">
            <a:avLst/>
          </a:prstGeom>
          <a:noFill/>
        </p:spPr>
        <p:txBody>
          <a:bodyPr wrap="square" rtlCol="0">
            <a:spAutoFit/>
          </a:bodyPr>
          <a:lstStyle/>
          <a:p>
            <a:pPr algn="just"/>
            <a:r>
              <a:rPr lang="en-GB" sz="1350" dirty="0"/>
              <a:t>To the left is the final design of the sidepods. As you can see the sidepods taper away at the back and also end at a lower point than the front. The front of the sidepods had to be moved back as they were attracting the majority of the air away from the diffuser and making it less effective. The entrance into the sidepod is filleted so no rough edges affect the air flow along with a small exit hole onto the rear of the diffuser to utilise it as much as possible.</a:t>
            </a:r>
          </a:p>
        </p:txBody>
      </p:sp>
      <p:sp>
        <p:nvSpPr>
          <p:cNvPr id="26" name="TextBox 25">
            <a:extLst>
              <a:ext uri="{FF2B5EF4-FFF2-40B4-BE49-F238E27FC236}">
                <a16:creationId xmlns:a16="http://schemas.microsoft.com/office/drawing/2014/main" id="{3480AAC9-BC0C-4C2B-ADF7-BDA99BDE74D6}"/>
              </a:ext>
            </a:extLst>
          </p:cNvPr>
          <p:cNvSpPr txBox="1"/>
          <p:nvPr/>
        </p:nvSpPr>
        <p:spPr>
          <a:xfrm>
            <a:off x="8013032" y="6232358"/>
            <a:ext cx="1491915" cy="369332"/>
          </a:xfrm>
          <a:prstGeom prst="rect">
            <a:avLst/>
          </a:prstGeom>
          <a:noFill/>
        </p:spPr>
        <p:txBody>
          <a:bodyPr wrap="square" rtlCol="0">
            <a:spAutoFit/>
          </a:bodyPr>
          <a:lstStyle/>
          <a:p>
            <a:r>
              <a:rPr lang="en-GB" dirty="0"/>
              <a:t>Dion Billing</a:t>
            </a:r>
          </a:p>
        </p:txBody>
      </p:sp>
    </p:spTree>
    <p:extLst>
      <p:ext uri="{BB962C8B-B14F-4D97-AF65-F5344CB8AC3E}">
        <p14:creationId xmlns:p14="http://schemas.microsoft.com/office/powerpoint/2010/main" val="3553859029"/>
      </p:ext>
    </p:extLst>
  </p:cSld>
  <p:clrMapOvr>
    <a:masterClrMapping/>
  </p:clrMapOvr>
  <p:transition>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4712006" y="38728"/>
            <a:ext cx="992913"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5" y="39005"/>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14" name="Title 1">
            <a:extLst>
              <a:ext uri="{FF2B5EF4-FFF2-40B4-BE49-F238E27FC236}">
                <a16:creationId xmlns:a16="http://schemas.microsoft.com/office/drawing/2014/main" id="{E5BBE5A4-345D-4FFF-8F1B-3685C6829706}"/>
              </a:ext>
            </a:extLst>
          </p:cNvPr>
          <p:cNvSpPr>
            <a:spLocks noGrp="1"/>
          </p:cNvSpPr>
          <p:nvPr>
            <p:ph type="title"/>
          </p:nvPr>
        </p:nvSpPr>
        <p:spPr>
          <a:xfrm>
            <a:off x="628650" y="365126"/>
            <a:ext cx="7886700" cy="1325563"/>
          </a:xfrm>
        </p:spPr>
        <p:txBody>
          <a:bodyPr/>
          <a:lstStyle/>
          <a:p>
            <a:r>
              <a:rPr lang="en-GB" dirty="0"/>
              <a:t>Future Research</a:t>
            </a:r>
          </a:p>
        </p:txBody>
      </p:sp>
      <p:sp>
        <p:nvSpPr>
          <p:cNvPr id="15" name="Content Placeholder 2">
            <a:extLst>
              <a:ext uri="{FF2B5EF4-FFF2-40B4-BE49-F238E27FC236}">
                <a16:creationId xmlns:a16="http://schemas.microsoft.com/office/drawing/2014/main" id="{C6E77616-0330-4038-9B3B-D3608E0FEB04}"/>
              </a:ext>
            </a:extLst>
          </p:cNvPr>
          <p:cNvSpPr txBox="1">
            <a:spLocks/>
          </p:cNvSpPr>
          <p:nvPr/>
        </p:nvSpPr>
        <p:spPr>
          <a:xfrm>
            <a:off x="628650" y="1825625"/>
            <a:ext cx="7886700" cy="4351338"/>
          </a:xfrm>
          <a:prstGeom prst="rect">
            <a:avLst/>
          </a:prstGeom>
        </p:spPr>
        <p:txBody>
          <a:bodyPr/>
          <a:lstStyle>
            <a:lvl1pPr marL="228600" indent="-228600" algn="l" rtl="0" eaLnBrk="0" fontAlgn="base" hangingPunct="0">
              <a:lnSpc>
                <a:spcPct val="90000"/>
              </a:lnSpc>
              <a:spcBef>
                <a:spcPts val="1000"/>
              </a:spcBef>
              <a:spcAft>
                <a:spcPct val="0"/>
              </a:spcAft>
              <a:buFont typeface="Arial" pitchFamily="34" charset="0"/>
              <a:buChar char="•"/>
              <a:defRPr sz="2800">
                <a:solidFill>
                  <a:schemeClr val="tx1"/>
                </a:solidFill>
                <a:latin typeface="+mn-lt"/>
                <a:ea typeface="+mn-ea"/>
                <a:cs typeface="+mn-cs"/>
                <a:sym typeface="Calibri" pitchFamily="34" charset="0"/>
              </a:defRPr>
            </a:lvl1pPr>
            <a:lvl2pPr marL="685800" indent="-228600" algn="l" rtl="0" eaLnBrk="0" fontAlgn="base" hangingPunct="0">
              <a:lnSpc>
                <a:spcPct val="90000"/>
              </a:lnSpc>
              <a:spcBef>
                <a:spcPts val="500"/>
              </a:spcBef>
              <a:spcAft>
                <a:spcPct val="0"/>
              </a:spcAft>
              <a:buFont typeface="Arial" pitchFamily="34" charset="0"/>
              <a:buChar char="•"/>
              <a:defRPr sz="2400">
                <a:solidFill>
                  <a:schemeClr val="tx1"/>
                </a:solidFill>
                <a:latin typeface="+mn-lt"/>
                <a:ea typeface="+mn-ea"/>
                <a:sym typeface="Calibri" pitchFamily="34" charset="0"/>
              </a:defRPr>
            </a:lvl2pPr>
            <a:lvl3pPr marL="11430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3pPr>
            <a:lvl4pPr marL="16002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4pPr>
            <a:lvl5pPr marL="2057400" indent="-228600" algn="l" rtl="0" eaLnBrk="0" fontAlgn="base" hangingPunct="0">
              <a:lnSpc>
                <a:spcPct val="90000"/>
              </a:lnSpc>
              <a:spcBef>
                <a:spcPts val="500"/>
              </a:spcBef>
              <a:spcAft>
                <a:spcPct val="0"/>
              </a:spcAft>
              <a:buFont typeface="Arial" pitchFamily="34" charset="0"/>
              <a:buChar char="•"/>
              <a:defRPr sz="2000">
                <a:solidFill>
                  <a:schemeClr val="tx1"/>
                </a:solidFill>
                <a:latin typeface="+mn-lt"/>
                <a:ea typeface="+mn-ea"/>
                <a:sym typeface="Calibri" pitchFamily="34" charset="0"/>
              </a:defRPr>
            </a:lvl5pPr>
            <a:lvl6pPr marL="25146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6pPr>
            <a:lvl7pPr marL="29718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7pPr>
            <a:lvl8pPr marL="34290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8pPr>
            <a:lvl9pPr marL="3886200" indent="-228600" algn="l" rtl="0" fontAlgn="base">
              <a:lnSpc>
                <a:spcPct val="90000"/>
              </a:lnSpc>
              <a:spcBef>
                <a:spcPts val="500"/>
              </a:spcBef>
              <a:spcAft>
                <a:spcPct val="0"/>
              </a:spcAft>
              <a:buFont typeface="Arial" pitchFamily="34" charset="0"/>
              <a:buChar char="•"/>
              <a:defRPr>
                <a:solidFill>
                  <a:schemeClr val="tx1"/>
                </a:solidFill>
                <a:latin typeface="+mn-lt"/>
                <a:ea typeface="+mn-ea"/>
                <a:sym typeface="Calibri" pitchFamily="34" charset="0"/>
              </a:defRPr>
            </a:lvl9pPr>
          </a:lstStyle>
          <a:p>
            <a:pPr marL="0" indent="0">
              <a:buFont typeface="Arial" pitchFamily="34" charset="0"/>
              <a:buNone/>
            </a:pPr>
            <a:r>
              <a:rPr lang="en-GB" kern="0"/>
              <a:t>To further advance my sidepod design I would investigate the effect of gills and chimneys once added on to see how they would affect the aerodynamics of the sidepod as (C. M. DE SILVA*) has done.</a:t>
            </a:r>
            <a:endParaRPr lang="en-GB" kern="0" dirty="0"/>
          </a:p>
        </p:txBody>
      </p:sp>
      <p:sp>
        <p:nvSpPr>
          <p:cNvPr id="16" name="TextBox 15">
            <a:extLst>
              <a:ext uri="{FF2B5EF4-FFF2-40B4-BE49-F238E27FC236}">
                <a16:creationId xmlns:a16="http://schemas.microsoft.com/office/drawing/2014/main" id="{180DCB33-3C70-4E10-8952-537741B6E38C}"/>
              </a:ext>
            </a:extLst>
          </p:cNvPr>
          <p:cNvSpPr txBox="1"/>
          <p:nvPr/>
        </p:nvSpPr>
        <p:spPr>
          <a:xfrm>
            <a:off x="8013032" y="6232358"/>
            <a:ext cx="1491915" cy="369332"/>
          </a:xfrm>
          <a:prstGeom prst="rect">
            <a:avLst/>
          </a:prstGeom>
          <a:noFill/>
        </p:spPr>
        <p:txBody>
          <a:bodyPr wrap="square" rtlCol="0">
            <a:spAutoFit/>
          </a:bodyPr>
          <a:lstStyle/>
          <a:p>
            <a:r>
              <a:rPr lang="en-GB" dirty="0"/>
              <a:t>Dion Billing</a:t>
            </a:r>
          </a:p>
        </p:txBody>
      </p:sp>
    </p:spTree>
    <p:extLst>
      <p:ext uri="{BB962C8B-B14F-4D97-AF65-F5344CB8AC3E}">
        <p14:creationId xmlns:p14="http://schemas.microsoft.com/office/powerpoint/2010/main" val="2273381850"/>
      </p:ext>
    </p:extLst>
  </p:cSld>
  <p:clrMapOvr>
    <a:masterClrMapping/>
  </p:clrMapOvr>
  <p:transition>
    <p:wipe/>
  </p:transition>
</p:sld>
</file>

<file path=ppt/slides/slide34.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grpSp>
        <p:nvGrpSpPr>
          <p:cNvPr id="29698" name="组合 2"/>
          <p:cNvGrpSpPr>
            <a:grpSpLocks/>
          </p:cNvGrpSpPr>
          <p:nvPr/>
        </p:nvGrpSpPr>
        <p:grpSpPr bwMode="auto">
          <a:xfrm>
            <a:off x="1287380" y="2568575"/>
            <a:ext cx="8987591" cy="1720850"/>
            <a:chOff x="0" y="0"/>
            <a:chExt cx="6787857" cy="1720986"/>
          </a:xfrm>
        </p:grpSpPr>
        <p:grpSp>
          <p:nvGrpSpPr>
            <p:cNvPr id="29699" name="组合 13"/>
            <p:cNvGrpSpPr>
              <a:grpSpLocks/>
            </p:cNvGrpSpPr>
            <p:nvPr/>
          </p:nvGrpSpPr>
          <p:grpSpPr bwMode="auto">
            <a:xfrm>
              <a:off x="0" y="0"/>
              <a:ext cx="6787857" cy="1720986"/>
              <a:chOff x="0" y="0"/>
              <a:chExt cx="6787857" cy="1720986"/>
            </a:xfrm>
          </p:grpSpPr>
          <p:grpSp>
            <p:nvGrpSpPr>
              <p:cNvPr id="29701" name="Group 4"/>
              <p:cNvGrpSpPr>
                <a:grpSpLocks/>
              </p:cNvGrpSpPr>
              <p:nvPr/>
            </p:nvGrpSpPr>
            <p:grpSpPr bwMode="auto">
              <a:xfrm>
                <a:off x="0" y="0"/>
                <a:ext cx="1847850" cy="1720986"/>
                <a:chOff x="0" y="0"/>
                <a:chExt cx="3219" cy="2998"/>
              </a:xfrm>
            </p:grpSpPr>
            <p:sp>
              <p:nvSpPr>
                <p:cNvPr id="29703"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sp>
              <p:nvSpPr>
                <p:cNvPr id="29704"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chemeClr val="bg1"/>
                </a:solidFill>
                <a:ln w="9525">
                  <a:noFill/>
                  <a:bevel/>
                  <a:headEnd/>
                  <a:tailEnd/>
                </a:ln>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zh-CN" sz="1800" b="0" i="0" u="none" strike="noStrike" kern="1200" cap="none" spc="0" normalizeH="0" baseline="0" noProof="0">
                    <a:ln>
                      <a:noFill/>
                    </a:ln>
                    <a:solidFill>
                      <a:srgbClr val="000000"/>
                    </a:solidFill>
                    <a:effectLst/>
                    <a:uLnTx/>
                    <a:uFillTx/>
                    <a:latin typeface="Calibri" pitchFamily="34" charset="0"/>
                    <a:ea typeface="宋体" pitchFamily="2" charset="-122"/>
                    <a:cs typeface="Calibri" pitchFamily="34" charset="0"/>
                    <a:sym typeface="Calibri" pitchFamily="34" charset="0"/>
                  </a:endParaRPr>
                </a:p>
              </p:txBody>
            </p:sp>
          </p:grpSp>
          <p:sp>
            <p:nvSpPr>
              <p:cNvPr id="29702" name="文本框 12"/>
              <p:cNvSpPr>
                <a:spLocks noChangeArrowheads="1"/>
              </p:cNvSpPr>
              <p:nvPr/>
            </p:nvSpPr>
            <p:spPr bwMode="auto">
              <a:xfrm>
                <a:off x="1773855" y="129972"/>
                <a:ext cx="5014002" cy="1200424"/>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r>
                  <a:rPr kumimoji="0" lang="en-US" altLang="zh-CN"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rPr>
                  <a:t>Summary</a:t>
                </a:r>
                <a:endParaRPr kumimoji="0" lang="zh-CN" altLang="en-US" sz="72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sym typeface="微软雅黑" pitchFamily="34" charset="-122"/>
                </a:endParaRPr>
              </a:p>
            </p:txBody>
          </p:sp>
        </p:grpSp>
        <p:sp>
          <p:nvSpPr>
            <p:cNvPr id="29700" name="矩形 14"/>
            <p:cNvSpPr>
              <a:spLocks noChangeArrowheads="1"/>
            </p:cNvSpPr>
            <p:nvPr/>
          </p:nvSpPr>
          <p:spPr bwMode="auto">
            <a:xfrm>
              <a:off x="2066925" y="1248405"/>
              <a:ext cx="3856037" cy="23085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tabLst/>
                <a:defRPr/>
              </a:pPr>
              <a:endParaRPr kumimoji="0" lang="zh-CN" altLang="en-US" sz="900" b="0" i="0" u="none" strike="noStrike" kern="1200" cap="none" spc="0" normalizeH="0" baseline="0" noProof="0" dirty="0">
                <a:ln>
                  <a:noFill/>
                </a:ln>
                <a:solidFill>
                  <a:srgbClr val="FFFFFF"/>
                </a:solidFill>
                <a:effectLst/>
                <a:uLnTx/>
                <a:uFillTx/>
                <a:latin typeface="Calibri" pitchFamily="34" charset="0"/>
                <a:ea typeface="宋体" pitchFamily="2" charset="-122"/>
                <a:cs typeface="Calibri" pitchFamily="34" charset="0"/>
                <a:sym typeface="Calibri" pitchFamily="34" charset="0"/>
              </a:endParaRPr>
            </a:p>
          </p:txBody>
        </p:sp>
      </p:grpSp>
    </p:spTree>
    <p:extLst>
      <p:ext uri="{BB962C8B-B14F-4D97-AF65-F5344CB8AC3E}">
        <p14:creationId xmlns:p14="http://schemas.microsoft.com/office/powerpoint/2010/main" val="1084975861"/>
      </p:ext>
    </p:extLst>
  </p:cSld>
  <p:clrMapOvr>
    <a:masterClrMapping/>
  </p:clrMapOvr>
  <p:transition>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5798679" y="48252"/>
            <a:ext cx="1111891"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22500" y="31210"/>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7" name="TextBox 6">
            <a:extLst>
              <a:ext uri="{FF2B5EF4-FFF2-40B4-BE49-F238E27FC236}">
                <a16:creationId xmlns:a16="http://schemas.microsoft.com/office/drawing/2014/main" id="{B2874C0D-64FE-4DD9-8428-B89D48EA6FC6}"/>
              </a:ext>
            </a:extLst>
          </p:cNvPr>
          <p:cNvSpPr txBox="1"/>
          <p:nvPr/>
        </p:nvSpPr>
        <p:spPr>
          <a:xfrm>
            <a:off x="660400" y="901700"/>
            <a:ext cx="3035300" cy="461665"/>
          </a:xfrm>
          <a:prstGeom prst="rect">
            <a:avLst/>
          </a:prstGeom>
          <a:noFill/>
        </p:spPr>
        <p:txBody>
          <a:bodyPr wrap="square" rtlCol="0">
            <a:spAutoFit/>
          </a:bodyPr>
          <a:lstStyle/>
          <a:p>
            <a:r>
              <a:rPr lang="en-GB" sz="2400" dirty="0"/>
              <a:t>Achievement</a:t>
            </a:r>
          </a:p>
        </p:txBody>
      </p:sp>
      <p:graphicFrame>
        <p:nvGraphicFramePr>
          <p:cNvPr id="9" name="Table 8">
            <a:extLst>
              <a:ext uri="{FF2B5EF4-FFF2-40B4-BE49-F238E27FC236}">
                <a16:creationId xmlns:a16="http://schemas.microsoft.com/office/drawing/2014/main" id="{957F701E-E253-4CDD-A529-F6E0661B55FC}"/>
              </a:ext>
            </a:extLst>
          </p:cNvPr>
          <p:cNvGraphicFramePr>
            <a:graphicFrameLocks noGrp="1"/>
          </p:cNvGraphicFramePr>
          <p:nvPr>
            <p:extLst>
              <p:ext uri="{D42A27DB-BD31-4B8C-83A1-F6EECF244321}">
                <p14:modId xmlns:p14="http://schemas.microsoft.com/office/powerpoint/2010/main" val="1209606222"/>
              </p:ext>
            </p:extLst>
          </p:nvPr>
        </p:nvGraphicFramePr>
        <p:xfrm>
          <a:off x="756197" y="1707852"/>
          <a:ext cx="8438603" cy="3003208"/>
        </p:xfrm>
        <a:graphic>
          <a:graphicData uri="http://schemas.openxmlformats.org/drawingml/2006/table">
            <a:tbl>
              <a:tblPr firstRow="1" firstCol="1" bandRow="1">
                <a:tableStyleId>{5C22544A-7EE6-4342-B048-85BDC9FD1C3A}</a:tableStyleId>
              </a:tblPr>
              <a:tblGrid>
                <a:gridCol w="2368806">
                  <a:extLst>
                    <a:ext uri="{9D8B030D-6E8A-4147-A177-3AD203B41FA5}">
                      <a16:colId xmlns:a16="http://schemas.microsoft.com/office/drawing/2014/main" val="2486471862"/>
                    </a:ext>
                  </a:extLst>
                </a:gridCol>
                <a:gridCol w="1930400">
                  <a:extLst>
                    <a:ext uri="{9D8B030D-6E8A-4147-A177-3AD203B41FA5}">
                      <a16:colId xmlns:a16="http://schemas.microsoft.com/office/drawing/2014/main" val="3858550995"/>
                    </a:ext>
                  </a:extLst>
                </a:gridCol>
                <a:gridCol w="2043897">
                  <a:extLst>
                    <a:ext uri="{9D8B030D-6E8A-4147-A177-3AD203B41FA5}">
                      <a16:colId xmlns:a16="http://schemas.microsoft.com/office/drawing/2014/main" val="2422810667"/>
                    </a:ext>
                  </a:extLst>
                </a:gridCol>
                <a:gridCol w="2095500">
                  <a:extLst>
                    <a:ext uri="{9D8B030D-6E8A-4147-A177-3AD203B41FA5}">
                      <a16:colId xmlns:a16="http://schemas.microsoft.com/office/drawing/2014/main" val="660775724"/>
                    </a:ext>
                  </a:extLst>
                </a:gridCol>
              </a:tblGrid>
              <a:tr h="291660">
                <a:tc>
                  <a:txBody>
                    <a:bodyPr/>
                    <a:lstStyle/>
                    <a:p>
                      <a:pPr indent="127000" algn="just">
                        <a:lnSpc>
                          <a:spcPct val="150000"/>
                        </a:lnSpc>
                        <a:spcAft>
                          <a:spcPts val="0"/>
                        </a:spcAft>
                      </a:pP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Target</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Present achievement</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Completion rate</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391261029"/>
                  </a:ext>
                </a:extLst>
              </a:tr>
              <a:tr h="291660">
                <a:tc>
                  <a:txBody>
                    <a:bodyPr/>
                    <a:lstStyle/>
                    <a:p>
                      <a:pPr indent="127000" algn="just">
                        <a:lnSpc>
                          <a:spcPct val="150000"/>
                        </a:lnSpc>
                        <a:spcAft>
                          <a:spcPts val="0"/>
                        </a:spcAft>
                      </a:pPr>
                      <a:r>
                        <a:rPr lang="en-GB" sz="1600" kern="100">
                          <a:effectLst/>
                        </a:rPr>
                        <a:t>Cl</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dirty="0">
                          <a:effectLst/>
                        </a:rPr>
                        <a:t>-1.92</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-1.67</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87%</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378668819"/>
                  </a:ext>
                </a:extLst>
              </a:tr>
              <a:tr h="291660">
                <a:tc>
                  <a:txBody>
                    <a:bodyPr/>
                    <a:lstStyle/>
                    <a:p>
                      <a:pPr indent="127000" algn="just">
                        <a:lnSpc>
                          <a:spcPct val="150000"/>
                        </a:lnSpc>
                        <a:spcAft>
                          <a:spcPts val="0"/>
                        </a:spcAft>
                      </a:pPr>
                      <a:r>
                        <a:rPr lang="en-GB" sz="1600" kern="100">
                          <a:effectLst/>
                        </a:rPr>
                        <a:t>Cd</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0.77</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0.77</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100%</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11530716"/>
                  </a:ext>
                </a:extLst>
              </a:tr>
              <a:tr h="618200">
                <a:tc>
                  <a:txBody>
                    <a:bodyPr/>
                    <a:lstStyle/>
                    <a:p>
                      <a:pPr indent="127000" algn="just">
                        <a:lnSpc>
                          <a:spcPct val="150000"/>
                        </a:lnSpc>
                        <a:spcAft>
                          <a:spcPts val="0"/>
                        </a:spcAft>
                      </a:pPr>
                      <a:r>
                        <a:rPr lang="en-GB" sz="1600" kern="100">
                          <a:effectLst/>
                        </a:rPr>
                        <a:t>Downforce@top speed</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6000N</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dirty="0">
                          <a:effectLst/>
                        </a:rPr>
                        <a:t>5013N</a:t>
                      </a:r>
                    </a:p>
                    <a:p>
                      <a:pPr indent="127000" algn="just">
                        <a:lnSpc>
                          <a:spcPct val="150000"/>
                        </a:lnSpc>
                        <a:spcAft>
                          <a:spcPts val="0"/>
                        </a:spcAft>
                      </a:pPr>
                      <a:r>
                        <a:rPr lang="en-GB" sz="1600" kern="100" dirty="0">
                          <a:effectLst/>
                        </a:rPr>
                        <a:t>(front area: 1.16m</a:t>
                      </a:r>
                      <a:r>
                        <a:rPr lang="en-US" altLang="zh-CN" sz="1600" kern="100" dirty="0">
                          <a:effectLst/>
                        </a:rPr>
                        <a:t>²</a:t>
                      </a:r>
                      <a:r>
                        <a:rPr lang="en-GB" sz="1600" kern="100" dirty="0">
                          <a:effectLst/>
                        </a:rPr>
                        <a:t> )</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83.5%</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987998177"/>
                  </a:ext>
                </a:extLst>
              </a:tr>
              <a:tr h="618200">
                <a:tc>
                  <a:txBody>
                    <a:bodyPr/>
                    <a:lstStyle/>
                    <a:p>
                      <a:pPr indent="127000" algn="just">
                        <a:lnSpc>
                          <a:spcPct val="150000"/>
                        </a:lnSpc>
                        <a:spcAft>
                          <a:spcPts val="0"/>
                        </a:spcAft>
                      </a:pPr>
                      <a:r>
                        <a:rPr lang="en-GB" sz="1600" kern="100">
                          <a:effectLst/>
                        </a:rPr>
                        <a:t>CoP</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60:40(front:rear)</a:t>
                      </a:r>
                    </a:p>
                    <a:p>
                      <a:pPr indent="127000" algn="just">
                        <a:lnSpc>
                          <a:spcPct val="150000"/>
                        </a:lnSpc>
                        <a:spcAft>
                          <a:spcPts val="0"/>
                        </a:spcAft>
                      </a:pPr>
                      <a:r>
                        <a:rPr lang="en-GB" sz="1600" kern="100">
                          <a:effectLst/>
                        </a:rPr>
                        <a:t>(match the CoG)</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53:47</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88%</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294194894"/>
                  </a:ext>
                </a:extLst>
              </a:tr>
              <a:tr h="638468">
                <a:tc>
                  <a:txBody>
                    <a:bodyPr/>
                    <a:lstStyle/>
                    <a:p>
                      <a:pPr indent="127000" algn="just">
                        <a:lnSpc>
                          <a:spcPct val="150000"/>
                        </a:lnSpc>
                        <a:spcAft>
                          <a:spcPts val="0"/>
                        </a:spcAft>
                      </a:pPr>
                      <a:r>
                        <a:rPr lang="en-GB" sz="1600" kern="100">
                          <a:effectLst/>
                        </a:rPr>
                        <a:t>Overall Completion</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 </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a:effectLst/>
                        </a:rPr>
                        <a:t> </a:t>
                      </a:r>
                      <a:endParaRPr lang="en-GB"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indent="127000" algn="just">
                        <a:lnSpc>
                          <a:spcPct val="150000"/>
                        </a:lnSpc>
                        <a:spcAft>
                          <a:spcPts val="0"/>
                        </a:spcAft>
                      </a:pPr>
                      <a:r>
                        <a:rPr lang="en-GB" sz="1600" kern="100" dirty="0">
                          <a:effectLst/>
                        </a:rPr>
                        <a:t>89.6%</a:t>
                      </a:r>
                      <a:endParaRPr lang="en-GB"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786381808"/>
                  </a:ext>
                </a:extLst>
              </a:tr>
            </a:tbl>
          </a:graphicData>
        </a:graphic>
      </p:graphicFrame>
      <p:sp>
        <p:nvSpPr>
          <p:cNvPr id="27" name="TextBox 26">
            <a:extLst>
              <a:ext uri="{FF2B5EF4-FFF2-40B4-BE49-F238E27FC236}">
                <a16:creationId xmlns:a16="http://schemas.microsoft.com/office/drawing/2014/main" id="{2E37E823-9C8C-4436-A358-52D135A4B727}"/>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3414219746"/>
      </p:ext>
    </p:extLst>
  </p:cSld>
  <p:clrMapOvr>
    <a:masterClrMapping/>
  </p:clrMapOvr>
  <p:transition>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5798679" y="48252"/>
            <a:ext cx="1111891"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22500" y="31210"/>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sp>
        <p:nvSpPr>
          <p:cNvPr id="4" name="Rectangle 3">
            <a:extLst>
              <a:ext uri="{FF2B5EF4-FFF2-40B4-BE49-F238E27FC236}">
                <a16:creationId xmlns:a16="http://schemas.microsoft.com/office/drawing/2014/main" id="{3AAC3A15-FD5E-4B40-8069-3C5CA422A5B4}"/>
              </a:ext>
            </a:extLst>
          </p:cNvPr>
          <p:cNvSpPr/>
          <p:nvPr/>
        </p:nvSpPr>
        <p:spPr>
          <a:xfrm>
            <a:off x="285493" y="872402"/>
            <a:ext cx="9380007" cy="5113195"/>
          </a:xfrm>
          <a:prstGeom prst="rect">
            <a:avLst/>
          </a:prstGeom>
        </p:spPr>
        <p:txBody>
          <a:bodyPr wrap="square">
            <a:spAutoFit/>
          </a:bodyPr>
          <a:lstStyle/>
          <a:p>
            <a:pPr algn="just">
              <a:lnSpc>
                <a:spcPct val="150000"/>
              </a:lnSpc>
              <a:spcBef>
                <a:spcPts val="1200"/>
              </a:spcBef>
              <a:spcAft>
                <a:spcPts val="300"/>
              </a:spcAft>
            </a:pPr>
            <a:r>
              <a:rPr lang="en-GB" sz="2000" b="1" kern="100" dirty="0">
                <a:latin typeface="Times New Roman" panose="02020603050405020304" pitchFamily="18" charset="0"/>
                <a:ea typeface="楷体" panose="02010609060101010101" pitchFamily="49" charset="-122"/>
                <a:cs typeface="Times New Roman" panose="02020603050405020304" pitchFamily="18" charset="0"/>
              </a:rPr>
              <a:t>Failure</a:t>
            </a:r>
          </a:p>
          <a:p>
            <a:pPr marL="342900" lvl="0" indent="-342900" algn="just">
              <a:lnSpc>
                <a:spcPct val="150000"/>
              </a:lnSpc>
              <a:spcAft>
                <a:spcPts val="0"/>
              </a:spcAft>
              <a:buFont typeface="Symbol" panose="05050102010706020507" pitchFamily="18" charset="2"/>
              <a:buChar char=""/>
            </a:pPr>
            <a:r>
              <a:rPr lang="en-GB" kern="100" dirty="0">
                <a:latin typeface="Times New Roman" panose="02020603050405020304" pitchFamily="18" charset="0"/>
                <a:ea typeface="Times New Roman" panose="02020603050405020304" pitchFamily="18" charset="0"/>
                <a:cs typeface="Arial" panose="020B0604020202020204" pitchFamily="34" charset="0"/>
              </a:rPr>
              <a:t>We are unable to create the prism layers successfully for the full assemble model. As a result, all the result about the whole car is slightly worse than the intact computational result, which in turn indicated that we could have finished more than present.</a:t>
            </a:r>
          </a:p>
          <a:p>
            <a:pPr marL="342900" lvl="0" indent="-342900" algn="just">
              <a:lnSpc>
                <a:spcPct val="150000"/>
              </a:lnSpc>
              <a:spcAft>
                <a:spcPts val="0"/>
              </a:spcAft>
              <a:buFont typeface="Symbol" panose="05050102010706020507" pitchFamily="18" charset="2"/>
              <a:buChar char=""/>
            </a:pPr>
            <a:r>
              <a:rPr lang="en-GB" kern="100" dirty="0">
                <a:latin typeface="Times New Roman" panose="02020603050405020304" pitchFamily="18" charset="0"/>
                <a:ea typeface="Times New Roman" panose="02020603050405020304" pitchFamily="18" charset="0"/>
                <a:cs typeface="Arial" panose="020B0604020202020204" pitchFamily="34" charset="0"/>
              </a:rPr>
              <a:t>There is not enough study on the undertray interaction with the front wing, rear wing and sidepod, which could have made an excellent improvement for the performance of the whole car.</a:t>
            </a:r>
          </a:p>
          <a:p>
            <a:pPr marL="342900" lvl="0" indent="-342900" algn="just">
              <a:lnSpc>
                <a:spcPct val="150000"/>
              </a:lnSpc>
              <a:spcAft>
                <a:spcPts val="0"/>
              </a:spcAft>
              <a:buFont typeface="Symbol" panose="05050102010706020507" pitchFamily="18" charset="2"/>
              <a:buChar char=""/>
            </a:pPr>
            <a:r>
              <a:rPr lang="en-GB" kern="100" dirty="0">
                <a:latin typeface="Times New Roman" panose="02020603050405020304" pitchFamily="18" charset="0"/>
                <a:ea typeface="Times New Roman" panose="02020603050405020304" pitchFamily="18" charset="0"/>
                <a:cs typeface="Arial" panose="020B0604020202020204" pitchFamily="34" charset="0"/>
              </a:rPr>
              <a:t>There is not enough cooperation between groups and aero group members. As a result, the final package lacks all other components from other groups—besides, the mount of the rear wing and a formal engine cover model miss.</a:t>
            </a:r>
          </a:p>
          <a:p>
            <a:pPr marL="342900" lvl="0" indent="-342900" algn="just">
              <a:lnSpc>
                <a:spcPct val="150000"/>
              </a:lnSpc>
              <a:spcAft>
                <a:spcPts val="0"/>
              </a:spcAft>
              <a:buFont typeface="Symbol" panose="05050102010706020507" pitchFamily="18" charset="2"/>
              <a:buChar char=""/>
            </a:pPr>
            <a:r>
              <a:rPr lang="en-GB" kern="100" dirty="0">
                <a:solidFill>
                  <a:srgbClr val="FF0000"/>
                </a:solidFill>
                <a:latin typeface="Times New Roman" panose="02020603050405020304" pitchFamily="18" charset="0"/>
                <a:ea typeface="Times New Roman" panose="02020603050405020304" pitchFamily="18" charset="0"/>
                <a:cs typeface="Arial" panose="020B0604020202020204" pitchFamily="34" charset="0"/>
              </a:rPr>
              <a:t>The actual finish time is nearly one month later than the Gant chart we set at the beginning of the project</a:t>
            </a:r>
            <a:r>
              <a:rPr lang="en-GB" kern="100" dirty="0">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sp>
        <p:nvSpPr>
          <p:cNvPr id="27" name="TextBox 26">
            <a:extLst>
              <a:ext uri="{FF2B5EF4-FFF2-40B4-BE49-F238E27FC236}">
                <a16:creationId xmlns:a16="http://schemas.microsoft.com/office/drawing/2014/main" id="{FCF0368D-7570-45F5-922F-F3D0672722C1}"/>
              </a:ext>
            </a:extLst>
          </p:cNvPr>
          <p:cNvSpPr txBox="1"/>
          <p:nvPr/>
        </p:nvSpPr>
        <p:spPr>
          <a:xfrm>
            <a:off x="7904746" y="6256421"/>
            <a:ext cx="1744579" cy="369332"/>
          </a:xfrm>
          <a:prstGeom prst="rect">
            <a:avLst/>
          </a:prstGeom>
          <a:noFill/>
        </p:spPr>
        <p:txBody>
          <a:bodyPr wrap="square" rtlCol="0">
            <a:spAutoFit/>
          </a:bodyPr>
          <a:lstStyle/>
          <a:p>
            <a:r>
              <a:rPr lang="en-GB" dirty="0" err="1"/>
              <a:t>Zhendu</a:t>
            </a:r>
            <a:r>
              <a:rPr lang="en-GB" dirty="0"/>
              <a:t> Fang</a:t>
            </a:r>
          </a:p>
        </p:txBody>
      </p:sp>
    </p:spTree>
    <p:extLst>
      <p:ext uri="{BB962C8B-B14F-4D97-AF65-F5344CB8AC3E}">
        <p14:creationId xmlns:p14="http://schemas.microsoft.com/office/powerpoint/2010/main" val="2114147205"/>
      </p:ext>
    </p:extLst>
  </p:cSld>
  <p:clrMapOvr>
    <a:masterClrMapping/>
  </p:clrMapOvr>
  <p:transition>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矩形 11"/>
          <p:cNvSpPr>
            <a:spLocks noChangeArrowheads="1"/>
          </p:cNvSpPr>
          <p:nvPr/>
        </p:nvSpPr>
        <p:spPr bwMode="auto">
          <a:xfrm>
            <a:off x="0" y="0"/>
            <a:ext cx="9906000" cy="557213"/>
          </a:xfrm>
          <a:prstGeom prst="rect">
            <a:avLst/>
          </a:prstGeom>
          <a:solidFill>
            <a:srgbClr val="E74E3E"/>
          </a:solidFill>
          <a:ln w="12700">
            <a:noFill/>
            <a:bevel/>
            <a:headEnd/>
            <a:tailEnd/>
          </a:ln>
        </p:spPr>
        <p:txBody>
          <a:bodyPr anchor="ctr"/>
          <a:lstStyle/>
          <a:p>
            <a:pPr algn="ctr"/>
            <a:endParaRPr lang="zh-CN" altLang="zh-CN" dirty="0">
              <a:solidFill>
                <a:srgbClr val="FFFFFF"/>
              </a:solidFill>
            </a:endParaRPr>
          </a:p>
        </p:txBody>
      </p:sp>
      <p:sp>
        <p:nvSpPr>
          <p:cNvPr id="30723" name="矩形 13"/>
          <p:cNvSpPr>
            <a:spLocks noChangeArrowheads="1"/>
          </p:cNvSpPr>
          <p:nvPr/>
        </p:nvSpPr>
        <p:spPr bwMode="auto">
          <a:xfrm>
            <a:off x="5798679" y="48252"/>
            <a:ext cx="1111891" cy="357187"/>
          </a:xfrm>
          <a:prstGeom prst="rect">
            <a:avLst/>
          </a:prstGeom>
          <a:solidFill>
            <a:schemeClr val="bg1"/>
          </a:solidFill>
          <a:ln w="12700">
            <a:noFill/>
            <a:bevel/>
            <a:headEnd/>
            <a:tailEnd/>
          </a:ln>
        </p:spPr>
        <p:txBody>
          <a:bodyPr anchor="ctr"/>
          <a:lstStyle/>
          <a:p>
            <a:pPr algn="ctr"/>
            <a:endParaRPr lang="zh-CN" altLang="zh-CN" dirty="0">
              <a:solidFill>
                <a:srgbClr val="FFFFFF"/>
              </a:solidFill>
            </a:endParaRPr>
          </a:p>
        </p:txBody>
      </p:sp>
      <p:sp>
        <p:nvSpPr>
          <p:cNvPr id="30725" name="直接连接符 18"/>
          <p:cNvSpPr>
            <a:spLocks noChangeShapeType="1"/>
          </p:cNvSpPr>
          <p:nvPr/>
        </p:nvSpPr>
        <p:spPr bwMode="auto">
          <a:xfrm>
            <a:off x="-439209" y="45078"/>
            <a:ext cx="0" cy="363537"/>
          </a:xfrm>
          <a:prstGeom prst="line">
            <a:avLst/>
          </a:prstGeom>
          <a:noFill/>
          <a:ln w="6350">
            <a:solidFill>
              <a:schemeClr val="bg1"/>
            </a:solidFill>
            <a:prstDash val="dash"/>
            <a:bevel/>
            <a:headEnd/>
            <a:tailEnd/>
          </a:ln>
        </p:spPr>
        <p:txBody>
          <a:bodyPr/>
          <a:lstStyle/>
          <a:p>
            <a:endParaRPr lang="zh-CN" altLang="en-US"/>
          </a:p>
        </p:txBody>
      </p:sp>
      <p:sp>
        <p:nvSpPr>
          <p:cNvPr id="30726" name="文本框 23"/>
          <p:cNvSpPr>
            <a:spLocks noChangeArrowheads="1"/>
          </p:cNvSpPr>
          <p:nvPr/>
        </p:nvSpPr>
        <p:spPr bwMode="auto">
          <a:xfrm>
            <a:off x="1720962" y="38728"/>
            <a:ext cx="1403350" cy="369887"/>
          </a:xfrm>
          <a:prstGeom prst="rect">
            <a:avLst/>
          </a:prstGeom>
          <a:noFill/>
          <a:ln w="9525">
            <a:noFill/>
            <a:miter lim="800000"/>
            <a:headEnd/>
            <a:tailEnd/>
          </a:ln>
        </p:spPr>
        <p:txBody>
          <a:bodyPr>
            <a:spAutoFit/>
          </a:bodyPr>
          <a:lstStyle/>
          <a:p>
            <a:endParaRPr lang="zh-CN" altLang="en-US" dirty="0">
              <a:solidFill>
                <a:schemeClr val="bg1"/>
              </a:solidFill>
              <a:latin typeface="微软雅黑" pitchFamily="34" charset="-122"/>
              <a:ea typeface="微软雅黑" pitchFamily="34" charset="-122"/>
              <a:sym typeface="微软雅黑" pitchFamily="34" charset="-122"/>
            </a:endParaRPr>
          </a:p>
        </p:txBody>
      </p:sp>
      <p:sp>
        <p:nvSpPr>
          <p:cNvPr id="2" name="文本框 1">
            <a:extLst>
              <a:ext uri="{FF2B5EF4-FFF2-40B4-BE49-F238E27FC236}">
                <a16:creationId xmlns:a16="http://schemas.microsoft.com/office/drawing/2014/main" id="{A21178C3-B229-4B7D-BECF-E816A0E36CAE}"/>
              </a:ext>
            </a:extLst>
          </p:cNvPr>
          <p:cNvSpPr txBox="1"/>
          <p:nvPr/>
        </p:nvSpPr>
        <p:spPr>
          <a:xfrm>
            <a:off x="22500" y="31210"/>
            <a:ext cx="9905995" cy="369332"/>
          </a:xfrm>
          <a:prstGeom prst="rect">
            <a:avLst/>
          </a:prstGeom>
          <a:noFill/>
        </p:spPr>
        <p:txBody>
          <a:bodyPr wrap="square" rtlCol="0">
            <a:spAutoFit/>
          </a:bodyPr>
          <a:lstStyle/>
          <a:p>
            <a:r>
              <a:rPr lang="en-US" altLang="zh-CN" dirty="0"/>
              <a:t>Introduction   CFD   Front Wing   Underbody   Sidepod</a:t>
            </a:r>
            <a:r>
              <a:rPr lang="zh-CN" altLang="en-US" dirty="0"/>
              <a:t> </a:t>
            </a:r>
            <a:r>
              <a:rPr lang="en-US" altLang="zh-CN" dirty="0"/>
              <a:t>   Summary</a:t>
            </a:r>
            <a:r>
              <a:rPr lang="zh-CN" altLang="en-US" dirty="0"/>
              <a:t>  </a:t>
            </a:r>
            <a:r>
              <a:rPr lang="en-US" altLang="zh-CN" dirty="0"/>
              <a:t>  </a:t>
            </a:r>
            <a:endParaRPr lang="zh-CN" altLang="en-US" dirty="0"/>
          </a:p>
        </p:txBody>
      </p:sp>
      <p:sp>
        <p:nvSpPr>
          <p:cNvPr id="19" name="直接连接符 18">
            <a:extLst>
              <a:ext uri="{FF2B5EF4-FFF2-40B4-BE49-F238E27FC236}">
                <a16:creationId xmlns:a16="http://schemas.microsoft.com/office/drawing/2014/main" id="{66088824-3C35-4CD5-9DD9-E7809A9AD0A6}"/>
              </a:ext>
            </a:extLst>
          </p:cNvPr>
          <p:cNvSpPr>
            <a:spLocks noChangeShapeType="1"/>
          </p:cNvSpPr>
          <p:nvPr/>
        </p:nvSpPr>
        <p:spPr bwMode="auto">
          <a:xfrm>
            <a:off x="1397612" y="54061"/>
            <a:ext cx="0" cy="363537"/>
          </a:xfrm>
          <a:prstGeom prst="line">
            <a:avLst/>
          </a:prstGeom>
          <a:noFill/>
          <a:ln w="6350">
            <a:solidFill>
              <a:schemeClr val="bg1"/>
            </a:solidFill>
            <a:prstDash val="dash"/>
            <a:bevel/>
            <a:headEnd/>
            <a:tailEnd/>
          </a:ln>
        </p:spPr>
        <p:txBody>
          <a:bodyPr/>
          <a:lstStyle/>
          <a:p>
            <a:endParaRPr lang="zh-CN" altLang="en-US"/>
          </a:p>
        </p:txBody>
      </p:sp>
      <p:sp>
        <p:nvSpPr>
          <p:cNvPr id="20" name="直接连接符 18">
            <a:extLst>
              <a:ext uri="{FF2B5EF4-FFF2-40B4-BE49-F238E27FC236}">
                <a16:creationId xmlns:a16="http://schemas.microsoft.com/office/drawing/2014/main" id="{F9F39CCF-11A8-432F-996F-1BAE2F9E7329}"/>
              </a:ext>
            </a:extLst>
          </p:cNvPr>
          <p:cNvSpPr>
            <a:spLocks noChangeShapeType="1"/>
          </p:cNvSpPr>
          <p:nvPr/>
        </p:nvSpPr>
        <p:spPr bwMode="auto">
          <a:xfrm>
            <a:off x="-134409" y="349878"/>
            <a:ext cx="0" cy="363537"/>
          </a:xfrm>
          <a:prstGeom prst="line">
            <a:avLst/>
          </a:prstGeom>
          <a:noFill/>
          <a:ln w="6350">
            <a:solidFill>
              <a:schemeClr val="bg1"/>
            </a:solidFill>
            <a:prstDash val="dash"/>
            <a:bevel/>
            <a:headEnd/>
            <a:tailEnd/>
          </a:ln>
        </p:spPr>
        <p:txBody>
          <a:bodyPr/>
          <a:lstStyle/>
          <a:p>
            <a:endParaRPr lang="zh-CN" altLang="en-US"/>
          </a:p>
        </p:txBody>
      </p:sp>
      <p:sp>
        <p:nvSpPr>
          <p:cNvPr id="21" name="直接连接符 20">
            <a:extLst>
              <a:ext uri="{FF2B5EF4-FFF2-40B4-BE49-F238E27FC236}">
                <a16:creationId xmlns:a16="http://schemas.microsoft.com/office/drawing/2014/main" id="{0C47BA5B-441B-45AF-B65B-2011372D3C08}"/>
              </a:ext>
            </a:extLst>
          </p:cNvPr>
          <p:cNvSpPr>
            <a:spLocks noChangeShapeType="1"/>
          </p:cNvSpPr>
          <p:nvPr/>
        </p:nvSpPr>
        <p:spPr bwMode="auto">
          <a:xfrm>
            <a:off x="2071381" y="41902"/>
            <a:ext cx="0" cy="363537"/>
          </a:xfrm>
          <a:prstGeom prst="line">
            <a:avLst/>
          </a:prstGeom>
          <a:noFill/>
          <a:ln w="6350">
            <a:solidFill>
              <a:schemeClr val="bg1"/>
            </a:solidFill>
            <a:prstDash val="dash"/>
            <a:bevel/>
            <a:headEnd/>
            <a:tailEnd/>
          </a:ln>
        </p:spPr>
        <p:txBody>
          <a:bodyPr/>
          <a:lstStyle/>
          <a:p>
            <a:endParaRPr lang="zh-CN" altLang="en-US"/>
          </a:p>
        </p:txBody>
      </p:sp>
      <p:sp>
        <p:nvSpPr>
          <p:cNvPr id="22" name="直接连接符 21">
            <a:extLst>
              <a:ext uri="{FF2B5EF4-FFF2-40B4-BE49-F238E27FC236}">
                <a16:creationId xmlns:a16="http://schemas.microsoft.com/office/drawing/2014/main" id="{31F7D544-B55C-4B80-A9B5-462195D0DC52}"/>
              </a:ext>
            </a:extLst>
          </p:cNvPr>
          <p:cNvSpPr>
            <a:spLocks noChangeShapeType="1"/>
          </p:cNvSpPr>
          <p:nvPr/>
        </p:nvSpPr>
        <p:spPr bwMode="auto">
          <a:xfrm>
            <a:off x="3382823" y="55813"/>
            <a:ext cx="0" cy="363537"/>
          </a:xfrm>
          <a:prstGeom prst="line">
            <a:avLst/>
          </a:prstGeom>
          <a:noFill/>
          <a:ln w="6350">
            <a:solidFill>
              <a:schemeClr val="bg1"/>
            </a:solidFill>
            <a:prstDash val="dash"/>
            <a:bevel/>
            <a:headEnd/>
            <a:tailEnd/>
          </a:ln>
        </p:spPr>
        <p:txBody>
          <a:bodyPr/>
          <a:lstStyle/>
          <a:p>
            <a:endParaRPr lang="zh-CN" altLang="en-US"/>
          </a:p>
        </p:txBody>
      </p:sp>
      <p:sp>
        <p:nvSpPr>
          <p:cNvPr id="23" name="直接连接符 22">
            <a:extLst>
              <a:ext uri="{FF2B5EF4-FFF2-40B4-BE49-F238E27FC236}">
                <a16:creationId xmlns:a16="http://schemas.microsoft.com/office/drawing/2014/main" id="{5E4F3B5D-F153-45AB-916D-CECB6B01059B}"/>
              </a:ext>
            </a:extLst>
          </p:cNvPr>
          <p:cNvSpPr>
            <a:spLocks noChangeShapeType="1"/>
          </p:cNvSpPr>
          <p:nvPr/>
        </p:nvSpPr>
        <p:spPr bwMode="auto">
          <a:xfrm>
            <a:off x="4682234" y="45078"/>
            <a:ext cx="0" cy="363537"/>
          </a:xfrm>
          <a:prstGeom prst="line">
            <a:avLst/>
          </a:prstGeom>
          <a:noFill/>
          <a:ln w="6350">
            <a:solidFill>
              <a:schemeClr val="bg1"/>
            </a:solidFill>
            <a:prstDash val="dash"/>
            <a:bevel/>
            <a:headEnd/>
            <a:tailEnd/>
          </a:ln>
        </p:spPr>
        <p:txBody>
          <a:bodyPr/>
          <a:lstStyle/>
          <a:p>
            <a:endParaRPr lang="zh-CN" altLang="en-US"/>
          </a:p>
        </p:txBody>
      </p:sp>
      <p:sp>
        <p:nvSpPr>
          <p:cNvPr id="24" name="直接连接符 23">
            <a:extLst>
              <a:ext uri="{FF2B5EF4-FFF2-40B4-BE49-F238E27FC236}">
                <a16:creationId xmlns:a16="http://schemas.microsoft.com/office/drawing/2014/main" id="{32F5C6CC-728A-4E74-9644-E1D92E3AB2FD}"/>
              </a:ext>
            </a:extLst>
          </p:cNvPr>
          <p:cNvSpPr>
            <a:spLocks noChangeShapeType="1"/>
          </p:cNvSpPr>
          <p:nvPr/>
        </p:nvSpPr>
        <p:spPr bwMode="auto">
          <a:xfrm>
            <a:off x="5704919" y="54061"/>
            <a:ext cx="0" cy="363537"/>
          </a:xfrm>
          <a:prstGeom prst="line">
            <a:avLst/>
          </a:prstGeom>
          <a:noFill/>
          <a:ln w="6350">
            <a:solidFill>
              <a:schemeClr val="bg1"/>
            </a:solidFill>
            <a:prstDash val="dash"/>
            <a:bevel/>
            <a:headEnd/>
            <a:tailEnd/>
          </a:ln>
        </p:spPr>
        <p:txBody>
          <a:bodyPr/>
          <a:lstStyle/>
          <a:p>
            <a:endParaRPr lang="zh-CN" altLang="en-US"/>
          </a:p>
        </p:txBody>
      </p:sp>
      <p:sp>
        <p:nvSpPr>
          <p:cNvPr id="25" name="直接连接符 24">
            <a:extLst>
              <a:ext uri="{FF2B5EF4-FFF2-40B4-BE49-F238E27FC236}">
                <a16:creationId xmlns:a16="http://schemas.microsoft.com/office/drawing/2014/main" id="{0E4A3A89-39D4-4C90-ACB2-C0795B9DF4DA}"/>
              </a:ext>
            </a:extLst>
          </p:cNvPr>
          <p:cNvSpPr>
            <a:spLocks noChangeShapeType="1"/>
          </p:cNvSpPr>
          <p:nvPr/>
        </p:nvSpPr>
        <p:spPr bwMode="auto">
          <a:xfrm>
            <a:off x="7004330" y="54061"/>
            <a:ext cx="0" cy="363537"/>
          </a:xfrm>
          <a:prstGeom prst="line">
            <a:avLst/>
          </a:prstGeom>
          <a:noFill/>
          <a:ln w="6350">
            <a:solidFill>
              <a:schemeClr val="bg1"/>
            </a:solidFill>
            <a:prstDash val="dash"/>
            <a:bevel/>
            <a:headEnd/>
            <a:tailEnd/>
          </a:ln>
        </p:spPr>
        <p:txBody>
          <a:bodyPr/>
          <a:lstStyle/>
          <a:p>
            <a:endParaRPr lang="zh-CN" altLang="en-US"/>
          </a:p>
        </p:txBody>
      </p:sp>
      <p:pic>
        <p:nvPicPr>
          <p:cNvPr id="17" name="Picture 16">
            <a:extLst>
              <a:ext uri="{FF2B5EF4-FFF2-40B4-BE49-F238E27FC236}">
                <a16:creationId xmlns:a16="http://schemas.microsoft.com/office/drawing/2014/main" id="{5299481C-5EFD-4300-80F5-57F922BB63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792" y="1492812"/>
            <a:ext cx="9694416" cy="4137185"/>
          </a:xfrm>
          <a:prstGeom prst="rect">
            <a:avLst/>
          </a:prstGeom>
        </p:spPr>
      </p:pic>
      <p:sp>
        <p:nvSpPr>
          <p:cNvPr id="18" name="Title 2">
            <a:extLst>
              <a:ext uri="{FF2B5EF4-FFF2-40B4-BE49-F238E27FC236}">
                <a16:creationId xmlns:a16="http://schemas.microsoft.com/office/drawing/2014/main" id="{7B8D044E-82B1-4C50-AD86-BF23C525F617}"/>
              </a:ext>
            </a:extLst>
          </p:cNvPr>
          <p:cNvSpPr>
            <a:spLocks noGrp="1"/>
          </p:cNvSpPr>
          <p:nvPr>
            <p:ph type="title"/>
          </p:nvPr>
        </p:nvSpPr>
        <p:spPr>
          <a:xfrm>
            <a:off x="681038" y="365126"/>
            <a:ext cx="8543925" cy="1325563"/>
          </a:xfrm>
        </p:spPr>
        <p:txBody>
          <a:bodyPr/>
          <a:lstStyle/>
          <a:p>
            <a:r>
              <a:rPr lang="en-GB" dirty="0"/>
              <a:t>Gantt Chart</a:t>
            </a:r>
          </a:p>
        </p:txBody>
      </p:sp>
    </p:spTree>
    <p:extLst>
      <p:ext uri="{BB962C8B-B14F-4D97-AF65-F5344CB8AC3E}">
        <p14:creationId xmlns:p14="http://schemas.microsoft.com/office/powerpoint/2010/main" val="2999888337"/>
      </p:ext>
    </p:extLst>
  </p:cSld>
  <p:clrMapOvr>
    <a:masterClrMapping/>
  </p:clrMapOvr>
  <p:transition>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FF47D26-C148-4E34-B5C8-FD74594B6F40}"/>
              </a:ext>
            </a:extLst>
          </p:cNvPr>
          <p:cNvSpPr/>
          <p:nvPr/>
        </p:nvSpPr>
        <p:spPr>
          <a:xfrm>
            <a:off x="2257626" y="729734"/>
            <a:ext cx="4701974" cy="707886"/>
          </a:xfrm>
          <a:prstGeom prst="rect">
            <a:avLst/>
          </a:prstGeom>
        </p:spPr>
        <p:txBody>
          <a:bodyPr wrap="square">
            <a:spAutoFit/>
          </a:bodyPr>
          <a:lstStyle/>
          <a:p>
            <a:pPr algn="ctr">
              <a:spcAft>
                <a:spcPts val="0"/>
              </a:spcAft>
            </a:pPr>
            <a:r>
              <a:rPr lang="en-GB" sz="4000" kern="100" dirty="0">
                <a:latin typeface="Times New Roman" panose="02020603050405020304" pitchFamily="18" charset="0"/>
                <a:ea typeface="Times New Roman" panose="02020603050405020304" pitchFamily="18" charset="0"/>
              </a:rPr>
              <a:t>Bibliography</a:t>
            </a:r>
            <a:endParaRPr lang="en-GB" sz="4000" kern="100" dirty="0">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A1FF1A37-DF1D-4D17-9B19-A110AB7113A6}"/>
              </a:ext>
            </a:extLst>
          </p:cNvPr>
          <p:cNvSpPr/>
          <p:nvPr/>
        </p:nvSpPr>
        <p:spPr>
          <a:xfrm>
            <a:off x="1041400" y="2000935"/>
            <a:ext cx="8864600" cy="2031325"/>
          </a:xfrm>
          <a:prstGeom prst="rect">
            <a:avLst/>
          </a:prstGeom>
        </p:spPr>
        <p:txBody>
          <a:bodyPr wrap="square">
            <a:spAutoFit/>
          </a:bodyPr>
          <a:lstStyle/>
          <a:p>
            <a:r>
              <a:rPr lang="en-GB" dirty="0"/>
              <a:t>MCBEATH, S. 2015. Competition Car Aerodynamics: A Practical Handbook, </a:t>
            </a:r>
            <a:r>
              <a:rPr lang="en-GB" dirty="0" err="1"/>
              <a:t>Veloce</a:t>
            </a:r>
            <a:r>
              <a:rPr lang="en-GB" dirty="0"/>
              <a:t>.</a:t>
            </a:r>
          </a:p>
          <a:p>
            <a:endParaRPr lang="en-GB" dirty="0"/>
          </a:p>
          <a:p>
            <a:r>
              <a:rPr lang="en-GB" dirty="0"/>
              <a:t>TUDOR, T. 2018. CFD tutorial.</a:t>
            </a:r>
          </a:p>
          <a:p>
            <a:endParaRPr lang="en-GB" dirty="0"/>
          </a:p>
          <a:p>
            <a:r>
              <a:rPr lang="en-GB" dirty="0"/>
              <a:t>C. M. DE SILVA*, M. N.-S. (n.d.). COMPUTATIONAL FLOW MODELLING OF FORMULA-SAE. Melbourne.</a:t>
            </a:r>
          </a:p>
          <a:p>
            <a:endParaRPr lang="en-GB" dirty="0"/>
          </a:p>
        </p:txBody>
      </p:sp>
    </p:spTree>
    <p:extLst>
      <p:ext uri="{BB962C8B-B14F-4D97-AF65-F5344CB8AC3E}">
        <p14:creationId xmlns:p14="http://schemas.microsoft.com/office/powerpoint/2010/main" val="1875480993"/>
      </p:ext>
    </p:extLst>
  </p:cSld>
  <p:clrMapOvr>
    <a:masterClrMapping/>
  </p:clrMapOvr>
  <p:transition>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矩形 1"/>
          <p:cNvSpPr>
            <a:spLocks noChangeArrowheads="1"/>
          </p:cNvSpPr>
          <p:nvPr/>
        </p:nvSpPr>
        <p:spPr bwMode="auto">
          <a:xfrm>
            <a:off x="2517775" y="3744913"/>
            <a:ext cx="4870450" cy="938212"/>
          </a:xfrm>
          <a:prstGeom prst="rect">
            <a:avLst/>
          </a:prstGeom>
          <a:solidFill>
            <a:srgbClr val="E74E3E"/>
          </a:solidFill>
          <a:ln w="12700">
            <a:noFill/>
            <a:bevel/>
            <a:headEnd/>
            <a:tailEnd/>
          </a:ln>
        </p:spPr>
        <p:txBody>
          <a:bodyPr anchor="ctr"/>
          <a:lstStyle/>
          <a:p>
            <a:pPr algn="ctr"/>
            <a:r>
              <a:rPr lang="en-US" altLang="zh-CN" sz="6600" b="1">
                <a:solidFill>
                  <a:srgbClr val="FFFFFF"/>
                </a:solidFill>
                <a:latin typeface="微软雅黑" pitchFamily="34" charset="-122"/>
                <a:ea typeface="微软雅黑" pitchFamily="34" charset="-122"/>
                <a:sym typeface="微软雅黑" pitchFamily="34" charset="-122"/>
              </a:rPr>
              <a:t>THANKS</a:t>
            </a:r>
            <a:endParaRPr lang="zh-CN" altLang="en-US" sz="6600" b="1">
              <a:solidFill>
                <a:srgbClr val="FFFFFF"/>
              </a:solidFill>
              <a:latin typeface="微软雅黑" pitchFamily="34" charset="-122"/>
              <a:ea typeface="微软雅黑" pitchFamily="34" charset="-122"/>
              <a:sym typeface="微软雅黑" pitchFamily="34" charset="-122"/>
            </a:endParaRPr>
          </a:p>
        </p:txBody>
      </p:sp>
      <p:sp>
        <p:nvSpPr>
          <p:cNvPr id="49160" name="文本框 3"/>
          <p:cNvSpPr>
            <a:spLocks noChangeArrowheads="1"/>
          </p:cNvSpPr>
          <p:nvPr/>
        </p:nvSpPr>
        <p:spPr bwMode="auto">
          <a:xfrm>
            <a:off x="5193633" y="6118893"/>
            <a:ext cx="4723480" cy="338554"/>
          </a:xfrm>
          <a:prstGeom prst="rect">
            <a:avLst/>
          </a:prstGeom>
          <a:noFill/>
          <a:ln w="9525">
            <a:noFill/>
            <a:miter lim="800000"/>
            <a:headEnd/>
            <a:tailEnd/>
          </a:ln>
        </p:spPr>
        <p:txBody>
          <a:bodyPr wrap="square">
            <a:spAutoFit/>
          </a:bodyPr>
          <a:lstStyle/>
          <a:p>
            <a:pPr algn="ctr"/>
            <a:r>
              <a:rPr lang="en-US" altLang="zh-CN" sz="1600" b="1" dirty="0">
                <a:solidFill>
                  <a:srgbClr val="E74E3E"/>
                </a:solidFill>
                <a:latin typeface="微软雅黑" pitchFamily="34" charset="-122"/>
                <a:ea typeface="微软雅黑" pitchFamily="34" charset="-122"/>
                <a:sym typeface="微软雅黑" pitchFamily="34" charset="-122"/>
              </a:rPr>
              <a:t>Designed  by </a:t>
            </a:r>
            <a:r>
              <a:rPr lang="en-US" altLang="zh-CN" sz="1600" b="1" dirty="0" err="1">
                <a:solidFill>
                  <a:srgbClr val="E74E3E"/>
                </a:solidFill>
                <a:latin typeface="微软雅黑" pitchFamily="34" charset="-122"/>
                <a:ea typeface="微软雅黑" pitchFamily="34" charset="-122"/>
                <a:sym typeface="微软雅黑" pitchFamily="34" charset="-122"/>
              </a:rPr>
              <a:t>Zhendu</a:t>
            </a:r>
            <a:r>
              <a:rPr lang="en-US" altLang="zh-CN" sz="1600" b="1" dirty="0">
                <a:solidFill>
                  <a:srgbClr val="E74E3E"/>
                </a:solidFill>
                <a:latin typeface="微软雅黑" pitchFamily="34" charset="-122"/>
                <a:ea typeface="微软雅黑" pitchFamily="34" charset="-122"/>
                <a:sym typeface="微软雅黑" pitchFamily="34" charset="-122"/>
              </a:rPr>
              <a:t> Fang</a:t>
            </a:r>
            <a:endParaRPr lang="zh-CN" altLang="en-US" sz="1600" b="1" dirty="0">
              <a:solidFill>
                <a:srgbClr val="E74E3E"/>
              </a:solidFill>
              <a:latin typeface="微软雅黑" pitchFamily="34" charset="-122"/>
              <a:ea typeface="微软雅黑" pitchFamily="34" charset="-122"/>
              <a:sym typeface="微软雅黑" pitchFamily="34" charset="-122"/>
            </a:endParaRPr>
          </a:p>
        </p:txBody>
      </p:sp>
      <p:grpSp>
        <p:nvGrpSpPr>
          <p:cNvPr id="49156" name="Group 4"/>
          <p:cNvGrpSpPr>
            <a:grpSpLocks/>
          </p:cNvGrpSpPr>
          <p:nvPr/>
        </p:nvGrpSpPr>
        <p:grpSpPr bwMode="auto">
          <a:xfrm>
            <a:off x="3951288" y="1638300"/>
            <a:ext cx="2003425" cy="1720850"/>
            <a:chOff x="0" y="0"/>
            <a:chExt cx="3219" cy="2998"/>
          </a:xfrm>
        </p:grpSpPr>
        <p:sp>
          <p:nvSpPr>
            <p:cNvPr id="49157" name="Freeform 6"/>
            <p:cNvSpPr>
              <a:spLocks noChangeArrowheads="1"/>
            </p:cNvSpPr>
            <p:nvPr/>
          </p:nvSpPr>
          <p:spPr bwMode="auto">
            <a:xfrm>
              <a:off x="0" y="0"/>
              <a:ext cx="3219" cy="2998"/>
            </a:xfrm>
            <a:custGeom>
              <a:avLst/>
              <a:gdLst>
                <a:gd name="T0" fmla="*/ 537 w 1360"/>
                <a:gd name="T1" fmla="*/ 2266 h 1266"/>
                <a:gd name="T2" fmla="*/ 537 w 1360"/>
                <a:gd name="T3" fmla="*/ 2955 h 1266"/>
                <a:gd name="T4" fmla="*/ 589 w 1360"/>
                <a:gd name="T5" fmla="*/ 3012 h 1266"/>
                <a:gd name="T6" fmla="*/ 689 w 1360"/>
                <a:gd name="T7" fmla="*/ 3455 h 1266"/>
                <a:gd name="T8" fmla="*/ 667 w 1360"/>
                <a:gd name="T9" fmla="*/ 3528 h 1266"/>
                <a:gd name="T10" fmla="*/ 824 w 1360"/>
                <a:gd name="T11" fmla="*/ 5271 h 1266"/>
                <a:gd name="T12" fmla="*/ 947 w 1360"/>
                <a:gd name="T13" fmla="*/ 6695 h 1266"/>
                <a:gd name="T14" fmla="*/ 980 w 1360"/>
                <a:gd name="T15" fmla="*/ 7100 h 1266"/>
                <a:gd name="T16" fmla="*/ 0 w 1360"/>
                <a:gd name="T17" fmla="*/ 7100 h 1266"/>
                <a:gd name="T18" fmla="*/ 33 w 1360"/>
                <a:gd name="T19" fmla="*/ 6714 h 1266"/>
                <a:gd name="T20" fmla="*/ 213 w 1360"/>
                <a:gd name="T21" fmla="*/ 4549 h 1266"/>
                <a:gd name="T22" fmla="*/ 303 w 1360"/>
                <a:gd name="T23" fmla="*/ 3528 h 1266"/>
                <a:gd name="T24" fmla="*/ 279 w 1360"/>
                <a:gd name="T25" fmla="*/ 3438 h 1266"/>
                <a:gd name="T26" fmla="*/ 398 w 1360"/>
                <a:gd name="T27" fmla="*/ 3012 h 1266"/>
                <a:gd name="T28" fmla="*/ 443 w 1360"/>
                <a:gd name="T29" fmla="*/ 2944 h 1266"/>
                <a:gd name="T30" fmla="*/ 443 w 1360"/>
                <a:gd name="T31" fmla="*/ 2283 h 1266"/>
                <a:gd name="T32" fmla="*/ 393 w 1360"/>
                <a:gd name="T33" fmla="*/ 2198 h 1266"/>
                <a:gd name="T34" fmla="*/ 173 w 1360"/>
                <a:gd name="T35" fmla="*/ 2098 h 1266"/>
                <a:gd name="T36" fmla="*/ 246 w 1360"/>
                <a:gd name="T37" fmla="*/ 2053 h 1266"/>
                <a:gd name="T38" fmla="*/ 3496 w 1360"/>
                <a:gd name="T39" fmla="*/ 246 h 1266"/>
                <a:gd name="T40" fmla="*/ 3877 w 1360"/>
                <a:gd name="T41" fmla="*/ 28 h 1266"/>
                <a:gd name="T42" fmla="*/ 4021 w 1360"/>
                <a:gd name="T43" fmla="*/ 28 h 1266"/>
                <a:gd name="T44" fmla="*/ 7030 w 1360"/>
                <a:gd name="T45" fmla="*/ 1542 h 1266"/>
                <a:gd name="T46" fmla="*/ 7619 w 1360"/>
                <a:gd name="T47" fmla="*/ 1840 h 1266"/>
                <a:gd name="T48" fmla="*/ 7295 w 1360"/>
                <a:gd name="T49" fmla="*/ 2020 h 1266"/>
                <a:gd name="T50" fmla="*/ 4050 w 1360"/>
                <a:gd name="T51" fmla="*/ 3734 h 1266"/>
                <a:gd name="T52" fmla="*/ 3853 w 1360"/>
                <a:gd name="T53" fmla="*/ 3746 h 1266"/>
                <a:gd name="T54" fmla="*/ 627 w 1360"/>
                <a:gd name="T55" fmla="*/ 2304 h 1266"/>
                <a:gd name="T56" fmla="*/ 537 w 1360"/>
                <a:gd name="T57" fmla="*/ 2266 h 126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60"/>
                <a:gd name="T88" fmla="*/ 0 h 1266"/>
                <a:gd name="T89" fmla="*/ 1360 w 1360"/>
                <a:gd name="T90" fmla="*/ 1266 h 126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60" h="1266">
                  <a:moveTo>
                    <a:pt x="96" y="404"/>
                  </a:moveTo>
                  <a:cubicBezTo>
                    <a:pt x="96" y="447"/>
                    <a:pt x="96" y="487"/>
                    <a:pt x="96" y="527"/>
                  </a:cubicBezTo>
                  <a:cubicBezTo>
                    <a:pt x="96" y="531"/>
                    <a:pt x="101" y="535"/>
                    <a:pt x="105" y="537"/>
                  </a:cubicBezTo>
                  <a:cubicBezTo>
                    <a:pt x="136" y="555"/>
                    <a:pt x="144" y="585"/>
                    <a:pt x="123" y="616"/>
                  </a:cubicBezTo>
                  <a:cubicBezTo>
                    <a:pt x="121" y="620"/>
                    <a:pt x="119" y="625"/>
                    <a:pt x="119" y="629"/>
                  </a:cubicBezTo>
                  <a:cubicBezTo>
                    <a:pt x="128" y="733"/>
                    <a:pt x="138" y="836"/>
                    <a:pt x="147" y="940"/>
                  </a:cubicBezTo>
                  <a:cubicBezTo>
                    <a:pt x="154" y="1024"/>
                    <a:pt x="162" y="1109"/>
                    <a:pt x="169" y="1194"/>
                  </a:cubicBezTo>
                  <a:cubicBezTo>
                    <a:pt x="171" y="1217"/>
                    <a:pt x="173" y="1239"/>
                    <a:pt x="175" y="1266"/>
                  </a:cubicBezTo>
                  <a:cubicBezTo>
                    <a:pt x="117" y="1266"/>
                    <a:pt x="60" y="1266"/>
                    <a:pt x="0" y="1266"/>
                  </a:cubicBezTo>
                  <a:cubicBezTo>
                    <a:pt x="2" y="1244"/>
                    <a:pt x="4" y="1220"/>
                    <a:pt x="6" y="1197"/>
                  </a:cubicBezTo>
                  <a:cubicBezTo>
                    <a:pt x="16" y="1068"/>
                    <a:pt x="27" y="940"/>
                    <a:pt x="38" y="811"/>
                  </a:cubicBezTo>
                  <a:cubicBezTo>
                    <a:pt x="43" y="750"/>
                    <a:pt x="49" y="690"/>
                    <a:pt x="54" y="629"/>
                  </a:cubicBezTo>
                  <a:cubicBezTo>
                    <a:pt x="54" y="624"/>
                    <a:pt x="52" y="617"/>
                    <a:pt x="50" y="613"/>
                  </a:cubicBezTo>
                  <a:cubicBezTo>
                    <a:pt x="32" y="583"/>
                    <a:pt x="40" y="553"/>
                    <a:pt x="71" y="537"/>
                  </a:cubicBezTo>
                  <a:cubicBezTo>
                    <a:pt x="75" y="535"/>
                    <a:pt x="79" y="529"/>
                    <a:pt x="79" y="525"/>
                  </a:cubicBezTo>
                  <a:cubicBezTo>
                    <a:pt x="79" y="486"/>
                    <a:pt x="80" y="446"/>
                    <a:pt x="79" y="407"/>
                  </a:cubicBezTo>
                  <a:cubicBezTo>
                    <a:pt x="79" y="402"/>
                    <a:pt x="74" y="395"/>
                    <a:pt x="70" y="392"/>
                  </a:cubicBezTo>
                  <a:cubicBezTo>
                    <a:pt x="58" y="386"/>
                    <a:pt x="45" y="381"/>
                    <a:pt x="31" y="374"/>
                  </a:cubicBezTo>
                  <a:cubicBezTo>
                    <a:pt x="36" y="371"/>
                    <a:pt x="40" y="368"/>
                    <a:pt x="44" y="366"/>
                  </a:cubicBezTo>
                  <a:cubicBezTo>
                    <a:pt x="237" y="259"/>
                    <a:pt x="431" y="151"/>
                    <a:pt x="624" y="44"/>
                  </a:cubicBezTo>
                  <a:cubicBezTo>
                    <a:pt x="647" y="31"/>
                    <a:pt x="670" y="19"/>
                    <a:pt x="692" y="5"/>
                  </a:cubicBezTo>
                  <a:cubicBezTo>
                    <a:pt x="702" y="0"/>
                    <a:pt x="709" y="1"/>
                    <a:pt x="718" y="5"/>
                  </a:cubicBezTo>
                  <a:cubicBezTo>
                    <a:pt x="897" y="96"/>
                    <a:pt x="1076" y="185"/>
                    <a:pt x="1255" y="275"/>
                  </a:cubicBezTo>
                  <a:cubicBezTo>
                    <a:pt x="1289" y="293"/>
                    <a:pt x="1324" y="310"/>
                    <a:pt x="1360" y="328"/>
                  </a:cubicBezTo>
                  <a:cubicBezTo>
                    <a:pt x="1339" y="340"/>
                    <a:pt x="1320" y="350"/>
                    <a:pt x="1302" y="360"/>
                  </a:cubicBezTo>
                  <a:cubicBezTo>
                    <a:pt x="1109" y="462"/>
                    <a:pt x="916" y="564"/>
                    <a:pt x="723" y="666"/>
                  </a:cubicBezTo>
                  <a:cubicBezTo>
                    <a:pt x="711" y="672"/>
                    <a:pt x="701" y="674"/>
                    <a:pt x="688" y="668"/>
                  </a:cubicBezTo>
                  <a:cubicBezTo>
                    <a:pt x="496" y="582"/>
                    <a:pt x="304" y="496"/>
                    <a:pt x="112" y="411"/>
                  </a:cubicBezTo>
                  <a:cubicBezTo>
                    <a:pt x="108" y="409"/>
                    <a:pt x="103" y="407"/>
                    <a:pt x="96" y="404"/>
                  </a:cubicBezTo>
                  <a:close/>
                </a:path>
              </a:pathLst>
            </a:custGeom>
            <a:solidFill>
              <a:srgbClr val="E74E3E"/>
            </a:solidFill>
            <a:ln w="9525">
              <a:noFill/>
              <a:bevel/>
              <a:headEnd/>
              <a:tailEnd/>
            </a:ln>
          </p:spPr>
          <p:txBody>
            <a:bodyPr/>
            <a:lstStyle/>
            <a:p>
              <a:endParaRPr lang="zh-CN" altLang="zh-CN">
                <a:solidFill>
                  <a:srgbClr val="000000"/>
                </a:solidFill>
                <a:latin typeface="Calibri" pitchFamily="34" charset="0"/>
                <a:cs typeface="Calibri" pitchFamily="34" charset="0"/>
                <a:sym typeface="Calibri" pitchFamily="34" charset="0"/>
              </a:endParaRPr>
            </a:p>
          </p:txBody>
        </p:sp>
        <p:sp>
          <p:nvSpPr>
            <p:cNvPr id="49158" name="Freeform 7"/>
            <p:cNvSpPr>
              <a:spLocks noChangeArrowheads="1"/>
            </p:cNvSpPr>
            <p:nvPr/>
          </p:nvSpPr>
          <p:spPr bwMode="auto">
            <a:xfrm>
              <a:off x="665" y="1272"/>
              <a:ext cx="2000" cy="947"/>
            </a:xfrm>
            <a:custGeom>
              <a:avLst/>
              <a:gdLst>
                <a:gd name="T0" fmla="*/ 0 w 845"/>
                <a:gd name="T1" fmla="*/ 824 h 400"/>
                <a:gd name="T2" fmla="*/ 438 w 845"/>
                <a:gd name="T3" fmla="*/ 180 h 400"/>
                <a:gd name="T4" fmla="*/ 537 w 845"/>
                <a:gd name="T5" fmla="*/ 156 h 400"/>
                <a:gd name="T6" fmla="*/ 1467 w 845"/>
                <a:gd name="T7" fmla="*/ 566 h 400"/>
                <a:gd name="T8" fmla="*/ 2336 w 845"/>
                <a:gd name="T9" fmla="*/ 952 h 400"/>
                <a:gd name="T10" fmla="*/ 2431 w 845"/>
                <a:gd name="T11" fmla="*/ 935 h 400"/>
                <a:gd name="T12" fmla="*/ 4057 w 845"/>
                <a:gd name="T13" fmla="*/ 73 h 400"/>
                <a:gd name="T14" fmla="*/ 4196 w 845"/>
                <a:gd name="T15" fmla="*/ 0 h 400"/>
                <a:gd name="T16" fmla="*/ 4734 w 845"/>
                <a:gd name="T17" fmla="*/ 803 h 400"/>
                <a:gd name="T18" fmla="*/ 4163 w 845"/>
                <a:gd name="T19" fmla="*/ 1160 h 400"/>
                <a:gd name="T20" fmla="*/ 2509 w 845"/>
                <a:gd name="T21" fmla="*/ 2202 h 400"/>
                <a:gd name="T22" fmla="*/ 2357 w 845"/>
                <a:gd name="T23" fmla="*/ 2209 h 400"/>
                <a:gd name="T24" fmla="*/ 45 w 845"/>
                <a:gd name="T25" fmla="*/ 857 h 400"/>
                <a:gd name="T26" fmla="*/ 0 w 845"/>
                <a:gd name="T27" fmla="*/ 824 h 40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45"/>
                <a:gd name="T43" fmla="*/ 0 h 400"/>
                <a:gd name="T44" fmla="*/ 845 w 845"/>
                <a:gd name="T45" fmla="*/ 400 h 40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45" h="400">
                  <a:moveTo>
                    <a:pt x="0" y="147"/>
                  </a:moveTo>
                  <a:cubicBezTo>
                    <a:pt x="27" y="108"/>
                    <a:pt x="53" y="70"/>
                    <a:pt x="78" y="32"/>
                  </a:cubicBezTo>
                  <a:cubicBezTo>
                    <a:pt x="84" y="24"/>
                    <a:pt x="89" y="25"/>
                    <a:pt x="96" y="28"/>
                  </a:cubicBezTo>
                  <a:cubicBezTo>
                    <a:pt x="151" y="53"/>
                    <a:pt x="206" y="77"/>
                    <a:pt x="262" y="101"/>
                  </a:cubicBezTo>
                  <a:cubicBezTo>
                    <a:pt x="313" y="124"/>
                    <a:pt x="365" y="147"/>
                    <a:pt x="417" y="170"/>
                  </a:cubicBezTo>
                  <a:cubicBezTo>
                    <a:pt x="421" y="172"/>
                    <a:pt x="429" y="170"/>
                    <a:pt x="434" y="167"/>
                  </a:cubicBezTo>
                  <a:cubicBezTo>
                    <a:pt x="531" y="116"/>
                    <a:pt x="627" y="65"/>
                    <a:pt x="724" y="13"/>
                  </a:cubicBezTo>
                  <a:cubicBezTo>
                    <a:pt x="732" y="9"/>
                    <a:pt x="740" y="5"/>
                    <a:pt x="749" y="0"/>
                  </a:cubicBezTo>
                  <a:cubicBezTo>
                    <a:pt x="781" y="48"/>
                    <a:pt x="813" y="95"/>
                    <a:pt x="845" y="143"/>
                  </a:cubicBezTo>
                  <a:cubicBezTo>
                    <a:pt x="811" y="165"/>
                    <a:pt x="777" y="186"/>
                    <a:pt x="743" y="207"/>
                  </a:cubicBezTo>
                  <a:cubicBezTo>
                    <a:pt x="645" y="269"/>
                    <a:pt x="546" y="331"/>
                    <a:pt x="448" y="393"/>
                  </a:cubicBezTo>
                  <a:cubicBezTo>
                    <a:pt x="438" y="399"/>
                    <a:pt x="431" y="400"/>
                    <a:pt x="421" y="394"/>
                  </a:cubicBezTo>
                  <a:cubicBezTo>
                    <a:pt x="284" y="313"/>
                    <a:pt x="146" y="233"/>
                    <a:pt x="8" y="153"/>
                  </a:cubicBezTo>
                  <a:cubicBezTo>
                    <a:pt x="6" y="151"/>
                    <a:pt x="3" y="149"/>
                    <a:pt x="0" y="147"/>
                  </a:cubicBezTo>
                  <a:close/>
                </a:path>
              </a:pathLst>
            </a:custGeom>
            <a:solidFill>
              <a:srgbClr val="E74E3E"/>
            </a:solidFill>
            <a:ln w="9525">
              <a:noFill/>
              <a:bevel/>
              <a:headEnd/>
              <a:tailEnd/>
            </a:ln>
          </p:spPr>
          <p:txBody>
            <a:bodyPr/>
            <a:lstStyle/>
            <a:p>
              <a:endParaRPr lang="zh-CN" altLang="zh-CN">
                <a:solidFill>
                  <a:srgbClr val="000000"/>
                </a:solidFill>
                <a:latin typeface="Calibri" pitchFamily="34" charset="0"/>
                <a:cs typeface="Calibri" pitchFamily="34" charset="0"/>
                <a:sym typeface="Calibri" pitchFamily="34" charset="0"/>
              </a:endParaRPr>
            </a:p>
          </p:txBody>
        </p:sp>
      </p:grpSp>
    </p:spTree>
  </p:cSld>
  <p:clrMapOvr>
    <a:masterClrMapping/>
  </p:clrMapOvr>
  <p:transition>
    <p:wipe/>
  </p:transition>
</p:sld>
</file>

<file path=ppt/theme/theme1.xml><?xml version="1.0" encoding="utf-8"?>
<a:theme xmlns:a="http://schemas.openxmlformats.org/drawingml/2006/main" name="Office 主题">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Office 主题">
      <a:majorFont>
        <a:latin typeface="Calibri Light"/>
        <a:ea typeface="宋体"/>
        <a:cs typeface=""/>
      </a:majorFont>
      <a:minorFont>
        <a:latin typeface="Calibri"/>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theme>
</file>

<file path=ppt/theme/theme2.xml><?xml version="1.0" encoding="utf-8"?>
<a:theme xmlns:a="http://schemas.openxmlformats.org/drawingml/2006/main" name="3_Office 主题">
  <a:themeElements>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3_Office 主题">
      <a:majorFont>
        <a:latin typeface="Calibri Light"/>
        <a:ea typeface="宋体"/>
        <a:cs typeface=""/>
      </a:majorFont>
      <a:minorFont>
        <a:latin typeface="Calibri"/>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1041</TotalTime>
  <Pages>0</Pages>
  <Words>2653</Words>
  <Characters>0</Characters>
  <Application>Microsoft Office PowerPoint</Application>
  <DocSecurity>0</DocSecurity>
  <PresentationFormat>A4 Paper (210x297 mm)</PresentationFormat>
  <Lines>0</Lines>
  <Paragraphs>383</Paragraphs>
  <Slides>39</Slides>
  <Notes>12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39</vt:i4>
      </vt:variant>
    </vt:vector>
  </HeadingPairs>
  <TitlesOfParts>
    <vt:vector size="50" baseType="lpstr">
      <vt:lpstr>宋体</vt:lpstr>
      <vt:lpstr>微软雅黑</vt:lpstr>
      <vt:lpstr>Arial</vt:lpstr>
      <vt:lpstr>Calibri</vt:lpstr>
      <vt:lpstr>Calibri Light</vt:lpstr>
      <vt:lpstr>Cambria Math</vt:lpstr>
      <vt:lpstr>Palatino Linotype</vt:lpstr>
      <vt:lpstr>Symbol</vt:lpstr>
      <vt:lpstr>Times New Roman</vt:lpstr>
      <vt:lpstr>Office 主题</vt:lpstr>
      <vt:lpstr>3_Office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Concept 1 - Model</vt:lpstr>
      <vt:lpstr>Concept 2 - Model</vt:lpstr>
      <vt:lpstr>Concept 3 - Model</vt:lpstr>
      <vt:lpstr>Concept 3 – Wing Profiles</vt:lpstr>
      <vt:lpstr>Concept 3 – Wing Profiles</vt:lpstr>
      <vt:lpstr>Concept 3 – Wing Profiles</vt:lpstr>
      <vt:lpstr>Concept 3 – Wing Profiles</vt:lpstr>
      <vt:lpstr>Concept 3 – End 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Early Concepts</vt:lpstr>
      <vt:lpstr>Early Concepts</vt:lpstr>
      <vt:lpstr>Concept Development </vt:lpstr>
      <vt:lpstr>Concept Development Continued</vt:lpstr>
      <vt:lpstr>Final Design</vt:lpstr>
      <vt:lpstr>Future Research</vt:lpstr>
      <vt:lpstr>PowerPoint Presentation</vt:lpstr>
      <vt:lpstr>PowerPoint Presentation</vt:lpstr>
      <vt:lpstr>PowerPoint Presentation</vt:lpstr>
      <vt:lpstr>Gantt Chart</vt:lpstr>
      <vt:lpstr>PowerPoint Presentation</vt:lpstr>
      <vt:lpstr>PowerPoint Presentation</vt:lpstr>
    </vt:vector>
  </TitlesOfParts>
  <Company>Microsoft</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USER</dc:creator>
  <cp:lastModifiedBy>F ZD</cp:lastModifiedBy>
  <cp:revision>209</cp:revision>
  <dcterms:created xsi:type="dcterms:W3CDTF">2015-02-19T23:46:00Z</dcterms:created>
  <dcterms:modified xsi:type="dcterms:W3CDTF">2020-03-25T00:07:07Z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2052-9.1.0.4993</vt:lpwstr>
  </property>
</Properties>
</file>