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9" r:id="rId1"/>
  </p:sldMasterIdLst>
  <p:notesMasterIdLst>
    <p:notesMasterId r:id="rId14"/>
  </p:notesMasterIdLst>
  <p:sldIdLst>
    <p:sldId id="256" r:id="rId2"/>
    <p:sldId id="259" r:id="rId3"/>
    <p:sldId id="260" r:id="rId4"/>
    <p:sldId id="317" r:id="rId5"/>
    <p:sldId id="316" r:id="rId6"/>
    <p:sldId id="302" r:id="rId7"/>
    <p:sldId id="318" r:id="rId8"/>
    <p:sldId id="308" r:id="rId9"/>
    <p:sldId id="275" r:id="rId10"/>
    <p:sldId id="310" r:id="rId11"/>
    <p:sldId id="311" r:id="rId12"/>
    <p:sldId id="312" r:id="rId13"/>
  </p:sldIdLst>
  <p:sldSz cx="9144000" cy="5143500" type="screen16x9"/>
  <p:notesSz cx="6858000" cy="9144000"/>
  <p:embeddedFontLst>
    <p:embeddedFont>
      <p:font typeface="Montserrat" pitchFamily="2" charset="77"/>
      <p:regular r:id="rId15"/>
      <p:bold r:id="rId16"/>
      <p:italic r:id="rId17"/>
      <p:boldItalic r:id="rId18"/>
    </p:embeddedFont>
    <p:embeddedFont>
      <p:font typeface="Special Elite" panose="02000506000000020004" pitchFamily="2" charset="0"/>
      <p:regular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F777813-528E-404C-A977-ED69E600120E}">
  <a:tblStyle styleId="{4F777813-528E-404C-A977-ED69E600120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79" autoAdjust="0"/>
    <p:restoredTop sz="94684"/>
  </p:normalViewPr>
  <p:slideViewPr>
    <p:cSldViewPr snapToGrid="0">
      <p:cViewPr varScale="1">
        <p:scale>
          <a:sx n="141" d="100"/>
          <a:sy n="141" d="100"/>
        </p:scale>
        <p:origin x="110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064801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03593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8807b6015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8807b6015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0129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8807b60155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8807b60155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48544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8807b60155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2" name="Google Shape;732;g8807b60155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3773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081500" y="2375680"/>
            <a:ext cx="6976800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820100" y="4262990"/>
            <a:ext cx="5504700" cy="4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body" idx="1"/>
          </p:nvPr>
        </p:nvSpPr>
        <p:spPr>
          <a:xfrm>
            <a:off x="1894325" y="2285639"/>
            <a:ext cx="5364600" cy="15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➯"/>
              <a:defRPr sz="1400"/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722375" y="1709358"/>
            <a:ext cx="32751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subTitle" idx="1"/>
          </p:nvPr>
        </p:nvSpPr>
        <p:spPr>
          <a:xfrm>
            <a:off x="722375" y="2285350"/>
            <a:ext cx="3275100" cy="15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9"/>
          <p:cNvSpPr txBox="1">
            <a:spLocks noGrp="1"/>
          </p:cNvSpPr>
          <p:nvPr>
            <p:ph type="title"/>
          </p:nvPr>
        </p:nvSpPr>
        <p:spPr>
          <a:xfrm>
            <a:off x="773400" y="2495550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36" name="Google Shape;36;p9"/>
          <p:cNvSpPr txBox="1">
            <a:spLocks noGrp="1"/>
          </p:cNvSpPr>
          <p:nvPr>
            <p:ph type="subTitle" idx="1"/>
          </p:nvPr>
        </p:nvSpPr>
        <p:spPr>
          <a:xfrm>
            <a:off x="2057400" y="3347900"/>
            <a:ext cx="5029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37" name="Google Shape;37;p9"/>
          <p:cNvSpPr/>
          <p:nvPr/>
        </p:nvSpPr>
        <p:spPr>
          <a:xfrm>
            <a:off x="130825" y="517849"/>
            <a:ext cx="3842150" cy="1444900"/>
          </a:xfrm>
          <a:custGeom>
            <a:avLst/>
            <a:gdLst/>
            <a:ahLst/>
            <a:cxnLst/>
            <a:rect l="l" t="t" r="r" b="b"/>
            <a:pathLst>
              <a:path w="153686" h="57796" extrusionOk="0">
                <a:moveTo>
                  <a:pt x="0" y="16930"/>
                </a:moveTo>
                <a:cubicBezTo>
                  <a:pt x="9502" y="14314"/>
                  <a:pt x="38972" y="-5001"/>
                  <a:pt x="57012" y="1231"/>
                </a:cubicBezTo>
                <a:cubicBezTo>
                  <a:pt x="75052" y="7463"/>
                  <a:pt x="92129" y="45747"/>
                  <a:pt x="108241" y="54320"/>
                </a:cubicBezTo>
                <a:cubicBezTo>
                  <a:pt x="124353" y="62893"/>
                  <a:pt x="146112" y="52943"/>
                  <a:pt x="153686" y="52667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38" name="Google Shape;38;p9"/>
          <p:cNvSpPr/>
          <p:nvPr/>
        </p:nvSpPr>
        <p:spPr>
          <a:xfrm>
            <a:off x="5162125" y="957222"/>
            <a:ext cx="3851050" cy="858200"/>
          </a:xfrm>
          <a:custGeom>
            <a:avLst/>
            <a:gdLst/>
            <a:ahLst/>
            <a:cxnLst/>
            <a:rect l="l" t="t" r="r" b="b"/>
            <a:pathLst>
              <a:path w="154042" h="34328" extrusionOk="0">
                <a:moveTo>
                  <a:pt x="154042" y="8652"/>
                </a:moveTo>
                <a:cubicBezTo>
                  <a:pt x="146330" y="12921"/>
                  <a:pt x="124518" y="35668"/>
                  <a:pt x="107771" y="34266"/>
                </a:cubicBezTo>
                <a:cubicBezTo>
                  <a:pt x="91024" y="32864"/>
                  <a:pt x="71522" y="2765"/>
                  <a:pt x="53560" y="239"/>
                </a:cubicBezTo>
                <a:cubicBezTo>
                  <a:pt x="35598" y="-2287"/>
                  <a:pt x="8927" y="15964"/>
                  <a:pt x="0" y="19109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3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/>
          <p:nvPr/>
        </p:nvSpPr>
        <p:spPr>
          <a:xfrm>
            <a:off x="937314" y="931801"/>
            <a:ext cx="7269372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6"/>
          <p:cNvSpPr/>
          <p:nvPr/>
        </p:nvSpPr>
        <p:spPr>
          <a:xfrm>
            <a:off x="1114500" y="931801"/>
            <a:ext cx="7092106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title"/>
          </p:nvPr>
        </p:nvSpPr>
        <p:spPr>
          <a:xfrm>
            <a:off x="1823250" y="4005525"/>
            <a:ext cx="5497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Montserrat"/>
              <a:buNone/>
              <a:defRPr sz="1600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subTitle" idx="1"/>
          </p:nvPr>
        </p:nvSpPr>
        <p:spPr>
          <a:xfrm>
            <a:off x="1623150" y="931800"/>
            <a:ext cx="5897700" cy="251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Special Elite"/>
              <a:buNone/>
              <a:defRPr sz="23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5" name="Google Shape;85;p16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86" name="Google Shape;86;p16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CUSTOM_5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>
            <a:spLocks noGrp="1"/>
          </p:cNvSpPr>
          <p:nvPr>
            <p:ph type="subTitle" idx="1"/>
          </p:nvPr>
        </p:nvSpPr>
        <p:spPr>
          <a:xfrm>
            <a:off x="243005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3" name="Google Shape;103;p18"/>
          <p:cNvSpPr txBox="1">
            <a:spLocks noGrp="1"/>
          </p:cNvSpPr>
          <p:nvPr>
            <p:ph type="subTitle" idx="2"/>
          </p:nvPr>
        </p:nvSpPr>
        <p:spPr>
          <a:xfrm>
            <a:off x="496759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subTitle" idx="3"/>
          </p:nvPr>
        </p:nvSpPr>
        <p:spPr>
          <a:xfrm>
            <a:off x="243043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subTitle" idx="4"/>
          </p:nvPr>
        </p:nvSpPr>
        <p:spPr>
          <a:xfrm>
            <a:off x="496772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subTitle" idx="5"/>
          </p:nvPr>
        </p:nvSpPr>
        <p:spPr>
          <a:xfrm>
            <a:off x="116128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subTitle" idx="6"/>
          </p:nvPr>
        </p:nvSpPr>
        <p:spPr>
          <a:xfrm>
            <a:off x="116178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7"/>
          </p:nvPr>
        </p:nvSpPr>
        <p:spPr>
          <a:xfrm>
            <a:off x="369882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subTitle" idx="8"/>
          </p:nvPr>
        </p:nvSpPr>
        <p:spPr>
          <a:xfrm>
            <a:off x="623636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ubTitle" idx="9"/>
          </p:nvPr>
        </p:nvSpPr>
        <p:spPr>
          <a:xfrm>
            <a:off x="369907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13"/>
          </p:nvPr>
        </p:nvSpPr>
        <p:spPr>
          <a:xfrm>
            <a:off x="623636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7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3" name="Google Shape;123;p20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8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/>
          <p:nvPr/>
        </p:nvSpPr>
        <p:spPr>
          <a:xfrm rot="-6359179" flipH="1">
            <a:off x="-760372" y="-485246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6" name="Google Shape;126;p21"/>
          <p:cNvSpPr/>
          <p:nvPr/>
        </p:nvSpPr>
        <p:spPr>
          <a:xfrm rot="4353590" flipH="1">
            <a:off x="8021695" y="3729107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880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●"/>
              <a:defRPr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3" r:id="rId3"/>
    <p:sldLayoutId id="2147483655" r:id="rId4"/>
    <p:sldLayoutId id="2147483658" r:id="rId5"/>
    <p:sldLayoutId id="2147483662" r:id="rId6"/>
    <p:sldLayoutId id="2147483664" r:id="rId7"/>
    <p:sldLayoutId id="2147483666" r:id="rId8"/>
    <p:sldLayoutId id="214748366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rgbClr val="EA4335"/>
          </p15:clr>
        </p15:guide>
        <p15:guide id="2">
          <p15:clr>
            <a:srgbClr val="EA4335"/>
          </p15:clr>
        </p15:guide>
        <p15:guide id="3" pos="5760">
          <p15:clr>
            <a:srgbClr val="EA4335"/>
          </p15:clr>
        </p15:guide>
        <p15:guide id="4" pos="449">
          <p15:clr>
            <a:srgbClr val="EA4335"/>
          </p15:clr>
        </p15:guide>
        <p15:guide id="5" pos="5311">
          <p15:clr>
            <a:srgbClr val="EA4335"/>
          </p15:clr>
        </p15:guide>
        <p15:guide id="6" orient="horz" pos="1620">
          <p15:clr>
            <a:srgbClr val="EA4335"/>
          </p15:clr>
        </p15:guide>
        <p15:guide id="7" orient="horz" pos="340">
          <p15:clr>
            <a:srgbClr val="EA4335"/>
          </p15:clr>
        </p15:guide>
        <p15:guide id="8" orient="horz">
          <p15:clr>
            <a:srgbClr val="EA4335"/>
          </p15:clr>
        </p15:guide>
        <p15:guide id="9" orient="horz" pos="2903">
          <p15:clr>
            <a:srgbClr val="EA4335"/>
          </p15:clr>
        </p15:guide>
        <p15:guide id="10" orient="horz" pos="3237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4"/>
          <p:cNvSpPr/>
          <p:nvPr/>
        </p:nvSpPr>
        <p:spPr>
          <a:xfrm>
            <a:off x="-86075" y="829392"/>
            <a:ext cx="9316150" cy="1329200"/>
          </a:xfrm>
          <a:custGeom>
            <a:avLst/>
            <a:gdLst/>
            <a:ahLst/>
            <a:cxnLst/>
            <a:rect l="l" t="t" r="r" b="b"/>
            <a:pathLst>
              <a:path w="372646" h="53168" extrusionOk="0">
                <a:moveTo>
                  <a:pt x="0" y="11699"/>
                </a:moveTo>
                <a:cubicBezTo>
                  <a:pt x="7161" y="10047"/>
                  <a:pt x="24513" y="-5102"/>
                  <a:pt x="42966" y="1784"/>
                </a:cubicBezTo>
                <a:cubicBezTo>
                  <a:pt x="61419" y="8670"/>
                  <a:pt x="87447" y="50397"/>
                  <a:pt x="110720" y="53013"/>
                </a:cubicBezTo>
                <a:cubicBezTo>
                  <a:pt x="133993" y="55630"/>
                  <a:pt x="159332" y="24369"/>
                  <a:pt x="182605" y="17483"/>
                </a:cubicBezTo>
                <a:cubicBezTo>
                  <a:pt x="205878" y="10597"/>
                  <a:pt x="228601" y="6879"/>
                  <a:pt x="250359" y="11699"/>
                </a:cubicBezTo>
                <a:cubicBezTo>
                  <a:pt x="272117" y="16519"/>
                  <a:pt x="292774" y="42960"/>
                  <a:pt x="313155" y="46403"/>
                </a:cubicBezTo>
                <a:cubicBezTo>
                  <a:pt x="333536" y="49846"/>
                  <a:pt x="362731" y="34697"/>
                  <a:pt x="372646" y="32356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36" name="Google Shape;136;p24"/>
          <p:cNvSpPr txBox="1">
            <a:spLocks noGrp="1"/>
          </p:cNvSpPr>
          <p:nvPr>
            <p:ph type="ctrTitle"/>
          </p:nvPr>
        </p:nvSpPr>
        <p:spPr>
          <a:xfrm>
            <a:off x="439808" y="2669311"/>
            <a:ext cx="8148575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dirty="0"/>
              <a:t>Strategies for</a:t>
            </a:r>
            <a:br>
              <a:rPr lang="en-US" sz="3600" dirty="0"/>
            </a:br>
            <a:r>
              <a:rPr lang="en-US" sz="3600" dirty="0"/>
              <a:t>Effective Communication in a</a:t>
            </a:r>
            <a:br>
              <a:rPr lang="en-US" sz="3600" dirty="0"/>
            </a:br>
            <a:r>
              <a:rPr lang="en-US" sz="3600" dirty="0"/>
              <a:t>Business Setting</a:t>
            </a:r>
            <a:endParaRPr sz="3600" dirty="0"/>
          </a:p>
        </p:txBody>
      </p:sp>
      <p:grpSp>
        <p:nvGrpSpPr>
          <p:cNvPr id="137" name="Google Shape;137;p24"/>
          <p:cNvGrpSpPr/>
          <p:nvPr/>
        </p:nvGrpSpPr>
        <p:grpSpPr>
          <a:xfrm>
            <a:off x="1551773" y="1440810"/>
            <a:ext cx="845820" cy="688301"/>
            <a:chOff x="1020810" y="540000"/>
            <a:chExt cx="1019675" cy="829878"/>
          </a:xfrm>
        </p:grpSpPr>
        <p:sp>
          <p:nvSpPr>
            <p:cNvPr id="138" name="Google Shape;138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4"/>
            <p:cNvSpPr/>
            <p:nvPr/>
          </p:nvSpPr>
          <p:spPr>
            <a:xfrm>
              <a:off x="1041575" y="926533"/>
              <a:ext cx="978144" cy="421184"/>
            </a:xfrm>
            <a:custGeom>
              <a:avLst/>
              <a:gdLst/>
              <a:ahLst/>
              <a:cxnLst/>
              <a:rect l="l" t="t" r="r" b="b"/>
              <a:pathLst>
                <a:path w="32973" h="14198" extrusionOk="0">
                  <a:moveTo>
                    <a:pt x="188" y="2522"/>
                  </a:moveTo>
                  <a:lnTo>
                    <a:pt x="8687" y="2149"/>
                  </a:lnTo>
                  <a:cubicBezTo>
                    <a:pt x="8734" y="2289"/>
                    <a:pt x="8734" y="2382"/>
                    <a:pt x="8734" y="2522"/>
                  </a:cubicBezTo>
                  <a:cubicBezTo>
                    <a:pt x="8500" y="4017"/>
                    <a:pt x="8687" y="5558"/>
                    <a:pt x="9248" y="6959"/>
                  </a:cubicBezTo>
                  <a:cubicBezTo>
                    <a:pt x="9761" y="8407"/>
                    <a:pt x="10742" y="9667"/>
                    <a:pt x="12050" y="10461"/>
                  </a:cubicBezTo>
                  <a:cubicBezTo>
                    <a:pt x="13264" y="11255"/>
                    <a:pt x="14712" y="11676"/>
                    <a:pt x="16159" y="11676"/>
                  </a:cubicBezTo>
                  <a:cubicBezTo>
                    <a:pt x="17747" y="11769"/>
                    <a:pt x="19288" y="11582"/>
                    <a:pt x="20783" y="11115"/>
                  </a:cubicBezTo>
                  <a:cubicBezTo>
                    <a:pt x="22277" y="10602"/>
                    <a:pt x="23538" y="9621"/>
                    <a:pt x="24379" y="8266"/>
                  </a:cubicBezTo>
                  <a:cubicBezTo>
                    <a:pt x="25780" y="6118"/>
                    <a:pt x="26013" y="3830"/>
                    <a:pt x="25967" y="1355"/>
                  </a:cubicBezTo>
                  <a:lnTo>
                    <a:pt x="25967" y="981"/>
                  </a:lnTo>
                  <a:cubicBezTo>
                    <a:pt x="26013" y="934"/>
                    <a:pt x="26013" y="888"/>
                    <a:pt x="26060" y="841"/>
                  </a:cubicBezTo>
                  <a:lnTo>
                    <a:pt x="32598" y="0"/>
                  </a:lnTo>
                  <a:cubicBezTo>
                    <a:pt x="32972" y="3830"/>
                    <a:pt x="32739" y="7566"/>
                    <a:pt x="32925" y="11442"/>
                  </a:cubicBezTo>
                  <a:cubicBezTo>
                    <a:pt x="31711" y="11582"/>
                    <a:pt x="30544" y="11722"/>
                    <a:pt x="29376" y="11862"/>
                  </a:cubicBezTo>
                  <a:cubicBezTo>
                    <a:pt x="28442" y="11956"/>
                    <a:pt x="27461" y="12003"/>
                    <a:pt x="26527" y="12096"/>
                  </a:cubicBezTo>
                  <a:cubicBezTo>
                    <a:pt x="24379" y="12329"/>
                    <a:pt x="22231" y="12610"/>
                    <a:pt x="20036" y="12796"/>
                  </a:cubicBezTo>
                  <a:cubicBezTo>
                    <a:pt x="17140" y="13030"/>
                    <a:pt x="14198" y="13170"/>
                    <a:pt x="11302" y="13404"/>
                  </a:cubicBezTo>
                  <a:cubicBezTo>
                    <a:pt x="9434" y="13544"/>
                    <a:pt x="7566" y="13777"/>
                    <a:pt x="5698" y="14011"/>
                  </a:cubicBezTo>
                  <a:cubicBezTo>
                    <a:pt x="5278" y="14057"/>
                    <a:pt x="4858" y="14011"/>
                    <a:pt x="4484" y="14057"/>
                  </a:cubicBezTo>
                  <a:lnTo>
                    <a:pt x="1262" y="14198"/>
                  </a:lnTo>
                  <a:lnTo>
                    <a:pt x="701" y="14198"/>
                  </a:lnTo>
                  <a:cubicBezTo>
                    <a:pt x="1" y="10275"/>
                    <a:pt x="234" y="6445"/>
                    <a:pt x="188" y="252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4"/>
            <p:cNvSpPr/>
            <p:nvPr/>
          </p:nvSpPr>
          <p:spPr>
            <a:xfrm>
              <a:off x="1318679" y="772750"/>
              <a:ext cx="475204" cy="483540"/>
            </a:xfrm>
            <a:custGeom>
              <a:avLst/>
              <a:gdLst/>
              <a:ahLst/>
              <a:cxnLst/>
              <a:rect l="l" t="t" r="r" b="b"/>
              <a:pathLst>
                <a:path w="16019" h="16300" extrusionOk="0">
                  <a:moveTo>
                    <a:pt x="7846" y="0"/>
                  </a:moveTo>
                  <a:cubicBezTo>
                    <a:pt x="9294" y="47"/>
                    <a:pt x="10695" y="281"/>
                    <a:pt x="12096" y="748"/>
                  </a:cubicBezTo>
                  <a:cubicBezTo>
                    <a:pt x="12236" y="748"/>
                    <a:pt x="12376" y="794"/>
                    <a:pt x="12516" y="888"/>
                  </a:cubicBezTo>
                  <a:cubicBezTo>
                    <a:pt x="13310" y="1448"/>
                    <a:pt x="14104" y="2055"/>
                    <a:pt x="14851" y="2756"/>
                  </a:cubicBezTo>
                  <a:cubicBezTo>
                    <a:pt x="15598" y="3456"/>
                    <a:pt x="15785" y="4530"/>
                    <a:pt x="15879" y="5511"/>
                  </a:cubicBezTo>
                  <a:cubicBezTo>
                    <a:pt x="16019" y="6725"/>
                    <a:pt x="15972" y="7940"/>
                    <a:pt x="15832" y="9201"/>
                  </a:cubicBezTo>
                  <a:cubicBezTo>
                    <a:pt x="15645" y="11209"/>
                    <a:pt x="14758" y="13077"/>
                    <a:pt x="13357" y="14478"/>
                  </a:cubicBezTo>
                  <a:cubicBezTo>
                    <a:pt x="12563" y="15178"/>
                    <a:pt x="11629" y="15645"/>
                    <a:pt x="10601" y="15832"/>
                  </a:cubicBezTo>
                  <a:cubicBezTo>
                    <a:pt x="8827" y="16253"/>
                    <a:pt x="7005" y="16299"/>
                    <a:pt x="5184" y="15926"/>
                  </a:cubicBezTo>
                  <a:cubicBezTo>
                    <a:pt x="4110" y="15645"/>
                    <a:pt x="3129" y="15085"/>
                    <a:pt x="2335" y="14338"/>
                  </a:cubicBezTo>
                  <a:cubicBezTo>
                    <a:pt x="1261" y="13404"/>
                    <a:pt x="514" y="12096"/>
                    <a:pt x="327" y="10648"/>
                  </a:cubicBezTo>
                  <a:cubicBezTo>
                    <a:pt x="280" y="10321"/>
                    <a:pt x="187" y="9995"/>
                    <a:pt x="140" y="9668"/>
                  </a:cubicBezTo>
                  <a:cubicBezTo>
                    <a:pt x="0" y="9060"/>
                    <a:pt x="0" y="8407"/>
                    <a:pt x="140" y="7753"/>
                  </a:cubicBezTo>
                  <a:cubicBezTo>
                    <a:pt x="280" y="6819"/>
                    <a:pt x="514" y="5931"/>
                    <a:pt x="747" y="4997"/>
                  </a:cubicBezTo>
                  <a:cubicBezTo>
                    <a:pt x="1308" y="3316"/>
                    <a:pt x="2475" y="1822"/>
                    <a:pt x="4016" y="888"/>
                  </a:cubicBezTo>
                  <a:cubicBezTo>
                    <a:pt x="4437" y="561"/>
                    <a:pt x="4904" y="374"/>
                    <a:pt x="5417" y="281"/>
                  </a:cubicBezTo>
                  <a:cubicBezTo>
                    <a:pt x="6211" y="140"/>
                    <a:pt x="7052" y="94"/>
                    <a:pt x="7846" y="0"/>
                  </a:cubicBezTo>
                  <a:close/>
                  <a:moveTo>
                    <a:pt x="2102" y="8593"/>
                  </a:moveTo>
                  <a:cubicBezTo>
                    <a:pt x="1961" y="9995"/>
                    <a:pt x="2382" y="11396"/>
                    <a:pt x="3316" y="12470"/>
                  </a:cubicBezTo>
                  <a:cubicBezTo>
                    <a:pt x="4483" y="14104"/>
                    <a:pt x="6305" y="14384"/>
                    <a:pt x="8079" y="14384"/>
                  </a:cubicBezTo>
                  <a:cubicBezTo>
                    <a:pt x="8920" y="14291"/>
                    <a:pt x="9761" y="14151"/>
                    <a:pt x="10601" y="13964"/>
                  </a:cubicBezTo>
                  <a:cubicBezTo>
                    <a:pt x="11675" y="13777"/>
                    <a:pt x="12656" y="13124"/>
                    <a:pt x="13217" y="12143"/>
                  </a:cubicBezTo>
                  <a:cubicBezTo>
                    <a:pt x="13403" y="11769"/>
                    <a:pt x="13543" y="11396"/>
                    <a:pt x="13684" y="11022"/>
                  </a:cubicBezTo>
                  <a:cubicBezTo>
                    <a:pt x="14291" y="9528"/>
                    <a:pt x="14478" y="7893"/>
                    <a:pt x="14197" y="6352"/>
                  </a:cubicBezTo>
                  <a:cubicBezTo>
                    <a:pt x="14010" y="4951"/>
                    <a:pt x="13217" y="3690"/>
                    <a:pt x="12049" y="2943"/>
                  </a:cubicBezTo>
                  <a:cubicBezTo>
                    <a:pt x="11489" y="2522"/>
                    <a:pt x="10835" y="2242"/>
                    <a:pt x="10134" y="2149"/>
                  </a:cubicBezTo>
                  <a:cubicBezTo>
                    <a:pt x="9434" y="2055"/>
                    <a:pt x="8687" y="1728"/>
                    <a:pt x="7986" y="1728"/>
                  </a:cubicBezTo>
                  <a:cubicBezTo>
                    <a:pt x="5511" y="1682"/>
                    <a:pt x="3316" y="3223"/>
                    <a:pt x="2569" y="5558"/>
                  </a:cubicBezTo>
                  <a:cubicBezTo>
                    <a:pt x="2288" y="6539"/>
                    <a:pt x="2102" y="7566"/>
                    <a:pt x="2102" y="8593"/>
                  </a:cubicBezTo>
                  <a:close/>
                </a:path>
              </a:pathLst>
            </a:custGeom>
            <a:solidFill>
              <a:schemeClr val="lt2"/>
            </a:solidFill>
            <a:ln w="15175" cap="rnd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4"/>
            <p:cNvSpPr/>
            <p:nvPr/>
          </p:nvSpPr>
          <p:spPr>
            <a:xfrm>
              <a:off x="1289578" y="563554"/>
              <a:ext cx="459985" cy="119164"/>
            </a:xfrm>
            <a:custGeom>
              <a:avLst/>
              <a:gdLst/>
              <a:ahLst/>
              <a:cxnLst/>
              <a:rect l="l" t="t" r="r" b="b"/>
              <a:pathLst>
                <a:path w="15506" h="4017" extrusionOk="0">
                  <a:moveTo>
                    <a:pt x="0" y="4017"/>
                  </a:moveTo>
                  <a:lnTo>
                    <a:pt x="981" y="2195"/>
                  </a:lnTo>
                  <a:cubicBezTo>
                    <a:pt x="1168" y="1962"/>
                    <a:pt x="1308" y="1682"/>
                    <a:pt x="1401" y="1401"/>
                  </a:cubicBezTo>
                  <a:cubicBezTo>
                    <a:pt x="1588" y="654"/>
                    <a:pt x="2055" y="514"/>
                    <a:pt x="2756" y="514"/>
                  </a:cubicBezTo>
                  <a:cubicBezTo>
                    <a:pt x="5091" y="421"/>
                    <a:pt x="7379" y="327"/>
                    <a:pt x="9668" y="187"/>
                  </a:cubicBezTo>
                  <a:cubicBezTo>
                    <a:pt x="10788" y="141"/>
                    <a:pt x="11862" y="94"/>
                    <a:pt x="12983" y="47"/>
                  </a:cubicBezTo>
                  <a:cubicBezTo>
                    <a:pt x="13217" y="47"/>
                    <a:pt x="13497" y="0"/>
                    <a:pt x="13637" y="281"/>
                  </a:cubicBezTo>
                  <a:cubicBezTo>
                    <a:pt x="14244" y="1261"/>
                    <a:pt x="14805" y="2242"/>
                    <a:pt x="15505" y="3363"/>
                  </a:cubicBezTo>
                  <a:cubicBezTo>
                    <a:pt x="10275" y="3690"/>
                    <a:pt x="5184" y="3830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4"/>
            <p:cNvSpPr/>
            <p:nvPr/>
          </p:nvSpPr>
          <p:spPr>
            <a:xfrm>
              <a:off x="1840968" y="595414"/>
              <a:ext cx="112252" cy="69297"/>
            </a:xfrm>
            <a:custGeom>
              <a:avLst/>
              <a:gdLst/>
              <a:ahLst/>
              <a:cxnLst/>
              <a:rect l="l" t="t" r="r" b="b"/>
              <a:pathLst>
                <a:path w="3784" h="2336" extrusionOk="0">
                  <a:moveTo>
                    <a:pt x="3783" y="2009"/>
                  </a:moveTo>
                  <a:lnTo>
                    <a:pt x="94" y="2336"/>
                  </a:lnTo>
                  <a:cubicBezTo>
                    <a:pt x="94" y="1729"/>
                    <a:pt x="94" y="1308"/>
                    <a:pt x="47" y="888"/>
                  </a:cubicBezTo>
                  <a:cubicBezTo>
                    <a:pt x="1" y="421"/>
                    <a:pt x="234" y="281"/>
                    <a:pt x="608" y="234"/>
                  </a:cubicBezTo>
                  <a:cubicBezTo>
                    <a:pt x="1261" y="187"/>
                    <a:pt x="1915" y="141"/>
                    <a:pt x="2522" y="94"/>
                  </a:cubicBezTo>
                  <a:lnTo>
                    <a:pt x="3690" y="1"/>
                  </a:lnTo>
                  <a:cubicBezTo>
                    <a:pt x="3737" y="701"/>
                    <a:pt x="3737" y="1262"/>
                    <a:pt x="3783" y="20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chemeClr val="accent1"/>
            </a:solidFill>
            <a:ln w="28575" cap="rnd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4"/>
            <p:cNvSpPr/>
            <p:nvPr/>
          </p:nvSpPr>
          <p:spPr>
            <a:xfrm>
              <a:off x="1020810" y="540000"/>
              <a:ext cx="1019675" cy="829878"/>
            </a:xfrm>
            <a:custGeom>
              <a:avLst/>
              <a:gdLst/>
              <a:ahLst/>
              <a:cxnLst/>
              <a:rect l="l" t="t" r="r" b="b"/>
              <a:pathLst>
                <a:path w="34373" h="27975" extrusionOk="0">
                  <a:moveTo>
                    <a:pt x="26994" y="4157"/>
                  </a:moveTo>
                  <a:lnTo>
                    <a:pt x="26994" y="1635"/>
                  </a:lnTo>
                  <a:cubicBezTo>
                    <a:pt x="28582" y="1261"/>
                    <a:pt x="30216" y="1121"/>
                    <a:pt x="31804" y="1168"/>
                  </a:cubicBezTo>
                  <a:cubicBezTo>
                    <a:pt x="32318" y="2009"/>
                    <a:pt x="32037" y="2896"/>
                    <a:pt x="32178" y="3783"/>
                  </a:cubicBezTo>
                  <a:lnTo>
                    <a:pt x="33065" y="3783"/>
                  </a:lnTo>
                  <a:cubicBezTo>
                    <a:pt x="33672" y="3737"/>
                    <a:pt x="33812" y="3877"/>
                    <a:pt x="33859" y="4437"/>
                  </a:cubicBezTo>
                  <a:cubicBezTo>
                    <a:pt x="33859" y="4857"/>
                    <a:pt x="33765" y="5324"/>
                    <a:pt x="33812" y="5745"/>
                  </a:cubicBezTo>
                  <a:cubicBezTo>
                    <a:pt x="33906" y="8080"/>
                    <a:pt x="34046" y="10415"/>
                    <a:pt x="34092" y="12797"/>
                  </a:cubicBezTo>
                  <a:cubicBezTo>
                    <a:pt x="34186" y="15132"/>
                    <a:pt x="34232" y="17467"/>
                    <a:pt x="34279" y="19802"/>
                  </a:cubicBezTo>
                  <a:cubicBezTo>
                    <a:pt x="34326" y="21110"/>
                    <a:pt x="34326" y="22464"/>
                    <a:pt x="34373" y="23772"/>
                  </a:cubicBezTo>
                  <a:lnTo>
                    <a:pt x="34373" y="24379"/>
                  </a:lnTo>
                  <a:cubicBezTo>
                    <a:pt x="34373" y="25079"/>
                    <a:pt x="34326" y="25126"/>
                    <a:pt x="33579" y="25219"/>
                  </a:cubicBezTo>
                  <a:cubicBezTo>
                    <a:pt x="32831" y="25266"/>
                    <a:pt x="32037" y="25406"/>
                    <a:pt x="31244" y="25500"/>
                  </a:cubicBezTo>
                  <a:cubicBezTo>
                    <a:pt x="30870" y="25546"/>
                    <a:pt x="30496" y="25546"/>
                    <a:pt x="30076" y="25593"/>
                  </a:cubicBezTo>
                  <a:cubicBezTo>
                    <a:pt x="28815" y="25733"/>
                    <a:pt x="27554" y="25873"/>
                    <a:pt x="26293" y="26013"/>
                  </a:cubicBezTo>
                  <a:cubicBezTo>
                    <a:pt x="25966" y="26060"/>
                    <a:pt x="25639" y="26013"/>
                    <a:pt x="25312" y="26060"/>
                  </a:cubicBezTo>
                  <a:cubicBezTo>
                    <a:pt x="24145" y="26200"/>
                    <a:pt x="22977" y="26387"/>
                    <a:pt x="21810" y="26480"/>
                  </a:cubicBezTo>
                  <a:cubicBezTo>
                    <a:pt x="20269" y="26620"/>
                    <a:pt x="18728" y="26667"/>
                    <a:pt x="17186" y="26761"/>
                  </a:cubicBezTo>
                  <a:cubicBezTo>
                    <a:pt x="16626" y="26807"/>
                    <a:pt x="15972" y="26807"/>
                    <a:pt x="15365" y="26854"/>
                  </a:cubicBezTo>
                  <a:cubicBezTo>
                    <a:pt x="12796" y="27087"/>
                    <a:pt x="10275" y="27368"/>
                    <a:pt x="7706" y="27554"/>
                  </a:cubicBezTo>
                  <a:cubicBezTo>
                    <a:pt x="6398" y="27695"/>
                    <a:pt x="5044" y="27741"/>
                    <a:pt x="3736" y="27788"/>
                  </a:cubicBezTo>
                  <a:lnTo>
                    <a:pt x="1121" y="27975"/>
                  </a:lnTo>
                  <a:lnTo>
                    <a:pt x="701" y="27975"/>
                  </a:lnTo>
                  <a:cubicBezTo>
                    <a:pt x="654" y="27648"/>
                    <a:pt x="607" y="27368"/>
                    <a:pt x="607" y="27041"/>
                  </a:cubicBezTo>
                  <a:cubicBezTo>
                    <a:pt x="514" y="25826"/>
                    <a:pt x="420" y="24612"/>
                    <a:pt x="327" y="23351"/>
                  </a:cubicBezTo>
                  <a:cubicBezTo>
                    <a:pt x="0" y="20035"/>
                    <a:pt x="187" y="16720"/>
                    <a:pt x="187" y="13357"/>
                  </a:cubicBezTo>
                  <a:cubicBezTo>
                    <a:pt x="187" y="12190"/>
                    <a:pt x="280" y="11069"/>
                    <a:pt x="327" y="9948"/>
                  </a:cubicBezTo>
                  <a:cubicBezTo>
                    <a:pt x="327" y="9107"/>
                    <a:pt x="280" y="8267"/>
                    <a:pt x="280" y="7379"/>
                  </a:cubicBezTo>
                  <a:cubicBezTo>
                    <a:pt x="280" y="6959"/>
                    <a:pt x="280" y="6539"/>
                    <a:pt x="374" y="6118"/>
                  </a:cubicBezTo>
                  <a:cubicBezTo>
                    <a:pt x="420" y="5605"/>
                    <a:pt x="561" y="5465"/>
                    <a:pt x="1121" y="5418"/>
                  </a:cubicBezTo>
                  <a:cubicBezTo>
                    <a:pt x="2102" y="5324"/>
                    <a:pt x="3082" y="5278"/>
                    <a:pt x="4110" y="5184"/>
                  </a:cubicBezTo>
                  <a:cubicBezTo>
                    <a:pt x="5231" y="5091"/>
                    <a:pt x="6352" y="4998"/>
                    <a:pt x="7472" y="4998"/>
                  </a:cubicBezTo>
                  <a:cubicBezTo>
                    <a:pt x="7939" y="4998"/>
                    <a:pt x="8360" y="4717"/>
                    <a:pt x="8547" y="4250"/>
                  </a:cubicBezTo>
                  <a:cubicBezTo>
                    <a:pt x="9060" y="3316"/>
                    <a:pt x="9574" y="2336"/>
                    <a:pt x="10041" y="1355"/>
                  </a:cubicBezTo>
                  <a:cubicBezTo>
                    <a:pt x="10275" y="888"/>
                    <a:pt x="10742" y="561"/>
                    <a:pt x="11255" y="608"/>
                  </a:cubicBezTo>
                  <a:lnTo>
                    <a:pt x="13497" y="608"/>
                  </a:lnTo>
                  <a:cubicBezTo>
                    <a:pt x="14524" y="561"/>
                    <a:pt x="15552" y="468"/>
                    <a:pt x="16579" y="421"/>
                  </a:cubicBezTo>
                  <a:cubicBezTo>
                    <a:pt x="18447" y="327"/>
                    <a:pt x="20362" y="234"/>
                    <a:pt x="22230" y="94"/>
                  </a:cubicBezTo>
                  <a:cubicBezTo>
                    <a:pt x="22697" y="1"/>
                    <a:pt x="23164" y="234"/>
                    <a:pt x="23351" y="654"/>
                  </a:cubicBezTo>
                  <a:cubicBezTo>
                    <a:pt x="23911" y="1682"/>
                    <a:pt x="24519" y="2616"/>
                    <a:pt x="25032" y="3597"/>
                  </a:cubicBezTo>
                  <a:cubicBezTo>
                    <a:pt x="25312" y="4064"/>
                    <a:pt x="25593" y="4344"/>
                    <a:pt x="26106" y="4204"/>
                  </a:cubicBezTo>
                  <a:cubicBezTo>
                    <a:pt x="26433" y="4204"/>
                    <a:pt x="26713" y="4157"/>
                    <a:pt x="26994" y="4157"/>
                  </a:cubicBezTo>
                  <a:close/>
                  <a:moveTo>
                    <a:pt x="888" y="15552"/>
                  </a:moveTo>
                  <a:cubicBezTo>
                    <a:pt x="934" y="19475"/>
                    <a:pt x="701" y="23305"/>
                    <a:pt x="1448" y="27181"/>
                  </a:cubicBezTo>
                  <a:cubicBezTo>
                    <a:pt x="1635" y="27181"/>
                    <a:pt x="1822" y="27181"/>
                    <a:pt x="1962" y="27181"/>
                  </a:cubicBezTo>
                  <a:lnTo>
                    <a:pt x="5184" y="27041"/>
                  </a:lnTo>
                  <a:cubicBezTo>
                    <a:pt x="5604" y="27041"/>
                    <a:pt x="6025" y="27041"/>
                    <a:pt x="6398" y="26994"/>
                  </a:cubicBezTo>
                  <a:cubicBezTo>
                    <a:pt x="8266" y="26807"/>
                    <a:pt x="10134" y="26574"/>
                    <a:pt x="12002" y="26387"/>
                  </a:cubicBezTo>
                  <a:cubicBezTo>
                    <a:pt x="14898" y="26153"/>
                    <a:pt x="17840" y="26013"/>
                    <a:pt x="20736" y="25780"/>
                  </a:cubicBezTo>
                  <a:cubicBezTo>
                    <a:pt x="22931" y="25593"/>
                    <a:pt x="25079" y="25313"/>
                    <a:pt x="27274" y="25079"/>
                  </a:cubicBezTo>
                  <a:cubicBezTo>
                    <a:pt x="28208" y="24986"/>
                    <a:pt x="29142" y="24939"/>
                    <a:pt x="30076" y="24846"/>
                  </a:cubicBezTo>
                  <a:cubicBezTo>
                    <a:pt x="31244" y="24706"/>
                    <a:pt x="32411" y="24566"/>
                    <a:pt x="33625" y="24425"/>
                  </a:cubicBezTo>
                  <a:cubicBezTo>
                    <a:pt x="33439" y="20596"/>
                    <a:pt x="33672" y="16813"/>
                    <a:pt x="33298" y="12984"/>
                  </a:cubicBezTo>
                  <a:lnTo>
                    <a:pt x="26760" y="13824"/>
                  </a:lnTo>
                  <a:cubicBezTo>
                    <a:pt x="26760" y="13871"/>
                    <a:pt x="26713" y="13918"/>
                    <a:pt x="26713" y="14011"/>
                  </a:cubicBezTo>
                  <a:lnTo>
                    <a:pt x="26713" y="14385"/>
                  </a:lnTo>
                  <a:cubicBezTo>
                    <a:pt x="26760" y="16813"/>
                    <a:pt x="26480" y="19148"/>
                    <a:pt x="25079" y="21296"/>
                  </a:cubicBezTo>
                  <a:cubicBezTo>
                    <a:pt x="24285" y="22651"/>
                    <a:pt x="22977" y="23678"/>
                    <a:pt x="21483" y="24192"/>
                  </a:cubicBezTo>
                  <a:cubicBezTo>
                    <a:pt x="19988" y="24659"/>
                    <a:pt x="18447" y="24892"/>
                    <a:pt x="16859" y="24799"/>
                  </a:cubicBezTo>
                  <a:cubicBezTo>
                    <a:pt x="15412" y="24799"/>
                    <a:pt x="13964" y="24332"/>
                    <a:pt x="12750" y="23538"/>
                  </a:cubicBezTo>
                  <a:cubicBezTo>
                    <a:pt x="11442" y="22744"/>
                    <a:pt x="10461" y="21483"/>
                    <a:pt x="9948" y="20035"/>
                  </a:cubicBezTo>
                  <a:cubicBezTo>
                    <a:pt x="9387" y="18634"/>
                    <a:pt x="9200" y="17093"/>
                    <a:pt x="9434" y="15599"/>
                  </a:cubicBezTo>
                  <a:cubicBezTo>
                    <a:pt x="9434" y="15459"/>
                    <a:pt x="9434" y="15365"/>
                    <a:pt x="9387" y="15272"/>
                  </a:cubicBezTo>
                  <a:close/>
                  <a:moveTo>
                    <a:pt x="33065" y="4531"/>
                  </a:moveTo>
                  <a:cubicBezTo>
                    <a:pt x="32131" y="4577"/>
                    <a:pt x="31290" y="4624"/>
                    <a:pt x="30543" y="4671"/>
                  </a:cubicBezTo>
                  <a:cubicBezTo>
                    <a:pt x="29282" y="4764"/>
                    <a:pt x="28068" y="4857"/>
                    <a:pt x="26854" y="4904"/>
                  </a:cubicBezTo>
                  <a:cubicBezTo>
                    <a:pt x="25779" y="4951"/>
                    <a:pt x="24705" y="4904"/>
                    <a:pt x="23631" y="4904"/>
                  </a:cubicBezTo>
                  <a:cubicBezTo>
                    <a:pt x="21997" y="4998"/>
                    <a:pt x="20409" y="5091"/>
                    <a:pt x="18774" y="5184"/>
                  </a:cubicBezTo>
                  <a:cubicBezTo>
                    <a:pt x="18120" y="5184"/>
                    <a:pt x="17467" y="5184"/>
                    <a:pt x="16813" y="5184"/>
                  </a:cubicBezTo>
                  <a:cubicBezTo>
                    <a:pt x="15739" y="5231"/>
                    <a:pt x="14664" y="5371"/>
                    <a:pt x="13590" y="5418"/>
                  </a:cubicBezTo>
                  <a:cubicBezTo>
                    <a:pt x="11816" y="5511"/>
                    <a:pt x="9994" y="5558"/>
                    <a:pt x="8220" y="5651"/>
                  </a:cubicBezTo>
                  <a:cubicBezTo>
                    <a:pt x="6679" y="5698"/>
                    <a:pt x="5137" y="5838"/>
                    <a:pt x="3643" y="5932"/>
                  </a:cubicBezTo>
                  <a:cubicBezTo>
                    <a:pt x="2802" y="5978"/>
                    <a:pt x="2008" y="6072"/>
                    <a:pt x="1121" y="6165"/>
                  </a:cubicBezTo>
                  <a:cubicBezTo>
                    <a:pt x="1074" y="6492"/>
                    <a:pt x="1028" y="6866"/>
                    <a:pt x="1028" y="7286"/>
                  </a:cubicBezTo>
                  <a:cubicBezTo>
                    <a:pt x="1028" y="9201"/>
                    <a:pt x="981" y="11162"/>
                    <a:pt x="981" y="13124"/>
                  </a:cubicBezTo>
                  <a:lnTo>
                    <a:pt x="981" y="14805"/>
                  </a:lnTo>
                  <a:lnTo>
                    <a:pt x="9481" y="14431"/>
                  </a:lnTo>
                  <a:cubicBezTo>
                    <a:pt x="9808" y="13497"/>
                    <a:pt x="10088" y="12657"/>
                    <a:pt x="10415" y="11816"/>
                  </a:cubicBezTo>
                  <a:cubicBezTo>
                    <a:pt x="10508" y="11396"/>
                    <a:pt x="10742" y="11022"/>
                    <a:pt x="10975" y="10648"/>
                  </a:cubicBezTo>
                  <a:cubicBezTo>
                    <a:pt x="11535" y="9948"/>
                    <a:pt x="12189" y="9294"/>
                    <a:pt x="12843" y="8687"/>
                  </a:cubicBezTo>
                  <a:cubicBezTo>
                    <a:pt x="13684" y="7940"/>
                    <a:pt x="14711" y="7473"/>
                    <a:pt x="15832" y="7286"/>
                  </a:cubicBezTo>
                  <a:cubicBezTo>
                    <a:pt x="17793" y="7006"/>
                    <a:pt x="19755" y="7146"/>
                    <a:pt x="21670" y="7660"/>
                  </a:cubicBezTo>
                  <a:cubicBezTo>
                    <a:pt x="22464" y="7800"/>
                    <a:pt x="23164" y="8173"/>
                    <a:pt x="23771" y="8734"/>
                  </a:cubicBezTo>
                  <a:cubicBezTo>
                    <a:pt x="23911" y="8874"/>
                    <a:pt x="24051" y="8967"/>
                    <a:pt x="24238" y="9061"/>
                  </a:cubicBezTo>
                  <a:cubicBezTo>
                    <a:pt x="25406" y="9808"/>
                    <a:pt x="26246" y="10975"/>
                    <a:pt x="26433" y="12376"/>
                  </a:cubicBezTo>
                  <a:cubicBezTo>
                    <a:pt x="26480" y="12563"/>
                    <a:pt x="26527" y="12797"/>
                    <a:pt x="26620" y="13030"/>
                  </a:cubicBezTo>
                  <a:lnTo>
                    <a:pt x="27227" y="13030"/>
                  </a:lnTo>
                  <a:lnTo>
                    <a:pt x="32878" y="12376"/>
                  </a:lnTo>
                  <a:cubicBezTo>
                    <a:pt x="33205" y="12330"/>
                    <a:pt x="33345" y="12143"/>
                    <a:pt x="33298" y="11816"/>
                  </a:cubicBezTo>
                  <a:cubicBezTo>
                    <a:pt x="33252" y="11209"/>
                    <a:pt x="33205" y="10648"/>
                    <a:pt x="33158" y="10041"/>
                  </a:cubicBezTo>
                  <a:cubicBezTo>
                    <a:pt x="33112" y="8547"/>
                    <a:pt x="33112" y="7006"/>
                    <a:pt x="33065" y="5511"/>
                  </a:cubicBezTo>
                  <a:cubicBezTo>
                    <a:pt x="33065" y="5231"/>
                    <a:pt x="33065" y="4951"/>
                    <a:pt x="33065" y="4531"/>
                  </a:cubicBezTo>
                  <a:close/>
                  <a:moveTo>
                    <a:pt x="17887" y="7846"/>
                  </a:moveTo>
                  <a:cubicBezTo>
                    <a:pt x="17046" y="7940"/>
                    <a:pt x="16252" y="7986"/>
                    <a:pt x="15458" y="8127"/>
                  </a:cubicBezTo>
                  <a:cubicBezTo>
                    <a:pt x="14945" y="8220"/>
                    <a:pt x="14478" y="8407"/>
                    <a:pt x="14057" y="8734"/>
                  </a:cubicBezTo>
                  <a:cubicBezTo>
                    <a:pt x="12516" y="9668"/>
                    <a:pt x="11349" y="11162"/>
                    <a:pt x="10788" y="12890"/>
                  </a:cubicBezTo>
                  <a:cubicBezTo>
                    <a:pt x="10555" y="13777"/>
                    <a:pt x="10321" y="14665"/>
                    <a:pt x="10181" y="15599"/>
                  </a:cubicBezTo>
                  <a:cubicBezTo>
                    <a:pt x="10041" y="16253"/>
                    <a:pt x="10041" y="16906"/>
                    <a:pt x="10181" y="17514"/>
                  </a:cubicBezTo>
                  <a:cubicBezTo>
                    <a:pt x="10228" y="17841"/>
                    <a:pt x="10321" y="18167"/>
                    <a:pt x="10368" y="18494"/>
                  </a:cubicBezTo>
                  <a:cubicBezTo>
                    <a:pt x="10555" y="19942"/>
                    <a:pt x="11255" y="21250"/>
                    <a:pt x="12376" y="22184"/>
                  </a:cubicBezTo>
                  <a:cubicBezTo>
                    <a:pt x="13170" y="22978"/>
                    <a:pt x="14151" y="23491"/>
                    <a:pt x="15225" y="23772"/>
                  </a:cubicBezTo>
                  <a:cubicBezTo>
                    <a:pt x="17000" y="24145"/>
                    <a:pt x="18868" y="24099"/>
                    <a:pt x="20642" y="23678"/>
                  </a:cubicBezTo>
                  <a:cubicBezTo>
                    <a:pt x="21670" y="23491"/>
                    <a:pt x="22604" y="23024"/>
                    <a:pt x="23351" y="22324"/>
                  </a:cubicBezTo>
                  <a:cubicBezTo>
                    <a:pt x="24799" y="20923"/>
                    <a:pt x="25686" y="19055"/>
                    <a:pt x="25873" y="17047"/>
                  </a:cubicBezTo>
                  <a:cubicBezTo>
                    <a:pt x="26013" y="15832"/>
                    <a:pt x="26013" y="14571"/>
                    <a:pt x="25920" y="13357"/>
                  </a:cubicBezTo>
                  <a:cubicBezTo>
                    <a:pt x="25826" y="12330"/>
                    <a:pt x="25639" y="11349"/>
                    <a:pt x="24892" y="10602"/>
                  </a:cubicBezTo>
                  <a:cubicBezTo>
                    <a:pt x="24098" y="9901"/>
                    <a:pt x="23351" y="9341"/>
                    <a:pt x="22557" y="8734"/>
                  </a:cubicBezTo>
                  <a:cubicBezTo>
                    <a:pt x="22417" y="8640"/>
                    <a:pt x="22277" y="8594"/>
                    <a:pt x="22137" y="8594"/>
                  </a:cubicBezTo>
                  <a:cubicBezTo>
                    <a:pt x="20736" y="8127"/>
                    <a:pt x="19335" y="7893"/>
                    <a:pt x="17887" y="7846"/>
                  </a:cubicBezTo>
                  <a:close/>
                  <a:moveTo>
                    <a:pt x="9060" y="4811"/>
                  </a:moveTo>
                  <a:cubicBezTo>
                    <a:pt x="14244" y="4624"/>
                    <a:pt x="19288" y="4484"/>
                    <a:pt x="24519" y="4157"/>
                  </a:cubicBezTo>
                  <a:cubicBezTo>
                    <a:pt x="23865" y="3036"/>
                    <a:pt x="23258" y="2055"/>
                    <a:pt x="22697" y="1075"/>
                  </a:cubicBezTo>
                  <a:cubicBezTo>
                    <a:pt x="22510" y="794"/>
                    <a:pt x="22277" y="794"/>
                    <a:pt x="21997" y="841"/>
                  </a:cubicBezTo>
                  <a:cubicBezTo>
                    <a:pt x="20922" y="888"/>
                    <a:pt x="19802" y="935"/>
                    <a:pt x="18728" y="981"/>
                  </a:cubicBezTo>
                  <a:cubicBezTo>
                    <a:pt x="16392" y="1121"/>
                    <a:pt x="14104" y="1215"/>
                    <a:pt x="11816" y="1308"/>
                  </a:cubicBezTo>
                  <a:cubicBezTo>
                    <a:pt x="11115" y="1308"/>
                    <a:pt x="10648" y="1448"/>
                    <a:pt x="10461" y="2195"/>
                  </a:cubicBezTo>
                  <a:cubicBezTo>
                    <a:pt x="10321" y="2476"/>
                    <a:pt x="10181" y="2756"/>
                    <a:pt x="10041" y="2989"/>
                  </a:cubicBezTo>
                  <a:close/>
                  <a:moveTo>
                    <a:pt x="31430" y="3877"/>
                  </a:moveTo>
                  <a:cubicBezTo>
                    <a:pt x="31384" y="3130"/>
                    <a:pt x="31337" y="2569"/>
                    <a:pt x="31337" y="1869"/>
                  </a:cubicBezTo>
                  <a:lnTo>
                    <a:pt x="30169" y="1962"/>
                  </a:lnTo>
                  <a:cubicBezTo>
                    <a:pt x="29516" y="2009"/>
                    <a:pt x="28908" y="2055"/>
                    <a:pt x="28255" y="2102"/>
                  </a:cubicBezTo>
                  <a:cubicBezTo>
                    <a:pt x="27881" y="2102"/>
                    <a:pt x="27648" y="2289"/>
                    <a:pt x="27648" y="2756"/>
                  </a:cubicBezTo>
                  <a:cubicBezTo>
                    <a:pt x="27694" y="3176"/>
                    <a:pt x="27648" y="3643"/>
                    <a:pt x="27694" y="4204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24"/>
          <p:cNvGrpSpPr/>
          <p:nvPr/>
        </p:nvGrpSpPr>
        <p:grpSpPr>
          <a:xfrm>
            <a:off x="3999687" y="703877"/>
            <a:ext cx="1104881" cy="1425234"/>
            <a:chOff x="2223736" y="887126"/>
            <a:chExt cx="1022281" cy="1318928"/>
          </a:xfrm>
        </p:grpSpPr>
        <p:sp>
          <p:nvSpPr>
            <p:cNvPr id="148" name="Google Shape;148;p24"/>
            <p:cNvSpPr/>
            <p:nvPr/>
          </p:nvSpPr>
          <p:spPr>
            <a:xfrm>
              <a:off x="2247241" y="1120764"/>
              <a:ext cx="946848" cy="1056874"/>
            </a:xfrm>
            <a:custGeom>
              <a:avLst/>
              <a:gdLst/>
              <a:ahLst/>
              <a:cxnLst/>
              <a:rect l="l" t="t" r="r" b="b"/>
              <a:pathLst>
                <a:path w="35774" h="39931" extrusionOk="0">
                  <a:moveTo>
                    <a:pt x="4857" y="39930"/>
                  </a:moveTo>
                  <a:cubicBezTo>
                    <a:pt x="4390" y="39136"/>
                    <a:pt x="3970" y="38249"/>
                    <a:pt x="3736" y="37361"/>
                  </a:cubicBezTo>
                  <a:cubicBezTo>
                    <a:pt x="3456" y="36474"/>
                    <a:pt x="3083" y="35587"/>
                    <a:pt x="2849" y="34653"/>
                  </a:cubicBezTo>
                  <a:cubicBezTo>
                    <a:pt x="2569" y="33719"/>
                    <a:pt x="2335" y="32785"/>
                    <a:pt x="2195" y="31804"/>
                  </a:cubicBezTo>
                  <a:cubicBezTo>
                    <a:pt x="1822" y="29235"/>
                    <a:pt x="1448" y="26667"/>
                    <a:pt x="1215" y="24051"/>
                  </a:cubicBezTo>
                  <a:cubicBezTo>
                    <a:pt x="1074" y="22884"/>
                    <a:pt x="1074" y="21716"/>
                    <a:pt x="1215" y="20549"/>
                  </a:cubicBezTo>
                  <a:cubicBezTo>
                    <a:pt x="1401" y="18541"/>
                    <a:pt x="1775" y="16533"/>
                    <a:pt x="1962" y="14524"/>
                  </a:cubicBezTo>
                  <a:cubicBezTo>
                    <a:pt x="2335" y="11769"/>
                    <a:pt x="2242" y="8967"/>
                    <a:pt x="1728" y="6258"/>
                  </a:cubicBezTo>
                  <a:cubicBezTo>
                    <a:pt x="1495" y="5044"/>
                    <a:pt x="1168" y="3830"/>
                    <a:pt x="794" y="2615"/>
                  </a:cubicBezTo>
                  <a:cubicBezTo>
                    <a:pt x="561" y="2008"/>
                    <a:pt x="327" y="1401"/>
                    <a:pt x="0" y="841"/>
                  </a:cubicBezTo>
                  <a:lnTo>
                    <a:pt x="1635" y="0"/>
                  </a:lnTo>
                  <a:cubicBezTo>
                    <a:pt x="2008" y="467"/>
                    <a:pt x="2289" y="1028"/>
                    <a:pt x="2475" y="1635"/>
                  </a:cubicBezTo>
                  <a:cubicBezTo>
                    <a:pt x="3036" y="3223"/>
                    <a:pt x="3409" y="4857"/>
                    <a:pt x="3596" y="6492"/>
                  </a:cubicBezTo>
                  <a:cubicBezTo>
                    <a:pt x="3736" y="7613"/>
                    <a:pt x="3830" y="8780"/>
                    <a:pt x="3830" y="9948"/>
                  </a:cubicBezTo>
                  <a:cubicBezTo>
                    <a:pt x="3830" y="11582"/>
                    <a:pt x="3690" y="13217"/>
                    <a:pt x="3643" y="14851"/>
                  </a:cubicBezTo>
                  <a:cubicBezTo>
                    <a:pt x="3550" y="15925"/>
                    <a:pt x="3503" y="17046"/>
                    <a:pt x="3456" y="18120"/>
                  </a:cubicBezTo>
                  <a:cubicBezTo>
                    <a:pt x="3409" y="18728"/>
                    <a:pt x="3316" y="19288"/>
                    <a:pt x="3316" y="19895"/>
                  </a:cubicBezTo>
                  <a:cubicBezTo>
                    <a:pt x="3269" y="21203"/>
                    <a:pt x="3223" y="22557"/>
                    <a:pt x="3269" y="23865"/>
                  </a:cubicBezTo>
                  <a:cubicBezTo>
                    <a:pt x="3269" y="25079"/>
                    <a:pt x="3316" y="26340"/>
                    <a:pt x="3409" y="27554"/>
                  </a:cubicBezTo>
                  <a:cubicBezTo>
                    <a:pt x="3550" y="28768"/>
                    <a:pt x="3783" y="30123"/>
                    <a:pt x="4017" y="31430"/>
                  </a:cubicBezTo>
                  <a:cubicBezTo>
                    <a:pt x="4344" y="33298"/>
                    <a:pt x="4904" y="35073"/>
                    <a:pt x="5745" y="36801"/>
                  </a:cubicBezTo>
                  <a:lnTo>
                    <a:pt x="6305" y="37828"/>
                  </a:lnTo>
                  <a:cubicBezTo>
                    <a:pt x="6538" y="37782"/>
                    <a:pt x="6772" y="37735"/>
                    <a:pt x="6959" y="37642"/>
                  </a:cubicBezTo>
                  <a:cubicBezTo>
                    <a:pt x="8220" y="37175"/>
                    <a:pt x="9527" y="36894"/>
                    <a:pt x="10835" y="36754"/>
                  </a:cubicBezTo>
                  <a:cubicBezTo>
                    <a:pt x="13030" y="36521"/>
                    <a:pt x="15272" y="36474"/>
                    <a:pt x="17513" y="36614"/>
                  </a:cubicBezTo>
                  <a:cubicBezTo>
                    <a:pt x="18728" y="36614"/>
                    <a:pt x="19942" y="36754"/>
                    <a:pt x="21203" y="36754"/>
                  </a:cubicBezTo>
                  <a:cubicBezTo>
                    <a:pt x="22744" y="36708"/>
                    <a:pt x="24285" y="36474"/>
                    <a:pt x="25873" y="36474"/>
                  </a:cubicBezTo>
                  <a:cubicBezTo>
                    <a:pt x="27694" y="36427"/>
                    <a:pt x="29422" y="35727"/>
                    <a:pt x="31150" y="35307"/>
                  </a:cubicBezTo>
                  <a:cubicBezTo>
                    <a:pt x="32458" y="34886"/>
                    <a:pt x="33672" y="34419"/>
                    <a:pt x="34886" y="33859"/>
                  </a:cubicBezTo>
                  <a:cubicBezTo>
                    <a:pt x="35026" y="33812"/>
                    <a:pt x="35167" y="33765"/>
                    <a:pt x="35353" y="33719"/>
                  </a:cubicBezTo>
                  <a:cubicBezTo>
                    <a:pt x="35447" y="34186"/>
                    <a:pt x="35540" y="34559"/>
                    <a:pt x="35680" y="34933"/>
                  </a:cubicBezTo>
                  <a:cubicBezTo>
                    <a:pt x="35774" y="35353"/>
                    <a:pt x="35540" y="35493"/>
                    <a:pt x="35307" y="35633"/>
                  </a:cubicBezTo>
                  <a:cubicBezTo>
                    <a:pt x="34606" y="36054"/>
                    <a:pt x="33906" y="36427"/>
                    <a:pt x="33205" y="36801"/>
                  </a:cubicBezTo>
                  <a:cubicBezTo>
                    <a:pt x="32878" y="36988"/>
                    <a:pt x="32505" y="37175"/>
                    <a:pt x="32131" y="37361"/>
                  </a:cubicBezTo>
                  <a:cubicBezTo>
                    <a:pt x="31384" y="37688"/>
                    <a:pt x="30637" y="37922"/>
                    <a:pt x="29843" y="38015"/>
                  </a:cubicBezTo>
                  <a:cubicBezTo>
                    <a:pt x="29282" y="38109"/>
                    <a:pt x="28675" y="38249"/>
                    <a:pt x="28115" y="38436"/>
                  </a:cubicBezTo>
                  <a:cubicBezTo>
                    <a:pt x="26620" y="38856"/>
                    <a:pt x="25126" y="39043"/>
                    <a:pt x="23538" y="39043"/>
                  </a:cubicBezTo>
                  <a:cubicBezTo>
                    <a:pt x="21156" y="39089"/>
                    <a:pt x="18774" y="39089"/>
                    <a:pt x="16393" y="39043"/>
                  </a:cubicBezTo>
                  <a:cubicBezTo>
                    <a:pt x="14851" y="39043"/>
                    <a:pt x="13264" y="38903"/>
                    <a:pt x="11722" y="38903"/>
                  </a:cubicBezTo>
                  <a:cubicBezTo>
                    <a:pt x="10368" y="38903"/>
                    <a:pt x="8967" y="38996"/>
                    <a:pt x="7613" y="39183"/>
                  </a:cubicBezTo>
                  <a:cubicBezTo>
                    <a:pt x="6679" y="39370"/>
                    <a:pt x="5745" y="39603"/>
                    <a:pt x="4857" y="399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4"/>
            <p:cNvSpPr/>
            <p:nvPr/>
          </p:nvSpPr>
          <p:spPr>
            <a:xfrm>
              <a:off x="2223736" y="887126"/>
              <a:ext cx="1022281" cy="1318928"/>
            </a:xfrm>
            <a:custGeom>
              <a:avLst/>
              <a:gdLst/>
              <a:ahLst/>
              <a:cxnLst/>
              <a:rect l="l" t="t" r="r" b="b"/>
              <a:pathLst>
                <a:path w="38624" h="49832" extrusionOk="0">
                  <a:moveTo>
                    <a:pt x="1" y="9528"/>
                  </a:moveTo>
                  <a:cubicBezTo>
                    <a:pt x="375" y="8734"/>
                    <a:pt x="1449" y="8734"/>
                    <a:pt x="2056" y="8220"/>
                  </a:cubicBezTo>
                  <a:cubicBezTo>
                    <a:pt x="2009" y="7613"/>
                    <a:pt x="1168" y="7520"/>
                    <a:pt x="1215" y="6819"/>
                  </a:cubicBezTo>
                  <a:cubicBezTo>
                    <a:pt x="2476" y="5932"/>
                    <a:pt x="3784" y="5184"/>
                    <a:pt x="5185" y="4624"/>
                  </a:cubicBezTo>
                  <a:cubicBezTo>
                    <a:pt x="6819" y="4017"/>
                    <a:pt x="8454" y="3503"/>
                    <a:pt x="10088" y="3130"/>
                  </a:cubicBezTo>
                  <a:cubicBezTo>
                    <a:pt x="11023" y="2896"/>
                    <a:pt x="11957" y="2709"/>
                    <a:pt x="12891" y="2616"/>
                  </a:cubicBezTo>
                  <a:cubicBezTo>
                    <a:pt x="15039" y="2336"/>
                    <a:pt x="17187" y="2102"/>
                    <a:pt x="19335" y="1822"/>
                  </a:cubicBezTo>
                  <a:cubicBezTo>
                    <a:pt x="19989" y="1775"/>
                    <a:pt x="20690" y="1729"/>
                    <a:pt x="21390" y="1682"/>
                  </a:cubicBezTo>
                  <a:cubicBezTo>
                    <a:pt x="22745" y="1542"/>
                    <a:pt x="24146" y="1402"/>
                    <a:pt x="25500" y="1215"/>
                  </a:cubicBezTo>
                  <a:cubicBezTo>
                    <a:pt x="27135" y="981"/>
                    <a:pt x="28816" y="701"/>
                    <a:pt x="30450" y="421"/>
                  </a:cubicBezTo>
                  <a:cubicBezTo>
                    <a:pt x="30637" y="374"/>
                    <a:pt x="30871" y="327"/>
                    <a:pt x="31104" y="234"/>
                  </a:cubicBezTo>
                  <a:cubicBezTo>
                    <a:pt x="31851" y="1"/>
                    <a:pt x="31898" y="1"/>
                    <a:pt x="32318" y="701"/>
                  </a:cubicBezTo>
                  <a:cubicBezTo>
                    <a:pt x="33112" y="2009"/>
                    <a:pt x="33719" y="3410"/>
                    <a:pt x="34046" y="4858"/>
                  </a:cubicBezTo>
                  <a:cubicBezTo>
                    <a:pt x="34420" y="6165"/>
                    <a:pt x="34747" y="7520"/>
                    <a:pt x="35027" y="8827"/>
                  </a:cubicBezTo>
                  <a:cubicBezTo>
                    <a:pt x="35167" y="9668"/>
                    <a:pt x="35261" y="10508"/>
                    <a:pt x="35261" y="11349"/>
                  </a:cubicBezTo>
                  <a:cubicBezTo>
                    <a:pt x="35354" y="12657"/>
                    <a:pt x="35401" y="13964"/>
                    <a:pt x="35447" y="15272"/>
                  </a:cubicBezTo>
                  <a:cubicBezTo>
                    <a:pt x="35494" y="17047"/>
                    <a:pt x="35494" y="18821"/>
                    <a:pt x="35494" y="20643"/>
                  </a:cubicBezTo>
                  <a:cubicBezTo>
                    <a:pt x="35494" y="21904"/>
                    <a:pt x="35588" y="23165"/>
                    <a:pt x="35588" y="24379"/>
                  </a:cubicBezTo>
                  <a:cubicBezTo>
                    <a:pt x="35634" y="26340"/>
                    <a:pt x="35588" y="28302"/>
                    <a:pt x="35728" y="30216"/>
                  </a:cubicBezTo>
                  <a:cubicBezTo>
                    <a:pt x="35821" y="31618"/>
                    <a:pt x="36055" y="32972"/>
                    <a:pt x="36381" y="34326"/>
                  </a:cubicBezTo>
                  <a:cubicBezTo>
                    <a:pt x="36708" y="35774"/>
                    <a:pt x="37082" y="37222"/>
                    <a:pt x="37549" y="38716"/>
                  </a:cubicBezTo>
                  <a:cubicBezTo>
                    <a:pt x="37736" y="39230"/>
                    <a:pt x="37969" y="39790"/>
                    <a:pt x="38296" y="40304"/>
                  </a:cubicBezTo>
                  <a:cubicBezTo>
                    <a:pt x="38623" y="40864"/>
                    <a:pt x="38623" y="40911"/>
                    <a:pt x="38063" y="41285"/>
                  </a:cubicBezTo>
                  <a:cubicBezTo>
                    <a:pt x="37923" y="41378"/>
                    <a:pt x="37783" y="41518"/>
                    <a:pt x="37642" y="41612"/>
                  </a:cubicBezTo>
                  <a:cubicBezTo>
                    <a:pt x="36895" y="42219"/>
                    <a:pt x="36895" y="42266"/>
                    <a:pt x="37175" y="43153"/>
                  </a:cubicBezTo>
                  <a:cubicBezTo>
                    <a:pt x="37642" y="44414"/>
                    <a:pt x="37596" y="44507"/>
                    <a:pt x="36381" y="45208"/>
                  </a:cubicBezTo>
                  <a:cubicBezTo>
                    <a:pt x="35167" y="45908"/>
                    <a:pt x="33953" y="46515"/>
                    <a:pt x="32692" y="47076"/>
                  </a:cubicBezTo>
                  <a:cubicBezTo>
                    <a:pt x="31992" y="47309"/>
                    <a:pt x="31338" y="47543"/>
                    <a:pt x="30637" y="47636"/>
                  </a:cubicBezTo>
                  <a:cubicBezTo>
                    <a:pt x="29516" y="47963"/>
                    <a:pt x="28349" y="48197"/>
                    <a:pt x="27228" y="48337"/>
                  </a:cubicBezTo>
                  <a:cubicBezTo>
                    <a:pt x="25593" y="48477"/>
                    <a:pt x="23959" y="48524"/>
                    <a:pt x="22324" y="48570"/>
                  </a:cubicBezTo>
                  <a:cubicBezTo>
                    <a:pt x="21297" y="48617"/>
                    <a:pt x="20223" y="48617"/>
                    <a:pt x="19195" y="48617"/>
                  </a:cubicBezTo>
                  <a:lnTo>
                    <a:pt x="18215" y="48617"/>
                  </a:lnTo>
                  <a:cubicBezTo>
                    <a:pt x="16440" y="48570"/>
                    <a:pt x="14665" y="48430"/>
                    <a:pt x="12891" y="48477"/>
                  </a:cubicBezTo>
                  <a:cubicBezTo>
                    <a:pt x="11116" y="48524"/>
                    <a:pt x="9295" y="48477"/>
                    <a:pt x="7567" y="49037"/>
                  </a:cubicBezTo>
                  <a:cubicBezTo>
                    <a:pt x="7100" y="49224"/>
                    <a:pt x="6633" y="49458"/>
                    <a:pt x="6166" y="49644"/>
                  </a:cubicBezTo>
                  <a:cubicBezTo>
                    <a:pt x="5652" y="49831"/>
                    <a:pt x="5512" y="49784"/>
                    <a:pt x="5278" y="49317"/>
                  </a:cubicBezTo>
                  <a:cubicBezTo>
                    <a:pt x="4998" y="48757"/>
                    <a:pt x="4718" y="48150"/>
                    <a:pt x="4438" y="47589"/>
                  </a:cubicBezTo>
                  <a:cubicBezTo>
                    <a:pt x="4344" y="47403"/>
                    <a:pt x="4251" y="47169"/>
                    <a:pt x="4204" y="46982"/>
                  </a:cubicBezTo>
                  <a:cubicBezTo>
                    <a:pt x="3830" y="45675"/>
                    <a:pt x="3457" y="44367"/>
                    <a:pt x="3083" y="43013"/>
                  </a:cubicBezTo>
                  <a:cubicBezTo>
                    <a:pt x="2850" y="42172"/>
                    <a:pt x="2616" y="41285"/>
                    <a:pt x="2523" y="40397"/>
                  </a:cubicBezTo>
                  <a:cubicBezTo>
                    <a:pt x="2336" y="39370"/>
                    <a:pt x="2196" y="38343"/>
                    <a:pt x="2056" y="37315"/>
                  </a:cubicBezTo>
                  <a:cubicBezTo>
                    <a:pt x="1916" y="35914"/>
                    <a:pt x="1729" y="34560"/>
                    <a:pt x="1589" y="33159"/>
                  </a:cubicBezTo>
                  <a:cubicBezTo>
                    <a:pt x="1542" y="32645"/>
                    <a:pt x="1495" y="32178"/>
                    <a:pt x="1542" y="31664"/>
                  </a:cubicBezTo>
                  <a:cubicBezTo>
                    <a:pt x="1542" y="29423"/>
                    <a:pt x="1729" y="27228"/>
                    <a:pt x="2149" y="25033"/>
                  </a:cubicBezTo>
                  <a:cubicBezTo>
                    <a:pt x="2476" y="23024"/>
                    <a:pt x="2570" y="21016"/>
                    <a:pt x="2476" y="19008"/>
                  </a:cubicBezTo>
                  <a:cubicBezTo>
                    <a:pt x="2383" y="16533"/>
                    <a:pt x="1962" y="14104"/>
                    <a:pt x="1168" y="11769"/>
                  </a:cubicBezTo>
                  <a:cubicBezTo>
                    <a:pt x="842" y="10975"/>
                    <a:pt x="468" y="10228"/>
                    <a:pt x="1" y="9528"/>
                  </a:cubicBezTo>
                  <a:close/>
                  <a:moveTo>
                    <a:pt x="31665" y="841"/>
                  </a:moveTo>
                  <a:cubicBezTo>
                    <a:pt x="29516" y="1495"/>
                    <a:pt x="27461" y="1635"/>
                    <a:pt x="25407" y="1962"/>
                  </a:cubicBezTo>
                  <a:cubicBezTo>
                    <a:pt x="24986" y="2009"/>
                    <a:pt x="24519" y="2055"/>
                    <a:pt x="24099" y="2102"/>
                  </a:cubicBezTo>
                  <a:cubicBezTo>
                    <a:pt x="23025" y="2196"/>
                    <a:pt x="21904" y="2242"/>
                    <a:pt x="20830" y="2382"/>
                  </a:cubicBezTo>
                  <a:cubicBezTo>
                    <a:pt x="19616" y="2476"/>
                    <a:pt x="18401" y="2709"/>
                    <a:pt x="17140" y="2803"/>
                  </a:cubicBezTo>
                  <a:cubicBezTo>
                    <a:pt x="14805" y="2989"/>
                    <a:pt x="12424" y="3410"/>
                    <a:pt x="10135" y="3970"/>
                  </a:cubicBezTo>
                  <a:cubicBezTo>
                    <a:pt x="9528" y="4110"/>
                    <a:pt x="8874" y="4297"/>
                    <a:pt x="8314" y="4437"/>
                  </a:cubicBezTo>
                  <a:cubicBezTo>
                    <a:pt x="7707" y="4624"/>
                    <a:pt x="7146" y="4764"/>
                    <a:pt x="6586" y="4951"/>
                  </a:cubicBezTo>
                  <a:cubicBezTo>
                    <a:pt x="6166" y="5091"/>
                    <a:pt x="5745" y="5278"/>
                    <a:pt x="5325" y="5418"/>
                  </a:cubicBezTo>
                  <a:cubicBezTo>
                    <a:pt x="4204" y="5838"/>
                    <a:pt x="3177" y="6399"/>
                    <a:pt x="2196" y="7099"/>
                  </a:cubicBezTo>
                  <a:cubicBezTo>
                    <a:pt x="2616" y="7660"/>
                    <a:pt x="2990" y="8267"/>
                    <a:pt x="3317" y="8780"/>
                  </a:cubicBezTo>
                  <a:cubicBezTo>
                    <a:pt x="4671" y="11069"/>
                    <a:pt x="5091" y="13684"/>
                    <a:pt x="5185" y="16253"/>
                  </a:cubicBezTo>
                  <a:cubicBezTo>
                    <a:pt x="5372" y="18728"/>
                    <a:pt x="5372" y="21250"/>
                    <a:pt x="5138" y="23725"/>
                  </a:cubicBezTo>
                  <a:cubicBezTo>
                    <a:pt x="5045" y="24239"/>
                    <a:pt x="5045" y="24799"/>
                    <a:pt x="4998" y="25313"/>
                  </a:cubicBezTo>
                  <a:cubicBezTo>
                    <a:pt x="4951" y="26294"/>
                    <a:pt x="4905" y="27321"/>
                    <a:pt x="4858" y="28302"/>
                  </a:cubicBezTo>
                  <a:cubicBezTo>
                    <a:pt x="4811" y="29516"/>
                    <a:pt x="4671" y="30684"/>
                    <a:pt x="4671" y="31898"/>
                  </a:cubicBezTo>
                  <a:cubicBezTo>
                    <a:pt x="4671" y="33299"/>
                    <a:pt x="4811" y="34700"/>
                    <a:pt x="4905" y="36101"/>
                  </a:cubicBezTo>
                  <a:cubicBezTo>
                    <a:pt x="5138" y="39137"/>
                    <a:pt x="5839" y="42079"/>
                    <a:pt x="7006" y="44881"/>
                  </a:cubicBezTo>
                  <a:cubicBezTo>
                    <a:pt x="7146" y="45161"/>
                    <a:pt x="7333" y="45441"/>
                    <a:pt x="7520" y="45721"/>
                  </a:cubicBezTo>
                  <a:cubicBezTo>
                    <a:pt x="9528" y="44974"/>
                    <a:pt x="11676" y="44647"/>
                    <a:pt x="13825" y="44694"/>
                  </a:cubicBezTo>
                  <a:cubicBezTo>
                    <a:pt x="15599" y="44647"/>
                    <a:pt x="17421" y="44694"/>
                    <a:pt x="19242" y="44787"/>
                  </a:cubicBezTo>
                  <a:cubicBezTo>
                    <a:pt x="21063" y="44834"/>
                    <a:pt x="22931" y="44787"/>
                    <a:pt x="24799" y="44694"/>
                  </a:cubicBezTo>
                  <a:cubicBezTo>
                    <a:pt x="26341" y="44601"/>
                    <a:pt x="27835" y="44414"/>
                    <a:pt x="29330" y="44040"/>
                  </a:cubicBezTo>
                  <a:cubicBezTo>
                    <a:pt x="31291" y="43526"/>
                    <a:pt x="33206" y="42919"/>
                    <a:pt x="35121" y="42219"/>
                  </a:cubicBezTo>
                  <a:cubicBezTo>
                    <a:pt x="35961" y="41798"/>
                    <a:pt x="36802" y="41331"/>
                    <a:pt x="37549" y="40724"/>
                  </a:cubicBezTo>
                  <a:cubicBezTo>
                    <a:pt x="37222" y="39837"/>
                    <a:pt x="36942" y="39090"/>
                    <a:pt x="36708" y="38343"/>
                  </a:cubicBezTo>
                  <a:cubicBezTo>
                    <a:pt x="36241" y="37175"/>
                    <a:pt x="35961" y="35961"/>
                    <a:pt x="35728" y="34747"/>
                  </a:cubicBezTo>
                  <a:cubicBezTo>
                    <a:pt x="35494" y="33205"/>
                    <a:pt x="35121" y="31618"/>
                    <a:pt x="35027" y="30076"/>
                  </a:cubicBezTo>
                  <a:cubicBezTo>
                    <a:pt x="34887" y="27274"/>
                    <a:pt x="34887" y="24519"/>
                    <a:pt x="34840" y="21764"/>
                  </a:cubicBezTo>
                  <a:cubicBezTo>
                    <a:pt x="34747" y="18635"/>
                    <a:pt x="34607" y="15506"/>
                    <a:pt x="34560" y="12423"/>
                  </a:cubicBezTo>
                  <a:cubicBezTo>
                    <a:pt x="34607" y="11022"/>
                    <a:pt x="34467" y="9668"/>
                    <a:pt x="34140" y="8313"/>
                  </a:cubicBezTo>
                  <a:cubicBezTo>
                    <a:pt x="33626" y="6585"/>
                    <a:pt x="33159" y="4764"/>
                    <a:pt x="32645" y="2989"/>
                  </a:cubicBezTo>
                  <a:cubicBezTo>
                    <a:pt x="32365" y="2242"/>
                    <a:pt x="32038" y="1542"/>
                    <a:pt x="31665" y="841"/>
                  </a:cubicBezTo>
                  <a:close/>
                  <a:moveTo>
                    <a:pt x="5745" y="48757"/>
                  </a:moveTo>
                  <a:cubicBezTo>
                    <a:pt x="6633" y="48430"/>
                    <a:pt x="7567" y="48197"/>
                    <a:pt x="8501" y="48010"/>
                  </a:cubicBezTo>
                  <a:cubicBezTo>
                    <a:pt x="9855" y="47823"/>
                    <a:pt x="11209" y="47730"/>
                    <a:pt x="12610" y="47730"/>
                  </a:cubicBezTo>
                  <a:cubicBezTo>
                    <a:pt x="14152" y="47730"/>
                    <a:pt x="15739" y="47823"/>
                    <a:pt x="17281" y="47870"/>
                  </a:cubicBezTo>
                  <a:cubicBezTo>
                    <a:pt x="19662" y="47870"/>
                    <a:pt x="22044" y="47870"/>
                    <a:pt x="24426" y="47870"/>
                  </a:cubicBezTo>
                  <a:cubicBezTo>
                    <a:pt x="25967" y="47870"/>
                    <a:pt x="27508" y="47683"/>
                    <a:pt x="29003" y="47263"/>
                  </a:cubicBezTo>
                  <a:cubicBezTo>
                    <a:pt x="29563" y="47076"/>
                    <a:pt x="30123" y="46936"/>
                    <a:pt x="30731" y="46842"/>
                  </a:cubicBezTo>
                  <a:cubicBezTo>
                    <a:pt x="31525" y="46749"/>
                    <a:pt x="32272" y="46515"/>
                    <a:pt x="33019" y="46188"/>
                  </a:cubicBezTo>
                  <a:cubicBezTo>
                    <a:pt x="33393" y="46048"/>
                    <a:pt x="33766" y="45862"/>
                    <a:pt x="34093" y="45675"/>
                  </a:cubicBezTo>
                  <a:cubicBezTo>
                    <a:pt x="34794" y="45301"/>
                    <a:pt x="35494" y="44881"/>
                    <a:pt x="36195" y="44507"/>
                  </a:cubicBezTo>
                  <a:cubicBezTo>
                    <a:pt x="36428" y="44320"/>
                    <a:pt x="36662" y="44134"/>
                    <a:pt x="36568" y="43807"/>
                  </a:cubicBezTo>
                  <a:cubicBezTo>
                    <a:pt x="36475" y="43433"/>
                    <a:pt x="36335" y="43013"/>
                    <a:pt x="36241" y="42592"/>
                  </a:cubicBezTo>
                  <a:cubicBezTo>
                    <a:pt x="36055" y="42639"/>
                    <a:pt x="35914" y="42639"/>
                    <a:pt x="35774" y="42686"/>
                  </a:cubicBezTo>
                  <a:cubicBezTo>
                    <a:pt x="34560" y="43246"/>
                    <a:pt x="33346" y="43760"/>
                    <a:pt x="32038" y="44134"/>
                  </a:cubicBezTo>
                  <a:cubicBezTo>
                    <a:pt x="30310" y="44554"/>
                    <a:pt x="28582" y="45254"/>
                    <a:pt x="26761" y="45301"/>
                  </a:cubicBezTo>
                  <a:cubicBezTo>
                    <a:pt x="25173" y="45301"/>
                    <a:pt x="23632" y="45535"/>
                    <a:pt x="22091" y="45581"/>
                  </a:cubicBezTo>
                  <a:cubicBezTo>
                    <a:pt x="20830" y="45581"/>
                    <a:pt x="19616" y="45488"/>
                    <a:pt x="18401" y="45441"/>
                  </a:cubicBezTo>
                  <a:cubicBezTo>
                    <a:pt x="16160" y="45348"/>
                    <a:pt x="13918" y="45348"/>
                    <a:pt x="11723" y="45581"/>
                  </a:cubicBezTo>
                  <a:cubicBezTo>
                    <a:pt x="10415" y="45721"/>
                    <a:pt x="9108" y="46048"/>
                    <a:pt x="7847" y="46469"/>
                  </a:cubicBezTo>
                  <a:cubicBezTo>
                    <a:pt x="7660" y="46562"/>
                    <a:pt x="7426" y="46609"/>
                    <a:pt x="7193" y="46655"/>
                  </a:cubicBezTo>
                  <a:lnTo>
                    <a:pt x="6633" y="45628"/>
                  </a:lnTo>
                  <a:cubicBezTo>
                    <a:pt x="5792" y="43947"/>
                    <a:pt x="5232" y="42125"/>
                    <a:pt x="4905" y="40304"/>
                  </a:cubicBezTo>
                  <a:cubicBezTo>
                    <a:pt x="4671" y="38996"/>
                    <a:pt x="4438" y="37689"/>
                    <a:pt x="4344" y="36428"/>
                  </a:cubicBezTo>
                  <a:cubicBezTo>
                    <a:pt x="4251" y="35120"/>
                    <a:pt x="4204" y="33953"/>
                    <a:pt x="4157" y="32738"/>
                  </a:cubicBezTo>
                  <a:cubicBezTo>
                    <a:pt x="4157" y="31384"/>
                    <a:pt x="4157" y="30076"/>
                    <a:pt x="4251" y="28722"/>
                  </a:cubicBezTo>
                  <a:cubicBezTo>
                    <a:pt x="4251" y="28162"/>
                    <a:pt x="4344" y="27555"/>
                    <a:pt x="4391" y="26994"/>
                  </a:cubicBezTo>
                  <a:cubicBezTo>
                    <a:pt x="4438" y="25873"/>
                    <a:pt x="4484" y="24799"/>
                    <a:pt x="4531" y="23678"/>
                  </a:cubicBezTo>
                  <a:cubicBezTo>
                    <a:pt x="4624" y="22044"/>
                    <a:pt x="4718" y="20409"/>
                    <a:pt x="4765" y="18775"/>
                  </a:cubicBezTo>
                  <a:cubicBezTo>
                    <a:pt x="4718" y="17607"/>
                    <a:pt x="4624" y="16486"/>
                    <a:pt x="4484" y="15319"/>
                  </a:cubicBezTo>
                  <a:cubicBezTo>
                    <a:pt x="4297" y="13637"/>
                    <a:pt x="3924" y="12003"/>
                    <a:pt x="3363" y="10462"/>
                  </a:cubicBezTo>
                  <a:cubicBezTo>
                    <a:pt x="3177" y="9855"/>
                    <a:pt x="2896" y="9294"/>
                    <a:pt x="2523" y="8827"/>
                  </a:cubicBezTo>
                  <a:lnTo>
                    <a:pt x="888" y="9715"/>
                  </a:lnTo>
                  <a:cubicBezTo>
                    <a:pt x="1215" y="10275"/>
                    <a:pt x="1495" y="10835"/>
                    <a:pt x="1729" y="11442"/>
                  </a:cubicBezTo>
                  <a:cubicBezTo>
                    <a:pt x="2056" y="12657"/>
                    <a:pt x="2383" y="13871"/>
                    <a:pt x="2616" y="15085"/>
                  </a:cubicBezTo>
                  <a:cubicBezTo>
                    <a:pt x="3130" y="17841"/>
                    <a:pt x="3223" y="20596"/>
                    <a:pt x="2896" y="23351"/>
                  </a:cubicBezTo>
                  <a:cubicBezTo>
                    <a:pt x="2663" y="25360"/>
                    <a:pt x="2289" y="27368"/>
                    <a:pt x="2103" y="29376"/>
                  </a:cubicBezTo>
                  <a:cubicBezTo>
                    <a:pt x="1962" y="30543"/>
                    <a:pt x="1962" y="31711"/>
                    <a:pt x="2103" y="32878"/>
                  </a:cubicBezTo>
                  <a:cubicBezTo>
                    <a:pt x="2383" y="35494"/>
                    <a:pt x="2710" y="38062"/>
                    <a:pt x="3130" y="40678"/>
                  </a:cubicBezTo>
                  <a:cubicBezTo>
                    <a:pt x="3270" y="41612"/>
                    <a:pt x="3457" y="42592"/>
                    <a:pt x="3737" y="43526"/>
                  </a:cubicBezTo>
                  <a:cubicBezTo>
                    <a:pt x="4017" y="44414"/>
                    <a:pt x="4344" y="45301"/>
                    <a:pt x="4624" y="46188"/>
                  </a:cubicBezTo>
                  <a:cubicBezTo>
                    <a:pt x="4905" y="47076"/>
                    <a:pt x="5278" y="47963"/>
                    <a:pt x="5745" y="48757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4"/>
            <p:cNvSpPr/>
            <p:nvPr/>
          </p:nvSpPr>
          <p:spPr>
            <a:xfrm>
              <a:off x="2281836" y="909386"/>
              <a:ext cx="935732" cy="1187888"/>
            </a:xfrm>
            <a:custGeom>
              <a:avLst/>
              <a:gdLst/>
              <a:ahLst/>
              <a:cxnLst/>
              <a:rect l="l" t="t" r="r" b="b"/>
              <a:pathLst>
                <a:path w="35354" h="44881" extrusionOk="0">
                  <a:moveTo>
                    <a:pt x="29470" y="0"/>
                  </a:moveTo>
                  <a:cubicBezTo>
                    <a:pt x="29843" y="701"/>
                    <a:pt x="30170" y="1401"/>
                    <a:pt x="30450" y="2102"/>
                  </a:cubicBezTo>
                  <a:cubicBezTo>
                    <a:pt x="30964" y="3876"/>
                    <a:pt x="31431" y="5651"/>
                    <a:pt x="31945" y="7426"/>
                  </a:cubicBezTo>
                  <a:cubicBezTo>
                    <a:pt x="32272" y="8780"/>
                    <a:pt x="32412" y="10134"/>
                    <a:pt x="32365" y="11535"/>
                  </a:cubicBezTo>
                  <a:cubicBezTo>
                    <a:pt x="32412" y="14665"/>
                    <a:pt x="32552" y="17794"/>
                    <a:pt x="32645" y="20876"/>
                  </a:cubicBezTo>
                  <a:cubicBezTo>
                    <a:pt x="32692" y="23631"/>
                    <a:pt x="32692" y="26433"/>
                    <a:pt x="32832" y="29189"/>
                  </a:cubicBezTo>
                  <a:cubicBezTo>
                    <a:pt x="32926" y="30777"/>
                    <a:pt x="33299" y="32318"/>
                    <a:pt x="33533" y="33906"/>
                  </a:cubicBezTo>
                  <a:cubicBezTo>
                    <a:pt x="33766" y="35073"/>
                    <a:pt x="34046" y="36287"/>
                    <a:pt x="34513" y="37455"/>
                  </a:cubicBezTo>
                  <a:cubicBezTo>
                    <a:pt x="34747" y="38202"/>
                    <a:pt x="35027" y="38949"/>
                    <a:pt x="35354" y="39837"/>
                  </a:cubicBezTo>
                  <a:cubicBezTo>
                    <a:pt x="34607" y="40444"/>
                    <a:pt x="33766" y="40911"/>
                    <a:pt x="32926" y="41331"/>
                  </a:cubicBezTo>
                  <a:cubicBezTo>
                    <a:pt x="31011" y="42032"/>
                    <a:pt x="29096" y="42639"/>
                    <a:pt x="27135" y="43152"/>
                  </a:cubicBezTo>
                  <a:cubicBezTo>
                    <a:pt x="25640" y="43526"/>
                    <a:pt x="24146" y="43760"/>
                    <a:pt x="22604" y="43806"/>
                  </a:cubicBezTo>
                  <a:cubicBezTo>
                    <a:pt x="20736" y="43900"/>
                    <a:pt x="18915" y="43946"/>
                    <a:pt x="17047" y="43900"/>
                  </a:cubicBezTo>
                  <a:cubicBezTo>
                    <a:pt x="15226" y="43806"/>
                    <a:pt x="13404" y="43760"/>
                    <a:pt x="11630" y="43806"/>
                  </a:cubicBezTo>
                  <a:cubicBezTo>
                    <a:pt x="9481" y="43760"/>
                    <a:pt x="7333" y="44133"/>
                    <a:pt x="5325" y="44880"/>
                  </a:cubicBezTo>
                  <a:cubicBezTo>
                    <a:pt x="5138" y="44600"/>
                    <a:pt x="4951" y="44320"/>
                    <a:pt x="4811" y="44040"/>
                  </a:cubicBezTo>
                  <a:cubicBezTo>
                    <a:pt x="3644" y="41238"/>
                    <a:pt x="2943" y="38296"/>
                    <a:pt x="2710" y="35260"/>
                  </a:cubicBezTo>
                  <a:cubicBezTo>
                    <a:pt x="2616" y="33859"/>
                    <a:pt x="2523" y="32458"/>
                    <a:pt x="2476" y="31057"/>
                  </a:cubicBezTo>
                  <a:cubicBezTo>
                    <a:pt x="2476" y="29889"/>
                    <a:pt x="2616" y="28675"/>
                    <a:pt x="2663" y="27461"/>
                  </a:cubicBezTo>
                  <a:cubicBezTo>
                    <a:pt x="2710" y="26480"/>
                    <a:pt x="2756" y="25453"/>
                    <a:pt x="2803" y="24472"/>
                  </a:cubicBezTo>
                  <a:cubicBezTo>
                    <a:pt x="2803" y="23958"/>
                    <a:pt x="2896" y="23398"/>
                    <a:pt x="2943" y="22884"/>
                  </a:cubicBezTo>
                  <a:cubicBezTo>
                    <a:pt x="3177" y="20409"/>
                    <a:pt x="3177" y="17887"/>
                    <a:pt x="2990" y="15412"/>
                  </a:cubicBezTo>
                  <a:cubicBezTo>
                    <a:pt x="2850" y="12843"/>
                    <a:pt x="2476" y="10275"/>
                    <a:pt x="1122" y="7986"/>
                  </a:cubicBezTo>
                  <a:cubicBezTo>
                    <a:pt x="795" y="7426"/>
                    <a:pt x="421" y="6865"/>
                    <a:pt x="1" y="6258"/>
                  </a:cubicBezTo>
                  <a:cubicBezTo>
                    <a:pt x="982" y="5558"/>
                    <a:pt x="2009" y="4997"/>
                    <a:pt x="3130" y="4577"/>
                  </a:cubicBezTo>
                  <a:cubicBezTo>
                    <a:pt x="3550" y="4390"/>
                    <a:pt x="3971" y="4250"/>
                    <a:pt x="4391" y="4110"/>
                  </a:cubicBezTo>
                  <a:cubicBezTo>
                    <a:pt x="4998" y="3923"/>
                    <a:pt x="5512" y="3783"/>
                    <a:pt x="6072" y="3596"/>
                  </a:cubicBezTo>
                  <a:cubicBezTo>
                    <a:pt x="6679" y="3456"/>
                    <a:pt x="7286" y="3223"/>
                    <a:pt x="7893" y="3083"/>
                  </a:cubicBezTo>
                  <a:cubicBezTo>
                    <a:pt x="10229" y="2522"/>
                    <a:pt x="12610" y="2148"/>
                    <a:pt x="14945" y="1915"/>
                  </a:cubicBezTo>
                  <a:cubicBezTo>
                    <a:pt x="16206" y="1822"/>
                    <a:pt x="17421" y="1635"/>
                    <a:pt x="18635" y="1495"/>
                  </a:cubicBezTo>
                  <a:cubicBezTo>
                    <a:pt x="19709" y="1401"/>
                    <a:pt x="20830" y="1355"/>
                    <a:pt x="21904" y="1261"/>
                  </a:cubicBezTo>
                  <a:cubicBezTo>
                    <a:pt x="22324" y="1214"/>
                    <a:pt x="22791" y="1168"/>
                    <a:pt x="23212" y="1121"/>
                  </a:cubicBezTo>
                  <a:cubicBezTo>
                    <a:pt x="25266" y="794"/>
                    <a:pt x="27321" y="654"/>
                    <a:pt x="29470" y="0"/>
                  </a:cubicBezTo>
                  <a:close/>
                  <a:moveTo>
                    <a:pt x="4017" y="7659"/>
                  </a:moveTo>
                  <a:cubicBezTo>
                    <a:pt x="4017" y="7753"/>
                    <a:pt x="4017" y="7846"/>
                    <a:pt x="4017" y="7939"/>
                  </a:cubicBezTo>
                  <a:cubicBezTo>
                    <a:pt x="4064" y="8173"/>
                    <a:pt x="4157" y="8406"/>
                    <a:pt x="4251" y="8593"/>
                  </a:cubicBezTo>
                  <a:cubicBezTo>
                    <a:pt x="5091" y="10648"/>
                    <a:pt x="5512" y="12890"/>
                    <a:pt x="5558" y="15132"/>
                  </a:cubicBezTo>
                  <a:cubicBezTo>
                    <a:pt x="5558" y="15458"/>
                    <a:pt x="5699" y="15832"/>
                    <a:pt x="6025" y="16066"/>
                  </a:cubicBezTo>
                  <a:cubicBezTo>
                    <a:pt x="6119" y="16066"/>
                    <a:pt x="6259" y="16019"/>
                    <a:pt x="6352" y="15972"/>
                  </a:cubicBezTo>
                  <a:cubicBezTo>
                    <a:pt x="8781" y="15365"/>
                    <a:pt x="11256" y="14898"/>
                    <a:pt x="13731" y="14618"/>
                  </a:cubicBezTo>
                  <a:cubicBezTo>
                    <a:pt x="14619" y="14478"/>
                    <a:pt x="15459" y="14338"/>
                    <a:pt x="16346" y="14151"/>
                  </a:cubicBezTo>
                  <a:cubicBezTo>
                    <a:pt x="17000" y="14057"/>
                    <a:pt x="17701" y="13917"/>
                    <a:pt x="18355" y="13777"/>
                  </a:cubicBezTo>
                  <a:cubicBezTo>
                    <a:pt x="20363" y="13450"/>
                    <a:pt x="22371" y="13170"/>
                    <a:pt x="24332" y="12750"/>
                  </a:cubicBezTo>
                  <a:cubicBezTo>
                    <a:pt x="26060" y="12376"/>
                    <a:pt x="27835" y="11862"/>
                    <a:pt x="29610" y="11442"/>
                  </a:cubicBezTo>
                  <a:cubicBezTo>
                    <a:pt x="29983" y="11349"/>
                    <a:pt x="30123" y="11115"/>
                    <a:pt x="30123" y="10788"/>
                  </a:cubicBezTo>
                  <a:cubicBezTo>
                    <a:pt x="30123" y="10275"/>
                    <a:pt x="30077" y="9714"/>
                    <a:pt x="30030" y="9200"/>
                  </a:cubicBezTo>
                  <a:cubicBezTo>
                    <a:pt x="29890" y="7379"/>
                    <a:pt x="29376" y="5558"/>
                    <a:pt x="28582" y="3923"/>
                  </a:cubicBezTo>
                  <a:cubicBezTo>
                    <a:pt x="28395" y="3596"/>
                    <a:pt x="28209" y="3269"/>
                    <a:pt x="27975" y="2989"/>
                  </a:cubicBezTo>
                  <a:cubicBezTo>
                    <a:pt x="27321" y="3129"/>
                    <a:pt x="26761" y="3316"/>
                    <a:pt x="26200" y="3409"/>
                  </a:cubicBezTo>
                  <a:cubicBezTo>
                    <a:pt x="23959" y="3783"/>
                    <a:pt x="21764" y="4110"/>
                    <a:pt x="19522" y="4437"/>
                  </a:cubicBezTo>
                  <a:cubicBezTo>
                    <a:pt x="17280" y="4764"/>
                    <a:pt x="15039" y="5091"/>
                    <a:pt x="12797" y="5371"/>
                  </a:cubicBezTo>
                  <a:cubicBezTo>
                    <a:pt x="10696" y="5651"/>
                    <a:pt x="8641" y="6071"/>
                    <a:pt x="6633" y="6725"/>
                  </a:cubicBezTo>
                  <a:cubicBezTo>
                    <a:pt x="5792" y="7005"/>
                    <a:pt x="4858" y="7332"/>
                    <a:pt x="4017" y="7659"/>
                  </a:cubicBezTo>
                  <a:close/>
                  <a:moveTo>
                    <a:pt x="30310" y="25779"/>
                  </a:moveTo>
                  <a:cubicBezTo>
                    <a:pt x="29937" y="25359"/>
                    <a:pt x="29563" y="25546"/>
                    <a:pt x="29143" y="25593"/>
                  </a:cubicBezTo>
                  <a:cubicBezTo>
                    <a:pt x="26901" y="25966"/>
                    <a:pt x="24706" y="26387"/>
                    <a:pt x="22464" y="26760"/>
                  </a:cubicBezTo>
                  <a:cubicBezTo>
                    <a:pt x="20269" y="27134"/>
                    <a:pt x="18028" y="27414"/>
                    <a:pt x="15786" y="27741"/>
                  </a:cubicBezTo>
                  <a:cubicBezTo>
                    <a:pt x="14385" y="27928"/>
                    <a:pt x="12984" y="28115"/>
                    <a:pt x="11583" y="28301"/>
                  </a:cubicBezTo>
                  <a:lnTo>
                    <a:pt x="6726" y="28862"/>
                  </a:lnTo>
                  <a:cubicBezTo>
                    <a:pt x="6492" y="28862"/>
                    <a:pt x="6259" y="28955"/>
                    <a:pt x="6025" y="29049"/>
                  </a:cubicBezTo>
                  <a:cubicBezTo>
                    <a:pt x="5885" y="29095"/>
                    <a:pt x="5699" y="29282"/>
                    <a:pt x="5699" y="29422"/>
                  </a:cubicBezTo>
                  <a:cubicBezTo>
                    <a:pt x="5699" y="29562"/>
                    <a:pt x="5885" y="29749"/>
                    <a:pt x="6025" y="29843"/>
                  </a:cubicBezTo>
                  <a:cubicBezTo>
                    <a:pt x="6166" y="29936"/>
                    <a:pt x="6352" y="29936"/>
                    <a:pt x="6492" y="29889"/>
                  </a:cubicBezTo>
                  <a:lnTo>
                    <a:pt x="11303" y="29235"/>
                  </a:lnTo>
                  <a:cubicBezTo>
                    <a:pt x="12797" y="29049"/>
                    <a:pt x="14292" y="28815"/>
                    <a:pt x="15786" y="28675"/>
                  </a:cubicBezTo>
                  <a:cubicBezTo>
                    <a:pt x="17280" y="28535"/>
                    <a:pt x="18682" y="28348"/>
                    <a:pt x="20083" y="28068"/>
                  </a:cubicBezTo>
                  <a:cubicBezTo>
                    <a:pt x="21017" y="27881"/>
                    <a:pt x="21951" y="27834"/>
                    <a:pt x="22885" y="27648"/>
                  </a:cubicBezTo>
                  <a:cubicBezTo>
                    <a:pt x="24239" y="27414"/>
                    <a:pt x="25547" y="27181"/>
                    <a:pt x="26901" y="26947"/>
                  </a:cubicBezTo>
                  <a:cubicBezTo>
                    <a:pt x="27742" y="26760"/>
                    <a:pt x="28582" y="26667"/>
                    <a:pt x="29376" y="26527"/>
                  </a:cubicBezTo>
                  <a:cubicBezTo>
                    <a:pt x="29797" y="26480"/>
                    <a:pt x="30170" y="26200"/>
                    <a:pt x="30310" y="25779"/>
                  </a:cubicBezTo>
                  <a:close/>
                  <a:moveTo>
                    <a:pt x="23725" y="24612"/>
                  </a:moveTo>
                  <a:cubicBezTo>
                    <a:pt x="23679" y="24659"/>
                    <a:pt x="23679" y="24659"/>
                    <a:pt x="23725" y="24705"/>
                  </a:cubicBezTo>
                  <a:cubicBezTo>
                    <a:pt x="23912" y="24705"/>
                    <a:pt x="24146" y="24659"/>
                    <a:pt x="24379" y="24659"/>
                  </a:cubicBezTo>
                  <a:lnTo>
                    <a:pt x="28676" y="23865"/>
                  </a:lnTo>
                  <a:cubicBezTo>
                    <a:pt x="29189" y="23771"/>
                    <a:pt x="29656" y="23631"/>
                    <a:pt x="30123" y="23538"/>
                  </a:cubicBezTo>
                  <a:cubicBezTo>
                    <a:pt x="30404" y="23491"/>
                    <a:pt x="30450" y="23258"/>
                    <a:pt x="30404" y="23024"/>
                  </a:cubicBezTo>
                  <a:cubicBezTo>
                    <a:pt x="30404" y="22791"/>
                    <a:pt x="30170" y="22650"/>
                    <a:pt x="29983" y="22697"/>
                  </a:cubicBezTo>
                  <a:lnTo>
                    <a:pt x="29143" y="22837"/>
                  </a:lnTo>
                  <a:cubicBezTo>
                    <a:pt x="27695" y="23117"/>
                    <a:pt x="26200" y="23398"/>
                    <a:pt x="24753" y="23678"/>
                  </a:cubicBezTo>
                  <a:cubicBezTo>
                    <a:pt x="23445" y="23911"/>
                    <a:pt x="22137" y="24052"/>
                    <a:pt x="20830" y="24285"/>
                  </a:cubicBezTo>
                  <a:cubicBezTo>
                    <a:pt x="19522" y="24472"/>
                    <a:pt x="18355" y="24659"/>
                    <a:pt x="17094" y="24845"/>
                  </a:cubicBezTo>
                  <a:cubicBezTo>
                    <a:pt x="16487" y="24939"/>
                    <a:pt x="15833" y="25032"/>
                    <a:pt x="15179" y="25079"/>
                  </a:cubicBezTo>
                  <a:cubicBezTo>
                    <a:pt x="14151" y="25172"/>
                    <a:pt x="13171" y="25266"/>
                    <a:pt x="12143" y="25359"/>
                  </a:cubicBezTo>
                  <a:cubicBezTo>
                    <a:pt x="10882" y="25499"/>
                    <a:pt x="9575" y="25686"/>
                    <a:pt x="8314" y="25826"/>
                  </a:cubicBezTo>
                  <a:cubicBezTo>
                    <a:pt x="7753" y="25920"/>
                    <a:pt x="7100" y="25920"/>
                    <a:pt x="6492" y="25966"/>
                  </a:cubicBezTo>
                  <a:cubicBezTo>
                    <a:pt x="6306" y="26013"/>
                    <a:pt x="6166" y="26153"/>
                    <a:pt x="6072" y="26340"/>
                  </a:cubicBezTo>
                  <a:cubicBezTo>
                    <a:pt x="6119" y="26527"/>
                    <a:pt x="6212" y="26714"/>
                    <a:pt x="6352" y="26807"/>
                  </a:cubicBezTo>
                  <a:cubicBezTo>
                    <a:pt x="6539" y="26900"/>
                    <a:pt x="6726" y="26947"/>
                    <a:pt x="6866" y="26900"/>
                  </a:cubicBezTo>
                  <a:cubicBezTo>
                    <a:pt x="8127" y="26807"/>
                    <a:pt x="9341" y="26760"/>
                    <a:pt x="10555" y="26620"/>
                  </a:cubicBezTo>
                  <a:cubicBezTo>
                    <a:pt x="12050" y="26433"/>
                    <a:pt x="13544" y="26200"/>
                    <a:pt x="15039" y="25966"/>
                  </a:cubicBezTo>
                  <a:cubicBezTo>
                    <a:pt x="16860" y="25733"/>
                    <a:pt x="18682" y="25499"/>
                    <a:pt x="20503" y="25219"/>
                  </a:cubicBezTo>
                  <a:cubicBezTo>
                    <a:pt x="21577" y="25032"/>
                    <a:pt x="22651" y="24799"/>
                    <a:pt x="23725" y="24612"/>
                  </a:cubicBezTo>
                  <a:close/>
                  <a:moveTo>
                    <a:pt x="7567" y="23958"/>
                  </a:moveTo>
                  <a:lnTo>
                    <a:pt x="7567" y="23958"/>
                  </a:lnTo>
                  <a:cubicBezTo>
                    <a:pt x="7940" y="23958"/>
                    <a:pt x="8267" y="23911"/>
                    <a:pt x="8594" y="23865"/>
                  </a:cubicBezTo>
                  <a:cubicBezTo>
                    <a:pt x="10509" y="23538"/>
                    <a:pt x="12424" y="23398"/>
                    <a:pt x="14338" y="23024"/>
                  </a:cubicBezTo>
                  <a:cubicBezTo>
                    <a:pt x="16907" y="22557"/>
                    <a:pt x="19522" y="22277"/>
                    <a:pt x="22091" y="21857"/>
                  </a:cubicBezTo>
                  <a:cubicBezTo>
                    <a:pt x="22978" y="21763"/>
                    <a:pt x="23865" y="21576"/>
                    <a:pt x="24753" y="21436"/>
                  </a:cubicBezTo>
                  <a:cubicBezTo>
                    <a:pt x="25920" y="21249"/>
                    <a:pt x="27088" y="21063"/>
                    <a:pt x="28302" y="20829"/>
                  </a:cubicBezTo>
                  <a:cubicBezTo>
                    <a:pt x="28956" y="20736"/>
                    <a:pt x="29610" y="20549"/>
                    <a:pt x="30310" y="20362"/>
                  </a:cubicBezTo>
                  <a:cubicBezTo>
                    <a:pt x="30544" y="20315"/>
                    <a:pt x="30731" y="20035"/>
                    <a:pt x="30637" y="19802"/>
                  </a:cubicBezTo>
                  <a:cubicBezTo>
                    <a:pt x="30590" y="19521"/>
                    <a:pt x="30357" y="19475"/>
                    <a:pt x="30077" y="19568"/>
                  </a:cubicBezTo>
                  <a:cubicBezTo>
                    <a:pt x="28956" y="19802"/>
                    <a:pt x="27835" y="20035"/>
                    <a:pt x="26714" y="20269"/>
                  </a:cubicBezTo>
                  <a:cubicBezTo>
                    <a:pt x="25033" y="20549"/>
                    <a:pt x="23305" y="20829"/>
                    <a:pt x="21577" y="21109"/>
                  </a:cubicBezTo>
                  <a:cubicBezTo>
                    <a:pt x="20877" y="21249"/>
                    <a:pt x="20129" y="21390"/>
                    <a:pt x="19382" y="21483"/>
                  </a:cubicBezTo>
                  <a:cubicBezTo>
                    <a:pt x="17934" y="21670"/>
                    <a:pt x="16487" y="21763"/>
                    <a:pt x="15039" y="21997"/>
                  </a:cubicBezTo>
                  <a:cubicBezTo>
                    <a:pt x="12564" y="22417"/>
                    <a:pt x="10088" y="22697"/>
                    <a:pt x="7567" y="22884"/>
                  </a:cubicBezTo>
                  <a:cubicBezTo>
                    <a:pt x="7286" y="22884"/>
                    <a:pt x="6959" y="22931"/>
                    <a:pt x="6679" y="23024"/>
                  </a:cubicBezTo>
                  <a:cubicBezTo>
                    <a:pt x="6492" y="23071"/>
                    <a:pt x="6352" y="23211"/>
                    <a:pt x="6306" y="23398"/>
                  </a:cubicBezTo>
                  <a:cubicBezTo>
                    <a:pt x="6259" y="23631"/>
                    <a:pt x="6399" y="23865"/>
                    <a:pt x="6679" y="23911"/>
                  </a:cubicBezTo>
                  <a:cubicBezTo>
                    <a:pt x="6959" y="23911"/>
                    <a:pt x="7286" y="23958"/>
                    <a:pt x="7567" y="23958"/>
                  </a:cubicBezTo>
                  <a:close/>
                  <a:moveTo>
                    <a:pt x="30684" y="16486"/>
                  </a:moveTo>
                  <a:cubicBezTo>
                    <a:pt x="29703" y="16673"/>
                    <a:pt x="28909" y="16859"/>
                    <a:pt x="28069" y="17000"/>
                  </a:cubicBezTo>
                  <a:cubicBezTo>
                    <a:pt x="26481" y="17233"/>
                    <a:pt x="24893" y="17420"/>
                    <a:pt x="23305" y="17700"/>
                  </a:cubicBezTo>
                  <a:cubicBezTo>
                    <a:pt x="21110" y="18027"/>
                    <a:pt x="18915" y="18494"/>
                    <a:pt x="16673" y="18868"/>
                  </a:cubicBezTo>
                  <a:cubicBezTo>
                    <a:pt x="14478" y="19195"/>
                    <a:pt x="12283" y="19615"/>
                    <a:pt x="10088" y="19942"/>
                  </a:cubicBezTo>
                  <a:cubicBezTo>
                    <a:pt x="9108" y="20082"/>
                    <a:pt x="8127" y="20175"/>
                    <a:pt x="7100" y="20269"/>
                  </a:cubicBezTo>
                  <a:cubicBezTo>
                    <a:pt x="6819" y="20222"/>
                    <a:pt x="6492" y="20362"/>
                    <a:pt x="6352" y="20642"/>
                  </a:cubicBezTo>
                  <a:cubicBezTo>
                    <a:pt x="6586" y="21203"/>
                    <a:pt x="6726" y="21296"/>
                    <a:pt x="7286" y="21203"/>
                  </a:cubicBezTo>
                  <a:cubicBezTo>
                    <a:pt x="9061" y="20969"/>
                    <a:pt x="10836" y="20782"/>
                    <a:pt x="12610" y="20409"/>
                  </a:cubicBezTo>
                  <a:cubicBezTo>
                    <a:pt x="15553" y="19848"/>
                    <a:pt x="18448" y="19428"/>
                    <a:pt x="21390" y="18961"/>
                  </a:cubicBezTo>
                  <a:cubicBezTo>
                    <a:pt x="22791" y="18728"/>
                    <a:pt x="24239" y="18447"/>
                    <a:pt x="25687" y="18214"/>
                  </a:cubicBezTo>
                  <a:cubicBezTo>
                    <a:pt x="27321" y="17980"/>
                    <a:pt x="28956" y="17700"/>
                    <a:pt x="30637" y="17467"/>
                  </a:cubicBezTo>
                  <a:close/>
                  <a:moveTo>
                    <a:pt x="7707" y="18541"/>
                  </a:moveTo>
                  <a:lnTo>
                    <a:pt x="7707" y="18494"/>
                  </a:lnTo>
                  <a:cubicBezTo>
                    <a:pt x="8034" y="18541"/>
                    <a:pt x="8314" y="18541"/>
                    <a:pt x="8641" y="18494"/>
                  </a:cubicBezTo>
                  <a:cubicBezTo>
                    <a:pt x="10649" y="18214"/>
                    <a:pt x="12610" y="17934"/>
                    <a:pt x="14619" y="17560"/>
                  </a:cubicBezTo>
                  <a:cubicBezTo>
                    <a:pt x="15833" y="17420"/>
                    <a:pt x="17094" y="17186"/>
                    <a:pt x="18308" y="16813"/>
                  </a:cubicBezTo>
                  <a:cubicBezTo>
                    <a:pt x="18495" y="16766"/>
                    <a:pt x="18682" y="16719"/>
                    <a:pt x="18868" y="16719"/>
                  </a:cubicBezTo>
                  <a:cubicBezTo>
                    <a:pt x="20456" y="16486"/>
                    <a:pt x="22044" y="16299"/>
                    <a:pt x="23632" y="16066"/>
                  </a:cubicBezTo>
                  <a:cubicBezTo>
                    <a:pt x="25080" y="15832"/>
                    <a:pt x="26574" y="15552"/>
                    <a:pt x="28022" y="15318"/>
                  </a:cubicBezTo>
                  <a:cubicBezTo>
                    <a:pt x="28629" y="15178"/>
                    <a:pt x="29283" y="15085"/>
                    <a:pt x="29890" y="14945"/>
                  </a:cubicBezTo>
                  <a:cubicBezTo>
                    <a:pt x="30170" y="14898"/>
                    <a:pt x="30357" y="14758"/>
                    <a:pt x="30310" y="14431"/>
                  </a:cubicBezTo>
                  <a:cubicBezTo>
                    <a:pt x="30217" y="14104"/>
                    <a:pt x="29983" y="14057"/>
                    <a:pt x="29703" y="14104"/>
                  </a:cubicBezTo>
                  <a:cubicBezTo>
                    <a:pt x="29236" y="14197"/>
                    <a:pt x="28816" y="14291"/>
                    <a:pt x="28349" y="14338"/>
                  </a:cubicBezTo>
                  <a:cubicBezTo>
                    <a:pt x="26294" y="14711"/>
                    <a:pt x="24286" y="15085"/>
                    <a:pt x="22231" y="15458"/>
                  </a:cubicBezTo>
                  <a:cubicBezTo>
                    <a:pt x="20410" y="15832"/>
                    <a:pt x="18495" y="15879"/>
                    <a:pt x="16627" y="16392"/>
                  </a:cubicBezTo>
                  <a:cubicBezTo>
                    <a:pt x="14899" y="16766"/>
                    <a:pt x="13124" y="17046"/>
                    <a:pt x="11349" y="17186"/>
                  </a:cubicBezTo>
                  <a:cubicBezTo>
                    <a:pt x="9808" y="17420"/>
                    <a:pt x="8314" y="17560"/>
                    <a:pt x="6773" y="17794"/>
                  </a:cubicBezTo>
                  <a:cubicBezTo>
                    <a:pt x="6539" y="17794"/>
                    <a:pt x="6259" y="17794"/>
                    <a:pt x="6259" y="18120"/>
                  </a:cubicBezTo>
                  <a:cubicBezTo>
                    <a:pt x="6259" y="18447"/>
                    <a:pt x="6492" y="18587"/>
                    <a:pt x="6773" y="18587"/>
                  </a:cubicBezTo>
                  <a:cubicBezTo>
                    <a:pt x="7053" y="18587"/>
                    <a:pt x="7426" y="18541"/>
                    <a:pt x="7707" y="18541"/>
                  </a:cubicBezTo>
                  <a:close/>
                  <a:moveTo>
                    <a:pt x="16487" y="41051"/>
                  </a:moveTo>
                  <a:cubicBezTo>
                    <a:pt x="16393" y="40771"/>
                    <a:pt x="16393" y="40584"/>
                    <a:pt x="16346" y="40397"/>
                  </a:cubicBezTo>
                  <a:cubicBezTo>
                    <a:pt x="16206" y="39697"/>
                    <a:pt x="16020" y="39043"/>
                    <a:pt x="15973" y="38342"/>
                  </a:cubicBezTo>
                  <a:cubicBezTo>
                    <a:pt x="15786" y="37315"/>
                    <a:pt x="15739" y="36287"/>
                    <a:pt x="15599" y="35213"/>
                  </a:cubicBezTo>
                  <a:cubicBezTo>
                    <a:pt x="15366" y="34092"/>
                    <a:pt x="15319" y="32878"/>
                    <a:pt x="15506" y="31711"/>
                  </a:cubicBezTo>
                  <a:cubicBezTo>
                    <a:pt x="15553" y="31337"/>
                    <a:pt x="15553" y="30917"/>
                    <a:pt x="15506" y="30496"/>
                  </a:cubicBezTo>
                  <a:cubicBezTo>
                    <a:pt x="15226" y="30450"/>
                    <a:pt x="14992" y="30450"/>
                    <a:pt x="14759" y="30496"/>
                  </a:cubicBezTo>
                  <a:cubicBezTo>
                    <a:pt x="13171" y="30730"/>
                    <a:pt x="11630" y="31010"/>
                    <a:pt x="10088" y="31290"/>
                  </a:cubicBezTo>
                  <a:cubicBezTo>
                    <a:pt x="8734" y="31570"/>
                    <a:pt x="7380" y="31851"/>
                    <a:pt x="6025" y="32084"/>
                  </a:cubicBezTo>
                  <a:cubicBezTo>
                    <a:pt x="5699" y="32131"/>
                    <a:pt x="5512" y="32271"/>
                    <a:pt x="5512" y="32645"/>
                  </a:cubicBezTo>
                  <a:cubicBezTo>
                    <a:pt x="5418" y="33719"/>
                    <a:pt x="5325" y="34840"/>
                    <a:pt x="5278" y="35914"/>
                  </a:cubicBezTo>
                  <a:cubicBezTo>
                    <a:pt x="5278" y="37502"/>
                    <a:pt x="5512" y="39089"/>
                    <a:pt x="5932" y="40584"/>
                  </a:cubicBezTo>
                  <a:cubicBezTo>
                    <a:pt x="6072" y="41144"/>
                    <a:pt x="6259" y="41658"/>
                    <a:pt x="6446" y="42172"/>
                  </a:cubicBezTo>
                  <a:cubicBezTo>
                    <a:pt x="6586" y="42452"/>
                    <a:pt x="6773" y="42592"/>
                    <a:pt x="7146" y="42499"/>
                  </a:cubicBezTo>
                  <a:cubicBezTo>
                    <a:pt x="9248" y="41938"/>
                    <a:pt x="11396" y="41565"/>
                    <a:pt x="13591" y="41331"/>
                  </a:cubicBezTo>
                  <a:cubicBezTo>
                    <a:pt x="14525" y="41191"/>
                    <a:pt x="15459" y="41144"/>
                    <a:pt x="16487" y="41051"/>
                  </a:cubicBezTo>
                  <a:close/>
                  <a:moveTo>
                    <a:pt x="19195" y="41565"/>
                  </a:moveTo>
                  <a:cubicBezTo>
                    <a:pt x="20503" y="41425"/>
                    <a:pt x="21857" y="41238"/>
                    <a:pt x="23165" y="41098"/>
                  </a:cubicBezTo>
                  <a:cubicBezTo>
                    <a:pt x="24239" y="40957"/>
                    <a:pt x="25266" y="40771"/>
                    <a:pt x="26341" y="40631"/>
                  </a:cubicBezTo>
                  <a:cubicBezTo>
                    <a:pt x="27041" y="40490"/>
                    <a:pt x="27695" y="40397"/>
                    <a:pt x="28395" y="40210"/>
                  </a:cubicBezTo>
                  <a:cubicBezTo>
                    <a:pt x="29330" y="39977"/>
                    <a:pt x="30310" y="39697"/>
                    <a:pt x="31244" y="39463"/>
                  </a:cubicBezTo>
                  <a:cubicBezTo>
                    <a:pt x="31524" y="39370"/>
                    <a:pt x="31805" y="39323"/>
                    <a:pt x="32085" y="39276"/>
                  </a:cubicBezTo>
                  <a:cubicBezTo>
                    <a:pt x="32365" y="39230"/>
                    <a:pt x="32552" y="38903"/>
                    <a:pt x="32459" y="38622"/>
                  </a:cubicBezTo>
                  <a:cubicBezTo>
                    <a:pt x="32412" y="38296"/>
                    <a:pt x="32178" y="38202"/>
                    <a:pt x="31851" y="38296"/>
                  </a:cubicBezTo>
                  <a:lnTo>
                    <a:pt x="30871" y="38529"/>
                  </a:lnTo>
                  <a:cubicBezTo>
                    <a:pt x="29283" y="38903"/>
                    <a:pt x="27695" y="39370"/>
                    <a:pt x="26107" y="39650"/>
                  </a:cubicBezTo>
                  <a:cubicBezTo>
                    <a:pt x="24006" y="39977"/>
                    <a:pt x="21904" y="40164"/>
                    <a:pt x="19802" y="40397"/>
                  </a:cubicBezTo>
                  <a:cubicBezTo>
                    <a:pt x="19429" y="40444"/>
                    <a:pt x="19102" y="40537"/>
                    <a:pt x="18775" y="40584"/>
                  </a:cubicBezTo>
                  <a:cubicBezTo>
                    <a:pt x="18448" y="40631"/>
                    <a:pt x="18308" y="40724"/>
                    <a:pt x="18308" y="41051"/>
                  </a:cubicBezTo>
                  <a:cubicBezTo>
                    <a:pt x="18308" y="41378"/>
                    <a:pt x="18495" y="41471"/>
                    <a:pt x="18775" y="41518"/>
                  </a:cubicBezTo>
                  <a:cubicBezTo>
                    <a:pt x="18915" y="41565"/>
                    <a:pt x="19055" y="41565"/>
                    <a:pt x="19242" y="41565"/>
                  </a:cubicBezTo>
                  <a:close/>
                  <a:moveTo>
                    <a:pt x="31571" y="35447"/>
                  </a:moveTo>
                  <a:cubicBezTo>
                    <a:pt x="31431" y="35400"/>
                    <a:pt x="31244" y="35400"/>
                    <a:pt x="31104" y="35447"/>
                  </a:cubicBezTo>
                  <a:lnTo>
                    <a:pt x="28162" y="36007"/>
                  </a:lnTo>
                  <a:cubicBezTo>
                    <a:pt x="25547" y="36521"/>
                    <a:pt x="22931" y="36894"/>
                    <a:pt x="20316" y="37081"/>
                  </a:cubicBezTo>
                  <a:cubicBezTo>
                    <a:pt x="19569" y="37128"/>
                    <a:pt x="18822" y="37221"/>
                    <a:pt x="18121" y="37361"/>
                  </a:cubicBezTo>
                  <a:cubicBezTo>
                    <a:pt x="17888" y="37455"/>
                    <a:pt x="17701" y="37595"/>
                    <a:pt x="17607" y="37828"/>
                  </a:cubicBezTo>
                  <a:cubicBezTo>
                    <a:pt x="17561" y="37922"/>
                    <a:pt x="17794" y="38202"/>
                    <a:pt x="17981" y="38296"/>
                  </a:cubicBezTo>
                  <a:cubicBezTo>
                    <a:pt x="18215" y="38342"/>
                    <a:pt x="18448" y="38342"/>
                    <a:pt x="18635" y="38342"/>
                  </a:cubicBezTo>
                  <a:cubicBezTo>
                    <a:pt x="19802" y="38202"/>
                    <a:pt x="20970" y="38062"/>
                    <a:pt x="22091" y="37969"/>
                  </a:cubicBezTo>
                  <a:cubicBezTo>
                    <a:pt x="23258" y="37828"/>
                    <a:pt x="24379" y="37735"/>
                    <a:pt x="25500" y="37548"/>
                  </a:cubicBezTo>
                  <a:cubicBezTo>
                    <a:pt x="26434" y="37408"/>
                    <a:pt x="27321" y="37175"/>
                    <a:pt x="28209" y="36988"/>
                  </a:cubicBezTo>
                  <a:cubicBezTo>
                    <a:pt x="29096" y="36848"/>
                    <a:pt x="30123" y="36661"/>
                    <a:pt x="31104" y="36474"/>
                  </a:cubicBezTo>
                  <a:cubicBezTo>
                    <a:pt x="31758" y="36334"/>
                    <a:pt x="31805" y="36194"/>
                    <a:pt x="31571" y="35447"/>
                  </a:cubicBezTo>
                  <a:close/>
                  <a:moveTo>
                    <a:pt x="17794" y="35120"/>
                  </a:moveTo>
                  <a:lnTo>
                    <a:pt x="18962" y="34980"/>
                  </a:lnTo>
                  <a:cubicBezTo>
                    <a:pt x="20129" y="34840"/>
                    <a:pt x="21297" y="34746"/>
                    <a:pt x="22464" y="34606"/>
                  </a:cubicBezTo>
                  <a:cubicBezTo>
                    <a:pt x="24146" y="34326"/>
                    <a:pt x="25874" y="34046"/>
                    <a:pt x="27555" y="33765"/>
                  </a:cubicBezTo>
                  <a:cubicBezTo>
                    <a:pt x="28395" y="33625"/>
                    <a:pt x="29189" y="33439"/>
                    <a:pt x="30030" y="33298"/>
                  </a:cubicBezTo>
                  <a:cubicBezTo>
                    <a:pt x="30217" y="33252"/>
                    <a:pt x="30450" y="33205"/>
                    <a:pt x="30590" y="33065"/>
                  </a:cubicBezTo>
                  <a:cubicBezTo>
                    <a:pt x="30731" y="32925"/>
                    <a:pt x="30777" y="32691"/>
                    <a:pt x="30777" y="32505"/>
                  </a:cubicBezTo>
                  <a:cubicBezTo>
                    <a:pt x="30777" y="32411"/>
                    <a:pt x="30497" y="32318"/>
                    <a:pt x="30357" y="32271"/>
                  </a:cubicBezTo>
                  <a:cubicBezTo>
                    <a:pt x="30170" y="32271"/>
                    <a:pt x="29983" y="32318"/>
                    <a:pt x="29843" y="32364"/>
                  </a:cubicBezTo>
                  <a:cubicBezTo>
                    <a:pt x="29330" y="32458"/>
                    <a:pt x="28862" y="32551"/>
                    <a:pt x="28395" y="32598"/>
                  </a:cubicBezTo>
                  <a:cubicBezTo>
                    <a:pt x="26948" y="32831"/>
                    <a:pt x="25500" y="33065"/>
                    <a:pt x="24052" y="33298"/>
                  </a:cubicBezTo>
                  <a:cubicBezTo>
                    <a:pt x="22838" y="33485"/>
                    <a:pt x="21624" y="33625"/>
                    <a:pt x="20410" y="33765"/>
                  </a:cubicBezTo>
                  <a:cubicBezTo>
                    <a:pt x="19569" y="33906"/>
                    <a:pt x="18728" y="33999"/>
                    <a:pt x="17888" y="34092"/>
                  </a:cubicBezTo>
                  <a:cubicBezTo>
                    <a:pt x="17607" y="34139"/>
                    <a:pt x="17327" y="34279"/>
                    <a:pt x="17327" y="34606"/>
                  </a:cubicBezTo>
                  <a:cubicBezTo>
                    <a:pt x="17327" y="34980"/>
                    <a:pt x="17654" y="35166"/>
                    <a:pt x="17794" y="35166"/>
                  </a:cubicBezTo>
                  <a:close/>
                  <a:moveTo>
                    <a:pt x="30217" y="29189"/>
                  </a:moveTo>
                  <a:cubicBezTo>
                    <a:pt x="30030" y="29142"/>
                    <a:pt x="29797" y="29095"/>
                    <a:pt x="29610" y="29142"/>
                  </a:cubicBezTo>
                  <a:cubicBezTo>
                    <a:pt x="27555" y="29469"/>
                    <a:pt x="25500" y="29889"/>
                    <a:pt x="23398" y="30216"/>
                  </a:cubicBezTo>
                  <a:cubicBezTo>
                    <a:pt x="21857" y="30496"/>
                    <a:pt x="20269" y="30683"/>
                    <a:pt x="18728" y="30870"/>
                  </a:cubicBezTo>
                  <a:cubicBezTo>
                    <a:pt x="18448" y="30870"/>
                    <a:pt x="18215" y="30917"/>
                    <a:pt x="17981" y="31010"/>
                  </a:cubicBezTo>
                  <a:cubicBezTo>
                    <a:pt x="17794" y="31103"/>
                    <a:pt x="17561" y="31337"/>
                    <a:pt x="17607" y="31430"/>
                  </a:cubicBezTo>
                  <a:cubicBezTo>
                    <a:pt x="17654" y="31617"/>
                    <a:pt x="17841" y="31804"/>
                    <a:pt x="18028" y="31944"/>
                  </a:cubicBezTo>
                  <a:cubicBezTo>
                    <a:pt x="18121" y="31991"/>
                    <a:pt x="18308" y="31944"/>
                    <a:pt x="18495" y="31944"/>
                  </a:cubicBezTo>
                  <a:cubicBezTo>
                    <a:pt x="19522" y="31804"/>
                    <a:pt x="20550" y="31711"/>
                    <a:pt x="21624" y="31524"/>
                  </a:cubicBezTo>
                  <a:cubicBezTo>
                    <a:pt x="24146" y="31057"/>
                    <a:pt x="26714" y="30543"/>
                    <a:pt x="29283" y="30076"/>
                  </a:cubicBezTo>
                  <a:cubicBezTo>
                    <a:pt x="29750" y="30029"/>
                    <a:pt x="30170" y="29656"/>
                    <a:pt x="30217" y="291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4"/>
            <p:cNvSpPr/>
            <p:nvPr/>
          </p:nvSpPr>
          <p:spPr>
            <a:xfrm>
              <a:off x="2402985" y="1002079"/>
              <a:ext cx="661343" cy="320177"/>
            </a:xfrm>
            <a:custGeom>
              <a:avLst/>
              <a:gdLst/>
              <a:ahLst/>
              <a:cxnLst/>
              <a:rect l="l" t="t" r="r" b="b"/>
              <a:pathLst>
                <a:path w="24987" h="12097" extrusionOk="0">
                  <a:moveTo>
                    <a:pt x="24939" y="7380"/>
                  </a:moveTo>
                  <a:cubicBezTo>
                    <a:pt x="24379" y="7566"/>
                    <a:pt x="23725" y="7753"/>
                    <a:pt x="23071" y="7940"/>
                  </a:cubicBezTo>
                  <a:cubicBezTo>
                    <a:pt x="21390" y="8454"/>
                    <a:pt x="19662" y="8874"/>
                    <a:pt x="17934" y="9108"/>
                  </a:cubicBezTo>
                  <a:cubicBezTo>
                    <a:pt x="16860" y="9248"/>
                    <a:pt x="15879" y="9528"/>
                    <a:pt x="14852" y="9715"/>
                  </a:cubicBezTo>
                  <a:cubicBezTo>
                    <a:pt x="13824" y="9902"/>
                    <a:pt x="12657" y="10042"/>
                    <a:pt x="11583" y="10228"/>
                  </a:cubicBezTo>
                  <a:cubicBezTo>
                    <a:pt x="9808" y="10509"/>
                    <a:pt x="8080" y="10836"/>
                    <a:pt x="6305" y="11163"/>
                  </a:cubicBezTo>
                  <a:cubicBezTo>
                    <a:pt x="5792" y="11209"/>
                    <a:pt x="5325" y="11256"/>
                    <a:pt x="4858" y="11349"/>
                  </a:cubicBezTo>
                  <a:cubicBezTo>
                    <a:pt x="3783" y="11583"/>
                    <a:pt x="2709" y="11816"/>
                    <a:pt x="1542" y="12097"/>
                  </a:cubicBezTo>
                  <a:cubicBezTo>
                    <a:pt x="1448" y="9528"/>
                    <a:pt x="888" y="6959"/>
                    <a:pt x="1" y="4531"/>
                  </a:cubicBezTo>
                  <a:cubicBezTo>
                    <a:pt x="795" y="4251"/>
                    <a:pt x="1589" y="3924"/>
                    <a:pt x="2382" y="3644"/>
                  </a:cubicBezTo>
                  <a:cubicBezTo>
                    <a:pt x="3970" y="3083"/>
                    <a:pt x="5605" y="2710"/>
                    <a:pt x="7286" y="2476"/>
                  </a:cubicBezTo>
                  <a:cubicBezTo>
                    <a:pt x="8687" y="2242"/>
                    <a:pt x="10088" y="2102"/>
                    <a:pt x="11536" y="1916"/>
                  </a:cubicBezTo>
                  <a:cubicBezTo>
                    <a:pt x="12610" y="1729"/>
                    <a:pt x="13638" y="1542"/>
                    <a:pt x="14712" y="1402"/>
                  </a:cubicBezTo>
                  <a:cubicBezTo>
                    <a:pt x="15365" y="1262"/>
                    <a:pt x="16066" y="1215"/>
                    <a:pt x="16767" y="1122"/>
                  </a:cubicBezTo>
                  <a:cubicBezTo>
                    <a:pt x="18775" y="795"/>
                    <a:pt x="20830" y="421"/>
                    <a:pt x="22884" y="94"/>
                  </a:cubicBezTo>
                  <a:cubicBezTo>
                    <a:pt x="23118" y="1"/>
                    <a:pt x="23351" y="94"/>
                    <a:pt x="23445" y="328"/>
                  </a:cubicBezTo>
                  <a:cubicBezTo>
                    <a:pt x="23772" y="888"/>
                    <a:pt x="24052" y="1495"/>
                    <a:pt x="24239" y="2102"/>
                  </a:cubicBezTo>
                  <a:cubicBezTo>
                    <a:pt x="24566" y="3597"/>
                    <a:pt x="24753" y="5185"/>
                    <a:pt x="24986" y="6726"/>
                  </a:cubicBezTo>
                  <a:cubicBezTo>
                    <a:pt x="24986" y="6913"/>
                    <a:pt x="24986" y="7146"/>
                    <a:pt x="24939" y="738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4"/>
            <p:cNvSpPr/>
            <p:nvPr/>
          </p:nvSpPr>
          <p:spPr>
            <a:xfrm>
              <a:off x="2435119" y="1731394"/>
              <a:ext cx="264569" cy="289263"/>
            </a:xfrm>
            <a:custGeom>
              <a:avLst/>
              <a:gdLst/>
              <a:ahLst/>
              <a:cxnLst/>
              <a:rect l="l" t="t" r="r" b="b"/>
              <a:pathLst>
                <a:path w="9996" h="10929" extrusionOk="0">
                  <a:moveTo>
                    <a:pt x="9248" y="1"/>
                  </a:moveTo>
                  <a:cubicBezTo>
                    <a:pt x="8874" y="3223"/>
                    <a:pt x="9481" y="6352"/>
                    <a:pt x="9995" y="9575"/>
                  </a:cubicBezTo>
                  <a:cubicBezTo>
                    <a:pt x="9855" y="9621"/>
                    <a:pt x="9668" y="9621"/>
                    <a:pt x="9528" y="9621"/>
                  </a:cubicBezTo>
                  <a:cubicBezTo>
                    <a:pt x="8594" y="9621"/>
                    <a:pt x="7613" y="9715"/>
                    <a:pt x="6726" y="9948"/>
                  </a:cubicBezTo>
                  <a:cubicBezTo>
                    <a:pt x="5045" y="10228"/>
                    <a:pt x="3317" y="10509"/>
                    <a:pt x="1635" y="10836"/>
                  </a:cubicBezTo>
                  <a:cubicBezTo>
                    <a:pt x="1262" y="10929"/>
                    <a:pt x="1075" y="10836"/>
                    <a:pt x="982" y="10462"/>
                  </a:cubicBezTo>
                  <a:cubicBezTo>
                    <a:pt x="375" y="8687"/>
                    <a:pt x="48" y="6866"/>
                    <a:pt x="1" y="5045"/>
                  </a:cubicBezTo>
                  <a:cubicBezTo>
                    <a:pt x="1" y="4017"/>
                    <a:pt x="94" y="3036"/>
                    <a:pt x="141" y="2056"/>
                  </a:cubicBezTo>
                  <a:cubicBezTo>
                    <a:pt x="141" y="1682"/>
                    <a:pt x="375" y="1542"/>
                    <a:pt x="655" y="1449"/>
                  </a:cubicBezTo>
                  <a:cubicBezTo>
                    <a:pt x="1449" y="1308"/>
                    <a:pt x="2196" y="1075"/>
                    <a:pt x="2990" y="935"/>
                  </a:cubicBezTo>
                  <a:cubicBezTo>
                    <a:pt x="4531" y="655"/>
                    <a:pt x="6072" y="421"/>
                    <a:pt x="7613" y="188"/>
                  </a:cubicBezTo>
                  <a:cubicBezTo>
                    <a:pt x="8127" y="94"/>
                    <a:pt x="8641" y="47"/>
                    <a:pt x="924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4"/>
            <p:cNvSpPr/>
            <p:nvPr/>
          </p:nvSpPr>
          <p:spPr>
            <a:xfrm>
              <a:off x="2388163" y="988500"/>
              <a:ext cx="690987" cy="346115"/>
            </a:xfrm>
            <a:custGeom>
              <a:avLst/>
              <a:gdLst/>
              <a:ahLst/>
              <a:cxnLst/>
              <a:rect l="l" t="t" r="r" b="b"/>
              <a:pathLst>
                <a:path w="26107" h="13077" extrusionOk="0">
                  <a:moveTo>
                    <a:pt x="0" y="4670"/>
                  </a:moveTo>
                  <a:cubicBezTo>
                    <a:pt x="888" y="4343"/>
                    <a:pt x="1775" y="4016"/>
                    <a:pt x="2662" y="3736"/>
                  </a:cubicBezTo>
                  <a:cubicBezTo>
                    <a:pt x="4624" y="3082"/>
                    <a:pt x="6679" y="2662"/>
                    <a:pt x="8780" y="2382"/>
                  </a:cubicBezTo>
                  <a:cubicBezTo>
                    <a:pt x="10975" y="2102"/>
                    <a:pt x="13217" y="1775"/>
                    <a:pt x="15458" y="1448"/>
                  </a:cubicBezTo>
                  <a:cubicBezTo>
                    <a:pt x="17700" y="1121"/>
                    <a:pt x="19942" y="794"/>
                    <a:pt x="22183" y="420"/>
                  </a:cubicBezTo>
                  <a:cubicBezTo>
                    <a:pt x="22791" y="327"/>
                    <a:pt x="23351" y="140"/>
                    <a:pt x="23958" y="0"/>
                  </a:cubicBezTo>
                  <a:cubicBezTo>
                    <a:pt x="24192" y="280"/>
                    <a:pt x="24378" y="607"/>
                    <a:pt x="24565" y="934"/>
                  </a:cubicBezTo>
                  <a:cubicBezTo>
                    <a:pt x="25359" y="2569"/>
                    <a:pt x="25826" y="4390"/>
                    <a:pt x="26013" y="6211"/>
                  </a:cubicBezTo>
                  <a:cubicBezTo>
                    <a:pt x="26060" y="6772"/>
                    <a:pt x="26060" y="7286"/>
                    <a:pt x="26106" y="7846"/>
                  </a:cubicBezTo>
                  <a:cubicBezTo>
                    <a:pt x="26106" y="8173"/>
                    <a:pt x="25966" y="8360"/>
                    <a:pt x="25593" y="8453"/>
                  </a:cubicBezTo>
                  <a:cubicBezTo>
                    <a:pt x="23818" y="8873"/>
                    <a:pt x="22090" y="9387"/>
                    <a:pt x="20269" y="9761"/>
                  </a:cubicBezTo>
                  <a:cubicBezTo>
                    <a:pt x="18307" y="10181"/>
                    <a:pt x="16299" y="10461"/>
                    <a:pt x="14338" y="10788"/>
                  </a:cubicBezTo>
                  <a:cubicBezTo>
                    <a:pt x="13637" y="10928"/>
                    <a:pt x="12983" y="11068"/>
                    <a:pt x="12283" y="11208"/>
                  </a:cubicBezTo>
                  <a:cubicBezTo>
                    <a:pt x="11442" y="11349"/>
                    <a:pt x="10555" y="11489"/>
                    <a:pt x="9714" y="11629"/>
                  </a:cubicBezTo>
                  <a:cubicBezTo>
                    <a:pt x="7239" y="11956"/>
                    <a:pt x="4764" y="12376"/>
                    <a:pt x="2335" y="12983"/>
                  </a:cubicBezTo>
                  <a:cubicBezTo>
                    <a:pt x="2195" y="13030"/>
                    <a:pt x="2102" y="13030"/>
                    <a:pt x="1962" y="13077"/>
                  </a:cubicBezTo>
                  <a:cubicBezTo>
                    <a:pt x="1682" y="12843"/>
                    <a:pt x="1541" y="12469"/>
                    <a:pt x="1541" y="12143"/>
                  </a:cubicBezTo>
                  <a:cubicBezTo>
                    <a:pt x="1495" y="9901"/>
                    <a:pt x="1028" y="7659"/>
                    <a:pt x="187" y="5604"/>
                  </a:cubicBezTo>
                  <a:cubicBezTo>
                    <a:pt x="94" y="5417"/>
                    <a:pt x="47" y="5184"/>
                    <a:pt x="0" y="4950"/>
                  </a:cubicBezTo>
                  <a:cubicBezTo>
                    <a:pt x="0" y="4857"/>
                    <a:pt x="0" y="4764"/>
                    <a:pt x="0" y="4670"/>
                  </a:cubicBezTo>
                  <a:close/>
                  <a:moveTo>
                    <a:pt x="25499" y="7893"/>
                  </a:moveTo>
                  <a:cubicBezTo>
                    <a:pt x="25546" y="7659"/>
                    <a:pt x="25546" y="7472"/>
                    <a:pt x="25546" y="7239"/>
                  </a:cubicBezTo>
                  <a:cubicBezTo>
                    <a:pt x="25313" y="5698"/>
                    <a:pt x="25126" y="4157"/>
                    <a:pt x="24799" y="2615"/>
                  </a:cubicBezTo>
                  <a:cubicBezTo>
                    <a:pt x="24612" y="2008"/>
                    <a:pt x="24332" y="1401"/>
                    <a:pt x="24005" y="887"/>
                  </a:cubicBezTo>
                  <a:cubicBezTo>
                    <a:pt x="23911" y="654"/>
                    <a:pt x="23678" y="514"/>
                    <a:pt x="23444" y="607"/>
                  </a:cubicBezTo>
                  <a:cubicBezTo>
                    <a:pt x="21390" y="981"/>
                    <a:pt x="19335" y="1308"/>
                    <a:pt x="17327" y="1635"/>
                  </a:cubicBezTo>
                  <a:cubicBezTo>
                    <a:pt x="16626" y="1728"/>
                    <a:pt x="15925" y="1821"/>
                    <a:pt x="15272" y="1915"/>
                  </a:cubicBezTo>
                  <a:cubicBezTo>
                    <a:pt x="14198" y="2102"/>
                    <a:pt x="13123" y="2288"/>
                    <a:pt x="12096" y="2429"/>
                  </a:cubicBezTo>
                  <a:cubicBezTo>
                    <a:pt x="10648" y="2615"/>
                    <a:pt x="9247" y="2802"/>
                    <a:pt x="7846" y="2989"/>
                  </a:cubicBezTo>
                  <a:cubicBezTo>
                    <a:pt x="6165" y="3223"/>
                    <a:pt x="4530" y="3643"/>
                    <a:pt x="2942" y="4157"/>
                  </a:cubicBezTo>
                  <a:cubicBezTo>
                    <a:pt x="2149" y="4437"/>
                    <a:pt x="1355" y="4764"/>
                    <a:pt x="561" y="5091"/>
                  </a:cubicBezTo>
                  <a:cubicBezTo>
                    <a:pt x="1448" y="7472"/>
                    <a:pt x="2008" y="9994"/>
                    <a:pt x="2102" y="12610"/>
                  </a:cubicBezTo>
                  <a:cubicBezTo>
                    <a:pt x="3269" y="12329"/>
                    <a:pt x="4343" y="12096"/>
                    <a:pt x="5418" y="11862"/>
                  </a:cubicBezTo>
                  <a:cubicBezTo>
                    <a:pt x="5885" y="11769"/>
                    <a:pt x="6352" y="11722"/>
                    <a:pt x="6865" y="11629"/>
                  </a:cubicBezTo>
                  <a:cubicBezTo>
                    <a:pt x="8593" y="11349"/>
                    <a:pt x="10368" y="11022"/>
                    <a:pt x="12143" y="10741"/>
                  </a:cubicBezTo>
                  <a:cubicBezTo>
                    <a:pt x="13217" y="10555"/>
                    <a:pt x="14291" y="10415"/>
                    <a:pt x="15412" y="10228"/>
                  </a:cubicBezTo>
                  <a:cubicBezTo>
                    <a:pt x="16486" y="10041"/>
                    <a:pt x="17420" y="9714"/>
                    <a:pt x="18494" y="9621"/>
                  </a:cubicBezTo>
                  <a:cubicBezTo>
                    <a:pt x="20222" y="9340"/>
                    <a:pt x="21950" y="8967"/>
                    <a:pt x="23631" y="8406"/>
                  </a:cubicBezTo>
                  <a:cubicBezTo>
                    <a:pt x="24285" y="8266"/>
                    <a:pt x="24892" y="8079"/>
                    <a:pt x="25499" y="7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4"/>
            <p:cNvSpPr/>
            <p:nvPr/>
          </p:nvSpPr>
          <p:spPr>
            <a:xfrm>
              <a:off x="2432657" y="1580603"/>
              <a:ext cx="651445" cy="121142"/>
            </a:xfrm>
            <a:custGeom>
              <a:avLst/>
              <a:gdLst/>
              <a:ahLst/>
              <a:cxnLst/>
              <a:rect l="l" t="t" r="r" b="b"/>
              <a:pathLst>
                <a:path w="24613" h="4577" extrusionOk="0">
                  <a:moveTo>
                    <a:pt x="24612" y="420"/>
                  </a:moveTo>
                  <a:cubicBezTo>
                    <a:pt x="24519" y="841"/>
                    <a:pt x="24145" y="1121"/>
                    <a:pt x="23725" y="1168"/>
                  </a:cubicBezTo>
                  <a:cubicBezTo>
                    <a:pt x="22884" y="1308"/>
                    <a:pt x="22044" y="1401"/>
                    <a:pt x="21203" y="1588"/>
                  </a:cubicBezTo>
                  <a:cubicBezTo>
                    <a:pt x="19895" y="1822"/>
                    <a:pt x="18541" y="2055"/>
                    <a:pt x="17233" y="2289"/>
                  </a:cubicBezTo>
                  <a:cubicBezTo>
                    <a:pt x="16299" y="2475"/>
                    <a:pt x="15365" y="2522"/>
                    <a:pt x="14431" y="2709"/>
                  </a:cubicBezTo>
                  <a:cubicBezTo>
                    <a:pt x="12984" y="2989"/>
                    <a:pt x="11536" y="3176"/>
                    <a:pt x="10088" y="3316"/>
                  </a:cubicBezTo>
                  <a:cubicBezTo>
                    <a:pt x="8640" y="3456"/>
                    <a:pt x="7099" y="3690"/>
                    <a:pt x="5605" y="3876"/>
                  </a:cubicBezTo>
                  <a:lnTo>
                    <a:pt x="841" y="4530"/>
                  </a:lnTo>
                  <a:cubicBezTo>
                    <a:pt x="654" y="4577"/>
                    <a:pt x="514" y="4577"/>
                    <a:pt x="374" y="4484"/>
                  </a:cubicBezTo>
                  <a:cubicBezTo>
                    <a:pt x="234" y="4390"/>
                    <a:pt x="47" y="4250"/>
                    <a:pt x="1" y="4063"/>
                  </a:cubicBezTo>
                  <a:cubicBezTo>
                    <a:pt x="1" y="3923"/>
                    <a:pt x="234" y="3736"/>
                    <a:pt x="374" y="3690"/>
                  </a:cubicBezTo>
                  <a:cubicBezTo>
                    <a:pt x="608" y="3596"/>
                    <a:pt x="794" y="3503"/>
                    <a:pt x="1028" y="3503"/>
                  </a:cubicBezTo>
                  <a:lnTo>
                    <a:pt x="5932" y="2942"/>
                  </a:lnTo>
                  <a:cubicBezTo>
                    <a:pt x="7333" y="2756"/>
                    <a:pt x="8734" y="2569"/>
                    <a:pt x="10135" y="2382"/>
                  </a:cubicBezTo>
                  <a:cubicBezTo>
                    <a:pt x="12330" y="2055"/>
                    <a:pt x="14571" y="1775"/>
                    <a:pt x="16813" y="1401"/>
                  </a:cubicBezTo>
                  <a:cubicBezTo>
                    <a:pt x="19055" y="1028"/>
                    <a:pt x="21250" y="654"/>
                    <a:pt x="23445" y="234"/>
                  </a:cubicBezTo>
                  <a:cubicBezTo>
                    <a:pt x="23865" y="187"/>
                    <a:pt x="24285" y="0"/>
                    <a:pt x="24612" y="4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4"/>
            <p:cNvSpPr/>
            <p:nvPr/>
          </p:nvSpPr>
          <p:spPr>
            <a:xfrm>
              <a:off x="2442557" y="1508899"/>
              <a:ext cx="645251" cy="113757"/>
            </a:xfrm>
            <a:custGeom>
              <a:avLst/>
              <a:gdLst/>
              <a:ahLst/>
              <a:cxnLst/>
              <a:rect l="l" t="t" r="r" b="b"/>
              <a:pathLst>
                <a:path w="24379" h="4298" extrusionOk="0">
                  <a:moveTo>
                    <a:pt x="17653" y="1962"/>
                  </a:moveTo>
                  <a:cubicBezTo>
                    <a:pt x="16579" y="2149"/>
                    <a:pt x="15505" y="2382"/>
                    <a:pt x="14478" y="2569"/>
                  </a:cubicBezTo>
                  <a:cubicBezTo>
                    <a:pt x="12656" y="2849"/>
                    <a:pt x="10788" y="3083"/>
                    <a:pt x="8967" y="3316"/>
                  </a:cubicBezTo>
                  <a:cubicBezTo>
                    <a:pt x="7472" y="3550"/>
                    <a:pt x="5978" y="3783"/>
                    <a:pt x="4483" y="3970"/>
                  </a:cubicBezTo>
                  <a:cubicBezTo>
                    <a:pt x="3269" y="4110"/>
                    <a:pt x="2055" y="4204"/>
                    <a:pt x="841" y="4250"/>
                  </a:cubicBezTo>
                  <a:cubicBezTo>
                    <a:pt x="654" y="4297"/>
                    <a:pt x="467" y="4250"/>
                    <a:pt x="327" y="4157"/>
                  </a:cubicBezTo>
                  <a:cubicBezTo>
                    <a:pt x="140" y="4064"/>
                    <a:pt x="47" y="3877"/>
                    <a:pt x="0" y="3690"/>
                  </a:cubicBezTo>
                  <a:cubicBezTo>
                    <a:pt x="94" y="3503"/>
                    <a:pt x="234" y="3363"/>
                    <a:pt x="420" y="3363"/>
                  </a:cubicBezTo>
                  <a:cubicBezTo>
                    <a:pt x="1028" y="3270"/>
                    <a:pt x="1635" y="3270"/>
                    <a:pt x="2242" y="3176"/>
                  </a:cubicBezTo>
                  <a:cubicBezTo>
                    <a:pt x="3549" y="3036"/>
                    <a:pt x="4810" y="2896"/>
                    <a:pt x="6071" y="2709"/>
                  </a:cubicBezTo>
                  <a:cubicBezTo>
                    <a:pt x="7099" y="2616"/>
                    <a:pt x="8126" y="2522"/>
                    <a:pt x="9154" y="2429"/>
                  </a:cubicBezTo>
                  <a:cubicBezTo>
                    <a:pt x="9761" y="2382"/>
                    <a:pt x="10415" y="2289"/>
                    <a:pt x="11068" y="2195"/>
                  </a:cubicBezTo>
                  <a:cubicBezTo>
                    <a:pt x="12283" y="2009"/>
                    <a:pt x="13497" y="1822"/>
                    <a:pt x="14758" y="1635"/>
                  </a:cubicBezTo>
                  <a:cubicBezTo>
                    <a:pt x="16019" y="1448"/>
                    <a:pt x="17420" y="1261"/>
                    <a:pt x="18727" y="1028"/>
                  </a:cubicBezTo>
                  <a:cubicBezTo>
                    <a:pt x="20175" y="794"/>
                    <a:pt x="21623" y="467"/>
                    <a:pt x="23071" y="187"/>
                  </a:cubicBezTo>
                  <a:lnTo>
                    <a:pt x="23911" y="47"/>
                  </a:lnTo>
                  <a:cubicBezTo>
                    <a:pt x="24098" y="0"/>
                    <a:pt x="24332" y="141"/>
                    <a:pt x="24332" y="374"/>
                  </a:cubicBezTo>
                  <a:cubicBezTo>
                    <a:pt x="24378" y="608"/>
                    <a:pt x="24332" y="841"/>
                    <a:pt x="24051" y="888"/>
                  </a:cubicBezTo>
                  <a:cubicBezTo>
                    <a:pt x="23584" y="981"/>
                    <a:pt x="23117" y="1121"/>
                    <a:pt x="22650" y="1215"/>
                  </a:cubicBezTo>
                  <a:lnTo>
                    <a:pt x="18354" y="2009"/>
                  </a:lnTo>
                  <a:cubicBezTo>
                    <a:pt x="18120" y="2055"/>
                    <a:pt x="17887" y="2055"/>
                    <a:pt x="17653" y="2055"/>
                  </a:cubicBezTo>
                  <a:cubicBezTo>
                    <a:pt x="17653" y="2055"/>
                    <a:pt x="17653" y="2009"/>
                    <a:pt x="17653" y="196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4"/>
            <p:cNvSpPr/>
            <p:nvPr/>
          </p:nvSpPr>
          <p:spPr>
            <a:xfrm>
              <a:off x="2447480" y="1424835"/>
              <a:ext cx="647739" cy="118707"/>
            </a:xfrm>
            <a:custGeom>
              <a:avLst/>
              <a:gdLst/>
              <a:ahLst/>
              <a:cxnLst/>
              <a:rect l="l" t="t" r="r" b="b"/>
              <a:pathLst>
                <a:path w="24473" h="4485" extrusionOk="0">
                  <a:moveTo>
                    <a:pt x="1309" y="4484"/>
                  </a:moveTo>
                  <a:cubicBezTo>
                    <a:pt x="1028" y="4484"/>
                    <a:pt x="701" y="4437"/>
                    <a:pt x="421" y="4437"/>
                  </a:cubicBezTo>
                  <a:cubicBezTo>
                    <a:pt x="141" y="4391"/>
                    <a:pt x="1" y="4157"/>
                    <a:pt x="48" y="3924"/>
                  </a:cubicBezTo>
                  <a:cubicBezTo>
                    <a:pt x="94" y="3737"/>
                    <a:pt x="234" y="3597"/>
                    <a:pt x="421" y="3550"/>
                  </a:cubicBezTo>
                  <a:cubicBezTo>
                    <a:pt x="701" y="3457"/>
                    <a:pt x="1028" y="3410"/>
                    <a:pt x="1309" y="3410"/>
                  </a:cubicBezTo>
                  <a:cubicBezTo>
                    <a:pt x="3830" y="3223"/>
                    <a:pt x="6306" y="2943"/>
                    <a:pt x="8781" y="2523"/>
                  </a:cubicBezTo>
                  <a:cubicBezTo>
                    <a:pt x="10229" y="2289"/>
                    <a:pt x="11723" y="2149"/>
                    <a:pt x="13124" y="1962"/>
                  </a:cubicBezTo>
                  <a:cubicBezTo>
                    <a:pt x="13871" y="1869"/>
                    <a:pt x="14619" y="1775"/>
                    <a:pt x="15319" y="1635"/>
                  </a:cubicBezTo>
                  <a:cubicBezTo>
                    <a:pt x="17047" y="1355"/>
                    <a:pt x="18775" y="1075"/>
                    <a:pt x="20456" y="795"/>
                  </a:cubicBezTo>
                  <a:cubicBezTo>
                    <a:pt x="21577" y="561"/>
                    <a:pt x="22698" y="328"/>
                    <a:pt x="23819" y="47"/>
                  </a:cubicBezTo>
                  <a:cubicBezTo>
                    <a:pt x="24099" y="1"/>
                    <a:pt x="24332" y="1"/>
                    <a:pt x="24379" y="328"/>
                  </a:cubicBezTo>
                  <a:cubicBezTo>
                    <a:pt x="24473" y="561"/>
                    <a:pt x="24286" y="841"/>
                    <a:pt x="24052" y="888"/>
                  </a:cubicBezTo>
                  <a:cubicBezTo>
                    <a:pt x="23352" y="1075"/>
                    <a:pt x="22698" y="1262"/>
                    <a:pt x="22044" y="1355"/>
                  </a:cubicBezTo>
                  <a:cubicBezTo>
                    <a:pt x="20877" y="1589"/>
                    <a:pt x="19709" y="1775"/>
                    <a:pt x="18495" y="1962"/>
                  </a:cubicBezTo>
                  <a:cubicBezTo>
                    <a:pt x="17607" y="2102"/>
                    <a:pt x="16720" y="2242"/>
                    <a:pt x="15833" y="2383"/>
                  </a:cubicBezTo>
                  <a:cubicBezTo>
                    <a:pt x="13264" y="2756"/>
                    <a:pt x="10649" y="3036"/>
                    <a:pt x="8080" y="3550"/>
                  </a:cubicBezTo>
                  <a:cubicBezTo>
                    <a:pt x="6166" y="3924"/>
                    <a:pt x="4251" y="4064"/>
                    <a:pt x="2336" y="4391"/>
                  </a:cubicBezTo>
                  <a:cubicBezTo>
                    <a:pt x="2009" y="4437"/>
                    <a:pt x="1682" y="4437"/>
                    <a:pt x="1309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4"/>
            <p:cNvSpPr/>
            <p:nvPr/>
          </p:nvSpPr>
          <p:spPr>
            <a:xfrm>
              <a:off x="2449968" y="1345721"/>
              <a:ext cx="644007" cy="127362"/>
            </a:xfrm>
            <a:custGeom>
              <a:avLst/>
              <a:gdLst/>
              <a:ahLst/>
              <a:cxnLst/>
              <a:rect l="l" t="t" r="r" b="b"/>
              <a:pathLst>
                <a:path w="24332" h="4812" extrusionOk="0">
                  <a:moveTo>
                    <a:pt x="24332" y="1"/>
                  </a:moveTo>
                  <a:lnTo>
                    <a:pt x="24332" y="982"/>
                  </a:lnTo>
                  <a:cubicBezTo>
                    <a:pt x="22604" y="1215"/>
                    <a:pt x="20969" y="1495"/>
                    <a:pt x="19335" y="1729"/>
                  </a:cubicBezTo>
                  <a:cubicBezTo>
                    <a:pt x="17934" y="1962"/>
                    <a:pt x="16486" y="2243"/>
                    <a:pt x="15038" y="2476"/>
                  </a:cubicBezTo>
                  <a:cubicBezTo>
                    <a:pt x="12143" y="2943"/>
                    <a:pt x="9154" y="3363"/>
                    <a:pt x="6305" y="3924"/>
                  </a:cubicBezTo>
                  <a:cubicBezTo>
                    <a:pt x="4530" y="4297"/>
                    <a:pt x="2756" y="4531"/>
                    <a:pt x="981" y="4718"/>
                  </a:cubicBezTo>
                  <a:cubicBezTo>
                    <a:pt x="374" y="4811"/>
                    <a:pt x="234" y="4718"/>
                    <a:pt x="0" y="4157"/>
                  </a:cubicBezTo>
                  <a:cubicBezTo>
                    <a:pt x="187" y="3877"/>
                    <a:pt x="467" y="3737"/>
                    <a:pt x="748" y="3784"/>
                  </a:cubicBezTo>
                  <a:cubicBezTo>
                    <a:pt x="1775" y="3690"/>
                    <a:pt x="2756" y="3597"/>
                    <a:pt x="3736" y="3457"/>
                  </a:cubicBezTo>
                  <a:cubicBezTo>
                    <a:pt x="5931" y="3130"/>
                    <a:pt x="8126" y="2756"/>
                    <a:pt x="10321" y="2383"/>
                  </a:cubicBezTo>
                  <a:cubicBezTo>
                    <a:pt x="12563" y="2009"/>
                    <a:pt x="14758" y="1542"/>
                    <a:pt x="16953" y="1215"/>
                  </a:cubicBezTo>
                  <a:cubicBezTo>
                    <a:pt x="18541" y="935"/>
                    <a:pt x="20129" y="795"/>
                    <a:pt x="21717" y="515"/>
                  </a:cubicBezTo>
                  <a:cubicBezTo>
                    <a:pt x="22557" y="374"/>
                    <a:pt x="23351" y="188"/>
                    <a:pt x="243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4"/>
            <p:cNvSpPr/>
            <p:nvPr/>
          </p:nvSpPr>
          <p:spPr>
            <a:xfrm>
              <a:off x="2448724" y="1278967"/>
              <a:ext cx="636596" cy="121168"/>
            </a:xfrm>
            <a:custGeom>
              <a:avLst/>
              <a:gdLst/>
              <a:ahLst/>
              <a:cxnLst/>
              <a:rect l="l" t="t" r="r" b="b"/>
              <a:pathLst>
                <a:path w="24052" h="4578" extrusionOk="0">
                  <a:moveTo>
                    <a:pt x="1402" y="4578"/>
                  </a:moveTo>
                  <a:lnTo>
                    <a:pt x="468" y="4578"/>
                  </a:lnTo>
                  <a:cubicBezTo>
                    <a:pt x="141" y="4578"/>
                    <a:pt x="1" y="4438"/>
                    <a:pt x="1" y="4111"/>
                  </a:cubicBezTo>
                  <a:cubicBezTo>
                    <a:pt x="1" y="3784"/>
                    <a:pt x="281" y="3784"/>
                    <a:pt x="468" y="3784"/>
                  </a:cubicBezTo>
                  <a:cubicBezTo>
                    <a:pt x="2009" y="3597"/>
                    <a:pt x="3550" y="3410"/>
                    <a:pt x="5044" y="3177"/>
                  </a:cubicBezTo>
                  <a:cubicBezTo>
                    <a:pt x="6819" y="3037"/>
                    <a:pt x="8594" y="2756"/>
                    <a:pt x="10368" y="2383"/>
                  </a:cubicBezTo>
                  <a:cubicBezTo>
                    <a:pt x="12190" y="1869"/>
                    <a:pt x="14105" y="1776"/>
                    <a:pt x="15926" y="1449"/>
                  </a:cubicBezTo>
                  <a:cubicBezTo>
                    <a:pt x="17981" y="1028"/>
                    <a:pt x="20036" y="702"/>
                    <a:pt x="22044" y="328"/>
                  </a:cubicBezTo>
                  <a:cubicBezTo>
                    <a:pt x="22511" y="234"/>
                    <a:pt x="22931" y="188"/>
                    <a:pt x="23398" y="94"/>
                  </a:cubicBezTo>
                  <a:cubicBezTo>
                    <a:pt x="23725" y="1"/>
                    <a:pt x="23912" y="94"/>
                    <a:pt x="24005" y="375"/>
                  </a:cubicBezTo>
                  <a:cubicBezTo>
                    <a:pt x="24052" y="702"/>
                    <a:pt x="23865" y="842"/>
                    <a:pt x="23585" y="935"/>
                  </a:cubicBezTo>
                  <a:cubicBezTo>
                    <a:pt x="22978" y="1028"/>
                    <a:pt x="22324" y="1169"/>
                    <a:pt x="21717" y="1262"/>
                  </a:cubicBezTo>
                  <a:cubicBezTo>
                    <a:pt x="20269" y="1542"/>
                    <a:pt x="18775" y="1776"/>
                    <a:pt x="17327" y="2009"/>
                  </a:cubicBezTo>
                  <a:cubicBezTo>
                    <a:pt x="15739" y="2243"/>
                    <a:pt x="14151" y="2476"/>
                    <a:pt x="12563" y="2663"/>
                  </a:cubicBezTo>
                  <a:cubicBezTo>
                    <a:pt x="12377" y="2710"/>
                    <a:pt x="12190" y="2756"/>
                    <a:pt x="12003" y="2803"/>
                  </a:cubicBezTo>
                  <a:cubicBezTo>
                    <a:pt x="10789" y="3130"/>
                    <a:pt x="9574" y="3410"/>
                    <a:pt x="8314" y="3550"/>
                  </a:cubicBezTo>
                  <a:cubicBezTo>
                    <a:pt x="6305" y="3877"/>
                    <a:pt x="4344" y="4157"/>
                    <a:pt x="2336" y="4484"/>
                  </a:cubicBezTo>
                  <a:cubicBezTo>
                    <a:pt x="2009" y="4484"/>
                    <a:pt x="1729" y="4484"/>
                    <a:pt x="1402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4"/>
            <p:cNvSpPr/>
            <p:nvPr/>
          </p:nvSpPr>
          <p:spPr>
            <a:xfrm>
              <a:off x="2421540" y="1716572"/>
              <a:ext cx="296674" cy="320177"/>
            </a:xfrm>
            <a:custGeom>
              <a:avLst/>
              <a:gdLst/>
              <a:ahLst/>
              <a:cxnLst/>
              <a:rect l="l" t="t" r="r" b="b"/>
              <a:pathLst>
                <a:path w="11209" h="12097" extrusionOk="0">
                  <a:moveTo>
                    <a:pt x="11209" y="10555"/>
                  </a:moveTo>
                  <a:cubicBezTo>
                    <a:pt x="10181" y="10648"/>
                    <a:pt x="9247" y="10695"/>
                    <a:pt x="8360" y="10835"/>
                  </a:cubicBezTo>
                  <a:cubicBezTo>
                    <a:pt x="6165" y="11069"/>
                    <a:pt x="4017" y="11489"/>
                    <a:pt x="1868" y="12003"/>
                  </a:cubicBezTo>
                  <a:cubicBezTo>
                    <a:pt x="1495" y="12096"/>
                    <a:pt x="1308" y="12003"/>
                    <a:pt x="1214" y="11722"/>
                  </a:cubicBezTo>
                  <a:cubicBezTo>
                    <a:pt x="981" y="11162"/>
                    <a:pt x="841" y="10648"/>
                    <a:pt x="701" y="10135"/>
                  </a:cubicBezTo>
                  <a:cubicBezTo>
                    <a:pt x="234" y="8593"/>
                    <a:pt x="0" y="7006"/>
                    <a:pt x="0" y="5464"/>
                  </a:cubicBezTo>
                  <a:cubicBezTo>
                    <a:pt x="0" y="4344"/>
                    <a:pt x="187" y="3269"/>
                    <a:pt x="234" y="2149"/>
                  </a:cubicBezTo>
                  <a:cubicBezTo>
                    <a:pt x="234" y="1822"/>
                    <a:pt x="421" y="1682"/>
                    <a:pt x="747" y="1635"/>
                  </a:cubicBezTo>
                  <a:cubicBezTo>
                    <a:pt x="2102" y="1355"/>
                    <a:pt x="3456" y="1074"/>
                    <a:pt x="4810" y="841"/>
                  </a:cubicBezTo>
                  <a:cubicBezTo>
                    <a:pt x="6352" y="514"/>
                    <a:pt x="7939" y="234"/>
                    <a:pt x="9481" y="0"/>
                  </a:cubicBezTo>
                  <a:cubicBezTo>
                    <a:pt x="9761" y="0"/>
                    <a:pt x="9994" y="0"/>
                    <a:pt x="10228" y="47"/>
                  </a:cubicBezTo>
                  <a:cubicBezTo>
                    <a:pt x="10275" y="421"/>
                    <a:pt x="10275" y="841"/>
                    <a:pt x="10228" y="1261"/>
                  </a:cubicBezTo>
                  <a:cubicBezTo>
                    <a:pt x="10041" y="2429"/>
                    <a:pt x="10088" y="3596"/>
                    <a:pt x="10321" y="4764"/>
                  </a:cubicBezTo>
                  <a:cubicBezTo>
                    <a:pt x="10461" y="5791"/>
                    <a:pt x="10555" y="6865"/>
                    <a:pt x="10695" y="7893"/>
                  </a:cubicBezTo>
                  <a:cubicBezTo>
                    <a:pt x="10788" y="8547"/>
                    <a:pt x="10975" y="9247"/>
                    <a:pt x="11115" y="9901"/>
                  </a:cubicBezTo>
                  <a:cubicBezTo>
                    <a:pt x="11115" y="10088"/>
                    <a:pt x="11162" y="10275"/>
                    <a:pt x="11209" y="10555"/>
                  </a:cubicBezTo>
                  <a:close/>
                  <a:moveTo>
                    <a:pt x="9761" y="561"/>
                  </a:moveTo>
                  <a:cubicBezTo>
                    <a:pt x="9154" y="607"/>
                    <a:pt x="8640" y="654"/>
                    <a:pt x="8126" y="748"/>
                  </a:cubicBezTo>
                  <a:cubicBezTo>
                    <a:pt x="6585" y="1028"/>
                    <a:pt x="5044" y="1261"/>
                    <a:pt x="3503" y="1541"/>
                  </a:cubicBezTo>
                  <a:cubicBezTo>
                    <a:pt x="2709" y="1682"/>
                    <a:pt x="1962" y="1868"/>
                    <a:pt x="1168" y="2055"/>
                  </a:cubicBezTo>
                  <a:cubicBezTo>
                    <a:pt x="841" y="2102"/>
                    <a:pt x="654" y="2242"/>
                    <a:pt x="654" y="2616"/>
                  </a:cubicBezTo>
                  <a:cubicBezTo>
                    <a:pt x="607" y="3643"/>
                    <a:pt x="514" y="4624"/>
                    <a:pt x="514" y="5605"/>
                  </a:cubicBezTo>
                  <a:cubicBezTo>
                    <a:pt x="561" y="7473"/>
                    <a:pt x="888" y="9294"/>
                    <a:pt x="1448" y="11069"/>
                  </a:cubicBezTo>
                  <a:cubicBezTo>
                    <a:pt x="1588" y="11396"/>
                    <a:pt x="1775" y="11489"/>
                    <a:pt x="2148" y="11442"/>
                  </a:cubicBezTo>
                  <a:cubicBezTo>
                    <a:pt x="3830" y="11115"/>
                    <a:pt x="5511" y="10835"/>
                    <a:pt x="7192" y="10508"/>
                  </a:cubicBezTo>
                  <a:cubicBezTo>
                    <a:pt x="8126" y="10275"/>
                    <a:pt x="9060" y="10181"/>
                    <a:pt x="10041" y="10181"/>
                  </a:cubicBezTo>
                  <a:cubicBezTo>
                    <a:pt x="10181" y="10181"/>
                    <a:pt x="10368" y="10135"/>
                    <a:pt x="10508" y="10088"/>
                  </a:cubicBezTo>
                  <a:cubicBezTo>
                    <a:pt x="9994" y="6912"/>
                    <a:pt x="9387" y="3783"/>
                    <a:pt x="9761" y="5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4"/>
            <p:cNvSpPr/>
            <p:nvPr/>
          </p:nvSpPr>
          <p:spPr>
            <a:xfrm>
              <a:off x="2765189" y="1920539"/>
              <a:ext cx="378247" cy="89010"/>
            </a:xfrm>
            <a:custGeom>
              <a:avLst/>
              <a:gdLst/>
              <a:ahLst/>
              <a:cxnLst/>
              <a:rect l="l" t="t" r="r" b="b"/>
              <a:pathLst>
                <a:path w="14291" h="3363" extrusionOk="0">
                  <a:moveTo>
                    <a:pt x="981" y="3363"/>
                  </a:moveTo>
                  <a:cubicBezTo>
                    <a:pt x="794" y="3363"/>
                    <a:pt x="654" y="3363"/>
                    <a:pt x="514" y="3316"/>
                  </a:cubicBezTo>
                  <a:cubicBezTo>
                    <a:pt x="234" y="3269"/>
                    <a:pt x="0" y="3176"/>
                    <a:pt x="0" y="2849"/>
                  </a:cubicBezTo>
                  <a:cubicBezTo>
                    <a:pt x="0" y="2522"/>
                    <a:pt x="234" y="2429"/>
                    <a:pt x="514" y="2382"/>
                  </a:cubicBezTo>
                  <a:cubicBezTo>
                    <a:pt x="794" y="2335"/>
                    <a:pt x="1168" y="2242"/>
                    <a:pt x="1495" y="2195"/>
                  </a:cubicBezTo>
                  <a:cubicBezTo>
                    <a:pt x="3596" y="1962"/>
                    <a:pt x="5698" y="1775"/>
                    <a:pt x="7799" y="1448"/>
                  </a:cubicBezTo>
                  <a:cubicBezTo>
                    <a:pt x="9434" y="1168"/>
                    <a:pt x="10975" y="701"/>
                    <a:pt x="12610" y="327"/>
                  </a:cubicBezTo>
                  <a:lnTo>
                    <a:pt x="13637" y="94"/>
                  </a:lnTo>
                  <a:cubicBezTo>
                    <a:pt x="13917" y="0"/>
                    <a:pt x="14151" y="94"/>
                    <a:pt x="14198" y="420"/>
                  </a:cubicBezTo>
                  <a:cubicBezTo>
                    <a:pt x="14291" y="701"/>
                    <a:pt x="14151" y="1028"/>
                    <a:pt x="13824" y="1074"/>
                  </a:cubicBezTo>
                  <a:cubicBezTo>
                    <a:pt x="13590" y="1121"/>
                    <a:pt x="13310" y="1168"/>
                    <a:pt x="13030" y="1261"/>
                  </a:cubicBezTo>
                  <a:cubicBezTo>
                    <a:pt x="12049" y="1495"/>
                    <a:pt x="11115" y="1775"/>
                    <a:pt x="10134" y="2008"/>
                  </a:cubicBezTo>
                  <a:cubicBezTo>
                    <a:pt x="9481" y="2195"/>
                    <a:pt x="8780" y="2288"/>
                    <a:pt x="8126" y="2429"/>
                  </a:cubicBezTo>
                  <a:cubicBezTo>
                    <a:pt x="7052" y="2569"/>
                    <a:pt x="5978" y="2755"/>
                    <a:pt x="4904" y="2896"/>
                  </a:cubicBezTo>
                  <a:cubicBezTo>
                    <a:pt x="3596" y="3082"/>
                    <a:pt x="2289" y="3223"/>
                    <a:pt x="981" y="33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4"/>
            <p:cNvSpPr/>
            <p:nvPr/>
          </p:nvSpPr>
          <p:spPr>
            <a:xfrm>
              <a:off x="2746634" y="1846374"/>
              <a:ext cx="377030" cy="77894"/>
            </a:xfrm>
            <a:custGeom>
              <a:avLst/>
              <a:gdLst/>
              <a:ahLst/>
              <a:cxnLst/>
              <a:rect l="l" t="t" r="r" b="b"/>
              <a:pathLst>
                <a:path w="14245" h="2943" extrusionOk="0">
                  <a:moveTo>
                    <a:pt x="14011" y="47"/>
                  </a:moveTo>
                  <a:cubicBezTo>
                    <a:pt x="14245" y="794"/>
                    <a:pt x="14198" y="887"/>
                    <a:pt x="13544" y="1027"/>
                  </a:cubicBezTo>
                  <a:cubicBezTo>
                    <a:pt x="12563" y="1261"/>
                    <a:pt x="11629" y="1401"/>
                    <a:pt x="10649" y="1588"/>
                  </a:cubicBezTo>
                  <a:cubicBezTo>
                    <a:pt x="9715" y="1775"/>
                    <a:pt x="8874" y="2008"/>
                    <a:pt x="7940" y="2148"/>
                  </a:cubicBezTo>
                  <a:cubicBezTo>
                    <a:pt x="6772" y="2288"/>
                    <a:pt x="5698" y="2428"/>
                    <a:pt x="4531" y="2522"/>
                  </a:cubicBezTo>
                  <a:cubicBezTo>
                    <a:pt x="3363" y="2662"/>
                    <a:pt x="2242" y="2802"/>
                    <a:pt x="1075" y="2896"/>
                  </a:cubicBezTo>
                  <a:cubicBezTo>
                    <a:pt x="888" y="2942"/>
                    <a:pt x="655" y="2942"/>
                    <a:pt x="421" y="2896"/>
                  </a:cubicBezTo>
                  <a:cubicBezTo>
                    <a:pt x="234" y="2802"/>
                    <a:pt x="1" y="2522"/>
                    <a:pt x="47" y="2428"/>
                  </a:cubicBezTo>
                  <a:cubicBezTo>
                    <a:pt x="141" y="2195"/>
                    <a:pt x="328" y="2008"/>
                    <a:pt x="514" y="1961"/>
                  </a:cubicBezTo>
                  <a:cubicBezTo>
                    <a:pt x="1262" y="1821"/>
                    <a:pt x="2009" y="1681"/>
                    <a:pt x="2756" y="1635"/>
                  </a:cubicBezTo>
                  <a:cubicBezTo>
                    <a:pt x="5371" y="1494"/>
                    <a:pt x="7987" y="1121"/>
                    <a:pt x="10602" y="607"/>
                  </a:cubicBezTo>
                  <a:lnTo>
                    <a:pt x="13497" y="47"/>
                  </a:lnTo>
                  <a:cubicBezTo>
                    <a:pt x="13684" y="47"/>
                    <a:pt x="13871" y="0"/>
                    <a:pt x="14011" y="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4"/>
            <p:cNvSpPr/>
            <p:nvPr/>
          </p:nvSpPr>
          <p:spPr>
            <a:xfrm>
              <a:off x="2739223" y="1763527"/>
              <a:ext cx="357258" cy="76676"/>
            </a:xfrm>
            <a:custGeom>
              <a:avLst/>
              <a:gdLst/>
              <a:ahLst/>
              <a:cxnLst/>
              <a:rect l="l" t="t" r="r" b="b"/>
              <a:pathLst>
                <a:path w="13498" h="2897" extrusionOk="0">
                  <a:moveTo>
                    <a:pt x="514" y="2896"/>
                  </a:moveTo>
                  <a:cubicBezTo>
                    <a:pt x="374" y="2896"/>
                    <a:pt x="0" y="2616"/>
                    <a:pt x="0" y="2336"/>
                  </a:cubicBezTo>
                  <a:cubicBezTo>
                    <a:pt x="0" y="2103"/>
                    <a:pt x="281" y="1869"/>
                    <a:pt x="608" y="1822"/>
                  </a:cubicBezTo>
                  <a:cubicBezTo>
                    <a:pt x="1448" y="1729"/>
                    <a:pt x="2289" y="1636"/>
                    <a:pt x="3130" y="1542"/>
                  </a:cubicBezTo>
                  <a:cubicBezTo>
                    <a:pt x="4344" y="1355"/>
                    <a:pt x="5558" y="1215"/>
                    <a:pt x="6772" y="1028"/>
                  </a:cubicBezTo>
                  <a:cubicBezTo>
                    <a:pt x="8220" y="795"/>
                    <a:pt x="9621" y="561"/>
                    <a:pt x="11069" y="328"/>
                  </a:cubicBezTo>
                  <a:cubicBezTo>
                    <a:pt x="11582" y="281"/>
                    <a:pt x="12050" y="188"/>
                    <a:pt x="12517" y="94"/>
                  </a:cubicBezTo>
                  <a:cubicBezTo>
                    <a:pt x="12703" y="48"/>
                    <a:pt x="12890" y="1"/>
                    <a:pt x="13030" y="1"/>
                  </a:cubicBezTo>
                  <a:cubicBezTo>
                    <a:pt x="13217" y="1"/>
                    <a:pt x="13451" y="141"/>
                    <a:pt x="13451" y="235"/>
                  </a:cubicBezTo>
                  <a:cubicBezTo>
                    <a:pt x="13497" y="468"/>
                    <a:pt x="13451" y="655"/>
                    <a:pt x="13310" y="795"/>
                  </a:cubicBezTo>
                  <a:cubicBezTo>
                    <a:pt x="13124" y="935"/>
                    <a:pt x="12937" y="1028"/>
                    <a:pt x="12703" y="1028"/>
                  </a:cubicBezTo>
                  <a:cubicBezTo>
                    <a:pt x="11909" y="1215"/>
                    <a:pt x="11069" y="1355"/>
                    <a:pt x="10228" y="1495"/>
                  </a:cubicBezTo>
                  <a:cubicBezTo>
                    <a:pt x="8547" y="1776"/>
                    <a:pt x="6866" y="2056"/>
                    <a:pt x="5184" y="2336"/>
                  </a:cubicBezTo>
                  <a:cubicBezTo>
                    <a:pt x="4017" y="2523"/>
                    <a:pt x="2849" y="2616"/>
                    <a:pt x="1682" y="27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4"/>
            <p:cNvSpPr/>
            <p:nvPr/>
          </p:nvSpPr>
          <p:spPr>
            <a:xfrm>
              <a:off x="2747878" y="1680707"/>
              <a:ext cx="333755" cy="75432"/>
            </a:xfrm>
            <a:custGeom>
              <a:avLst/>
              <a:gdLst/>
              <a:ahLst/>
              <a:cxnLst/>
              <a:rect l="l" t="t" r="r" b="b"/>
              <a:pathLst>
                <a:path w="12610" h="2850" extrusionOk="0">
                  <a:moveTo>
                    <a:pt x="12610" y="48"/>
                  </a:moveTo>
                  <a:cubicBezTo>
                    <a:pt x="12563" y="515"/>
                    <a:pt x="12143" y="935"/>
                    <a:pt x="11629" y="935"/>
                  </a:cubicBezTo>
                  <a:cubicBezTo>
                    <a:pt x="9061" y="1402"/>
                    <a:pt x="6539" y="1962"/>
                    <a:pt x="3970" y="2383"/>
                  </a:cubicBezTo>
                  <a:cubicBezTo>
                    <a:pt x="2943" y="2570"/>
                    <a:pt x="1868" y="2663"/>
                    <a:pt x="841" y="2803"/>
                  </a:cubicBezTo>
                  <a:cubicBezTo>
                    <a:pt x="701" y="2803"/>
                    <a:pt x="514" y="2850"/>
                    <a:pt x="374" y="2803"/>
                  </a:cubicBezTo>
                  <a:cubicBezTo>
                    <a:pt x="187" y="2663"/>
                    <a:pt x="47" y="2476"/>
                    <a:pt x="0" y="2289"/>
                  </a:cubicBezTo>
                  <a:cubicBezTo>
                    <a:pt x="0" y="2196"/>
                    <a:pt x="187" y="1962"/>
                    <a:pt x="327" y="1869"/>
                  </a:cubicBezTo>
                  <a:cubicBezTo>
                    <a:pt x="608" y="1822"/>
                    <a:pt x="841" y="1776"/>
                    <a:pt x="1075" y="1729"/>
                  </a:cubicBezTo>
                  <a:cubicBezTo>
                    <a:pt x="2662" y="1542"/>
                    <a:pt x="4250" y="1355"/>
                    <a:pt x="5791" y="1075"/>
                  </a:cubicBezTo>
                  <a:cubicBezTo>
                    <a:pt x="7893" y="748"/>
                    <a:pt x="9948" y="328"/>
                    <a:pt x="12003" y="1"/>
                  </a:cubicBezTo>
                  <a:cubicBezTo>
                    <a:pt x="12190" y="1"/>
                    <a:pt x="12423" y="1"/>
                    <a:pt x="1261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4" name="Google Shape;164;p24"/>
          <p:cNvGrpSpPr/>
          <p:nvPr/>
        </p:nvGrpSpPr>
        <p:grpSpPr>
          <a:xfrm>
            <a:off x="6706661" y="741510"/>
            <a:ext cx="880082" cy="1349959"/>
            <a:chOff x="4091380" y="796278"/>
            <a:chExt cx="978304" cy="1500621"/>
          </a:xfrm>
        </p:grpSpPr>
        <p:sp>
          <p:nvSpPr>
            <p:cNvPr id="165" name="Google Shape;165;p24"/>
            <p:cNvSpPr/>
            <p:nvPr/>
          </p:nvSpPr>
          <p:spPr>
            <a:xfrm rot="1062849">
              <a:off x="4760890" y="929313"/>
              <a:ext cx="88201" cy="60643"/>
            </a:xfrm>
            <a:custGeom>
              <a:avLst/>
              <a:gdLst/>
              <a:ahLst/>
              <a:cxnLst/>
              <a:rect l="l" t="t" r="r" b="b"/>
              <a:pathLst>
                <a:path w="4484" h="3083" extrusionOk="0">
                  <a:moveTo>
                    <a:pt x="0" y="3083"/>
                  </a:moveTo>
                  <a:lnTo>
                    <a:pt x="0" y="327"/>
                  </a:lnTo>
                  <a:lnTo>
                    <a:pt x="4157" y="1"/>
                  </a:lnTo>
                  <a:cubicBezTo>
                    <a:pt x="4250" y="841"/>
                    <a:pt x="4343" y="1635"/>
                    <a:pt x="4484" y="2476"/>
                  </a:cubicBezTo>
                  <a:cubicBezTo>
                    <a:pt x="3083" y="2943"/>
                    <a:pt x="1588" y="2709"/>
                    <a:pt x="0" y="30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4"/>
            <p:cNvSpPr/>
            <p:nvPr/>
          </p:nvSpPr>
          <p:spPr>
            <a:xfrm rot="1062849">
              <a:off x="4681839" y="910433"/>
              <a:ext cx="68000" cy="58814"/>
            </a:xfrm>
            <a:custGeom>
              <a:avLst/>
              <a:gdLst/>
              <a:ahLst/>
              <a:cxnLst/>
              <a:rect l="l" t="t" r="r" b="b"/>
              <a:pathLst>
                <a:path w="3457" h="2990" extrusionOk="0">
                  <a:moveTo>
                    <a:pt x="234" y="2896"/>
                  </a:moveTo>
                  <a:cubicBezTo>
                    <a:pt x="141" y="2055"/>
                    <a:pt x="94" y="1308"/>
                    <a:pt x="0" y="421"/>
                  </a:cubicBezTo>
                  <a:lnTo>
                    <a:pt x="1542" y="187"/>
                  </a:lnTo>
                  <a:lnTo>
                    <a:pt x="3223" y="1"/>
                  </a:lnTo>
                  <a:cubicBezTo>
                    <a:pt x="3316" y="888"/>
                    <a:pt x="3363" y="1729"/>
                    <a:pt x="3456" y="2616"/>
                  </a:cubicBezTo>
                  <a:cubicBezTo>
                    <a:pt x="2382" y="2896"/>
                    <a:pt x="1308" y="2990"/>
                    <a:pt x="234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4"/>
            <p:cNvSpPr/>
            <p:nvPr/>
          </p:nvSpPr>
          <p:spPr>
            <a:xfrm rot="1062849">
              <a:off x="4692614" y="880157"/>
              <a:ext cx="67075" cy="27578"/>
            </a:xfrm>
            <a:custGeom>
              <a:avLst/>
              <a:gdLst/>
              <a:ahLst/>
              <a:cxnLst/>
              <a:rect l="l" t="t" r="r" b="b"/>
              <a:pathLst>
                <a:path w="3410" h="1402" extrusionOk="0">
                  <a:moveTo>
                    <a:pt x="3363" y="47"/>
                  </a:moveTo>
                  <a:cubicBezTo>
                    <a:pt x="3363" y="374"/>
                    <a:pt x="3410" y="608"/>
                    <a:pt x="3410" y="935"/>
                  </a:cubicBezTo>
                  <a:lnTo>
                    <a:pt x="1" y="1402"/>
                  </a:lnTo>
                  <a:cubicBezTo>
                    <a:pt x="1" y="981"/>
                    <a:pt x="1" y="608"/>
                    <a:pt x="47" y="234"/>
                  </a:cubicBezTo>
                  <a:cubicBezTo>
                    <a:pt x="1122" y="47"/>
                    <a:pt x="2242" y="1"/>
                    <a:pt x="336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4"/>
            <p:cNvSpPr/>
            <p:nvPr/>
          </p:nvSpPr>
          <p:spPr>
            <a:xfrm rot="1062849">
              <a:off x="4856646" y="964260"/>
              <a:ext cx="34934" cy="34934"/>
            </a:xfrm>
            <a:custGeom>
              <a:avLst/>
              <a:gdLst/>
              <a:ahLst/>
              <a:cxnLst/>
              <a:rect l="l" t="t" r="r" b="b"/>
              <a:pathLst>
                <a:path w="1776" h="1776" extrusionOk="0">
                  <a:moveTo>
                    <a:pt x="1776" y="1495"/>
                  </a:moveTo>
                  <a:lnTo>
                    <a:pt x="188" y="1775"/>
                  </a:lnTo>
                  <a:cubicBezTo>
                    <a:pt x="141" y="1168"/>
                    <a:pt x="94" y="608"/>
                    <a:pt x="1" y="0"/>
                  </a:cubicBezTo>
                  <a:cubicBezTo>
                    <a:pt x="702" y="327"/>
                    <a:pt x="1309" y="841"/>
                    <a:pt x="1776" y="149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4"/>
            <p:cNvSpPr/>
            <p:nvPr/>
          </p:nvSpPr>
          <p:spPr>
            <a:xfrm rot="1062849">
              <a:off x="4632341" y="867355"/>
              <a:ext cx="47798" cy="22994"/>
            </a:xfrm>
            <a:custGeom>
              <a:avLst/>
              <a:gdLst/>
              <a:ahLst/>
              <a:cxnLst/>
              <a:rect l="l" t="t" r="r" b="b"/>
              <a:pathLst>
                <a:path w="2430" h="1169" extrusionOk="0">
                  <a:moveTo>
                    <a:pt x="1" y="1168"/>
                  </a:moveTo>
                  <a:cubicBezTo>
                    <a:pt x="654" y="655"/>
                    <a:pt x="1448" y="234"/>
                    <a:pt x="2336" y="1"/>
                  </a:cubicBezTo>
                  <a:cubicBezTo>
                    <a:pt x="2336" y="328"/>
                    <a:pt x="2382" y="608"/>
                    <a:pt x="2429" y="98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4"/>
            <p:cNvSpPr/>
            <p:nvPr/>
          </p:nvSpPr>
          <p:spPr>
            <a:xfrm rot="1062849">
              <a:off x="4771674" y="903568"/>
              <a:ext cx="51457" cy="14713"/>
            </a:xfrm>
            <a:custGeom>
              <a:avLst/>
              <a:gdLst/>
              <a:ahLst/>
              <a:cxnLst/>
              <a:rect l="l" t="t" r="r" b="b"/>
              <a:pathLst>
                <a:path w="2616" h="748" extrusionOk="0">
                  <a:moveTo>
                    <a:pt x="94" y="748"/>
                  </a:moveTo>
                  <a:cubicBezTo>
                    <a:pt x="47" y="514"/>
                    <a:pt x="0" y="327"/>
                    <a:pt x="0" y="0"/>
                  </a:cubicBezTo>
                  <a:lnTo>
                    <a:pt x="2616" y="327"/>
                  </a:lnTo>
                  <a:lnTo>
                    <a:pt x="2616" y="561"/>
                  </a:lnTo>
                  <a:lnTo>
                    <a:pt x="1401" y="654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4"/>
            <p:cNvSpPr/>
            <p:nvPr/>
          </p:nvSpPr>
          <p:spPr>
            <a:xfrm rot="1062849">
              <a:off x="4332922" y="1252483"/>
              <a:ext cx="554875" cy="392281"/>
            </a:xfrm>
            <a:custGeom>
              <a:avLst/>
              <a:gdLst/>
              <a:ahLst/>
              <a:cxnLst/>
              <a:rect l="l" t="t" r="r" b="b"/>
              <a:pathLst>
                <a:path w="28209" h="19943" extrusionOk="0">
                  <a:moveTo>
                    <a:pt x="27788" y="48"/>
                  </a:moveTo>
                  <a:cubicBezTo>
                    <a:pt x="27835" y="935"/>
                    <a:pt x="27882" y="1635"/>
                    <a:pt x="27928" y="2383"/>
                  </a:cubicBezTo>
                  <a:cubicBezTo>
                    <a:pt x="27928" y="3504"/>
                    <a:pt x="27928" y="4624"/>
                    <a:pt x="27975" y="5745"/>
                  </a:cubicBezTo>
                  <a:cubicBezTo>
                    <a:pt x="28022" y="7567"/>
                    <a:pt x="28162" y="9388"/>
                    <a:pt x="28209" y="11209"/>
                  </a:cubicBezTo>
                  <a:cubicBezTo>
                    <a:pt x="28209" y="11816"/>
                    <a:pt x="28162" y="12377"/>
                    <a:pt x="28115" y="12984"/>
                  </a:cubicBezTo>
                  <a:lnTo>
                    <a:pt x="28115" y="17280"/>
                  </a:lnTo>
                  <a:cubicBezTo>
                    <a:pt x="27975" y="17327"/>
                    <a:pt x="27835" y="17421"/>
                    <a:pt x="27648" y="17467"/>
                  </a:cubicBezTo>
                  <a:cubicBezTo>
                    <a:pt x="25407" y="17748"/>
                    <a:pt x="23212" y="18121"/>
                    <a:pt x="20970" y="18355"/>
                  </a:cubicBezTo>
                  <a:cubicBezTo>
                    <a:pt x="19149" y="18588"/>
                    <a:pt x="17327" y="18728"/>
                    <a:pt x="15553" y="18915"/>
                  </a:cubicBezTo>
                  <a:cubicBezTo>
                    <a:pt x="13731" y="19102"/>
                    <a:pt x="11863" y="19335"/>
                    <a:pt x="10042" y="19475"/>
                  </a:cubicBezTo>
                  <a:cubicBezTo>
                    <a:pt x="8220" y="19709"/>
                    <a:pt x="6399" y="19802"/>
                    <a:pt x="4624" y="19849"/>
                  </a:cubicBezTo>
                  <a:cubicBezTo>
                    <a:pt x="3504" y="19802"/>
                    <a:pt x="2429" y="19896"/>
                    <a:pt x="1309" y="19942"/>
                  </a:cubicBezTo>
                  <a:cubicBezTo>
                    <a:pt x="1028" y="19942"/>
                    <a:pt x="795" y="19896"/>
                    <a:pt x="515" y="19802"/>
                  </a:cubicBezTo>
                  <a:cubicBezTo>
                    <a:pt x="188" y="13918"/>
                    <a:pt x="1" y="8080"/>
                    <a:pt x="188" y="2149"/>
                  </a:cubicBezTo>
                  <a:lnTo>
                    <a:pt x="2663" y="1916"/>
                  </a:lnTo>
                  <a:cubicBezTo>
                    <a:pt x="4204" y="1822"/>
                    <a:pt x="5792" y="1776"/>
                    <a:pt x="7380" y="1495"/>
                  </a:cubicBezTo>
                  <a:cubicBezTo>
                    <a:pt x="8220" y="1355"/>
                    <a:pt x="9154" y="1402"/>
                    <a:pt x="10042" y="1309"/>
                  </a:cubicBezTo>
                  <a:cubicBezTo>
                    <a:pt x="13077" y="1028"/>
                    <a:pt x="16160" y="701"/>
                    <a:pt x="19242" y="421"/>
                  </a:cubicBezTo>
                  <a:cubicBezTo>
                    <a:pt x="20129" y="328"/>
                    <a:pt x="21017" y="328"/>
                    <a:pt x="21904" y="281"/>
                  </a:cubicBezTo>
                  <a:cubicBezTo>
                    <a:pt x="23072" y="234"/>
                    <a:pt x="24192" y="94"/>
                    <a:pt x="25360" y="48"/>
                  </a:cubicBezTo>
                  <a:cubicBezTo>
                    <a:pt x="26201" y="1"/>
                    <a:pt x="26994" y="48"/>
                    <a:pt x="27788" y="4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4"/>
            <p:cNvSpPr/>
            <p:nvPr/>
          </p:nvSpPr>
          <p:spPr>
            <a:xfrm rot="1062849">
              <a:off x="4738458" y="992507"/>
              <a:ext cx="97387" cy="77186"/>
            </a:xfrm>
            <a:custGeom>
              <a:avLst/>
              <a:gdLst/>
              <a:ahLst/>
              <a:cxnLst/>
              <a:rect l="l" t="t" r="r" b="b"/>
              <a:pathLst>
                <a:path w="4951" h="3924" extrusionOk="0">
                  <a:moveTo>
                    <a:pt x="4577" y="0"/>
                  </a:moveTo>
                  <a:cubicBezTo>
                    <a:pt x="4717" y="1121"/>
                    <a:pt x="4857" y="2149"/>
                    <a:pt x="4951" y="3176"/>
                  </a:cubicBezTo>
                  <a:lnTo>
                    <a:pt x="561" y="3923"/>
                  </a:lnTo>
                  <a:cubicBezTo>
                    <a:pt x="187" y="2802"/>
                    <a:pt x="280" y="1635"/>
                    <a:pt x="0" y="467"/>
                  </a:cubicBezTo>
                  <a:cubicBezTo>
                    <a:pt x="1541" y="187"/>
                    <a:pt x="3036" y="47"/>
                    <a:pt x="45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4"/>
            <p:cNvSpPr/>
            <p:nvPr/>
          </p:nvSpPr>
          <p:spPr>
            <a:xfrm rot="1062849">
              <a:off x="4725202" y="1067407"/>
              <a:ext cx="90974" cy="81788"/>
            </a:xfrm>
            <a:custGeom>
              <a:avLst/>
              <a:gdLst/>
              <a:ahLst/>
              <a:cxnLst/>
              <a:rect l="l" t="t" r="r" b="b"/>
              <a:pathLst>
                <a:path w="4625" h="4158" extrusionOk="0">
                  <a:moveTo>
                    <a:pt x="561" y="4157"/>
                  </a:moveTo>
                  <a:cubicBezTo>
                    <a:pt x="328" y="2990"/>
                    <a:pt x="94" y="1822"/>
                    <a:pt x="1" y="654"/>
                  </a:cubicBezTo>
                  <a:lnTo>
                    <a:pt x="4531" y="1"/>
                  </a:lnTo>
                  <a:cubicBezTo>
                    <a:pt x="4531" y="1168"/>
                    <a:pt x="4577" y="2242"/>
                    <a:pt x="4624" y="3316"/>
                  </a:cubicBezTo>
                  <a:cubicBezTo>
                    <a:pt x="4110" y="3643"/>
                    <a:pt x="2476" y="3970"/>
                    <a:pt x="561" y="41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4"/>
            <p:cNvSpPr/>
            <p:nvPr/>
          </p:nvSpPr>
          <p:spPr>
            <a:xfrm rot="1062849">
              <a:off x="4806154" y="1162544"/>
              <a:ext cx="84523" cy="78110"/>
            </a:xfrm>
            <a:custGeom>
              <a:avLst/>
              <a:gdLst/>
              <a:ahLst/>
              <a:cxnLst/>
              <a:rect l="l" t="t" r="r" b="b"/>
              <a:pathLst>
                <a:path w="4297" h="3971" extrusionOk="0">
                  <a:moveTo>
                    <a:pt x="140" y="3970"/>
                  </a:moveTo>
                  <a:cubicBezTo>
                    <a:pt x="47" y="2803"/>
                    <a:pt x="47" y="1776"/>
                    <a:pt x="0" y="655"/>
                  </a:cubicBezTo>
                  <a:lnTo>
                    <a:pt x="3923" y="1"/>
                  </a:lnTo>
                  <a:lnTo>
                    <a:pt x="4250" y="2569"/>
                  </a:lnTo>
                  <a:cubicBezTo>
                    <a:pt x="4250" y="2850"/>
                    <a:pt x="4297" y="3083"/>
                    <a:pt x="3923" y="3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4"/>
            <p:cNvSpPr/>
            <p:nvPr/>
          </p:nvSpPr>
          <p:spPr>
            <a:xfrm rot="1062849">
              <a:off x="4585660" y="958722"/>
              <a:ext cx="69829" cy="82693"/>
            </a:xfrm>
            <a:custGeom>
              <a:avLst/>
              <a:gdLst/>
              <a:ahLst/>
              <a:cxnLst/>
              <a:rect l="l" t="t" r="r" b="b"/>
              <a:pathLst>
                <a:path w="3550" h="4204" extrusionOk="0">
                  <a:moveTo>
                    <a:pt x="234" y="4204"/>
                  </a:moveTo>
                  <a:cubicBezTo>
                    <a:pt x="140" y="2849"/>
                    <a:pt x="94" y="1588"/>
                    <a:pt x="0" y="234"/>
                  </a:cubicBezTo>
                  <a:cubicBezTo>
                    <a:pt x="1074" y="47"/>
                    <a:pt x="2195" y="0"/>
                    <a:pt x="3316" y="94"/>
                  </a:cubicBezTo>
                  <a:cubicBezTo>
                    <a:pt x="3363" y="1261"/>
                    <a:pt x="3456" y="2476"/>
                    <a:pt x="3550" y="373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4"/>
            <p:cNvSpPr/>
            <p:nvPr/>
          </p:nvSpPr>
          <p:spPr>
            <a:xfrm rot="1062849">
              <a:off x="4712719" y="1150134"/>
              <a:ext cx="79015" cy="77186"/>
            </a:xfrm>
            <a:custGeom>
              <a:avLst/>
              <a:gdLst/>
              <a:ahLst/>
              <a:cxnLst/>
              <a:rect l="l" t="t" r="r" b="b"/>
              <a:pathLst>
                <a:path w="4017" h="3924" extrusionOk="0">
                  <a:moveTo>
                    <a:pt x="281" y="3923"/>
                  </a:moveTo>
                  <a:cubicBezTo>
                    <a:pt x="187" y="2709"/>
                    <a:pt x="94" y="1681"/>
                    <a:pt x="0" y="561"/>
                  </a:cubicBezTo>
                  <a:lnTo>
                    <a:pt x="4017" y="0"/>
                  </a:lnTo>
                  <a:lnTo>
                    <a:pt x="4017" y="3129"/>
                  </a:lnTo>
                  <a:cubicBezTo>
                    <a:pt x="2943" y="3690"/>
                    <a:pt x="1588" y="3503"/>
                    <a:pt x="281" y="39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4"/>
            <p:cNvSpPr/>
            <p:nvPr/>
          </p:nvSpPr>
          <p:spPr>
            <a:xfrm rot="1062849">
              <a:off x="4488667" y="1029815"/>
              <a:ext cx="68904" cy="82693"/>
            </a:xfrm>
            <a:custGeom>
              <a:avLst/>
              <a:gdLst/>
              <a:ahLst/>
              <a:cxnLst/>
              <a:rect l="l" t="t" r="r" b="b"/>
              <a:pathLst>
                <a:path w="3503" h="4204" extrusionOk="0">
                  <a:moveTo>
                    <a:pt x="0" y="561"/>
                  </a:moveTo>
                  <a:lnTo>
                    <a:pt x="3176" y="1"/>
                  </a:lnTo>
                  <a:cubicBezTo>
                    <a:pt x="3410" y="1262"/>
                    <a:pt x="3316" y="2476"/>
                    <a:pt x="3503" y="3690"/>
                  </a:cubicBezTo>
                  <a:cubicBezTo>
                    <a:pt x="2476" y="4017"/>
                    <a:pt x="514" y="4204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4"/>
            <p:cNvSpPr/>
            <p:nvPr/>
          </p:nvSpPr>
          <p:spPr>
            <a:xfrm rot="1062849">
              <a:off x="4827520" y="1082686"/>
              <a:ext cx="79015" cy="79015"/>
            </a:xfrm>
            <a:custGeom>
              <a:avLst/>
              <a:gdLst/>
              <a:ahLst/>
              <a:cxnLst/>
              <a:rect l="l" t="t" r="r" b="b"/>
              <a:pathLst>
                <a:path w="4017" h="4017" extrusionOk="0">
                  <a:moveTo>
                    <a:pt x="1" y="608"/>
                  </a:moveTo>
                  <a:lnTo>
                    <a:pt x="3270" y="0"/>
                  </a:lnTo>
                  <a:cubicBezTo>
                    <a:pt x="3690" y="1075"/>
                    <a:pt x="3737" y="2195"/>
                    <a:pt x="4017" y="3363"/>
                  </a:cubicBezTo>
                  <a:cubicBezTo>
                    <a:pt x="2756" y="3643"/>
                    <a:pt x="1495" y="3877"/>
                    <a:pt x="187" y="4017"/>
                  </a:cubicBezTo>
                  <a:cubicBezTo>
                    <a:pt x="141" y="2849"/>
                    <a:pt x="94" y="1728"/>
                    <a:pt x="1" y="6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4"/>
            <p:cNvSpPr/>
            <p:nvPr/>
          </p:nvSpPr>
          <p:spPr>
            <a:xfrm rot="1062849">
              <a:off x="4643901" y="1055609"/>
              <a:ext cx="77186" cy="80864"/>
            </a:xfrm>
            <a:custGeom>
              <a:avLst/>
              <a:gdLst/>
              <a:ahLst/>
              <a:cxnLst/>
              <a:rect l="l" t="t" r="r" b="b"/>
              <a:pathLst>
                <a:path w="3924" h="4111" extrusionOk="0">
                  <a:moveTo>
                    <a:pt x="281" y="4110"/>
                  </a:moveTo>
                  <a:cubicBezTo>
                    <a:pt x="188" y="2896"/>
                    <a:pt x="94" y="1775"/>
                    <a:pt x="1" y="654"/>
                  </a:cubicBezTo>
                  <a:lnTo>
                    <a:pt x="3363" y="1"/>
                  </a:lnTo>
                  <a:cubicBezTo>
                    <a:pt x="3550" y="1168"/>
                    <a:pt x="3737" y="2289"/>
                    <a:pt x="3924" y="3410"/>
                  </a:cubicBezTo>
                  <a:cubicBezTo>
                    <a:pt x="2756" y="3783"/>
                    <a:pt x="1542" y="4017"/>
                    <a:pt x="281" y="411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4"/>
            <p:cNvSpPr/>
            <p:nvPr/>
          </p:nvSpPr>
          <p:spPr>
            <a:xfrm rot="1062849">
              <a:off x="4564584" y="1043869"/>
              <a:ext cx="71678" cy="80844"/>
            </a:xfrm>
            <a:custGeom>
              <a:avLst/>
              <a:gdLst/>
              <a:ahLst/>
              <a:cxnLst/>
              <a:rect l="l" t="t" r="r" b="b"/>
              <a:pathLst>
                <a:path w="3644" h="4110" extrusionOk="0">
                  <a:moveTo>
                    <a:pt x="3643" y="3596"/>
                  </a:moveTo>
                  <a:lnTo>
                    <a:pt x="281" y="4110"/>
                  </a:lnTo>
                  <a:cubicBezTo>
                    <a:pt x="187" y="2849"/>
                    <a:pt x="94" y="1681"/>
                    <a:pt x="1" y="420"/>
                  </a:cubicBezTo>
                  <a:lnTo>
                    <a:pt x="3270" y="0"/>
                  </a:lnTo>
                  <a:cubicBezTo>
                    <a:pt x="3410" y="1168"/>
                    <a:pt x="3503" y="2335"/>
                    <a:pt x="3643" y="35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4"/>
            <p:cNvSpPr/>
            <p:nvPr/>
          </p:nvSpPr>
          <p:spPr>
            <a:xfrm rot="1062849">
              <a:off x="4627010" y="1135880"/>
              <a:ext cx="77186" cy="74432"/>
            </a:xfrm>
            <a:custGeom>
              <a:avLst/>
              <a:gdLst/>
              <a:ahLst/>
              <a:cxnLst/>
              <a:rect l="l" t="t" r="r" b="b"/>
              <a:pathLst>
                <a:path w="3924" h="3784" extrusionOk="0">
                  <a:moveTo>
                    <a:pt x="3643" y="1"/>
                  </a:moveTo>
                  <a:cubicBezTo>
                    <a:pt x="3737" y="1169"/>
                    <a:pt x="3830" y="2196"/>
                    <a:pt x="3923" y="3270"/>
                  </a:cubicBezTo>
                  <a:lnTo>
                    <a:pt x="374" y="3784"/>
                  </a:lnTo>
                  <a:cubicBezTo>
                    <a:pt x="281" y="3223"/>
                    <a:pt x="187" y="2710"/>
                    <a:pt x="141" y="2243"/>
                  </a:cubicBezTo>
                  <a:cubicBezTo>
                    <a:pt x="47" y="1729"/>
                    <a:pt x="47" y="1262"/>
                    <a:pt x="1" y="65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4"/>
            <p:cNvSpPr/>
            <p:nvPr/>
          </p:nvSpPr>
          <p:spPr>
            <a:xfrm rot="1062849">
              <a:off x="4664612" y="975980"/>
              <a:ext cx="68904" cy="79035"/>
            </a:xfrm>
            <a:custGeom>
              <a:avLst/>
              <a:gdLst/>
              <a:ahLst/>
              <a:cxnLst/>
              <a:rect l="l" t="t" r="r" b="b"/>
              <a:pathLst>
                <a:path w="3503" h="4018" extrusionOk="0">
                  <a:moveTo>
                    <a:pt x="140" y="4017"/>
                  </a:moveTo>
                  <a:cubicBezTo>
                    <a:pt x="94" y="2756"/>
                    <a:pt x="47" y="1542"/>
                    <a:pt x="0" y="328"/>
                  </a:cubicBezTo>
                  <a:lnTo>
                    <a:pt x="3176" y="1"/>
                  </a:lnTo>
                  <a:cubicBezTo>
                    <a:pt x="3269" y="1122"/>
                    <a:pt x="3363" y="2196"/>
                    <a:pt x="3503" y="3363"/>
                  </a:cubicBezTo>
                  <a:cubicBezTo>
                    <a:pt x="2429" y="3784"/>
                    <a:pt x="1308" y="3784"/>
                    <a:pt x="14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4"/>
            <p:cNvSpPr/>
            <p:nvPr/>
          </p:nvSpPr>
          <p:spPr>
            <a:xfrm rot="1062849">
              <a:off x="4517439" y="939314"/>
              <a:ext cx="59719" cy="88201"/>
            </a:xfrm>
            <a:custGeom>
              <a:avLst/>
              <a:gdLst/>
              <a:ahLst/>
              <a:cxnLst/>
              <a:rect l="l" t="t" r="r" b="b"/>
              <a:pathLst>
                <a:path w="3036" h="4484" extrusionOk="0">
                  <a:moveTo>
                    <a:pt x="2802" y="94"/>
                  </a:moveTo>
                  <a:cubicBezTo>
                    <a:pt x="2896" y="1495"/>
                    <a:pt x="2989" y="2756"/>
                    <a:pt x="3036" y="4157"/>
                  </a:cubicBezTo>
                  <a:lnTo>
                    <a:pt x="47" y="4484"/>
                  </a:lnTo>
                  <a:cubicBezTo>
                    <a:pt x="0" y="3176"/>
                    <a:pt x="140" y="1868"/>
                    <a:pt x="467" y="561"/>
                  </a:cubicBezTo>
                  <a:cubicBezTo>
                    <a:pt x="514" y="234"/>
                    <a:pt x="841" y="0"/>
                    <a:pt x="1214" y="94"/>
                  </a:cubicBezTo>
                  <a:cubicBezTo>
                    <a:pt x="1728" y="140"/>
                    <a:pt x="2288" y="140"/>
                    <a:pt x="2802" y="9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4"/>
            <p:cNvSpPr/>
            <p:nvPr/>
          </p:nvSpPr>
          <p:spPr>
            <a:xfrm rot="1062849">
              <a:off x="4787251" y="1235371"/>
              <a:ext cx="84523" cy="68904"/>
            </a:xfrm>
            <a:custGeom>
              <a:avLst/>
              <a:gdLst/>
              <a:ahLst/>
              <a:cxnLst/>
              <a:rect l="l" t="t" r="r" b="b"/>
              <a:pathLst>
                <a:path w="4297" h="3503" extrusionOk="0">
                  <a:moveTo>
                    <a:pt x="4110" y="0"/>
                  </a:moveTo>
                  <a:cubicBezTo>
                    <a:pt x="4297" y="1121"/>
                    <a:pt x="3830" y="2102"/>
                    <a:pt x="3830" y="3176"/>
                  </a:cubicBezTo>
                  <a:cubicBezTo>
                    <a:pt x="2662" y="3503"/>
                    <a:pt x="1495" y="3316"/>
                    <a:pt x="234" y="3503"/>
                  </a:cubicBezTo>
                  <a:cubicBezTo>
                    <a:pt x="47" y="2662"/>
                    <a:pt x="0" y="1775"/>
                    <a:pt x="0" y="9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4"/>
            <p:cNvSpPr/>
            <p:nvPr/>
          </p:nvSpPr>
          <p:spPr>
            <a:xfrm rot="1062849">
              <a:off x="4464591" y="1113569"/>
              <a:ext cx="76261" cy="67075"/>
            </a:xfrm>
            <a:custGeom>
              <a:avLst/>
              <a:gdLst/>
              <a:ahLst/>
              <a:cxnLst/>
              <a:rect l="l" t="t" r="r" b="b"/>
              <a:pathLst>
                <a:path w="3877" h="3410" extrusionOk="0">
                  <a:moveTo>
                    <a:pt x="561" y="3410"/>
                  </a:moveTo>
                  <a:cubicBezTo>
                    <a:pt x="374" y="2429"/>
                    <a:pt x="187" y="1542"/>
                    <a:pt x="0" y="655"/>
                  </a:cubicBezTo>
                  <a:cubicBezTo>
                    <a:pt x="1121" y="141"/>
                    <a:pt x="2335" y="328"/>
                    <a:pt x="3503" y="1"/>
                  </a:cubicBezTo>
                  <a:cubicBezTo>
                    <a:pt x="3643" y="1075"/>
                    <a:pt x="3736" y="2009"/>
                    <a:pt x="3877" y="303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4"/>
            <p:cNvSpPr/>
            <p:nvPr/>
          </p:nvSpPr>
          <p:spPr>
            <a:xfrm rot="1062849">
              <a:off x="4546950" y="1126634"/>
              <a:ext cx="71678" cy="68000"/>
            </a:xfrm>
            <a:custGeom>
              <a:avLst/>
              <a:gdLst/>
              <a:ahLst/>
              <a:cxnLst/>
              <a:rect l="l" t="t" r="r" b="b"/>
              <a:pathLst>
                <a:path w="3644" h="3457" extrusionOk="0">
                  <a:moveTo>
                    <a:pt x="0" y="608"/>
                  </a:moveTo>
                  <a:cubicBezTo>
                    <a:pt x="1075" y="281"/>
                    <a:pt x="2149" y="94"/>
                    <a:pt x="3270" y="1"/>
                  </a:cubicBezTo>
                  <a:cubicBezTo>
                    <a:pt x="3410" y="981"/>
                    <a:pt x="3503" y="1915"/>
                    <a:pt x="3643" y="2990"/>
                  </a:cubicBezTo>
                  <a:cubicBezTo>
                    <a:pt x="2662" y="3316"/>
                    <a:pt x="1588" y="3223"/>
                    <a:pt x="467" y="34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4"/>
            <p:cNvSpPr/>
            <p:nvPr/>
          </p:nvSpPr>
          <p:spPr>
            <a:xfrm rot="1062849">
              <a:off x="4700110" y="1227105"/>
              <a:ext cx="76261" cy="56060"/>
            </a:xfrm>
            <a:custGeom>
              <a:avLst/>
              <a:gdLst/>
              <a:ahLst/>
              <a:cxnLst/>
              <a:rect l="l" t="t" r="r" b="b"/>
              <a:pathLst>
                <a:path w="3877" h="2850" extrusionOk="0">
                  <a:moveTo>
                    <a:pt x="281" y="2850"/>
                  </a:moveTo>
                  <a:cubicBezTo>
                    <a:pt x="188" y="2056"/>
                    <a:pt x="94" y="1355"/>
                    <a:pt x="1" y="515"/>
                  </a:cubicBezTo>
                  <a:lnTo>
                    <a:pt x="3643" y="1"/>
                  </a:lnTo>
                  <a:cubicBezTo>
                    <a:pt x="3737" y="888"/>
                    <a:pt x="3784" y="1682"/>
                    <a:pt x="3877" y="25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4"/>
            <p:cNvSpPr/>
            <p:nvPr/>
          </p:nvSpPr>
          <p:spPr>
            <a:xfrm rot="1062849">
              <a:off x="4842050" y="1011347"/>
              <a:ext cx="69829" cy="68904"/>
            </a:xfrm>
            <a:custGeom>
              <a:avLst/>
              <a:gdLst/>
              <a:ahLst/>
              <a:cxnLst/>
              <a:rect l="l" t="t" r="r" b="b"/>
              <a:pathLst>
                <a:path w="3550" h="3503" extrusionOk="0">
                  <a:moveTo>
                    <a:pt x="3550" y="2896"/>
                  </a:moveTo>
                  <a:lnTo>
                    <a:pt x="421" y="3503"/>
                  </a:lnTo>
                  <a:cubicBezTo>
                    <a:pt x="281" y="2429"/>
                    <a:pt x="141" y="1401"/>
                    <a:pt x="0" y="327"/>
                  </a:cubicBezTo>
                  <a:lnTo>
                    <a:pt x="2195" y="0"/>
                  </a:lnTo>
                  <a:cubicBezTo>
                    <a:pt x="2803" y="888"/>
                    <a:pt x="3270" y="1868"/>
                    <a:pt x="3550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4"/>
            <p:cNvSpPr/>
            <p:nvPr/>
          </p:nvSpPr>
          <p:spPr>
            <a:xfrm rot="1062849">
              <a:off x="4614612" y="1212408"/>
              <a:ext cx="77186" cy="53306"/>
            </a:xfrm>
            <a:custGeom>
              <a:avLst/>
              <a:gdLst/>
              <a:ahLst/>
              <a:cxnLst/>
              <a:rect l="l" t="t" r="r" b="b"/>
              <a:pathLst>
                <a:path w="3924" h="2710" extrusionOk="0">
                  <a:moveTo>
                    <a:pt x="3924" y="2383"/>
                  </a:moveTo>
                  <a:lnTo>
                    <a:pt x="234" y="2710"/>
                  </a:lnTo>
                  <a:cubicBezTo>
                    <a:pt x="141" y="1962"/>
                    <a:pt x="94" y="1309"/>
                    <a:pt x="1" y="561"/>
                  </a:cubicBezTo>
                  <a:lnTo>
                    <a:pt x="3644" y="1"/>
                  </a:lnTo>
                  <a:cubicBezTo>
                    <a:pt x="3737" y="842"/>
                    <a:pt x="3830" y="1542"/>
                    <a:pt x="3924" y="23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4"/>
            <p:cNvSpPr/>
            <p:nvPr/>
          </p:nvSpPr>
          <p:spPr>
            <a:xfrm rot="1062849">
              <a:off x="4607166" y="895839"/>
              <a:ext cx="66151" cy="55135"/>
            </a:xfrm>
            <a:custGeom>
              <a:avLst/>
              <a:gdLst/>
              <a:ahLst/>
              <a:cxnLst/>
              <a:rect l="l" t="t" r="r" b="b"/>
              <a:pathLst>
                <a:path w="3363" h="2803" extrusionOk="0">
                  <a:moveTo>
                    <a:pt x="2989" y="47"/>
                  </a:moveTo>
                  <a:cubicBezTo>
                    <a:pt x="3223" y="888"/>
                    <a:pt x="3363" y="1729"/>
                    <a:pt x="3316" y="2569"/>
                  </a:cubicBezTo>
                  <a:lnTo>
                    <a:pt x="0" y="2803"/>
                  </a:lnTo>
                  <a:lnTo>
                    <a:pt x="0" y="374"/>
                  </a:lnTo>
                  <a:cubicBezTo>
                    <a:pt x="888" y="1"/>
                    <a:pt x="1962" y="234"/>
                    <a:pt x="2989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4"/>
            <p:cNvSpPr/>
            <p:nvPr/>
          </p:nvSpPr>
          <p:spPr>
            <a:xfrm rot="1062849">
              <a:off x="4536336" y="1200401"/>
              <a:ext cx="68924" cy="46874"/>
            </a:xfrm>
            <a:custGeom>
              <a:avLst/>
              <a:gdLst/>
              <a:ahLst/>
              <a:cxnLst/>
              <a:rect l="l" t="t" r="r" b="b"/>
              <a:pathLst>
                <a:path w="3504" h="2383" extrusionOk="0">
                  <a:moveTo>
                    <a:pt x="3316" y="0"/>
                  </a:moveTo>
                  <a:cubicBezTo>
                    <a:pt x="3363" y="748"/>
                    <a:pt x="3410" y="1355"/>
                    <a:pt x="3503" y="2055"/>
                  </a:cubicBezTo>
                  <a:lnTo>
                    <a:pt x="141" y="2382"/>
                  </a:lnTo>
                  <a:cubicBezTo>
                    <a:pt x="94" y="1682"/>
                    <a:pt x="47" y="1075"/>
                    <a:pt x="0" y="3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4"/>
            <p:cNvSpPr/>
            <p:nvPr/>
          </p:nvSpPr>
          <p:spPr>
            <a:xfrm rot="1062849">
              <a:off x="4459235" y="1187583"/>
              <a:ext cx="65246" cy="41366"/>
            </a:xfrm>
            <a:custGeom>
              <a:avLst/>
              <a:gdLst/>
              <a:ahLst/>
              <a:cxnLst/>
              <a:rect l="l" t="t" r="r" b="b"/>
              <a:pathLst>
                <a:path w="3317" h="2103" extrusionOk="0">
                  <a:moveTo>
                    <a:pt x="3317" y="47"/>
                  </a:moveTo>
                  <a:lnTo>
                    <a:pt x="3317" y="1869"/>
                  </a:lnTo>
                  <a:lnTo>
                    <a:pt x="515" y="2102"/>
                  </a:lnTo>
                  <a:cubicBezTo>
                    <a:pt x="328" y="1542"/>
                    <a:pt x="188" y="981"/>
                    <a:pt x="1" y="374"/>
                  </a:cubicBezTo>
                  <a:cubicBezTo>
                    <a:pt x="1075" y="141"/>
                    <a:pt x="2196" y="1"/>
                    <a:pt x="331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4"/>
            <p:cNvSpPr/>
            <p:nvPr/>
          </p:nvSpPr>
          <p:spPr>
            <a:xfrm rot="1062849">
              <a:off x="4562767" y="890875"/>
              <a:ext cx="29427" cy="41366"/>
            </a:xfrm>
            <a:custGeom>
              <a:avLst/>
              <a:gdLst/>
              <a:ahLst/>
              <a:cxnLst/>
              <a:rect l="l" t="t" r="r" b="b"/>
              <a:pathLst>
                <a:path w="1496" h="2103" extrusionOk="0">
                  <a:moveTo>
                    <a:pt x="1495" y="94"/>
                  </a:moveTo>
                  <a:lnTo>
                    <a:pt x="1495" y="2102"/>
                  </a:lnTo>
                  <a:lnTo>
                    <a:pt x="1" y="2102"/>
                  </a:lnTo>
                  <a:cubicBezTo>
                    <a:pt x="234" y="1308"/>
                    <a:pt x="701" y="608"/>
                    <a:pt x="13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4"/>
            <p:cNvSpPr/>
            <p:nvPr/>
          </p:nvSpPr>
          <p:spPr>
            <a:xfrm rot="1062849">
              <a:off x="4288863" y="852095"/>
              <a:ext cx="583337" cy="1388987"/>
            </a:xfrm>
            <a:custGeom>
              <a:avLst/>
              <a:gdLst/>
              <a:ahLst/>
              <a:cxnLst/>
              <a:rect l="l" t="t" r="r" b="b"/>
              <a:pathLst>
                <a:path w="29656" h="70614" extrusionOk="0">
                  <a:moveTo>
                    <a:pt x="20596" y="39370"/>
                  </a:moveTo>
                  <a:cubicBezTo>
                    <a:pt x="20549" y="39697"/>
                    <a:pt x="20549" y="40070"/>
                    <a:pt x="20596" y="40397"/>
                  </a:cubicBezTo>
                  <a:cubicBezTo>
                    <a:pt x="20922" y="42219"/>
                    <a:pt x="20782" y="44040"/>
                    <a:pt x="20876" y="45861"/>
                  </a:cubicBezTo>
                  <a:cubicBezTo>
                    <a:pt x="21063" y="48150"/>
                    <a:pt x="21249" y="50438"/>
                    <a:pt x="21436" y="52727"/>
                  </a:cubicBezTo>
                  <a:cubicBezTo>
                    <a:pt x="21576" y="54641"/>
                    <a:pt x="21810" y="56556"/>
                    <a:pt x="21997" y="58471"/>
                  </a:cubicBezTo>
                  <a:cubicBezTo>
                    <a:pt x="22090" y="59498"/>
                    <a:pt x="22090" y="60526"/>
                    <a:pt x="22230" y="61553"/>
                  </a:cubicBezTo>
                  <a:cubicBezTo>
                    <a:pt x="22417" y="63328"/>
                    <a:pt x="22370" y="65149"/>
                    <a:pt x="21950" y="66877"/>
                  </a:cubicBezTo>
                  <a:cubicBezTo>
                    <a:pt x="21810" y="67718"/>
                    <a:pt x="21343" y="68418"/>
                    <a:pt x="20642" y="68885"/>
                  </a:cubicBezTo>
                  <a:cubicBezTo>
                    <a:pt x="18587" y="70567"/>
                    <a:pt x="16252" y="70613"/>
                    <a:pt x="13824" y="69913"/>
                  </a:cubicBezTo>
                  <a:cubicBezTo>
                    <a:pt x="13170" y="69679"/>
                    <a:pt x="12610" y="69212"/>
                    <a:pt x="12236" y="68605"/>
                  </a:cubicBezTo>
                  <a:cubicBezTo>
                    <a:pt x="11162" y="67204"/>
                    <a:pt x="10835" y="65476"/>
                    <a:pt x="10461" y="63748"/>
                  </a:cubicBezTo>
                  <a:cubicBezTo>
                    <a:pt x="9854" y="61320"/>
                    <a:pt x="9667" y="58751"/>
                    <a:pt x="9948" y="56229"/>
                  </a:cubicBezTo>
                  <a:cubicBezTo>
                    <a:pt x="9948" y="55529"/>
                    <a:pt x="9948" y="54875"/>
                    <a:pt x="9854" y="54174"/>
                  </a:cubicBezTo>
                  <a:cubicBezTo>
                    <a:pt x="9854" y="53614"/>
                    <a:pt x="9854" y="52960"/>
                    <a:pt x="9854" y="52353"/>
                  </a:cubicBezTo>
                  <a:cubicBezTo>
                    <a:pt x="9667" y="49317"/>
                    <a:pt x="9527" y="46282"/>
                    <a:pt x="9340" y="43293"/>
                  </a:cubicBezTo>
                  <a:cubicBezTo>
                    <a:pt x="9294" y="42546"/>
                    <a:pt x="9247" y="41845"/>
                    <a:pt x="9154" y="41145"/>
                  </a:cubicBezTo>
                  <a:cubicBezTo>
                    <a:pt x="9107" y="40958"/>
                    <a:pt x="9060" y="40771"/>
                    <a:pt x="9014" y="40537"/>
                  </a:cubicBezTo>
                  <a:lnTo>
                    <a:pt x="887" y="40818"/>
                  </a:lnTo>
                  <a:cubicBezTo>
                    <a:pt x="514" y="40584"/>
                    <a:pt x="374" y="40164"/>
                    <a:pt x="420" y="39650"/>
                  </a:cubicBezTo>
                  <a:cubicBezTo>
                    <a:pt x="420" y="38856"/>
                    <a:pt x="374" y="38109"/>
                    <a:pt x="327" y="37315"/>
                  </a:cubicBezTo>
                  <a:cubicBezTo>
                    <a:pt x="234" y="34466"/>
                    <a:pt x="94" y="31571"/>
                    <a:pt x="0" y="28722"/>
                  </a:cubicBezTo>
                  <a:cubicBezTo>
                    <a:pt x="0" y="27741"/>
                    <a:pt x="47" y="26714"/>
                    <a:pt x="47" y="25733"/>
                  </a:cubicBezTo>
                  <a:lnTo>
                    <a:pt x="47" y="22417"/>
                  </a:lnTo>
                  <a:cubicBezTo>
                    <a:pt x="47" y="21763"/>
                    <a:pt x="374" y="21483"/>
                    <a:pt x="1074" y="21483"/>
                  </a:cubicBezTo>
                  <a:lnTo>
                    <a:pt x="3316" y="21437"/>
                  </a:lnTo>
                  <a:cubicBezTo>
                    <a:pt x="3223" y="20970"/>
                    <a:pt x="3176" y="20549"/>
                    <a:pt x="3036" y="20176"/>
                  </a:cubicBezTo>
                  <a:cubicBezTo>
                    <a:pt x="2569" y="18541"/>
                    <a:pt x="2289" y="16860"/>
                    <a:pt x="2195" y="15179"/>
                  </a:cubicBezTo>
                  <a:cubicBezTo>
                    <a:pt x="2148" y="14385"/>
                    <a:pt x="2148" y="13591"/>
                    <a:pt x="2195" y="12797"/>
                  </a:cubicBezTo>
                  <a:cubicBezTo>
                    <a:pt x="2289" y="11162"/>
                    <a:pt x="2382" y="9528"/>
                    <a:pt x="2522" y="7893"/>
                  </a:cubicBezTo>
                  <a:cubicBezTo>
                    <a:pt x="2662" y="6819"/>
                    <a:pt x="3036" y="5792"/>
                    <a:pt x="3596" y="4904"/>
                  </a:cubicBezTo>
                  <a:cubicBezTo>
                    <a:pt x="4203" y="3690"/>
                    <a:pt x="5091" y="2663"/>
                    <a:pt x="6165" y="1915"/>
                  </a:cubicBezTo>
                  <a:cubicBezTo>
                    <a:pt x="6725" y="1542"/>
                    <a:pt x="7286" y="1215"/>
                    <a:pt x="7846" y="981"/>
                  </a:cubicBezTo>
                  <a:cubicBezTo>
                    <a:pt x="9807" y="47"/>
                    <a:pt x="11956" y="1"/>
                    <a:pt x="14057" y="94"/>
                  </a:cubicBezTo>
                  <a:cubicBezTo>
                    <a:pt x="15552" y="234"/>
                    <a:pt x="17046" y="514"/>
                    <a:pt x="18447" y="1028"/>
                  </a:cubicBezTo>
                  <a:cubicBezTo>
                    <a:pt x="18868" y="1168"/>
                    <a:pt x="19288" y="1402"/>
                    <a:pt x="19661" y="1682"/>
                  </a:cubicBezTo>
                  <a:cubicBezTo>
                    <a:pt x="21156" y="2569"/>
                    <a:pt x="22370" y="3830"/>
                    <a:pt x="23164" y="5371"/>
                  </a:cubicBezTo>
                  <a:cubicBezTo>
                    <a:pt x="23818" y="6632"/>
                    <a:pt x="24238" y="7986"/>
                    <a:pt x="24472" y="9388"/>
                  </a:cubicBezTo>
                  <a:cubicBezTo>
                    <a:pt x="24518" y="9948"/>
                    <a:pt x="24705" y="10462"/>
                    <a:pt x="24799" y="11022"/>
                  </a:cubicBezTo>
                  <a:cubicBezTo>
                    <a:pt x="25032" y="12797"/>
                    <a:pt x="25219" y="14525"/>
                    <a:pt x="25359" y="16299"/>
                  </a:cubicBezTo>
                  <a:cubicBezTo>
                    <a:pt x="25359" y="17093"/>
                    <a:pt x="25312" y="17887"/>
                    <a:pt x="25172" y="18634"/>
                  </a:cubicBezTo>
                  <a:cubicBezTo>
                    <a:pt x="25126" y="18915"/>
                    <a:pt x="25079" y="19195"/>
                    <a:pt x="25032" y="19522"/>
                  </a:cubicBezTo>
                  <a:lnTo>
                    <a:pt x="29329" y="19428"/>
                  </a:lnTo>
                  <a:lnTo>
                    <a:pt x="29329" y="20409"/>
                  </a:lnTo>
                  <a:cubicBezTo>
                    <a:pt x="29329" y="20923"/>
                    <a:pt x="29282" y="21390"/>
                    <a:pt x="29282" y="21857"/>
                  </a:cubicBezTo>
                  <a:cubicBezTo>
                    <a:pt x="29329" y="23258"/>
                    <a:pt x="29375" y="24612"/>
                    <a:pt x="29422" y="25967"/>
                  </a:cubicBezTo>
                  <a:cubicBezTo>
                    <a:pt x="29469" y="27601"/>
                    <a:pt x="29609" y="29189"/>
                    <a:pt x="29656" y="30824"/>
                  </a:cubicBezTo>
                  <a:cubicBezTo>
                    <a:pt x="29656" y="32785"/>
                    <a:pt x="29609" y="34793"/>
                    <a:pt x="29562" y="36801"/>
                  </a:cubicBezTo>
                  <a:lnTo>
                    <a:pt x="29562" y="37735"/>
                  </a:lnTo>
                  <a:cubicBezTo>
                    <a:pt x="29562" y="38016"/>
                    <a:pt x="29469" y="38249"/>
                    <a:pt x="29049" y="38296"/>
                  </a:cubicBezTo>
                  <a:cubicBezTo>
                    <a:pt x="27367" y="38483"/>
                    <a:pt x="25639" y="38716"/>
                    <a:pt x="23958" y="38950"/>
                  </a:cubicBezTo>
                  <a:lnTo>
                    <a:pt x="20829" y="39323"/>
                  </a:lnTo>
                  <a:cubicBezTo>
                    <a:pt x="20736" y="39323"/>
                    <a:pt x="20689" y="39323"/>
                    <a:pt x="20596" y="39370"/>
                  </a:cubicBezTo>
                  <a:close/>
                  <a:moveTo>
                    <a:pt x="28441" y="20176"/>
                  </a:moveTo>
                  <a:cubicBezTo>
                    <a:pt x="27647" y="20176"/>
                    <a:pt x="26807" y="20129"/>
                    <a:pt x="26013" y="20176"/>
                  </a:cubicBezTo>
                  <a:cubicBezTo>
                    <a:pt x="24845" y="20222"/>
                    <a:pt x="23678" y="20362"/>
                    <a:pt x="22557" y="20409"/>
                  </a:cubicBezTo>
                  <a:cubicBezTo>
                    <a:pt x="21670" y="20456"/>
                    <a:pt x="20782" y="20456"/>
                    <a:pt x="19895" y="20549"/>
                  </a:cubicBezTo>
                  <a:cubicBezTo>
                    <a:pt x="16813" y="20829"/>
                    <a:pt x="13730" y="21156"/>
                    <a:pt x="10695" y="21437"/>
                  </a:cubicBezTo>
                  <a:cubicBezTo>
                    <a:pt x="9807" y="21530"/>
                    <a:pt x="8873" y="21483"/>
                    <a:pt x="8033" y="21623"/>
                  </a:cubicBezTo>
                  <a:cubicBezTo>
                    <a:pt x="6445" y="21904"/>
                    <a:pt x="4857" y="21904"/>
                    <a:pt x="3316" y="22044"/>
                  </a:cubicBezTo>
                  <a:lnTo>
                    <a:pt x="841" y="22277"/>
                  </a:lnTo>
                  <a:cubicBezTo>
                    <a:pt x="654" y="28208"/>
                    <a:pt x="841" y="34046"/>
                    <a:pt x="1168" y="39930"/>
                  </a:cubicBezTo>
                  <a:cubicBezTo>
                    <a:pt x="1448" y="40024"/>
                    <a:pt x="1681" y="40024"/>
                    <a:pt x="1962" y="40070"/>
                  </a:cubicBezTo>
                  <a:cubicBezTo>
                    <a:pt x="3082" y="40070"/>
                    <a:pt x="4157" y="39930"/>
                    <a:pt x="5277" y="39930"/>
                  </a:cubicBezTo>
                  <a:cubicBezTo>
                    <a:pt x="7052" y="39930"/>
                    <a:pt x="8873" y="39837"/>
                    <a:pt x="10695" y="39603"/>
                  </a:cubicBezTo>
                  <a:cubicBezTo>
                    <a:pt x="12516" y="39463"/>
                    <a:pt x="14338" y="39183"/>
                    <a:pt x="16206" y="38996"/>
                  </a:cubicBezTo>
                  <a:cubicBezTo>
                    <a:pt x="18027" y="38856"/>
                    <a:pt x="19802" y="38716"/>
                    <a:pt x="21623" y="38483"/>
                  </a:cubicBezTo>
                  <a:cubicBezTo>
                    <a:pt x="23865" y="38202"/>
                    <a:pt x="26060" y="37922"/>
                    <a:pt x="28301" y="37595"/>
                  </a:cubicBezTo>
                  <a:cubicBezTo>
                    <a:pt x="28488" y="37549"/>
                    <a:pt x="28628" y="37455"/>
                    <a:pt x="28768" y="37408"/>
                  </a:cubicBezTo>
                  <a:lnTo>
                    <a:pt x="28768" y="33065"/>
                  </a:lnTo>
                  <a:cubicBezTo>
                    <a:pt x="28768" y="32505"/>
                    <a:pt x="28862" y="31898"/>
                    <a:pt x="28862" y="31337"/>
                  </a:cubicBezTo>
                  <a:cubicBezTo>
                    <a:pt x="28815" y="29516"/>
                    <a:pt x="28675" y="27695"/>
                    <a:pt x="28628" y="25873"/>
                  </a:cubicBezTo>
                  <a:cubicBezTo>
                    <a:pt x="28581" y="24752"/>
                    <a:pt x="28581" y="23632"/>
                    <a:pt x="28581" y="22511"/>
                  </a:cubicBezTo>
                  <a:cubicBezTo>
                    <a:pt x="28535" y="21763"/>
                    <a:pt x="28488" y="21063"/>
                    <a:pt x="28441" y="20176"/>
                  </a:cubicBezTo>
                  <a:close/>
                  <a:moveTo>
                    <a:pt x="19755" y="39323"/>
                  </a:moveTo>
                  <a:cubicBezTo>
                    <a:pt x="16626" y="39837"/>
                    <a:pt x="13497" y="39884"/>
                    <a:pt x="10415" y="40397"/>
                  </a:cubicBezTo>
                  <a:lnTo>
                    <a:pt x="10415" y="40958"/>
                  </a:lnTo>
                  <a:cubicBezTo>
                    <a:pt x="10415" y="41892"/>
                    <a:pt x="10461" y="42826"/>
                    <a:pt x="10461" y="43713"/>
                  </a:cubicBezTo>
                  <a:cubicBezTo>
                    <a:pt x="10508" y="46095"/>
                    <a:pt x="10555" y="48477"/>
                    <a:pt x="10648" y="50859"/>
                  </a:cubicBezTo>
                  <a:cubicBezTo>
                    <a:pt x="10695" y="53521"/>
                    <a:pt x="10835" y="56136"/>
                    <a:pt x="10882" y="58751"/>
                  </a:cubicBezTo>
                  <a:cubicBezTo>
                    <a:pt x="10835" y="60059"/>
                    <a:pt x="10975" y="61320"/>
                    <a:pt x="11349" y="62581"/>
                  </a:cubicBezTo>
                  <a:cubicBezTo>
                    <a:pt x="11442" y="62721"/>
                    <a:pt x="11442" y="62908"/>
                    <a:pt x="11489" y="63094"/>
                  </a:cubicBezTo>
                  <a:cubicBezTo>
                    <a:pt x="11629" y="64215"/>
                    <a:pt x="11956" y="65289"/>
                    <a:pt x="12423" y="66317"/>
                  </a:cubicBezTo>
                  <a:cubicBezTo>
                    <a:pt x="12610" y="66737"/>
                    <a:pt x="12796" y="67111"/>
                    <a:pt x="13030" y="67484"/>
                  </a:cubicBezTo>
                  <a:cubicBezTo>
                    <a:pt x="13310" y="68091"/>
                    <a:pt x="13824" y="68558"/>
                    <a:pt x="14478" y="68745"/>
                  </a:cubicBezTo>
                  <a:cubicBezTo>
                    <a:pt x="15318" y="69025"/>
                    <a:pt x="16159" y="69212"/>
                    <a:pt x="17046" y="69352"/>
                  </a:cubicBezTo>
                  <a:cubicBezTo>
                    <a:pt x="18401" y="69492"/>
                    <a:pt x="19755" y="68885"/>
                    <a:pt x="20642" y="67811"/>
                  </a:cubicBezTo>
                  <a:cubicBezTo>
                    <a:pt x="20876" y="67578"/>
                    <a:pt x="21016" y="67298"/>
                    <a:pt x="21109" y="66971"/>
                  </a:cubicBezTo>
                  <a:cubicBezTo>
                    <a:pt x="21483" y="65616"/>
                    <a:pt x="21623" y="64262"/>
                    <a:pt x="21530" y="62861"/>
                  </a:cubicBezTo>
                  <a:cubicBezTo>
                    <a:pt x="21483" y="61507"/>
                    <a:pt x="21343" y="60105"/>
                    <a:pt x="21249" y="58751"/>
                  </a:cubicBezTo>
                  <a:cubicBezTo>
                    <a:pt x="21203" y="58051"/>
                    <a:pt x="21203" y="57303"/>
                    <a:pt x="21109" y="56603"/>
                  </a:cubicBezTo>
                  <a:cubicBezTo>
                    <a:pt x="20969" y="55202"/>
                    <a:pt x="20782" y="53754"/>
                    <a:pt x="20642" y="52353"/>
                  </a:cubicBezTo>
                  <a:cubicBezTo>
                    <a:pt x="20455" y="50532"/>
                    <a:pt x="20409" y="48710"/>
                    <a:pt x="20175" y="46889"/>
                  </a:cubicBezTo>
                  <a:cubicBezTo>
                    <a:pt x="19942" y="45488"/>
                    <a:pt x="20035" y="43993"/>
                    <a:pt x="19988" y="42546"/>
                  </a:cubicBezTo>
                  <a:cubicBezTo>
                    <a:pt x="19942" y="41472"/>
                    <a:pt x="19848" y="40444"/>
                    <a:pt x="19755" y="39323"/>
                  </a:cubicBezTo>
                  <a:close/>
                  <a:moveTo>
                    <a:pt x="18961" y="5184"/>
                  </a:moveTo>
                  <a:cubicBezTo>
                    <a:pt x="17420" y="5231"/>
                    <a:pt x="15925" y="5371"/>
                    <a:pt x="14384" y="5651"/>
                  </a:cubicBezTo>
                  <a:cubicBezTo>
                    <a:pt x="14664" y="6819"/>
                    <a:pt x="14571" y="7986"/>
                    <a:pt x="14945" y="9107"/>
                  </a:cubicBezTo>
                  <a:lnTo>
                    <a:pt x="19335" y="8360"/>
                  </a:lnTo>
                  <a:cubicBezTo>
                    <a:pt x="19241" y="7333"/>
                    <a:pt x="19101" y="6352"/>
                    <a:pt x="18961" y="5184"/>
                  </a:cubicBezTo>
                  <a:close/>
                  <a:moveTo>
                    <a:pt x="15505" y="13170"/>
                  </a:moveTo>
                  <a:cubicBezTo>
                    <a:pt x="17420" y="13030"/>
                    <a:pt x="19054" y="12703"/>
                    <a:pt x="19615" y="12376"/>
                  </a:cubicBezTo>
                  <a:cubicBezTo>
                    <a:pt x="19568" y="11302"/>
                    <a:pt x="19521" y="10228"/>
                    <a:pt x="19475" y="9061"/>
                  </a:cubicBezTo>
                  <a:lnTo>
                    <a:pt x="14945" y="9714"/>
                  </a:lnTo>
                  <a:cubicBezTo>
                    <a:pt x="15085" y="10882"/>
                    <a:pt x="15272" y="12050"/>
                    <a:pt x="15505" y="13217"/>
                  </a:cubicBezTo>
                  <a:close/>
                  <a:moveTo>
                    <a:pt x="20455" y="16439"/>
                  </a:moveTo>
                  <a:lnTo>
                    <a:pt x="24238" y="15646"/>
                  </a:lnTo>
                  <a:cubicBezTo>
                    <a:pt x="24612" y="15552"/>
                    <a:pt x="24565" y="15319"/>
                    <a:pt x="24565" y="15038"/>
                  </a:cubicBezTo>
                  <a:lnTo>
                    <a:pt x="24238" y="12517"/>
                  </a:lnTo>
                  <a:lnTo>
                    <a:pt x="20315" y="13124"/>
                  </a:lnTo>
                  <a:cubicBezTo>
                    <a:pt x="20362" y="14245"/>
                    <a:pt x="20362" y="15319"/>
                    <a:pt x="20455" y="16439"/>
                  </a:cubicBezTo>
                  <a:close/>
                  <a:moveTo>
                    <a:pt x="6772" y="10322"/>
                  </a:moveTo>
                  <a:lnTo>
                    <a:pt x="10088" y="9855"/>
                  </a:lnTo>
                  <a:cubicBezTo>
                    <a:pt x="9994" y="8594"/>
                    <a:pt x="9901" y="7379"/>
                    <a:pt x="9854" y="6212"/>
                  </a:cubicBezTo>
                  <a:cubicBezTo>
                    <a:pt x="8733" y="6118"/>
                    <a:pt x="7612" y="6165"/>
                    <a:pt x="6538" y="6352"/>
                  </a:cubicBezTo>
                  <a:cubicBezTo>
                    <a:pt x="6632" y="7706"/>
                    <a:pt x="6678" y="8967"/>
                    <a:pt x="6772" y="10322"/>
                  </a:cubicBezTo>
                  <a:close/>
                  <a:moveTo>
                    <a:pt x="15879" y="17280"/>
                  </a:moveTo>
                  <a:cubicBezTo>
                    <a:pt x="17186" y="16860"/>
                    <a:pt x="18541" y="17047"/>
                    <a:pt x="19615" y="16486"/>
                  </a:cubicBezTo>
                  <a:lnTo>
                    <a:pt x="19615" y="13357"/>
                  </a:lnTo>
                  <a:lnTo>
                    <a:pt x="15598" y="13964"/>
                  </a:lnTo>
                  <a:cubicBezTo>
                    <a:pt x="15692" y="15038"/>
                    <a:pt x="15785" y="16066"/>
                    <a:pt x="15879" y="17280"/>
                  </a:cubicBezTo>
                  <a:close/>
                  <a:moveTo>
                    <a:pt x="2942" y="11629"/>
                  </a:moveTo>
                  <a:lnTo>
                    <a:pt x="2942" y="15132"/>
                  </a:lnTo>
                  <a:cubicBezTo>
                    <a:pt x="3456" y="15319"/>
                    <a:pt x="5418" y="15132"/>
                    <a:pt x="6445" y="14758"/>
                  </a:cubicBezTo>
                  <a:cubicBezTo>
                    <a:pt x="6211" y="13591"/>
                    <a:pt x="6305" y="12376"/>
                    <a:pt x="6071" y="11115"/>
                  </a:cubicBezTo>
                  <a:close/>
                  <a:moveTo>
                    <a:pt x="20175" y="8921"/>
                  </a:moveTo>
                  <a:cubicBezTo>
                    <a:pt x="20222" y="10088"/>
                    <a:pt x="20269" y="11162"/>
                    <a:pt x="20362" y="12330"/>
                  </a:cubicBezTo>
                  <a:cubicBezTo>
                    <a:pt x="21623" y="12190"/>
                    <a:pt x="22884" y="12003"/>
                    <a:pt x="24145" y="11676"/>
                  </a:cubicBezTo>
                  <a:cubicBezTo>
                    <a:pt x="23911" y="10508"/>
                    <a:pt x="23865" y="9388"/>
                    <a:pt x="23444" y="8313"/>
                  </a:cubicBezTo>
                  <a:close/>
                  <a:moveTo>
                    <a:pt x="11115" y="13964"/>
                  </a:moveTo>
                  <a:cubicBezTo>
                    <a:pt x="12376" y="13871"/>
                    <a:pt x="13590" y="13637"/>
                    <a:pt x="14758" y="13264"/>
                  </a:cubicBezTo>
                  <a:cubicBezTo>
                    <a:pt x="14571" y="12143"/>
                    <a:pt x="14384" y="11022"/>
                    <a:pt x="14197" y="9855"/>
                  </a:cubicBezTo>
                  <a:lnTo>
                    <a:pt x="10788" y="10508"/>
                  </a:lnTo>
                  <a:cubicBezTo>
                    <a:pt x="10928" y="11629"/>
                    <a:pt x="11022" y="12703"/>
                    <a:pt x="11115" y="13964"/>
                  </a:cubicBezTo>
                  <a:close/>
                  <a:moveTo>
                    <a:pt x="10461" y="14151"/>
                  </a:moveTo>
                  <a:cubicBezTo>
                    <a:pt x="10321" y="12937"/>
                    <a:pt x="10228" y="11769"/>
                    <a:pt x="10088" y="10555"/>
                  </a:cubicBezTo>
                  <a:lnTo>
                    <a:pt x="6819" y="11022"/>
                  </a:lnTo>
                  <a:cubicBezTo>
                    <a:pt x="6912" y="12236"/>
                    <a:pt x="7005" y="13451"/>
                    <a:pt x="7099" y="14665"/>
                  </a:cubicBezTo>
                  <a:close/>
                  <a:moveTo>
                    <a:pt x="14851" y="14058"/>
                  </a:moveTo>
                  <a:lnTo>
                    <a:pt x="11255" y="14712"/>
                  </a:lnTo>
                  <a:cubicBezTo>
                    <a:pt x="11255" y="15272"/>
                    <a:pt x="11302" y="15786"/>
                    <a:pt x="11349" y="16253"/>
                  </a:cubicBezTo>
                  <a:cubicBezTo>
                    <a:pt x="11395" y="16720"/>
                    <a:pt x="11489" y="17233"/>
                    <a:pt x="11582" y="17841"/>
                  </a:cubicBezTo>
                  <a:lnTo>
                    <a:pt x="15131" y="17327"/>
                  </a:lnTo>
                  <a:cubicBezTo>
                    <a:pt x="15038" y="16206"/>
                    <a:pt x="14945" y="15179"/>
                    <a:pt x="14851" y="14011"/>
                  </a:cubicBezTo>
                  <a:close/>
                  <a:moveTo>
                    <a:pt x="10741" y="9761"/>
                  </a:moveTo>
                  <a:cubicBezTo>
                    <a:pt x="11909" y="9528"/>
                    <a:pt x="13030" y="9528"/>
                    <a:pt x="14104" y="9107"/>
                  </a:cubicBezTo>
                  <a:cubicBezTo>
                    <a:pt x="13964" y="7940"/>
                    <a:pt x="13870" y="6866"/>
                    <a:pt x="13777" y="5745"/>
                  </a:cubicBezTo>
                  <a:lnTo>
                    <a:pt x="10601" y="6118"/>
                  </a:lnTo>
                  <a:cubicBezTo>
                    <a:pt x="10648" y="7333"/>
                    <a:pt x="10695" y="8500"/>
                    <a:pt x="10741" y="9761"/>
                  </a:cubicBezTo>
                  <a:close/>
                  <a:moveTo>
                    <a:pt x="14384" y="4951"/>
                  </a:moveTo>
                  <a:cubicBezTo>
                    <a:pt x="15972" y="4577"/>
                    <a:pt x="17467" y="4811"/>
                    <a:pt x="18868" y="4344"/>
                  </a:cubicBezTo>
                  <a:cubicBezTo>
                    <a:pt x="18727" y="3503"/>
                    <a:pt x="18634" y="2709"/>
                    <a:pt x="18541" y="1915"/>
                  </a:cubicBezTo>
                  <a:lnTo>
                    <a:pt x="14384" y="2195"/>
                  </a:lnTo>
                  <a:close/>
                  <a:moveTo>
                    <a:pt x="5791" y="6399"/>
                  </a:moveTo>
                  <a:cubicBezTo>
                    <a:pt x="5277" y="6445"/>
                    <a:pt x="4717" y="6445"/>
                    <a:pt x="4203" y="6399"/>
                  </a:cubicBezTo>
                  <a:cubicBezTo>
                    <a:pt x="3830" y="6352"/>
                    <a:pt x="3503" y="6539"/>
                    <a:pt x="3456" y="6912"/>
                  </a:cubicBezTo>
                  <a:cubicBezTo>
                    <a:pt x="3129" y="8173"/>
                    <a:pt x="2989" y="9528"/>
                    <a:pt x="3036" y="10835"/>
                  </a:cubicBezTo>
                  <a:lnTo>
                    <a:pt x="6025" y="10462"/>
                  </a:lnTo>
                  <a:cubicBezTo>
                    <a:pt x="5978" y="9061"/>
                    <a:pt x="5885" y="7800"/>
                    <a:pt x="5791" y="6399"/>
                  </a:cubicBezTo>
                  <a:close/>
                  <a:moveTo>
                    <a:pt x="24565" y="16346"/>
                  </a:moveTo>
                  <a:lnTo>
                    <a:pt x="20455" y="17280"/>
                  </a:lnTo>
                  <a:cubicBezTo>
                    <a:pt x="20455" y="18167"/>
                    <a:pt x="20502" y="19008"/>
                    <a:pt x="20689" y="19895"/>
                  </a:cubicBezTo>
                  <a:cubicBezTo>
                    <a:pt x="21950" y="19709"/>
                    <a:pt x="23117" y="19895"/>
                    <a:pt x="24285" y="19522"/>
                  </a:cubicBezTo>
                  <a:cubicBezTo>
                    <a:pt x="24285" y="18448"/>
                    <a:pt x="24752" y="17467"/>
                    <a:pt x="24565" y="16299"/>
                  </a:cubicBezTo>
                  <a:close/>
                  <a:moveTo>
                    <a:pt x="3503" y="18868"/>
                  </a:moveTo>
                  <a:lnTo>
                    <a:pt x="6819" y="18494"/>
                  </a:lnTo>
                  <a:cubicBezTo>
                    <a:pt x="6678" y="17467"/>
                    <a:pt x="6585" y="16533"/>
                    <a:pt x="6445" y="15459"/>
                  </a:cubicBezTo>
                  <a:cubicBezTo>
                    <a:pt x="5277" y="15786"/>
                    <a:pt x="4063" y="15599"/>
                    <a:pt x="2942" y="16113"/>
                  </a:cubicBezTo>
                  <a:cubicBezTo>
                    <a:pt x="3129" y="17000"/>
                    <a:pt x="3269" y="17887"/>
                    <a:pt x="3503" y="18868"/>
                  </a:cubicBezTo>
                  <a:close/>
                  <a:moveTo>
                    <a:pt x="7145" y="15412"/>
                  </a:moveTo>
                  <a:lnTo>
                    <a:pt x="7612" y="18354"/>
                  </a:lnTo>
                  <a:cubicBezTo>
                    <a:pt x="8780" y="18121"/>
                    <a:pt x="9854" y="18214"/>
                    <a:pt x="10835" y="17887"/>
                  </a:cubicBezTo>
                  <a:cubicBezTo>
                    <a:pt x="10695" y="16813"/>
                    <a:pt x="10555" y="15879"/>
                    <a:pt x="10461" y="14898"/>
                  </a:cubicBezTo>
                  <a:cubicBezTo>
                    <a:pt x="9340" y="14992"/>
                    <a:pt x="8220" y="15132"/>
                    <a:pt x="7145" y="15459"/>
                  </a:cubicBezTo>
                  <a:close/>
                  <a:moveTo>
                    <a:pt x="16299" y="20176"/>
                  </a:moveTo>
                  <a:lnTo>
                    <a:pt x="19895" y="19895"/>
                  </a:lnTo>
                  <a:cubicBezTo>
                    <a:pt x="19848" y="19008"/>
                    <a:pt x="19755" y="18214"/>
                    <a:pt x="19661" y="17327"/>
                  </a:cubicBezTo>
                  <a:lnTo>
                    <a:pt x="16019" y="17887"/>
                  </a:lnTo>
                  <a:cubicBezTo>
                    <a:pt x="16112" y="18681"/>
                    <a:pt x="16206" y="19382"/>
                    <a:pt x="16299" y="20176"/>
                  </a:cubicBezTo>
                  <a:close/>
                  <a:moveTo>
                    <a:pt x="23211" y="7613"/>
                  </a:moveTo>
                  <a:cubicBezTo>
                    <a:pt x="22931" y="6585"/>
                    <a:pt x="22464" y="5605"/>
                    <a:pt x="21856" y="4717"/>
                  </a:cubicBezTo>
                  <a:lnTo>
                    <a:pt x="19708" y="4998"/>
                  </a:lnTo>
                  <a:cubicBezTo>
                    <a:pt x="19848" y="6072"/>
                    <a:pt x="19942" y="7099"/>
                    <a:pt x="20082" y="8173"/>
                  </a:cubicBezTo>
                  <a:close/>
                  <a:moveTo>
                    <a:pt x="10508" y="5231"/>
                  </a:moveTo>
                  <a:cubicBezTo>
                    <a:pt x="11582" y="5325"/>
                    <a:pt x="12656" y="5231"/>
                    <a:pt x="13730" y="4951"/>
                  </a:cubicBezTo>
                  <a:cubicBezTo>
                    <a:pt x="13637" y="4064"/>
                    <a:pt x="13590" y="3223"/>
                    <a:pt x="13497" y="2336"/>
                  </a:cubicBezTo>
                  <a:lnTo>
                    <a:pt x="11816" y="2522"/>
                  </a:lnTo>
                  <a:lnTo>
                    <a:pt x="10274" y="2756"/>
                  </a:lnTo>
                  <a:cubicBezTo>
                    <a:pt x="10321" y="3643"/>
                    <a:pt x="10415" y="4390"/>
                    <a:pt x="10508" y="5231"/>
                  </a:cubicBezTo>
                  <a:close/>
                  <a:moveTo>
                    <a:pt x="15552" y="20316"/>
                  </a:moveTo>
                  <a:cubicBezTo>
                    <a:pt x="15458" y="19475"/>
                    <a:pt x="15365" y="18775"/>
                    <a:pt x="15272" y="17934"/>
                  </a:cubicBezTo>
                  <a:lnTo>
                    <a:pt x="11629" y="18494"/>
                  </a:lnTo>
                  <a:cubicBezTo>
                    <a:pt x="11722" y="19242"/>
                    <a:pt x="11816" y="19895"/>
                    <a:pt x="11909" y="20643"/>
                  </a:cubicBezTo>
                  <a:close/>
                  <a:moveTo>
                    <a:pt x="9387" y="2849"/>
                  </a:moveTo>
                  <a:cubicBezTo>
                    <a:pt x="8360" y="3036"/>
                    <a:pt x="7286" y="2803"/>
                    <a:pt x="6398" y="3176"/>
                  </a:cubicBezTo>
                  <a:lnTo>
                    <a:pt x="6398" y="5605"/>
                  </a:lnTo>
                  <a:lnTo>
                    <a:pt x="9714" y="5371"/>
                  </a:lnTo>
                  <a:cubicBezTo>
                    <a:pt x="9761" y="4531"/>
                    <a:pt x="9621" y="3690"/>
                    <a:pt x="9387" y="2849"/>
                  </a:cubicBezTo>
                  <a:close/>
                  <a:moveTo>
                    <a:pt x="10928" y="18634"/>
                  </a:moveTo>
                  <a:lnTo>
                    <a:pt x="7612" y="19008"/>
                  </a:lnTo>
                  <a:cubicBezTo>
                    <a:pt x="7659" y="19709"/>
                    <a:pt x="7706" y="20316"/>
                    <a:pt x="7753" y="21016"/>
                  </a:cubicBezTo>
                  <a:lnTo>
                    <a:pt x="11115" y="20689"/>
                  </a:lnTo>
                  <a:cubicBezTo>
                    <a:pt x="11022" y="19989"/>
                    <a:pt x="10975" y="19335"/>
                    <a:pt x="10928" y="18634"/>
                  </a:cubicBezTo>
                  <a:close/>
                  <a:moveTo>
                    <a:pt x="6959" y="19288"/>
                  </a:moveTo>
                  <a:cubicBezTo>
                    <a:pt x="5838" y="19288"/>
                    <a:pt x="4717" y="19382"/>
                    <a:pt x="3643" y="19615"/>
                  </a:cubicBezTo>
                  <a:cubicBezTo>
                    <a:pt x="3830" y="20269"/>
                    <a:pt x="3970" y="20783"/>
                    <a:pt x="4157" y="21390"/>
                  </a:cubicBezTo>
                  <a:lnTo>
                    <a:pt x="6959" y="21110"/>
                  </a:lnTo>
                  <a:close/>
                  <a:moveTo>
                    <a:pt x="13450" y="794"/>
                  </a:moveTo>
                  <a:cubicBezTo>
                    <a:pt x="12329" y="748"/>
                    <a:pt x="11209" y="794"/>
                    <a:pt x="10134" y="935"/>
                  </a:cubicBezTo>
                  <a:cubicBezTo>
                    <a:pt x="10134" y="1355"/>
                    <a:pt x="10088" y="1728"/>
                    <a:pt x="10088" y="2102"/>
                  </a:cubicBezTo>
                  <a:lnTo>
                    <a:pt x="13497" y="1682"/>
                  </a:lnTo>
                  <a:cubicBezTo>
                    <a:pt x="13450" y="1355"/>
                    <a:pt x="13450" y="1121"/>
                    <a:pt x="13450" y="794"/>
                  </a:cubicBezTo>
                  <a:close/>
                  <a:moveTo>
                    <a:pt x="5604" y="3643"/>
                  </a:moveTo>
                  <a:lnTo>
                    <a:pt x="5418" y="3550"/>
                  </a:lnTo>
                  <a:cubicBezTo>
                    <a:pt x="4810" y="4110"/>
                    <a:pt x="4343" y="4857"/>
                    <a:pt x="4110" y="5651"/>
                  </a:cubicBezTo>
                  <a:lnTo>
                    <a:pt x="5558" y="5651"/>
                  </a:lnTo>
                  <a:close/>
                  <a:moveTo>
                    <a:pt x="21203" y="4017"/>
                  </a:moveTo>
                  <a:cubicBezTo>
                    <a:pt x="20782" y="3363"/>
                    <a:pt x="20175" y="2849"/>
                    <a:pt x="19475" y="2522"/>
                  </a:cubicBezTo>
                  <a:cubicBezTo>
                    <a:pt x="19521" y="3130"/>
                    <a:pt x="19568" y="3643"/>
                    <a:pt x="19615" y="4250"/>
                  </a:cubicBezTo>
                  <a:close/>
                  <a:moveTo>
                    <a:pt x="6959" y="2382"/>
                  </a:moveTo>
                  <a:lnTo>
                    <a:pt x="9387" y="2195"/>
                  </a:lnTo>
                  <a:cubicBezTo>
                    <a:pt x="9340" y="1822"/>
                    <a:pt x="9294" y="1542"/>
                    <a:pt x="9247" y="1215"/>
                  </a:cubicBezTo>
                  <a:cubicBezTo>
                    <a:pt x="8406" y="1448"/>
                    <a:pt x="7612" y="1869"/>
                    <a:pt x="6959" y="2382"/>
                  </a:cubicBezTo>
                  <a:close/>
                  <a:moveTo>
                    <a:pt x="14291" y="1542"/>
                  </a:moveTo>
                  <a:lnTo>
                    <a:pt x="15598" y="1448"/>
                  </a:lnTo>
                  <a:lnTo>
                    <a:pt x="16813" y="1355"/>
                  </a:lnTo>
                  <a:lnTo>
                    <a:pt x="16813" y="1121"/>
                  </a:lnTo>
                  <a:lnTo>
                    <a:pt x="14197" y="794"/>
                  </a:lnTo>
                  <a:cubicBezTo>
                    <a:pt x="14197" y="1121"/>
                    <a:pt x="14244" y="1308"/>
                    <a:pt x="14291" y="1542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58765A7-ACC7-5B56-3976-D3A8988642F7}"/>
              </a:ext>
            </a:extLst>
          </p:cNvPr>
          <p:cNvSpPr txBox="1"/>
          <p:nvPr/>
        </p:nvSpPr>
        <p:spPr>
          <a:xfrm>
            <a:off x="6882098" y="4209861"/>
            <a:ext cx="217136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Patrik tolog 2026788</a:t>
            </a:r>
          </a:p>
          <a:p>
            <a:r>
              <a:rPr lang="en-US" dirty="0"/>
              <a:t>Samuel Kirvej2130592</a:t>
            </a:r>
          </a:p>
          <a:p>
            <a:r>
              <a:rPr lang="en-US" dirty="0"/>
              <a:t>Sorin Pandele 2130592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7"/>
          <p:cNvSpPr txBox="1">
            <a:spLocks noGrp="1"/>
          </p:cNvSpPr>
          <p:nvPr>
            <p:ph type="title"/>
          </p:nvPr>
        </p:nvSpPr>
        <p:spPr>
          <a:xfrm>
            <a:off x="0" y="12259"/>
            <a:ext cx="3704095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2" name="Google Shape;232;p27"/>
          <p:cNvSpPr txBox="1">
            <a:spLocks noGrp="1"/>
          </p:cNvSpPr>
          <p:nvPr>
            <p:ph type="subTitle" idx="1"/>
          </p:nvPr>
        </p:nvSpPr>
        <p:spPr>
          <a:xfrm>
            <a:off x="4691553" y="2261866"/>
            <a:ext cx="4379499" cy="303403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was established by Jeff Bezos in Washington in 1994. 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is known as the vast internet-based company.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has made a status as a disruptor of well-developed businesses through technological invention and destructive reinvestment of revenue into resources (Singh et al. 2020).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3" name="Google Shape;233;p27"/>
          <p:cNvGrpSpPr/>
          <p:nvPr/>
        </p:nvGrpSpPr>
        <p:grpSpPr>
          <a:xfrm>
            <a:off x="4118355" y="774802"/>
            <a:ext cx="907289" cy="1556906"/>
            <a:chOff x="-1372300" y="1994450"/>
            <a:chExt cx="1322000" cy="2268550"/>
          </a:xfrm>
        </p:grpSpPr>
        <p:sp>
          <p:nvSpPr>
            <p:cNvPr id="234" name="Google Shape;234;p27"/>
            <p:cNvSpPr/>
            <p:nvPr/>
          </p:nvSpPr>
          <p:spPr>
            <a:xfrm>
              <a:off x="-1372300" y="1994450"/>
              <a:ext cx="1322000" cy="1925950"/>
            </a:xfrm>
            <a:custGeom>
              <a:avLst/>
              <a:gdLst/>
              <a:ahLst/>
              <a:cxnLst/>
              <a:rect l="l" t="t" r="r" b="b"/>
              <a:pathLst>
                <a:path w="52880" h="77038" extrusionOk="0">
                  <a:moveTo>
                    <a:pt x="27835" y="0"/>
                  </a:moveTo>
                  <a:cubicBezTo>
                    <a:pt x="23803" y="0"/>
                    <a:pt x="19764" y="855"/>
                    <a:pt x="16225" y="2445"/>
                  </a:cubicBezTo>
                  <a:cubicBezTo>
                    <a:pt x="6931" y="6612"/>
                    <a:pt x="1723" y="16507"/>
                    <a:pt x="761" y="26281"/>
                  </a:cubicBezTo>
                  <a:cubicBezTo>
                    <a:pt x="0" y="34373"/>
                    <a:pt x="2444" y="42145"/>
                    <a:pt x="7131" y="48635"/>
                  </a:cubicBezTo>
                  <a:cubicBezTo>
                    <a:pt x="10136" y="52841"/>
                    <a:pt x="13741" y="56567"/>
                    <a:pt x="16625" y="60853"/>
                  </a:cubicBezTo>
                  <a:cubicBezTo>
                    <a:pt x="19710" y="65500"/>
                    <a:pt x="20271" y="70908"/>
                    <a:pt x="20311" y="76357"/>
                  </a:cubicBezTo>
                  <a:cubicBezTo>
                    <a:pt x="20405" y="76310"/>
                    <a:pt x="20499" y="76290"/>
                    <a:pt x="20592" y="76290"/>
                  </a:cubicBezTo>
                  <a:cubicBezTo>
                    <a:pt x="20659" y="76290"/>
                    <a:pt x="20725" y="76300"/>
                    <a:pt x="20792" y="76316"/>
                  </a:cubicBezTo>
                  <a:cubicBezTo>
                    <a:pt x="20872" y="76276"/>
                    <a:pt x="20952" y="76236"/>
                    <a:pt x="21072" y="76236"/>
                  </a:cubicBezTo>
                  <a:cubicBezTo>
                    <a:pt x="21312" y="76236"/>
                    <a:pt x="21553" y="76236"/>
                    <a:pt x="21833" y="76276"/>
                  </a:cubicBezTo>
                  <a:cubicBezTo>
                    <a:pt x="21753" y="69827"/>
                    <a:pt x="20711" y="64098"/>
                    <a:pt x="16946" y="58690"/>
                  </a:cubicBezTo>
                  <a:cubicBezTo>
                    <a:pt x="12980" y="53001"/>
                    <a:pt x="7772" y="48234"/>
                    <a:pt x="4808" y="41905"/>
                  </a:cubicBezTo>
                  <a:cubicBezTo>
                    <a:pt x="120" y="31810"/>
                    <a:pt x="1643" y="18870"/>
                    <a:pt x="8653" y="10217"/>
                  </a:cubicBezTo>
                  <a:cubicBezTo>
                    <a:pt x="13313" y="4514"/>
                    <a:pt x="20432" y="1513"/>
                    <a:pt x="27594" y="1513"/>
                  </a:cubicBezTo>
                  <a:cubicBezTo>
                    <a:pt x="31700" y="1513"/>
                    <a:pt x="35821" y="2499"/>
                    <a:pt x="39500" y="4529"/>
                  </a:cubicBezTo>
                  <a:cubicBezTo>
                    <a:pt x="51318" y="11058"/>
                    <a:pt x="51518" y="28124"/>
                    <a:pt x="47512" y="39301"/>
                  </a:cubicBezTo>
                  <a:cubicBezTo>
                    <a:pt x="45148" y="45871"/>
                    <a:pt x="40021" y="50718"/>
                    <a:pt x="36655" y="56687"/>
                  </a:cubicBezTo>
                  <a:cubicBezTo>
                    <a:pt x="33531" y="62335"/>
                    <a:pt x="32730" y="68905"/>
                    <a:pt x="32089" y="75275"/>
                  </a:cubicBezTo>
                  <a:cubicBezTo>
                    <a:pt x="32213" y="75192"/>
                    <a:pt x="32348" y="75155"/>
                    <a:pt x="32480" y="75155"/>
                  </a:cubicBezTo>
                  <a:cubicBezTo>
                    <a:pt x="32858" y="75155"/>
                    <a:pt x="33210" y="75460"/>
                    <a:pt x="33210" y="75876"/>
                  </a:cubicBezTo>
                  <a:lnTo>
                    <a:pt x="33210" y="77038"/>
                  </a:lnTo>
                  <a:cubicBezTo>
                    <a:pt x="33330" y="76877"/>
                    <a:pt x="33411" y="76717"/>
                    <a:pt x="33451" y="76557"/>
                  </a:cubicBezTo>
                  <a:cubicBezTo>
                    <a:pt x="34252" y="68785"/>
                    <a:pt x="35293" y="61294"/>
                    <a:pt x="39660" y="54644"/>
                  </a:cubicBezTo>
                  <a:cubicBezTo>
                    <a:pt x="43225" y="49196"/>
                    <a:pt x="47312" y="44589"/>
                    <a:pt x="49435" y="38299"/>
                  </a:cubicBezTo>
                  <a:cubicBezTo>
                    <a:pt x="52880" y="28004"/>
                    <a:pt x="52319" y="13823"/>
                    <a:pt x="43946" y="5891"/>
                  </a:cubicBezTo>
                  <a:cubicBezTo>
                    <a:pt x="39658" y="1840"/>
                    <a:pt x="33754" y="0"/>
                    <a:pt x="27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7"/>
            <p:cNvSpPr/>
            <p:nvPr/>
          </p:nvSpPr>
          <p:spPr>
            <a:xfrm>
              <a:off x="-852525" y="3895350"/>
              <a:ext cx="273450" cy="43825"/>
            </a:xfrm>
            <a:custGeom>
              <a:avLst/>
              <a:gdLst/>
              <a:ahLst/>
              <a:cxnLst/>
              <a:rect l="l" t="t" r="r" b="b"/>
              <a:pathLst>
                <a:path w="10938" h="1753" extrusionOk="0">
                  <a:moveTo>
                    <a:pt x="9976" y="0"/>
                  </a:moveTo>
                  <a:lnTo>
                    <a:pt x="9976" y="280"/>
                  </a:lnTo>
                  <a:cubicBezTo>
                    <a:pt x="9976" y="781"/>
                    <a:pt x="9595" y="1032"/>
                    <a:pt x="9214" y="1032"/>
                  </a:cubicBezTo>
                  <a:cubicBezTo>
                    <a:pt x="8834" y="1032"/>
                    <a:pt x="8453" y="781"/>
                    <a:pt x="8453" y="280"/>
                  </a:cubicBezTo>
                  <a:lnTo>
                    <a:pt x="8453" y="40"/>
                  </a:lnTo>
                  <a:cubicBezTo>
                    <a:pt x="6971" y="120"/>
                    <a:pt x="5409" y="200"/>
                    <a:pt x="3926" y="240"/>
                  </a:cubicBezTo>
                  <a:cubicBezTo>
                    <a:pt x="3832" y="619"/>
                    <a:pt x="3540" y="783"/>
                    <a:pt x="3243" y="783"/>
                  </a:cubicBezTo>
                  <a:cubicBezTo>
                    <a:pt x="2910" y="783"/>
                    <a:pt x="2569" y="579"/>
                    <a:pt x="2484" y="240"/>
                  </a:cubicBezTo>
                  <a:lnTo>
                    <a:pt x="281" y="240"/>
                  </a:lnTo>
                  <a:cubicBezTo>
                    <a:pt x="161" y="240"/>
                    <a:pt x="81" y="240"/>
                    <a:pt x="1" y="280"/>
                  </a:cubicBezTo>
                  <a:cubicBezTo>
                    <a:pt x="321" y="321"/>
                    <a:pt x="601" y="601"/>
                    <a:pt x="601" y="961"/>
                  </a:cubicBezTo>
                  <a:lnTo>
                    <a:pt x="601" y="1723"/>
                  </a:lnTo>
                  <a:cubicBezTo>
                    <a:pt x="1202" y="1744"/>
                    <a:pt x="1803" y="1752"/>
                    <a:pt x="2403" y="1752"/>
                  </a:cubicBezTo>
                  <a:cubicBezTo>
                    <a:pt x="5248" y="1752"/>
                    <a:pt x="8092" y="1555"/>
                    <a:pt x="10937" y="1522"/>
                  </a:cubicBezTo>
                  <a:cubicBezTo>
                    <a:pt x="10937" y="961"/>
                    <a:pt x="10937" y="441"/>
                    <a:pt x="10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7"/>
            <p:cNvSpPr/>
            <p:nvPr/>
          </p:nvSpPr>
          <p:spPr>
            <a:xfrm>
              <a:off x="-876550" y="3873325"/>
              <a:ext cx="339450" cy="389675"/>
            </a:xfrm>
            <a:custGeom>
              <a:avLst/>
              <a:gdLst/>
              <a:ahLst/>
              <a:cxnLst/>
              <a:rect l="l" t="t" r="r" b="b"/>
              <a:pathLst>
                <a:path w="13578" h="15587" extrusionOk="0">
                  <a:moveTo>
                    <a:pt x="12630" y="0"/>
                  </a:moveTo>
                  <a:cubicBezTo>
                    <a:pt x="12494" y="0"/>
                    <a:pt x="12352" y="38"/>
                    <a:pt x="12219" y="120"/>
                  </a:cubicBezTo>
                  <a:cubicBezTo>
                    <a:pt x="12018" y="240"/>
                    <a:pt x="11858" y="480"/>
                    <a:pt x="11898" y="721"/>
                  </a:cubicBezTo>
                  <a:lnTo>
                    <a:pt x="11898" y="921"/>
                  </a:lnTo>
                  <a:cubicBezTo>
                    <a:pt x="11898" y="1362"/>
                    <a:pt x="11898" y="1842"/>
                    <a:pt x="11898" y="2403"/>
                  </a:cubicBezTo>
                  <a:cubicBezTo>
                    <a:pt x="11938" y="3485"/>
                    <a:pt x="11978" y="4687"/>
                    <a:pt x="11898" y="5929"/>
                  </a:cubicBezTo>
                  <a:cubicBezTo>
                    <a:pt x="12339" y="6249"/>
                    <a:pt x="12299" y="6930"/>
                    <a:pt x="11818" y="7211"/>
                  </a:cubicBezTo>
                  <a:cubicBezTo>
                    <a:pt x="11778" y="8052"/>
                    <a:pt x="11658" y="8893"/>
                    <a:pt x="11457" y="9734"/>
                  </a:cubicBezTo>
                  <a:cubicBezTo>
                    <a:pt x="12058" y="10135"/>
                    <a:pt x="11738" y="11096"/>
                    <a:pt x="11017" y="11096"/>
                  </a:cubicBezTo>
                  <a:cubicBezTo>
                    <a:pt x="10376" y="12659"/>
                    <a:pt x="9294" y="13820"/>
                    <a:pt x="7491" y="14061"/>
                  </a:cubicBezTo>
                  <a:cubicBezTo>
                    <a:pt x="7255" y="14091"/>
                    <a:pt x="7027" y="14105"/>
                    <a:pt x="6809" y="14105"/>
                  </a:cubicBezTo>
                  <a:cubicBezTo>
                    <a:pt x="4702" y="14105"/>
                    <a:pt x="3447" y="12747"/>
                    <a:pt x="2684" y="10896"/>
                  </a:cubicBezTo>
                  <a:lnTo>
                    <a:pt x="2364" y="10856"/>
                  </a:lnTo>
                  <a:cubicBezTo>
                    <a:pt x="1643" y="10696"/>
                    <a:pt x="1723" y="9774"/>
                    <a:pt x="2203" y="9494"/>
                  </a:cubicBezTo>
                  <a:cubicBezTo>
                    <a:pt x="2003" y="8613"/>
                    <a:pt x="1843" y="7731"/>
                    <a:pt x="1763" y="6850"/>
                  </a:cubicBezTo>
                  <a:lnTo>
                    <a:pt x="1442" y="6850"/>
                  </a:lnTo>
                  <a:cubicBezTo>
                    <a:pt x="441" y="6850"/>
                    <a:pt x="441" y="5368"/>
                    <a:pt x="1442" y="5368"/>
                  </a:cubicBezTo>
                  <a:lnTo>
                    <a:pt x="1603" y="5368"/>
                  </a:lnTo>
                  <a:cubicBezTo>
                    <a:pt x="1562" y="4366"/>
                    <a:pt x="1522" y="3405"/>
                    <a:pt x="1522" y="2604"/>
                  </a:cubicBezTo>
                  <a:lnTo>
                    <a:pt x="1522" y="1842"/>
                  </a:lnTo>
                  <a:cubicBezTo>
                    <a:pt x="1562" y="1522"/>
                    <a:pt x="1282" y="1202"/>
                    <a:pt x="962" y="1161"/>
                  </a:cubicBezTo>
                  <a:cubicBezTo>
                    <a:pt x="895" y="1145"/>
                    <a:pt x="829" y="1135"/>
                    <a:pt x="762" y="1135"/>
                  </a:cubicBezTo>
                  <a:cubicBezTo>
                    <a:pt x="669" y="1135"/>
                    <a:pt x="575" y="1155"/>
                    <a:pt x="481" y="1202"/>
                  </a:cubicBezTo>
                  <a:cubicBezTo>
                    <a:pt x="200" y="1282"/>
                    <a:pt x="0" y="1562"/>
                    <a:pt x="40" y="1842"/>
                  </a:cubicBezTo>
                  <a:cubicBezTo>
                    <a:pt x="40" y="6770"/>
                    <a:pt x="321" y="15423"/>
                    <a:pt x="6931" y="15583"/>
                  </a:cubicBezTo>
                  <a:cubicBezTo>
                    <a:pt x="7004" y="15585"/>
                    <a:pt x="7077" y="15586"/>
                    <a:pt x="7150" y="15586"/>
                  </a:cubicBezTo>
                  <a:cubicBezTo>
                    <a:pt x="13578" y="15586"/>
                    <a:pt x="13460" y="6834"/>
                    <a:pt x="13380" y="1883"/>
                  </a:cubicBezTo>
                  <a:lnTo>
                    <a:pt x="13380" y="761"/>
                  </a:lnTo>
                  <a:cubicBezTo>
                    <a:pt x="13380" y="314"/>
                    <a:pt x="13026" y="0"/>
                    <a:pt x="12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7"/>
            <p:cNvSpPr/>
            <p:nvPr/>
          </p:nvSpPr>
          <p:spPr>
            <a:xfrm>
              <a:off x="-864550" y="4006500"/>
              <a:ext cx="302500" cy="49100"/>
            </a:xfrm>
            <a:custGeom>
              <a:avLst/>
              <a:gdLst/>
              <a:ahLst/>
              <a:cxnLst/>
              <a:rect l="l" t="t" r="r" b="b"/>
              <a:pathLst>
                <a:path w="12100" h="1964" extrusionOk="0">
                  <a:moveTo>
                    <a:pt x="1002" y="1"/>
                  </a:moveTo>
                  <a:cubicBezTo>
                    <a:pt x="1" y="1"/>
                    <a:pt x="1" y="1523"/>
                    <a:pt x="1002" y="1523"/>
                  </a:cubicBezTo>
                  <a:lnTo>
                    <a:pt x="1283" y="1523"/>
                  </a:lnTo>
                  <a:cubicBezTo>
                    <a:pt x="4528" y="1563"/>
                    <a:pt x="7813" y="1924"/>
                    <a:pt x="11017" y="1964"/>
                  </a:cubicBezTo>
                  <a:cubicBezTo>
                    <a:pt x="11779" y="1964"/>
                    <a:pt x="12099" y="1002"/>
                    <a:pt x="11458" y="602"/>
                  </a:cubicBezTo>
                  <a:cubicBezTo>
                    <a:pt x="11338" y="481"/>
                    <a:pt x="11178" y="441"/>
                    <a:pt x="11017" y="441"/>
                  </a:cubicBezTo>
                  <a:cubicBezTo>
                    <a:pt x="7733" y="441"/>
                    <a:pt x="4448" y="81"/>
                    <a:pt x="1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7"/>
            <p:cNvSpPr/>
            <p:nvPr/>
          </p:nvSpPr>
          <p:spPr>
            <a:xfrm>
              <a:off x="-835500" y="4106300"/>
              <a:ext cx="260425" cy="45450"/>
            </a:xfrm>
            <a:custGeom>
              <a:avLst/>
              <a:gdLst/>
              <a:ahLst/>
              <a:cxnLst/>
              <a:rect l="l" t="t" r="r" b="b"/>
              <a:pathLst>
                <a:path w="10417" h="1818" extrusionOk="0">
                  <a:moveTo>
                    <a:pt x="7181" y="0"/>
                  </a:moveTo>
                  <a:cubicBezTo>
                    <a:pt x="5750" y="0"/>
                    <a:pt x="4311" y="251"/>
                    <a:pt x="2870" y="251"/>
                  </a:cubicBezTo>
                  <a:cubicBezTo>
                    <a:pt x="2288" y="251"/>
                    <a:pt x="1705" y="210"/>
                    <a:pt x="1122" y="95"/>
                  </a:cubicBezTo>
                  <a:cubicBezTo>
                    <a:pt x="1079" y="84"/>
                    <a:pt x="1034" y="79"/>
                    <a:pt x="986" y="79"/>
                  </a:cubicBezTo>
                  <a:cubicBezTo>
                    <a:pt x="858" y="79"/>
                    <a:pt x="719" y="116"/>
                    <a:pt x="602" y="175"/>
                  </a:cubicBezTo>
                  <a:cubicBezTo>
                    <a:pt x="81" y="495"/>
                    <a:pt x="1" y="1377"/>
                    <a:pt x="722" y="1537"/>
                  </a:cubicBezTo>
                  <a:lnTo>
                    <a:pt x="1082" y="1617"/>
                  </a:lnTo>
                  <a:cubicBezTo>
                    <a:pt x="1546" y="1686"/>
                    <a:pt x="2014" y="1713"/>
                    <a:pt x="2484" y="1713"/>
                  </a:cubicBezTo>
                  <a:cubicBezTo>
                    <a:pt x="3930" y="1713"/>
                    <a:pt x="5396" y="1465"/>
                    <a:pt x="6841" y="1465"/>
                  </a:cubicBezTo>
                  <a:cubicBezTo>
                    <a:pt x="7641" y="1465"/>
                    <a:pt x="8435" y="1541"/>
                    <a:pt x="9214" y="1777"/>
                  </a:cubicBezTo>
                  <a:lnTo>
                    <a:pt x="9375" y="1817"/>
                  </a:lnTo>
                  <a:cubicBezTo>
                    <a:pt x="10136" y="1817"/>
                    <a:pt x="10416" y="856"/>
                    <a:pt x="9815" y="415"/>
                  </a:cubicBezTo>
                  <a:cubicBezTo>
                    <a:pt x="9775" y="375"/>
                    <a:pt x="9695" y="335"/>
                    <a:pt x="9615" y="335"/>
                  </a:cubicBezTo>
                  <a:cubicBezTo>
                    <a:pt x="8807" y="81"/>
                    <a:pt x="7995" y="0"/>
                    <a:pt x="71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7"/>
            <p:cNvSpPr/>
            <p:nvPr/>
          </p:nvSpPr>
          <p:spPr>
            <a:xfrm>
              <a:off x="-1108900" y="2598325"/>
              <a:ext cx="718100" cy="1322825"/>
            </a:xfrm>
            <a:custGeom>
              <a:avLst/>
              <a:gdLst/>
              <a:ahLst/>
              <a:cxnLst/>
              <a:rect l="l" t="t" r="r" b="b"/>
              <a:pathLst>
                <a:path w="28724" h="52913" extrusionOk="0">
                  <a:moveTo>
                    <a:pt x="10015" y="2367"/>
                  </a:moveTo>
                  <a:cubicBezTo>
                    <a:pt x="10256" y="2807"/>
                    <a:pt x="10416" y="3328"/>
                    <a:pt x="10496" y="3809"/>
                  </a:cubicBezTo>
                  <a:cubicBezTo>
                    <a:pt x="10616" y="4290"/>
                    <a:pt x="10696" y="4730"/>
                    <a:pt x="10696" y="5211"/>
                  </a:cubicBezTo>
                  <a:cubicBezTo>
                    <a:pt x="10376" y="4850"/>
                    <a:pt x="10095" y="4570"/>
                    <a:pt x="9895" y="4330"/>
                  </a:cubicBezTo>
                  <a:lnTo>
                    <a:pt x="9374" y="3649"/>
                  </a:lnTo>
                  <a:cubicBezTo>
                    <a:pt x="8934" y="3128"/>
                    <a:pt x="9134" y="2687"/>
                    <a:pt x="10015" y="2367"/>
                  </a:cubicBezTo>
                  <a:close/>
                  <a:moveTo>
                    <a:pt x="19061" y="1826"/>
                  </a:moveTo>
                  <a:cubicBezTo>
                    <a:pt x="19358" y="1826"/>
                    <a:pt x="19582" y="2665"/>
                    <a:pt x="19469" y="3088"/>
                  </a:cubicBezTo>
                  <a:cubicBezTo>
                    <a:pt x="19269" y="3729"/>
                    <a:pt x="19029" y="4330"/>
                    <a:pt x="18708" y="4890"/>
                  </a:cubicBezTo>
                  <a:cubicBezTo>
                    <a:pt x="18588" y="5131"/>
                    <a:pt x="18468" y="5371"/>
                    <a:pt x="18308" y="5612"/>
                  </a:cubicBezTo>
                  <a:cubicBezTo>
                    <a:pt x="18268" y="5411"/>
                    <a:pt x="18228" y="5211"/>
                    <a:pt x="18188" y="5051"/>
                  </a:cubicBezTo>
                  <a:cubicBezTo>
                    <a:pt x="18147" y="4129"/>
                    <a:pt x="18308" y="3208"/>
                    <a:pt x="18668" y="2367"/>
                  </a:cubicBezTo>
                  <a:cubicBezTo>
                    <a:pt x="18799" y="1975"/>
                    <a:pt x="18937" y="1826"/>
                    <a:pt x="19061" y="1826"/>
                  </a:cubicBezTo>
                  <a:close/>
                  <a:moveTo>
                    <a:pt x="26378" y="5021"/>
                  </a:moveTo>
                  <a:cubicBezTo>
                    <a:pt x="26734" y="5021"/>
                    <a:pt x="26273" y="6225"/>
                    <a:pt x="26119" y="6533"/>
                  </a:cubicBezTo>
                  <a:cubicBezTo>
                    <a:pt x="25599" y="7454"/>
                    <a:pt x="24557" y="8015"/>
                    <a:pt x="23596" y="8416"/>
                  </a:cubicBezTo>
                  <a:cubicBezTo>
                    <a:pt x="24116" y="7254"/>
                    <a:pt x="24838" y="6252"/>
                    <a:pt x="25799" y="5411"/>
                  </a:cubicBezTo>
                  <a:cubicBezTo>
                    <a:pt x="26088" y="5132"/>
                    <a:pt x="26270" y="5021"/>
                    <a:pt x="26378" y="5021"/>
                  </a:cubicBezTo>
                  <a:close/>
                  <a:moveTo>
                    <a:pt x="2524" y="5972"/>
                  </a:moveTo>
                  <a:lnTo>
                    <a:pt x="2524" y="5972"/>
                  </a:lnTo>
                  <a:cubicBezTo>
                    <a:pt x="3766" y="6172"/>
                    <a:pt x="4847" y="7574"/>
                    <a:pt x="5729" y="8977"/>
                  </a:cubicBezTo>
                  <a:cubicBezTo>
                    <a:pt x="5569" y="8937"/>
                    <a:pt x="5408" y="8896"/>
                    <a:pt x="5248" y="8856"/>
                  </a:cubicBezTo>
                  <a:cubicBezTo>
                    <a:pt x="4567" y="8656"/>
                    <a:pt x="3926" y="8376"/>
                    <a:pt x="3325" y="8015"/>
                  </a:cubicBezTo>
                  <a:lnTo>
                    <a:pt x="2804" y="7735"/>
                  </a:lnTo>
                  <a:cubicBezTo>
                    <a:pt x="1963" y="7374"/>
                    <a:pt x="1883" y="6773"/>
                    <a:pt x="2524" y="5972"/>
                  </a:cubicBezTo>
                  <a:close/>
                  <a:moveTo>
                    <a:pt x="26744" y="11502"/>
                  </a:moveTo>
                  <a:cubicBezTo>
                    <a:pt x="26938" y="11502"/>
                    <a:pt x="26720" y="11832"/>
                    <a:pt x="26039" y="11941"/>
                  </a:cubicBezTo>
                  <a:cubicBezTo>
                    <a:pt x="26079" y="11901"/>
                    <a:pt x="26119" y="11821"/>
                    <a:pt x="26200" y="11781"/>
                  </a:cubicBezTo>
                  <a:cubicBezTo>
                    <a:pt x="26469" y="11575"/>
                    <a:pt x="26653" y="11502"/>
                    <a:pt x="26744" y="11502"/>
                  </a:cubicBezTo>
                  <a:close/>
                  <a:moveTo>
                    <a:pt x="19366" y="0"/>
                  </a:moveTo>
                  <a:cubicBezTo>
                    <a:pt x="19334" y="0"/>
                    <a:pt x="19302" y="1"/>
                    <a:pt x="19269" y="3"/>
                  </a:cubicBezTo>
                  <a:cubicBezTo>
                    <a:pt x="18027" y="123"/>
                    <a:pt x="17466" y="1285"/>
                    <a:pt x="17066" y="2407"/>
                  </a:cubicBezTo>
                  <a:cubicBezTo>
                    <a:pt x="16545" y="3929"/>
                    <a:pt x="16625" y="5571"/>
                    <a:pt x="17306" y="7014"/>
                  </a:cubicBezTo>
                  <a:cubicBezTo>
                    <a:pt x="17186" y="7174"/>
                    <a:pt x="17066" y="7334"/>
                    <a:pt x="16906" y="7534"/>
                  </a:cubicBezTo>
                  <a:cubicBezTo>
                    <a:pt x="16487" y="7980"/>
                    <a:pt x="15991" y="8164"/>
                    <a:pt x="15457" y="8164"/>
                  </a:cubicBezTo>
                  <a:cubicBezTo>
                    <a:pt x="14357" y="8164"/>
                    <a:pt x="13097" y="7383"/>
                    <a:pt x="12018" y="6493"/>
                  </a:cubicBezTo>
                  <a:cubicBezTo>
                    <a:pt x="12178" y="5772"/>
                    <a:pt x="12219" y="5051"/>
                    <a:pt x="12098" y="4370"/>
                  </a:cubicBezTo>
                  <a:cubicBezTo>
                    <a:pt x="11898" y="2968"/>
                    <a:pt x="11578" y="1485"/>
                    <a:pt x="10376" y="644"/>
                  </a:cubicBezTo>
                  <a:cubicBezTo>
                    <a:pt x="10156" y="481"/>
                    <a:pt x="9892" y="410"/>
                    <a:pt x="9616" y="410"/>
                  </a:cubicBezTo>
                  <a:cubicBezTo>
                    <a:pt x="8735" y="410"/>
                    <a:pt x="7724" y="1133"/>
                    <a:pt x="7572" y="1926"/>
                  </a:cubicBezTo>
                  <a:cubicBezTo>
                    <a:pt x="7291" y="3488"/>
                    <a:pt x="8213" y="4690"/>
                    <a:pt x="9174" y="5812"/>
                  </a:cubicBezTo>
                  <a:cubicBezTo>
                    <a:pt x="9494" y="6172"/>
                    <a:pt x="9895" y="6613"/>
                    <a:pt x="10336" y="7014"/>
                  </a:cubicBezTo>
                  <a:cubicBezTo>
                    <a:pt x="9855" y="8175"/>
                    <a:pt x="8773" y="8977"/>
                    <a:pt x="7531" y="9097"/>
                  </a:cubicBezTo>
                  <a:cubicBezTo>
                    <a:pt x="6269" y="6860"/>
                    <a:pt x="4551" y="4396"/>
                    <a:pt x="2496" y="4396"/>
                  </a:cubicBezTo>
                  <a:cubicBezTo>
                    <a:pt x="2269" y="4396"/>
                    <a:pt x="2038" y="4426"/>
                    <a:pt x="1803" y="4490"/>
                  </a:cubicBezTo>
                  <a:cubicBezTo>
                    <a:pt x="601" y="4890"/>
                    <a:pt x="0" y="6252"/>
                    <a:pt x="561" y="7374"/>
                  </a:cubicBezTo>
                  <a:cubicBezTo>
                    <a:pt x="1442" y="9177"/>
                    <a:pt x="3606" y="9938"/>
                    <a:pt x="5368" y="10499"/>
                  </a:cubicBezTo>
                  <a:cubicBezTo>
                    <a:pt x="5809" y="10619"/>
                    <a:pt x="6250" y="10699"/>
                    <a:pt x="6690" y="10699"/>
                  </a:cubicBezTo>
                  <a:cubicBezTo>
                    <a:pt x="6850" y="11020"/>
                    <a:pt x="6971" y="11300"/>
                    <a:pt x="7131" y="11500"/>
                  </a:cubicBezTo>
                  <a:cubicBezTo>
                    <a:pt x="10216" y="17069"/>
                    <a:pt x="11818" y="23278"/>
                    <a:pt x="13060" y="29487"/>
                  </a:cubicBezTo>
                  <a:cubicBezTo>
                    <a:pt x="14502" y="36858"/>
                    <a:pt x="14382" y="44430"/>
                    <a:pt x="12739" y="51761"/>
                  </a:cubicBezTo>
                  <a:cubicBezTo>
                    <a:pt x="12699" y="51881"/>
                    <a:pt x="12699" y="52041"/>
                    <a:pt x="12739" y="52161"/>
                  </a:cubicBezTo>
                  <a:cubicBezTo>
                    <a:pt x="12824" y="52500"/>
                    <a:pt x="13165" y="52704"/>
                    <a:pt x="13492" y="52704"/>
                  </a:cubicBezTo>
                  <a:cubicBezTo>
                    <a:pt x="13784" y="52704"/>
                    <a:pt x="14066" y="52540"/>
                    <a:pt x="14141" y="52161"/>
                  </a:cubicBezTo>
                  <a:lnTo>
                    <a:pt x="14141" y="52121"/>
                  </a:lnTo>
                  <a:cubicBezTo>
                    <a:pt x="15664" y="45391"/>
                    <a:pt x="15944" y="38421"/>
                    <a:pt x="14943" y="31611"/>
                  </a:cubicBezTo>
                  <a:cubicBezTo>
                    <a:pt x="13941" y="25041"/>
                    <a:pt x="12379" y="17710"/>
                    <a:pt x="9054" y="11901"/>
                  </a:cubicBezTo>
                  <a:cubicBezTo>
                    <a:pt x="8853" y="11540"/>
                    <a:pt x="8573" y="11020"/>
                    <a:pt x="8293" y="10459"/>
                  </a:cubicBezTo>
                  <a:cubicBezTo>
                    <a:pt x="9615" y="10058"/>
                    <a:pt x="10736" y="9177"/>
                    <a:pt x="11417" y="7935"/>
                  </a:cubicBezTo>
                  <a:cubicBezTo>
                    <a:pt x="12178" y="8656"/>
                    <a:pt x="13140" y="9177"/>
                    <a:pt x="14141" y="9457"/>
                  </a:cubicBezTo>
                  <a:cubicBezTo>
                    <a:pt x="14400" y="9500"/>
                    <a:pt x="14660" y="9522"/>
                    <a:pt x="14919" y="9522"/>
                  </a:cubicBezTo>
                  <a:cubicBezTo>
                    <a:pt x="16102" y="9522"/>
                    <a:pt x="17260" y="9077"/>
                    <a:pt x="18147" y="8255"/>
                  </a:cubicBezTo>
                  <a:cubicBezTo>
                    <a:pt x="19069" y="9337"/>
                    <a:pt x="20391" y="10018"/>
                    <a:pt x="21833" y="10098"/>
                  </a:cubicBezTo>
                  <a:cubicBezTo>
                    <a:pt x="21793" y="10459"/>
                    <a:pt x="21793" y="10779"/>
                    <a:pt x="21833" y="11100"/>
                  </a:cubicBezTo>
                  <a:cubicBezTo>
                    <a:pt x="21993" y="11821"/>
                    <a:pt x="22434" y="12382"/>
                    <a:pt x="23035" y="12742"/>
                  </a:cubicBezTo>
                  <a:cubicBezTo>
                    <a:pt x="22033" y="14024"/>
                    <a:pt x="21593" y="15466"/>
                    <a:pt x="21272" y="17149"/>
                  </a:cubicBezTo>
                  <a:cubicBezTo>
                    <a:pt x="20551" y="20794"/>
                    <a:pt x="20150" y="24520"/>
                    <a:pt x="20030" y="28286"/>
                  </a:cubicBezTo>
                  <a:cubicBezTo>
                    <a:pt x="19830" y="36177"/>
                    <a:pt x="18748" y="44029"/>
                    <a:pt x="18708" y="51961"/>
                  </a:cubicBezTo>
                  <a:lnTo>
                    <a:pt x="18708" y="52161"/>
                  </a:lnTo>
                  <a:cubicBezTo>
                    <a:pt x="18708" y="52662"/>
                    <a:pt x="19079" y="52913"/>
                    <a:pt x="19449" y="52913"/>
                  </a:cubicBezTo>
                  <a:cubicBezTo>
                    <a:pt x="19820" y="52913"/>
                    <a:pt x="20191" y="52662"/>
                    <a:pt x="20191" y="52161"/>
                  </a:cubicBezTo>
                  <a:lnTo>
                    <a:pt x="20191" y="51921"/>
                  </a:lnTo>
                  <a:cubicBezTo>
                    <a:pt x="20271" y="44630"/>
                    <a:pt x="21032" y="37379"/>
                    <a:pt x="21472" y="30168"/>
                  </a:cubicBezTo>
                  <a:cubicBezTo>
                    <a:pt x="21753" y="26483"/>
                    <a:pt x="21913" y="22877"/>
                    <a:pt x="22474" y="19232"/>
                  </a:cubicBezTo>
                  <a:cubicBezTo>
                    <a:pt x="22835" y="16908"/>
                    <a:pt x="23195" y="15026"/>
                    <a:pt x="24557" y="13343"/>
                  </a:cubicBezTo>
                  <a:cubicBezTo>
                    <a:pt x="24980" y="13446"/>
                    <a:pt x="25414" y="13502"/>
                    <a:pt x="25831" y="13502"/>
                  </a:cubicBezTo>
                  <a:cubicBezTo>
                    <a:pt x="27032" y="13502"/>
                    <a:pt x="28095" y="13042"/>
                    <a:pt x="28363" y="11941"/>
                  </a:cubicBezTo>
                  <a:cubicBezTo>
                    <a:pt x="28521" y="11151"/>
                    <a:pt x="28445" y="9737"/>
                    <a:pt x="27328" y="9737"/>
                  </a:cubicBezTo>
                  <a:cubicBezTo>
                    <a:pt x="27313" y="9737"/>
                    <a:pt x="27297" y="9737"/>
                    <a:pt x="27281" y="9738"/>
                  </a:cubicBezTo>
                  <a:cubicBezTo>
                    <a:pt x="26079" y="9778"/>
                    <a:pt x="24958" y="10739"/>
                    <a:pt x="24076" y="11621"/>
                  </a:cubicBezTo>
                  <a:cubicBezTo>
                    <a:pt x="23596" y="11260"/>
                    <a:pt x="23275" y="10699"/>
                    <a:pt x="23275" y="10098"/>
                  </a:cubicBezTo>
                  <a:cubicBezTo>
                    <a:pt x="25198" y="9698"/>
                    <a:pt x="26800" y="8456"/>
                    <a:pt x="27722" y="6733"/>
                  </a:cubicBezTo>
                  <a:cubicBezTo>
                    <a:pt x="28163" y="5932"/>
                    <a:pt x="28723" y="3809"/>
                    <a:pt x="27441" y="3408"/>
                  </a:cubicBezTo>
                  <a:cubicBezTo>
                    <a:pt x="27167" y="3312"/>
                    <a:pt x="26898" y="3268"/>
                    <a:pt x="26635" y="3268"/>
                  </a:cubicBezTo>
                  <a:cubicBezTo>
                    <a:pt x="24481" y="3268"/>
                    <a:pt x="22756" y="6272"/>
                    <a:pt x="22113" y="8736"/>
                  </a:cubicBezTo>
                  <a:cubicBezTo>
                    <a:pt x="20952" y="8656"/>
                    <a:pt x="19910" y="8135"/>
                    <a:pt x="19189" y="7254"/>
                  </a:cubicBezTo>
                  <a:cubicBezTo>
                    <a:pt x="20311" y="5892"/>
                    <a:pt x="20992" y="4209"/>
                    <a:pt x="21072" y="2407"/>
                  </a:cubicBezTo>
                  <a:cubicBezTo>
                    <a:pt x="21072" y="1470"/>
                    <a:pt x="20577" y="0"/>
                    <a:pt x="19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" name="Google Shape;232;p27"/>
          <p:cNvSpPr txBox="1">
            <a:spLocks/>
          </p:cNvSpPr>
          <p:nvPr/>
        </p:nvSpPr>
        <p:spPr>
          <a:xfrm>
            <a:off x="231489" y="2261866"/>
            <a:ext cx="4379499" cy="30340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modern working scenario, communication is a vital need for businesses to survive.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helps manage interactions and allows foster group dynamics.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shed light on the communication issues faced at Amazon.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the presentation will enlighten issues and recommend appropriate channels of communication.</a:t>
            </a:r>
          </a:p>
        </p:txBody>
      </p:sp>
      <p:sp>
        <p:nvSpPr>
          <p:cNvPr id="13" name="Google Shape;231;p27"/>
          <p:cNvSpPr txBox="1">
            <a:spLocks/>
          </p:cNvSpPr>
          <p:nvPr/>
        </p:nvSpPr>
        <p:spPr>
          <a:xfrm>
            <a:off x="5439905" y="10101"/>
            <a:ext cx="3704095" cy="1059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Special Elite"/>
              <a:buNone/>
              <a:defRPr sz="44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r>
              <a:rPr lang="en-US" sz="36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Brief Overview of Amazon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7068457" y="1435692"/>
            <a:ext cx="638629" cy="719980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/>
          <p:cNvSpPr/>
          <p:nvPr/>
        </p:nvSpPr>
        <p:spPr>
          <a:xfrm>
            <a:off x="1531257" y="1093384"/>
            <a:ext cx="638629" cy="719980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8"/>
          <p:cNvSpPr txBox="1">
            <a:spLocks noGrp="1"/>
          </p:cNvSpPr>
          <p:nvPr>
            <p:ph type="subTitle" idx="1"/>
          </p:nvPr>
        </p:nvSpPr>
        <p:spPr>
          <a:xfrm>
            <a:off x="1683657" y="1219200"/>
            <a:ext cx="5052464" cy="20538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business to prosper, communication is the key.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benefits of effective communication.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team building is a major benefit which helps encourage workers.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Besides this, communication also helps in building team morale and a positive working environment (Ali 2017).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interaction and communication also bolster innovative outcomes.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Google Shape;231;p27"/>
          <p:cNvSpPr txBox="1">
            <a:spLocks/>
          </p:cNvSpPr>
          <p:nvPr/>
        </p:nvSpPr>
        <p:spPr>
          <a:xfrm>
            <a:off x="-329850" y="167100"/>
            <a:ext cx="8875644" cy="76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Montserrat"/>
              <a:buNone/>
              <a:defRPr sz="16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 b="0" i="0" u="none" strike="noStrike" cap="none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7715" y="776581"/>
            <a:ext cx="2780171" cy="12165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66913" y="3616426"/>
            <a:ext cx="681445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</a:rPr>
              <a:t>How Tom, his project team, and Amazon can benefit from </a:t>
            </a: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communication</a:t>
            </a: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</a:rPr>
              <a:t>? </a:t>
            </a:r>
          </a:p>
        </p:txBody>
      </p:sp>
      <p:sp>
        <p:nvSpPr>
          <p:cNvPr id="5" name="Rectangle 4"/>
          <p:cNvSpPr/>
          <p:nvPr/>
        </p:nvSpPr>
        <p:spPr>
          <a:xfrm>
            <a:off x="297543" y="3954980"/>
            <a:ext cx="6785428" cy="149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A lack of communication was a major issue for the success of the Amazon 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  <a:sym typeface="Special Elite"/>
              </a:rPr>
              <a:t>Project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Additionally, communication will also help generate innovative outcomes for Amazon.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Special Elite"/>
                <a:cs typeface="Times New Roman" panose="02020603050405020304" pitchFamily="18" charset="0"/>
              </a:rPr>
              <a:t>Besides this, through communication, the project will be able to deliver on time and within the set scope.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ea typeface="Special Elite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ea typeface="Special Elite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275771" y="714230"/>
            <a:ext cx="4310744" cy="45720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Helical Model of Communication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>
            <a:off x="4865995" y="743259"/>
            <a:ext cx="3944177" cy="45720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Aristotle’s Communication Model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780434" y="116115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Models of Communication</a:t>
            </a:r>
            <a:endParaRPr lang="en-US" sz="2800" dirty="0"/>
          </a:p>
        </p:txBody>
      </p:sp>
      <p:sp>
        <p:nvSpPr>
          <p:cNvPr id="13" name="Text Placeholder 1"/>
          <p:cNvSpPr>
            <a:spLocks noGrp="1"/>
          </p:cNvSpPr>
          <p:nvPr>
            <p:ph type="subTitle" idx="3"/>
          </p:nvPr>
        </p:nvSpPr>
        <p:spPr>
          <a:xfrm>
            <a:off x="354887" y="1190171"/>
            <a:ext cx="3984884" cy="2006925"/>
          </a:xfrm>
        </p:spPr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communication model is proposed by Frank Dance in the year 1967.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emphasizes on Helix structure in which the bottom or initial stage is critically small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 should focus on improving communication in the company by creating live experiences and practical situations.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4" name="Text Placeholder 1"/>
          <p:cNvSpPr>
            <a:spLocks noGrp="1"/>
          </p:cNvSpPr>
          <p:nvPr>
            <p:ph type="subTitle" idx="4"/>
          </p:nvPr>
        </p:nvSpPr>
        <p:spPr>
          <a:xfrm>
            <a:off x="4789852" y="1145381"/>
            <a:ext cx="4205308" cy="2889590"/>
          </a:xfrm>
        </p:spPr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is proposed by Aristotle before 300 B.C.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In this model, it is cleared that sender is the one who sends the information, and the receiver is the one who receives the information.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speaker plays a significant role in the overall communication (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Veneti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Lilleker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Tom needs to clearly communicate objectives with the team members and lessen the flaws that occur in the team.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811" y="3874525"/>
            <a:ext cx="3540348" cy="1161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9293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246708" y="1339912"/>
            <a:ext cx="8335977" cy="3285037"/>
          </a:xfrm>
        </p:spPr>
        <p:txBody>
          <a:bodyPr/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is presented by Schramm, which viewed communication as a key process that is essential between a sender and a receiver.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model reflects that communication is impossible without a sender and a receiver (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Ugwuadu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It is important that both sender and receiver of a message are attentive and remain in a circular pattern.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Tom should focus on providing a straightforward method to process communication.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 Chose this module because his model of communication because it explains the fact that communication is not actually complete until the receiver responds, this takes other people’s views into account.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76" y="418962"/>
            <a:ext cx="8421624" cy="576000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US" sz="3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Schramm's Model of Communication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121" y="4306001"/>
            <a:ext cx="1841629" cy="723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392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30590" y="505897"/>
            <a:ext cx="8277981" cy="626218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have an important influence on the professional and personal lives of people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0433" y="104068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116" y="1117599"/>
            <a:ext cx="4223655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571500" indent="-457200" algn="ctr">
              <a:buFont typeface="Montserrat"/>
              <a:buAutoNum type="arabicPeriod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Disengagement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Efficient communication is all about the engagement among two individuals engaged in communication.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there is no engagement from both individuals, this may ruin the main purpose of effective communication. 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593772" y="1117599"/>
            <a:ext cx="4071257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 Lack of Personalization 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considered the main reason why disengagement occurs.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it stops an individual from providing more effective, resonant, and relevant communication in the team (Nobile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Kalbaska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</a:p>
        </p:txBody>
      </p:sp>
    </p:spTree>
    <p:extLst>
      <p:ext uri="{BB962C8B-B14F-4D97-AF65-F5344CB8AC3E}">
        <p14:creationId xmlns:p14="http://schemas.microsoft.com/office/powerpoint/2010/main" val="4209132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30590" y="505897"/>
            <a:ext cx="8277981" cy="626218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have an important influence on the professional and personal lives of people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0433" y="104068"/>
            <a:ext cx="7708500" cy="576000"/>
          </a:xfrm>
        </p:spPr>
        <p:txBody>
          <a:bodyPr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116" y="1117599"/>
            <a:ext cx="4223655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 Lack of Trust 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barrier decreases communication and transparency.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lead to a lack of agility, low innovation, and a lack of responsiveness to modifying conditions.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project team do not trust their leaders, then communication suffer a lot. 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593772" y="1117599"/>
            <a:ext cx="4071257" cy="355600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➯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 sz="1400" b="0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114300" indent="0" algn="ctr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 Cultures and languages</a:t>
            </a:r>
          </a:p>
          <a:p>
            <a:pPr marL="114300" indent="0" algn="ctr">
              <a:buFont typeface="Montserrat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culture cause personality and behavioral differences such as mindset, body language, norms, gestures, and manners.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barrier may also come from physical language incapacities that involve hearing loss, stuttering, and articulation disorder. </a:t>
            </a:r>
          </a:p>
        </p:txBody>
      </p:sp>
    </p:spTree>
    <p:extLst>
      <p:ext uri="{BB962C8B-B14F-4D97-AF65-F5344CB8AC3E}">
        <p14:creationId xmlns:p14="http://schemas.microsoft.com/office/powerpoint/2010/main" val="2759755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16196" y="1495513"/>
            <a:ext cx="5700044" cy="2711123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two types of communication channels; direct and indirect.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communication focuses on clear instructions (Braun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2019).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sharing is sufficient using direct channels.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success of the Amazon project, Tom needs to make use of appropriate direct communication channels.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include email, video conferencing, messaging and chats and other formal written documents.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help share the project objective with the team.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3622" y="351489"/>
            <a:ext cx="8866005" cy="576000"/>
          </a:xfrm>
        </p:spPr>
        <p:txBody>
          <a:bodyPr/>
          <a:lstStyle/>
          <a:p>
            <a:pPr algn="l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Channels of Communication 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815" y="1495513"/>
            <a:ext cx="2526237" cy="237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724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43"/>
          <p:cNvSpPr/>
          <p:nvPr/>
        </p:nvSpPr>
        <p:spPr>
          <a:xfrm>
            <a:off x="4407375" y="539550"/>
            <a:ext cx="4057750" cy="4064400"/>
          </a:xfrm>
          <a:custGeom>
            <a:avLst/>
            <a:gdLst/>
            <a:ahLst/>
            <a:cxnLst/>
            <a:rect l="l" t="t" r="r" b="b"/>
            <a:pathLst>
              <a:path w="162310" h="162576" extrusionOk="0">
                <a:moveTo>
                  <a:pt x="146" y="0"/>
                </a:moveTo>
                <a:lnTo>
                  <a:pt x="159523" y="2272"/>
                </a:lnTo>
                <a:lnTo>
                  <a:pt x="162310" y="162576"/>
                </a:lnTo>
                <a:lnTo>
                  <a:pt x="0" y="161050"/>
                </a:lnTo>
                <a:close/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736" name="Google Shape;736;p43"/>
          <p:cNvSpPr txBox="1">
            <a:spLocks noGrp="1"/>
          </p:cNvSpPr>
          <p:nvPr>
            <p:ph type="title"/>
          </p:nvPr>
        </p:nvSpPr>
        <p:spPr>
          <a:xfrm>
            <a:off x="-91440" y="343313"/>
            <a:ext cx="32751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  <a:endParaRPr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7" name="Google Shape;737;p43"/>
          <p:cNvSpPr txBox="1">
            <a:spLocks noGrp="1"/>
          </p:cNvSpPr>
          <p:nvPr>
            <p:ph type="subTitle" idx="1"/>
          </p:nvPr>
        </p:nvSpPr>
        <p:spPr>
          <a:xfrm>
            <a:off x="339989" y="1059548"/>
            <a:ext cx="3699996" cy="37368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analysis of the Amazon case study, communication importance is signified.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effectiveness is important for upgrading project outcomes.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Without effective communication, team dynamics are not fulfilled.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team lacks motivation which affects the overall outcomes.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Tom should focus on the suggested communication channels for the success of Amazon’s ambitious project</a:t>
            </a:r>
            <a:r>
              <a:rPr lang="en-US" dirty="0"/>
              <a:t>.</a:t>
            </a:r>
          </a:p>
        </p:txBody>
      </p:sp>
      <p:sp>
        <p:nvSpPr>
          <p:cNvPr id="738" name="Google Shape;738;p43"/>
          <p:cNvSpPr/>
          <p:nvPr/>
        </p:nvSpPr>
        <p:spPr>
          <a:xfrm flipH="1">
            <a:off x="4323895" y="539550"/>
            <a:ext cx="818107" cy="1022207"/>
          </a:xfrm>
          <a:custGeom>
            <a:avLst/>
            <a:gdLst/>
            <a:ahLst/>
            <a:cxnLst/>
            <a:rect l="l" t="t" r="r" b="b"/>
            <a:pathLst>
              <a:path w="23008" h="28748" extrusionOk="0">
                <a:moveTo>
                  <a:pt x="3069" y="0"/>
                </a:moveTo>
                <a:cubicBezTo>
                  <a:pt x="2421" y="0"/>
                  <a:pt x="1846" y="70"/>
                  <a:pt x="1504" y="289"/>
                </a:cubicBezTo>
                <a:cubicBezTo>
                  <a:pt x="0" y="1266"/>
                  <a:pt x="451" y="3898"/>
                  <a:pt x="451" y="5364"/>
                </a:cubicBezTo>
                <a:cubicBezTo>
                  <a:pt x="451" y="8334"/>
                  <a:pt x="527" y="11304"/>
                  <a:pt x="677" y="14274"/>
                </a:cubicBezTo>
                <a:cubicBezTo>
                  <a:pt x="752" y="15815"/>
                  <a:pt x="827" y="17394"/>
                  <a:pt x="940" y="18935"/>
                </a:cubicBezTo>
                <a:cubicBezTo>
                  <a:pt x="1015" y="20214"/>
                  <a:pt x="940" y="20665"/>
                  <a:pt x="1918" y="21605"/>
                </a:cubicBezTo>
                <a:cubicBezTo>
                  <a:pt x="2510" y="22174"/>
                  <a:pt x="2840" y="22371"/>
                  <a:pt x="3283" y="22371"/>
                </a:cubicBezTo>
                <a:cubicBezTo>
                  <a:pt x="3572" y="22371"/>
                  <a:pt x="3910" y="22287"/>
                  <a:pt x="4399" y="22169"/>
                </a:cubicBezTo>
                <a:cubicBezTo>
                  <a:pt x="4432" y="22158"/>
                  <a:pt x="4462" y="22153"/>
                  <a:pt x="4489" y="22153"/>
                </a:cubicBezTo>
                <a:cubicBezTo>
                  <a:pt x="4556" y="22153"/>
                  <a:pt x="4609" y="22180"/>
                  <a:pt x="4662" y="22206"/>
                </a:cubicBezTo>
                <a:cubicBezTo>
                  <a:pt x="4682" y="22196"/>
                  <a:pt x="4705" y="22191"/>
                  <a:pt x="4728" y="22191"/>
                </a:cubicBezTo>
                <a:cubicBezTo>
                  <a:pt x="4792" y="22191"/>
                  <a:pt x="4860" y="22226"/>
                  <a:pt x="4888" y="22281"/>
                </a:cubicBezTo>
                <a:cubicBezTo>
                  <a:pt x="6053" y="24575"/>
                  <a:pt x="4211" y="27018"/>
                  <a:pt x="2519" y="28748"/>
                </a:cubicBezTo>
                <a:cubicBezTo>
                  <a:pt x="6015" y="28071"/>
                  <a:pt x="8384" y="25176"/>
                  <a:pt x="9925" y="22018"/>
                </a:cubicBezTo>
                <a:cubicBezTo>
                  <a:pt x="9994" y="21880"/>
                  <a:pt x="10133" y="21799"/>
                  <a:pt x="10273" y="21799"/>
                </a:cubicBezTo>
                <a:cubicBezTo>
                  <a:pt x="10363" y="21799"/>
                  <a:pt x="10453" y="21832"/>
                  <a:pt x="10527" y="21905"/>
                </a:cubicBezTo>
                <a:cubicBezTo>
                  <a:pt x="12886" y="21966"/>
                  <a:pt x="15319" y="22172"/>
                  <a:pt x="17708" y="22172"/>
                </a:cubicBezTo>
                <a:cubicBezTo>
                  <a:pt x="18287" y="22172"/>
                  <a:pt x="18864" y="22160"/>
                  <a:pt x="19436" y="22131"/>
                </a:cubicBezTo>
                <a:cubicBezTo>
                  <a:pt x="23008" y="21943"/>
                  <a:pt x="22181" y="15364"/>
                  <a:pt x="22218" y="12808"/>
                </a:cubicBezTo>
                <a:cubicBezTo>
                  <a:pt x="22294" y="9950"/>
                  <a:pt x="22331" y="7093"/>
                  <a:pt x="22294" y="4274"/>
                </a:cubicBezTo>
                <a:cubicBezTo>
                  <a:pt x="22256" y="3710"/>
                  <a:pt x="22482" y="2582"/>
                  <a:pt x="22218" y="2056"/>
                </a:cubicBezTo>
                <a:cubicBezTo>
                  <a:pt x="21692" y="965"/>
                  <a:pt x="20602" y="251"/>
                  <a:pt x="19361" y="214"/>
                </a:cubicBezTo>
                <a:lnTo>
                  <a:pt x="6279" y="214"/>
                </a:lnTo>
                <a:cubicBezTo>
                  <a:pt x="5561" y="214"/>
                  <a:pt x="4204" y="0"/>
                  <a:pt x="3069" y="0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9" name="Google Shape;739;p43"/>
          <p:cNvSpPr/>
          <p:nvPr/>
        </p:nvSpPr>
        <p:spPr>
          <a:xfrm>
            <a:off x="4586281" y="677519"/>
            <a:ext cx="293333" cy="483588"/>
          </a:xfrm>
          <a:custGeom>
            <a:avLst/>
            <a:gdLst/>
            <a:ahLst/>
            <a:cxnLst/>
            <a:rect l="l" t="t" r="r" b="b"/>
            <a:pathLst>
              <a:path w="8212" h="14014" extrusionOk="0">
                <a:moveTo>
                  <a:pt x="7320" y="857"/>
                </a:moveTo>
                <a:cubicBezTo>
                  <a:pt x="7083" y="1261"/>
                  <a:pt x="6869" y="1689"/>
                  <a:pt x="6655" y="2105"/>
                </a:cubicBezTo>
                <a:cubicBezTo>
                  <a:pt x="6548" y="1986"/>
                  <a:pt x="6441" y="1867"/>
                  <a:pt x="6322" y="1760"/>
                </a:cubicBezTo>
                <a:cubicBezTo>
                  <a:pt x="6548" y="1570"/>
                  <a:pt x="6738" y="1345"/>
                  <a:pt x="6893" y="1107"/>
                </a:cubicBezTo>
                <a:cubicBezTo>
                  <a:pt x="7047" y="1024"/>
                  <a:pt x="7178" y="941"/>
                  <a:pt x="7320" y="857"/>
                </a:cubicBezTo>
                <a:close/>
                <a:moveTo>
                  <a:pt x="6215" y="1856"/>
                </a:moveTo>
                <a:lnTo>
                  <a:pt x="6215" y="1867"/>
                </a:lnTo>
                <a:cubicBezTo>
                  <a:pt x="6322" y="2022"/>
                  <a:pt x="6429" y="2164"/>
                  <a:pt x="6548" y="2307"/>
                </a:cubicBezTo>
                <a:cubicBezTo>
                  <a:pt x="6477" y="2462"/>
                  <a:pt x="6405" y="2604"/>
                  <a:pt x="6322" y="2759"/>
                </a:cubicBezTo>
                <a:cubicBezTo>
                  <a:pt x="6263" y="2723"/>
                  <a:pt x="6203" y="2675"/>
                  <a:pt x="6156" y="2628"/>
                </a:cubicBezTo>
                <a:cubicBezTo>
                  <a:pt x="6025" y="2509"/>
                  <a:pt x="5894" y="2366"/>
                  <a:pt x="5787" y="2224"/>
                </a:cubicBezTo>
                <a:cubicBezTo>
                  <a:pt x="5930" y="2105"/>
                  <a:pt x="6073" y="1986"/>
                  <a:pt x="6215" y="1856"/>
                </a:cubicBezTo>
                <a:close/>
                <a:moveTo>
                  <a:pt x="5645" y="2355"/>
                </a:moveTo>
                <a:cubicBezTo>
                  <a:pt x="5740" y="2485"/>
                  <a:pt x="5847" y="2616"/>
                  <a:pt x="5966" y="2747"/>
                </a:cubicBezTo>
                <a:cubicBezTo>
                  <a:pt x="6037" y="2830"/>
                  <a:pt x="6120" y="2913"/>
                  <a:pt x="6215" y="2996"/>
                </a:cubicBezTo>
                <a:cubicBezTo>
                  <a:pt x="6156" y="3115"/>
                  <a:pt x="6096" y="3234"/>
                  <a:pt x="6037" y="3353"/>
                </a:cubicBezTo>
                <a:cubicBezTo>
                  <a:pt x="5930" y="3258"/>
                  <a:pt x="5811" y="3186"/>
                  <a:pt x="5728" y="3115"/>
                </a:cubicBezTo>
                <a:cubicBezTo>
                  <a:pt x="5574" y="2972"/>
                  <a:pt x="5419" y="2830"/>
                  <a:pt x="5265" y="2699"/>
                </a:cubicBezTo>
                <a:lnTo>
                  <a:pt x="5300" y="2664"/>
                </a:lnTo>
                <a:cubicBezTo>
                  <a:pt x="5407" y="2557"/>
                  <a:pt x="5526" y="2462"/>
                  <a:pt x="5645" y="2355"/>
                </a:cubicBezTo>
                <a:close/>
                <a:moveTo>
                  <a:pt x="5134" y="2842"/>
                </a:moveTo>
                <a:cubicBezTo>
                  <a:pt x="5277" y="2996"/>
                  <a:pt x="5407" y="3139"/>
                  <a:pt x="5562" y="3293"/>
                </a:cubicBezTo>
                <a:cubicBezTo>
                  <a:pt x="5669" y="3412"/>
                  <a:pt x="5787" y="3531"/>
                  <a:pt x="5918" y="3626"/>
                </a:cubicBezTo>
                <a:lnTo>
                  <a:pt x="5776" y="3923"/>
                </a:lnTo>
                <a:cubicBezTo>
                  <a:pt x="5752" y="3983"/>
                  <a:pt x="5692" y="4089"/>
                  <a:pt x="5633" y="4196"/>
                </a:cubicBezTo>
                <a:cubicBezTo>
                  <a:pt x="5479" y="4066"/>
                  <a:pt x="5300" y="3947"/>
                  <a:pt x="5158" y="3828"/>
                </a:cubicBezTo>
                <a:cubicBezTo>
                  <a:pt x="4968" y="3674"/>
                  <a:pt x="4801" y="3507"/>
                  <a:pt x="4647" y="3317"/>
                </a:cubicBezTo>
                <a:lnTo>
                  <a:pt x="5134" y="2842"/>
                </a:lnTo>
                <a:close/>
                <a:moveTo>
                  <a:pt x="4516" y="3436"/>
                </a:moveTo>
                <a:cubicBezTo>
                  <a:pt x="4635" y="3579"/>
                  <a:pt x="4742" y="3709"/>
                  <a:pt x="4872" y="3840"/>
                </a:cubicBezTo>
                <a:cubicBezTo>
                  <a:pt x="5063" y="4054"/>
                  <a:pt x="5277" y="4256"/>
                  <a:pt x="5502" y="4422"/>
                </a:cubicBezTo>
                <a:cubicBezTo>
                  <a:pt x="5408" y="4610"/>
                  <a:pt x="5303" y="4821"/>
                  <a:pt x="5198" y="5032"/>
                </a:cubicBezTo>
                <a:lnTo>
                  <a:pt x="5198" y="5032"/>
                </a:lnTo>
                <a:cubicBezTo>
                  <a:pt x="5080" y="4904"/>
                  <a:pt x="4941" y="4788"/>
                  <a:pt x="4813" y="4672"/>
                </a:cubicBezTo>
                <a:cubicBezTo>
                  <a:pt x="4587" y="4458"/>
                  <a:pt x="4373" y="4256"/>
                  <a:pt x="4160" y="4054"/>
                </a:cubicBezTo>
                <a:cubicBezTo>
                  <a:pt x="4134" y="4028"/>
                  <a:pt x="4106" y="4018"/>
                  <a:pt x="4080" y="4018"/>
                </a:cubicBezTo>
                <a:cubicBezTo>
                  <a:pt x="3998" y="4018"/>
                  <a:pt x="3933" y="4124"/>
                  <a:pt x="4005" y="4196"/>
                </a:cubicBezTo>
                <a:cubicBezTo>
                  <a:pt x="4195" y="4398"/>
                  <a:pt x="4385" y="4600"/>
                  <a:pt x="4575" y="4802"/>
                </a:cubicBezTo>
                <a:lnTo>
                  <a:pt x="4908" y="5135"/>
                </a:lnTo>
                <a:cubicBezTo>
                  <a:pt x="4956" y="5206"/>
                  <a:pt x="5015" y="5254"/>
                  <a:pt x="5086" y="5313"/>
                </a:cubicBezTo>
                <a:cubicBezTo>
                  <a:pt x="5015" y="5480"/>
                  <a:pt x="4956" y="5658"/>
                  <a:pt x="4920" y="5836"/>
                </a:cubicBezTo>
                <a:cubicBezTo>
                  <a:pt x="4754" y="5706"/>
                  <a:pt x="4587" y="5551"/>
                  <a:pt x="4433" y="5397"/>
                </a:cubicBezTo>
                <a:cubicBezTo>
                  <a:pt x="4148" y="5076"/>
                  <a:pt x="3898" y="4731"/>
                  <a:pt x="3637" y="4387"/>
                </a:cubicBezTo>
                <a:cubicBezTo>
                  <a:pt x="3625" y="4375"/>
                  <a:pt x="3613" y="4375"/>
                  <a:pt x="3601" y="4363"/>
                </a:cubicBezTo>
                <a:cubicBezTo>
                  <a:pt x="3898" y="4054"/>
                  <a:pt x="4207" y="3745"/>
                  <a:pt x="4516" y="3436"/>
                </a:cubicBezTo>
                <a:close/>
                <a:moveTo>
                  <a:pt x="1224" y="6977"/>
                </a:moveTo>
                <a:cubicBezTo>
                  <a:pt x="1343" y="7120"/>
                  <a:pt x="1462" y="7238"/>
                  <a:pt x="1581" y="7357"/>
                </a:cubicBezTo>
                <a:cubicBezTo>
                  <a:pt x="1676" y="7440"/>
                  <a:pt x="1783" y="7559"/>
                  <a:pt x="1902" y="7654"/>
                </a:cubicBezTo>
                <a:cubicBezTo>
                  <a:pt x="1498" y="7654"/>
                  <a:pt x="1094" y="7678"/>
                  <a:pt x="690" y="7702"/>
                </a:cubicBezTo>
                <a:cubicBezTo>
                  <a:pt x="892" y="7476"/>
                  <a:pt x="1070" y="7238"/>
                  <a:pt x="1224" y="6977"/>
                </a:cubicBezTo>
                <a:close/>
                <a:moveTo>
                  <a:pt x="3494" y="4458"/>
                </a:moveTo>
                <a:cubicBezTo>
                  <a:pt x="3696" y="4814"/>
                  <a:pt x="3934" y="5159"/>
                  <a:pt x="4195" y="5480"/>
                </a:cubicBezTo>
                <a:cubicBezTo>
                  <a:pt x="4362" y="5694"/>
                  <a:pt x="4611" y="6038"/>
                  <a:pt x="4884" y="6145"/>
                </a:cubicBezTo>
                <a:cubicBezTo>
                  <a:pt x="4884" y="6228"/>
                  <a:pt x="4896" y="6300"/>
                  <a:pt x="4932" y="6371"/>
                </a:cubicBezTo>
                <a:cubicBezTo>
                  <a:pt x="4742" y="6454"/>
                  <a:pt x="4694" y="6739"/>
                  <a:pt x="4932" y="6799"/>
                </a:cubicBezTo>
                <a:cubicBezTo>
                  <a:pt x="5395" y="6894"/>
                  <a:pt x="5859" y="6953"/>
                  <a:pt x="6334" y="6989"/>
                </a:cubicBezTo>
                <a:lnTo>
                  <a:pt x="6346" y="7001"/>
                </a:lnTo>
                <a:cubicBezTo>
                  <a:pt x="6561" y="7030"/>
                  <a:pt x="6768" y="7051"/>
                  <a:pt x="6980" y="7051"/>
                </a:cubicBezTo>
                <a:cubicBezTo>
                  <a:pt x="7026" y="7051"/>
                  <a:pt x="7072" y="7050"/>
                  <a:pt x="7118" y="7048"/>
                </a:cubicBezTo>
                <a:lnTo>
                  <a:pt x="7118" y="7048"/>
                </a:lnTo>
                <a:cubicBezTo>
                  <a:pt x="6928" y="7227"/>
                  <a:pt x="6750" y="7405"/>
                  <a:pt x="6584" y="7583"/>
                </a:cubicBezTo>
                <a:cubicBezTo>
                  <a:pt x="6489" y="7512"/>
                  <a:pt x="6394" y="7429"/>
                  <a:pt x="6298" y="7345"/>
                </a:cubicBezTo>
                <a:cubicBezTo>
                  <a:pt x="6203" y="7250"/>
                  <a:pt x="6096" y="7143"/>
                  <a:pt x="5978" y="7060"/>
                </a:cubicBezTo>
                <a:cubicBezTo>
                  <a:pt x="5965" y="7045"/>
                  <a:pt x="5949" y="7038"/>
                  <a:pt x="5934" y="7038"/>
                </a:cubicBezTo>
                <a:cubicBezTo>
                  <a:pt x="5889" y="7038"/>
                  <a:pt x="5844" y="7091"/>
                  <a:pt x="5871" y="7143"/>
                </a:cubicBezTo>
                <a:cubicBezTo>
                  <a:pt x="5954" y="7274"/>
                  <a:pt x="6037" y="7393"/>
                  <a:pt x="6132" y="7500"/>
                </a:cubicBezTo>
                <a:cubicBezTo>
                  <a:pt x="6215" y="7595"/>
                  <a:pt x="6298" y="7702"/>
                  <a:pt x="6382" y="7797"/>
                </a:cubicBezTo>
                <a:cubicBezTo>
                  <a:pt x="6275" y="7928"/>
                  <a:pt x="6156" y="8070"/>
                  <a:pt x="6049" y="8201"/>
                </a:cubicBezTo>
                <a:cubicBezTo>
                  <a:pt x="5277" y="6965"/>
                  <a:pt x="3934" y="6074"/>
                  <a:pt x="2947" y="5028"/>
                </a:cubicBezTo>
                <a:cubicBezTo>
                  <a:pt x="3054" y="4909"/>
                  <a:pt x="3173" y="4791"/>
                  <a:pt x="3280" y="4672"/>
                </a:cubicBezTo>
                <a:cubicBezTo>
                  <a:pt x="3351" y="4600"/>
                  <a:pt x="3423" y="4529"/>
                  <a:pt x="3494" y="4458"/>
                </a:cubicBezTo>
                <a:close/>
                <a:moveTo>
                  <a:pt x="2852" y="5159"/>
                </a:moveTo>
                <a:cubicBezTo>
                  <a:pt x="3744" y="6323"/>
                  <a:pt x="4896" y="7322"/>
                  <a:pt x="5859" y="8427"/>
                </a:cubicBezTo>
                <a:cubicBezTo>
                  <a:pt x="5823" y="8486"/>
                  <a:pt x="5776" y="8534"/>
                  <a:pt x="5740" y="8593"/>
                </a:cubicBezTo>
                <a:lnTo>
                  <a:pt x="5728" y="8593"/>
                </a:lnTo>
                <a:cubicBezTo>
                  <a:pt x="4611" y="7607"/>
                  <a:pt x="3435" y="6692"/>
                  <a:pt x="2555" y="5468"/>
                </a:cubicBezTo>
                <a:cubicBezTo>
                  <a:pt x="2650" y="5361"/>
                  <a:pt x="2745" y="5266"/>
                  <a:pt x="2852" y="5159"/>
                </a:cubicBezTo>
                <a:close/>
                <a:moveTo>
                  <a:pt x="2425" y="5599"/>
                </a:moveTo>
                <a:cubicBezTo>
                  <a:pt x="3078" y="6930"/>
                  <a:pt x="4433" y="7916"/>
                  <a:pt x="5490" y="8866"/>
                </a:cubicBezTo>
                <a:cubicBezTo>
                  <a:pt x="5431" y="8950"/>
                  <a:pt x="5360" y="9033"/>
                  <a:pt x="5300" y="9104"/>
                </a:cubicBezTo>
                <a:lnTo>
                  <a:pt x="5300" y="9116"/>
                </a:lnTo>
                <a:cubicBezTo>
                  <a:pt x="5015" y="8557"/>
                  <a:pt x="4219" y="8094"/>
                  <a:pt x="3767" y="7726"/>
                </a:cubicBezTo>
                <a:cubicBezTo>
                  <a:pt x="3197" y="7250"/>
                  <a:pt x="2674" y="6621"/>
                  <a:pt x="2068" y="6217"/>
                </a:cubicBezTo>
                <a:cubicBezTo>
                  <a:pt x="2056" y="6209"/>
                  <a:pt x="2043" y="6206"/>
                  <a:pt x="2031" y="6206"/>
                </a:cubicBezTo>
                <a:cubicBezTo>
                  <a:pt x="1987" y="6206"/>
                  <a:pt x="1952" y="6253"/>
                  <a:pt x="1961" y="6300"/>
                </a:cubicBezTo>
                <a:cubicBezTo>
                  <a:pt x="2151" y="6823"/>
                  <a:pt x="2745" y="7274"/>
                  <a:pt x="3209" y="7654"/>
                </a:cubicBezTo>
                <a:lnTo>
                  <a:pt x="2318" y="7654"/>
                </a:lnTo>
                <a:cubicBezTo>
                  <a:pt x="2199" y="7488"/>
                  <a:pt x="1961" y="7381"/>
                  <a:pt x="1807" y="7250"/>
                </a:cubicBezTo>
                <a:cubicBezTo>
                  <a:pt x="1640" y="7120"/>
                  <a:pt x="1486" y="6977"/>
                  <a:pt x="1343" y="6834"/>
                </a:cubicBezTo>
                <a:lnTo>
                  <a:pt x="1415" y="6739"/>
                </a:lnTo>
                <a:cubicBezTo>
                  <a:pt x="1735" y="6359"/>
                  <a:pt x="2080" y="5979"/>
                  <a:pt x="2425" y="5599"/>
                </a:cubicBezTo>
                <a:close/>
                <a:moveTo>
                  <a:pt x="3518" y="7928"/>
                </a:moveTo>
                <a:cubicBezTo>
                  <a:pt x="3791" y="8177"/>
                  <a:pt x="4064" y="8415"/>
                  <a:pt x="4338" y="8664"/>
                </a:cubicBezTo>
                <a:cubicBezTo>
                  <a:pt x="4587" y="8878"/>
                  <a:pt x="4813" y="9199"/>
                  <a:pt x="5098" y="9366"/>
                </a:cubicBezTo>
                <a:cubicBezTo>
                  <a:pt x="5015" y="9461"/>
                  <a:pt x="4944" y="9556"/>
                  <a:pt x="4861" y="9639"/>
                </a:cubicBezTo>
                <a:cubicBezTo>
                  <a:pt x="4706" y="9449"/>
                  <a:pt x="4409" y="9306"/>
                  <a:pt x="4231" y="9163"/>
                </a:cubicBezTo>
                <a:cubicBezTo>
                  <a:pt x="3910" y="8938"/>
                  <a:pt x="3613" y="8688"/>
                  <a:pt x="3304" y="8439"/>
                </a:cubicBezTo>
                <a:cubicBezTo>
                  <a:pt x="3316" y="8355"/>
                  <a:pt x="3280" y="8260"/>
                  <a:pt x="3221" y="8201"/>
                </a:cubicBezTo>
                <a:lnTo>
                  <a:pt x="3256" y="8201"/>
                </a:lnTo>
                <a:cubicBezTo>
                  <a:pt x="3411" y="8201"/>
                  <a:pt x="3530" y="8082"/>
                  <a:pt x="3518" y="7928"/>
                </a:cubicBezTo>
                <a:close/>
                <a:moveTo>
                  <a:pt x="3268" y="8664"/>
                </a:moveTo>
                <a:cubicBezTo>
                  <a:pt x="3542" y="8890"/>
                  <a:pt x="3815" y="9128"/>
                  <a:pt x="4076" y="9366"/>
                </a:cubicBezTo>
                <a:cubicBezTo>
                  <a:pt x="4231" y="9508"/>
                  <a:pt x="4433" y="9770"/>
                  <a:pt x="4659" y="9865"/>
                </a:cubicBezTo>
                <a:cubicBezTo>
                  <a:pt x="4516" y="10019"/>
                  <a:pt x="4385" y="10162"/>
                  <a:pt x="4243" y="10316"/>
                </a:cubicBezTo>
                <a:cubicBezTo>
                  <a:pt x="4088" y="10197"/>
                  <a:pt x="3946" y="10043"/>
                  <a:pt x="3803" y="9924"/>
                </a:cubicBezTo>
                <a:cubicBezTo>
                  <a:pt x="3553" y="9710"/>
                  <a:pt x="3304" y="9484"/>
                  <a:pt x="3031" y="9306"/>
                </a:cubicBezTo>
                <a:cubicBezTo>
                  <a:pt x="3138" y="9092"/>
                  <a:pt x="3221" y="8878"/>
                  <a:pt x="3268" y="8664"/>
                </a:cubicBezTo>
                <a:close/>
                <a:moveTo>
                  <a:pt x="2936" y="9496"/>
                </a:moveTo>
                <a:cubicBezTo>
                  <a:pt x="3209" y="9722"/>
                  <a:pt x="3458" y="9972"/>
                  <a:pt x="3708" y="10209"/>
                </a:cubicBezTo>
                <a:cubicBezTo>
                  <a:pt x="3815" y="10328"/>
                  <a:pt x="3922" y="10423"/>
                  <a:pt x="4041" y="10530"/>
                </a:cubicBezTo>
                <a:cubicBezTo>
                  <a:pt x="3969" y="10613"/>
                  <a:pt x="3898" y="10696"/>
                  <a:pt x="3815" y="10780"/>
                </a:cubicBezTo>
                <a:lnTo>
                  <a:pt x="3815" y="10768"/>
                </a:lnTo>
                <a:cubicBezTo>
                  <a:pt x="3779" y="10744"/>
                  <a:pt x="3744" y="10708"/>
                  <a:pt x="3708" y="10685"/>
                </a:cubicBezTo>
                <a:cubicBezTo>
                  <a:pt x="3577" y="10601"/>
                  <a:pt x="3470" y="10494"/>
                  <a:pt x="3351" y="10387"/>
                </a:cubicBezTo>
                <a:cubicBezTo>
                  <a:pt x="3149" y="10197"/>
                  <a:pt x="2959" y="9983"/>
                  <a:pt x="2805" y="9746"/>
                </a:cubicBezTo>
                <a:cubicBezTo>
                  <a:pt x="2852" y="9663"/>
                  <a:pt x="2900" y="9579"/>
                  <a:pt x="2936" y="9496"/>
                </a:cubicBezTo>
                <a:close/>
                <a:moveTo>
                  <a:pt x="2698" y="9948"/>
                </a:moveTo>
                <a:cubicBezTo>
                  <a:pt x="2829" y="10150"/>
                  <a:pt x="2971" y="10328"/>
                  <a:pt x="3138" y="10506"/>
                </a:cubicBezTo>
                <a:cubicBezTo>
                  <a:pt x="3245" y="10625"/>
                  <a:pt x="3423" y="10875"/>
                  <a:pt x="3613" y="10982"/>
                </a:cubicBezTo>
                <a:cubicBezTo>
                  <a:pt x="3542" y="11053"/>
                  <a:pt x="3470" y="11124"/>
                  <a:pt x="3411" y="11184"/>
                </a:cubicBezTo>
                <a:cubicBezTo>
                  <a:pt x="3304" y="11065"/>
                  <a:pt x="3173" y="10946"/>
                  <a:pt x="3043" y="10839"/>
                </a:cubicBezTo>
                <a:cubicBezTo>
                  <a:pt x="2852" y="10673"/>
                  <a:pt x="2662" y="10494"/>
                  <a:pt x="2484" y="10304"/>
                </a:cubicBezTo>
                <a:cubicBezTo>
                  <a:pt x="2532" y="10233"/>
                  <a:pt x="2603" y="10102"/>
                  <a:pt x="2698" y="9948"/>
                </a:cubicBezTo>
                <a:close/>
                <a:moveTo>
                  <a:pt x="2377" y="10518"/>
                </a:moveTo>
                <a:cubicBezTo>
                  <a:pt x="2532" y="10696"/>
                  <a:pt x="2686" y="10875"/>
                  <a:pt x="2852" y="11041"/>
                </a:cubicBezTo>
                <a:cubicBezTo>
                  <a:pt x="2959" y="11160"/>
                  <a:pt x="3090" y="11279"/>
                  <a:pt x="3233" y="11374"/>
                </a:cubicBezTo>
                <a:cubicBezTo>
                  <a:pt x="3114" y="11493"/>
                  <a:pt x="2995" y="11623"/>
                  <a:pt x="2876" y="11742"/>
                </a:cubicBezTo>
                <a:lnTo>
                  <a:pt x="2817" y="11706"/>
                </a:lnTo>
                <a:cubicBezTo>
                  <a:pt x="2722" y="11635"/>
                  <a:pt x="2627" y="11564"/>
                  <a:pt x="2555" y="11469"/>
                </a:cubicBezTo>
                <a:cubicBezTo>
                  <a:pt x="2413" y="11326"/>
                  <a:pt x="2282" y="11160"/>
                  <a:pt x="2175" y="10993"/>
                </a:cubicBezTo>
                <a:cubicBezTo>
                  <a:pt x="2234" y="10827"/>
                  <a:pt x="2306" y="10673"/>
                  <a:pt x="2377" y="10518"/>
                </a:cubicBezTo>
                <a:close/>
                <a:moveTo>
                  <a:pt x="2092" y="11207"/>
                </a:moveTo>
                <a:cubicBezTo>
                  <a:pt x="2187" y="11374"/>
                  <a:pt x="2306" y="11540"/>
                  <a:pt x="2425" y="11683"/>
                </a:cubicBezTo>
                <a:cubicBezTo>
                  <a:pt x="2496" y="11778"/>
                  <a:pt x="2579" y="11861"/>
                  <a:pt x="2674" y="11932"/>
                </a:cubicBezTo>
                <a:lnTo>
                  <a:pt x="2258" y="12360"/>
                </a:lnTo>
                <a:cubicBezTo>
                  <a:pt x="2175" y="12253"/>
                  <a:pt x="2044" y="12158"/>
                  <a:pt x="1973" y="12063"/>
                </a:cubicBezTo>
                <a:cubicBezTo>
                  <a:pt x="1937" y="12015"/>
                  <a:pt x="1902" y="11956"/>
                  <a:pt x="1866" y="11908"/>
                </a:cubicBezTo>
                <a:cubicBezTo>
                  <a:pt x="1937" y="11671"/>
                  <a:pt x="2021" y="11445"/>
                  <a:pt x="2092" y="11207"/>
                </a:cubicBezTo>
                <a:close/>
                <a:moveTo>
                  <a:pt x="1783" y="12217"/>
                </a:moveTo>
                <a:cubicBezTo>
                  <a:pt x="1854" y="12336"/>
                  <a:pt x="1937" y="12455"/>
                  <a:pt x="2044" y="12562"/>
                </a:cubicBezTo>
                <a:lnTo>
                  <a:pt x="1510" y="13085"/>
                </a:lnTo>
                <a:cubicBezTo>
                  <a:pt x="1521" y="13025"/>
                  <a:pt x="1545" y="12978"/>
                  <a:pt x="1557" y="12930"/>
                </a:cubicBezTo>
                <a:cubicBezTo>
                  <a:pt x="1628" y="12705"/>
                  <a:pt x="1712" y="12455"/>
                  <a:pt x="1783" y="12217"/>
                </a:cubicBezTo>
                <a:close/>
                <a:moveTo>
                  <a:pt x="7842" y="0"/>
                </a:moveTo>
                <a:cubicBezTo>
                  <a:pt x="7582" y="0"/>
                  <a:pt x="7336" y="234"/>
                  <a:pt x="7154" y="370"/>
                </a:cubicBezTo>
                <a:lnTo>
                  <a:pt x="6655" y="739"/>
                </a:lnTo>
                <a:lnTo>
                  <a:pt x="6631" y="739"/>
                </a:lnTo>
                <a:cubicBezTo>
                  <a:pt x="6049" y="988"/>
                  <a:pt x="5562" y="1618"/>
                  <a:pt x="5098" y="2046"/>
                </a:cubicBezTo>
                <a:cubicBezTo>
                  <a:pt x="4338" y="2770"/>
                  <a:pt x="3601" y="3507"/>
                  <a:pt x="2876" y="4256"/>
                </a:cubicBezTo>
                <a:cubicBezTo>
                  <a:pt x="2223" y="4921"/>
                  <a:pt x="1605" y="5622"/>
                  <a:pt x="1011" y="6335"/>
                </a:cubicBezTo>
                <a:cubicBezTo>
                  <a:pt x="666" y="6751"/>
                  <a:pt x="0" y="7345"/>
                  <a:pt x="48" y="7916"/>
                </a:cubicBezTo>
                <a:cubicBezTo>
                  <a:pt x="48" y="7986"/>
                  <a:pt x="99" y="8040"/>
                  <a:pt x="166" y="8040"/>
                </a:cubicBezTo>
                <a:cubicBezTo>
                  <a:pt x="178" y="8040"/>
                  <a:pt x="190" y="8038"/>
                  <a:pt x="202" y="8035"/>
                </a:cubicBezTo>
                <a:lnTo>
                  <a:pt x="226" y="8035"/>
                </a:lnTo>
                <a:cubicBezTo>
                  <a:pt x="250" y="8082"/>
                  <a:pt x="309" y="8106"/>
                  <a:pt x="369" y="8118"/>
                </a:cubicBezTo>
                <a:cubicBezTo>
                  <a:pt x="1034" y="8182"/>
                  <a:pt x="1707" y="8190"/>
                  <a:pt x="2376" y="8190"/>
                </a:cubicBezTo>
                <a:cubicBezTo>
                  <a:pt x="2567" y="8190"/>
                  <a:pt x="2757" y="8189"/>
                  <a:pt x="2947" y="8189"/>
                </a:cubicBezTo>
                <a:cubicBezTo>
                  <a:pt x="2947" y="8201"/>
                  <a:pt x="2947" y="8213"/>
                  <a:pt x="2947" y="8225"/>
                </a:cubicBezTo>
                <a:cubicBezTo>
                  <a:pt x="2983" y="8510"/>
                  <a:pt x="2555" y="9057"/>
                  <a:pt x="2413" y="9294"/>
                </a:cubicBezTo>
                <a:cubicBezTo>
                  <a:pt x="2104" y="9817"/>
                  <a:pt x="1842" y="10376"/>
                  <a:pt x="1640" y="10958"/>
                </a:cubicBezTo>
                <a:cubicBezTo>
                  <a:pt x="1593" y="11112"/>
                  <a:pt x="1533" y="11267"/>
                  <a:pt x="1486" y="11421"/>
                </a:cubicBezTo>
                <a:cubicBezTo>
                  <a:pt x="1426" y="11445"/>
                  <a:pt x="1403" y="11504"/>
                  <a:pt x="1426" y="11552"/>
                </a:cubicBezTo>
                <a:cubicBezTo>
                  <a:pt x="1296" y="11908"/>
                  <a:pt x="1165" y="12253"/>
                  <a:pt x="1058" y="12610"/>
                </a:cubicBezTo>
                <a:cubicBezTo>
                  <a:pt x="999" y="12835"/>
                  <a:pt x="915" y="13049"/>
                  <a:pt x="844" y="13263"/>
                </a:cubicBezTo>
                <a:cubicBezTo>
                  <a:pt x="770" y="13495"/>
                  <a:pt x="703" y="13546"/>
                  <a:pt x="728" y="13546"/>
                </a:cubicBezTo>
                <a:cubicBezTo>
                  <a:pt x="735" y="13546"/>
                  <a:pt x="749" y="13542"/>
                  <a:pt x="773" y="13536"/>
                </a:cubicBezTo>
                <a:lnTo>
                  <a:pt x="773" y="13536"/>
                </a:lnTo>
                <a:cubicBezTo>
                  <a:pt x="761" y="13572"/>
                  <a:pt x="737" y="13596"/>
                  <a:pt x="725" y="13631"/>
                </a:cubicBezTo>
                <a:cubicBezTo>
                  <a:pt x="666" y="13750"/>
                  <a:pt x="702" y="13905"/>
                  <a:pt x="820" y="13976"/>
                </a:cubicBezTo>
                <a:cubicBezTo>
                  <a:pt x="860" y="14001"/>
                  <a:pt x="906" y="14013"/>
                  <a:pt x="952" y="14013"/>
                </a:cubicBezTo>
                <a:cubicBezTo>
                  <a:pt x="1016" y="14013"/>
                  <a:pt x="1081" y="13989"/>
                  <a:pt x="1129" y="13940"/>
                </a:cubicBezTo>
                <a:cubicBezTo>
                  <a:pt x="1153" y="13917"/>
                  <a:pt x="1165" y="13893"/>
                  <a:pt x="1189" y="13869"/>
                </a:cubicBezTo>
                <a:cubicBezTo>
                  <a:pt x="1224" y="13869"/>
                  <a:pt x="1260" y="13857"/>
                  <a:pt x="1296" y="13833"/>
                </a:cubicBezTo>
                <a:cubicBezTo>
                  <a:pt x="2627" y="12871"/>
                  <a:pt x="3779" y="11635"/>
                  <a:pt x="4896" y="10435"/>
                </a:cubicBezTo>
                <a:cubicBezTo>
                  <a:pt x="5859" y="9389"/>
                  <a:pt x="7202" y="8249"/>
                  <a:pt x="7855" y="6989"/>
                </a:cubicBezTo>
                <a:cubicBezTo>
                  <a:pt x="7932" y="6844"/>
                  <a:pt x="7814" y="6645"/>
                  <a:pt x="7658" y="6645"/>
                </a:cubicBezTo>
                <a:cubicBezTo>
                  <a:pt x="7622" y="6645"/>
                  <a:pt x="7584" y="6655"/>
                  <a:pt x="7546" y="6680"/>
                </a:cubicBezTo>
                <a:cubicBezTo>
                  <a:pt x="7522" y="6621"/>
                  <a:pt x="7475" y="6573"/>
                  <a:pt x="7404" y="6561"/>
                </a:cubicBezTo>
                <a:cubicBezTo>
                  <a:pt x="6702" y="6359"/>
                  <a:pt x="5918" y="6442"/>
                  <a:pt x="5193" y="6359"/>
                </a:cubicBezTo>
                <a:cubicBezTo>
                  <a:pt x="5241" y="6098"/>
                  <a:pt x="5597" y="5539"/>
                  <a:pt x="5669" y="5373"/>
                </a:cubicBezTo>
                <a:cubicBezTo>
                  <a:pt x="5942" y="4743"/>
                  <a:pt x="6251" y="4125"/>
                  <a:pt x="6560" y="3519"/>
                </a:cubicBezTo>
                <a:lnTo>
                  <a:pt x="6560" y="3531"/>
                </a:lnTo>
                <a:cubicBezTo>
                  <a:pt x="7083" y="2497"/>
                  <a:pt x="7641" y="1451"/>
                  <a:pt x="8164" y="418"/>
                </a:cubicBezTo>
                <a:cubicBezTo>
                  <a:pt x="8212" y="334"/>
                  <a:pt x="8212" y="228"/>
                  <a:pt x="8164" y="156"/>
                </a:cubicBezTo>
                <a:cubicBezTo>
                  <a:pt x="8117" y="85"/>
                  <a:pt x="8057" y="37"/>
                  <a:pt x="7986" y="37"/>
                </a:cubicBezTo>
                <a:cubicBezTo>
                  <a:pt x="7950" y="14"/>
                  <a:pt x="7915" y="2"/>
                  <a:pt x="7879" y="2"/>
                </a:cubicBezTo>
                <a:cubicBezTo>
                  <a:pt x="7867" y="1"/>
                  <a:pt x="7854" y="0"/>
                  <a:pt x="784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375" y="343313"/>
            <a:ext cx="4057750" cy="439860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705941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07570" y="1188720"/>
            <a:ext cx="8429105" cy="389035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Ali, M., 2017. Communication skills 1: benefits of effective communication for patients. 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Nurs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Times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S., Hernandez Bark, A., Kirchner, A.,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Stegmann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Van Dick, R., 2019. Emails from the boss—Curse or blessing? Relations between communication channels, leader evaluation, and employees’ attitudes.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pp.50-81.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127539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251730"/>
              </p:ext>
            </p:extLst>
          </p:nvPr>
        </p:nvGraphicFramePr>
        <p:xfrm>
          <a:off x="1330036" y="1342725"/>
          <a:ext cx="6619370" cy="3034206"/>
        </p:xfrm>
        <a:graphic>
          <a:graphicData uri="http://schemas.openxmlformats.org/drawingml/2006/table">
            <a:tbl>
              <a:tblPr firstRow="1" firstCol="1" bandRow="1">
                <a:tableStyleId>{5A111915-BE36-4E01-A7E5-04B1672EAD32}</a:tableStyleId>
              </a:tblPr>
              <a:tblGrid>
                <a:gridCol w="3309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096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3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Teamwork Evaluation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Team Responses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Who was in your team?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76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were the key strengths of your team?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The key strengths include focusing on the end-result, effective communication and support provided to each other during the process.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76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were the challenges that you overcame as a team?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The challenges of time management and stress were effectively overcome by focusing on distributing the task to each individual based on their level of interest. 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would you do differently if you worked as a team again?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We would brainstorm ideas before beginning with the task to ensure innovative outcomes.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7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How would you rate your team working? Out of 10?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7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70454" y="248034"/>
            <a:ext cx="7686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Team Evaluation Table</a:t>
            </a:r>
          </a:p>
        </p:txBody>
      </p:sp>
    </p:spTree>
    <p:extLst>
      <p:ext uri="{BB962C8B-B14F-4D97-AF65-F5344CB8AC3E}">
        <p14:creationId xmlns:p14="http://schemas.microsoft.com/office/powerpoint/2010/main" val="2748034203"/>
      </p:ext>
    </p:extLst>
  </p:cSld>
  <p:clrMapOvr>
    <a:masterClrMapping/>
  </p:clrMapOvr>
</p:sld>
</file>

<file path=ppt/theme/theme1.xml><?xml version="1.0" encoding="utf-8"?>
<a:theme xmlns:a="http://schemas.openxmlformats.org/drawingml/2006/main" name="Media and Communications Thesis by Slidesgo">
  <a:themeElements>
    <a:clrScheme name="Simple Light">
      <a:dk1>
        <a:srgbClr val="8AEEE6"/>
      </a:dk1>
      <a:lt1>
        <a:srgbClr val="FFFFFF"/>
      </a:lt1>
      <a:dk2>
        <a:srgbClr val="1F6A73"/>
      </a:dk2>
      <a:lt2>
        <a:srgbClr val="268C8C"/>
      </a:lt2>
      <a:accent1>
        <a:srgbClr val="57B2B3"/>
      </a:accent1>
      <a:accent2>
        <a:srgbClr val="D9D9D9"/>
      </a:accent2>
      <a:accent3>
        <a:srgbClr val="999999"/>
      </a:accent3>
      <a:accent4>
        <a:srgbClr val="666666"/>
      </a:accent4>
      <a:accent5>
        <a:srgbClr val="434343"/>
      </a:accent5>
      <a:accent6>
        <a:srgbClr val="008175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1065</Words>
  <Application>Microsoft Macintosh PowerPoint</Application>
  <PresentationFormat>On-screen Show (16:9)</PresentationFormat>
  <Paragraphs>90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Wingdings</vt:lpstr>
      <vt:lpstr>Montserrat</vt:lpstr>
      <vt:lpstr>Times New Roman</vt:lpstr>
      <vt:lpstr>Special Elite</vt:lpstr>
      <vt:lpstr>Media and Communications Thesis by Slidesgo</vt:lpstr>
      <vt:lpstr>Strategies for Effective Communication in a Business Setting</vt:lpstr>
      <vt:lpstr>Introduction</vt:lpstr>
      <vt:lpstr>PowerPoint Presentation</vt:lpstr>
      <vt:lpstr>Models of Communication</vt:lpstr>
      <vt:lpstr>Schramm's Model of Communication</vt:lpstr>
      <vt:lpstr>Communication Barriers  </vt:lpstr>
      <vt:lpstr>Communication Barriers  </vt:lpstr>
      <vt:lpstr>Recommended Channels of Communication  </vt:lpstr>
      <vt:lpstr>Conclusions</vt:lpstr>
      <vt:lpstr>THANK YOU!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</dc:title>
  <cp:lastModifiedBy>Sabrina Holubova01</cp:lastModifiedBy>
  <cp:revision>99</cp:revision>
  <dcterms:modified xsi:type="dcterms:W3CDTF">2022-11-13T16:55:55Z</dcterms:modified>
</cp:coreProperties>
</file>