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3" r:id="rId8"/>
    <p:sldId id="264" r:id="rId9"/>
    <p:sldId id="265" r:id="rId10"/>
    <p:sldId id="261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058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20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26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336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854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987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69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515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107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34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DD31F-20D7-4490-803B-6812306D7AE1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2D96A-9A6A-49FF-904E-084A546119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19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txBody>
          <a:bodyPr/>
          <a:lstStyle/>
          <a:p>
            <a:r>
              <a:rPr lang="en-GB" dirty="0" smtClean="0"/>
              <a:t>The Centre of Gravity / Centre of Mass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8352928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 point at which all parts of an object are equally balanced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rgbClr val="C00000"/>
                </a:solidFill>
              </a:rPr>
              <a:t>For a person standing in the anatomical position it is approximately around the belly button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But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Changes depending on the position of the body and body segments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Is this 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270959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 of Gravity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The vertical line between the centre of gravity and ground (centre of the Earth).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Importance in determining stability of an object or person.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line of gravity falls outside the base of support then the object is unstable and likely to fall.</a:t>
            </a:r>
            <a:endParaRPr lang="en-GB" dirty="0"/>
          </a:p>
        </p:txBody>
      </p: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2736304" cy="5162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534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 of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The points of contact between the object and the ground and the area in between.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Therefore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larger the Base of support the more stable an object or person.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Remember Newton’s 3</a:t>
            </a:r>
            <a:r>
              <a:rPr lang="en-GB" baseline="30000" dirty="0" smtClean="0">
                <a:solidFill>
                  <a:srgbClr val="FF0000"/>
                </a:solidFill>
              </a:rPr>
              <a:t>rd</a:t>
            </a:r>
            <a:r>
              <a:rPr lang="en-GB" dirty="0" smtClean="0">
                <a:solidFill>
                  <a:srgbClr val="FF0000"/>
                </a:solidFill>
              </a:rPr>
              <a:t> law?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169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 od Support and Squat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245861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What happened to the BOS?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What are the issues?</a:t>
            </a:r>
            <a:endParaRPr lang="en-GB" dirty="0"/>
          </a:p>
        </p:txBody>
      </p:sp>
      <p:pic>
        <p:nvPicPr>
          <p:cNvPr id="2050" name="Picture 2" descr="Image result for centre of mass in squ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438" y="2060848"/>
            <a:ext cx="5819775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794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 of Support &amp;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initiate or continue movement the line of gravity must be outside the base of support.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direction the line of gravity moves in will be the direction of movement.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Muscle contraction can hold the line of gravity outside the base of support – to some extent.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24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What happens to the line of gravity and base of support;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Standing up from sitting down</a:t>
            </a:r>
          </a:p>
          <a:p>
            <a:r>
              <a:rPr lang="en-GB" dirty="0" smtClean="0"/>
              <a:t>Standing long jump</a:t>
            </a:r>
          </a:p>
          <a:p>
            <a:r>
              <a:rPr lang="en-GB" dirty="0" smtClean="0"/>
              <a:t>Squat</a:t>
            </a:r>
          </a:p>
          <a:p>
            <a:r>
              <a:rPr lang="en-GB" dirty="0" smtClean="0"/>
              <a:t>Walking</a:t>
            </a:r>
          </a:p>
          <a:p>
            <a:r>
              <a:rPr lang="en-GB" dirty="0" smtClean="0"/>
              <a:t>running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728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Base of Support and Line of Gravity in walking and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178696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What is the difference in running and walking?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How can we use this knowledge to reduce the energy required in running?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3074" name="Picture 2" descr="Image result for centre of mass in walk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46281"/>
            <a:ext cx="432048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740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Directly proportional to the horizontal distance between the line of gravity and the edge of the base of support.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Directly proportional to the weight of the base of support.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733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Stability and 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a</a:t>
            </a:r>
            <a:r>
              <a:rPr lang="en-GB" sz="2400" dirty="0">
                <a:solidFill>
                  <a:srgbClr val="FF0000"/>
                </a:solidFill>
              </a:rPr>
              <a:t>. </a:t>
            </a:r>
            <a:r>
              <a:rPr lang="en-GB" sz="2400" b="1" dirty="0">
                <a:solidFill>
                  <a:srgbClr val="FF0000"/>
                </a:solidFill>
              </a:rPr>
              <a:t>stable equilibrium</a:t>
            </a:r>
          </a:p>
          <a:p>
            <a:pPr marL="0" indent="0">
              <a:buNone/>
            </a:pPr>
            <a:r>
              <a:rPr lang="en-GB" sz="2400" dirty="0"/>
              <a:t>If the person of an object is slightly altered and the object tends to return to its </a:t>
            </a:r>
            <a:r>
              <a:rPr lang="en-GB" sz="2400" dirty="0" smtClean="0"/>
              <a:t>original position</a:t>
            </a:r>
            <a:r>
              <a:rPr lang="en-GB" sz="2400" dirty="0"/>
              <a:t>, the object is said in stable equilibrium</a:t>
            </a:r>
          </a:p>
          <a:p>
            <a:pPr marL="0" indent="0">
              <a:buNone/>
            </a:pPr>
            <a:r>
              <a:rPr lang="en-GB" sz="2400" dirty="0" smtClean="0"/>
              <a:t>e.g. judo player 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b</a:t>
            </a:r>
            <a:r>
              <a:rPr lang="en-GB" sz="2400" b="1" dirty="0">
                <a:solidFill>
                  <a:srgbClr val="FF0000"/>
                </a:solidFill>
              </a:rPr>
              <a:t>. unstable equilibrium</a:t>
            </a:r>
          </a:p>
          <a:p>
            <a:pPr marL="0" indent="0">
              <a:buNone/>
            </a:pPr>
            <a:r>
              <a:rPr lang="en-GB" sz="2400" dirty="0"/>
              <a:t>It exists when it requires only a slight push to disturb the equilibrium.</a:t>
            </a:r>
          </a:p>
          <a:p>
            <a:pPr marL="0" indent="0">
              <a:buNone/>
            </a:pPr>
            <a:r>
              <a:rPr lang="en-GB" sz="2400" b="1" dirty="0" smtClean="0"/>
              <a:t>e.g. The swimmers on the blocks, sprint </a:t>
            </a:r>
            <a:r>
              <a:rPr lang="en-GB" sz="2400" b="1" dirty="0"/>
              <a:t>runners "set" position</a:t>
            </a:r>
            <a:r>
              <a:rPr lang="en-GB" sz="2400" b="1" dirty="0" smtClean="0"/>
              <a:t>.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c</a:t>
            </a:r>
            <a:r>
              <a:rPr lang="en-GB" sz="2400" b="1" dirty="0">
                <a:solidFill>
                  <a:srgbClr val="FF0000"/>
                </a:solidFill>
              </a:rPr>
              <a:t>. neutral equilibrium</a:t>
            </a:r>
          </a:p>
          <a:p>
            <a:pPr marL="0" indent="0">
              <a:buNone/>
            </a:pPr>
            <a:r>
              <a:rPr lang="en-GB" sz="2400" dirty="0"/>
              <a:t>The object is said to be in neutral equilibrium when it is disturbed without either </a:t>
            </a:r>
            <a:r>
              <a:rPr lang="en-GB" sz="2400" dirty="0" smtClean="0"/>
              <a:t>raising or </a:t>
            </a:r>
            <a:r>
              <a:rPr lang="en-GB" sz="2400" dirty="0"/>
              <a:t>lowering the centre </a:t>
            </a:r>
            <a:r>
              <a:rPr lang="en-GB" sz="2400" dirty="0" smtClean="0"/>
              <a:t>of gravity.</a:t>
            </a:r>
          </a:p>
          <a:p>
            <a:pPr marL="0" indent="0">
              <a:buNone/>
            </a:pPr>
            <a:r>
              <a:rPr lang="en-GB" sz="2400" b="1" dirty="0" smtClean="0"/>
              <a:t>e.g</a:t>
            </a:r>
            <a:r>
              <a:rPr lang="en-GB" sz="2400" b="1" dirty="0"/>
              <a:t>.; a ball lying on a table is said to be in neutral </a:t>
            </a:r>
            <a:r>
              <a:rPr lang="en-GB" sz="2400" b="1" dirty="0" smtClean="0"/>
              <a:t>equilibrium.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90647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how to improve Stability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Widening base of support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Lowering centre of gravity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Posture and technique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Why is this important in sport</a:t>
            </a:r>
          </a:p>
          <a:p>
            <a:r>
              <a:rPr lang="en-GB" dirty="0" smtClean="0"/>
              <a:t>Why is it important in life and specifically older people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21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Centre of Pressure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 point on a surface through which the resultant force due to pressure acts.</a:t>
            </a:r>
            <a:endParaRPr lang="en-GB" dirty="0"/>
          </a:p>
        </p:txBody>
      </p:sp>
      <p:pic>
        <p:nvPicPr>
          <p:cNvPr id="4098" name="Picture 2" descr="Image result for centre of press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554" y="2666348"/>
            <a:ext cx="4933710" cy="382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661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Centre of pressure during Running</a:t>
            </a:r>
            <a:endParaRPr lang="en-GB" dirty="0"/>
          </a:p>
        </p:txBody>
      </p:sp>
      <p:pic>
        <p:nvPicPr>
          <p:cNvPr id="5122" name="Picture 2" descr="Image result for centre of pressure running sho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16832"/>
            <a:ext cx="9036098" cy="392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662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Forces </a:t>
            </a:r>
            <a:r>
              <a:rPr lang="en-GB" smtClean="0"/>
              <a:t>During Walking</a:t>
            </a:r>
            <a:endParaRPr lang="en-GB" dirty="0"/>
          </a:p>
        </p:txBody>
      </p:sp>
      <p:pic>
        <p:nvPicPr>
          <p:cNvPr id="6146" name="Picture 2" descr="Image result for centre of pressure in different running sty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12776"/>
            <a:ext cx="6192688" cy="443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369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475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The Centre of Gravity / Centre of Mass</vt:lpstr>
      <vt:lpstr>Line of Gravity</vt:lpstr>
      <vt:lpstr>Base of support</vt:lpstr>
      <vt:lpstr>Base od Support and Squat</vt:lpstr>
      <vt:lpstr>Base of Support &amp; Movement</vt:lpstr>
      <vt:lpstr>Consider</vt:lpstr>
      <vt:lpstr>Base of Support and Line of Gravity in walking and running</vt:lpstr>
      <vt:lpstr>Stability</vt:lpstr>
      <vt:lpstr>Stability and Equilibrium</vt:lpstr>
      <vt:lpstr>Consider how to improve Stability</vt:lpstr>
      <vt:lpstr>Centre of Pressure</vt:lpstr>
      <vt:lpstr>Centre of pressure during Running</vt:lpstr>
      <vt:lpstr>Forces During Walking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Centre of Gravity / Centre of Mass</dc:title>
  <dc:creator>Administrator</dc:creator>
  <cp:lastModifiedBy>Administrator</cp:lastModifiedBy>
  <cp:revision>6</cp:revision>
  <dcterms:created xsi:type="dcterms:W3CDTF">2018-02-12T19:51:35Z</dcterms:created>
  <dcterms:modified xsi:type="dcterms:W3CDTF">2018-02-12T21:39:12Z</dcterms:modified>
</cp:coreProperties>
</file>