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8F13E-5362-4EF9-AA9B-F09968173A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9E22AD-4C0F-41E5-ADA6-92CA7FCAB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AD6EC-58B9-443C-9E43-AF0E1E57D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BD064-B60D-487A-BAD8-8E77D1E56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F8970-811A-404F-A752-CD394141A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581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FC01D-30B2-460E-9E1F-39286F7D6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662EB-E9B7-4878-89F1-9AA47A3EB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2F914-62D2-44BF-8757-C13C54BEC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24AC7-0CD8-403F-836B-63AFF4505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E7930-A73C-478D-B323-B2A9E9BAF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969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393F3-D29E-4F27-9841-0C64EAEA3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14CBF-E67C-47F9-BD43-7607DF2978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78B88-AFDF-459A-A6FA-4C9CAF616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46A484-5570-430E-A1C0-D19BD5377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C8FD2-5279-464A-9414-90A20196E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185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E77CD-26E4-42FB-AB5C-BCF150A1B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34557-0CC7-4DAE-97D4-21030D4832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80AE35-8E5A-4A11-9AE2-0038E5ABFC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07D53-F946-407A-8BB1-93E2A625B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672CAE-12A4-4B73-94B9-AF5ADE5D9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983C3-D34E-46E9-9FF5-7A07FE91F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365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B163B-08FA-402A-86F0-4A5BC0DC7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CEC18B-D863-4A62-A468-3F3FD7C47E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D30F21-7A06-42F8-A02E-65C7607324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63318C-BFD2-4DEF-8613-027A102B5E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48D018-85FD-4FD9-ADB1-1BF89D9E54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A0E0BC-8C83-4260-8AD5-7C80D93A3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B826AE-13F1-479C-B40F-56596F3B5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5D4660-CA8C-4A77-A647-AABDA4687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019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22E5D-26D7-4F58-BB8A-DB1A306A1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D61C7B-F09A-42EF-9E99-969D67EA0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C9B7E2-7BCA-48DA-8E1E-C3C8B6F72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B6C758-1425-4306-A87F-CB7B30EF2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94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88AEE-3733-49E3-84A2-211820F5E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2C7342-4F35-45DF-B46C-4294C1455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909820-372B-494E-A0D8-45D9BFEC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905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01FBE-6CA7-418F-929D-E3F43100E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38378-9E8E-4F22-BAC1-353FE97BF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FCA519-66DE-4842-BBD6-2B0055C93C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D48BC7-1CEA-4EC5-9C24-4885AD4CA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4880C-BDAA-4E40-B386-335A68612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77979A-60EE-465D-81C0-C787EDCA8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645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28B58-4C13-49EF-BCA2-6064E7370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1044EB-3483-4CD7-9680-9C01A7DA6E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8CCA5-B45F-4C5A-86B7-DA2369DAF2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94F7D-FB71-4A3C-9AF6-5FD6748E6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42C98E-0D12-4848-AEF9-1E76A66F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DE3C8-7DBE-49A2-9525-9D3B70B78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849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D9E9B-BA7D-40A3-B31A-6BB2E0FBB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BADD94-42B2-4916-ADAE-AB8E5FA7B7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4B8EA-E36F-47D9-BDB8-9DC1CF1E2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5FB81-3596-4203-9312-88FA60D5F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423E17-0BBA-4F17-AAFB-7AB9F3A8C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57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73CF81-FE69-499D-A86E-F6A4006EE1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FF725-E0C2-4F99-9C4A-9847F12F32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AD1A1-409B-4C8E-B893-429DA6EA8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DA3FF-4278-4892-9661-3D7822211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38EC2-F026-4AFC-83F6-C410C088F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0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35DE87-9113-4D89-A295-652D26BCE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0E363C-0A18-411C-A80C-616494418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0D6E0-DEC3-43AE-8628-1A5A9BE4BF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945BC-CDD2-45EA-91DF-21AA080FC1C3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7C3529-0180-4BF1-A9E1-C2C7456F4E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12090-413B-429E-B6EC-2BDEE75F28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3675C-7A92-4D93-BB4A-9B2BC73DF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129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ieithoedd-llythrennedd-a-chyfathrebu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FB0BF-8F9F-4C74-8695-61E7E59F80A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Cynnydd</a:t>
            </a:r>
            <a:r>
              <a:rPr lang="en-GB" dirty="0"/>
              <a:t> (Progression)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F3E4AE-B58E-47D9-80D8-931CC90AEB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653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17339-A61A-4A37-8C82-FF0ADE63D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presennol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B7458-12A2-4EF7-93E5-839E3E646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05654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Cyfnod</a:t>
            </a:r>
            <a:r>
              <a:rPr lang="en-GB" dirty="0"/>
              <a:t> Sylfaen, CA2, CA3, CA4, CA5</a:t>
            </a:r>
          </a:p>
          <a:p>
            <a:endParaRPr lang="en-GB" dirty="0"/>
          </a:p>
          <a:p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CA2 a CA3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hasesu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lefelau’r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:</a:t>
            </a:r>
          </a:p>
          <a:p>
            <a:endParaRPr lang="en-GB" dirty="0"/>
          </a:p>
          <a:p>
            <a:pPr lvl="1"/>
            <a:r>
              <a:rPr lang="en-GB" dirty="0" err="1"/>
              <a:t>Llafar</a:t>
            </a:r>
            <a:endParaRPr lang="en-GB" dirty="0"/>
          </a:p>
          <a:p>
            <a:pPr lvl="1"/>
            <a:r>
              <a:rPr lang="en-GB" dirty="0" err="1"/>
              <a:t>Darllen</a:t>
            </a:r>
            <a:endParaRPr lang="en-GB" dirty="0"/>
          </a:p>
          <a:p>
            <a:pPr lvl="1"/>
            <a:r>
              <a:rPr lang="en-GB" dirty="0" err="1"/>
              <a:t>Ysgrifennu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CA4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arholiadau</a:t>
            </a:r>
            <a:r>
              <a:rPr lang="en-GB" dirty="0"/>
              <a:t> TGAU/BTEC</a:t>
            </a:r>
          </a:p>
          <a:p>
            <a:r>
              <a:rPr lang="en-GB" dirty="0"/>
              <a:t>CA5 – </a:t>
            </a:r>
            <a:r>
              <a:rPr lang="en-GB" dirty="0" err="1"/>
              <a:t>dewisol</a:t>
            </a:r>
            <a:r>
              <a:rPr lang="en-GB" dirty="0"/>
              <a:t> (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bellach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126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1D125-0B1F-4403-8A49-A8B0E653E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CA2 a CA3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C1DA3-8092-49F2-9BDB-57B73ABFB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6932"/>
            <a:ext cx="3986242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</a:t>
            </a:r>
          </a:p>
          <a:p>
            <a:pPr marL="0" indent="0">
              <a:buNone/>
            </a:pPr>
            <a:r>
              <a:rPr lang="en-GB" dirty="0"/>
              <a:t>2</a:t>
            </a:r>
          </a:p>
          <a:p>
            <a:pPr marL="0" indent="0">
              <a:buNone/>
            </a:pPr>
            <a:r>
              <a:rPr lang="en-GB" dirty="0"/>
              <a:t>3</a:t>
            </a:r>
          </a:p>
          <a:p>
            <a:pPr marL="0" indent="0">
              <a:buNone/>
            </a:pPr>
            <a:r>
              <a:rPr lang="en-GB" dirty="0"/>
              <a:t>4</a:t>
            </a:r>
          </a:p>
          <a:p>
            <a:pPr marL="0" indent="0">
              <a:buNone/>
            </a:pPr>
            <a:r>
              <a:rPr lang="en-GB" dirty="0"/>
              <a:t>5</a:t>
            </a:r>
          </a:p>
          <a:p>
            <a:pPr marL="0" indent="0">
              <a:buNone/>
            </a:pPr>
            <a:r>
              <a:rPr lang="en-GB" dirty="0"/>
              <a:t>6</a:t>
            </a:r>
          </a:p>
          <a:p>
            <a:pPr marL="0" indent="0">
              <a:buNone/>
            </a:pPr>
            <a:r>
              <a:rPr lang="en-GB" dirty="0"/>
              <a:t>7</a:t>
            </a:r>
          </a:p>
          <a:p>
            <a:pPr marL="0" indent="0">
              <a:buNone/>
            </a:pPr>
            <a:r>
              <a:rPr lang="en-GB" dirty="0"/>
              <a:t>8</a:t>
            </a:r>
          </a:p>
          <a:p>
            <a:pPr marL="0" indent="0">
              <a:buNone/>
            </a:pPr>
            <a:r>
              <a:rPr lang="en-GB" dirty="0" err="1"/>
              <a:t>Perfformiad</a:t>
            </a:r>
            <a:r>
              <a:rPr lang="en-GB" dirty="0"/>
              <a:t> </a:t>
            </a:r>
            <a:r>
              <a:rPr lang="en-GB" dirty="0" err="1"/>
              <a:t>Eithriadol</a:t>
            </a:r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3465997-75B6-4D08-8846-2A1D6C6EBF5F}"/>
              </a:ext>
            </a:extLst>
          </p:cNvPr>
          <p:cNvCxnSpPr/>
          <p:nvPr/>
        </p:nvCxnSpPr>
        <p:spPr>
          <a:xfrm>
            <a:off x="5946405" y="1868069"/>
            <a:ext cx="56098" cy="380906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5838205-711F-4ED1-8688-2FC8F6CE3296}"/>
              </a:ext>
            </a:extLst>
          </p:cNvPr>
          <p:cNvSpPr txBox="1"/>
          <p:nvPr/>
        </p:nvSpPr>
        <p:spPr>
          <a:xfrm>
            <a:off x="7949109" y="2748809"/>
            <a:ext cx="316954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e.e.</a:t>
            </a:r>
            <a:endParaRPr lang="en-GB" sz="2800" dirty="0"/>
          </a:p>
          <a:p>
            <a:r>
              <a:rPr lang="en-GB" sz="2800" dirty="0" err="1"/>
              <a:t>Llafar</a:t>
            </a:r>
            <a:r>
              <a:rPr lang="en-GB" sz="2800" dirty="0"/>
              <a:t> – </a:t>
            </a:r>
            <a:r>
              <a:rPr lang="en-GB" sz="2800" dirty="0" err="1"/>
              <a:t>lefel</a:t>
            </a:r>
            <a:r>
              <a:rPr lang="en-GB" sz="2800" dirty="0"/>
              <a:t> 5</a:t>
            </a:r>
          </a:p>
          <a:p>
            <a:r>
              <a:rPr lang="en-GB" sz="2800" dirty="0" err="1"/>
              <a:t>Darllen</a:t>
            </a:r>
            <a:r>
              <a:rPr lang="en-GB" sz="2800" dirty="0"/>
              <a:t> – </a:t>
            </a:r>
            <a:r>
              <a:rPr lang="en-GB" sz="2800" dirty="0" err="1"/>
              <a:t>lefel</a:t>
            </a:r>
            <a:r>
              <a:rPr lang="en-GB" sz="2800" dirty="0"/>
              <a:t> 4</a:t>
            </a:r>
          </a:p>
          <a:p>
            <a:r>
              <a:rPr lang="en-GB" sz="2800" dirty="0" err="1"/>
              <a:t>Ysgrifennu</a:t>
            </a:r>
            <a:r>
              <a:rPr lang="en-GB" sz="2800" dirty="0"/>
              <a:t> – </a:t>
            </a:r>
            <a:r>
              <a:rPr lang="en-GB" sz="2800" dirty="0" err="1"/>
              <a:t>lefel</a:t>
            </a:r>
            <a:r>
              <a:rPr lang="en-GB" sz="2800" dirty="0"/>
              <a:t>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B965F-86D2-4D42-9280-FA98A96841DA}"/>
              </a:ext>
            </a:extLst>
          </p:cNvPr>
          <p:cNvSpPr txBox="1"/>
          <p:nvPr/>
        </p:nvSpPr>
        <p:spPr>
          <a:xfrm>
            <a:off x="3977359" y="5948270"/>
            <a:ext cx="42915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Lefel</a:t>
            </a:r>
            <a:r>
              <a:rPr lang="en-GB" sz="2800" dirty="0"/>
              <a:t> </a:t>
            </a:r>
            <a:r>
              <a:rPr lang="en-GB" sz="2800" dirty="0" err="1"/>
              <a:t>disgwyliedig</a:t>
            </a:r>
            <a:r>
              <a:rPr lang="en-GB" sz="2800" dirty="0"/>
              <a:t> = </a:t>
            </a:r>
            <a:r>
              <a:rPr lang="en-GB" sz="2800" dirty="0" err="1"/>
              <a:t>Lefel</a:t>
            </a:r>
            <a:r>
              <a:rPr lang="en-GB" sz="2800" dirty="0"/>
              <a:t> 5+</a:t>
            </a:r>
          </a:p>
        </p:txBody>
      </p:sp>
    </p:spTree>
    <p:extLst>
      <p:ext uri="{BB962C8B-B14F-4D97-AF65-F5344CB8AC3E}">
        <p14:creationId xmlns:p14="http://schemas.microsoft.com/office/powerpoint/2010/main" val="4232558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97A43-FC99-4290-A9D1-1B61D02F8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0B09D-2A0A-469E-B87A-A688EB118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2B7DA2-6932-4491-8B07-CED16C8A66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49" t="19479" r="2454" b="14271"/>
          <a:stretch/>
        </p:blipFill>
        <p:spPr>
          <a:xfrm>
            <a:off x="280987" y="-57152"/>
            <a:ext cx="11856245" cy="706707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B5CFB7C-96F2-4AAD-B290-98B920607CB0}"/>
              </a:ext>
            </a:extLst>
          </p:cNvPr>
          <p:cNvSpPr/>
          <p:nvPr/>
        </p:nvSpPr>
        <p:spPr>
          <a:xfrm>
            <a:off x="280987" y="3528574"/>
            <a:ext cx="11813776" cy="66756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85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73328-DB76-4B94-9B24-1DDD86B84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 bl 7 -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tracio</a:t>
            </a:r>
            <a:r>
              <a:rPr lang="en-GB" dirty="0"/>
              <a:t> </a:t>
            </a:r>
            <a:r>
              <a:rPr lang="en-GB" dirty="0" err="1"/>
              <a:t>cynnydd</a:t>
            </a: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09CFD04-3904-48B4-97D0-2079BB650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3929678"/>
              </p:ext>
            </p:extLst>
          </p:nvPr>
        </p:nvGraphicFramePr>
        <p:xfrm>
          <a:off x="838200" y="1825625"/>
          <a:ext cx="10665575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173496751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042375941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70175999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488728106"/>
                    </a:ext>
                  </a:extLst>
                </a:gridCol>
                <a:gridCol w="1652207">
                  <a:extLst>
                    <a:ext uri="{9D8B030D-6E8A-4147-A177-3AD203B41FA5}">
                      <a16:colId xmlns:a16="http://schemas.microsoft.com/office/drawing/2014/main" val="1591924291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536942599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908007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Llafar</a:t>
                      </a:r>
                      <a:r>
                        <a:rPr lang="en-GB" dirty="0"/>
                        <a:t> CA2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Darllen</a:t>
                      </a:r>
                      <a:r>
                        <a:rPr lang="en-GB" dirty="0"/>
                        <a:t> CA2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Ysgrifennu</a:t>
                      </a:r>
                      <a:r>
                        <a:rPr lang="en-GB" dirty="0"/>
                        <a:t> CA2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46111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Dafydd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398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Sioned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77947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1381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Steph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Jones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4505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Denise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01741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Benjamin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97313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37105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1490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DC190-BB76-467F-A596-907E4F76E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Casglu</a:t>
            </a:r>
            <a:r>
              <a:rPr lang="en-GB" dirty="0"/>
              <a:t>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766E7-C12B-4777-B138-53EA45FF6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casglu</a:t>
            </a:r>
            <a:r>
              <a:rPr lang="en-GB" dirty="0"/>
              <a:t> data </a:t>
            </a:r>
            <a:r>
              <a:rPr lang="en-GB" dirty="0" err="1"/>
              <a:t>perfformiad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CA2 a CA3</a:t>
            </a:r>
          </a:p>
          <a:p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nodi faint o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y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disgwyliedig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cymharu</a:t>
            </a:r>
            <a:r>
              <a:rPr lang="en-GB" dirty="0"/>
              <a:t> </a:t>
            </a:r>
            <a:r>
              <a:rPr lang="en-GB" dirty="0" err="1"/>
              <a:t>perfformiad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a </a:t>
            </a:r>
            <a:r>
              <a:rPr lang="en-GB" dirty="0" err="1"/>
              <a:t>Chymru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e.e.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Ysgol 94.2% </a:t>
            </a:r>
            <a:r>
              <a:rPr lang="en-GB" dirty="0" err="1"/>
              <a:t>Lefel</a:t>
            </a:r>
            <a:r>
              <a:rPr lang="en-GB" dirty="0"/>
              <a:t> 5+ Cymraeg CA3</a:t>
            </a:r>
          </a:p>
          <a:p>
            <a:pPr marL="457200" lvl="1" indent="0">
              <a:buNone/>
            </a:pPr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92% </a:t>
            </a:r>
            <a:r>
              <a:rPr lang="en-GB" dirty="0" err="1"/>
              <a:t>Lefel</a:t>
            </a:r>
            <a:r>
              <a:rPr lang="en-GB" dirty="0"/>
              <a:t> 5+ Cymraeg CA3</a:t>
            </a:r>
          </a:p>
          <a:p>
            <a:pPr marL="457200" lvl="1" indent="0">
              <a:buNone/>
            </a:pPr>
            <a:r>
              <a:rPr lang="en-GB" dirty="0"/>
              <a:t>Cymru 91.9% </a:t>
            </a:r>
            <a:r>
              <a:rPr lang="en-GB" dirty="0" err="1"/>
              <a:t>Lefel</a:t>
            </a:r>
            <a:r>
              <a:rPr lang="en-GB" dirty="0"/>
              <a:t> 5+ Cymraeg CA3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380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62274-E60A-40DB-B4C0-19C7167D1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BC008-7F2A-404B-880A-3E209559C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Dileu</a:t>
            </a:r>
            <a:r>
              <a:rPr lang="en-GB" dirty="0"/>
              <a:t> </a:t>
            </a:r>
            <a:r>
              <a:rPr lang="en-GB" dirty="0" err="1"/>
              <a:t>cyfnodau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(CA2, CA3, CA4, CA5)</a:t>
            </a:r>
          </a:p>
          <a:p>
            <a:r>
              <a:rPr lang="en-GB" dirty="0"/>
              <a:t>Dim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llywodraeth</a:t>
            </a:r>
            <a:endParaRPr lang="en-GB" dirty="0"/>
          </a:p>
          <a:p>
            <a:r>
              <a:rPr lang="en-GB" dirty="0"/>
              <a:t>5 cam </a:t>
            </a:r>
            <a:r>
              <a:rPr lang="en-GB" dirty="0" err="1"/>
              <a:t>cynnydd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fras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y plant:</a:t>
            </a:r>
          </a:p>
          <a:p>
            <a:endParaRPr lang="en-GB" dirty="0"/>
          </a:p>
          <a:p>
            <a:pPr marL="1371600" lvl="3" indent="0">
              <a:buNone/>
            </a:pPr>
            <a:r>
              <a:rPr lang="en-GB" sz="2400" dirty="0"/>
              <a:t>Cam </a:t>
            </a:r>
            <a:r>
              <a:rPr lang="en-GB" sz="2400" dirty="0" err="1"/>
              <a:t>Cynnydd</a:t>
            </a:r>
            <a:r>
              <a:rPr lang="en-GB" sz="2400" dirty="0"/>
              <a:t> 1 = 5 </a:t>
            </a:r>
            <a:r>
              <a:rPr lang="en-GB" sz="2400" dirty="0" err="1"/>
              <a:t>oed</a:t>
            </a:r>
            <a:endParaRPr lang="en-GB" sz="2400" dirty="0"/>
          </a:p>
          <a:p>
            <a:pPr marL="1371600" lvl="3" indent="0">
              <a:buNone/>
            </a:pPr>
            <a:r>
              <a:rPr lang="en-GB" sz="2400" dirty="0"/>
              <a:t>Cam </a:t>
            </a:r>
            <a:r>
              <a:rPr lang="en-GB" sz="2400" dirty="0" err="1"/>
              <a:t>Cynnydd</a:t>
            </a:r>
            <a:r>
              <a:rPr lang="en-GB" sz="2400" dirty="0"/>
              <a:t> 2 = 8 </a:t>
            </a:r>
            <a:r>
              <a:rPr lang="en-GB" sz="2400" dirty="0" err="1"/>
              <a:t>oed</a:t>
            </a:r>
            <a:endParaRPr lang="en-GB" sz="2400" dirty="0"/>
          </a:p>
          <a:p>
            <a:pPr marL="1371600" lvl="3" indent="0">
              <a:buNone/>
            </a:pPr>
            <a:r>
              <a:rPr lang="en-GB" sz="2400" dirty="0"/>
              <a:t>Cam </a:t>
            </a:r>
            <a:r>
              <a:rPr lang="en-GB" sz="2400" dirty="0" err="1"/>
              <a:t>Cynnydd</a:t>
            </a:r>
            <a:r>
              <a:rPr lang="en-GB" sz="2400" dirty="0"/>
              <a:t> 3 = 11 </a:t>
            </a:r>
            <a:r>
              <a:rPr lang="en-GB" sz="2400" dirty="0" err="1"/>
              <a:t>oed</a:t>
            </a:r>
            <a:endParaRPr lang="en-GB" sz="2400" dirty="0"/>
          </a:p>
          <a:p>
            <a:pPr marL="1371600" lvl="3" indent="0">
              <a:buNone/>
            </a:pPr>
            <a:r>
              <a:rPr lang="en-GB" sz="2400" dirty="0"/>
              <a:t>Cam </a:t>
            </a:r>
            <a:r>
              <a:rPr lang="en-GB" sz="2400" dirty="0" err="1"/>
              <a:t>Cynnydd</a:t>
            </a:r>
            <a:r>
              <a:rPr lang="en-GB" sz="2400" dirty="0"/>
              <a:t> 4 = 14 </a:t>
            </a:r>
            <a:r>
              <a:rPr lang="en-GB" sz="2400" dirty="0" err="1"/>
              <a:t>oed</a:t>
            </a:r>
            <a:endParaRPr lang="en-GB" sz="2400" dirty="0"/>
          </a:p>
          <a:p>
            <a:pPr marL="1371600" lvl="3" indent="0">
              <a:buNone/>
            </a:pPr>
            <a:r>
              <a:rPr lang="en-GB" sz="2400" dirty="0"/>
              <a:t>Cam </a:t>
            </a:r>
            <a:r>
              <a:rPr lang="en-GB" sz="2400" dirty="0" err="1"/>
              <a:t>Cynnydd</a:t>
            </a:r>
            <a:r>
              <a:rPr lang="en-GB" sz="2400" dirty="0"/>
              <a:t> 5 = 16 </a:t>
            </a:r>
            <a:r>
              <a:rPr lang="en-GB" sz="2400" dirty="0" err="1"/>
              <a:t>oed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101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9CA03-839F-4E3F-A421-E9B351E39D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D5AD41-5183-414D-9FD1-2894BBD819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555" t="62130" r="35327" b="19177"/>
          <a:stretch/>
        </p:blipFill>
        <p:spPr>
          <a:xfrm>
            <a:off x="138406" y="1299765"/>
            <a:ext cx="11791990" cy="4258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69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2BBD4-7359-48EB-9704-702DAB48F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Disgrifiadau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0980B-3F67-4082-B97A-B1016BE5A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(what matters statements) o dan </a:t>
            </a:r>
            <a:r>
              <a:rPr lang="en-GB" dirty="0" err="1"/>
              <a:t>MDaPh</a:t>
            </a:r>
            <a:r>
              <a:rPr lang="en-GB" dirty="0"/>
              <a:t> </a:t>
            </a:r>
            <a:r>
              <a:rPr lang="en-GB" dirty="0" err="1"/>
              <a:t>Ieithoedd</a:t>
            </a:r>
            <a:r>
              <a:rPr lang="en-GB" dirty="0"/>
              <a:t>,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: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63EC85-E249-4B25-BE0A-94A4C2CE8D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49" t="26621" r="25509" b="38333"/>
          <a:stretch/>
        </p:blipFill>
        <p:spPr>
          <a:xfrm>
            <a:off x="1279169" y="2748308"/>
            <a:ext cx="8772525" cy="33577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3BF191-40A9-475E-8026-96C266B5A90D}"/>
              </a:ext>
            </a:extLst>
          </p:cNvPr>
          <p:cNvSpPr txBox="1"/>
          <p:nvPr/>
        </p:nvSpPr>
        <p:spPr>
          <a:xfrm>
            <a:off x="1859187" y="6311900"/>
            <a:ext cx="80982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https://hwb.gov.wales/cwricwlwm-i-gymru/ieithoedd-llythrennedd-a-chyfathrebu/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20218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95385-1882-4F4D-BF72-ED15E3708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A03C7-43EC-463D-8D7A-147E2FD22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B93DD1-A4FC-43BE-8A1C-7388A31F9D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90" t="14768" r="15624" b="4530"/>
          <a:stretch/>
        </p:blipFill>
        <p:spPr>
          <a:xfrm>
            <a:off x="1140370" y="0"/>
            <a:ext cx="9579987" cy="6782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8358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309</Words>
  <Application>Microsoft Office PowerPoint</Application>
  <PresentationFormat>Widescreen</PresentationFormat>
  <Paragraphs>88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Cynnydd (Progression)</vt:lpstr>
      <vt:lpstr>Cwricwlwm presennol</vt:lpstr>
      <vt:lpstr>Lefelau cwricwlwm CA2 a CA3</vt:lpstr>
      <vt:lpstr>PowerPoint Presentation</vt:lpstr>
      <vt:lpstr>Llyfr marcio bl 7 - athro yn tracio cynnydd</vt:lpstr>
      <vt:lpstr>Casglu data</vt:lpstr>
      <vt:lpstr>Cwricwlwm i Gymru</vt:lpstr>
      <vt:lpstr>PowerPoint Presentation</vt:lpstr>
      <vt:lpstr>Disgrifiadau dysgu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Cynnydd (Progression)</dc:title>
  <dc:creator>Aled P Williams</dc:creator>
  <cp:lastModifiedBy>Aled P Williams</cp:lastModifiedBy>
  <cp:revision>1</cp:revision>
  <dcterms:created xsi:type="dcterms:W3CDTF">2021-09-30T13:27:21Z</dcterms:created>
  <dcterms:modified xsi:type="dcterms:W3CDTF">2021-09-30T14:37:42Z</dcterms:modified>
</cp:coreProperties>
</file>