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2"/>
  </p:notesMasterIdLst>
  <p:sldIdLst>
    <p:sldId id="256" r:id="rId2"/>
    <p:sldId id="265" r:id="rId3"/>
    <p:sldId id="257" r:id="rId4"/>
    <p:sldId id="258" r:id="rId5"/>
    <p:sldId id="259" r:id="rId6"/>
    <p:sldId id="263" r:id="rId7"/>
    <p:sldId id="260" r:id="rId8"/>
    <p:sldId id="261" r:id="rId9"/>
    <p:sldId id="262"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C8495F-8879-4C21-A86F-5684F62402BD}" v="1" dt="2021-08-10T20:54:18.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409" autoAdjust="0"/>
  </p:normalViewPr>
  <p:slideViewPr>
    <p:cSldViewPr snapToGrid="0">
      <p:cViewPr varScale="1">
        <p:scale>
          <a:sx n="59" d="100"/>
          <a:sy n="59" d="100"/>
        </p:scale>
        <p:origin x="144"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Vadana" userId="8b62a9c52a8ed463" providerId="LiveId" clId="{FBC8495F-8879-4C21-A86F-5684F62402BD}"/>
    <pc:docChg chg="modSld">
      <pc:chgData name="Cristina Vadana" userId="8b62a9c52a8ed463" providerId="LiveId" clId="{FBC8495F-8879-4C21-A86F-5684F62402BD}" dt="2021-08-10T20:57:17.534" v="249" actId="20577"/>
      <pc:docMkLst>
        <pc:docMk/>
      </pc:docMkLst>
      <pc:sldChg chg="modSp mod">
        <pc:chgData name="Cristina Vadana" userId="8b62a9c52a8ed463" providerId="LiveId" clId="{FBC8495F-8879-4C21-A86F-5684F62402BD}" dt="2021-08-10T20:57:17.534" v="249" actId="20577"/>
        <pc:sldMkLst>
          <pc:docMk/>
          <pc:sldMk cId="3830336461" sldId="256"/>
        </pc:sldMkLst>
        <pc:spChg chg="mod">
          <ac:chgData name="Cristina Vadana" userId="8b62a9c52a8ed463" providerId="LiveId" clId="{FBC8495F-8879-4C21-A86F-5684F62402BD}" dt="2021-08-10T20:57:17.534" v="249" actId="20577"/>
          <ac:spMkLst>
            <pc:docMk/>
            <pc:sldMk cId="3830336461" sldId="256"/>
            <ac:spMk id="2" creationId="{4B0FE757-5537-4DC3-9E47-7C3F574BE388}"/>
          </ac:spMkLst>
        </pc:spChg>
        <pc:spChg chg="mod">
          <ac:chgData name="Cristina Vadana" userId="8b62a9c52a8ed463" providerId="LiveId" clId="{FBC8495F-8879-4C21-A86F-5684F62402BD}" dt="2021-08-10T20:56:42.235" v="235" actId="20577"/>
          <ac:spMkLst>
            <pc:docMk/>
            <pc:sldMk cId="3830336461" sldId="256"/>
            <ac:spMk id="3" creationId="{424EA169-A3B4-4AF9-B6F2-B6F6F089898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B5F49F-8235-4756-A6D8-9FBA280255B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61DF7456-4C2F-4DEE-8FFF-83A5925C7141}">
      <dgm:prSet phldrT="[Text]"/>
      <dgm:spPr/>
      <dgm:t>
        <a:bodyPr/>
        <a:lstStyle/>
        <a:p>
          <a:r>
            <a:rPr lang="en-US" dirty="0" err="1"/>
            <a:t>Organisation</a:t>
          </a:r>
          <a:r>
            <a:rPr lang="en-US" dirty="0"/>
            <a:t> </a:t>
          </a:r>
        </a:p>
      </dgm:t>
    </dgm:pt>
    <dgm:pt modelId="{2332BDA9-AB38-4A56-B74E-AA95DBC873C3}" type="parTrans" cxnId="{46F2E94E-CA8F-4021-B09D-F415D8AAF12F}">
      <dgm:prSet/>
      <dgm:spPr/>
      <dgm:t>
        <a:bodyPr/>
        <a:lstStyle/>
        <a:p>
          <a:endParaRPr lang="en-US"/>
        </a:p>
      </dgm:t>
    </dgm:pt>
    <dgm:pt modelId="{D820F041-BE14-49F8-971B-7E41B85795AD}" type="sibTrans" cxnId="{46F2E94E-CA8F-4021-B09D-F415D8AAF12F}">
      <dgm:prSet/>
      <dgm:spPr/>
      <dgm:t>
        <a:bodyPr/>
        <a:lstStyle/>
        <a:p>
          <a:endParaRPr lang="en-US"/>
        </a:p>
      </dgm:t>
    </dgm:pt>
    <dgm:pt modelId="{1695F7AC-39D8-4CF5-B4A8-F4A4861EB3C9}">
      <dgm:prSet phldrT="[Text]"/>
      <dgm:spPr/>
      <dgm:t>
        <a:bodyPr/>
        <a:lstStyle/>
        <a:p>
          <a:r>
            <a:rPr lang="en-US" dirty="0"/>
            <a:t>Reading and writing skill </a:t>
          </a:r>
        </a:p>
      </dgm:t>
    </dgm:pt>
    <dgm:pt modelId="{9DACA65E-D69D-4059-8663-BAF305772E73}" type="parTrans" cxnId="{68F708EC-CD3C-4271-A3A6-3220641587CC}">
      <dgm:prSet/>
      <dgm:spPr/>
      <dgm:t>
        <a:bodyPr/>
        <a:lstStyle/>
        <a:p>
          <a:endParaRPr lang="en-US"/>
        </a:p>
      </dgm:t>
    </dgm:pt>
    <dgm:pt modelId="{4F7E55D4-740C-4CAD-8199-B084307173B3}" type="sibTrans" cxnId="{68F708EC-CD3C-4271-A3A6-3220641587CC}">
      <dgm:prSet/>
      <dgm:spPr/>
      <dgm:t>
        <a:bodyPr/>
        <a:lstStyle/>
        <a:p>
          <a:endParaRPr lang="en-US"/>
        </a:p>
      </dgm:t>
    </dgm:pt>
    <dgm:pt modelId="{C4520016-5862-4E29-961E-4210B67363FD}">
      <dgm:prSet phldrT="[Text]"/>
      <dgm:spPr/>
      <dgm:t>
        <a:bodyPr/>
        <a:lstStyle/>
        <a:p>
          <a:r>
            <a:rPr lang="en-US" dirty="0"/>
            <a:t>Research skill</a:t>
          </a:r>
        </a:p>
      </dgm:t>
    </dgm:pt>
    <dgm:pt modelId="{1360E484-D463-4E3C-9927-58EE6F9BAF62}" type="parTrans" cxnId="{F02CAD4F-419A-4D67-9CE4-95C20C3578D7}">
      <dgm:prSet/>
      <dgm:spPr/>
      <dgm:t>
        <a:bodyPr/>
        <a:lstStyle/>
        <a:p>
          <a:endParaRPr lang="en-US"/>
        </a:p>
      </dgm:t>
    </dgm:pt>
    <dgm:pt modelId="{E3DF84CD-0777-4941-BB71-868A3C9AB134}" type="sibTrans" cxnId="{F02CAD4F-419A-4D67-9CE4-95C20C3578D7}">
      <dgm:prSet/>
      <dgm:spPr/>
      <dgm:t>
        <a:bodyPr/>
        <a:lstStyle/>
        <a:p>
          <a:endParaRPr lang="en-US"/>
        </a:p>
      </dgm:t>
    </dgm:pt>
    <dgm:pt modelId="{3EB1F84F-F08F-427B-A4E3-BBDDB1E6297C}">
      <dgm:prSet phldrT="[Text]"/>
      <dgm:spPr/>
      <dgm:t>
        <a:bodyPr/>
        <a:lstStyle/>
        <a:p>
          <a:r>
            <a:rPr lang="en-US" dirty="0"/>
            <a:t>Public speaking skill</a:t>
          </a:r>
        </a:p>
      </dgm:t>
    </dgm:pt>
    <dgm:pt modelId="{01C4FDAD-9AFA-428B-B432-F7EB792BDD62}" type="parTrans" cxnId="{087A3B49-A7E0-48A5-8DB4-1745B408727E}">
      <dgm:prSet/>
      <dgm:spPr/>
      <dgm:t>
        <a:bodyPr/>
        <a:lstStyle/>
        <a:p>
          <a:endParaRPr lang="en-US"/>
        </a:p>
      </dgm:t>
    </dgm:pt>
    <dgm:pt modelId="{E7726CD8-D95E-4DA4-BBB6-5AFCD3B38000}" type="sibTrans" cxnId="{087A3B49-A7E0-48A5-8DB4-1745B408727E}">
      <dgm:prSet/>
      <dgm:spPr/>
      <dgm:t>
        <a:bodyPr/>
        <a:lstStyle/>
        <a:p>
          <a:endParaRPr lang="en-US"/>
        </a:p>
      </dgm:t>
    </dgm:pt>
    <dgm:pt modelId="{055325C3-5E23-44EE-B660-D0513452FA3D}">
      <dgm:prSet phldrT="[Text]"/>
      <dgm:spPr/>
      <dgm:t>
        <a:bodyPr/>
        <a:lstStyle/>
        <a:p>
          <a:r>
            <a:rPr lang="en-US" dirty="0"/>
            <a:t>Time management</a:t>
          </a:r>
        </a:p>
      </dgm:t>
    </dgm:pt>
    <dgm:pt modelId="{1BD931F0-AA05-4DD0-B160-379E84367DD7}" type="parTrans" cxnId="{E2CDEF10-48AF-4C1B-A334-45188ACA0277}">
      <dgm:prSet/>
      <dgm:spPr/>
      <dgm:t>
        <a:bodyPr/>
        <a:lstStyle/>
        <a:p>
          <a:endParaRPr lang="en-US"/>
        </a:p>
      </dgm:t>
    </dgm:pt>
    <dgm:pt modelId="{80508C7B-61D9-49B3-B665-EA637460A98E}" type="sibTrans" cxnId="{E2CDEF10-48AF-4C1B-A334-45188ACA0277}">
      <dgm:prSet/>
      <dgm:spPr/>
      <dgm:t>
        <a:bodyPr/>
        <a:lstStyle/>
        <a:p>
          <a:endParaRPr lang="en-US"/>
        </a:p>
      </dgm:t>
    </dgm:pt>
    <dgm:pt modelId="{AB797E9A-C4F4-463F-ABFF-6AD09950CF7B}" type="pres">
      <dgm:prSet presAssocID="{E3B5F49F-8235-4756-A6D8-9FBA280255BE}" presName="diagram" presStyleCnt="0">
        <dgm:presLayoutVars>
          <dgm:dir/>
          <dgm:resizeHandles val="exact"/>
        </dgm:presLayoutVars>
      </dgm:prSet>
      <dgm:spPr/>
    </dgm:pt>
    <dgm:pt modelId="{55165A0C-2E43-439F-A917-AC379D45F5B1}" type="pres">
      <dgm:prSet presAssocID="{61DF7456-4C2F-4DEE-8FFF-83A5925C7141}" presName="node" presStyleLbl="node1" presStyleIdx="0" presStyleCnt="5">
        <dgm:presLayoutVars>
          <dgm:bulletEnabled val="1"/>
        </dgm:presLayoutVars>
      </dgm:prSet>
      <dgm:spPr/>
    </dgm:pt>
    <dgm:pt modelId="{CA5E7118-B252-486D-8B93-8C4C66DB4937}" type="pres">
      <dgm:prSet presAssocID="{D820F041-BE14-49F8-971B-7E41B85795AD}" presName="sibTrans" presStyleCnt="0"/>
      <dgm:spPr/>
    </dgm:pt>
    <dgm:pt modelId="{719E800A-02F4-4A53-BD9F-EC2472C880B3}" type="pres">
      <dgm:prSet presAssocID="{055325C3-5E23-44EE-B660-D0513452FA3D}" presName="node" presStyleLbl="node1" presStyleIdx="1" presStyleCnt="5">
        <dgm:presLayoutVars>
          <dgm:bulletEnabled val="1"/>
        </dgm:presLayoutVars>
      </dgm:prSet>
      <dgm:spPr/>
    </dgm:pt>
    <dgm:pt modelId="{58FB1A21-C2B2-49F9-BD21-7ADF5FA96267}" type="pres">
      <dgm:prSet presAssocID="{80508C7B-61D9-49B3-B665-EA637460A98E}" presName="sibTrans" presStyleCnt="0"/>
      <dgm:spPr/>
    </dgm:pt>
    <dgm:pt modelId="{E75487EC-8D87-414E-9A59-210E9FFF38D3}" type="pres">
      <dgm:prSet presAssocID="{1695F7AC-39D8-4CF5-B4A8-F4A4861EB3C9}" presName="node" presStyleLbl="node1" presStyleIdx="2" presStyleCnt="5">
        <dgm:presLayoutVars>
          <dgm:bulletEnabled val="1"/>
        </dgm:presLayoutVars>
      </dgm:prSet>
      <dgm:spPr/>
    </dgm:pt>
    <dgm:pt modelId="{A29C7974-2CFB-4228-98C8-7C3A6A720C9B}" type="pres">
      <dgm:prSet presAssocID="{4F7E55D4-740C-4CAD-8199-B084307173B3}" presName="sibTrans" presStyleCnt="0"/>
      <dgm:spPr/>
    </dgm:pt>
    <dgm:pt modelId="{7E206822-9681-4180-A6E8-BF4FD2B22F6A}" type="pres">
      <dgm:prSet presAssocID="{C4520016-5862-4E29-961E-4210B67363FD}" presName="node" presStyleLbl="node1" presStyleIdx="3" presStyleCnt="5">
        <dgm:presLayoutVars>
          <dgm:bulletEnabled val="1"/>
        </dgm:presLayoutVars>
      </dgm:prSet>
      <dgm:spPr/>
    </dgm:pt>
    <dgm:pt modelId="{D793CC64-A56B-4663-AF21-37584C5623A0}" type="pres">
      <dgm:prSet presAssocID="{E3DF84CD-0777-4941-BB71-868A3C9AB134}" presName="sibTrans" presStyleCnt="0"/>
      <dgm:spPr/>
    </dgm:pt>
    <dgm:pt modelId="{FC1A3460-5EEE-4B59-8265-17D2C66278C2}" type="pres">
      <dgm:prSet presAssocID="{3EB1F84F-F08F-427B-A4E3-BBDDB1E6297C}" presName="node" presStyleLbl="node1" presStyleIdx="4" presStyleCnt="5">
        <dgm:presLayoutVars>
          <dgm:bulletEnabled val="1"/>
        </dgm:presLayoutVars>
      </dgm:prSet>
      <dgm:spPr/>
    </dgm:pt>
  </dgm:ptLst>
  <dgm:cxnLst>
    <dgm:cxn modelId="{59919908-F9B5-4E8B-8932-77DE211A5BA2}" type="presOf" srcId="{3EB1F84F-F08F-427B-A4E3-BBDDB1E6297C}" destId="{FC1A3460-5EEE-4B59-8265-17D2C66278C2}" srcOrd="0" destOrd="0" presId="urn:microsoft.com/office/officeart/2005/8/layout/default"/>
    <dgm:cxn modelId="{E88B2310-8052-43CF-96DF-316108F836A5}" type="presOf" srcId="{61DF7456-4C2F-4DEE-8FFF-83A5925C7141}" destId="{55165A0C-2E43-439F-A917-AC379D45F5B1}" srcOrd="0" destOrd="0" presId="urn:microsoft.com/office/officeart/2005/8/layout/default"/>
    <dgm:cxn modelId="{E2CDEF10-48AF-4C1B-A334-45188ACA0277}" srcId="{E3B5F49F-8235-4756-A6D8-9FBA280255BE}" destId="{055325C3-5E23-44EE-B660-D0513452FA3D}" srcOrd="1" destOrd="0" parTransId="{1BD931F0-AA05-4DD0-B160-379E84367DD7}" sibTransId="{80508C7B-61D9-49B3-B665-EA637460A98E}"/>
    <dgm:cxn modelId="{63DE2231-BD44-47F5-A0AC-B2B3F6E749A8}" type="presOf" srcId="{C4520016-5862-4E29-961E-4210B67363FD}" destId="{7E206822-9681-4180-A6E8-BF4FD2B22F6A}" srcOrd="0" destOrd="0" presId="urn:microsoft.com/office/officeart/2005/8/layout/default"/>
    <dgm:cxn modelId="{CB0CED35-9B0C-4395-978A-A37DD071594D}" type="presOf" srcId="{1695F7AC-39D8-4CF5-B4A8-F4A4861EB3C9}" destId="{E75487EC-8D87-414E-9A59-210E9FFF38D3}" srcOrd="0" destOrd="0" presId="urn:microsoft.com/office/officeart/2005/8/layout/default"/>
    <dgm:cxn modelId="{087A3B49-A7E0-48A5-8DB4-1745B408727E}" srcId="{E3B5F49F-8235-4756-A6D8-9FBA280255BE}" destId="{3EB1F84F-F08F-427B-A4E3-BBDDB1E6297C}" srcOrd="4" destOrd="0" parTransId="{01C4FDAD-9AFA-428B-B432-F7EB792BDD62}" sibTransId="{E7726CD8-D95E-4DA4-BBB6-5AFCD3B38000}"/>
    <dgm:cxn modelId="{46F2E94E-CA8F-4021-B09D-F415D8AAF12F}" srcId="{E3B5F49F-8235-4756-A6D8-9FBA280255BE}" destId="{61DF7456-4C2F-4DEE-8FFF-83A5925C7141}" srcOrd="0" destOrd="0" parTransId="{2332BDA9-AB38-4A56-B74E-AA95DBC873C3}" sibTransId="{D820F041-BE14-49F8-971B-7E41B85795AD}"/>
    <dgm:cxn modelId="{F02CAD4F-419A-4D67-9CE4-95C20C3578D7}" srcId="{E3B5F49F-8235-4756-A6D8-9FBA280255BE}" destId="{C4520016-5862-4E29-961E-4210B67363FD}" srcOrd="3" destOrd="0" parTransId="{1360E484-D463-4E3C-9927-58EE6F9BAF62}" sibTransId="{E3DF84CD-0777-4941-BB71-868A3C9AB134}"/>
    <dgm:cxn modelId="{26B7E0AA-E94C-44C5-9466-1D3E8059E388}" type="presOf" srcId="{E3B5F49F-8235-4756-A6D8-9FBA280255BE}" destId="{AB797E9A-C4F4-463F-ABFF-6AD09950CF7B}" srcOrd="0" destOrd="0" presId="urn:microsoft.com/office/officeart/2005/8/layout/default"/>
    <dgm:cxn modelId="{68F708EC-CD3C-4271-A3A6-3220641587CC}" srcId="{E3B5F49F-8235-4756-A6D8-9FBA280255BE}" destId="{1695F7AC-39D8-4CF5-B4A8-F4A4861EB3C9}" srcOrd="2" destOrd="0" parTransId="{9DACA65E-D69D-4059-8663-BAF305772E73}" sibTransId="{4F7E55D4-740C-4CAD-8199-B084307173B3}"/>
    <dgm:cxn modelId="{12B97DF6-7FBA-4C64-BB79-93158542DABB}" type="presOf" srcId="{055325C3-5E23-44EE-B660-D0513452FA3D}" destId="{719E800A-02F4-4A53-BD9F-EC2472C880B3}" srcOrd="0" destOrd="0" presId="urn:microsoft.com/office/officeart/2005/8/layout/default"/>
    <dgm:cxn modelId="{62E19C08-4675-4016-A8FC-3D2DD696D89B}" type="presParOf" srcId="{AB797E9A-C4F4-463F-ABFF-6AD09950CF7B}" destId="{55165A0C-2E43-439F-A917-AC379D45F5B1}" srcOrd="0" destOrd="0" presId="urn:microsoft.com/office/officeart/2005/8/layout/default"/>
    <dgm:cxn modelId="{869116B9-EA72-4B26-BF4B-829D6C8DA775}" type="presParOf" srcId="{AB797E9A-C4F4-463F-ABFF-6AD09950CF7B}" destId="{CA5E7118-B252-486D-8B93-8C4C66DB4937}" srcOrd="1" destOrd="0" presId="urn:microsoft.com/office/officeart/2005/8/layout/default"/>
    <dgm:cxn modelId="{E580DD8B-747C-4764-BDCC-579E666CF417}" type="presParOf" srcId="{AB797E9A-C4F4-463F-ABFF-6AD09950CF7B}" destId="{719E800A-02F4-4A53-BD9F-EC2472C880B3}" srcOrd="2" destOrd="0" presId="urn:microsoft.com/office/officeart/2005/8/layout/default"/>
    <dgm:cxn modelId="{544ECB1A-69E0-46E1-AF70-EEE94F48C3EF}" type="presParOf" srcId="{AB797E9A-C4F4-463F-ABFF-6AD09950CF7B}" destId="{58FB1A21-C2B2-49F9-BD21-7ADF5FA96267}" srcOrd="3" destOrd="0" presId="urn:microsoft.com/office/officeart/2005/8/layout/default"/>
    <dgm:cxn modelId="{5A5C83EA-D95D-4705-AB56-4C7388FD1910}" type="presParOf" srcId="{AB797E9A-C4F4-463F-ABFF-6AD09950CF7B}" destId="{E75487EC-8D87-414E-9A59-210E9FFF38D3}" srcOrd="4" destOrd="0" presId="urn:microsoft.com/office/officeart/2005/8/layout/default"/>
    <dgm:cxn modelId="{591ECBC8-76D5-4FF4-A2C7-83C413A448A7}" type="presParOf" srcId="{AB797E9A-C4F4-463F-ABFF-6AD09950CF7B}" destId="{A29C7974-2CFB-4228-98C8-7C3A6A720C9B}" srcOrd="5" destOrd="0" presId="urn:microsoft.com/office/officeart/2005/8/layout/default"/>
    <dgm:cxn modelId="{C1DDA0E3-A29E-4F9C-8549-FED175A374AA}" type="presParOf" srcId="{AB797E9A-C4F4-463F-ABFF-6AD09950CF7B}" destId="{7E206822-9681-4180-A6E8-BF4FD2B22F6A}" srcOrd="6" destOrd="0" presId="urn:microsoft.com/office/officeart/2005/8/layout/default"/>
    <dgm:cxn modelId="{ED509633-1EF9-4383-8940-3F0DC671C492}" type="presParOf" srcId="{AB797E9A-C4F4-463F-ABFF-6AD09950CF7B}" destId="{D793CC64-A56B-4663-AF21-37584C5623A0}" srcOrd="7" destOrd="0" presId="urn:microsoft.com/office/officeart/2005/8/layout/default"/>
    <dgm:cxn modelId="{F2A98B3B-E3E2-4964-9ACA-F786C3FACFE8}" type="presParOf" srcId="{AB797E9A-C4F4-463F-ABFF-6AD09950CF7B}" destId="{FC1A3460-5EEE-4B59-8265-17D2C66278C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655A7C-AD11-4BFE-832B-BEB2D1F700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2E57F5A-9CA8-4D29-B16B-9C1B024EDFEF}">
      <dgm:prSet phldrT="[Text]"/>
      <dgm:spPr/>
      <dgm:t>
        <a:bodyPr/>
        <a:lstStyle/>
        <a:p>
          <a:r>
            <a:rPr lang="en-US" dirty="0"/>
            <a:t>Team working </a:t>
          </a:r>
        </a:p>
      </dgm:t>
    </dgm:pt>
    <dgm:pt modelId="{B43E3826-D8A2-49DE-9CA5-F35C20866FC5}" type="parTrans" cxnId="{20841E09-31AC-4169-8374-EBC2F7D953E6}">
      <dgm:prSet/>
      <dgm:spPr/>
      <dgm:t>
        <a:bodyPr/>
        <a:lstStyle/>
        <a:p>
          <a:endParaRPr lang="en-US"/>
        </a:p>
      </dgm:t>
    </dgm:pt>
    <dgm:pt modelId="{9E463D34-E437-4FD2-A3E3-A3FA177B61DE}" type="sibTrans" cxnId="{20841E09-31AC-4169-8374-EBC2F7D953E6}">
      <dgm:prSet/>
      <dgm:spPr/>
      <dgm:t>
        <a:bodyPr/>
        <a:lstStyle/>
        <a:p>
          <a:endParaRPr lang="en-US"/>
        </a:p>
      </dgm:t>
    </dgm:pt>
    <dgm:pt modelId="{049CF8C7-797F-4095-9530-71BECB07226E}">
      <dgm:prSet phldrT="[Text]"/>
      <dgm:spPr/>
      <dgm:t>
        <a:bodyPr/>
        <a:lstStyle/>
        <a:p>
          <a:r>
            <a:rPr lang="en-US" dirty="0"/>
            <a:t>Leadership </a:t>
          </a:r>
        </a:p>
      </dgm:t>
    </dgm:pt>
    <dgm:pt modelId="{6E212708-DB31-41BD-AAA1-3BA5475C2324}" type="parTrans" cxnId="{3176279A-11C1-4601-AF6E-998FD562DFEC}">
      <dgm:prSet/>
      <dgm:spPr/>
      <dgm:t>
        <a:bodyPr/>
        <a:lstStyle/>
        <a:p>
          <a:endParaRPr lang="en-US"/>
        </a:p>
      </dgm:t>
    </dgm:pt>
    <dgm:pt modelId="{AF962383-3622-4B2B-9781-AAD3CB0AB7BE}" type="sibTrans" cxnId="{3176279A-11C1-4601-AF6E-998FD562DFEC}">
      <dgm:prSet/>
      <dgm:spPr/>
      <dgm:t>
        <a:bodyPr/>
        <a:lstStyle/>
        <a:p>
          <a:endParaRPr lang="en-US"/>
        </a:p>
      </dgm:t>
    </dgm:pt>
    <dgm:pt modelId="{7F6324F1-68F2-4C46-8E76-72A353C11944}">
      <dgm:prSet phldrT="[Text]"/>
      <dgm:spPr/>
      <dgm:t>
        <a:bodyPr/>
        <a:lstStyle/>
        <a:p>
          <a:r>
            <a:rPr lang="en-US" dirty="0"/>
            <a:t>Presentation </a:t>
          </a:r>
        </a:p>
      </dgm:t>
    </dgm:pt>
    <dgm:pt modelId="{83E08D0D-568E-45D9-A13D-1EF39A6E0CD9}" type="parTrans" cxnId="{86F08356-8F61-4511-9215-4004E9939B52}">
      <dgm:prSet/>
      <dgm:spPr/>
      <dgm:t>
        <a:bodyPr/>
        <a:lstStyle/>
        <a:p>
          <a:endParaRPr lang="en-US"/>
        </a:p>
      </dgm:t>
    </dgm:pt>
    <dgm:pt modelId="{43587478-409A-4941-A65C-1527129C0CF3}" type="sibTrans" cxnId="{86F08356-8F61-4511-9215-4004E9939B52}">
      <dgm:prSet/>
      <dgm:spPr/>
      <dgm:t>
        <a:bodyPr/>
        <a:lstStyle/>
        <a:p>
          <a:endParaRPr lang="en-US"/>
        </a:p>
      </dgm:t>
    </dgm:pt>
    <dgm:pt modelId="{7EABE2E1-1F7E-4F24-B016-574D3B1DE8A6}">
      <dgm:prSet phldrT="[Text]"/>
      <dgm:spPr/>
      <dgm:t>
        <a:bodyPr/>
        <a:lstStyle/>
        <a:p>
          <a:r>
            <a:rPr lang="en-US" dirty="0"/>
            <a:t>Communication </a:t>
          </a:r>
        </a:p>
      </dgm:t>
    </dgm:pt>
    <dgm:pt modelId="{D7C622DC-68AF-4BD8-ADCD-F01EAA03C478}" type="parTrans" cxnId="{E39AB357-1A6D-424D-AA1F-8AF1785685FD}">
      <dgm:prSet/>
      <dgm:spPr/>
      <dgm:t>
        <a:bodyPr/>
        <a:lstStyle/>
        <a:p>
          <a:endParaRPr lang="en-US"/>
        </a:p>
      </dgm:t>
    </dgm:pt>
    <dgm:pt modelId="{472D2A46-1B23-4D7D-B2AC-1B9F90C10AF7}" type="sibTrans" cxnId="{E39AB357-1A6D-424D-AA1F-8AF1785685FD}">
      <dgm:prSet/>
      <dgm:spPr/>
      <dgm:t>
        <a:bodyPr/>
        <a:lstStyle/>
        <a:p>
          <a:endParaRPr lang="en-US"/>
        </a:p>
      </dgm:t>
    </dgm:pt>
    <dgm:pt modelId="{BBC9E436-DCA1-46ED-9F6D-8B6FCF6B8CEE}">
      <dgm:prSet phldrT="[Text]"/>
      <dgm:spPr/>
      <dgm:t>
        <a:bodyPr/>
        <a:lstStyle/>
        <a:p>
          <a:r>
            <a:rPr lang="en-US" dirty="0"/>
            <a:t>Numeracy </a:t>
          </a:r>
        </a:p>
      </dgm:t>
    </dgm:pt>
    <dgm:pt modelId="{110E354D-4DC9-449D-8BD1-6750A7F1C624}" type="parTrans" cxnId="{2ACD4560-FE6B-446C-AC96-E52FC1783594}">
      <dgm:prSet/>
      <dgm:spPr/>
      <dgm:t>
        <a:bodyPr/>
        <a:lstStyle/>
        <a:p>
          <a:endParaRPr lang="en-US"/>
        </a:p>
      </dgm:t>
    </dgm:pt>
    <dgm:pt modelId="{A9DBF37F-C465-4982-91A9-20D430273C23}" type="sibTrans" cxnId="{2ACD4560-FE6B-446C-AC96-E52FC1783594}">
      <dgm:prSet/>
      <dgm:spPr/>
      <dgm:t>
        <a:bodyPr/>
        <a:lstStyle/>
        <a:p>
          <a:endParaRPr lang="en-US"/>
        </a:p>
      </dgm:t>
    </dgm:pt>
    <dgm:pt modelId="{8A083984-57DA-42BD-B0A6-2A1CC9510A9D}">
      <dgm:prSet phldrT="[Text]"/>
      <dgm:spPr/>
      <dgm:t>
        <a:bodyPr/>
        <a:lstStyle/>
        <a:p>
          <a:r>
            <a:rPr lang="en-US" dirty="0"/>
            <a:t>Creativity </a:t>
          </a:r>
        </a:p>
      </dgm:t>
    </dgm:pt>
    <dgm:pt modelId="{1F136D51-62A1-4359-9422-6BDD0196D636}" type="parTrans" cxnId="{91D8286F-E2F3-4986-AA91-5BCBEB364283}">
      <dgm:prSet/>
      <dgm:spPr/>
      <dgm:t>
        <a:bodyPr/>
        <a:lstStyle/>
        <a:p>
          <a:endParaRPr lang="en-US"/>
        </a:p>
      </dgm:t>
    </dgm:pt>
    <dgm:pt modelId="{C6910947-7C80-4B21-B3E2-389597844623}" type="sibTrans" cxnId="{91D8286F-E2F3-4986-AA91-5BCBEB364283}">
      <dgm:prSet/>
      <dgm:spPr/>
      <dgm:t>
        <a:bodyPr/>
        <a:lstStyle/>
        <a:p>
          <a:endParaRPr lang="en-US"/>
        </a:p>
      </dgm:t>
    </dgm:pt>
    <dgm:pt modelId="{E2907AB7-DCE3-415A-9674-A1A93C98F1C5}" type="pres">
      <dgm:prSet presAssocID="{A2655A7C-AD11-4BFE-832B-BEB2D1F700BD}" presName="diagram" presStyleCnt="0">
        <dgm:presLayoutVars>
          <dgm:dir/>
          <dgm:resizeHandles val="exact"/>
        </dgm:presLayoutVars>
      </dgm:prSet>
      <dgm:spPr/>
    </dgm:pt>
    <dgm:pt modelId="{11D827B5-628E-432C-BB93-B53DE5822364}" type="pres">
      <dgm:prSet presAssocID="{E2E57F5A-9CA8-4D29-B16B-9C1B024EDFEF}" presName="node" presStyleLbl="node1" presStyleIdx="0" presStyleCnt="6">
        <dgm:presLayoutVars>
          <dgm:bulletEnabled val="1"/>
        </dgm:presLayoutVars>
      </dgm:prSet>
      <dgm:spPr/>
    </dgm:pt>
    <dgm:pt modelId="{88729DB0-02A9-43A5-BC8B-8F64F02DF816}" type="pres">
      <dgm:prSet presAssocID="{9E463D34-E437-4FD2-A3E3-A3FA177B61DE}" presName="sibTrans" presStyleCnt="0"/>
      <dgm:spPr/>
    </dgm:pt>
    <dgm:pt modelId="{EF568B40-5374-4C35-B666-D023EE3936D1}" type="pres">
      <dgm:prSet presAssocID="{049CF8C7-797F-4095-9530-71BECB07226E}" presName="node" presStyleLbl="node1" presStyleIdx="1" presStyleCnt="6">
        <dgm:presLayoutVars>
          <dgm:bulletEnabled val="1"/>
        </dgm:presLayoutVars>
      </dgm:prSet>
      <dgm:spPr/>
    </dgm:pt>
    <dgm:pt modelId="{74765CBE-52D1-4019-B33F-8E454D12E96A}" type="pres">
      <dgm:prSet presAssocID="{AF962383-3622-4B2B-9781-AAD3CB0AB7BE}" presName="sibTrans" presStyleCnt="0"/>
      <dgm:spPr/>
    </dgm:pt>
    <dgm:pt modelId="{64F571FE-97BA-48C5-BAD2-EE0EB1CFD2AC}" type="pres">
      <dgm:prSet presAssocID="{7F6324F1-68F2-4C46-8E76-72A353C11944}" presName="node" presStyleLbl="node1" presStyleIdx="2" presStyleCnt="6">
        <dgm:presLayoutVars>
          <dgm:bulletEnabled val="1"/>
        </dgm:presLayoutVars>
      </dgm:prSet>
      <dgm:spPr/>
    </dgm:pt>
    <dgm:pt modelId="{7B3B0689-4636-4ED3-B1D1-4A6A6A63D45B}" type="pres">
      <dgm:prSet presAssocID="{43587478-409A-4941-A65C-1527129C0CF3}" presName="sibTrans" presStyleCnt="0"/>
      <dgm:spPr/>
    </dgm:pt>
    <dgm:pt modelId="{C60F2B57-8CA7-4953-887E-1DCFD150C909}" type="pres">
      <dgm:prSet presAssocID="{7EABE2E1-1F7E-4F24-B016-574D3B1DE8A6}" presName="node" presStyleLbl="node1" presStyleIdx="3" presStyleCnt="6">
        <dgm:presLayoutVars>
          <dgm:bulletEnabled val="1"/>
        </dgm:presLayoutVars>
      </dgm:prSet>
      <dgm:spPr/>
    </dgm:pt>
    <dgm:pt modelId="{2C570292-D0B7-4198-AC7A-165F8C1EBE62}" type="pres">
      <dgm:prSet presAssocID="{472D2A46-1B23-4D7D-B2AC-1B9F90C10AF7}" presName="sibTrans" presStyleCnt="0"/>
      <dgm:spPr/>
    </dgm:pt>
    <dgm:pt modelId="{1784208F-43F9-4C83-B734-6238E9C997C4}" type="pres">
      <dgm:prSet presAssocID="{BBC9E436-DCA1-46ED-9F6D-8B6FCF6B8CEE}" presName="node" presStyleLbl="node1" presStyleIdx="4" presStyleCnt="6">
        <dgm:presLayoutVars>
          <dgm:bulletEnabled val="1"/>
        </dgm:presLayoutVars>
      </dgm:prSet>
      <dgm:spPr/>
    </dgm:pt>
    <dgm:pt modelId="{E773E4E7-5BAF-4176-8523-D22F38DC2A0F}" type="pres">
      <dgm:prSet presAssocID="{A9DBF37F-C465-4982-91A9-20D430273C23}" presName="sibTrans" presStyleCnt="0"/>
      <dgm:spPr/>
    </dgm:pt>
    <dgm:pt modelId="{D1530F42-A3D2-43A7-9F62-FF5CEA6A71B6}" type="pres">
      <dgm:prSet presAssocID="{8A083984-57DA-42BD-B0A6-2A1CC9510A9D}" presName="node" presStyleLbl="node1" presStyleIdx="5" presStyleCnt="6">
        <dgm:presLayoutVars>
          <dgm:bulletEnabled val="1"/>
        </dgm:presLayoutVars>
      </dgm:prSet>
      <dgm:spPr/>
    </dgm:pt>
  </dgm:ptLst>
  <dgm:cxnLst>
    <dgm:cxn modelId="{20841E09-31AC-4169-8374-EBC2F7D953E6}" srcId="{A2655A7C-AD11-4BFE-832B-BEB2D1F700BD}" destId="{E2E57F5A-9CA8-4D29-B16B-9C1B024EDFEF}" srcOrd="0" destOrd="0" parTransId="{B43E3826-D8A2-49DE-9CA5-F35C20866FC5}" sibTransId="{9E463D34-E437-4FD2-A3E3-A3FA177B61DE}"/>
    <dgm:cxn modelId="{F942210E-E24F-4A92-ADE8-0D7766C90419}" type="presOf" srcId="{BBC9E436-DCA1-46ED-9F6D-8B6FCF6B8CEE}" destId="{1784208F-43F9-4C83-B734-6238E9C997C4}" srcOrd="0" destOrd="0" presId="urn:microsoft.com/office/officeart/2005/8/layout/default"/>
    <dgm:cxn modelId="{E10D3022-3B2C-4F26-98BA-CBCD21CC1C46}" type="presOf" srcId="{7F6324F1-68F2-4C46-8E76-72A353C11944}" destId="{64F571FE-97BA-48C5-BAD2-EE0EB1CFD2AC}" srcOrd="0" destOrd="0" presId="urn:microsoft.com/office/officeart/2005/8/layout/default"/>
    <dgm:cxn modelId="{9C823F2E-9D83-453A-A2B4-E0D29298C154}" type="presOf" srcId="{7EABE2E1-1F7E-4F24-B016-574D3B1DE8A6}" destId="{C60F2B57-8CA7-4953-887E-1DCFD150C909}" srcOrd="0" destOrd="0" presId="urn:microsoft.com/office/officeart/2005/8/layout/default"/>
    <dgm:cxn modelId="{2ACD4560-FE6B-446C-AC96-E52FC1783594}" srcId="{A2655A7C-AD11-4BFE-832B-BEB2D1F700BD}" destId="{BBC9E436-DCA1-46ED-9F6D-8B6FCF6B8CEE}" srcOrd="4" destOrd="0" parTransId="{110E354D-4DC9-449D-8BD1-6750A7F1C624}" sibTransId="{A9DBF37F-C465-4982-91A9-20D430273C23}"/>
    <dgm:cxn modelId="{F660CD42-4D8A-49CD-8C43-6B49F8504D7E}" type="presOf" srcId="{8A083984-57DA-42BD-B0A6-2A1CC9510A9D}" destId="{D1530F42-A3D2-43A7-9F62-FF5CEA6A71B6}" srcOrd="0" destOrd="0" presId="urn:microsoft.com/office/officeart/2005/8/layout/default"/>
    <dgm:cxn modelId="{91D8286F-E2F3-4986-AA91-5BCBEB364283}" srcId="{A2655A7C-AD11-4BFE-832B-BEB2D1F700BD}" destId="{8A083984-57DA-42BD-B0A6-2A1CC9510A9D}" srcOrd="5" destOrd="0" parTransId="{1F136D51-62A1-4359-9422-6BDD0196D636}" sibTransId="{C6910947-7C80-4B21-B3E2-389597844623}"/>
    <dgm:cxn modelId="{8BAB4376-7D7D-4695-8816-F92892ADAF2E}" type="presOf" srcId="{E2E57F5A-9CA8-4D29-B16B-9C1B024EDFEF}" destId="{11D827B5-628E-432C-BB93-B53DE5822364}" srcOrd="0" destOrd="0" presId="urn:microsoft.com/office/officeart/2005/8/layout/default"/>
    <dgm:cxn modelId="{86F08356-8F61-4511-9215-4004E9939B52}" srcId="{A2655A7C-AD11-4BFE-832B-BEB2D1F700BD}" destId="{7F6324F1-68F2-4C46-8E76-72A353C11944}" srcOrd="2" destOrd="0" parTransId="{83E08D0D-568E-45D9-A13D-1EF39A6E0CD9}" sibTransId="{43587478-409A-4941-A65C-1527129C0CF3}"/>
    <dgm:cxn modelId="{E39AB357-1A6D-424D-AA1F-8AF1785685FD}" srcId="{A2655A7C-AD11-4BFE-832B-BEB2D1F700BD}" destId="{7EABE2E1-1F7E-4F24-B016-574D3B1DE8A6}" srcOrd="3" destOrd="0" parTransId="{D7C622DC-68AF-4BD8-ADCD-F01EAA03C478}" sibTransId="{472D2A46-1B23-4D7D-B2AC-1B9F90C10AF7}"/>
    <dgm:cxn modelId="{D7BA7B7B-CDAA-4AAA-B650-241DF98D8337}" type="presOf" srcId="{049CF8C7-797F-4095-9530-71BECB07226E}" destId="{EF568B40-5374-4C35-B666-D023EE3936D1}" srcOrd="0" destOrd="0" presId="urn:microsoft.com/office/officeart/2005/8/layout/default"/>
    <dgm:cxn modelId="{3176279A-11C1-4601-AF6E-998FD562DFEC}" srcId="{A2655A7C-AD11-4BFE-832B-BEB2D1F700BD}" destId="{049CF8C7-797F-4095-9530-71BECB07226E}" srcOrd="1" destOrd="0" parTransId="{6E212708-DB31-41BD-AAA1-3BA5475C2324}" sibTransId="{AF962383-3622-4B2B-9781-AAD3CB0AB7BE}"/>
    <dgm:cxn modelId="{4015D0D2-9DE6-48E6-91F3-65738523305F}" type="presOf" srcId="{A2655A7C-AD11-4BFE-832B-BEB2D1F700BD}" destId="{E2907AB7-DCE3-415A-9674-A1A93C98F1C5}" srcOrd="0" destOrd="0" presId="urn:microsoft.com/office/officeart/2005/8/layout/default"/>
    <dgm:cxn modelId="{4D773013-636B-4E67-9DCF-FDCD8EE34CD8}" type="presParOf" srcId="{E2907AB7-DCE3-415A-9674-A1A93C98F1C5}" destId="{11D827B5-628E-432C-BB93-B53DE5822364}" srcOrd="0" destOrd="0" presId="urn:microsoft.com/office/officeart/2005/8/layout/default"/>
    <dgm:cxn modelId="{1EF0D613-90B4-40BD-924A-9021E7D7A89C}" type="presParOf" srcId="{E2907AB7-DCE3-415A-9674-A1A93C98F1C5}" destId="{88729DB0-02A9-43A5-BC8B-8F64F02DF816}" srcOrd="1" destOrd="0" presId="urn:microsoft.com/office/officeart/2005/8/layout/default"/>
    <dgm:cxn modelId="{B1FC7E4F-0320-43B7-9217-9328B9758976}" type="presParOf" srcId="{E2907AB7-DCE3-415A-9674-A1A93C98F1C5}" destId="{EF568B40-5374-4C35-B666-D023EE3936D1}" srcOrd="2" destOrd="0" presId="urn:microsoft.com/office/officeart/2005/8/layout/default"/>
    <dgm:cxn modelId="{AB6F41C3-CC75-44EB-8B29-284E349F9B50}" type="presParOf" srcId="{E2907AB7-DCE3-415A-9674-A1A93C98F1C5}" destId="{74765CBE-52D1-4019-B33F-8E454D12E96A}" srcOrd="3" destOrd="0" presId="urn:microsoft.com/office/officeart/2005/8/layout/default"/>
    <dgm:cxn modelId="{0031C0B2-E3E1-471B-81AD-7EB98ABD24D0}" type="presParOf" srcId="{E2907AB7-DCE3-415A-9674-A1A93C98F1C5}" destId="{64F571FE-97BA-48C5-BAD2-EE0EB1CFD2AC}" srcOrd="4" destOrd="0" presId="urn:microsoft.com/office/officeart/2005/8/layout/default"/>
    <dgm:cxn modelId="{C3A5B468-F637-4338-89D6-E9EC2FA366F3}" type="presParOf" srcId="{E2907AB7-DCE3-415A-9674-A1A93C98F1C5}" destId="{7B3B0689-4636-4ED3-B1D1-4A6A6A63D45B}" srcOrd="5" destOrd="0" presId="urn:microsoft.com/office/officeart/2005/8/layout/default"/>
    <dgm:cxn modelId="{F9C205C2-8A28-4A03-A7A7-3495AB8BDB75}" type="presParOf" srcId="{E2907AB7-DCE3-415A-9674-A1A93C98F1C5}" destId="{C60F2B57-8CA7-4953-887E-1DCFD150C909}" srcOrd="6" destOrd="0" presId="urn:microsoft.com/office/officeart/2005/8/layout/default"/>
    <dgm:cxn modelId="{E3D4081E-879F-4D26-9AC3-1592FDEC3F03}" type="presParOf" srcId="{E2907AB7-DCE3-415A-9674-A1A93C98F1C5}" destId="{2C570292-D0B7-4198-AC7A-165F8C1EBE62}" srcOrd="7" destOrd="0" presId="urn:microsoft.com/office/officeart/2005/8/layout/default"/>
    <dgm:cxn modelId="{C11AE160-E2B6-4004-B894-44F01F8F1BB1}" type="presParOf" srcId="{E2907AB7-DCE3-415A-9674-A1A93C98F1C5}" destId="{1784208F-43F9-4C83-B734-6238E9C997C4}" srcOrd="8" destOrd="0" presId="urn:microsoft.com/office/officeart/2005/8/layout/default"/>
    <dgm:cxn modelId="{C9EE652A-D44E-4526-908C-CDDA89D436E6}" type="presParOf" srcId="{E2907AB7-DCE3-415A-9674-A1A93C98F1C5}" destId="{E773E4E7-5BAF-4176-8523-D22F38DC2A0F}" srcOrd="9" destOrd="0" presId="urn:microsoft.com/office/officeart/2005/8/layout/default"/>
    <dgm:cxn modelId="{BCC01116-BDFF-4205-BACB-268EB5CDFBC0}" type="presParOf" srcId="{E2907AB7-DCE3-415A-9674-A1A93C98F1C5}" destId="{D1530F42-A3D2-43A7-9F62-FF5CEA6A71B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65A0C-2E43-439F-A917-AC379D45F5B1}">
      <dsp:nvSpPr>
        <dsp:cNvPr id="0" name=""/>
        <dsp:cNvSpPr/>
      </dsp:nvSpPr>
      <dsp:spPr>
        <a:xfrm>
          <a:off x="383053" y="2223"/>
          <a:ext cx="2764935" cy="16589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err="1"/>
            <a:t>Organisation</a:t>
          </a:r>
          <a:r>
            <a:rPr lang="en-US" sz="3400" kern="1200" dirty="0"/>
            <a:t> </a:t>
          </a:r>
        </a:p>
      </dsp:txBody>
      <dsp:txXfrm>
        <a:off x="383053" y="2223"/>
        <a:ext cx="2764935" cy="1658961"/>
      </dsp:txXfrm>
    </dsp:sp>
    <dsp:sp modelId="{719E800A-02F4-4A53-BD9F-EC2472C880B3}">
      <dsp:nvSpPr>
        <dsp:cNvPr id="0" name=""/>
        <dsp:cNvSpPr/>
      </dsp:nvSpPr>
      <dsp:spPr>
        <a:xfrm>
          <a:off x="3424482" y="2223"/>
          <a:ext cx="2764935" cy="16589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t>Time management</a:t>
          </a:r>
        </a:p>
      </dsp:txBody>
      <dsp:txXfrm>
        <a:off x="3424482" y="2223"/>
        <a:ext cx="2764935" cy="1658961"/>
      </dsp:txXfrm>
    </dsp:sp>
    <dsp:sp modelId="{E75487EC-8D87-414E-9A59-210E9FFF38D3}">
      <dsp:nvSpPr>
        <dsp:cNvPr id="0" name=""/>
        <dsp:cNvSpPr/>
      </dsp:nvSpPr>
      <dsp:spPr>
        <a:xfrm>
          <a:off x="6465911" y="2223"/>
          <a:ext cx="2764935" cy="16589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t>Reading and writing skill </a:t>
          </a:r>
        </a:p>
      </dsp:txBody>
      <dsp:txXfrm>
        <a:off x="6465911" y="2223"/>
        <a:ext cx="2764935" cy="1658961"/>
      </dsp:txXfrm>
    </dsp:sp>
    <dsp:sp modelId="{7E206822-9681-4180-A6E8-BF4FD2B22F6A}">
      <dsp:nvSpPr>
        <dsp:cNvPr id="0" name=""/>
        <dsp:cNvSpPr/>
      </dsp:nvSpPr>
      <dsp:spPr>
        <a:xfrm>
          <a:off x="1903768" y="1937678"/>
          <a:ext cx="2764935" cy="16589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t>Research skill</a:t>
          </a:r>
        </a:p>
      </dsp:txBody>
      <dsp:txXfrm>
        <a:off x="1903768" y="1937678"/>
        <a:ext cx="2764935" cy="1658961"/>
      </dsp:txXfrm>
    </dsp:sp>
    <dsp:sp modelId="{FC1A3460-5EEE-4B59-8265-17D2C66278C2}">
      <dsp:nvSpPr>
        <dsp:cNvPr id="0" name=""/>
        <dsp:cNvSpPr/>
      </dsp:nvSpPr>
      <dsp:spPr>
        <a:xfrm>
          <a:off x="4945196" y="1937678"/>
          <a:ext cx="2764935" cy="16589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dirty="0"/>
            <a:t>Public speaking skill</a:t>
          </a:r>
        </a:p>
      </dsp:txBody>
      <dsp:txXfrm>
        <a:off x="4945196" y="1937678"/>
        <a:ext cx="2764935" cy="16589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827B5-628E-432C-BB93-B53DE5822364}">
      <dsp:nvSpPr>
        <dsp:cNvPr id="0" name=""/>
        <dsp:cNvSpPr/>
      </dsp:nvSpPr>
      <dsp:spPr>
        <a:xfrm>
          <a:off x="383053" y="2223"/>
          <a:ext cx="2764935" cy="16589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Team working </a:t>
          </a:r>
        </a:p>
      </dsp:txBody>
      <dsp:txXfrm>
        <a:off x="383053" y="2223"/>
        <a:ext cx="2764935" cy="1658961"/>
      </dsp:txXfrm>
    </dsp:sp>
    <dsp:sp modelId="{EF568B40-5374-4C35-B666-D023EE3936D1}">
      <dsp:nvSpPr>
        <dsp:cNvPr id="0" name=""/>
        <dsp:cNvSpPr/>
      </dsp:nvSpPr>
      <dsp:spPr>
        <a:xfrm>
          <a:off x="3424482" y="2223"/>
          <a:ext cx="2764935" cy="16589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Leadership </a:t>
          </a:r>
        </a:p>
      </dsp:txBody>
      <dsp:txXfrm>
        <a:off x="3424482" y="2223"/>
        <a:ext cx="2764935" cy="1658961"/>
      </dsp:txXfrm>
    </dsp:sp>
    <dsp:sp modelId="{64F571FE-97BA-48C5-BAD2-EE0EB1CFD2AC}">
      <dsp:nvSpPr>
        <dsp:cNvPr id="0" name=""/>
        <dsp:cNvSpPr/>
      </dsp:nvSpPr>
      <dsp:spPr>
        <a:xfrm>
          <a:off x="6465911" y="2223"/>
          <a:ext cx="2764935" cy="16589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Presentation </a:t>
          </a:r>
        </a:p>
      </dsp:txBody>
      <dsp:txXfrm>
        <a:off x="6465911" y="2223"/>
        <a:ext cx="2764935" cy="1658961"/>
      </dsp:txXfrm>
    </dsp:sp>
    <dsp:sp modelId="{C60F2B57-8CA7-4953-887E-1DCFD150C909}">
      <dsp:nvSpPr>
        <dsp:cNvPr id="0" name=""/>
        <dsp:cNvSpPr/>
      </dsp:nvSpPr>
      <dsp:spPr>
        <a:xfrm>
          <a:off x="383053" y="1937678"/>
          <a:ext cx="2764935" cy="16589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Communication </a:t>
          </a:r>
        </a:p>
      </dsp:txBody>
      <dsp:txXfrm>
        <a:off x="383053" y="1937678"/>
        <a:ext cx="2764935" cy="1658961"/>
      </dsp:txXfrm>
    </dsp:sp>
    <dsp:sp modelId="{1784208F-43F9-4C83-B734-6238E9C997C4}">
      <dsp:nvSpPr>
        <dsp:cNvPr id="0" name=""/>
        <dsp:cNvSpPr/>
      </dsp:nvSpPr>
      <dsp:spPr>
        <a:xfrm>
          <a:off x="3424482" y="1937678"/>
          <a:ext cx="2764935" cy="16589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Numeracy </a:t>
          </a:r>
        </a:p>
      </dsp:txBody>
      <dsp:txXfrm>
        <a:off x="3424482" y="1937678"/>
        <a:ext cx="2764935" cy="1658961"/>
      </dsp:txXfrm>
    </dsp:sp>
    <dsp:sp modelId="{D1530F42-A3D2-43A7-9F62-FF5CEA6A71B6}">
      <dsp:nvSpPr>
        <dsp:cNvPr id="0" name=""/>
        <dsp:cNvSpPr/>
      </dsp:nvSpPr>
      <dsp:spPr>
        <a:xfrm>
          <a:off x="6465911" y="1937678"/>
          <a:ext cx="2764935" cy="16589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Creativity </a:t>
          </a:r>
        </a:p>
      </dsp:txBody>
      <dsp:txXfrm>
        <a:off x="6465911" y="1937678"/>
        <a:ext cx="2764935" cy="165896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BCC938-CDEF-45D3-BE11-BA42DD4FBB60}" type="datetimeFigureOut">
              <a:rPr lang="en-US" smtClean="0"/>
              <a:t>8/10/2021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F863CD-F6A0-4830-ADA6-8A1434929B59}" type="slidenum">
              <a:rPr lang="en-US" smtClean="0"/>
              <a:t>‹#›</a:t>
            </a:fld>
            <a:endParaRPr lang="en-US"/>
          </a:p>
        </p:txBody>
      </p:sp>
    </p:spTree>
    <p:extLst>
      <p:ext uri="{BB962C8B-B14F-4D97-AF65-F5344CB8AC3E}">
        <p14:creationId xmlns:p14="http://schemas.microsoft.com/office/powerpoint/2010/main" val="3312092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F863CD-F6A0-4830-ADA6-8A1434929B59}" type="slidenum">
              <a:rPr lang="en-US" smtClean="0"/>
              <a:t>3</a:t>
            </a:fld>
            <a:endParaRPr lang="en-US"/>
          </a:p>
        </p:txBody>
      </p:sp>
    </p:spTree>
    <p:extLst>
      <p:ext uri="{BB962C8B-B14F-4D97-AF65-F5344CB8AC3E}">
        <p14:creationId xmlns:p14="http://schemas.microsoft.com/office/powerpoint/2010/main" val="627861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various skills are identified which are required for completing my higher education. Without higher education, the chances of being a marketing manager are none. So, the skills identified are being discussed in the following.</a:t>
            </a:r>
          </a:p>
          <a:p>
            <a:r>
              <a:rPr lang="en-US" dirty="0"/>
              <a:t>•	The </a:t>
            </a:r>
            <a:r>
              <a:rPr lang="en-US" dirty="0" err="1"/>
              <a:t>organisation</a:t>
            </a:r>
            <a:r>
              <a:rPr lang="en-US" dirty="0"/>
              <a:t> skill is required to understand and sort the topics and materials for completing the study (</a:t>
            </a:r>
            <a:r>
              <a:rPr lang="en-US" dirty="0" err="1"/>
              <a:t>Chiteng</a:t>
            </a:r>
            <a:r>
              <a:rPr lang="en-US" dirty="0"/>
              <a:t> </a:t>
            </a:r>
            <a:r>
              <a:rPr lang="en-US" dirty="0" err="1"/>
              <a:t>Kot</a:t>
            </a:r>
            <a:r>
              <a:rPr lang="en-US" dirty="0"/>
              <a:t>, 2018). Without </a:t>
            </a:r>
            <a:r>
              <a:rPr lang="en-US" dirty="0" err="1"/>
              <a:t>organisation</a:t>
            </a:r>
            <a:r>
              <a:rPr lang="en-US" dirty="0"/>
              <a:t>, it will be difficult to keep track of the progress and ensure study. </a:t>
            </a:r>
          </a:p>
          <a:p>
            <a:r>
              <a:rPr lang="en-US" dirty="0"/>
              <a:t>•	Time management is the most crucial skill which will help to maintain all my activities in my academic time of mine. </a:t>
            </a:r>
          </a:p>
          <a:p>
            <a:r>
              <a:rPr lang="en-US" dirty="0"/>
              <a:t>•	Reading and writing skills will develop and improve my learning abilities in academic learning. </a:t>
            </a:r>
          </a:p>
          <a:p>
            <a:r>
              <a:rPr lang="en-US" dirty="0"/>
              <a:t>•	Research skills are necessary for conducting research which will help in the future and are mandatory in academic time. </a:t>
            </a:r>
          </a:p>
          <a:p>
            <a:r>
              <a:rPr lang="en-US" dirty="0"/>
              <a:t>•	Finally, public speaking is also important to represent research findings and learnings in the university. </a:t>
            </a:r>
          </a:p>
          <a:p>
            <a:endParaRPr lang="en-US" dirty="0"/>
          </a:p>
        </p:txBody>
      </p:sp>
      <p:sp>
        <p:nvSpPr>
          <p:cNvPr id="4" name="Slide Number Placeholder 3"/>
          <p:cNvSpPr>
            <a:spLocks noGrp="1"/>
          </p:cNvSpPr>
          <p:nvPr>
            <p:ph type="sldNum" sz="quarter" idx="5"/>
          </p:nvPr>
        </p:nvSpPr>
        <p:spPr/>
        <p:txBody>
          <a:bodyPr/>
          <a:lstStyle/>
          <a:p>
            <a:fld id="{35F863CD-F6A0-4830-ADA6-8A1434929B59}" type="slidenum">
              <a:rPr lang="en-US" smtClean="0"/>
              <a:t>4</a:t>
            </a:fld>
            <a:endParaRPr lang="en-US"/>
          </a:p>
        </p:txBody>
      </p:sp>
    </p:spTree>
    <p:extLst>
      <p:ext uri="{BB962C8B-B14F-4D97-AF65-F5344CB8AC3E}">
        <p14:creationId xmlns:p14="http://schemas.microsoft.com/office/powerpoint/2010/main" val="4259753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various skills needed for a marketing manager in a business </a:t>
            </a:r>
            <a:r>
              <a:rPr lang="en-US" dirty="0" err="1"/>
              <a:t>organisation</a:t>
            </a:r>
            <a:r>
              <a:rPr lang="en-US" dirty="0"/>
              <a:t> have been identified and they are being discussed in the following. </a:t>
            </a:r>
          </a:p>
          <a:p>
            <a:r>
              <a:rPr lang="en-US" dirty="0"/>
              <a:t>•	The marketing manager must have the team working ability for evaluating current conditions and decision making. </a:t>
            </a:r>
          </a:p>
          <a:p>
            <a:r>
              <a:rPr lang="en-US" dirty="0"/>
              <a:t>•	Without leadership skills, the marketing manager will not be able to control the resources and employees and provide direction (Yin, 2021). </a:t>
            </a:r>
          </a:p>
          <a:p>
            <a:r>
              <a:rPr lang="en-US" dirty="0"/>
              <a:t>•	Presentation skills are required for delivering the communication properly to internal and external parties. </a:t>
            </a:r>
          </a:p>
          <a:p>
            <a:r>
              <a:rPr lang="en-US" dirty="0"/>
              <a:t>•	Communication is the core skill that marketing managers need to complete their duties. </a:t>
            </a:r>
          </a:p>
          <a:p>
            <a:r>
              <a:rPr lang="en-US" dirty="0"/>
              <a:t>•	Numeracy concepts are required for decision making and analysis of the resources. </a:t>
            </a:r>
          </a:p>
          <a:p>
            <a:r>
              <a:rPr lang="en-US" dirty="0"/>
              <a:t>•	Finally, creativity is also required for a marketing manager in the </a:t>
            </a:r>
            <a:r>
              <a:rPr lang="en-US" dirty="0" err="1"/>
              <a:t>organisation</a:t>
            </a:r>
            <a:r>
              <a:rPr lang="en-US" dirty="0"/>
              <a:t>. </a:t>
            </a:r>
          </a:p>
          <a:p>
            <a:endParaRPr lang="en-US" dirty="0"/>
          </a:p>
        </p:txBody>
      </p:sp>
      <p:sp>
        <p:nvSpPr>
          <p:cNvPr id="4" name="Slide Number Placeholder 3"/>
          <p:cNvSpPr>
            <a:spLocks noGrp="1"/>
          </p:cNvSpPr>
          <p:nvPr>
            <p:ph type="sldNum" sz="quarter" idx="5"/>
          </p:nvPr>
        </p:nvSpPr>
        <p:spPr/>
        <p:txBody>
          <a:bodyPr/>
          <a:lstStyle/>
          <a:p>
            <a:fld id="{35F863CD-F6A0-4830-ADA6-8A1434929B59}" type="slidenum">
              <a:rPr lang="en-US" smtClean="0"/>
              <a:t>5</a:t>
            </a:fld>
            <a:endParaRPr lang="en-US"/>
          </a:p>
        </p:txBody>
      </p:sp>
    </p:spTree>
    <p:extLst>
      <p:ext uri="{BB962C8B-B14F-4D97-AF65-F5344CB8AC3E}">
        <p14:creationId xmlns:p14="http://schemas.microsoft.com/office/powerpoint/2010/main" val="1302740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Shakeri</a:t>
            </a:r>
            <a:r>
              <a:rPr lang="en-US" dirty="0"/>
              <a:t> et al., 2015, academic skills are the most important factor for ensuring higher study for the students. The students must need to understand that without certain skills they will not be able to learn effectively (</a:t>
            </a:r>
            <a:r>
              <a:rPr lang="en-US" dirty="0" err="1"/>
              <a:t>Shakeri</a:t>
            </a:r>
            <a:r>
              <a:rPr lang="en-US" dirty="0"/>
              <a:t> et al., 2015). The study shows that those students who don’t focus on writing and reading skills are less effective in ensuring their learnings. So, developing certain skills is crucial for learning effectively for the students.</a:t>
            </a:r>
          </a:p>
          <a:p>
            <a:r>
              <a:rPr lang="en-US" dirty="0"/>
              <a:t>The study of </a:t>
            </a:r>
            <a:r>
              <a:rPr lang="en-US" dirty="0" err="1"/>
              <a:t>Vukasović</a:t>
            </a:r>
            <a:r>
              <a:rPr lang="en-US" dirty="0"/>
              <a:t>, 2014, is one of the most effective studies for representing the importance of developing certain skills for marketing managers. In the study, the difference between the managers and marketing managers are being shown and because of that the importance of certain skills specifically for the marketing managers are being identified (</a:t>
            </a:r>
            <a:r>
              <a:rPr lang="en-US" dirty="0" err="1"/>
              <a:t>Vukasović</a:t>
            </a:r>
            <a:r>
              <a:rPr lang="en-US" dirty="0"/>
              <a:t>, 2014). Those specific skills are crucial for the marketing managers in a business </a:t>
            </a:r>
            <a:r>
              <a:rPr lang="en-US" dirty="0" err="1"/>
              <a:t>organisation</a:t>
            </a:r>
            <a:r>
              <a:rPr lang="en-US" dirty="0"/>
              <a:t>. </a:t>
            </a:r>
          </a:p>
          <a:p>
            <a:endParaRPr lang="en-US" dirty="0"/>
          </a:p>
        </p:txBody>
      </p:sp>
      <p:sp>
        <p:nvSpPr>
          <p:cNvPr id="4" name="Slide Number Placeholder 3"/>
          <p:cNvSpPr>
            <a:spLocks noGrp="1"/>
          </p:cNvSpPr>
          <p:nvPr>
            <p:ph type="sldNum" sz="quarter" idx="5"/>
          </p:nvPr>
        </p:nvSpPr>
        <p:spPr/>
        <p:txBody>
          <a:bodyPr/>
          <a:lstStyle/>
          <a:p>
            <a:fld id="{35F863CD-F6A0-4830-ADA6-8A1434929B59}" type="slidenum">
              <a:rPr lang="en-US" smtClean="0"/>
              <a:t>6</a:t>
            </a:fld>
            <a:endParaRPr lang="en-US"/>
          </a:p>
        </p:txBody>
      </p:sp>
    </p:spTree>
    <p:extLst>
      <p:ext uri="{BB962C8B-B14F-4D97-AF65-F5344CB8AC3E}">
        <p14:creationId xmlns:p14="http://schemas.microsoft.com/office/powerpoint/2010/main" val="1599977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personal SWOT analysis of mine is being represented in this slide. My strengths of mine are being developed through previous experience and practice. The weaknesses are representing those skills that need to be developed for my academic and employability in the future. The opportunities show how can I develop those skills and the threats section represent the threats present for my future employability. </a:t>
            </a:r>
          </a:p>
        </p:txBody>
      </p:sp>
      <p:sp>
        <p:nvSpPr>
          <p:cNvPr id="4" name="Slide Number Placeholder 3"/>
          <p:cNvSpPr>
            <a:spLocks noGrp="1"/>
          </p:cNvSpPr>
          <p:nvPr>
            <p:ph type="sldNum" sz="quarter" idx="5"/>
          </p:nvPr>
        </p:nvSpPr>
        <p:spPr/>
        <p:txBody>
          <a:bodyPr/>
          <a:lstStyle/>
          <a:p>
            <a:fld id="{35F863CD-F6A0-4830-ADA6-8A1434929B59}" type="slidenum">
              <a:rPr lang="en-US" smtClean="0"/>
              <a:t>7</a:t>
            </a:fld>
            <a:endParaRPr lang="en-US"/>
          </a:p>
        </p:txBody>
      </p:sp>
    </p:spTree>
    <p:extLst>
      <p:ext uri="{BB962C8B-B14F-4D97-AF65-F5344CB8AC3E}">
        <p14:creationId xmlns:p14="http://schemas.microsoft.com/office/powerpoint/2010/main" val="2891352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personal SWOT analysis, I have identified three skills that needed to be developed within myself. So, the personal development plan represented in this slide will discuss how those three skills can be developed within myself. </a:t>
            </a:r>
          </a:p>
        </p:txBody>
      </p:sp>
      <p:sp>
        <p:nvSpPr>
          <p:cNvPr id="4" name="Slide Number Placeholder 3"/>
          <p:cNvSpPr>
            <a:spLocks noGrp="1"/>
          </p:cNvSpPr>
          <p:nvPr>
            <p:ph type="sldNum" sz="quarter" idx="5"/>
          </p:nvPr>
        </p:nvSpPr>
        <p:spPr/>
        <p:txBody>
          <a:bodyPr/>
          <a:lstStyle/>
          <a:p>
            <a:fld id="{35F863CD-F6A0-4830-ADA6-8A1434929B59}" type="slidenum">
              <a:rPr lang="en-US" smtClean="0"/>
              <a:t>8</a:t>
            </a:fld>
            <a:endParaRPr lang="en-US"/>
          </a:p>
        </p:txBody>
      </p:sp>
    </p:spTree>
    <p:extLst>
      <p:ext uri="{BB962C8B-B14F-4D97-AF65-F5344CB8AC3E}">
        <p14:creationId xmlns:p14="http://schemas.microsoft.com/office/powerpoint/2010/main" val="96705368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9A16CE-7722-41E2-BF13-1E0C493BB5DE}"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2775849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9A16CE-7722-41E2-BF13-1E0C493BB5DE}"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3540784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9A16CE-7722-41E2-BF13-1E0C493BB5DE}"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420564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9A16CE-7722-41E2-BF13-1E0C493BB5DE}"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2884501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9A16CE-7722-41E2-BF13-1E0C493BB5DE}" type="datetimeFigureOut">
              <a:rPr lang="en-US" smtClean="0"/>
              <a:t>8/10/2021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198453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9A16CE-7722-41E2-BF13-1E0C493BB5DE}" type="datetimeFigureOut">
              <a:rPr lang="en-US" smtClean="0"/>
              <a:t>8/10/2021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1955226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239A16CE-7722-41E2-BF13-1E0C493BB5DE}" type="datetimeFigureOut">
              <a:rPr lang="en-US" smtClean="0"/>
              <a:t>8/10/2021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3350688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9A16CE-7722-41E2-BF13-1E0C493BB5DE}"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565483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9A16CE-7722-41E2-BF13-1E0C493BB5DE}"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1129863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9A16CE-7722-41E2-BF13-1E0C493BB5DE}"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1170036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9A16CE-7722-41E2-BF13-1E0C493BB5DE}"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3286510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9A16CE-7722-41E2-BF13-1E0C493BB5DE}"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20E63DD8-6482-4752-9BBC-D945AB39668A}"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6412266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9A16CE-7722-41E2-BF13-1E0C493BB5DE}" type="datetimeFigureOut">
              <a:rPr lang="en-US" smtClean="0"/>
              <a:t>8/10/2021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345749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39A16CE-7722-41E2-BF13-1E0C493BB5DE}" type="datetimeFigureOut">
              <a:rPr lang="en-US" smtClean="0"/>
              <a:t>8/10/2021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40037254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39A16CE-7722-41E2-BF13-1E0C493BB5DE}" type="datetimeFigureOut">
              <a:rPr lang="en-US" smtClean="0"/>
              <a:t>8/10/2021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33762802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9A16CE-7722-41E2-BF13-1E0C493BB5DE}" type="datetimeFigureOut">
              <a:rPr lang="en-US" smtClean="0"/>
              <a:t>8/10/2021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E63DD8-6482-4752-9BBC-D945AB39668A}" type="slidenum">
              <a:rPr lang="en-US" smtClean="0"/>
              <a:t>‹#›</a:t>
            </a:fld>
            <a:endParaRPr lang="en-US"/>
          </a:p>
        </p:txBody>
      </p:sp>
    </p:spTree>
    <p:extLst>
      <p:ext uri="{BB962C8B-B14F-4D97-AF65-F5344CB8AC3E}">
        <p14:creationId xmlns:p14="http://schemas.microsoft.com/office/powerpoint/2010/main" val="2947335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239A16CE-7722-41E2-BF13-1E0C493BB5DE}" type="datetimeFigureOut">
              <a:rPr lang="en-US" smtClean="0"/>
              <a:t>8/10/2021</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20E63DD8-6482-4752-9BBC-D945AB39668A}" type="slidenum">
              <a:rPr lang="en-US" smtClean="0"/>
              <a:t>‹#›</a:t>
            </a:fld>
            <a:endParaRPr lang="en-US"/>
          </a:p>
        </p:txBody>
      </p:sp>
    </p:spTree>
    <p:extLst>
      <p:ext uri="{BB962C8B-B14F-4D97-AF65-F5344CB8AC3E}">
        <p14:creationId xmlns:p14="http://schemas.microsoft.com/office/powerpoint/2010/main" val="4090332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39A16CE-7722-41E2-BF13-1E0C493BB5DE}" type="datetimeFigureOut">
              <a:rPr lang="en-US" smtClean="0"/>
              <a:t>8/10/2021</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20E63DD8-6482-4752-9BBC-D945AB39668A}" type="slidenum">
              <a:rPr lang="en-US" smtClean="0"/>
              <a:t>‹#›</a:t>
            </a:fld>
            <a:endParaRPr lang="en-US"/>
          </a:p>
        </p:txBody>
      </p:sp>
    </p:spTree>
    <p:extLst>
      <p:ext uri="{BB962C8B-B14F-4D97-AF65-F5344CB8AC3E}">
        <p14:creationId xmlns:p14="http://schemas.microsoft.com/office/powerpoint/2010/main" val="1151905930"/>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FE757-5537-4DC3-9E47-7C3F574BE388}"/>
              </a:ext>
            </a:extLst>
          </p:cNvPr>
          <p:cNvSpPr>
            <a:spLocks noGrp="1"/>
          </p:cNvSpPr>
          <p:nvPr>
            <p:ph type="ctrTitle"/>
          </p:nvPr>
        </p:nvSpPr>
        <p:spPr>
          <a:xfrm>
            <a:off x="0" y="2733709"/>
            <a:ext cx="8824456" cy="1373070"/>
          </a:xfrm>
        </p:spPr>
        <p:txBody>
          <a:bodyPr/>
          <a:lstStyle/>
          <a:p>
            <a:r>
              <a:rPr lang="en-US" dirty="0"/>
              <a:t>Presentation on </a:t>
            </a:r>
            <a:br>
              <a:rPr lang="en-US" dirty="0"/>
            </a:br>
            <a:r>
              <a:rPr lang="en-US" sz="4400" dirty="0"/>
              <a:t>Academic And Employability Skills </a:t>
            </a:r>
            <a:endParaRPr lang="en-US" dirty="0"/>
          </a:p>
        </p:txBody>
      </p:sp>
      <p:sp>
        <p:nvSpPr>
          <p:cNvPr id="3" name="Subtitle 2">
            <a:extLst>
              <a:ext uri="{FF2B5EF4-FFF2-40B4-BE49-F238E27FC236}">
                <a16:creationId xmlns:a16="http://schemas.microsoft.com/office/drawing/2014/main" id="{424EA169-A3B4-4AF9-B6F2-B6F6F089898E}"/>
              </a:ext>
            </a:extLst>
          </p:cNvPr>
          <p:cNvSpPr>
            <a:spLocks noGrp="1"/>
          </p:cNvSpPr>
          <p:nvPr>
            <p:ph type="subTitle" idx="1"/>
          </p:nvPr>
        </p:nvSpPr>
        <p:spPr>
          <a:xfrm>
            <a:off x="680321" y="4394039"/>
            <a:ext cx="8349379" cy="2219032"/>
          </a:xfrm>
        </p:spPr>
        <p:txBody>
          <a:bodyPr/>
          <a:lstStyle/>
          <a:p>
            <a:r>
              <a:rPr lang="en-US" b="1" dirty="0"/>
              <a:t>VADANA CRISTINA ELENA                                                                                                                   </a:t>
            </a:r>
          </a:p>
          <a:p>
            <a:r>
              <a:rPr lang="en-US" dirty="0"/>
              <a:t>STUDENT ID:2028994 </a:t>
            </a:r>
          </a:p>
          <a:p>
            <a:r>
              <a:rPr lang="en-US" dirty="0"/>
              <a:t>TEACHER:TOYIN ADISA</a:t>
            </a:r>
          </a:p>
        </p:txBody>
      </p:sp>
    </p:spTree>
    <p:extLst>
      <p:ext uri="{BB962C8B-B14F-4D97-AF65-F5344CB8AC3E}">
        <p14:creationId xmlns:p14="http://schemas.microsoft.com/office/powerpoint/2010/main" val="3830336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DA1A7-6DDB-405B-BD72-B2A4EF9D4506}"/>
              </a:ext>
            </a:extLst>
          </p:cNvPr>
          <p:cNvSpPr>
            <a:spLocks noGrp="1"/>
          </p:cNvSpPr>
          <p:nvPr>
            <p:ph type="title"/>
          </p:nvPr>
        </p:nvSpPr>
        <p:spPr/>
        <p:txBody>
          <a:bodyPr/>
          <a:lstStyle/>
          <a:p>
            <a:r>
              <a:rPr lang="en-US" dirty="0"/>
              <a:t>Table of contents </a:t>
            </a:r>
          </a:p>
        </p:txBody>
      </p:sp>
      <p:graphicFrame>
        <p:nvGraphicFramePr>
          <p:cNvPr id="4" name="Table 4">
            <a:extLst>
              <a:ext uri="{FF2B5EF4-FFF2-40B4-BE49-F238E27FC236}">
                <a16:creationId xmlns:a16="http://schemas.microsoft.com/office/drawing/2014/main" id="{F2258D37-5466-4C31-BA24-FE97101BC316}"/>
              </a:ext>
            </a:extLst>
          </p:cNvPr>
          <p:cNvGraphicFramePr>
            <a:graphicFrameLocks noGrp="1"/>
          </p:cNvGraphicFramePr>
          <p:nvPr>
            <p:ph idx="1"/>
            <p:extLst>
              <p:ext uri="{D42A27DB-BD31-4B8C-83A1-F6EECF244321}">
                <p14:modId xmlns:p14="http://schemas.microsoft.com/office/powerpoint/2010/main" val="218935474"/>
              </p:ext>
            </p:extLst>
          </p:nvPr>
        </p:nvGraphicFramePr>
        <p:xfrm>
          <a:off x="681038" y="2336800"/>
          <a:ext cx="9613900" cy="3337560"/>
        </p:xfrm>
        <a:graphic>
          <a:graphicData uri="http://schemas.openxmlformats.org/drawingml/2006/table">
            <a:tbl>
              <a:tblPr firstRow="1" bandRow="1">
                <a:tableStyleId>{5C22544A-7EE6-4342-B048-85BDC9FD1C3A}</a:tableStyleId>
              </a:tblPr>
              <a:tblGrid>
                <a:gridCol w="6984118">
                  <a:extLst>
                    <a:ext uri="{9D8B030D-6E8A-4147-A177-3AD203B41FA5}">
                      <a16:colId xmlns:a16="http://schemas.microsoft.com/office/drawing/2014/main" val="188362807"/>
                    </a:ext>
                  </a:extLst>
                </a:gridCol>
                <a:gridCol w="2629782">
                  <a:extLst>
                    <a:ext uri="{9D8B030D-6E8A-4147-A177-3AD203B41FA5}">
                      <a16:colId xmlns:a16="http://schemas.microsoft.com/office/drawing/2014/main" val="2189804299"/>
                    </a:ext>
                  </a:extLst>
                </a:gridCol>
              </a:tblGrid>
              <a:tr h="370840">
                <a:tc>
                  <a:txBody>
                    <a:bodyPr/>
                    <a:lstStyle/>
                    <a:p>
                      <a:r>
                        <a:rPr lang="en-US" dirty="0">
                          <a:solidFill>
                            <a:schemeClr val="bg1"/>
                          </a:solidFill>
                        </a:rPr>
                        <a:t>Topic </a:t>
                      </a:r>
                    </a:p>
                  </a:txBody>
                  <a:tcPr/>
                </a:tc>
                <a:tc>
                  <a:txBody>
                    <a:bodyPr/>
                    <a:lstStyle/>
                    <a:p>
                      <a:r>
                        <a:rPr lang="en-US" dirty="0">
                          <a:solidFill>
                            <a:schemeClr val="bg1"/>
                          </a:solidFill>
                        </a:rPr>
                        <a:t>Slide number </a:t>
                      </a:r>
                    </a:p>
                  </a:txBody>
                  <a:tcPr/>
                </a:tc>
                <a:extLst>
                  <a:ext uri="{0D108BD9-81ED-4DB2-BD59-A6C34878D82A}">
                    <a16:rowId xmlns:a16="http://schemas.microsoft.com/office/drawing/2014/main" val="3103030812"/>
                  </a:ext>
                </a:extLst>
              </a:tr>
              <a:tr h="370840">
                <a:tc>
                  <a:txBody>
                    <a:bodyPr/>
                    <a:lstStyle/>
                    <a:p>
                      <a:r>
                        <a:rPr lang="en-US" dirty="0"/>
                        <a:t>Introduction </a:t>
                      </a:r>
                    </a:p>
                  </a:txBody>
                  <a:tcPr/>
                </a:tc>
                <a:tc>
                  <a:txBody>
                    <a:bodyPr/>
                    <a:lstStyle/>
                    <a:p>
                      <a:r>
                        <a:rPr lang="en-US" dirty="0"/>
                        <a:t>3</a:t>
                      </a:r>
                    </a:p>
                  </a:txBody>
                  <a:tcPr/>
                </a:tc>
                <a:extLst>
                  <a:ext uri="{0D108BD9-81ED-4DB2-BD59-A6C34878D82A}">
                    <a16:rowId xmlns:a16="http://schemas.microsoft.com/office/drawing/2014/main" val="3363689959"/>
                  </a:ext>
                </a:extLst>
              </a:tr>
              <a:tr h="370840">
                <a:tc>
                  <a:txBody>
                    <a:bodyPr/>
                    <a:lstStyle/>
                    <a:p>
                      <a:r>
                        <a:rPr lang="en-US" dirty="0"/>
                        <a:t>Required academic skills </a:t>
                      </a:r>
                    </a:p>
                  </a:txBody>
                  <a:tcPr/>
                </a:tc>
                <a:tc>
                  <a:txBody>
                    <a:bodyPr/>
                    <a:lstStyle/>
                    <a:p>
                      <a:r>
                        <a:rPr lang="en-US" dirty="0"/>
                        <a:t>4</a:t>
                      </a:r>
                    </a:p>
                  </a:txBody>
                  <a:tcPr/>
                </a:tc>
                <a:extLst>
                  <a:ext uri="{0D108BD9-81ED-4DB2-BD59-A6C34878D82A}">
                    <a16:rowId xmlns:a16="http://schemas.microsoft.com/office/drawing/2014/main" val="3501029574"/>
                  </a:ext>
                </a:extLst>
              </a:tr>
              <a:tr h="370840">
                <a:tc>
                  <a:txBody>
                    <a:bodyPr/>
                    <a:lstStyle/>
                    <a:p>
                      <a:r>
                        <a:rPr lang="en-US" dirty="0"/>
                        <a:t>Required employment skills for marketing manager</a:t>
                      </a:r>
                    </a:p>
                  </a:txBody>
                  <a:tcPr/>
                </a:tc>
                <a:tc>
                  <a:txBody>
                    <a:bodyPr/>
                    <a:lstStyle/>
                    <a:p>
                      <a:r>
                        <a:rPr lang="en-US" dirty="0"/>
                        <a:t>5</a:t>
                      </a:r>
                    </a:p>
                  </a:txBody>
                  <a:tcPr/>
                </a:tc>
                <a:extLst>
                  <a:ext uri="{0D108BD9-81ED-4DB2-BD59-A6C34878D82A}">
                    <a16:rowId xmlns:a16="http://schemas.microsoft.com/office/drawing/2014/main" val="159382985"/>
                  </a:ext>
                </a:extLst>
              </a:tr>
              <a:tr h="370840">
                <a:tc>
                  <a:txBody>
                    <a:bodyPr/>
                    <a:lstStyle/>
                    <a:p>
                      <a:r>
                        <a:rPr lang="en-US" dirty="0"/>
                        <a:t>Literature review </a:t>
                      </a:r>
                    </a:p>
                  </a:txBody>
                  <a:tcPr/>
                </a:tc>
                <a:tc>
                  <a:txBody>
                    <a:bodyPr/>
                    <a:lstStyle/>
                    <a:p>
                      <a:r>
                        <a:rPr lang="en-US" dirty="0"/>
                        <a:t>6</a:t>
                      </a:r>
                    </a:p>
                  </a:txBody>
                  <a:tcPr/>
                </a:tc>
                <a:extLst>
                  <a:ext uri="{0D108BD9-81ED-4DB2-BD59-A6C34878D82A}">
                    <a16:rowId xmlns:a16="http://schemas.microsoft.com/office/drawing/2014/main" val="3293770387"/>
                  </a:ext>
                </a:extLst>
              </a:tr>
              <a:tr h="370840">
                <a:tc>
                  <a:txBody>
                    <a:bodyPr/>
                    <a:lstStyle/>
                    <a:p>
                      <a:r>
                        <a:rPr lang="en-US" dirty="0"/>
                        <a:t>Personal SWOT analysis </a:t>
                      </a:r>
                    </a:p>
                  </a:txBody>
                  <a:tcPr/>
                </a:tc>
                <a:tc>
                  <a:txBody>
                    <a:bodyPr/>
                    <a:lstStyle/>
                    <a:p>
                      <a:r>
                        <a:rPr lang="en-US" dirty="0"/>
                        <a:t>7</a:t>
                      </a:r>
                    </a:p>
                  </a:txBody>
                  <a:tcPr/>
                </a:tc>
                <a:extLst>
                  <a:ext uri="{0D108BD9-81ED-4DB2-BD59-A6C34878D82A}">
                    <a16:rowId xmlns:a16="http://schemas.microsoft.com/office/drawing/2014/main" val="3247919597"/>
                  </a:ext>
                </a:extLst>
              </a:tr>
              <a:tr h="370840">
                <a:tc>
                  <a:txBody>
                    <a:bodyPr/>
                    <a:lstStyle/>
                    <a:p>
                      <a:r>
                        <a:rPr lang="en-US" dirty="0"/>
                        <a:t>Personal development plan </a:t>
                      </a:r>
                    </a:p>
                  </a:txBody>
                  <a:tcPr/>
                </a:tc>
                <a:tc>
                  <a:txBody>
                    <a:bodyPr/>
                    <a:lstStyle/>
                    <a:p>
                      <a:r>
                        <a:rPr lang="en-US" dirty="0"/>
                        <a:t>8</a:t>
                      </a:r>
                    </a:p>
                  </a:txBody>
                  <a:tcPr/>
                </a:tc>
                <a:extLst>
                  <a:ext uri="{0D108BD9-81ED-4DB2-BD59-A6C34878D82A}">
                    <a16:rowId xmlns:a16="http://schemas.microsoft.com/office/drawing/2014/main" val="3148836404"/>
                  </a:ext>
                </a:extLst>
              </a:tr>
              <a:tr h="370840">
                <a:tc>
                  <a:txBody>
                    <a:bodyPr/>
                    <a:lstStyle/>
                    <a:p>
                      <a:r>
                        <a:rPr lang="en-US" dirty="0"/>
                        <a:t>Conclusion </a:t>
                      </a:r>
                    </a:p>
                  </a:txBody>
                  <a:tcPr/>
                </a:tc>
                <a:tc>
                  <a:txBody>
                    <a:bodyPr/>
                    <a:lstStyle/>
                    <a:p>
                      <a:r>
                        <a:rPr lang="en-US" dirty="0"/>
                        <a:t>9</a:t>
                      </a:r>
                    </a:p>
                  </a:txBody>
                  <a:tcPr/>
                </a:tc>
                <a:extLst>
                  <a:ext uri="{0D108BD9-81ED-4DB2-BD59-A6C34878D82A}">
                    <a16:rowId xmlns:a16="http://schemas.microsoft.com/office/drawing/2014/main" val="111515283"/>
                  </a:ext>
                </a:extLst>
              </a:tr>
              <a:tr h="370840">
                <a:tc>
                  <a:txBody>
                    <a:bodyPr/>
                    <a:lstStyle/>
                    <a:p>
                      <a:r>
                        <a:rPr lang="en-US" dirty="0"/>
                        <a:t>References</a:t>
                      </a:r>
                    </a:p>
                  </a:txBody>
                  <a:tcPr/>
                </a:tc>
                <a:tc>
                  <a:txBody>
                    <a:bodyPr/>
                    <a:lstStyle/>
                    <a:p>
                      <a:r>
                        <a:rPr lang="en-US" dirty="0"/>
                        <a:t>10</a:t>
                      </a:r>
                    </a:p>
                  </a:txBody>
                  <a:tcPr/>
                </a:tc>
                <a:extLst>
                  <a:ext uri="{0D108BD9-81ED-4DB2-BD59-A6C34878D82A}">
                    <a16:rowId xmlns:a16="http://schemas.microsoft.com/office/drawing/2014/main" val="2121439437"/>
                  </a:ext>
                </a:extLst>
              </a:tr>
            </a:tbl>
          </a:graphicData>
        </a:graphic>
      </p:graphicFrame>
    </p:spTree>
    <p:extLst>
      <p:ext uri="{BB962C8B-B14F-4D97-AF65-F5344CB8AC3E}">
        <p14:creationId xmlns:p14="http://schemas.microsoft.com/office/powerpoint/2010/main" val="279672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F8D7A-21C4-416C-9FA0-4AD8313A4154}"/>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B45D7499-5506-4138-906E-6BF2EFC6EF32}"/>
              </a:ext>
            </a:extLst>
          </p:cNvPr>
          <p:cNvSpPr>
            <a:spLocks noGrp="1"/>
          </p:cNvSpPr>
          <p:nvPr>
            <p:ph idx="1"/>
          </p:nvPr>
        </p:nvSpPr>
        <p:spPr/>
        <p:txBody>
          <a:bodyPr>
            <a:normAutofit fontScale="92500" lnSpcReduction="10000"/>
          </a:bodyPr>
          <a:lstStyle/>
          <a:p>
            <a:r>
              <a:rPr lang="en-US" dirty="0"/>
              <a:t>The presentation will represent the identified skills that are required to academic and employability.</a:t>
            </a:r>
          </a:p>
          <a:p>
            <a:r>
              <a:rPr lang="en-US" dirty="0"/>
              <a:t>Without various skills the academic study will difficult and employability will decrease. </a:t>
            </a:r>
          </a:p>
          <a:p>
            <a:r>
              <a:rPr lang="en-US" dirty="0"/>
              <a:t>For ensuring future employability certain skills must have to be developed while studying.</a:t>
            </a:r>
          </a:p>
          <a:p>
            <a:r>
              <a:rPr lang="en-US" dirty="0"/>
              <a:t>The identified skills that are not present within myself through personal SWOT and to develop the identified skills personal development plan will also be represented in this presentation. </a:t>
            </a:r>
          </a:p>
          <a:p>
            <a:r>
              <a:rPr lang="en-US" dirty="0"/>
              <a:t>The selected job role of mine is marketing manager in a local or international </a:t>
            </a:r>
            <a:r>
              <a:rPr lang="en-US" dirty="0" err="1"/>
              <a:t>organisation</a:t>
            </a:r>
            <a:r>
              <a:rPr lang="en-US" dirty="0"/>
              <a:t>. </a:t>
            </a:r>
          </a:p>
        </p:txBody>
      </p:sp>
    </p:spTree>
    <p:extLst>
      <p:ext uri="{BB962C8B-B14F-4D97-AF65-F5344CB8AC3E}">
        <p14:creationId xmlns:p14="http://schemas.microsoft.com/office/powerpoint/2010/main" val="2649098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3E3E-8FAA-491A-848B-61FE19D08149}"/>
              </a:ext>
            </a:extLst>
          </p:cNvPr>
          <p:cNvSpPr>
            <a:spLocks noGrp="1"/>
          </p:cNvSpPr>
          <p:nvPr>
            <p:ph type="title"/>
          </p:nvPr>
        </p:nvSpPr>
        <p:spPr/>
        <p:txBody>
          <a:bodyPr/>
          <a:lstStyle/>
          <a:p>
            <a:r>
              <a:rPr lang="en-US" dirty="0"/>
              <a:t>Required academic skills </a:t>
            </a:r>
          </a:p>
        </p:txBody>
      </p:sp>
      <p:graphicFrame>
        <p:nvGraphicFramePr>
          <p:cNvPr id="4" name="Content Placeholder 3">
            <a:extLst>
              <a:ext uri="{FF2B5EF4-FFF2-40B4-BE49-F238E27FC236}">
                <a16:creationId xmlns:a16="http://schemas.microsoft.com/office/drawing/2014/main" id="{C953E81A-9FBC-4E18-8E5F-E89B23270945}"/>
              </a:ext>
            </a:extLst>
          </p:cNvPr>
          <p:cNvGraphicFramePr>
            <a:graphicFrameLocks noGrp="1"/>
          </p:cNvGraphicFramePr>
          <p:nvPr>
            <p:ph idx="1"/>
            <p:extLst>
              <p:ext uri="{D42A27DB-BD31-4B8C-83A1-F6EECF244321}">
                <p14:modId xmlns:p14="http://schemas.microsoft.com/office/powerpoint/2010/main" val="2111257524"/>
              </p:ext>
            </p:extLst>
          </p:nvPr>
        </p:nvGraphicFramePr>
        <p:xfrm>
          <a:off x="681038" y="2336800"/>
          <a:ext cx="9613900"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1805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3DC5F-DC15-4CE4-A7E6-AD01887654DB}"/>
              </a:ext>
            </a:extLst>
          </p:cNvPr>
          <p:cNvSpPr>
            <a:spLocks noGrp="1"/>
          </p:cNvSpPr>
          <p:nvPr>
            <p:ph type="title"/>
          </p:nvPr>
        </p:nvSpPr>
        <p:spPr/>
        <p:txBody>
          <a:bodyPr/>
          <a:lstStyle/>
          <a:p>
            <a:r>
              <a:rPr lang="en-US" dirty="0"/>
              <a:t>Required skills for marketing job</a:t>
            </a:r>
          </a:p>
        </p:txBody>
      </p:sp>
      <p:graphicFrame>
        <p:nvGraphicFramePr>
          <p:cNvPr id="4" name="Content Placeholder 3">
            <a:extLst>
              <a:ext uri="{FF2B5EF4-FFF2-40B4-BE49-F238E27FC236}">
                <a16:creationId xmlns:a16="http://schemas.microsoft.com/office/drawing/2014/main" id="{F9DF8B5B-2B5A-415B-AB97-3C7085DC0F45}"/>
              </a:ext>
            </a:extLst>
          </p:cNvPr>
          <p:cNvGraphicFramePr>
            <a:graphicFrameLocks noGrp="1"/>
          </p:cNvGraphicFramePr>
          <p:nvPr>
            <p:ph idx="1"/>
            <p:extLst>
              <p:ext uri="{D42A27DB-BD31-4B8C-83A1-F6EECF244321}">
                <p14:modId xmlns:p14="http://schemas.microsoft.com/office/powerpoint/2010/main" val="1543178413"/>
              </p:ext>
            </p:extLst>
          </p:nvPr>
        </p:nvGraphicFramePr>
        <p:xfrm>
          <a:off x="681038" y="2336800"/>
          <a:ext cx="9613900"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8501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193D-59F5-481A-8903-20E3CAABE170}"/>
              </a:ext>
            </a:extLst>
          </p:cNvPr>
          <p:cNvSpPr>
            <a:spLocks noGrp="1"/>
          </p:cNvSpPr>
          <p:nvPr>
            <p:ph type="title"/>
          </p:nvPr>
        </p:nvSpPr>
        <p:spPr/>
        <p:txBody>
          <a:bodyPr/>
          <a:lstStyle/>
          <a:p>
            <a:r>
              <a:rPr lang="en-US" dirty="0"/>
              <a:t>Literature review </a:t>
            </a:r>
          </a:p>
        </p:txBody>
      </p:sp>
      <p:sp>
        <p:nvSpPr>
          <p:cNvPr id="3" name="Content Placeholder 2">
            <a:extLst>
              <a:ext uri="{FF2B5EF4-FFF2-40B4-BE49-F238E27FC236}">
                <a16:creationId xmlns:a16="http://schemas.microsoft.com/office/drawing/2014/main" id="{B0DAF048-4F62-4102-8AF1-9A5F06DCE5D5}"/>
              </a:ext>
            </a:extLst>
          </p:cNvPr>
          <p:cNvSpPr>
            <a:spLocks noGrp="1"/>
          </p:cNvSpPr>
          <p:nvPr>
            <p:ph idx="1"/>
          </p:nvPr>
        </p:nvSpPr>
        <p:spPr/>
        <p:txBody>
          <a:bodyPr>
            <a:normAutofit fontScale="92500" lnSpcReduction="10000"/>
          </a:bodyPr>
          <a:lstStyle/>
          <a:p>
            <a:r>
              <a:rPr lang="en-US" dirty="0"/>
              <a:t>According to </a:t>
            </a:r>
            <a:r>
              <a:rPr lang="en-US" dirty="0" err="1"/>
              <a:t>Shakeri</a:t>
            </a:r>
            <a:r>
              <a:rPr lang="en-US" dirty="0"/>
              <a:t> et al., 2015, the academic skills are most important factor for ensuring the higher study for the students. The study of them shows that those students which doesn’t focuses on writing and reading skills are less effective in ensuring their learnings. So, developing the certain skills is crucial for learning effectively for the students.</a:t>
            </a:r>
          </a:p>
          <a:p>
            <a:endParaRPr lang="en-US" dirty="0"/>
          </a:p>
          <a:p>
            <a:r>
              <a:rPr lang="en-US" dirty="0"/>
              <a:t>The study of </a:t>
            </a:r>
            <a:r>
              <a:rPr lang="en-US" dirty="0" err="1"/>
              <a:t>Vukasović</a:t>
            </a:r>
            <a:r>
              <a:rPr lang="en-US" dirty="0"/>
              <a:t>, 2014, is one of the most effective study for representing the importance of developing certain skills for marketing managers. In the study the difference among the managers and marketing managers are being showed and because of that the importance of certain skills specifically for the marketing managers are being identified. </a:t>
            </a:r>
          </a:p>
        </p:txBody>
      </p:sp>
    </p:spTree>
    <p:extLst>
      <p:ext uri="{BB962C8B-B14F-4D97-AF65-F5344CB8AC3E}">
        <p14:creationId xmlns:p14="http://schemas.microsoft.com/office/powerpoint/2010/main" val="4002270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87DE1-3BD2-4115-9B49-E9E248F135C0}"/>
              </a:ext>
            </a:extLst>
          </p:cNvPr>
          <p:cNvSpPr>
            <a:spLocks noGrp="1"/>
          </p:cNvSpPr>
          <p:nvPr>
            <p:ph type="title"/>
          </p:nvPr>
        </p:nvSpPr>
        <p:spPr/>
        <p:txBody>
          <a:bodyPr/>
          <a:lstStyle/>
          <a:p>
            <a:r>
              <a:rPr lang="en-US" dirty="0"/>
              <a:t>SWOT analysis </a:t>
            </a:r>
          </a:p>
        </p:txBody>
      </p:sp>
      <p:graphicFrame>
        <p:nvGraphicFramePr>
          <p:cNvPr id="7" name="Table 7">
            <a:extLst>
              <a:ext uri="{FF2B5EF4-FFF2-40B4-BE49-F238E27FC236}">
                <a16:creationId xmlns:a16="http://schemas.microsoft.com/office/drawing/2014/main" id="{2684E624-E5F4-4838-B879-441935A5D005}"/>
              </a:ext>
            </a:extLst>
          </p:cNvPr>
          <p:cNvGraphicFramePr>
            <a:graphicFrameLocks noGrp="1"/>
          </p:cNvGraphicFramePr>
          <p:nvPr>
            <p:ph idx="1"/>
            <p:extLst>
              <p:ext uri="{D42A27DB-BD31-4B8C-83A1-F6EECF244321}">
                <p14:modId xmlns:p14="http://schemas.microsoft.com/office/powerpoint/2010/main" val="944232434"/>
              </p:ext>
            </p:extLst>
          </p:nvPr>
        </p:nvGraphicFramePr>
        <p:xfrm>
          <a:off x="680321" y="2187292"/>
          <a:ext cx="10515600" cy="4408043"/>
        </p:xfrm>
        <a:graphic>
          <a:graphicData uri="http://schemas.openxmlformats.org/drawingml/2006/table">
            <a:tbl>
              <a:tblPr firstRow="1" bandRow="1">
                <a:tableStyleId>{D7AC3CCA-C797-4891-BE02-D94E43425B78}</a:tableStyleId>
              </a:tblPr>
              <a:tblGrid>
                <a:gridCol w="5257800">
                  <a:extLst>
                    <a:ext uri="{9D8B030D-6E8A-4147-A177-3AD203B41FA5}">
                      <a16:colId xmlns:a16="http://schemas.microsoft.com/office/drawing/2014/main" val="2722873478"/>
                    </a:ext>
                  </a:extLst>
                </a:gridCol>
                <a:gridCol w="5257800">
                  <a:extLst>
                    <a:ext uri="{9D8B030D-6E8A-4147-A177-3AD203B41FA5}">
                      <a16:colId xmlns:a16="http://schemas.microsoft.com/office/drawing/2014/main" val="1521308843"/>
                    </a:ext>
                  </a:extLst>
                </a:gridCol>
              </a:tblGrid>
              <a:tr h="2367282">
                <a:tc>
                  <a:txBody>
                    <a:bodyPr/>
                    <a:lstStyle/>
                    <a:p>
                      <a:r>
                        <a:rPr lang="en-US" sz="1800" b="1" dirty="0"/>
                        <a:t>Strengths </a:t>
                      </a:r>
                    </a:p>
                    <a:p>
                      <a:pPr marL="285750" indent="-285750">
                        <a:buFont typeface="Arial" panose="020B0604020202020204" pitchFamily="34" charset="0"/>
                        <a:buChar char="•"/>
                      </a:pPr>
                      <a:r>
                        <a:rPr lang="en-US" sz="1800" b="0" dirty="0"/>
                        <a:t>Team working </a:t>
                      </a:r>
                    </a:p>
                    <a:p>
                      <a:pPr marL="285750" indent="-285750">
                        <a:buFont typeface="Arial" panose="020B0604020202020204" pitchFamily="34" charset="0"/>
                        <a:buChar char="•"/>
                      </a:pPr>
                      <a:r>
                        <a:rPr lang="en-US" sz="1800" b="0" dirty="0"/>
                        <a:t>Leadership </a:t>
                      </a:r>
                    </a:p>
                    <a:p>
                      <a:pPr marL="285750" indent="-285750">
                        <a:buFont typeface="Arial" panose="020B0604020202020204" pitchFamily="34" charset="0"/>
                        <a:buChar char="•"/>
                      </a:pPr>
                      <a:r>
                        <a:rPr lang="en-US" sz="1800" b="0" dirty="0"/>
                        <a:t>Presentation </a:t>
                      </a:r>
                    </a:p>
                    <a:p>
                      <a:pPr marL="285750" indent="-285750">
                        <a:buFont typeface="Arial" panose="020B0604020202020204" pitchFamily="34" charset="0"/>
                        <a:buChar char="•"/>
                      </a:pPr>
                      <a:r>
                        <a:rPr lang="en-US" sz="1800" b="0" dirty="0"/>
                        <a:t>Reading and writing skill </a:t>
                      </a:r>
                    </a:p>
                    <a:p>
                      <a:pPr marL="285750" indent="-285750">
                        <a:buFont typeface="Arial" panose="020B0604020202020204" pitchFamily="34" charset="0"/>
                        <a:buChar char="•"/>
                      </a:pPr>
                      <a:r>
                        <a:rPr lang="en-US" sz="1800" b="0" dirty="0"/>
                        <a:t>Research skill</a:t>
                      </a:r>
                    </a:p>
                    <a:p>
                      <a:pPr marL="285750" indent="-285750">
                        <a:buFont typeface="Arial" panose="020B0604020202020204" pitchFamily="34" charset="0"/>
                        <a:buChar char="•"/>
                      </a:pPr>
                      <a:r>
                        <a:rPr lang="en-US" sz="1800" b="0" dirty="0"/>
                        <a:t>Public speaking skill</a:t>
                      </a:r>
                    </a:p>
                  </a:txBody>
                  <a:tcPr>
                    <a:solidFill>
                      <a:srgbClr val="FFC000"/>
                    </a:solidFill>
                  </a:tcPr>
                </a:tc>
                <a:tc>
                  <a:txBody>
                    <a:bodyPr/>
                    <a:lstStyle/>
                    <a:p>
                      <a:r>
                        <a:rPr lang="en-US" sz="1800" b="1" dirty="0"/>
                        <a:t>Weaknesses </a:t>
                      </a:r>
                    </a:p>
                    <a:p>
                      <a:pPr marL="285750" indent="-285750">
                        <a:buFont typeface="Arial" panose="020B0604020202020204" pitchFamily="34" charset="0"/>
                        <a:buChar char="•"/>
                      </a:pPr>
                      <a:r>
                        <a:rPr lang="en-US" sz="1800" b="0" dirty="0"/>
                        <a:t>Time management skill</a:t>
                      </a:r>
                    </a:p>
                    <a:p>
                      <a:pPr marL="285750" indent="-285750">
                        <a:buFont typeface="Arial" panose="020B0604020202020204" pitchFamily="34" charset="0"/>
                        <a:buChar char="•"/>
                      </a:pPr>
                      <a:r>
                        <a:rPr lang="en-US" sz="1800" b="0" dirty="0"/>
                        <a:t>Communication with external and formal parties</a:t>
                      </a:r>
                    </a:p>
                    <a:p>
                      <a:pPr marL="285750" indent="-285750">
                        <a:buFont typeface="Arial" panose="020B0604020202020204" pitchFamily="34" charset="0"/>
                        <a:buChar char="•"/>
                      </a:pPr>
                      <a:r>
                        <a:rPr lang="en-US" sz="1800" b="0" dirty="0"/>
                        <a:t>Numeracy concepts required for marketing manager</a:t>
                      </a:r>
                    </a:p>
                  </a:txBody>
                  <a:tcPr>
                    <a:solidFill>
                      <a:srgbClr val="00B050"/>
                    </a:solidFill>
                  </a:tcPr>
                </a:tc>
                <a:extLst>
                  <a:ext uri="{0D108BD9-81ED-4DB2-BD59-A6C34878D82A}">
                    <a16:rowId xmlns:a16="http://schemas.microsoft.com/office/drawing/2014/main" val="733570416"/>
                  </a:ext>
                </a:extLst>
              </a:tr>
              <a:tr h="2040761">
                <a:tc>
                  <a:txBody>
                    <a:bodyPr/>
                    <a:lstStyle/>
                    <a:p>
                      <a:r>
                        <a:rPr lang="en-US" sz="1800" b="1" dirty="0"/>
                        <a:t>Opportunities </a:t>
                      </a:r>
                    </a:p>
                    <a:p>
                      <a:pPr marL="285750" indent="-285750">
                        <a:buFont typeface="Arial" panose="020B0604020202020204" pitchFamily="34" charset="0"/>
                        <a:buChar char="•"/>
                      </a:pPr>
                      <a:r>
                        <a:rPr lang="en-US" sz="1800" b="0" dirty="0"/>
                        <a:t>Guidance from teachers and peers </a:t>
                      </a:r>
                    </a:p>
                    <a:p>
                      <a:pPr marL="285750" indent="-285750">
                        <a:buFont typeface="Arial" panose="020B0604020202020204" pitchFamily="34" charset="0"/>
                        <a:buChar char="•"/>
                      </a:pPr>
                      <a:r>
                        <a:rPr lang="en-US" sz="1800" b="0" dirty="0"/>
                        <a:t>Online portals and channels </a:t>
                      </a:r>
                    </a:p>
                    <a:p>
                      <a:pPr marL="285750" indent="-285750">
                        <a:buFont typeface="Arial" panose="020B0604020202020204" pitchFamily="34" charset="0"/>
                        <a:buChar char="•"/>
                      </a:pPr>
                      <a:r>
                        <a:rPr lang="en-US" sz="1800" b="0" dirty="0"/>
                        <a:t>Learning opportunities from experts in the field</a:t>
                      </a:r>
                    </a:p>
                    <a:p>
                      <a:pPr marL="285750" indent="-285750">
                        <a:buFont typeface="Arial" panose="020B0604020202020204" pitchFamily="34" charset="0"/>
                        <a:buChar char="•"/>
                      </a:pPr>
                      <a:r>
                        <a:rPr lang="en-US" sz="1800" b="0" dirty="0"/>
                        <a:t>Internship programs</a:t>
                      </a:r>
                    </a:p>
                  </a:txBody>
                  <a:tcPr>
                    <a:solidFill>
                      <a:srgbClr val="00B0F0"/>
                    </a:solidFill>
                  </a:tcPr>
                </a:tc>
                <a:tc>
                  <a:txBody>
                    <a:bodyPr/>
                    <a:lstStyle/>
                    <a:p>
                      <a:r>
                        <a:rPr lang="en-US" sz="1800" b="1" dirty="0"/>
                        <a:t>Threats </a:t>
                      </a:r>
                    </a:p>
                    <a:p>
                      <a:pPr marL="285750" indent="-285750">
                        <a:buFont typeface="Arial" panose="020B0604020202020204" pitchFamily="34" charset="0"/>
                        <a:buChar char="•"/>
                      </a:pPr>
                      <a:r>
                        <a:rPr lang="en-US" sz="1800" b="0" dirty="0"/>
                        <a:t>Increasing requirements in the job market</a:t>
                      </a:r>
                    </a:p>
                    <a:p>
                      <a:pPr marL="285750" indent="-285750">
                        <a:buFont typeface="Arial" panose="020B0604020202020204" pitchFamily="34" charset="0"/>
                        <a:buChar char="•"/>
                      </a:pPr>
                      <a:r>
                        <a:rPr lang="en-US" sz="1800" b="0" dirty="0"/>
                        <a:t>Increasing competition </a:t>
                      </a:r>
                    </a:p>
                  </a:txBody>
                  <a:tcPr/>
                </a:tc>
                <a:extLst>
                  <a:ext uri="{0D108BD9-81ED-4DB2-BD59-A6C34878D82A}">
                    <a16:rowId xmlns:a16="http://schemas.microsoft.com/office/drawing/2014/main" val="3916525532"/>
                  </a:ext>
                </a:extLst>
              </a:tr>
            </a:tbl>
          </a:graphicData>
        </a:graphic>
      </p:graphicFrame>
    </p:spTree>
    <p:extLst>
      <p:ext uri="{BB962C8B-B14F-4D97-AF65-F5344CB8AC3E}">
        <p14:creationId xmlns:p14="http://schemas.microsoft.com/office/powerpoint/2010/main" val="2512694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35D6-C73E-436A-A221-4A7C7AEB5A4D}"/>
              </a:ext>
            </a:extLst>
          </p:cNvPr>
          <p:cNvSpPr>
            <a:spLocks noGrp="1"/>
          </p:cNvSpPr>
          <p:nvPr>
            <p:ph type="title"/>
          </p:nvPr>
        </p:nvSpPr>
        <p:spPr/>
        <p:txBody>
          <a:bodyPr/>
          <a:lstStyle/>
          <a:p>
            <a:r>
              <a:rPr lang="en-US" dirty="0"/>
              <a:t>Personal development plan </a:t>
            </a:r>
          </a:p>
        </p:txBody>
      </p:sp>
      <p:pic>
        <p:nvPicPr>
          <p:cNvPr id="24" name="Content Placeholder 23">
            <a:extLst>
              <a:ext uri="{FF2B5EF4-FFF2-40B4-BE49-F238E27FC236}">
                <a16:creationId xmlns:a16="http://schemas.microsoft.com/office/drawing/2014/main" id="{07179486-C3C1-4EBF-8476-62D98F88A3B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90431" y="2212622"/>
            <a:ext cx="9846902" cy="4367158"/>
          </a:xfrm>
        </p:spPr>
      </p:pic>
      <p:sp>
        <p:nvSpPr>
          <p:cNvPr id="8" name="Rectangle 1">
            <a:extLst>
              <a:ext uri="{FF2B5EF4-FFF2-40B4-BE49-F238E27FC236}">
                <a16:creationId xmlns:a16="http://schemas.microsoft.com/office/drawing/2014/main" id="{3B139CE6-3BB0-4F00-A5B0-FA7FC89D987F}"/>
              </a:ext>
            </a:extLst>
          </p:cNvPr>
          <p:cNvSpPr>
            <a:spLocks noChangeArrowheads="1"/>
          </p:cNvSpPr>
          <p:nvPr/>
        </p:nvSpPr>
        <p:spPr bwMode="auto">
          <a:xfrm>
            <a:off x="3476978" y="-409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69493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F34A4-804B-4B49-8FD4-8F81D6CC3A28}"/>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20692F9D-D1A0-4C4E-9389-62FD3705D046}"/>
              </a:ext>
            </a:extLst>
          </p:cNvPr>
          <p:cNvSpPr>
            <a:spLocks noGrp="1"/>
          </p:cNvSpPr>
          <p:nvPr>
            <p:ph idx="1"/>
          </p:nvPr>
        </p:nvSpPr>
        <p:spPr/>
        <p:txBody>
          <a:bodyPr>
            <a:normAutofit lnSpcReduction="10000"/>
          </a:bodyPr>
          <a:lstStyle/>
          <a:p>
            <a:r>
              <a:rPr lang="en-US" dirty="0"/>
              <a:t>The skills identified for academic and employability is crucial considering the current job market and the demands of the companies. </a:t>
            </a:r>
          </a:p>
          <a:p>
            <a:r>
              <a:rPr lang="en-US" dirty="0"/>
              <a:t>The skills will be updated and new skill development will be required by the companies because of the market and industry changes. </a:t>
            </a:r>
          </a:p>
          <a:p>
            <a:r>
              <a:rPr lang="en-US" dirty="0"/>
              <a:t>The SWOT analysis will help in the current and future situations to identify the skills and knowledge necessary for development.</a:t>
            </a:r>
          </a:p>
          <a:p>
            <a:r>
              <a:rPr lang="en-US" dirty="0"/>
              <a:t>The personal development plan shows how those identified skills will be develop. </a:t>
            </a:r>
          </a:p>
        </p:txBody>
      </p:sp>
    </p:spTree>
    <p:extLst>
      <p:ext uri="{BB962C8B-B14F-4D97-AF65-F5344CB8AC3E}">
        <p14:creationId xmlns:p14="http://schemas.microsoft.com/office/powerpoint/2010/main" val="422871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7AAD-614B-4B92-8711-325F32A8C608}"/>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C2162FF-5C50-41DF-A200-8553CC835BA7}"/>
              </a:ext>
            </a:extLst>
          </p:cNvPr>
          <p:cNvSpPr>
            <a:spLocks noGrp="1"/>
          </p:cNvSpPr>
          <p:nvPr>
            <p:ph idx="1"/>
          </p:nvPr>
        </p:nvSpPr>
        <p:spPr>
          <a:xfrm>
            <a:off x="680321" y="2336873"/>
            <a:ext cx="9613861" cy="4199394"/>
          </a:xfrm>
        </p:spPr>
        <p:txBody>
          <a:bodyPr>
            <a:normAutofit fontScale="92500" lnSpcReduction="10000"/>
          </a:bodyPr>
          <a:lstStyle/>
          <a:p>
            <a:pPr>
              <a:lnSpc>
                <a:spcPct val="150000"/>
              </a:lnSpc>
            </a:pPr>
            <a:r>
              <a:rPr lang="en-US" sz="1800" dirty="0" err="1">
                <a:effectLst/>
                <a:latin typeface="Times New Roman" panose="02020603050405020304" pitchFamily="18" charset="0"/>
              </a:rPr>
              <a:t>Chiteng</a:t>
            </a:r>
            <a:r>
              <a:rPr lang="en-US" sz="1800" dirty="0">
                <a:effectLst/>
                <a:latin typeface="Times New Roman" panose="02020603050405020304" pitchFamily="18" charset="0"/>
              </a:rPr>
              <a:t> </a:t>
            </a:r>
            <a:r>
              <a:rPr lang="en-US" sz="1800" dirty="0" err="1">
                <a:effectLst/>
                <a:latin typeface="Times New Roman" panose="02020603050405020304" pitchFamily="18" charset="0"/>
              </a:rPr>
              <a:t>Kot</a:t>
            </a:r>
            <a:r>
              <a:rPr lang="en-US" sz="1800" dirty="0">
                <a:effectLst/>
                <a:latin typeface="Times New Roman" panose="02020603050405020304" pitchFamily="18" charset="0"/>
              </a:rPr>
              <a:t>, F. (2018). Gap between actual and expected time allocation to academic activities and its impact on undergraduate academic performance. </a:t>
            </a:r>
            <a:r>
              <a:rPr lang="en-US" sz="1800" i="1" dirty="0">
                <a:effectLst/>
                <a:latin typeface="Times New Roman" panose="02020603050405020304" pitchFamily="18" charset="0"/>
              </a:rPr>
              <a:t>Tertiary Education and Management</a:t>
            </a:r>
            <a:r>
              <a:rPr lang="en-US" sz="1800" dirty="0">
                <a:effectLst/>
                <a:latin typeface="Times New Roman" panose="02020603050405020304" pitchFamily="18" charset="0"/>
              </a:rPr>
              <a:t>, 25(1), pp.65–82.</a:t>
            </a:r>
          </a:p>
          <a:p>
            <a:pPr>
              <a:lnSpc>
                <a:spcPct val="150000"/>
              </a:lnSpc>
            </a:pPr>
            <a:r>
              <a:rPr lang="en-US" sz="1800" dirty="0" err="1">
                <a:effectLst/>
                <a:latin typeface="Times New Roman" panose="02020603050405020304" pitchFamily="18" charset="0"/>
              </a:rPr>
              <a:t>Shakeri</a:t>
            </a:r>
            <a:r>
              <a:rPr lang="en-US" sz="1800" dirty="0">
                <a:effectLst/>
                <a:latin typeface="Times New Roman" panose="02020603050405020304" pitchFamily="18" charset="0"/>
              </a:rPr>
              <a:t>, M., Rahmati, L., </a:t>
            </a:r>
            <a:r>
              <a:rPr lang="en-US" sz="1800" dirty="0" err="1">
                <a:effectLst/>
                <a:latin typeface="Times New Roman" panose="02020603050405020304" pitchFamily="18" charset="0"/>
              </a:rPr>
              <a:t>Modabber</a:t>
            </a:r>
            <a:r>
              <a:rPr lang="en-US" sz="1800" dirty="0">
                <a:effectLst/>
                <a:latin typeface="Times New Roman" panose="02020603050405020304" pitchFamily="18" charset="0"/>
              </a:rPr>
              <a:t>, A. and </a:t>
            </a:r>
            <a:r>
              <a:rPr lang="en-US" sz="1800" dirty="0" err="1">
                <a:effectLst/>
                <a:latin typeface="Times New Roman" panose="02020603050405020304" pitchFamily="18" charset="0"/>
              </a:rPr>
              <a:t>Eskandari</a:t>
            </a:r>
            <a:r>
              <a:rPr lang="en-US" sz="1800" dirty="0">
                <a:effectLst/>
                <a:latin typeface="Times New Roman" panose="02020603050405020304" pitchFamily="18" charset="0"/>
              </a:rPr>
              <a:t>, M. (2015). The Effectiveness Social Skills Training on Self- Assertiveness and Academic Self- Efficacy of Dyslexic Students. </a:t>
            </a:r>
            <a:r>
              <a:rPr lang="en-US" sz="1800" i="1" dirty="0">
                <a:effectLst/>
                <a:latin typeface="Times New Roman" panose="02020603050405020304" pitchFamily="18" charset="0"/>
              </a:rPr>
              <a:t>International Journal of Academic Research in Psychology</a:t>
            </a:r>
            <a:r>
              <a:rPr lang="en-US" sz="1800" dirty="0">
                <a:effectLst/>
                <a:latin typeface="Times New Roman" panose="02020603050405020304" pitchFamily="18" charset="0"/>
              </a:rPr>
              <a:t>, 2(1).</a:t>
            </a:r>
          </a:p>
          <a:p>
            <a:pPr>
              <a:lnSpc>
                <a:spcPct val="150000"/>
              </a:lnSpc>
            </a:pPr>
            <a:r>
              <a:rPr lang="en-US" sz="1800" dirty="0" err="1">
                <a:effectLst/>
                <a:latin typeface="Times New Roman" panose="02020603050405020304" pitchFamily="18" charset="0"/>
              </a:rPr>
              <a:t>Vukasović</a:t>
            </a:r>
            <a:r>
              <a:rPr lang="en-US" sz="1800" dirty="0">
                <a:effectLst/>
                <a:latin typeface="Times New Roman" panose="02020603050405020304" pitchFamily="18" charset="0"/>
              </a:rPr>
              <a:t>, T. (2014). Differences in Perceptions among Managers, Academics, and Students of the Importance of Various Aspects of Marketing Knowledge and Skills. </a:t>
            </a:r>
            <a:r>
              <a:rPr lang="en-US" sz="1800" i="1" dirty="0">
                <a:effectLst/>
                <a:latin typeface="Times New Roman" panose="02020603050405020304" pitchFamily="18" charset="0"/>
              </a:rPr>
              <a:t>British Journal of Economics, Management &amp; Trade</a:t>
            </a:r>
            <a:r>
              <a:rPr lang="en-US" sz="1800" dirty="0">
                <a:effectLst/>
                <a:latin typeface="Times New Roman" panose="02020603050405020304" pitchFamily="18" charset="0"/>
              </a:rPr>
              <a:t>, 4(9), pp.1475–1490.</a:t>
            </a:r>
          </a:p>
          <a:p>
            <a:pPr>
              <a:lnSpc>
                <a:spcPct val="150000"/>
              </a:lnSpc>
            </a:pPr>
            <a:r>
              <a:rPr lang="en-US" sz="1800" dirty="0">
                <a:effectLst/>
                <a:latin typeface="Times New Roman" panose="02020603050405020304" pitchFamily="18" charset="0"/>
              </a:rPr>
              <a:t>Yin, H. (2021). Can Employees Exercise Control Over Managers? The Role of the Employees’ Knowledge of Manager Behavior and Manager Discretion. </a:t>
            </a:r>
            <a:r>
              <a:rPr lang="en-US" sz="1800" i="1" dirty="0">
                <a:effectLst/>
                <a:latin typeface="Times New Roman" panose="02020603050405020304" pitchFamily="18" charset="0"/>
              </a:rPr>
              <a:t>The Accounting Review</a:t>
            </a:r>
            <a:r>
              <a:rPr lang="en-US" sz="1800" dirty="0">
                <a:effectLst/>
                <a:latin typeface="Times New Roman" panose="02020603050405020304" pitchFamily="18" charset="0"/>
              </a:rPr>
              <a:t>.</a:t>
            </a:r>
          </a:p>
          <a:p>
            <a:endParaRPr lang="en-US" dirty="0"/>
          </a:p>
        </p:txBody>
      </p:sp>
    </p:spTree>
    <p:extLst>
      <p:ext uri="{BB962C8B-B14F-4D97-AF65-F5344CB8AC3E}">
        <p14:creationId xmlns:p14="http://schemas.microsoft.com/office/powerpoint/2010/main" val="350447746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12</TotalTime>
  <Words>1167</Words>
  <Application>Microsoft Office PowerPoint</Application>
  <PresentationFormat>Widescreen</PresentationFormat>
  <Paragraphs>100</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Trebuchet MS</vt:lpstr>
      <vt:lpstr>Berlin</vt:lpstr>
      <vt:lpstr>Presentation on  Academic And Employability Skills </vt:lpstr>
      <vt:lpstr>Table of contents </vt:lpstr>
      <vt:lpstr>Introduction </vt:lpstr>
      <vt:lpstr>Required academic skills </vt:lpstr>
      <vt:lpstr>Required skills for marketing job</vt:lpstr>
      <vt:lpstr>Literature review </vt:lpstr>
      <vt:lpstr>SWOT analysis </vt:lpstr>
      <vt:lpstr>Personal development plan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Academic And Employability Skills </dc:title>
  <dc:creator>Cristina Vandana</dc:creator>
  <cp:lastModifiedBy>Cristina Vadana</cp:lastModifiedBy>
  <cp:revision>2</cp:revision>
  <dcterms:created xsi:type="dcterms:W3CDTF">2021-08-05T04:04:55Z</dcterms:created>
  <dcterms:modified xsi:type="dcterms:W3CDTF">2021-08-10T20:57:23Z</dcterms:modified>
</cp:coreProperties>
</file>