
<file path=[Content_Types].xml><?xml version="1.0" encoding="utf-8"?>
<Types xmlns="http://schemas.openxmlformats.org/package/2006/content-types">
  <Default Extension="bin" ContentType="image/unknown"/>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3.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6" Type="http://schemas.microsoft.com/office/2020/02/relationships/classificationlabels" Target="docMetadata/LabelInfo.xml" /><Relationship Id="rId5" Type="http://schemas.openxmlformats.org/officeDocument/2006/relationships/custom-properties" Target="docProps/custom.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67" r:id="rId5"/>
    <p:sldMasterId id="2147483685" r:id="rId6"/>
    <p:sldMasterId id="2147483703" r:id="rId7"/>
  </p:sldMasterIdLst>
  <p:notesMasterIdLst>
    <p:notesMasterId r:id="rId36"/>
  </p:notesMasterIdLst>
  <p:handoutMasterIdLst>
    <p:handoutMasterId r:id="rId37"/>
  </p:handoutMasterIdLst>
  <p:sldIdLst>
    <p:sldId id="342" r:id="rId8"/>
    <p:sldId id="351" r:id="rId9"/>
    <p:sldId id="352" r:id="rId10"/>
    <p:sldId id="348" r:id="rId11"/>
    <p:sldId id="350" r:id="rId12"/>
    <p:sldId id="362" r:id="rId13"/>
    <p:sldId id="360" r:id="rId14"/>
    <p:sldId id="361" r:id="rId15"/>
    <p:sldId id="363" r:id="rId16"/>
    <p:sldId id="256" r:id="rId17"/>
    <p:sldId id="257" r:id="rId18"/>
    <p:sldId id="258" r:id="rId19"/>
    <p:sldId id="259" r:id="rId20"/>
    <p:sldId id="260" r:id="rId21"/>
    <p:sldId id="261" r:id="rId22"/>
    <p:sldId id="262" r:id="rId23"/>
    <p:sldId id="263" r:id="rId24"/>
    <p:sldId id="353" r:id="rId25"/>
    <p:sldId id="354" r:id="rId26"/>
    <p:sldId id="355" r:id="rId27"/>
    <p:sldId id="356" r:id="rId28"/>
    <p:sldId id="357" r:id="rId29"/>
    <p:sldId id="358" r:id="rId30"/>
    <p:sldId id="359" r:id="rId31"/>
    <p:sldId id="364" r:id="rId32"/>
    <p:sldId id="365" r:id="rId33"/>
    <p:sldId id="366" r:id="rId34"/>
    <p:sldId id="367" r:id="rId35"/>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BE64AF5-BD3A-4A8B-966A-8CA0924F5FAE}">
          <p14:sldIdLst>
            <p14:sldId id="342"/>
            <p14:sldId id="351"/>
            <p14:sldId id="352"/>
          </p14:sldIdLst>
        </p14:section>
        <p14:section name="Untitled Section" id="{420545D2-7F72-44A0-884A-0614E8194FEC}">
          <p14:sldIdLst>
            <p14:sldId id="348"/>
            <p14:sldId id="350"/>
            <p14:sldId id="362"/>
            <p14:sldId id="360"/>
            <p14:sldId id="361"/>
            <p14:sldId id="363"/>
            <p14:sldId id="256"/>
            <p14:sldId id="257"/>
            <p14:sldId id="258"/>
            <p14:sldId id="259"/>
            <p14:sldId id="260"/>
            <p14:sldId id="261"/>
            <p14:sldId id="262"/>
            <p14:sldId id="263"/>
            <p14:sldId id="353"/>
            <p14:sldId id="354"/>
            <p14:sldId id="355"/>
            <p14:sldId id="356"/>
            <p14:sldId id="357"/>
            <p14:sldId id="358"/>
            <p14:sldId id="359"/>
            <p14:sldId id="364"/>
            <p14:sldId id="365"/>
            <p14:sldId id="366"/>
            <p14:sldId id="367"/>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51522"/>
    <a:srgbClr val="FFFFFF"/>
    <a:srgbClr val="05202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A488322-F2BA-4B5B-9748-0D474271808F}" styleName="Medium Style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5646"/>
  </p:normalViewPr>
  <p:slideViewPr>
    <p:cSldViewPr snapToGrid="0" snapToObjects="1" showGuides="1">
      <p:cViewPr varScale="1">
        <p:scale>
          <a:sx n="64" d="100"/>
          <a:sy n="64" d="100"/>
        </p:scale>
        <p:origin x="978" y="7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napToObjects="1">
      <p:cViewPr varScale="1">
        <p:scale>
          <a:sx n="95" d="100"/>
          <a:sy n="95" d="100"/>
        </p:scale>
        <p:origin x="366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 /><Relationship Id="rId13" Type="http://schemas.openxmlformats.org/officeDocument/2006/relationships/slide" Target="slides/slide6.xml" /><Relationship Id="rId18" Type="http://schemas.openxmlformats.org/officeDocument/2006/relationships/slide" Target="slides/slide11.xml" /><Relationship Id="rId26" Type="http://schemas.openxmlformats.org/officeDocument/2006/relationships/slide" Target="slides/slide19.xml" /><Relationship Id="rId39" Type="http://schemas.openxmlformats.org/officeDocument/2006/relationships/viewProps" Target="viewProps.xml" /><Relationship Id="rId3" Type="http://schemas.openxmlformats.org/officeDocument/2006/relationships/customXml" Target="../customXml/item3.xml" /><Relationship Id="rId21" Type="http://schemas.openxmlformats.org/officeDocument/2006/relationships/slide" Target="slides/slide14.xml" /><Relationship Id="rId34" Type="http://schemas.openxmlformats.org/officeDocument/2006/relationships/slide" Target="slides/slide27.xml" /><Relationship Id="rId42" Type="http://schemas.microsoft.com/office/2018/10/relationships/authors" Target="authors.xml" /><Relationship Id="rId7" Type="http://schemas.openxmlformats.org/officeDocument/2006/relationships/slideMaster" Target="slideMasters/slideMaster4.xml" /><Relationship Id="rId12" Type="http://schemas.openxmlformats.org/officeDocument/2006/relationships/slide" Target="slides/slide5.xml" /><Relationship Id="rId17" Type="http://schemas.openxmlformats.org/officeDocument/2006/relationships/slide" Target="slides/slide10.xml" /><Relationship Id="rId25" Type="http://schemas.openxmlformats.org/officeDocument/2006/relationships/slide" Target="slides/slide18.xml" /><Relationship Id="rId33" Type="http://schemas.openxmlformats.org/officeDocument/2006/relationships/slide" Target="slides/slide26.xml" /><Relationship Id="rId38" Type="http://schemas.openxmlformats.org/officeDocument/2006/relationships/presProps" Target="presProps.xml" /><Relationship Id="rId2" Type="http://schemas.openxmlformats.org/officeDocument/2006/relationships/customXml" Target="../customXml/item2.xml" /><Relationship Id="rId16" Type="http://schemas.openxmlformats.org/officeDocument/2006/relationships/slide" Target="slides/slide9.xml" /><Relationship Id="rId20" Type="http://schemas.openxmlformats.org/officeDocument/2006/relationships/slide" Target="slides/slide13.xml" /><Relationship Id="rId29" Type="http://schemas.openxmlformats.org/officeDocument/2006/relationships/slide" Target="slides/slide22.xml" /><Relationship Id="rId41" Type="http://schemas.openxmlformats.org/officeDocument/2006/relationships/tableStyles" Target="tableStyles.xml" /><Relationship Id="rId1" Type="http://schemas.openxmlformats.org/officeDocument/2006/relationships/customXml" Target="../customXml/item1.xml" /><Relationship Id="rId6" Type="http://schemas.openxmlformats.org/officeDocument/2006/relationships/slideMaster" Target="slideMasters/slideMaster3.xml" /><Relationship Id="rId11" Type="http://schemas.openxmlformats.org/officeDocument/2006/relationships/slide" Target="slides/slide4.xml" /><Relationship Id="rId24" Type="http://schemas.openxmlformats.org/officeDocument/2006/relationships/slide" Target="slides/slide17.xml" /><Relationship Id="rId32" Type="http://schemas.openxmlformats.org/officeDocument/2006/relationships/slide" Target="slides/slide25.xml" /><Relationship Id="rId37" Type="http://schemas.openxmlformats.org/officeDocument/2006/relationships/handoutMaster" Target="handoutMasters/handoutMaster1.xml" /><Relationship Id="rId40" Type="http://schemas.openxmlformats.org/officeDocument/2006/relationships/theme" Target="theme/theme1.xml" /><Relationship Id="rId5" Type="http://schemas.openxmlformats.org/officeDocument/2006/relationships/slideMaster" Target="slideMasters/slideMaster2.xml" /><Relationship Id="rId15" Type="http://schemas.openxmlformats.org/officeDocument/2006/relationships/slide" Target="slides/slide8.xml" /><Relationship Id="rId23" Type="http://schemas.openxmlformats.org/officeDocument/2006/relationships/slide" Target="slides/slide16.xml" /><Relationship Id="rId28" Type="http://schemas.openxmlformats.org/officeDocument/2006/relationships/slide" Target="slides/slide21.xml" /><Relationship Id="rId36" Type="http://schemas.openxmlformats.org/officeDocument/2006/relationships/notesMaster" Target="notesMasters/notesMaster1.xml" /><Relationship Id="rId10" Type="http://schemas.openxmlformats.org/officeDocument/2006/relationships/slide" Target="slides/slide3.xml" /><Relationship Id="rId19" Type="http://schemas.openxmlformats.org/officeDocument/2006/relationships/slide" Target="slides/slide12.xml" /><Relationship Id="rId31" Type="http://schemas.openxmlformats.org/officeDocument/2006/relationships/slide" Target="slides/slide24.xml" /><Relationship Id="rId4" Type="http://schemas.openxmlformats.org/officeDocument/2006/relationships/slideMaster" Target="slideMasters/slideMaster1.xml" /><Relationship Id="rId9" Type="http://schemas.openxmlformats.org/officeDocument/2006/relationships/slide" Target="slides/slide2.xml" /><Relationship Id="rId14" Type="http://schemas.openxmlformats.org/officeDocument/2006/relationships/slide" Target="slides/slide7.xml" /><Relationship Id="rId22" Type="http://schemas.openxmlformats.org/officeDocument/2006/relationships/slide" Target="slides/slide15.xml" /><Relationship Id="rId27" Type="http://schemas.openxmlformats.org/officeDocument/2006/relationships/slide" Target="slides/slide20.xml" /><Relationship Id="rId30" Type="http://schemas.openxmlformats.org/officeDocument/2006/relationships/slide" Target="slides/slide23.xml" /><Relationship Id="rId35" Type="http://schemas.openxmlformats.org/officeDocument/2006/relationships/slide" Target="slides/slide28.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7371277-867B-4F79-B626-5D15310F0B2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DD0F123B-AFBA-49F9-9E86-24F100D1F1E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4DC31BE2-E78D-4ABE-8EDB-4AD36DF398A3}" type="datetimeFigureOut">
              <a:rPr lang="en-GB" smtClean="0"/>
              <a:t>12/10/2025</a:t>
            </a:fld>
            <a:endParaRPr lang="en-GB"/>
          </a:p>
        </p:txBody>
      </p:sp>
      <p:sp>
        <p:nvSpPr>
          <p:cNvPr id="4" name="Footer Placeholder 3">
            <a:extLst>
              <a:ext uri="{FF2B5EF4-FFF2-40B4-BE49-F238E27FC236}">
                <a16:creationId xmlns:a16="http://schemas.microsoft.com/office/drawing/2014/main" id="{6C879063-21AE-4790-85A4-50D17E2D826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F29F5F78-3D9C-4E5F-A866-96C1DD86FEA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63FF618-F07E-477B-AA5D-612E7A56D407}" type="slidenum">
              <a:rPr lang="en-GB" smtClean="0"/>
              <a:t>‹#›</a:t>
            </a:fld>
            <a:endParaRPr lang="en-GB"/>
          </a:p>
        </p:txBody>
      </p:sp>
    </p:spTree>
    <p:extLst>
      <p:ext uri="{BB962C8B-B14F-4D97-AF65-F5344CB8AC3E}">
        <p14:creationId xmlns:p14="http://schemas.microsoft.com/office/powerpoint/2010/main" val="19253317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D4B3339F-6CEA-4641-BE08-40DAFD6FCF25}" type="datetimeFigureOut">
              <a:rPr lang="en-GB" smtClean="0"/>
              <a:t>12/10/2025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DEF75CB5-5666-5049-9AE0-38EFD385C21E}" type="slidenum">
              <a:rPr lang="en-GB" smtClean="0"/>
              <a:t>‹#›</a:t>
            </a:fld>
            <a:endParaRPr lang="en-GB" dirty="0"/>
          </a:p>
        </p:txBody>
      </p:sp>
    </p:spTree>
    <p:extLst>
      <p:ext uri="{BB962C8B-B14F-4D97-AF65-F5344CB8AC3E}">
        <p14:creationId xmlns:p14="http://schemas.microsoft.com/office/powerpoint/2010/main" val="47556262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1</a:t>
            </a:fld>
            <a:endParaRPr lang="en-GB"/>
          </a:p>
        </p:txBody>
      </p:sp>
    </p:spTree>
    <p:extLst>
      <p:ext uri="{BB962C8B-B14F-4D97-AF65-F5344CB8AC3E}">
        <p14:creationId xmlns:p14="http://schemas.microsoft.com/office/powerpoint/2010/main" val="25790903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2</a:t>
            </a:fld>
            <a:endParaRPr lang="en-GB"/>
          </a:p>
        </p:txBody>
      </p:sp>
    </p:spTree>
    <p:extLst>
      <p:ext uri="{BB962C8B-B14F-4D97-AF65-F5344CB8AC3E}">
        <p14:creationId xmlns:p14="http://schemas.microsoft.com/office/powerpoint/2010/main" val="29138051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DEF75CB5-5666-5049-9AE0-38EFD385C21E}" type="slidenum">
              <a:rPr lang="en-GB" smtClean="0"/>
              <a:t>3</a:t>
            </a:fld>
            <a:endParaRPr lang="en-GB"/>
          </a:p>
        </p:txBody>
      </p:sp>
    </p:spTree>
    <p:extLst>
      <p:ext uri="{BB962C8B-B14F-4D97-AF65-F5344CB8AC3E}">
        <p14:creationId xmlns:p14="http://schemas.microsoft.com/office/powerpoint/2010/main" val="31774183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DEF75CB5-5666-5049-9AE0-38EFD385C21E}" type="slidenum">
              <a:rPr lang="en-GB" smtClean="0"/>
              <a:t>4</a:t>
            </a:fld>
            <a:endParaRPr lang="en-GB"/>
          </a:p>
        </p:txBody>
      </p:sp>
    </p:spTree>
    <p:extLst>
      <p:ext uri="{BB962C8B-B14F-4D97-AF65-F5344CB8AC3E}">
        <p14:creationId xmlns:p14="http://schemas.microsoft.com/office/powerpoint/2010/main" val="3398752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a:p>
        </p:txBody>
      </p:sp>
      <p:sp>
        <p:nvSpPr>
          <p:cNvPr id="4" name="Slide Number Placeholder 3"/>
          <p:cNvSpPr>
            <a:spLocks noGrp="1"/>
          </p:cNvSpPr>
          <p:nvPr>
            <p:ph type="sldNum" sz="quarter" idx="5"/>
          </p:nvPr>
        </p:nvSpPr>
        <p:spPr/>
        <p:txBody>
          <a:bodyPr rtlCol="0"/>
          <a:lstStyle>
            <a:defPPr>
              <a:defRPr lang="en-GB"/>
            </a:defPPr>
          </a:lstStyle>
          <a:p>
            <a:pPr rtl="0"/>
            <a:fld id="{DEF75CB5-5666-5049-9AE0-38EFD385C21E}" type="slidenum">
              <a:rPr lang="en-GB" smtClean="0"/>
              <a:t>5</a:t>
            </a:fld>
            <a:endParaRPr lang="en-GB"/>
          </a:p>
        </p:txBody>
      </p:sp>
    </p:spTree>
    <p:extLst>
      <p:ext uri="{BB962C8B-B14F-4D97-AF65-F5344CB8AC3E}">
        <p14:creationId xmlns:p14="http://schemas.microsoft.com/office/powerpoint/2010/main" val="99893251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1.wdp"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2.png" /></Relationships>
</file>

<file path=ppt/slideLayouts/_rels/slideLayout2.xml.rels><?xml version="1.0" encoding="UTF-8" standalone="yes"?>
<Relationships xmlns="http://schemas.openxmlformats.org/package/2006/relationships"><Relationship Id="rId3" Type="http://schemas.microsoft.com/office/2007/relationships/hdphoto" Target="../media/hdphoto1.wdp"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2.png"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jp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3" Type="http://schemas.microsoft.com/office/2007/relationships/hdphoto" Target="../media/hdphoto1.wdp" /><Relationship Id="rId2" Type="http://schemas.openxmlformats.org/officeDocument/2006/relationships/image" Target="../media/image1.png" /><Relationship Id="rId1" Type="http://schemas.openxmlformats.org/officeDocument/2006/relationships/slideMaster" Target="../slideMasters/slideMaster1.xml" /><Relationship Id="rId4" Type="http://schemas.openxmlformats.org/officeDocument/2006/relationships/image" Target="../media/image2.png"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ised Layout">
    <p:bg>
      <p:bgPr>
        <a:gradFill>
          <a:gsLst>
            <a:gs pos="93000">
              <a:schemeClr val="tx2"/>
            </a:gs>
            <a:gs pos="81000">
              <a:schemeClr val="accent6">
                <a:lumMod val="50000"/>
              </a:schemeClr>
            </a:gs>
            <a:gs pos="27000">
              <a:schemeClr val="tx1"/>
            </a:gs>
            <a:gs pos="8000">
              <a:schemeClr val="accent4">
                <a:lumMod val="75000"/>
              </a:schemeClr>
            </a:gs>
            <a:gs pos="0">
              <a:schemeClr val="accent4"/>
            </a:gs>
            <a:gs pos="99000">
              <a:schemeClr val="tx2">
                <a:lumMod val="40000"/>
                <a:lumOff val="60000"/>
              </a:schemeClr>
            </a:gs>
          </a:gsLst>
          <a:lin ang="12600000" scaled="0"/>
        </a:gradFill>
        <a:effectLst/>
      </p:bgPr>
    </p:bg>
    <p:spTree>
      <p:nvGrpSpPr>
        <p:cNvPr id="1" name=""/>
        <p:cNvGrpSpPr/>
        <p:nvPr/>
      </p:nvGrpSpPr>
      <p:grpSpPr>
        <a:xfrm>
          <a:off x="0" y="0"/>
          <a:ext cx="0" cy="0"/>
          <a:chOff x="0" y="0"/>
          <a:chExt cx="0" cy="0"/>
        </a:xfrm>
      </p:grpSpPr>
      <p:pic>
        <p:nvPicPr>
          <p:cNvPr id="10" name="Content Placeholder 14">
            <a:extLst>
              <a:ext uri="{FF2B5EF4-FFF2-40B4-BE49-F238E27FC236}">
                <a16:creationId xmlns:a16="http://schemas.microsoft.com/office/drawing/2014/main" id="{F6856948-14CB-159E-5A7C-80A011564123}"/>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0" y="0"/>
            <a:ext cx="12192000" cy="6832599"/>
          </a:xfrm>
          <a:prstGeom prst="rect">
            <a:avLst/>
          </a:prstGeom>
        </p:spPr>
      </p:pic>
      <p:pic>
        <p:nvPicPr>
          <p:cNvPr id="9" name="Content Placeholder 14">
            <a:extLst>
              <a:ext uri="{FF2B5EF4-FFF2-40B4-BE49-F238E27FC236}">
                <a16:creationId xmlns:a16="http://schemas.microsoft.com/office/drawing/2014/main" id="{7FFF1F47-49A0-3608-5C50-3C57415465BC}"/>
              </a:ext>
            </a:extLst>
          </p:cNvPr>
          <p:cNvPicPr>
            <a:picLocks noChangeAspect="1"/>
          </p:cNvPicPr>
          <p:nvPr userDrawn="1"/>
        </p:nvPicPr>
        <p:blipFill rotWithShape="1">
          <a:blip r:embed="rId4"/>
          <a:srcRect l="10901" t="2692" r="9005" b="2173"/>
          <a:stretch/>
        </p:blipFill>
        <p:spPr>
          <a:xfrm>
            <a:off x="-3" y="37"/>
            <a:ext cx="12192000" cy="6853863"/>
          </a:xfrm>
          <a:prstGeom prst="rect">
            <a:avLst/>
          </a:prstGeom>
        </p:spPr>
      </p:pic>
      <p:sp>
        <p:nvSpPr>
          <p:cNvPr id="2" name="Title 1">
            <a:extLst>
              <a:ext uri="{FF2B5EF4-FFF2-40B4-BE49-F238E27FC236}">
                <a16:creationId xmlns:a16="http://schemas.microsoft.com/office/drawing/2014/main" id="{3A462FF1-D97D-8505-FE7F-8B2DB411A8B1}"/>
              </a:ext>
            </a:extLst>
          </p:cNvPr>
          <p:cNvSpPr>
            <a:spLocks noGrp="1"/>
          </p:cNvSpPr>
          <p:nvPr>
            <p:ph type="title" hasCustomPrompt="1"/>
          </p:nvPr>
        </p:nvSpPr>
        <p:spPr>
          <a:xfrm>
            <a:off x="0" y="2527164"/>
            <a:ext cx="12191998" cy="1323440"/>
          </a:xfrm>
        </p:spPr>
        <p:txBody>
          <a:bodyPr rtlCol="0">
            <a:noAutofit/>
          </a:bodyPr>
          <a:lstStyle>
            <a:lvl1pPr algn="ctr">
              <a:defRPr lang="en-GB" sz="6000" kern="1200" spc="2200" baseline="0">
                <a:solidFill>
                  <a:schemeClr val="accent5"/>
                </a:solidFill>
              </a:defRPr>
            </a:lvl1pPr>
          </a:lstStyle>
          <a:p>
            <a:pPr rtl="0"/>
            <a:r>
              <a:rPr lang="en-GB"/>
              <a:t>Click to edit title</a:t>
            </a:r>
          </a:p>
        </p:txBody>
      </p:sp>
      <p:sp>
        <p:nvSpPr>
          <p:cNvPr id="12" name="Subtitle 2">
            <a:extLst>
              <a:ext uri="{FF2B5EF4-FFF2-40B4-BE49-F238E27FC236}">
                <a16:creationId xmlns:a16="http://schemas.microsoft.com/office/drawing/2014/main" id="{58B9CAE2-F3DD-D6D3-96C8-D947A4117752}"/>
              </a:ext>
            </a:extLst>
          </p:cNvPr>
          <p:cNvSpPr>
            <a:spLocks noGrp="1"/>
          </p:cNvSpPr>
          <p:nvPr>
            <p:ph type="subTitle" idx="1" hasCustomPrompt="1"/>
          </p:nvPr>
        </p:nvSpPr>
        <p:spPr>
          <a:xfrm>
            <a:off x="3" y="3558868"/>
            <a:ext cx="12191997" cy="781119"/>
          </a:xfrm>
        </p:spPr>
        <p:txBody>
          <a:bodyPr rtlCol="0">
            <a:noAutofit/>
          </a:bodyPr>
          <a:lstStyle>
            <a:lvl1pPr marL="0" indent="0" algn="ctr">
              <a:buNone/>
              <a:defRPr lang="en-GB" sz="4000" b="0" i="0" spc="1800" baseline="0">
                <a:solidFill>
                  <a:schemeClr val="bg1"/>
                </a:solidFill>
                <a:latin typeface="Biome Light" panose="020B0303030204020804" pitchFamily="34" charset="0"/>
                <a:cs typeface="Biome Light" panose="020B0303030204020804" pitchFamily="34" charset="0"/>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subtitle</a:t>
            </a:r>
          </a:p>
        </p:txBody>
      </p:sp>
      <p:sp>
        <p:nvSpPr>
          <p:cNvPr id="8" name="Text Placeholder 9">
            <a:extLst>
              <a:ext uri="{FF2B5EF4-FFF2-40B4-BE49-F238E27FC236}">
                <a16:creationId xmlns:a16="http://schemas.microsoft.com/office/drawing/2014/main" id="{07BA9FA4-8138-9E88-1DA3-FE01F56721B5}"/>
              </a:ext>
            </a:extLst>
          </p:cNvPr>
          <p:cNvSpPr>
            <a:spLocks noGrp="1"/>
          </p:cNvSpPr>
          <p:nvPr>
            <p:ph type="body" sz="quarter" idx="10" hasCustomPrompt="1"/>
          </p:nvPr>
        </p:nvSpPr>
        <p:spPr>
          <a:xfrm>
            <a:off x="0" y="5532550"/>
            <a:ext cx="12192000" cy="1323440"/>
          </a:xfrm>
          <a:solidFill>
            <a:schemeClr val="tx1">
              <a:alpha val="61961"/>
            </a:schemeClr>
          </a:solidFill>
        </p:spPr>
        <p:txBody>
          <a:bodyPr lIns="0" tIns="0" rIns="0" bIns="0" rtlCol="0" anchor="ctr" anchorCtr="0">
            <a:noAutofit/>
          </a:bodyPr>
          <a:lstStyle>
            <a:lvl1pPr marL="0" indent="0" algn="ctr">
              <a:lnSpc>
                <a:spcPct val="60000"/>
              </a:lnSpc>
              <a:buNone/>
              <a:defRPr lang="en-GB" sz="2000" b="0" i="0" spc="300">
                <a:solidFill>
                  <a:schemeClr val="bg1"/>
                </a:solidFill>
                <a:latin typeface="+mn-lt"/>
                <a:cs typeface="Arial" panose="020B0604020202020204" pitchFamily="34" charset="0"/>
              </a:defRPr>
            </a:lvl1pPr>
          </a:lstStyle>
          <a:p>
            <a:pPr lvl="0" rtl="0"/>
            <a:r>
              <a:rPr lang="en-GB"/>
              <a:t>Click to edit master text style</a:t>
            </a:r>
          </a:p>
        </p:txBody>
      </p:sp>
    </p:spTree>
    <p:extLst>
      <p:ext uri="{BB962C8B-B14F-4D97-AF65-F5344CB8AC3E}">
        <p14:creationId xmlns:p14="http://schemas.microsoft.com/office/powerpoint/2010/main" val="4119321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4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5845" y="-6350"/>
            <a:ext cx="7732295" cy="6853863"/>
          </a:xfrm>
          <a:prstGeom prst="rect">
            <a:avLst/>
          </a:prstGeom>
        </p:spPr>
      </p:pic>
      <p:sp>
        <p:nvSpPr>
          <p:cNvPr id="7" name="Rectangle 6">
            <a:extLst>
              <a:ext uri="{FF2B5EF4-FFF2-40B4-BE49-F238E27FC236}">
                <a16:creationId xmlns:a16="http://schemas.microsoft.com/office/drawing/2014/main" id="{F5F19E97-D266-0158-DB58-8B80C6AE8445}"/>
              </a:ext>
            </a:extLst>
          </p:cNvPr>
          <p:cNvSpPr/>
          <p:nvPr userDrawn="1"/>
        </p:nvSpPr>
        <p:spPr>
          <a:xfrm>
            <a:off x="-1" y="0"/>
            <a:ext cx="8784040" cy="6859155"/>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3661" y="1052108"/>
            <a:ext cx="6910627" cy="1164882"/>
          </a:xfrm>
        </p:spPr>
        <p:txBody>
          <a:bodyPr rtlCol="0" anchor="b">
            <a:noAutofit/>
          </a:bodyPr>
          <a:lstStyle>
            <a:defPPr>
              <a:defRPr lang="en-GB"/>
            </a:defPPr>
          </a:lstStyle>
          <a:p>
            <a:pPr rtl="0"/>
            <a:r>
              <a:rPr lang="en-GB"/>
              <a:t>Click to edit title style</a:t>
            </a:r>
          </a:p>
        </p:txBody>
      </p:sp>
      <p:sp>
        <p:nvSpPr>
          <p:cNvPr id="13" name="Oval 12">
            <a:extLst>
              <a:ext uri="{FF2B5EF4-FFF2-40B4-BE49-F238E27FC236}">
                <a16:creationId xmlns:a16="http://schemas.microsoft.com/office/drawing/2014/main" id="{FAEE2076-2104-00E8-4FC5-D2D1939662A8}"/>
              </a:ext>
            </a:extLst>
          </p:cNvPr>
          <p:cNvSpPr/>
          <p:nvPr userDrawn="1"/>
        </p:nvSpPr>
        <p:spPr>
          <a:xfrm>
            <a:off x="1876516" y="842493"/>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14" name="Oval 13">
            <a:extLst>
              <a:ext uri="{FF2B5EF4-FFF2-40B4-BE49-F238E27FC236}">
                <a16:creationId xmlns:a16="http://schemas.microsoft.com/office/drawing/2014/main" id="{529EA78E-CF91-A313-1EA3-1B737189BE6A}"/>
              </a:ext>
            </a:extLst>
          </p:cNvPr>
          <p:cNvSpPr/>
          <p:nvPr userDrawn="1"/>
        </p:nvSpPr>
        <p:spPr>
          <a:xfrm>
            <a:off x="3272500" y="5713197"/>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1" name="Text Placeholder 19">
            <a:extLst>
              <a:ext uri="{FF2B5EF4-FFF2-40B4-BE49-F238E27FC236}">
                <a16:creationId xmlns:a16="http://schemas.microsoft.com/office/drawing/2014/main" id="{BC4BAB7B-AB4F-FB57-387C-7A8618043E21}"/>
              </a:ext>
            </a:extLst>
          </p:cNvPr>
          <p:cNvSpPr>
            <a:spLocks noGrp="1"/>
          </p:cNvSpPr>
          <p:nvPr>
            <p:ph type="body" sz="quarter" idx="30"/>
          </p:nvPr>
        </p:nvSpPr>
        <p:spPr>
          <a:xfrm>
            <a:off x="1025623" y="2530837"/>
            <a:ext cx="6888665" cy="961087"/>
          </a:xfrm>
        </p:spPr>
        <p:txBody>
          <a:bodyPr rtlCol="0">
            <a:noAutofit/>
          </a:bodyPr>
          <a:lstStyle>
            <a:lvl1pPr>
              <a:lnSpc>
                <a:spcPct val="140000"/>
              </a:lnSpc>
              <a:defRPr lang="en-GB" sz="2000"/>
            </a:lvl1pPr>
          </a:lstStyle>
          <a:p>
            <a:pPr lvl="0" rtl="0"/>
            <a:r>
              <a:rPr lang="en-US"/>
              <a:t>Click to edit Master text styles</a:t>
            </a:r>
          </a:p>
        </p:txBody>
      </p:sp>
      <p:sp>
        <p:nvSpPr>
          <p:cNvPr id="18" name="Text Placeholder 5">
            <a:extLst>
              <a:ext uri="{FF2B5EF4-FFF2-40B4-BE49-F238E27FC236}">
                <a16:creationId xmlns:a16="http://schemas.microsoft.com/office/drawing/2014/main" id="{7512376E-E81C-EEBC-A5F9-53785637088E}"/>
              </a:ext>
            </a:extLst>
          </p:cNvPr>
          <p:cNvSpPr>
            <a:spLocks noGrp="1"/>
          </p:cNvSpPr>
          <p:nvPr>
            <p:ph type="body" sz="quarter" idx="28" hasCustomPrompt="1"/>
          </p:nvPr>
        </p:nvSpPr>
        <p:spPr>
          <a:xfrm>
            <a:off x="1025624" y="3617963"/>
            <a:ext cx="6888665" cy="2241805"/>
          </a:xfrm>
        </p:spPr>
        <p:txBody>
          <a:bodyPr rtlCol="0" anchor="t">
            <a:noAutofit/>
          </a:bodyPr>
          <a:lstStyle>
            <a:lvl1pPr marL="285750" marR="0" indent="-285750" algn="l" defTabSz="914400" rtl="0" eaLnBrk="1" fontAlgn="auto" latinLnBrk="0" hangingPunct="1">
              <a:lnSpc>
                <a:spcPct val="150000"/>
              </a:lnSpc>
              <a:spcBef>
                <a:spcPts val="1000"/>
              </a:spcBef>
              <a:spcAft>
                <a:spcPts val="0"/>
              </a:spcAft>
              <a:buClr>
                <a:schemeClr val="accent6"/>
              </a:buClr>
              <a:buSzTx/>
              <a:buFont typeface="Arial" panose="020B0604020202020204" pitchFamily="34" charset="0"/>
              <a:buChar char="•"/>
              <a:tabLst/>
              <a:defRPr lang="en-GB" sz="1600">
                <a:solidFill>
                  <a:schemeClr val="bg1"/>
                </a:solidFill>
                <a:latin typeface="+mn-lt"/>
                <a:cs typeface="Biome" panose="020B0503030204020804" pitchFamily="34" charset="0"/>
              </a:defRPr>
            </a:lvl1pPr>
          </a:lstStyle>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buFont typeface="Arial" panose="020B0604020202020204" pitchFamily="34" charset="0"/>
              <a:buChar char="•"/>
              <a:tabLst/>
              <a:defRPr lang="en-GB"/>
            </a:pPr>
            <a:r>
              <a:rPr lang="en-GB">
                <a:solidFill>
                  <a:schemeClr val="bg1"/>
                </a:solidFill>
              </a:rPr>
              <a:t>Click to edit master text style</a:t>
            </a:r>
          </a:p>
          <a:p>
            <a:pPr marL="285750" marR="0" lvl="0" indent="-285750" algn="l" defTabSz="914400" rtl="0" eaLnBrk="1" fontAlgn="auto" latinLnBrk="0" hangingPunct="1">
              <a:lnSpc>
                <a:spcPct val="100000"/>
              </a:lnSpc>
              <a:spcBef>
                <a:spcPts val="1000"/>
              </a:spcBef>
              <a:spcAft>
                <a:spcPts val="0"/>
              </a:spcAft>
              <a:buClr>
                <a:schemeClr val="accent6"/>
              </a:buClr>
              <a:buSzTx/>
              <a:tabLst/>
              <a:defRPr lang="en-GB"/>
            </a:pPr>
            <a:endParaRPr lang="en-GB" dirty="0">
              <a:solidFill>
                <a:schemeClr val="bg1"/>
              </a:solidFill>
            </a:endParaRPr>
          </a:p>
          <a:p>
            <a:pPr rtl="0"/>
            <a:endParaRPr lang="en-GB" dirty="0">
              <a:solidFill>
                <a:schemeClr val="bg1"/>
              </a:solidFill>
            </a:endParaRPr>
          </a:p>
          <a:p>
            <a:pPr rtl="0"/>
            <a:endParaRPr lang="en-GB" dirty="0">
              <a:solidFill>
                <a:schemeClr val="bg1"/>
              </a:solidFill>
            </a:endParaRPr>
          </a:p>
        </p:txBody>
      </p:sp>
      <p:cxnSp>
        <p:nvCxnSpPr>
          <p:cNvPr id="15" name="Straight Connector 14">
            <a:extLst>
              <a:ext uri="{FF2B5EF4-FFF2-40B4-BE49-F238E27FC236}">
                <a16:creationId xmlns:a16="http://schemas.microsoft.com/office/drawing/2014/main" id="{A67E9B3C-3EC9-30D0-6EEC-FFD2F1067447}"/>
              </a:ext>
            </a:extLst>
          </p:cNvPr>
          <p:cNvCxnSpPr>
            <a:cxnSpLocks/>
          </p:cNvCxnSpPr>
          <p:nvPr userDrawn="1"/>
        </p:nvCxnSpPr>
        <p:spPr>
          <a:xfrm>
            <a:off x="-12590" y="2359726"/>
            <a:ext cx="532008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7" name="Footer Placeholder 4">
            <a:extLst>
              <a:ext uri="{FF2B5EF4-FFF2-40B4-BE49-F238E27FC236}">
                <a16:creationId xmlns:a16="http://schemas.microsoft.com/office/drawing/2014/main" id="{CB971EAC-E57B-EF86-ED6F-AE35987CDF0C}"/>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9" name="Slide Number Placeholder 5">
            <a:extLst>
              <a:ext uri="{FF2B5EF4-FFF2-40B4-BE49-F238E27FC236}">
                <a16:creationId xmlns:a16="http://schemas.microsoft.com/office/drawing/2014/main" id="{8A0ED8DF-4F9C-BDFE-68ED-49B03A5441CE}"/>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2">
            <a:extLst>
              <a:ext uri="{FF2B5EF4-FFF2-40B4-BE49-F238E27FC236}">
                <a16:creationId xmlns:a16="http://schemas.microsoft.com/office/drawing/2014/main" id="{44BC0460-E5E3-23E3-6335-36CF4BEB87F3}"/>
              </a:ext>
            </a:extLst>
          </p:cNvPr>
          <p:cNvSpPr/>
          <p:nvPr userDrawn="1"/>
        </p:nvSpPr>
        <p:spPr>
          <a:xfrm>
            <a:off x="2360199" y="596691"/>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161666230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35" name="Picture 34">
            <a:extLst>
              <a:ext uri="{FF2B5EF4-FFF2-40B4-BE49-F238E27FC236}">
                <a16:creationId xmlns:a16="http://schemas.microsoft.com/office/drawing/2014/main" id="{E699CB90-DCF5-D9AC-0A86-1E02CB3418D4}"/>
              </a:ext>
            </a:extLst>
          </p:cNvPr>
          <p:cNvPicPr>
            <a:picLocks noChangeAspect="1"/>
          </p:cNvPicPr>
          <p:nvPr userDrawn="1"/>
        </p:nvPicPr>
        <p:blipFill>
          <a:blip r:embed="rId2">
            <a:alphaModFix amt="18000"/>
          </a:blip>
          <a:srcRect/>
          <a:stretch/>
        </p:blipFill>
        <p:spPr>
          <a:xfrm>
            <a:off x="0" y="11089"/>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36" name="Rectangle 35">
            <a:extLst>
              <a:ext uri="{FF2B5EF4-FFF2-40B4-BE49-F238E27FC236}">
                <a16:creationId xmlns:a16="http://schemas.microsoft.com/office/drawing/2014/main" id="{0ADD8375-FF36-FC51-FBBD-A4EBCE6D932A}"/>
              </a:ext>
            </a:extLst>
          </p:cNvPr>
          <p:cNvSpPr/>
          <p:nvPr userDrawn="1"/>
        </p:nvSpPr>
        <p:spPr>
          <a:xfrm>
            <a:off x="322118" y="365124"/>
            <a:ext cx="11547765" cy="6237287"/>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8198" y="365125"/>
            <a:ext cx="10515601" cy="1325563"/>
          </a:xfrm>
        </p:spPr>
        <p:txBody>
          <a:bodyPr rtlCol="0">
            <a:noAutofit/>
          </a:bodyPr>
          <a:lstStyle>
            <a:lvl1pPr algn="ctr">
              <a:defRPr lang="en-GB" spc="0"/>
            </a:lvl1pPr>
          </a:lstStyle>
          <a:p>
            <a:pPr rtl="0"/>
            <a:r>
              <a:rPr lang="en-US"/>
              <a:t>Click to edit Master title style</a:t>
            </a:r>
            <a:endParaRPr lang="en-GB"/>
          </a:p>
        </p:txBody>
      </p:sp>
      <p:sp>
        <p:nvSpPr>
          <p:cNvPr id="25" name="Text Placeholder 5">
            <a:extLst>
              <a:ext uri="{FF2B5EF4-FFF2-40B4-BE49-F238E27FC236}">
                <a16:creationId xmlns:a16="http://schemas.microsoft.com/office/drawing/2014/main" id="{70A684CF-D752-D358-B0D4-0DA2FFB2C780}"/>
              </a:ext>
            </a:extLst>
          </p:cNvPr>
          <p:cNvSpPr>
            <a:spLocks noGrp="1"/>
          </p:cNvSpPr>
          <p:nvPr>
            <p:ph type="body" sz="quarter" idx="29" hasCustomPrompt="1"/>
          </p:nvPr>
        </p:nvSpPr>
        <p:spPr>
          <a:xfrm>
            <a:off x="1709530" y="2220319"/>
            <a:ext cx="8845828" cy="929026"/>
          </a:xfrm>
        </p:spPr>
        <p:txBody>
          <a:bodyPr rtlCol="0" anchor="t">
            <a:noAutofit/>
          </a:bodyPr>
          <a:lstStyle>
            <a:lvl1pPr marL="0" indent="0" algn="ctr">
              <a:lnSpc>
                <a:spcPct val="140000"/>
              </a:lnSpc>
              <a:buFontTx/>
              <a:buNone/>
              <a:defRPr lang="en-GB" sz="1600">
                <a:solidFill>
                  <a:schemeClr val="bg1"/>
                </a:solidFill>
                <a:latin typeface="+mn-lt"/>
                <a:cs typeface="Arial" panose="020B0604020202020204" pitchFamily="34" charset="0"/>
              </a:defRPr>
            </a:lvl1pPr>
          </a:lstStyle>
          <a:p>
            <a:pPr rtl="0"/>
            <a:r>
              <a:rPr lang="en-GB">
                <a:solidFill>
                  <a:schemeClr val="bg1"/>
                </a:solidFill>
              </a:rPr>
              <a:t>Click to edit master text style</a:t>
            </a:r>
          </a:p>
        </p:txBody>
      </p:sp>
      <p:cxnSp>
        <p:nvCxnSpPr>
          <p:cNvPr id="12" name="Straight Connector 11">
            <a:extLst>
              <a:ext uri="{FF2B5EF4-FFF2-40B4-BE49-F238E27FC236}">
                <a16:creationId xmlns:a16="http://schemas.microsoft.com/office/drawing/2014/main" id="{B9C04702-97CE-9583-8282-DF8500E5ABEF}"/>
              </a:ext>
            </a:extLst>
          </p:cNvPr>
          <p:cNvCxnSpPr>
            <a:cxnSpLocks/>
          </p:cNvCxnSpPr>
          <p:nvPr userDrawn="1"/>
        </p:nvCxnSpPr>
        <p:spPr>
          <a:xfrm>
            <a:off x="4451205"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6439E47-02A2-4A4F-1E4A-5DF22C90533A}"/>
              </a:ext>
            </a:extLst>
          </p:cNvPr>
          <p:cNvCxnSpPr>
            <a:cxnSpLocks/>
          </p:cNvCxnSpPr>
          <p:nvPr userDrawn="1"/>
        </p:nvCxnSpPr>
        <p:spPr>
          <a:xfrm>
            <a:off x="7756108" y="3330985"/>
            <a:ext cx="0" cy="1774795"/>
          </a:xfrm>
          <a:prstGeom prst="line">
            <a:avLst/>
          </a:prstGeom>
          <a:ln w="25400">
            <a:gradFill>
              <a:gsLst>
                <a:gs pos="0">
                  <a:schemeClr val="accent4">
                    <a:lumMod val="50000"/>
                  </a:schemeClr>
                </a:gs>
                <a:gs pos="100000">
                  <a:schemeClr val="accent6"/>
                </a:gs>
              </a:gsLst>
              <a:lin ang="5400000" scaled="0"/>
            </a:gradFill>
          </a:ln>
        </p:spPr>
        <p:style>
          <a:lnRef idx="1">
            <a:schemeClr val="accent1"/>
          </a:lnRef>
          <a:fillRef idx="0">
            <a:schemeClr val="accent1"/>
          </a:fillRef>
          <a:effectRef idx="0">
            <a:schemeClr val="accent1"/>
          </a:effectRef>
          <a:fontRef idx="minor">
            <a:schemeClr val="tx1"/>
          </a:fontRef>
        </p:style>
      </p:cxnSp>
      <p:sp>
        <p:nvSpPr>
          <p:cNvPr id="18" name="Text Placeholder 3">
            <a:extLst>
              <a:ext uri="{FF2B5EF4-FFF2-40B4-BE49-F238E27FC236}">
                <a16:creationId xmlns:a16="http://schemas.microsoft.com/office/drawing/2014/main" id="{1ABCF599-DE3A-3924-1B55-8986557F7D68}"/>
              </a:ext>
            </a:extLst>
          </p:cNvPr>
          <p:cNvSpPr>
            <a:spLocks noGrp="1"/>
          </p:cNvSpPr>
          <p:nvPr>
            <p:ph type="body" sz="quarter" idx="33"/>
          </p:nvPr>
        </p:nvSpPr>
        <p:spPr>
          <a:xfrm>
            <a:off x="1557437" y="3360802"/>
            <a:ext cx="2522391" cy="1721355"/>
          </a:xfrm>
        </p:spPr>
        <p:txBody>
          <a:bodyPr rtlCol="0" anchor="ctr">
            <a:noAutofit/>
          </a:bodyPr>
          <a:lstStyle>
            <a:lvl1pPr algn="ctr">
              <a:defRPr lang="en-GB" sz="2000"/>
            </a:lvl1pPr>
          </a:lstStyle>
          <a:p>
            <a:pPr lvl="0" rtl="0"/>
            <a:r>
              <a:rPr lang="en-US"/>
              <a:t>Click to edit Master text styles</a:t>
            </a:r>
          </a:p>
        </p:txBody>
      </p:sp>
      <p:sp>
        <p:nvSpPr>
          <p:cNvPr id="19" name="Text Placeholder 3">
            <a:extLst>
              <a:ext uri="{FF2B5EF4-FFF2-40B4-BE49-F238E27FC236}">
                <a16:creationId xmlns:a16="http://schemas.microsoft.com/office/drawing/2014/main" id="{95711A8B-0B07-4705-5569-EA1C5E3964C1}"/>
              </a:ext>
            </a:extLst>
          </p:cNvPr>
          <p:cNvSpPr>
            <a:spLocks noGrp="1"/>
          </p:cNvSpPr>
          <p:nvPr>
            <p:ph type="body" sz="quarter" idx="34"/>
          </p:nvPr>
        </p:nvSpPr>
        <p:spPr>
          <a:xfrm>
            <a:off x="4800601" y="3358082"/>
            <a:ext cx="2587137" cy="1721355"/>
          </a:xfrm>
        </p:spPr>
        <p:txBody>
          <a:bodyPr rtlCol="0" anchor="ctr">
            <a:noAutofit/>
          </a:bodyPr>
          <a:lstStyle>
            <a:lvl1pPr algn="ctr">
              <a:defRPr lang="en-GB" sz="2000"/>
            </a:lvl1pPr>
          </a:lstStyle>
          <a:p>
            <a:pPr lvl="0" rtl="0"/>
            <a:r>
              <a:rPr lang="en-US"/>
              <a:t>Click to edit Master text styles</a:t>
            </a:r>
          </a:p>
        </p:txBody>
      </p:sp>
      <p:sp>
        <p:nvSpPr>
          <p:cNvPr id="21" name="Text Placeholder 3">
            <a:extLst>
              <a:ext uri="{FF2B5EF4-FFF2-40B4-BE49-F238E27FC236}">
                <a16:creationId xmlns:a16="http://schemas.microsoft.com/office/drawing/2014/main" id="{18BA5EC5-6267-42DB-3068-781F4FBA3354}"/>
              </a:ext>
            </a:extLst>
          </p:cNvPr>
          <p:cNvSpPr>
            <a:spLocks noGrp="1"/>
          </p:cNvSpPr>
          <p:nvPr>
            <p:ph type="body" sz="quarter" idx="35"/>
          </p:nvPr>
        </p:nvSpPr>
        <p:spPr>
          <a:xfrm>
            <a:off x="8125381" y="3360802"/>
            <a:ext cx="2587137" cy="1721355"/>
          </a:xfrm>
        </p:spPr>
        <p:txBody>
          <a:bodyPr rtlCol="0" anchor="ctr">
            <a:noAutofit/>
          </a:bodyPr>
          <a:lstStyle>
            <a:lvl1pPr algn="ctr">
              <a:defRPr lang="en-GB" sz="2000"/>
            </a:lvl1pPr>
          </a:lstStyle>
          <a:p>
            <a:pPr lvl="0" rtl="0"/>
            <a:r>
              <a:rPr lang="en-US"/>
              <a:t>Click to edit Master text styles</a:t>
            </a:r>
          </a:p>
        </p:txBody>
      </p:sp>
      <p:sp>
        <p:nvSpPr>
          <p:cNvPr id="22" name="Footer Placeholder 4">
            <a:extLst>
              <a:ext uri="{FF2B5EF4-FFF2-40B4-BE49-F238E27FC236}">
                <a16:creationId xmlns:a16="http://schemas.microsoft.com/office/drawing/2014/main" id="{2E394DBB-1E16-C49F-3143-1C827302DEE2}"/>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23" name="Slide Number Placeholder 5">
            <a:extLst>
              <a:ext uri="{FF2B5EF4-FFF2-40B4-BE49-F238E27FC236}">
                <a16:creationId xmlns:a16="http://schemas.microsoft.com/office/drawing/2014/main" id="{CE982166-168E-4452-AD77-7BDE30E28F33}"/>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4" name="Graphic 12">
            <a:extLst>
              <a:ext uri="{FF2B5EF4-FFF2-40B4-BE49-F238E27FC236}">
                <a16:creationId xmlns:a16="http://schemas.microsoft.com/office/drawing/2014/main" id="{33860DCC-9F93-1344-72B0-356F9A045A3A}"/>
              </a:ext>
            </a:extLst>
          </p:cNvPr>
          <p:cNvSpPr/>
          <p:nvPr userDrawn="1"/>
        </p:nvSpPr>
        <p:spPr>
          <a:xfrm>
            <a:off x="873270" y="3931194"/>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Graphic 15">
            <a:extLst>
              <a:ext uri="{FF2B5EF4-FFF2-40B4-BE49-F238E27FC236}">
                <a16:creationId xmlns:a16="http://schemas.microsoft.com/office/drawing/2014/main" id="{1ABE433E-FA5E-3262-5CAB-46DED868AF63}"/>
              </a:ext>
            </a:extLst>
          </p:cNvPr>
          <p:cNvSpPr/>
          <p:nvPr userDrawn="1"/>
        </p:nvSpPr>
        <p:spPr>
          <a:xfrm>
            <a:off x="10658835" y="2022227"/>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6" name="Graphic 15">
            <a:extLst>
              <a:ext uri="{FF2B5EF4-FFF2-40B4-BE49-F238E27FC236}">
                <a16:creationId xmlns:a16="http://schemas.microsoft.com/office/drawing/2014/main" id="{67D7C421-15EE-D350-36FE-97825F63A2BA}"/>
              </a:ext>
            </a:extLst>
          </p:cNvPr>
          <p:cNvSpPr/>
          <p:nvPr userDrawn="1"/>
        </p:nvSpPr>
        <p:spPr>
          <a:xfrm>
            <a:off x="8496299" y="5218771"/>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303903048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7_Custom Layout">
    <p:bg>
      <p:bgPr>
        <a:gradFill>
          <a:gsLst>
            <a:gs pos="100000">
              <a:schemeClr val="tx2"/>
            </a:gs>
            <a:gs pos="81000">
              <a:schemeClr val="accent6"/>
            </a:gs>
            <a:gs pos="31000">
              <a:srgbClr val="02090E"/>
            </a:gs>
            <a:gs pos="14000">
              <a:schemeClr val="accent4">
                <a:lumMod val="75000"/>
              </a:schemeClr>
            </a:gs>
            <a:gs pos="0">
              <a:schemeClr val="accent4"/>
            </a:gs>
          </a:gsLst>
          <a:lin ang="7800000" scaled="0"/>
        </a:grad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E869C67-E833-BD41-7743-D6450600B945}"/>
              </a:ext>
            </a:extLst>
          </p:cNvPr>
          <p:cNvPicPr>
            <a:picLocks noChangeAspect="1"/>
          </p:cNvPicPr>
          <p:nvPr userDrawn="1"/>
        </p:nvPicPr>
        <p:blipFill rotWithShape="1">
          <a:blip r:embed="rId2">
            <a:alphaModFix amt="39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23" name="Rectangle 22">
            <a:extLst>
              <a:ext uri="{FF2B5EF4-FFF2-40B4-BE49-F238E27FC236}">
                <a16:creationId xmlns:a16="http://schemas.microsoft.com/office/drawing/2014/main" id="{B5F27405-A048-8186-4834-FCBC24391D91}"/>
              </a:ext>
            </a:extLst>
          </p:cNvPr>
          <p:cNvSpPr/>
          <p:nvPr userDrawn="1"/>
        </p:nvSpPr>
        <p:spPr>
          <a:xfrm>
            <a:off x="532" y="11284"/>
            <a:ext cx="12192000" cy="6845323"/>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DF8070BB-B3B5-3A8A-2466-D661C741794F}"/>
              </a:ext>
            </a:extLst>
          </p:cNvPr>
          <p:cNvSpPr>
            <a:spLocks noGrp="1"/>
          </p:cNvSpPr>
          <p:nvPr>
            <p:ph type="title"/>
          </p:nvPr>
        </p:nvSpPr>
        <p:spPr>
          <a:xfrm>
            <a:off x="835370" y="365125"/>
            <a:ext cx="10515601" cy="1325563"/>
          </a:xfrm>
        </p:spPr>
        <p:txBody>
          <a:bodyPr rtlCol="0">
            <a:noAutofit/>
          </a:bodyPr>
          <a:lstStyle>
            <a:lvl1pPr algn="ctr">
              <a:defRPr lang="en-GB" spc="0"/>
            </a:lvl1pPr>
          </a:lstStyle>
          <a:p>
            <a:pPr rtl="0"/>
            <a:r>
              <a:rPr lang="en-US"/>
              <a:t>Click to edit Master title style</a:t>
            </a:r>
            <a:endParaRPr lang="en-GB"/>
          </a:p>
        </p:txBody>
      </p:sp>
      <p:sp>
        <p:nvSpPr>
          <p:cNvPr id="38" name="Text Placeholder 19">
            <a:extLst>
              <a:ext uri="{FF2B5EF4-FFF2-40B4-BE49-F238E27FC236}">
                <a16:creationId xmlns:a16="http://schemas.microsoft.com/office/drawing/2014/main" id="{416EC7F6-3F25-98AA-EA20-A759C49841A2}"/>
              </a:ext>
            </a:extLst>
          </p:cNvPr>
          <p:cNvSpPr>
            <a:spLocks noGrp="1"/>
          </p:cNvSpPr>
          <p:nvPr>
            <p:ph type="body" sz="quarter" idx="30" hasCustomPrompt="1"/>
          </p:nvPr>
        </p:nvSpPr>
        <p:spPr>
          <a:xfrm>
            <a:off x="1828739" y="2714455"/>
            <a:ext cx="3953594" cy="509671"/>
          </a:xfrm>
        </p:spPr>
        <p:txBody>
          <a:bodyPr rtlCol="0" anchor="ctr">
            <a:noAutofit/>
          </a:bodyPr>
          <a:lstStyle>
            <a:lvl1pPr>
              <a:defRPr lang="en-GB" sz="2000" spc="300"/>
            </a:lvl1pPr>
          </a:lstStyle>
          <a:p>
            <a:pPr lvl="0" rtl="0"/>
            <a:r>
              <a:rPr lang="en-GB"/>
              <a:t>Click to edit text</a:t>
            </a:r>
          </a:p>
        </p:txBody>
      </p:sp>
      <p:sp>
        <p:nvSpPr>
          <p:cNvPr id="40" name="Text Placeholder 19">
            <a:extLst>
              <a:ext uri="{FF2B5EF4-FFF2-40B4-BE49-F238E27FC236}">
                <a16:creationId xmlns:a16="http://schemas.microsoft.com/office/drawing/2014/main" id="{59A4D373-2403-6A05-1927-144387611C25}"/>
              </a:ext>
            </a:extLst>
          </p:cNvPr>
          <p:cNvSpPr>
            <a:spLocks noGrp="1"/>
          </p:cNvSpPr>
          <p:nvPr>
            <p:ph type="body" sz="quarter" idx="32" hasCustomPrompt="1"/>
          </p:nvPr>
        </p:nvSpPr>
        <p:spPr>
          <a:xfrm>
            <a:off x="6966224" y="2700810"/>
            <a:ext cx="3911982" cy="523316"/>
          </a:xfrm>
        </p:spPr>
        <p:txBody>
          <a:bodyPr rtlCol="0" anchor="ctr">
            <a:noAutofit/>
          </a:bodyPr>
          <a:lstStyle>
            <a:lvl1pPr>
              <a:defRPr lang="en-GB" sz="2000" spc="300"/>
            </a:lvl1pPr>
          </a:lstStyle>
          <a:p>
            <a:pPr lvl="0" rtl="0"/>
            <a:r>
              <a:rPr lang="en-GB"/>
              <a:t>Click to edit text</a:t>
            </a:r>
          </a:p>
        </p:txBody>
      </p:sp>
      <p:sp>
        <p:nvSpPr>
          <p:cNvPr id="5" name="Content Placeholder 4">
            <a:extLst>
              <a:ext uri="{FF2B5EF4-FFF2-40B4-BE49-F238E27FC236}">
                <a16:creationId xmlns:a16="http://schemas.microsoft.com/office/drawing/2014/main" id="{A2003C5A-BF21-DE87-0ED1-3E2D0F32B5D8}"/>
              </a:ext>
            </a:extLst>
          </p:cNvPr>
          <p:cNvSpPr>
            <a:spLocks noGrp="1"/>
          </p:cNvSpPr>
          <p:nvPr>
            <p:ph sz="quarter" idx="35"/>
          </p:nvPr>
        </p:nvSpPr>
        <p:spPr>
          <a:xfrm>
            <a:off x="1864931" y="3448050"/>
            <a:ext cx="3911982" cy="2307568"/>
          </a:xfrm>
        </p:spPr>
        <p:txBody>
          <a:bodyPr rtlCol="0"/>
          <a:lstStyle>
            <a:lvl1pPr marL="283464" indent="-283464">
              <a:buClr>
                <a:schemeClr val="accent6"/>
              </a:buClr>
              <a:buFont typeface="Arial" panose="020B0604020202020204" pitchFamily="34" charset="0"/>
              <a:buChar char="•"/>
              <a:defRPr lang="en-GB" sz="1600" spc="200" baseline="0">
                <a:solidFill>
                  <a:schemeClr val="bg1"/>
                </a:solidFill>
                <a:latin typeface="+mn-lt"/>
              </a:defRPr>
            </a:lvl1pPr>
            <a:lvl2pPr marL="566928" indent="-283464">
              <a:defRPr lang="en-GB" sz="1600"/>
            </a:lvl2pPr>
            <a:lvl3pPr marL="859536" indent="-283464">
              <a:defRPr lang="en-GB" sz="1600"/>
            </a:lvl3pPr>
            <a:lvl4pPr marL="1152144">
              <a:defRPr lang="en-GB" sz="1600"/>
            </a:lvl4pPr>
          </a:lstStyle>
          <a:p>
            <a:pPr lvl="0" rtl="0"/>
            <a:r>
              <a:rPr lang="en-US"/>
              <a:t>Click to edit Master text styles</a:t>
            </a:r>
          </a:p>
          <a:p>
            <a:pPr lvl="1" rtl="0"/>
            <a:r>
              <a:rPr lang="en-US"/>
              <a:t>Second level</a:t>
            </a:r>
          </a:p>
          <a:p>
            <a:pPr lvl="2" rtl="0"/>
            <a:r>
              <a:rPr lang="en-US"/>
              <a:t>Third level</a:t>
            </a:r>
          </a:p>
          <a:p>
            <a:pPr lvl="3" rtl="0"/>
            <a:r>
              <a:rPr lang="en-US"/>
              <a:t>Fourth level</a:t>
            </a:r>
          </a:p>
        </p:txBody>
      </p:sp>
      <p:sp>
        <p:nvSpPr>
          <p:cNvPr id="19" name="Content Placeholder 4">
            <a:extLst>
              <a:ext uri="{FF2B5EF4-FFF2-40B4-BE49-F238E27FC236}">
                <a16:creationId xmlns:a16="http://schemas.microsoft.com/office/drawing/2014/main" id="{39870F08-C2AE-9AF7-58DE-EEA8A48BEDA9}"/>
              </a:ext>
            </a:extLst>
          </p:cNvPr>
          <p:cNvSpPr>
            <a:spLocks noGrp="1"/>
          </p:cNvSpPr>
          <p:nvPr>
            <p:ph sz="quarter" idx="36"/>
          </p:nvPr>
        </p:nvSpPr>
        <p:spPr>
          <a:xfrm>
            <a:off x="6966224" y="3448050"/>
            <a:ext cx="3911982" cy="2307568"/>
          </a:xfrm>
        </p:spPr>
        <p:txBody>
          <a:bodyPr rtlCol="0"/>
          <a:lstStyle>
            <a:lvl1pPr marL="283464" indent="-283464">
              <a:buClr>
                <a:schemeClr val="accent6"/>
              </a:buClr>
              <a:buFont typeface="Arial" panose="020B0604020202020204" pitchFamily="34" charset="0"/>
              <a:buChar char="•"/>
              <a:defRPr lang="en-GB" sz="1600" spc="200" baseline="0">
                <a:solidFill>
                  <a:schemeClr val="bg1"/>
                </a:solidFill>
                <a:latin typeface="+mn-lt"/>
              </a:defRPr>
            </a:lvl1pPr>
            <a:lvl2pPr marL="566928" indent="-283464">
              <a:defRPr lang="en-GB" sz="1600"/>
            </a:lvl2pPr>
            <a:lvl3pPr marL="859536" indent="-283464">
              <a:defRPr lang="en-GB" sz="1600"/>
            </a:lvl3pPr>
            <a:lvl4pPr marL="1152144">
              <a:defRPr lang="en-GB" sz="1600"/>
            </a:lvl4pPr>
          </a:lstStyle>
          <a:p>
            <a:pPr lvl="0" rtl="0"/>
            <a:r>
              <a:rPr lang="en-US"/>
              <a:t>Click to edit Master text styles</a:t>
            </a:r>
          </a:p>
          <a:p>
            <a:pPr lvl="1" rtl="0"/>
            <a:r>
              <a:rPr lang="en-US"/>
              <a:t>Second level</a:t>
            </a:r>
          </a:p>
          <a:p>
            <a:pPr lvl="2" rtl="0"/>
            <a:r>
              <a:rPr lang="en-US"/>
              <a:t>Third level</a:t>
            </a:r>
          </a:p>
          <a:p>
            <a:pPr lvl="3" rtl="0"/>
            <a:r>
              <a:rPr lang="en-US"/>
              <a:t>Fourth level</a:t>
            </a:r>
          </a:p>
        </p:txBody>
      </p:sp>
      <p:sp>
        <p:nvSpPr>
          <p:cNvPr id="41" name="Graphic 15">
            <a:extLst>
              <a:ext uri="{FF2B5EF4-FFF2-40B4-BE49-F238E27FC236}">
                <a16:creationId xmlns:a16="http://schemas.microsoft.com/office/drawing/2014/main" id="{FFDFB3E1-7148-2A79-2224-9A66EE89CDB3}"/>
              </a:ext>
            </a:extLst>
          </p:cNvPr>
          <p:cNvSpPr/>
          <p:nvPr userDrawn="1"/>
        </p:nvSpPr>
        <p:spPr>
          <a:xfrm>
            <a:off x="10521648" y="5608449"/>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42" name="Graphic 15">
            <a:extLst>
              <a:ext uri="{FF2B5EF4-FFF2-40B4-BE49-F238E27FC236}">
                <a16:creationId xmlns:a16="http://schemas.microsoft.com/office/drawing/2014/main" id="{4D2D79B7-4A68-FA5E-D644-77D4216A8149}"/>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44" name="Graphic 12">
            <a:extLst>
              <a:ext uri="{FF2B5EF4-FFF2-40B4-BE49-F238E27FC236}">
                <a16:creationId xmlns:a16="http://schemas.microsoft.com/office/drawing/2014/main" id="{09257FA7-91DE-7D44-90E4-63C9DFA962D4}"/>
              </a:ext>
            </a:extLst>
          </p:cNvPr>
          <p:cNvSpPr/>
          <p:nvPr userDrawn="1"/>
        </p:nvSpPr>
        <p:spPr>
          <a:xfrm>
            <a:off x="1306906" y="3837599"/>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B02A6961-FD29-3446-6A70-B0D4EE5D14C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68477A85-1CCD-1BF5-8FF0-11B80AE2F6FC}"/>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8" name="Graphic 12">
            <a:extLst>
              <a:ext uri="{FF2B5EF4-FFF2-40B4-BE49-F238E27FC236}">
                <a16:creationId xmlns:a16="http://schemas.microsoft.com/office/drawing/2014/main" id="{4B7933AC-77F8-5A1E-9F12-CD7683B26868}"/>
              </a:ext>
            </a:extLst>
          </p:cNvPr>
          <p:cNvSpPr/>
          <p:nvPr userDrawn="1"/>
        </p:nvSpPr>
        <p:spPr>
          <a:xfrm>
            <a:off x="653351" y="4521502"/>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454591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4" name="Content Placeholder 3">
            <a:extLst>
              <a:ext uri="{FF2B5EF4-FFF2-40B4-BE49-F238E27FC236}">
                <a16:creationId xmlns:a16="http://schemas.microsoft.com/office/drawing/2014/main" id="{071774B0-5C6F-338C-838B-03C1E04D0C9B}"/>
              </a:ext>
            </a:extLst>
          </p:cNvPr>
          <p:cNvSpPr>
            <a:spLocks noGrp="1"/>
          </p:cNvSpPr>
          <p:nvPr>
            <p:ph sz="quarter" idx="25"/>
          </p:nvPr>
        </p:nvSpPr>
        <p:spPr>
          <a:xfrm>
            <a:off x="849351" y="1683189"/>
            <a:ext cx="10493300" cy="5174811"/>
          </a:xfrm>
          <a:solidFill>
            <a:schemeClr val="bg2"/>
          </a:solidFill>
        </p:spPr>
        <p:txBody>
          <a:bodyPr rtlCol="0">
            <a:no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11" name="Graphic 15">
            <a:extLst>
              <a:ext uri="{FF2B5EF4-FFF2-40B4-BE49-F238E27FC236}">
                <a16:creationId xmlns:a16="http://schemas.microsoft.com/office/drawing/2014/main" id="{7FDD546F-3181-A2C4-3ECF-1E4540E1E8FD}"/>
              </a:ext>
            </a:extLst>
          </p:cNvPr>
          <p:cNvSpPr/>
          <p:nvPr userDrawn="1"/>
        </p:nvSpPr>
        <p:spPr>
          <a:xfrm>
            <a:off x="8949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7" name="Graphic 12">
            <a:extLst>
              <a:ext uri="{FF2B5EF4-FFF2-40B4-BE49-F238E27FC236}">
                <a16:creationId xmlns:a16="http://schemas.microsoft.com/office/drawing/2014/main" id="{3EDBAD98-791B-7F40-4F48-85CFC9ECABBE}"/>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9" name="Graphic 12">
            <a:extLst>
              <a:ext uri="{FF2B5EF4-FFF2-40B4-BE49-F238E27FC236}">
                <a16:creationId xmlns:a16="http://schemas.microsoft.com/office/drawing/2014/main" id="{E3D81F90-4EAE-8C26-A885-E7B59E49164A}"/>
              </a:ext>
            </a:extLst>
          </p:cNvPr>
          <p:cNvSpPr/>
          <p:nvPr userDrawn="1"/>
        </p:nvSpPr>
        <p:spPr>
          <a:xfrm>
            <a:off x="10979909" y="1571885"/>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36041917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Title and Content">
    <p:bg>
      <p:bgPr>
        <a:gradFill flip="none" rotWithShape="1">
          <a:gsLst>
            <a:gs pos="0">
              <a:schemeClr val="accent4">
                <a:lumMod val="50000"/>
              </a:schemeClr>
            </a:gs>
            <a:gs pos="28000">
              <a:schemeClr val="tx1"/>
            </a:gs>
            <a:gs pos="80000">
              <a:schemeClr val="accent6">
                <a:lumMod val="50000"/>
              </a:schemeClr>
            </a:gs>
            <a:gs pos="99000">
              <a:schemeClr val="tx2"/>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DE0BA61-3394-C68B-D34A-99473398C4DA}"/>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8" name="Content Placeholder 8">
            <a:extLst>
              <a:ext uri="{FF2B5EF4-FFF2-40B4-BE49-F238E27FC236}">
                <a16:creationId xmlns:a16="http://schemas.microsoft.com/office/drawing/2014/main" id="{EF5DF7BD-C87C-3543-83E0-896181958360}"/>
              </a:ext>
            </a:extLst>
          </p:cNvPr>
          <p:cNvSpPr>
            <a:spLocks noGrp="1"/>
          </p:cNvSpPr>
          <p:nvPr>
            <p:ph sz="quarter" idx="24" hasCustomPrompt="1"/>
          </p:nvPr>
        </p:nvSpPr>
        <p:spPr>
          <a:xfrm>
            <a:off x="849349" y="1684777"/>
            <a:ext cx="10515601" cy="5171635"/>
          </a:xfrm>
          <a:solidFill>
            <a:schemeClr val="bg2"/>
          </a:solidFill>
        </p:spPr>
        <p:txBody>
          <a:bodyPr rtlCol="0" anchor="ctr">
            <a:noAutofit/>
          </a:bodyPr>
          <a:lstStyle>
            <a:lvl1pPr algn="ctr" rtl="0" fontAlgn="base">
              <a:defRPr lang="en-GB" sz="1800" b="0" i="0" smtClean="0">
                <a:solidFill>
                  <a:schemeClr val="bg1"/>
                </a:solidFill>
                <a:effectLst/>
                <a:latin typeface="Arial Nova" panose="020B0504020202020204" pitchFamily="34" charset="0"/>
                <a:cs typeface="Arial" panose="020B0604020202020204" pitchFamily="34" charset="0"/>
              </a:defRPr>
            </a:lvl1pPr>
          </a:lstStyle>
          <a:p>
            <a:pPr rtl="0" fontAlgn="base"/>
            <a:r>
              <a:rPr lang="en-GB" b="0" i="0">
                <a:solidFill>
                  <a:srgbClr val="201F1E"/>
                </a:solidFill>
                <a:effectLst/>
                <a:latin typeface="Calibri" panose="020F0502020204030204" pitchFamily="34" charset="0"/>
              </a:rPr>
              <a:t>Click to insert image or graphic here</a:t>
            </a:r>
            <a:endParaRPr lang="en-GB" b="0" i="0" dirty="0">
              <a:solidFill>
                <a:srgbClr val="000000"/>
              </a:solidFill>
              <a:effectLst/>
              <a:latin typeface="Segoe UI" panose="020B0502040204020203" pitchFamily="34" charset="0"/>
            </a:endParaRPr>
          </a:p>
        </p:txBody>
      </p:sp>
      <p:sp>
        <p:nvSpPr>
          <p:cNvPr id="2" name="Title 1">
            <a:extLst>
              <a:ext uri="{FF2B5EF4-FFF2-40B4-BE49-F238E27FC236}">
                <a16:creationId xmlns:a16="http://schemas.microsoft.com/office/drawing/2014/main" id="{F13A8728-F1AB-C74B-A3F2-19AC95C547D2}"/>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11" name="Graphic 15">
            <a:extLst>
              <a:ext uri="{FF2B5EF4-FFF2-40B4-BE49-F238E27FC236}">
                <a16:creationId xmlns:a16="http://schemas.microsoft.com/office/drawing/2014/main" id="{7FDD546F-3181-A2C4-3ECF-1E4540E1E8FD}"/>
              </a:ext>
            </a:extLst>
          </p:cNvPr>
          <p:cNvSpPr/>
          <p:nvPr userDrawn="1"/>
        </p:nvSpPr>
        <p:spPr>
          <a:xfrm>
            <a:off x="871787" y="6216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3" name="Graphic 12">
            <a:extLst>
              <a:ext uri="{FF2B5EF4-FFF2-40B4-BE49-F238E27FC236}">
                <a16:creationId xmlns:a16="http://schemas.microsoft.com/office/drawing/2014/main" id="{97F35EB9-5535-DCD3-2424-B71C26EAE49D}"/>
              </a:ext>
            </a:extLst>
          </p:cNvPr>
          <p:cNvSpPr/>
          <p:nvPr userDrawn="1"/>
        </p:nvSpPr>
        <p:spPr>
          <a:xfrm>
            <a:off x="351350" y="1540687"/>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5" name="Footer Placeholder 4">
            <a:extLst>
              <a:ext uri="{FF2B5EF4-FFF2-40B4-BE49-F238E27FC236}">
                <a16:creationId xmlns:a16="http://schemas.microsoft.com/office/drawing/2014/main" id="{2588D46B-94A1-1F67-DBB5-DCEAA4A410AE}"/>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6" name="Slide Number Placeholder 5">
            <a:extLst>
              <a:ext uri="{FF2B5EF4-FFF2-40B4-BE49-F238E27FC236}">
                <a16:creationId xmlns:a16="http://schemas.microsoft.com/office/drawing/2014/main" id="{5B30F573-4108-8909-3C0A-D2447A10921D}"/>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7" name="Graphic 12">
            <a:extLst>
              <a:ext uri="{FF2B5EF4-FFF2-40B4-BE49-F238E27FC236}">
                <a16:creationId xmlns:a16="http://schemas.microsoft.com/office/drawing/2014/main" id="{3EDBAD98-791B-7F40-4F48-85CFC9ECABBE}"/>
              </a:ext>
            </a:extLst>
          </p:cNvPr>
          <p:cNvSpPr/>
          <p:nvPr userDrawn="1"/>
        </p:nvSpPr>
        <p:spPr>
          <a:xfrm>
            <a:off x="607054" y="188247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9" name="Graphic 12">
            <a:extLst>
              <a:ext uri="{FF2B5EF4-FFF2-40B4-BE49-F238E27FC236}">
                <a16:creationId xmlns:a16="http://schemas.microsoft.com/office/drawing/2014/main" id="{E3D81F90-4EAE-8C26-A885-E7B59E49164A}"/>
              </a:ext>
            </a:extLst>
          </p:cNvPr>
          <p:cNvSpPr/>
          <p:nvPr userDrawn="1"/>
        </p:nvSpPr>
        <p:spPr>
          <a:xfrm>
            <a:off x="11685964" y="2868248"/>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174074619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bg>
      <p:bgPr>
        <a:gradFill>
          <a:gsLst>
            <a:gs pos="79986">
              <a:schemeClr val="accent6">
                <a:lumMod val="50000"/>
              </a:schemeClr>
            </a:gs>
            <a:gs pos="39018">
              <a:srgbClr val="020C12"/>
            </a:gs>
            <a:gs pos="15000">
              <a:schemeClr val="accent4">
                <a:lumMod val="50000"/>
              </a:schemeClr>
            </a:gs>
            <a:gs pos="0">
              <a:schemeClr val="accent4"/>
            </a:gs>
            <a:gs pos="99000">
              <a:schemeClr val="tx2"/>
            </a:gs>
          </a:gsLst>
          <a:lin ang="7200000" scaled="0"/>
        </a:gra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7E44934-AEEA-561B-0ADE-A0E419F72E34}"/>
              </a:ext>
            </a:extLst>
          </p:cNvPr>
          <p:cNvSpPr/>
          <p:nvPr userDrawn="1"/>
        </p:nvSpPr>
        <p:spPr>
          <a:xfrm>
            <a:off x="0" y="4477"/>
            <a:ext cx="12192000" cy="6853523"/>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EB87731F-00C5-9B08-2819-491BDD0E10F0}"/>
              </a:ext>
            </a:extLst>
          </p:cNvPr>
          <p:cNvSpPr>
            <a:spLocks noGrp="1"/>
          </p:cNvSpPr>
          <p:nvPr>
            <p:ph type="title"/>
          </p:nvPr>
        </p:nvSpPr>
        <p:spPr/>
        <p:txBody>
          <a:bodyPr rtlCol="0">
            <a:noAutofit/>
          </a:bodyPr>
          <a:lstStyle>
            <a:lvl1pPr algn="ctr">
              <a:defRPr lang="en-GB" spc="0"/>
            </a:lvl1pPr>
          </a:lstStyle>
          <a:p>
            <a:pPr rtl="0"/>
            <a:r>
              <a:rPr lang="en-US"/>
              <a:t>Click to edit Master title style</a:t>
            </a:r>
            <a:endParaRPr lang="en-GB"/>
          </a:p>
        </p:txBody>
      </p:sp>
      <p:sp>
        <p:nvSpPr>
          <p:cNvPr id="26" name="Content Placeholder 3">
            <a:extLst>
              <a:ext uri="{FF2B5EF4-FFF2-40B4-BE49-F238E27FC236}">
                <a16:creationId xmlns:a16="http://schemas.microsoft.com/office/drawing/2014/main" id="{8476BD1A-F3CD-7831-B675-4B30DB13BBB4}"/>
              </a:ext>
            </a:extLst>
          </p:cNvPr>
          <p:cNvSpPr>
            <a:spLocks noGrp="1"/>
          </p:cNvSpPr>
          <p:nvPr>
            <p:ph sz="quarter" idx="29"/>
          </p:nvPr>
        </p:nvSpPr>
        <p:spPr>
          <a:xfrm>
            <a:off x="838200" y="2234612"/>
            <a:ext cx="2743200" cy="2743200"/>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3" name="Content Placeholder 3">
            <a:extLst>
              <a:ext uri="{FF2B5EF4-FFF2-40B4-BE49-F238E27FC236}">
                <a16:creationId xmlns:a16="http://schemas.microsoft.com/office/drawing/2014/main" id="{00056BB6-6681-5F18-0707-36FF788E8B7D}"/>
              </a:ext>
            </a:extLst>
          </p:cNvPr>
          <p:cNvSpPr>
            <a:spLocks noGrp="1"/>
          </p:cNvSpPr>
          <p:nvPr>
            <p:ph sz="quarter" idx="31"/>
          </p:nvPr>
        </p:nvSpPr>
        <p:spPr>
          <a:xfrm>
            <a:off x="3649398" y="1743093"/>
            <a:ext cx="4848110" cy="3833614"/>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7" name="Content Placeholder 3">
            <a:extLst>
              <a:ext uri="{FF2B5EF4-FFF2-40B4-BE49-F238E27FC236}">
                <a16:creationId xmlns:a16="http://schemas.microsoft.com/office/drawing/2014/main" id="{DA861960-A20F-381C-EC4B-C2A0F840B4C9}"/>
              </a:ext>
            </a:extLst>
          </p:cNvPr>
          <p:cNvSpPr>
            <a:spLocks noGrp="1"/>
          </p:cNvSpPr>
          <p:nvPr>
            <p:ph sz="quarter" idx="30"/>
          </p:nvPr>
        </p:nvSpPr>
        <p:spPr>
          <a:xfrm>
            <a:off x="8554054" y="2234612"/>
            <a:ext cx="2743200" cy="2735210"/>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14" name="Text Placeholder 5">
            <a:extLst>
              <a:ext uri="{FF2B5EF4-FFF2-40B4-BE49-F238E27FC236}">
                <a16:creationId xmlns:a16="http://schemas.microsoft.com/office/drawing/2014/main" id="{584954C9-4281-0277-452A-6BD47D8FAF39}"/>
              </a:ext>
            </a:extLst>
          </p:cNvPr>
          <p:cNvSpPr>
            <a:spLocks noGrp="1"/>
          </p:cNvSpPr>
          <p:nvPr>
            <p:ph type="body" sz="quarter" idx="28" hasCustomPrompt="1"/>
          </p:nvPr>
        </p:nvSpPr>
        <p:spPr>
          <a:xfrm>
            <a:off x="838200" y="5576707"/>
            <a:ext cx="10515600" cy="613963"/>
          </a:xfrm>
        </p:spPr>
        <p:txBody>
          <a:bodyPr rtlCol="0" anchor="ctr">
            <a:noAutofit/>
          </a:bodyPr>
          <a:lstStyle>
            <a:lvl1pPr marL="0" indent="0" algn="ctr">
              <a:lnSpc>
                <a:spcPct val="100000"/>
              </a:lnSpc>
              <a:buFontTx/>
              <a:buNone/>
              <a:defRPr lang="en-GB" sz="1600">
                <a:solidFill>
                  <a:schemeClr val="bg1"/>
                </a:solidFill>
                <a:latin typeface="Arial Nova" panose="020B0504020202020204" pitchFamily="34" charset="0"/>
              </a:defRPr>
            </a:lvl1pPr>
          </a:lstStyle>
          <a:p>
            <a:pPr rtl="0"/>
            <a:r>
              <a:rPr lang="en-GB">
                <a:solidFill>
                  <a:schemeClr val="bg1"/>
                </a:solidFill>
              </a:rPr>
              <a:t>Click to edit master text style</a:t>
            </a:r>
          </a:p>
        </p:txBody>
      </p:sp>
      <p:sp>
        <p:nvSpPr>
          <p:cNvPr id="24" name="Graphic 12">
            <a:extLst>
              <a:ext uri="{FF2B5EF4-FFF2-40B4-BE49-F238E27FC236}">
                <a16:creationId xmlns:a16="http://schemas.microsoft.com/office/drawing/2014/main" id="{19D5DAAF-67AD-0ADB-6FC2-7D9A92AE0BD0}"/>
              </a:ext>
            </a:extLst>
          </p:cNvPr>
          <p:cNvSpPr/>
          <p:nvPr userDrawn="1"/>
        </p:nvSpPr>
        <p:spPr>
          <a:xfrm>
            <a:off x="11170456" y="969148"/>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8581"/>
            </a:schemeClr>
          </a:solidFill>
          <a:ln w="422" cap="flat">
            <a:noFill/>
            <a:prstDash val="solid"/>
            <a:miter/>
          </a:ln>
        </p:spPr>
        <p:txBody>
          <a:bodyPr rtlCol="0" anchor="ctr">
            <a:noAutofit/>
          </a:bodyPr>
          <a:lstStyle>
            <a:defPPr>
              <a:defRPr lang="en-GB"/>
            </a:defPPr>
          </a:lstStyle>
          <a:p>
            <a:pPr rtl="0"/>
            <a:endParaRPr lang="en-GB" dirty="0"/>
          </a:p>
        </p:txBody>
      </p:sp>
      <p:sp>
        <p:nvSpPr>
          <p:cNvPr id="25" name="Oval 24">
            <a:extLst>
              <a:ext uri="{FF2B5EF4-FFF2-40B4-BE49-F238E27FC236}">
                <a16:creationId xmlns:a16="http://schemas.microsoft.com/office/drawing/2014/main" id="{138C17DA-981F-0BA8-3CD8-5ADAFFFB5412}"/>
              </a:ext>
            </a:extLst>
          </p:cNvPr>
          <p:cNvSpPr/>
          <p:nvPr userDrawn="1"/>
        </p:nvSpPr>
        <p:spPr>
          <a:xfrm>
            <a:off x="1876516" y="1290549"/>
            <a:ext cx="144379" cy="144379"/>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13" name="Footer Placeholder 4">
            <a:extLst>
              <a:ext uri="{FF2B5EF4-FFF2-40B4-BE49-F238E27FC236}">
                <a16:creationId xmlns:a16="http://schemas.microsoft.com/office/drawing/2014/main" id="{4848A31F-7C70-BCA2-A2B0-D6C4100829B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5" name="Slide Number Placeholder 5">
            <a:extLst>
              <a:ext uri="{FF2B5EF4-FFF2-40B4-BE49-F238E27FC236}">
                <a16:creationId xmlns:a16="http://schemas.microsoft.com/office/drawing/2014/main" id="{A9FED265-6FB8-0B0E-967A-10AF6EF773A7}"/>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2">
            <a:extLst>
              <a:ext uri="{FF2B5EF4-FFF2-40B4-BE49-F238E27FC236}">
                <a16:creationId xmlns:a16="http://schemas.microsoft.com/office/drawing/2014/main" id="{B7E94463-D34E-7B78-40B0-21660AE939E4}"/>
              </a:ext>
            </a:extLst>
          </p:cNvPr>
          <p:cNvSpPr/>
          <p:nvPr userDrawn="1"/>
        </p:nvSpPr>
        <p:spPr>
          <a:xfrm>
            <a:off x="688076"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4220529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bg>
      <p:bgPr>
        <a:gradFill>
          <a:gsLst>
            <a:gs pos="82003">
              <a:schemeClr val="accent6"/>
            </a:gs>
            <a:gs pos="39982">
              <a:srgbClr val="020D13"/>
            </a:gs>
            <a:gs pos="14000">
              <a:schemeClr val="accent4">
                <a:lumMod val="50000"/>
              </a:schemeClr>
            </a:gs>
            <a:gs pos="0">
              <a:schemeClr val="accent4"/>
            </a:gs>
            <a:gs pos="98000">
              <a:schemeClr val="tx2"/>
            </a:gs>
          </a:gsLst>
          <a:lin ang="8400000" scaled="0"/>
        </a:gra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C32CE5E0-A271-3F02-95B0-2A27489DEFD2}"/>
              </a:ext>
            </a:extLst>
          </p:cNvPr>
          <p:cNvPicPr>
            <a:picLocks noChangeAspect="1"/>
          </p:cNvPicPr>
          <p:nvPr userDrawn="1"/>
        </p:nvPicPr>
        <p:blipFill rotWithShape="1">
          <a:blip r:embed="rId2">
            <a:alphaModFix amt="14000"/>
          </a:blip>
          <a:srcRect l="30375" t="11383" b="18991"/>
          <a:stretch/>
        </p:blipFill>
        <p:spPr>
          <a:xfrm>
            <a:off x="0" y="1"/>
            <a:ext cx="12192000" cy="6858000"/>
          </a:xfrm>
          <a:prstGeom prst="rect">
            <a:avLst/>
          </a:prstGeom>
          <a:effectLst>
            <a:outerShdw blurRad="50800" dist="50800" sx="1000" sy="1000" algn="ctr" rotWithShape="0">
              <a:srgbClr val="000000"/>
            </a:outerShdw>
            <a:reflection endPos="0" dist="50800" dir="5400000" sy="-100000" algn="bl" rotWithShape="0"/>
          </a:effectLst>
        </p:spPr>
      </p:pic>
      <p:sp>
        <p:nvSpPr>
          <p:cNvPr id="18" name="Rectangle 17">
            <a:extLst>
              <a:ext uri="{FF2B5EF4-FFF2-40B4-BE49-F238E27FC236}">
                <a16:creationId xmlns:a16="http://schemas.microsoft.com/office/drawing/2014/main" id="{64AEACF2-BE4A-08C5-F323-8ED695B39E06}"/>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B4CF52F7-0472-2EF4-1223-1785705A2F5E}"/>
              </a:ext>
            </a:extLst>
          </p:cNvPr>
          <p:cNvSpPr>
            <a:spLocks noGrp="1"/>
          </p:cNvSpPr>
          <p:nvPr>
            <p:ph type="title"/>
          </p:nvPr>
        </p:nvSpPr>
        <p:spPr>
          <a:xfrm>
            <a:off x="849351" y="365125"/>
            <a:ext cx="10515600" cy="1325563"/>
          </a:xfrm>
        </p:spPr>
        <p:txBody>
          <a:bodyPr rtlCol="0">
            <a:noAutofit/>
          </a:bodyPr>
          <a:lstStyle>
            <a:lvl1pPr algn="ctr">
              <a:defRPr lang="en-GB" spc="0"/>
            </a:lvl1pPr>
          </a:lstStyle>
          <a:p>
            <a:pPr rtl="0"/>
            <a:r>
              <a:rPr lang="en-US"/>
              <a:t>Click to edit Master title style</a:t>
            </a:r>
            <a:endParaRPr lang="en-GB"/>
          </a:p>
        </p:txBody>
      </p:sp>
      <p:sp>
        <p:nvSpPr>
          <p:cNvPr id="21" name="Content Placeholder 3">
            <a:extLst>
              <a:ext uri="{FF2B5EF4-FFF2-40B4-BE49-F238E27FC236}">
                <a16:creationId xmlns:a16="http://schemas.microsoft.com/office/drawing/2014/main" id="{2A5F4FEA-EFFD-2913-9734-00CA69A215E5}"/>
              </a:ext>
            </a:extLst>
          </p:cNvPr>
          <p:cNvSpPr>
            <a:spLocks noGrp="1"/>
          </p:cNvSpPr>
          <p:nvPr>
            <p:ph sz="quarter" idx="29"/>
          </p:nvPr>
        </p:nvSpPr>
        <p:spPr>
          <a:xfrm>
            <a:off x="1494453" y="2057399"/>
            <a:ext cx="6430348" cy="3352163"/>
          </a:xfrm>
          <a:solidFill>
            <a:schemeClr val="bg2"/>
          </a:solidFill>
        </p:spPr>
        <p:txBody>
          <a:bodyPr rtlCol="0">
            <a:noAutofit/>
          </a:bodyPr>
          <a:lstStyle>
            <a:lvl1pPr>
              <a:defRPr lang="en-GB" sz="1800"/>
            </a:lvl1pPr>
            <a:lvl2pPr>
              <a:defRPr lang="en-GB" sz="1600"/>
            </a:lvl2pPr>
            <a:lvl3pPr>
              <a:defRPr lang="en-GB" sz="1400"/>
            </a:lvl3pPr>
            <a:lvl4pPr>
              <a:defRPr lang="en-GB" sz="1200"/>
            </a:lvl4pPr>
            <a:lvl5pPr>
              <a:defRPr lang="en-GB" sz="1200"/>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Picture Placeholder 3">
            <a:extLst>
              <a:ext uri="{FF2B5EF4-FFF2-40B4-BE49-F238E27FC236}">
                <a16:creationId xmlns:a16="http://schemas.microsoft.com/office/drawing/2014/main" id="{EB9156B9-9B42-6D12-4F4C-6DA6A98B333D}"/>
              </a:ext>
            </a:extLst>
          </p:cNvPr>
          <p:cNvSpPr>
            <a:spLocks noGrp="1"/>
          </p:cNvSpPr>
          <p:nvPr>
            <p:ph type="pic" sz="quarter" idx="30"/>
          </p:nvPr>
        </p:nvSpPr>
        <p:spPr>
          <a:xfrm>
            <a:off x="8324850" y="2055812"/>
            <a:ext cx="2373313" cy="3353751"/>
          </a:xfrm>
          <a:solidFill>
            <a:schemeClr val="bg2"/>
          </a:solidFill>
        </p:spPr>
        <p:txBody>
          <a:bodyPr rtlCol="0" anchor="ctr">
            <a:noAutofit/>
          </a:bodyPr>
          <a:lstStyle>
            <a:lvl1pPr algn="ctr">
              <a:defRPr lang="en-GB" sz="1800">
                <a:solidFill>
                  <a:schemeClr val="tx1"/>
                </a:solidFill>
              </a:defRPr>
            </a:lvl1pPr>
          </a:lstStyle>
          <a:p>
            <a:pPr rtl="0"/>
            <a:r>
              <a:rPr lang="en-US"/>
              <a:t>Click icon to add picture</a:t>
            </a:r>
            <a:endParaRPr lang="en-GB" dirty="0"/>
          </a:p>
        </p:txBody>
      </p:sp>
      <p:sp>
        <p:nvSpPr>
          <p:cNvPr id="7" name="Graphic 15">
            <a:extLst>
              <a:ext uri="{FF2B5EF4-FFF2-40B4-BE49-F238E27FC236}">
                <a16:creationId xmlns:a16="http://schemas.microsoft.com/office/drawing/2014/main" id="{0F80B8C5-F10F-2547-E085-FA5D266DDF76}"/>
              </a:ext>
            </a:extLst>
          </p:cNvPr>
          <p:cNvSpPr/>
          <p:nvPr userDrawn="1"/>
        </p:nvSpPr>
        <p:spPr>
          <a:xfrm>
            <a:off x="1098137" y="2693558"/>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9" name="Graphic 12">
            <a:extLst>
              <a:ext uri="{FF2B5EF4-FFF2-40B4-BE49-F238E27FC236}">
                <a16:creationId xmlns:a16="http://schemas.microsoft.com/office/drawing/2014/main" id="{38898B79-1550-A6AC-FE9B-CBDD2DDE9EB0}"/>
              </a:ext>
            </a:extLst>
          </p:cNvPr>
          <p:cNvSpPr/>
          <p:nvPr userDrawn="1"/>
        </p:nvSpPr>
        <p:spPr>
          <a:xfrm>
            <a:off x="1225881" y="4503806"/>
            <a:ext cx="100584" cy="100584"/>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
        <p:nvSpPr>
          <p:cNvPr id="14" name="Footer Placeholder 4">
            <a:extLst>
              <a:ext uri="{FF2B5EF4-FFF2-40B4-BE49-F238E27FC236}">
                <a16:creationId xmlns:a16="http://schemas.microsoft.com/office/drawing/2014/main" id="{C89F2857-55B5-64B7-59A5-3B565E8D1A2A}"/>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20" name="Slide Number Placeholder 5">
            <a:extLst>
              <a:ext uri="{FF2B5EF4-FFF2-40B4-BE49-F238E27FC236}">
                <a16:creationId xmlns:a16="http://schemas.microsoft.com/office/drawing/2014/main" id="{B702CC53-A6C1-26BA-DC75-CF9EF670E735}"/>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6" name="Graphic 15">
            <a:extLst>
              <a:ext uri="{FF2B5EF4-FFF2-40B4-BE49-F238E27FC236}">
                <a16:creationId xmlns:a16="http://schemas.microsoft.com/office/drawing/2014/main" id="{55D287F0-FA0C-5618-47B9-31AC978549CC}"/>
              </a:ext>
            </a:extLst>
          </p:cNvPr>
          <p:cNvSpPr/>
          <p:nvPr userDrawn="1"/>
        </p:nvSpPr>
        <p:spPr>
          <a:xfrm>
            <a:off x="11404163" y="4375790"/>
            <a:ext cx="128016" cy="128016"/>
          </a:xfrm>
          <a:custGeom>
            <a:avLst/>
            <a:gdLst>
              <a:gd name="connsiteX0" fmla="*/ 63857 w 127713"/>
              <a:gd name="connsiteY0" fmla="*/ 18874 h 127713"/>
              <a:gd name="connsiteX1" fmla="*/ 108839 w 127713"/>
              <a:gd name="connsiteY1" fmla="*/ 63857 h 127713"/>
              <a:gd name="connsiteX2" fmla="*/ 63857 w 127713"/>
              <a:gd name="connsiteY2" fmla="*/ 108839 h 127713"/>
              <a:gd name="connsiteX3" fmla="*/ 18874 w 127713"/>
              <a:gd name="connsiteY3" fmla="*/ 63857 h 127713"/>
              <a:gd name="connsiteX4" fmla="*/ 63857 w 127713"/>
              <a:gd name="connsiteY4" fmla="*/ 18874 h 127713"/>
              <a:gd name="connsiteX5" fmla="*/ 63857 w 127713"/>
              <a:gd name="connsiteY5" fmla="*/ 0 h 127713"/>
              <a:gd name="connsiteX6" fmla="*/ 0 w 127713"/>
              <a:gd name="connsiteY6" fmla="*/ 63857 h 127713"/>
              <a:gd name="connsiteX7" fmla="*/ 63857 w 127713"/>
              <a:gd name="connsiteY7" fmla="*/ 127713 h 127713"/>
              <a:gd name="connsiteX8" fmla="*/ 127713 w 127713"/>
              <a:gd name="connsiteY8" fmla="*/ 63857 h 127713"/>
              <a:gd name="connsiteX9" fmla="*/ 63857 w 127713"/>
              <a:gd name="connsiteY9" fmla="*/ 0 h 12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3" h="127713">
                <a:moveTo>
                  <a:pt x="63857" y="18874"/>
                </a:moveTo>
                <a:cubicBezTo>
                  <a:pt x="88700" y="18874"/>
                  <a:pt x="108839" y="39013"/>
                  <a:pt x="108839" y="63857"/>
                </a:cubicBezTo>
                <a:cubicBezTo>
                  <a:pt x="108839" y="88700"/>
                  <a:pt x="88700" y="108839"/>
                  <a:pt x="63857" y="108839"/>
                </a:cubicBezTo>
                <a:cubicBezTo>
                  <a:pt x="39013" y="108839"/>
                  <a:pt x="18874" y="88700"/>
                  <a:pt x="18874" y="63857"/>
                </a:cubicBezTo>
                <a:cubicBezTo>
                  <a:pt x="18898" y="39023"/>
                  <a:pt x="39023" y="18898"/>
                  <a:pt x="63857" y="18874"/>
                </a:cubicBezTo>
                <a:moveTo>
                  <a:pt x="63857" y="0"/>
                </a:moveTo>
                <a:cubicBezTo>
                  <a:pt x="28590" y="0"/>
                  <a:pt x="0" y="28590"/>
                  <a:pt x="0" y="63857"/>
                </a:cubicBezTo>
                <a:cubicBezTo>
                  <a:pt x="0" y="99124"/>
                  <a:pt x="28590" y="127713"/>
                  <a:pt x="63857" y="127713"/>
                </a:cubicBezTo>
                <a:cubicBezTo>
                  <a:pt x="99124" y="127713"/>
                  <a:pt x="127713" y="99124"/>
                  <a:pt x="127713" y="63857"/>
                </a:cubicBezTo>
                <a:cubicBezTo>
                  <a:pt x="127713" y="28590"/>
                  <a:pt x="99124" y="0"/>
                  <a:pt x="63857" y="0"/>
                </a:cubicBezTo>
                <a:close/>
              </a:path>
            </a:pathLst>
          </a:custGeom>
          <a:solidFill>
            <a:schemeClr val="accent4">
              <a:lumMod val="60000"/>
              <a:lumOff val="40000"/>
              <a:alpha val="49071"/>
            </a:schemeClr>
          </a:solidFill>
          <a:ln w="610" cap="flat">
            <a:noFill/>
            <a:prstDash val="solid"/>
            <a:miter/>
          </a:ln>
        </p:spPr>
        <p:txBody>
          <a:bodyPr rtlCol="0" anchor="ctr">
            <a:noAutofit/>
          </a:bodyPr>
          <a:lstStyle>
            <a:defPPr>
              <a:defRPr lang="en-GB"/>
            </a:defPPr>
          </a:lstStyle>
          <a:p>
            <a:pPr rtl="0"/>
            <a:endParaRPr lang="en-GB" dirty="0"/>
          </a:p>
        </p:txBody>
      </p:sp>
      <p:sp>
        <p:nvSpPr>
          <p:cNvPr id="17" name="Graphic 12">
            <a:extLst>
              <a:ext uri="{FF2B5EF4-FFF2-40B4-BE49-F238E27FC236}">
                <a16:creationId xmlns:a16="http://schemas.microsoft.com/office/drawing/2014/main" id="{437FDA18-E199-E2F6-264B-D9B6E241E574}"/>
              </a:ext>
            </a:extLst>
          </p:cNvPr>
          <p:cNvSpPr/>
          <p:nvPr userDrawn="1"/>
        </p:nvSpPr>
        <p:spPr>
          <a:xfrm>
            <a:off x="653351" y="5192833"/>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881222712"/>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bg>
      <p:bgPr>
        <a:gradFill>
          <a:gsLst>
            <a:gs pos="81987">
              <a:schemeClr val="accent6">
                <a:lumMod val="50000"/>
              </a:schemeClr>
            </a:gs>
            <a:gs pos="35040">
              <a:srgbClr val="020B11"/>
            </a:gs>
            <a:gs pos="11979">
              <a:schemeClr val="accent4">
                <a:lumMod val="50000"/>
              </a:schemeClr>
            </a:gs>
            <a:gs pos="0">
              <a:schemeClr val="accent4"/>
            </a:gs>
            <a:gs pos="99000">
              <a:schemeClr val="tx2"/>
            </a:gs>
          </a:gsLst>
          <a:lin ang="5400000" scaled="1"/>
        </a:gradFill>
        <a:effectLst/>
      </p:bgPr>
    </p:bg>
    <p:spTree>
      <p:nvGrpSpPr>
        <p:cNvPr id="1" name=""/>
        <p:cNvGrpSpPr/>
        <p:nvPr/>
      </p:nvGrpSpPr>
      <p:grpSpPr>
        <a:xfrm>
          <a:off x="0" y="0"/>
          <a:ext cx="0" cy="0"/>
          <a:chOff x="0" y="0"/>
          <a:chExt cx="0" cy="0"/>
        </a:xfrm>
      </p:grpSpPr>
      <p:pic>
        <p:nvPicPr>
          <p:cNvPr id="24" name="Content Placeholder 14">
            <a:extLst>
              <a:ext uri="{FF2B5EF4-FFF2-40B4-BE49-F238E27FC236}">
                <a16:creationId xmlns:a16="http://schemas.microsoft.com/office/drawing/2014/main" id="{BD0D7128-6130-EE47-90ED-D45A35B4385D}"/>
              </a:ext>
            </a:extLst>
          </p:cNvPr>
          <p:cNvPicPr>
            <a:picLocks noChangeAspect="1"/>
          </p:cNvPicPr>
          <p:nvPr userDrawn="1"/>
        </p:nvPicPr>
        <p:blipFill>
          <a:blip r:embed="rId2">
            <a:alphaModFix amt="33000"/>
            <a:extLst>
              <a:ext uri="{BEBA8EAE-BF5A-486C-A8C5-ECC9F3942E4B}">
                <a14:imgProps xmlns:a14="http://schemas.microsoft.com/office/drawing/2010/main">
                  <a14:imgLayer r:embed="rId3">
                    <a14:imgEffect>
                      <a14:brightnessContrast bright="-57000"/>
                    </a14:imgEffect>
                  </a14:imgLayer>
                </a14:imgProps>
              </a:ext>
            </a:extLst>
          </a:blip>
          <a:srcRect t="185" b="185"/>
          <a:stretch/>
        </p:blipFill>
        <p:spPr>
          <a:xfrm>
            <a:off x="-6228" y="3074"/>
            <a:ext cx="12192000" cy="6854926"/>
          </a:xfrm>
          <a:prstGeom prst="rect">
            <a:avLst/>
          </a:prstGeom>
        </p:spPr>
      </p:pic>
      <p:pic>
        <p:nvPicPr>
          <p:cNvPr id="6" name="Content Placeholder 14">
            <a:extLst>
              <a:ext uri="{FF2B5EF4-FFF2-40B4-BE49-F238E27FC236}">
                <a16:creationId xmlns:a16="http://schemas.microsoft.com/office/drawing/2014/main" id="{14AC0A97-7D79-3DBE-FB53-A9EBFD806E06}"/>
              </a:ext>
            </a:extLst>
          </p:cNvPr>
          <p:cNvPicPr>
            <a:picLocks noChangeAspect="1"/>
          </p:cNvPicPr>
          <p:nvPr userDrawn="1"/>
        </p:nvPicPr>
        <p:blipFill rotWithShape="1">
          <a:blip r:embed="rId4"/>
          <a:srcRect l="151" t="2692" r="49052" b="2173"/>
          <a:stretch/>
        </p:blipFill>
        <p:spPr>
          <a:xfrm>
            <a:off x="4459945" y="-6350"/>
            <a:ext cx="7732295" cy="6853863"/>
          </a:xfrm>
          <a:prstGeom prst="rect">
            <a:avLst/>
          </a:prstGeom>
        </p:spPr>
      </p:pic>
      <p:sp>
        <p:nvSpPr>
          <p:cNvPr id="15" name="Rectangle 14">
            <a:extLst>
              <a:ext uri="{FF2B5EF4-FFF2-40B4-BE49-F238E27FC236}">
                <a16:creationId xmlns:a16="http://schemas.microsoft.com/office/drawing/2014/main" id="{694206CF-1482-CF6D-D783-1BB21E6F679A}"/>
              </a:ext>
            </a:extLst>
          </p:cNvPr>
          <p:cNvSpPr/>
          <p:nvPr userDrawn="1"/>
        </p:nvSpPr>
        <p:spPr>
          <a:xfrm>
            <a:off x="5698" y="0"/>
            <a:ext cx="6085171"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cxnSp>
        <p:nvCxnSpPr>
          <p:cNvPr id="19" name="Straight Connector 18">
            <a:extLst>
              <a:ext uri="{FF2B5EF4-FFF2-40B4-BE49-F238E27FC236}">
                <a16:creationId xmlns:a16="http://schemas.microsoft.com/office/drawing/2014/main" id="{2C79405F-38DE-C05D-5E87-4D38F54C79B4}"/>
              </a:ext>
            </a:extLst>
          </p:cNvPr>
          <p:cNvCxnSpPr>
            <a:cxnSpLocks/>
          </p:cNvCxnSpPr>
          <p:nvPr userDrawn="1"/>
        </p:nvCxnSpPr>
        <p:spPr>
          <a:xfrm>
            <a:off x="-12590" y="3125038"/>
            <a:ext cx="4804046" cy="0"/>
          </a:xfrm>
          <a:prstGeom prst="line">
            <a:avLst/>
          </a:prstGeom>
          <a:ln w="25400">
            <a:gradFill>
              <a:gsLst>
                <a:gs pos="0">
                  <a:schemeClr val="accent4">
                    <a:lumMod val="50000"/>
                  </a:schemeClr>
                </a:gs>
                <a:gs pos="100000">
                  <a:schemeClr val="accent6"/>
                </a:gs>
              </a:gsLst>
              <a:lin ang="10800000" scaled="0"/>
            </a:gradFill>
          </a:ln>
        </p:spPr>
        <p:style>
          <a:lnRef idx="1">
            <a:schemeClr val="accent1"/>
          </a:lnRef>
          <a:fillRef idx="0">
            <a:schemeClr val="accent1"/>
          </a:fillRef>
          <a:effectRef idx="0">
            <a:schemeClr val="accent1"/>
          </a:effectRef>
          <a:fontRef idx="minor">
            <a:schemeClr val="tx1"/>
          </a:fontRef>
        </p:style>
      </p:cxnSp>
      <p:sp>
        <p:nvSpPr>
          <p:cNvPr id="27" name="Oval 26">
            <a:extLst>
              <a:ext uri="{FF2B5EF4-FFF2-40B4-BE49-F238E27FC236}">
                <a16:creationId xmlns:a16="http://schemas.microsoft.com/office/drawing/2014/main" id="{7C904D88-E1BE-F1FA-D405-F55DA966DA84}"/>
              </a:ext>
            </a:extLst>
          </p:cNvPr>
          <p:cNvSpPr/>
          <p:nvPr userDrawn="1"/>
        </p:nvSpPr>
        <p:spPr>
          <a:xfrm>
            <a:off x="705405" y="1144246"/>
            <a:ext cx="126770" cy="126770"/>
          </a:xfrm>
          <a:prstGeom prst="ellipse">
            <a:avLst/>
          </a:prstGeom>
          <a:noFill/>
          <a:ln>
            <a:solidFill>
              <a:schemeClr val="accent4">
                <a:lumMod val="60000"/>
                <a:lumOff val="40000"/>
                <a:alpha val="49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51E83F98-B388-2594-BACB-E3DB652C97D5}"/>
              </a:ext>
            </a:extLst>
          </p:cNvPr>
          <p:cNvSpPr>
            <a:spLocks noGrp="1"/>
          </p:cNvSpPr>
          <p:nvPr>
            <p:ph type="title" hasCustomPrompt="1"/>
          </p:nvPr>
        </p:nvSpPr>
        <p:spPr>
          <a:xfrm>
            <a:off x="1006371" y="1562944"/>
            <a:ext cx="3767257" cy="1358678"/>
          </a:xfrm>
        </p:spPr>
        <p:txBody>
          <a:bodyPr rtlCol="0" anchor="b">
            <a:noAutofit/>
          </a:bodyPr>
          <a:lstStyle>
            <a:defPPr>
              <a:defRPr lang="en-GB"/>
            </a:defPPr>
          </a:lstStyle>
          <a:p>
            <a:pPr rtl="0"/>
            <a:r>
              <a:rPr lang="en-GB"/>
              <a:t>Click to edit title</a:t>
            </a:r>
          </a:p>
        </p:txBody>
      </p:sp>
      <p:sp>
        <p:nvSpPr>
          <p:cNvPr id="28" name="Text Placeholder 3">
            <a:extLst>
              <a:ext uri="{FF2B5EF4-FFF2-40B4-BE49-F238E27FC236}">
                <a16:creationId xmlns:a16="http://schemas.microsoft.com/office/drawing/2014/main" id="{04BA031E-69C2-025F-5A62-37A61D3D5101}"/>
              </a:ext>
            </a:extLst>
          </p:cNvPr>
          <p:cNvSpPr>
            <a:spLocks noGrp="1"/>
          </p:cNvSpPr>
          <p:nvPr>
            <p:ph type="body" sz="quarter" idx="13"/>
          </p:nvPr>
        </p:nvSpPr>
        <p:spPr>
          <a:xfrm>
            <a:off x="1006371" y="3426703"/>
            <a:ext cx="3767257" cy="2616883"/>
          </a:xfrm>
        </p:spPr>
        <p:txBody>
          <a:bodyPr rtlCol="0">
            <a:noAutofit/>
          </a:bodyPr>
          <a:lstStyle>
            <a:lvl1pPr>
              <a:lnSpc>
                <a:spcPct val="100000"/>
              </a:lnSpc>
              <a:defRPr lang="en-GB" sz="1600">
                <a:solidFill>
                  <a:schemeClr val="bg1"/>
                </a:solidFill>
                <a:latin typeface="+mn-lt"/>
              </a:defRPr>
            </a:lvl1pPr>
          </a:lstStyle>
          <a:p>
            <a:pPr lvl="0" rtl="0"/>
            <a:r>
              <a:rPr lang="en-US"/>
              <a:t>Click to edit Master text styles</a:t>
            </a:r>
          </a:p>
        </p:txBody>
      </p:sp>
      <p:sp>
        <p:nvSpPr>
          <p:cNvPr id="16" name="Footer Placeholder 4">
            <a:extLst>
              <a:ext uri="{FF2B5EF4-FFF2-40B4-BE49-F238E27FC236}">
                <a16:creationId xmlns:a16="http://schemas.microsoft.com/office/drawing/2014/main" id="{BA6CCC38-0DC7-93AB-5678-4FB88CE97B45}"/>
              </a:ext>
            </a:extLst>
          </p:cNvPr>
          <p:cNvSpPr>
            <a:spLocks noGrp="1"/>
          </p:cNvSpPr>
          <p:nvPr>
            <p:ph type="ftr" sz="quarter" idx="11"/>
          </p:nvPr>
        </p:nvSpPr>
        <p:spPr>
          <a:xfrm>
            <a:off x="336405" y="6237287"/>
            <a:ext cx="4114800" cy="365125"/>
          </a:xfrm>
        </p:spPr>
        <p:txBody>
          <a:bodyPr rtlCol="0">
            <a:noAutofit/>
          </a:bodyPr>
          <a:lstStyle>
            <a:lvl1pPr algn="l">
              <a:defRPr lang="en-GB" sz="1200" spc="0">
                <a:solidFill>
                  <a:schemeClr val="bg1"/>
                </a:solidFill>
              </a:defRPr>
            </a:lvl1pPr>
          </a:lstStyle>
          <a:p>
            <a:pPr rtl="0"/>
            <a:r>
              <a:rPr lang="en-GB"/>
              <a:t>Scientific findings</a:t>
            </a:r>
          </a:p>
        </p:txBody>
      </p:sp>
      <p:sp>
        <p:nvSpPr>
          <p:cNvPr id="17" name="Slide Number Placeholder 5">
            <a:extLst>
              <a:ext uri="{FF2B5EF4-FFF2-40B4-BE49-F238E27FC236}">
                <a16:creationId xmlns:a16="http://schemas.microsoft.com/office/drawing/2014/main" id="{615ED02F-D1E1-9C00-BD42-A95D595EFB48}"/>
              </a:ext>
            </a:extLst>
          </p:cNvPr>
          <p:cNvSpPr>
            <a:spLocks noGrp="1"/>
          </p:cNvSpPr>
          <p:nvPr>
            <p:ph type="sldNum" sz="quarter" idx="12"/>
          </p:nvPr>
        </p:nvSpPr>
        <p:spPr>
          <a:xfrm>
            <a:off x="9140971" y="6226198"/>
            <a:ext cx="2743200" cy="365125"/>
          </a:xfrm>
        </p:spPr>
        <p:txBody>
          <a:bodyPr rtlCol="0">
            <a:noAutofit/>
          </a:bodyPr>
          <a:lstStyle>
            <a:lvl1pPr>
              <a:defRPr lang="en-GB" sz="1200">
                <a:solidFill>
                  <a:schemeClr val="bg1"/>
                </a:solidFill>
              </a:defRPr>
            </a:lvl1pPr>
          </a:lstStyle>
          <a:p>
            <a:pPr rtl="0"/>
            <a:fld id="{FE024F78-56A6-7740-B68D-8D4D026EDF3F}" type="slidenum">
              <a:rPr lang="en-GB" smtClean="0"/>
              <a:pPr/>
              <a:t>‹#›</a:t>
            </a:fld>
            <a:endParaRPr lang="en-GB" dirty="0"/>
          </a:p>
        </p:txBody>
      </p:sp>
      <p:sp>
        <p:nvSpPr>
          <p:cNvPr id="18" name="Graphic 12">
            <a:extLst>
              <a:ext uri="{FF2B5EF4-FFF2-40B4-BE49-F238E27FC236}">
                <a16:creationId xmlns:a16="http://schemas.microsoft.com/office/drawing/2014/main" id="{1D8F0816-C429-D32E-058B-33405874DFA7}"/>
              </a:ext>
            </a:extLst>
          </p:cNvPr>
          <p:cNvSpPr/>
          <p:nvPr userDrawn="1"/>
        </p:nvSpPr>
        <p:spPr>
          <a:xfrm>
            <a:off x="468157" y="1963496"/>
            <a:ext cx="45719" cy="37785"/>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4">
              <a:lumMod val="60000"/>
              <a:lumOff val="40000"/>
              <a:alpha val="49071"/>
            </a:schemeClr>
          </a:solidFill>
          <a:ln w="422" cap="flat">
            <a:noFill/>
            <a:prstDash val="solid"/>
            <a:miter/>
          </a:ln>
        </p:spPr>
        <p:txBody>
          <a:bodyPr rtlCol="0" anchor="ctr">
            <a:noAutofit/>
          </a:bodyPr>
          <a:lstStyle>
            <a:defPPr>
              <a:defRPr lang="en-GB"/>
            </a:defPPr>
          </a:lstStyle>
          <a:p>
            <a:pPr rtl="0"/>
            <a:endParaRPr lang="en-GB" dirty="0"/>
          </a:p>
        </p:txBody>
      </p:sp>
    </p:spTree>
    <p:extLst>
      <p:ext uri="{BB962C8B-B14F-4D97-AF65-F5344CB8AC3E}">
        <p14:creationId xmlns:p14="http://schemas.microsoft.com/office/powerpoint/2010/main" val="2378260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3644567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789109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269909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772127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10/12/2025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32877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10/12/2025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244305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10/12/2025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294630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10/12/2025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159123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2080955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840044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775222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56699879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945018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10/12/2025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5482483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10/12/2025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67321577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102855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8550895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7611887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2647F38-B617-4D2F-AE0A-013F0C4D2C57}" type="datetimeFigureOut">
              <a:rPr lang="en-US" smtClean="0"/>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224840201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17100517"/>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394064278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4894593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7711959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1632949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8692983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56204574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5823842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4149363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77665169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4382153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6627886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1436182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23354293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10/12/2025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5482459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0BA35-0682-3AF8-3250-9C7148EBBE8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0233A6C-9A0A-16BF-9E03-A7D65C5FBE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2755A17-618A-6F14-3D6D-92BA1FE8757F}"/>
              </a:ext>
            </a:extLst>
          </p:cNvPr>
          <p:cNvSpPr>
            <a:spLocks noGrp="1"/>
          </p:cNvSpPr>
          <p:nvPr>
            <p:ph type="dt" sz="half" idx="10"/>
          </p:nvPr>
        </p:nvSpPr>
        <p:spPr/>
        <p:txBody>
          <a:bodyPr/>
          <a:lstStyle/>
          <a:p>
            <a:fld id="{CEE86455-DD58-4C5A-9337-E29863CFFDF0}" type="datetimeFigureOut">
              <a:rPr lang="en-GB" smtClean="0"/>
              <a:t>12/10/2025</a:t>
            </a:fld>
            <a:endParaRPr lang="en-GB"/>
          </a:p>
        </p:txBody>
      </p:sp>
      <p:sp>
        <p:nvSpPr>
          <p:cNvPr id="5" name="Footer Placeholder 4">
            <a:extLst>
              <a:ext uri="{FF2B5EF4-FFF2-40B4-BE49-F238E27FC236}">
                <a16:creationId xmlns:a16="http://schemas.microsoft.com/office/drawing/2014/main" id="{06364BB9-626C-B031-9E9C-E353255924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CB2A86-A651-E2A7-1377-7A2793BE1D9B}"/>
              </a:ext>
            </a:extLst>
          </p:cNvPr>
          <p:cNvSpPr>
            <a:spLocks noGrp="1"/>
          </p:cNvSpPr>
          <p:nvPr>
            <p:ph type="sldNum" sz="quarter" idx="12"/>
          </p:nvPr>
        </p:nvSpPr>
        <p:spPr/>
        <p:txBody>
          <a:bodyPr/>
          <a:lstStyle/>
          <a:p>
            <a:fld id="{36036031-D2B3-4CDA-94B4-38D2E2C38FA5}" type="slidenum">
              <a:rPr lang="en-GB" smtClean="0"/>
              <a:t>‹#›</a:t>
            </a:fld>
            <a:endParaRPr lang="en-GB"/>
          </a:p>
        </p:txBody>
      </p:sp>
    </p:spTree>
    <p:extLst>
      <p:ext uri="{BB962C8B-B14F-4D97-AF65-F5344CB8AC3E}">
        <p14:creationId xmlns:p14="http://schemas.microsoft.com/office/powerpoint/2010/main" val="315814777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D1E0E-B67A-AC35-78F9-3F3088F990C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0AD23A-4CE3-FA74-0C0A-E592E4E65E9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51600A7-E205-2EFF-E368-E0C7E5D3B5AA}"/>
              </a:ext>
            </a:extLst>
          </p:cNvPr>
          <p:cNvSpPr>
            <a:spLocks noGrp="1"/>
          </p:cNvSpPr>
          <p:nvPr>
            <p:ph type="dt" sz="half" idx="10"/>
          </p:nvPr>
        </p:nvSpPr>
        <p:spPr/>
        <p:txBody>
          <a:bodyPr/>
          <a:lstStyle/>
          <a:p>
            <a:fld id="{CEE86455-DD58-4C5A-9337-E29863CFFDF0}" type="datetimeFigureOut">
              <a:rPr lang="en-GB" smtClean="0"/>
              <a:t>12/10/2025</a:t>
            </a:fld>
            <a:endParaRPr lang="en-GB"/>
          </a:p>
        </p:txBody>
      </p:sp>
      <p:sp>
        <p:nvSpPr>
          <p:cNvPr id="5" name="Footer Placeholder 4">
            <a:extLst>
              <a:ext uri="{FF2B5EF4-FFF2-40B4-BE49-F238E27FC236}">
                <a16:creationId xmlns:a16="http://schemas.microsoft.com/office/drawing/2014/main" id="{1F593CE6-9D01-65DF-BF6D-BBF2202939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090DD4-E5BD-7C7D-62BD-879F94FF89DC}"/>
              </a:ext>
            </a:extLst>
          </p:cNvPr>
          <p:cNvSpPr>
            <a:spLocks noGrp="1"/>
          </p:cNvSpPr>
          <p:nvPr>
            <p:ph type="sldNum" sz="quarter" idx="12"/>
          </p:nvPr>
        </p:nvSpPr>
        <p:spPr/>
        <p:txBody>
          <a:bodyPr/>
          <a:lstStyle/>
          <a:p>
            <a:fld id="{36036031-D2B3-4CDA-94B4-38D2E2C38FA5}" type="slidenum">
              <a:rPr lang="en-GB" smtClean="0"/>
              <a:t>‹#›</a:t>
            </a:fld>
            <a:endParaRPr lang="en-GB"/>
          </a:p>
        </p:txBody>
      </p:sp>
    </p:spTree>
    <p:extLst>
      <p:ext uri="{BB962C8B-B14F-4D97-AF65-F5344CB8AC3E}">
        <p14:creationId xmlns:p14="http://schemas.microsoft.com/office/powerpoint/2010/main" val="143832229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176C0-4372-8A73-294E-2596A924733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7C8B314-3BDA-4892-88DC-0DD61D1EBFE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B94E75-777A-AC85-89AD-47EFBDDFD7BD}"/>
              </a:ext>
            </a:extLst>
          </p:cNvPr>
          <p:cNvSpPr>
            <a:spLocks noGrp="1"/>
          </p:cNvSpPr>
          <p:nvPr>
            <p:ph type="dt" sz="half" idx="10"/>
          </p:nvPr>
        </p:nvSpPr>
        <p:spPr/>
        <p:txBody>
          <a:bodyPr/>
          <a:lstStyle/>
          <a:p>
            <a:fld id="{CEE86455-DD58-4C5A-9337-E29863CFFDF0}" type="datetimeFigureOut">
              <a:rPr lang="en-GB" smtClean="0"/>
              <a:t>12/10/2025</a:t>
            </a:fld>
            <a:endParaRPr lang="en-GB"/>
          </a:p>
        </p:txBody>
      </p:sp>
      <p:sp>
        <p:nvSpPr>
          <p:cNvPr id="5" name="Footer Placeholder 4">
            <a:extLst>
              <a:ext uri="{FF2B5EF4-FFF2-40B4-BE49-F238E27FC236}">
                <a16:creationId xmlns:a16="http://schemas.microsoft.com/office/drawing/2014/main" id="{85B1F15B-D165-2BE0-720E-D62D0DB5C3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A17023-6F6B-D779-D737-7DE62D73C9A7}"/>
              </a:ext>
            </a:extLst>
          </p:cNvPr>
          <p:cNvSpPr>
            <a:spLocks noGrp="1"/>
          </p:cNvSpPr>
          <p:nvPr>
            <p:ph type="sldNum" sz="quarter" idx="12"/>
          </p:nvPr>
        </p:nvSpPr>
        <p:spPr/>
        <p:txBody>
          <a:bodyPr/>
          <a:lstStyle/>
          <a:p>
            <a:fld id="{36036031-D2B3-4CDA-94B4-38D2E2C38FA5}" type="slidenum">
              <a:rPr lang="en-GB" smtClean="0"/>
              <a:t>‹#›</a:t>
            </a:fld>
            <a:endParaRPr lang="en-GB"/>
          </a:p>
        </p:txBody>
      </p:sp>
    </p:spTree>
    <p:extLst>
      <p:ext uri="{BB962C8B-B14F-4D97-AF65-F5344CB8AC3E}">
        <p14:creationId xmlns:p14="http://schemas.microsoft.com/office/powerpoint/2010/main" val="240432410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D88B7-AA9E-3FA2-2021-0EB240CB75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ED7C14-81B9-8E13-C42C-BF7234E5F11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D5F5E77-F708-CEF3-00F0-0457E55D96C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6B4A3E9-EB80-7D4E-5C61-ACA9E18D7722}"/>
              </a:ext>
            </a:extLst>
          </p:cNvPr>
          <p:cNvSpPr>
            <a:spLocks noGrp="1"/>
          </p:cNvSpPr>
          <p:nvPr>
            <p:ph type="dt" sz="half" idx="10"/>
          </p:nvPr>
        </p:nvSpPr>
        <p:spPr/>
        <p:txBody>
          <a:bodyPr/>
          <a:lstStyle/>
          <a:p>
            <a:fld id="{CEE86455-DD58-4C5A-9337-E29863CFFDF0}" type="datetimeFigureOut">
              <a:rPr lang="en-GB" smtClean="0"/>
              <a:t>12/10/2025</a:t>
            </a:fld>
            <a:endParaRPr lang="en-GB"/>
          </a:p>
        </p:txBody>
      </p:sp>
      <p:sp>
        <p:nvSpPr>
          <p:cNvPr id="6" name="Footer Placeholder 5">
            <a:extLst>
              <a:ext uri="{FF2B5EF4-FFF2-40B4-BE49-F238E27FC236}">
                <a16:creationId xmlns:a16="http://schemas.microsoft.com/office/drawing/2014/main" id="{08598561-F5D9-876B-BD45-AB2697FE20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C96422-063F-57B2-57A8-82B4315E66D7}"/>
              </a:ext>
            </a:extLst>
          </p:cNvPr>
          <p:cNvSpPr>
            <a:spLocks noGrp="1"/>
          </p:cNvSpPr>
          <p:nvPr>
            <p:ph type="sldNum" sz="quarter" idx="12"/>
          </p:nvPr>
        </p:nvSpPr>
        <p:spPr/>
        <p:txBody>
          <a:bodyPr/>
          <a:lstStyle/>
          <a:p>
            <a:fld id="{36036031-D2B3-4CDA-94B4-38D2E2C38FA5}" type="slidenum">
              <a:rPr lang="en-GB" smtClean="0"/>
              <a:t>‹#›</a:t>
            </a:fld>
            <a:endParaRPr lang="en-GB"/>
          </a:p>
        </p:txBody>
      </p:sp>
    </p:spTree>
    <p:extLst>
      <p:ext uri="{BB962C8B-B14F-4D97-AF65-F5344CB8AC3E}">
        <p14:creationId xmlns:p14="http://schemas.microsoft.com/office/powerpoint/2010/main" val="302319415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45ED77-D8A1-7454-AD29-67DD75101E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103019-627B-D8FA-B593-41ECDD3CA1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D0AFC-BD9F-8A18-B2D3-221DF737479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7E110D6-C94B-C740-31BB-0ED67E4861A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BEE9786-E0B9-B918-2C2D-55B8647B4A9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3276040-0419-64E9-1308-4039888DA9F6}"/>
              </a:ext>
            </a:extLst>
          </p:cNvPr>
          <p:cNvSpPr>
            <a:spLocks noGrp="1"/>
          </p:cNvSpPr>
          <p:nvPr>
            <p:ph type="dt" sz="half" idx="10"/>
          </p:nvPr>
        </p:nvSpPr>
        <p:spPr/>
        <p:txBody>
          <a:bodyPr/>
          <a:lstStyle/>
          <a:p>
            <a:fld id="{CEE86455-DD58-4C5A-9337-E29863CFFDF0}" type="datetimeFigureOut">
              <a:rPr lang="en-GB" smtClean="0"/>
              <a:t>12/10/2025</a:t>
            </a:fld>
            <a:endParaRPr lang="en-GB"/>
          </a:p>
        </p:txBody>
      </p:sp>
      <p:sp>
        <p:nvSpPr>
          <p:cNvPr id="8" name="Footer Placeholder 7">
            <a:extLst>
              <a:ext uri="{FF2B5EF4-FFF2-40B4-BE49-F238E27FC236}">
                <a16:creationId xmlns:a16="http://schemas.microsoft.com/office/drawing/2014/main" id="{90A20E23-D80E-B9F6-BCF0-9F4C33860BC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6F50C1-81B4-4D51-003A-08344F6C1A3B}"/>
              </a:ext>
            </a:extLst>
          </p:cNvPr>
          <p:cNvSpPr>
            <a:spLocks noGrp="1"/>
          </p:cNvSpPr>
          <p:nvPr>
            <p:ph type="sldNum" sz="quarter" idx="12"/>
          </p:nvPr>
        </p:nvSpPr>
        <p:spPr/>
        <p:txBody>
          <a:bodyPr/>
          <a:lstStyle/>
          <a:p>
            <a:fld id="{36036031-D2B3-4CDA-94B4-38D2E2C38FA5}" type="slidenum">
              <a:rPr lang="en-GB" smtClean="0"/>
              <a:t>‹#›</a:t>
            </a:fld>
            <a:endParaRPr lang="en-GB"/>
          </a:p>
        </p:txBody>
      </p:sp>
    </p:spTree>
    <p:extLst>
      <p:ext uri="{BB962C8B-B14F-4D97-AF65-F5344CB8AC3E}">
        <p14:creationId xmlns:p14="http://schemas.microsoft.com/office/powerpoint/2010/main" val="106431079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C8C05-D0EF-E890-36C6-614BD8C3F57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AA768CD-D202-7616-427D-B95F60D73B02}"/>
              </a:ext>
            </a:extLst>
          </p:cNvPr>
          <p:cNvSpPr>
            <a:spLocks noGrp="1"/>
          </p:cNvSpPr>
          <p:nvPr>
            <p:ph type="dt" sz="half" idx="10"/>
          </p:nvPr>
        </p:nvSpPr>
        <p:spPr/>
        <p:txBody>
          <a:bodyPr/>
          <a:lstStyle/>
          <a:p>
            <a:fld id="{CEE86455-DD58-4C5A-9337-E29863CFFDF0}" type="datetimeFigureOut">
              <a:rPr lang="en-GB" smtClean="0"/>
              <a:t>12/10/2025</a:t>
            </a:fld>
            <a:endParaRPr lang="en-GB"/>
          </a:p>
        </p:txBody>
      </p:sp>
      <p:sp>
        <p:nvSpPr>
          <p:cNvPr id="4" name="Footer Placeholder 3">
            <a:extLst>
              <a:ext uri="{FF2B5EF4-FFF2-40B4-BE49-F238E27FC236}">
                <a16:creationId xmlns:a16="http://schemas.microsoft.com/office/drawing/2014/main" id="{5AFD56E8-2A47-6F35-E985-6D352C16F6A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3F0C05-955F-DF60-D5FA-BC86F120988B}"/>
              </a:ext>
            </a:extLst>
          </p:cNvPr>
          <p:cNvSpPr>
            <a:spLocks noGrp="1"/>
          </p:cNvSpPr>
          <p:nvPr>
            <p:ph type="sldNum" sz="quarter" idx="12"/>
          </p:nvPr>
        </p:nvSpPr>
        <p:spPr/>
        <p:txBody>
          <a:bodyPr/>
          <a:lstStyle/>
          <a:p>
            <a:fld id="{36036031-D2B3-4CDA-94B4-38D2E2C38FA5}" type="slidenum">
              <a:rPr lang="en-GB" smtClean="0"/>
              <a:t>‹#›</a:t>
            </a:fld>
            <a:endParaRPr lang="en-GB"/>
          </a:p>
        </p:txBody>
      </p:sp>
    </p:spTree>
    <p:extLst>
      <p:ext uri="{BB962C8B-B14F-4D97-AF65-F5344CB8AC3E}">
        <p14:creationId xmlns:p14="http://schemas.microsoft.com/office/powerpoint/2010/main" val="282014634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80B2B0F-6EAC-A5BE-3968-6FF510B54C8D}"/>
              </a:ext>
            </a:extLst>
          </p:cNvPr>
          <p:cNvSpPr>
            <a:spLocks noGrp="1"/>
          </p:cNvSpPr>
          <p:nvPr>
            <p:ph type="dt" sz="half" idx="10"/>
          </p:nvPr>
        </p:nvSpPr>
        <p:spPr/>
        <p:txBody>
          <a:bodyPr/>
          <a:lstStyle/>
          <a:p>
            <a:fld id="{CEE86455-DD58-4C5A-9337-E29863CFFDF0}" type="datetimeFigureOut">
              <a:rPr lang="en-GB" smtClean="0"/>
              <a:t>12/10/2025</a:t>
            </a:fld>
            <a:endParaRPr lang="en-GB"/>
          </a:p>
        </p:txBody>
      </p:sp>
      <p:sp>
        <p:nvSpPr>
          <p:cNvPr id="3" name="Footer Placeholder 2">
            <a:extLst>
              <a:ext uri="{FF2B5EF4-FFF2-40B4-BE49-F238E27FC236}">
                <a16:creationId xmlns:a16="http://schemas.microsoft.com/office/drawing/2014/main" id="{51B87B0C-74FD-DF59-4578-7F1B56EFE25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0710B32-D60A-5CC6-3AEE-6B9C956DE655}"/>
              </a:ext>
            </a:extLst>
          </p:cNvPr>
          <p:cNvSpPr>
            <a:spLocks noGrp="1"/>
          </p:cNvSpPr>
          <p:nvPr>
            <p:ph type="sldNum" sz="quarter" idx="12"/>
          </p:nvPr>
        </p:nvSpPr>
        <p:spPr/>
        <p:txBody>
          <a:bodyPr/>
          <a:lstStyle/>
          <a:p>
            <a:fld id="{36036031-D2B3-4CDA-94B4-38D2E2C38FA5}" type="slidenum">
              <a:rPr lang="en-GB" smtClean="0"/>
              <a:t>‹#›</a:t>
            </a:fld>
            <a:endParaRPr lang="en-GB"/>
          </a:p>
        </p:txBody>
      </p:sp>
    </p:spTree>
    <p:extLst>
      <p:ext uri="{BB962C8B-B14F-4D97-AF65-F5344CB8AC3E}">
        <p14:creationId xmlns:p14="http://schemas.microsoft.com/office/powerpoint/2010/main" val="2479117722"/>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6D128-27F4-163A-B46B-C3DCCB4C6D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2B17E2-4E3F-E606-A878-79D878B4AA2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0CCA6A-5819-988C-C1AE-1517DC50A2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6F9986-CDB1-90D1-6439-63A4D2547139}"/>
              </a:ext>
            </a:extLst>
          </p:cNvPr>
          <p:cNvSpPr>
            <a:spLocks noGrp="1"/>
          </p:cNvSpPr>
          <p:nvPr>
            <p:ph type="dt" sz="half" idx="10"/>
          </p:nvPr>
        </p:nvSpPr>
        <p:spPr/>
        <p:txBody>
          <a:bodyPr/>
          <a:lstStyle/>
          <a:p>
            <a:fld id="{CEE86455-DD58-4C5A-9337-E29863CFFDF0}" type="datetimeFigureOut">
              <a:rPr lang="en-GB" smtClean="0"/>
              <a:t>12/10/2025</a:t>
            </a:fld>
            <a:endParaRPr lang="en-GB"/>
          </a:p>
        </p:txBody>
      </p:sp>
      <p:sp>
        <p:nvSpPr>
          <p:cNvPr id="6" name="Footer Placeholder 5">
            <a:extLst>
              <a:ext uri="{FF2B5EF4-FFF2-40B4-BE49-F238E27FC236}">
                <a16:creationId xmlns:a16="http://schemas.microsoft.com/office/drawing/2014/main" id="{68848915-4A1C-A553-3511-CE26253209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AA94EF0-6261-343D-A47E-68CE0407C10E}"/>
              </a:ext>
            </a:extLst>
          </p:cNvPr>
          <p:cNvSpPr>
            <a:spLocks noGrp="1"/>
          </p:cNvSpPr>
          <p:nvPr>
            <p:ph type="sldNum" sz="quarter" idx="12"/>
          </p:nvPr>
        </p:nvSpPr>
        <p:spPr/>
        <p:txBody>
          <a:bodyPr/>
          <a:lstStyle/>
          <a:p>
            <a:fld id="{36036031-D2B3-4CDA-94B4-38D2E2C38FA5}" type="slidenum">
              <a:rPr lang="en-GB" smtClean="0"/>
              <a:t>‹#›</a:t>
            </a:fld>
            <a:endParaRPr lang="en-GB"/>
          </a:p>
        </p:txBody>
      </p:sp>
    </p:spTree>
    <p:extLst>
      <p:ext uri="{BB962C8B-B14F-4D97-AF65-F5344CB8AC3E}">
        <p14:creationId xmlns:p14="http://schemas.microsoft.com/office/powerpoint/2010/main" val="398744242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00370-D2DD-ABD9-6C8B-80106BE0BE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0C5DF9-AF8B-9744-734A-AE17944050C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F758935-52FB-DCC0-2E4B-B92691579C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6E7F23-EC8C-B2E2-D1E6-69E2BFD28F3D}"/>
              </a:ext>
            </a:extLst>
          </p:cNvPr>
          <p:cNvSpPr>
            <a:spLocks noGrp="1"/>
          </p:cNvSpPr>
          <p:nvPr>
            <p:ph type="dt" sz="half" idx="10"/>
          </p:nvPr>
        </p:nvSpPr>
        <p:spPr/>
        <p:txBody>
          <a:bodyPr/>
          <a:lstStyle/>
          <a:p>
            <a:fld id="{CEE86455-DD58-4C5A-9337-E29863CFFDF0}" type="datetimeFigureOut">
              <a:rPr lang="en-GB" smtClean="0"/>
              <a:t>12/10/2025</a:t>
            </a:fld>
            <a:endParaRPr lang="en-GB"/>
          </a:p>
        </p:txBody>
      </p:sp>
      <p:sp>
        <p:nvSpPr>
          <p:cNvPr id="6" name="Footer Placeholder 5">
            <a:extLst>
              <a:ext uri="{FF2B5EF4-FFF2-40B4-BE49-F238E27FC236}">
                <a16:creationId xmlns:a16="http://schemas.microsoft.com/office/drawing/2014/main" id="{0940CA49-4C70-D494-15D9-C51FB48AEB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74D091-C6CD-98A4-4E4B-8B56FDDFEE8B}"/>
              </a:ext>
            </a:extLst>
          </p:cNvPr>
          <p:cNvSpPr>
            <a:spLocks noGrp="1"/>
          </p:cNvSpPr>
          <p:nvPr>
            <p:ph type="sldNum" sz="quarter" idx="12"/>
          </p:nvPr>
        </p:nvSpPr>
        <p:spPr/>
        <p:txBody>
          <a:bodyPr/>
          <a:lstStyle/>
          <a:p>
            <a:fld id="{36036031-D2B3-4CDA-94B4-38D2E2C38FA5}" type="slidenum">
              <a:rPr lang="en-GB" smtClean="0"/>
              <a:t>‹#›</a:t>
            </a:fld>
            <a:endParaRPr lang="en-GB"/>
          </a:p>
        </p:txBody>
      </p:sp>
    </p:spTree>
    <p:extLst>
      <p:ext uri="{BB962C8B-B14F-4D97-AF65-F5344CB8AC3E}">
        <p14:creationId xmlns:p14="http://schemas.microsoft.com/office/powerpoint/2010/main" val="3603781518"/>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AB49C-2E58-7202-7CEC-211DC7AB709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E89DB7-CAF7-80C1-D73D-C64CD7CD93F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BAF3A2-1EDC-B64D-CFB1-0B8D09A4F899}"/>
              </a:ext>
            </a:extLst>
          </p:cNvPr>
          <p:cNvSpPr>
            <a:spLocks noGrp="1"/>
          </p:cNvSpPr>
          <p:nvPr>
            <p:ph type="dt" sz="half" idx="10"/>
          </p:nvPr>
        </p:nvSpPr>
        <p:spPr/>
        <p:txBody>
          <a:bodyPr/>
          <a:lstStyle/>
          <a:p>
            <a:fld id="{CEE86455-DD58-4C5A-9337-E29863CFFDF0}" type="datetimeFigureOut">
              <a:rPr lang="en-GB" smtClean="0"/>
              <a:t>12/10/2025</a:t>
            </a:fld>
            <a:endParaRPr lang="en-GB"/>
          </a:p>
        </p:txBody>
      </p:sp>
      <p:sp>
        <p:nvSpPr>
          <p:cNvPr id="5" name="Footer Placeholder 4">
            <a:extLst>
              <a:ext uri="{FF2B5EF4-FFF2-40B4-BE49-F238E27FC236}">
                <a16:creationId xmlns:a16="http://schemas.microsoft.com/office/drawing/2014/main" id="{A1804AA0-09B0-BCD5-CADA-3514F728F4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467CBC-8CF0-8FD1-AEDF-1BB185DB5638}"/>
              </a:ext>
            </a:extLst>
          </p:cNvPr>
          <p:cNvSpPr>
            <a:spLocks noGrp="1"/>
          </p:cNvSpPr>
          <p:nvPr>
            <p:ph type="sldNum" sz="quarter" idx="12"/>
          </p:nvPr>
        </p:nvSpPr>
        <p:spPr/>
        <p:txBody>
          <a:bodyPr/>
          <a:lstStyle/>
          <a:p>
            <a:fld id="{36036031-D2B3-4CDA-94B4-38D2E2C38FA5}" type="slidenum">
              <a:rPr lang="en-GB" smtClean="0"/>
              <a:t>‹#›</a:t>
            </a:fld>
            <a:endParaRPr lang="en-GB"/>
          </a:p>
        </p:txBody>
      </p:sp>
    </p:spTree>
    <p:extLst>
      <p:ext uri="{BB962C8B-B14F-4D97-AF65-F5344CB8AC3E}">
        <p14:creationId xmlns:p14="http://schemas.microsoft.com/office/powerpoint/2010/main" val="358824931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9597A7-F14E-89C7-1B3E-A01F0A740F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AF1B29-EFB7-3FD0-E5EE-1889068D4A0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3E8BAA-46E4-C3F9-E049-E56F105EFD57}"/>
              </a:ext>
            </a:extLst>
          </p:cNvPr>
          <p:cNvSpPr>
            <a:spLocks noGrp="1"/>
          </p:cNvSpPr>
          <p:nvPr>
            <p:ph type="dt" sz="half" idx="10"/>
          </p:nvPr>
        </p:nvSpPr>
        <p:spPr/>
        <p:txBody>
          <a:bodyPr/>
          <a:lstStyle/>
          <a:p>
            <a:fld id="{CEE86455-DD58-4C5A-9337-E29863CFFDF0}" type="datetimeFigureOut">
              <a:rPr lang="en-GB" smtClean="0"/>
              <a:t>12/10/2025</a:t>
            </a:fld>
            <a:endParaRPr lang="en-GB"/>
          </a:p>
        </p:txBody>
      </p:sp>
      <p:sp>
        <p:nvSpPr>
          <p:cNvPr id="5" name="Footer Placeholder 4">
            <a:extLst>
              <a:ext uri="{FF2B5EF4-FFF2-40B4-BE49-F238E27FC236}">
                <a16:creationId xmlns:a16="http://schemas.microsoft.com/office/drawing/2014/main" id="{260C1726-8A16-9E50-0D0C-7EBDE94B7D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38F35B-4A6A-5FBD-F943-DC4D19C159A5}"/>
              </a:ext>
            </a:extLst>
          </p:cNvPr>
          <p:cNvSpPr>
            <a:spLocks noGrp="1"/>
          </p:cNvSpPr>
          <p:nvPr>
            <p:ph type="sldNum" sz="quarter" idx="12"/>
          </p:nvPr>
        </p:nvSpPr>
        <p:spPr/>
        <p:txBody>
          <a:bodyPr/>
          <a:lstStyle/>
          <a:p>
            <a:fld id="{36036031-D2B3-4CDA-94B4-38D2E2C38FA5}" type="slidenum">
              <a:rPr lang="en-GB" smtClean="0"/>
              <a:t>‹#›</a:t>
            </a:fld>
            <a:endParaRPr lang="en-GB"/>
          </a:p>
        </p:txBody>
      </p:sp>
    </p:spTree>
    <p:extLst>
      <p:ext uri="{BB962C8B-B14F-4D97-AF65-F5344CB8AC3E}">
        <p14:creationId xmlns:p14="http://schemas.microsoft.com/office/powerpoint/2010/main" val="22013152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5" Type="http://schemas.openxmlformats.org/officeDocument/2006/relationships/slideLayout" Target="../slideLayouts/slideLayout5.xml" /><Relationship Id="rId10"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 /><Relationship Id="rId13" Type="http://schemas.openxmlformats.org/officeDocument/2006/relationships/slideLayout" Target="../slideLayouts/slideLayout22.xml" /><Relationship Id="rId18" Type="http://schemas.openxmlformats.org/officeDocument/2006/relationships/theme" Target="../theme/theme2.xml" /><Relationship Id="rId3" Type="http://schemas.openxmlformats.org/officeDocument/2006/relationships/slideLayout" Target="../slideLayouts/slideLayout12.xml" /><Relationship Id="rId21" Type="http://schemas.openxmlformats.org/officeDocument/2006/relationships/image" Target="../media/image8.png" /><Relationship Id="rId7" Type="http://schemas.openxmlformats.org/officeDocument/2006/relationships/slideLayout" Target="../slideLayouts/slideLayout16.xml" /><Relationship Id="rId12" Type="http://schemas.openxmlformats.org/officeDocument/2006/relationships/slideLayout" Target="../slideLayouts/slideLayout21.xml" /><Relationship Id="rId17" Type="http://schemas.openxmlformats.org/officeDocument/2006/relationships/slideLayout" Target="../slideLayouts/slideLayout26.xml" /><Relationship Id="rId2" Type="http://schemas.openxmlformats.org/officeDocument/2006/relationships/slideLayout" Target="../slideLayouts/slideLayout11.xml" /><Relationship Id="rId16" Type="http://schemas.openxmlformats.org/officeDocument/2006/relationships/slideLayout" Target="../slideLayouts/slideLayout25.xml" /><Relationship Id="rId20" Type="http://schemas.openxmlformats.org/officeDocument/2006/relationships/image" Target="../media/image7.png" /><Relationship Id="rId1" Type="http://schemas.openxmlformats.org/officeDocument/2006/relationships/slideLayout" Target="../slideLayouts/slideLayout10.xml" /><Relationship Id="rId6" Type="http://schemas.openxmlformats.org/officeDocument/2006/relationships/slideLayout" Target="../slideLayouts/slideLayout15.xml" /><Relationship Id="rId11" Type="http://schemas.openxmlformats.org/officeDocument/2006/relationships/slideLayout" Target="../slideLayouts/slideLayout20.xml" /><Relationship Id="rId5" Type="http://schemas.openxmlformats.org/officeDocument/2006/relationships/slideLayout" Target="../slideLayouts/slideLayout14.xml" /><Relationship Id="rId15" Type="http://schemas.openxmlformats.org/officeDocument/2006/relationships/slideLayout" Target="../slideLayouts/slideLayout24.xml" /><Relationship Id="rId10" Type="http://schemas.openxmlformats.org/officeDocument/2006/relationships/slideLayout" Target="../slideLayouts/slideLayout19.xml" /><Relationship Id="rId19" Type="http://schemas.openxmlformats.org/officeDocument/2006/relationships/image" Target="../media/image6.png" /><Relationship Id="rId4" Type="http://schemas.openxmlformats.org/officeDocument/2006/relationships/slideLayout" Target="../slideLayouts/slideLayout13.xml" /><Relationship Id="rId9" Type="http://schemas.openxmlformats.org/officeDocument/2006/relationships/slideLayout" Target="../slideLayouts/slideLayout18.xml" /><Relationship Id="rId14" Type="http://schemas.openxmlformats.org/officeDocument/2006/relationships/slideLayout" Target="../slideLayouts/slideLayout23.xml" /><Relationship Id="rId22" Type="http://schemas.openxmlformats.org/officeDocument/2006/relationships/image" Target="../media/image9.png" /></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4.xml" /><Relationship Id="rId13" Type="http://schemas.openxmlformats.org/officeDocument/2006/relationships/slideLayout" Target="../slideLayouts/slideLayout39.xml" /><Relationship Id="rId18" Type="http://schemas.openxmlformats.org/officeDocument/2006/relationships/theme" Target="../theme/theme3.xml" /><Relationship Id="rId3" Type="http://schemas.openxmlformats.org/officeDocument/2006/relationships/slideLayout" Target="../slideLayouts/slideLayout29.xml" /><Relationship Id="rId21" Type="http://schemas.openxmlformats.org/officeDocument/2006/relationships/image" Target="../media/image8.png" /><Relationship Id="rId7" Type="http://schemas.openxmlformats.org/officeDocument/2006/relationships/slideLayout" Target="../slideLayouts/slideLayout33.xml" /><Relationship Id="rId12" Type="http://schemas.openxmlformats.org/officeDocument/2006/relationships/slideLayout" Target="../slideLayouts/slideLayout38.xml" /><Relationship Id="rId17" Type="http://schemas.openxmlformats.org/officeDocument/2006/relationships/slideLayout" Target="../slideLayouts/slideLayout43.xml" /><Relationship Id="rId2" Type="http://schemas.openxmlformats.org/officeDocument/2006/relationships/slideLayout" Target="../slideLayouts/slideLayout28.xml" /><Relationship Id="rId16" Type="http://schemas.openxmlformats.org/officeDocument/2006/relationships/slideLayout" Target="../slideLayouts/slideLayout42.xml" /><Relationship Id="rId20" Type="http://schemas.openxmlformats.org/officeDocument/2006/relationships/image" Target="../media/image7.png" /><Relationship Id="rId1" Type="http://schemas.openxmlformats.org/officeDocument/2006/relationships/slideLayout" Target="../slideLayouts/slideLayout27.xml" /><Relationship Id="rId6" Type="http://schemas.openxmlformats.org/officeDocument/2006/relationships/slideLayout" Target="../slideLayouts/slideLayout32.xml" /><Relationship Id="rId11" Type="http://schemas.openxmlformats.org/officeDocument/2006/relationships/slideLayout" Target="../slideLayouts/slideLayout37.xml" /><Relationship Id="rId5" Type="http://schemas.openxmlformats.org/officeDocument/2006/relationships/slideLayout" Target="../slideLayouts/slideLayout31.xml" /><Relationship Id="rId15" Type="http://schemas.openxmlformats.org/officeDocument/2006/relationships/slideLayout" Target="../slideLayouts/slideLayout41.xml" /><Relationship Id="rId10" Type="http://schemas.openxmlformats.org/officeDocument/2006/relationships/slideLayout" Target="../slideLayouts/slideLayout36.xml" /><Relationship Id="rId19" Type="http://schemas.openxmlformats.org/officeDocument/2006/relationships/image" Target="../media/image6.png" /><Relationship Id="rId4" Type="http://schemas.openxmlformats.org/officeDocument/2006/relationships/slideLayout" Target="../slideLayouts/slideLayout30.xml" /><Relationship Id="rId9" Type="http://schemas.openxmlformats.org/officeDocument/2006/relationships/slideLayout" Target="../slideLayouts/slideLayout35.xml" /><Relationship Id="rId14" Type="http://schemas.openxmlformats.org/officeDocument/2006/relationships/slideLayout" Target="../slideLayouts/slideLayout40.xml" /><Relationship Id="rId22" Type="http://schemas.openxmlformats.org/officeDocument/2006/relationships/image" Target="../media/image9.png" /></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1.xml" /><Relationship Id="rId3" Type="http://schemas.openxmlformats.org/officeDocument/2006/relationships/slideLayout" Target="../slideLayouts/slideLayout46.xml" /><Relationship Id="rId7" Type="http://schemas.openxmlformats.org/officeDocument/2006/relationships/slideLayout" Target="../slideLayouts/slideLayout50.xml" /><Relationship Id="rId12" Type="http://schemas.openxmlformats.org/officeDocument/2006/relationships/theme" Target="../theme/theme4.xml" /><Relationship Id="rId2" Type="http://schemas.openxmlformats.org/officeDocument/2006/relationships/slideLayout" Target="../slideLayouts/slideLayout45.xml" /><Relationship Id="rId1" Type="http://schemas.openxmlformats.org/officeDocument/2006/relationships/slideLayout" Target="../slideLayouts/slideLayout44.xml" /><Relationship Id="rId6" Type="http://schemas.openxmlformats.org/officeDocument/2006/relationships/slideLayout" Target="../slideLayouts/slideLayout49.xml" /><Relationship Id="rId11" Type="http://schemas.openxmlformats.org/officeDocument/2006/relationships/slideLayout" Target="../slideLayouts/slideLayout54.xml" /><Relationship Id="rId5" Type="http://schemas.openxmlformats.org/officeDocument/2006/relationships/slideLayout" Target="../slideLayouts/slideLayout48.xml" /><Relationship Id="rId10" Type="http://schemas.openxmlformats.org/officeDocument/2006/relationships/slideLayout" Target="../slideLayouts/slideLayout53.xml" /><Relationship Id="rId4" Type="http://schemas.openxmlformats.org/officeDocument/2006/relationships/slideLayout" Target="../slideLayouts/slideLayout47.xml" /><Relationship Id="rId9" Type="http://schemas.openxmlformats.org/officeDocument/2006/relationships/slideLayout" Target="../slideLayouts/slideLayout52.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tx1"/>
            </a:gs>
            <a:gs pos="99000">
              <a:srgbClr val="05202E"/>
            </a:gs>
          </a:gsLst>
          <a:lin ang="5400000" scaled="1"/>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3EA418-19D1-0D4D-BE52-40A86E32FB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12BAE0C-5187-A64D-A481-E69245670354}"/>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F9759C05-48F5-9346-8256-5B61C6990E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lang="en-GB" sz="1200">
                <a:solidFill>
                  <a:schemeClr val="bg1"/>
                </a:solidFill>
                <a:latin typeface="+mj-lt"/>
                <a:cs typeface="Biome" panose="020B0503030204020804" pitchFamily="34" charset="0"/>
              </a:defRPr>
            </a:lvl1pPr>
          </a:lstStyle>
          <a:p>
            <a:pPr rtl="0"/>
            <a:endParaRPr lang="en-GB" dirty="0"/>
          </a:p>
        </p:txBody>
      </p:sp>
      <p:sp>
        <p:nvSpPr>
          <p:cNvPr id="5" name="Footer Placeholder 4">
            <a:extLst>
              <a:ext uri="{FF2B5EF4-FFF2-40B4-BE49-F238E27FC236}">
                <a16:creationId xmlns:a16="http://schemas.microsoft.com/office/drawing/2014/main" id="{84175D63-7351-9C4A-AEE0-10E27B3B6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lang="en-GB" sz="1200">
                <a:solidFill>
                  <a:schemeClr val="bg1"/>
                </a:solidFill>
                <a:latin typeface="+mj-lt"/>
                <a:cs typeface="Biome" panose="020B0503030204020804" pitchFamily="34" charset="0"/>
              </a:defRPr>
            </a:lvl1pPr>
          </a:lstStyle>
          <a:p>
            <a:pPr rtl="0"/>
            <a:r>
              <a:rPr lang="en-GB"/>
              <a:t>Scientific findings</a:t>
            </a:r>
          </a:p>
        </p:txBody>
      </p:sp>
      <p:sp>
        <p:nvSpPr>
          <p:cNvPr id="6" name="Slide Number Placeholder 5">
            <a:extLst>
              <a:ext uri="{FF2B5EF4-FFF2-40B4-BE49-F238E27FC236}">
                <a16:creationId xmlns:a16="http://schemas.microsoft.com/office/drawing/2014/main" id="{7350889F-2BBA-5F45-95BC-BEA6688167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noAutofit/>
          </a:bodyPr>
          <a:lstStyle>
            <a:lvl1pPr algn="r">
              <a:defRPr lang="en-GB" sz="1200">
                <a:solidFill>
                  <a:schemeClr val="bg1"/>
                </a:solidFill>
                <a:latin typeface="+mj-lt"/>
                <a:cs typeface="Biome" panose="020B0503030204020804" pitchFamily="34" charset="0"/>
              </a:defRPr>
            </a:lvl1pPr>
          </a:lstStyle>
          <a:p>
            <a:pPr rtl="0"/>
            <a:fld id="{FE024F78-56A6-7740-B68D-8D4D026EDF3F}" type="slidenum">
              <a:rPr lang="en-GB" smtClean="0"/>
              <a:pPr/>
              <a:t>‹#›</a:t>
            </a:fld>
            <a:endParaRPr lang="en-GB" dirty="0"/>
          </a:p>
        </p:txBody>
      </p:sp>
    </p:spTree>
    <p:extLst>
      <p:ext uri="{BB962C8B-B14F-4D97-AF65-F5344CB8AC3E}">
        <p14:creationId xmlns:p14="http://schemas.microsoft.com/office/powerpoint/2010/main" val="1955693199"/>
      </p:ext>
    </p:extLst>
  </p:cSld>
  <p:clrMap bg1="lt1" tx1="dk1" bg2="lt2" tx2="dk2" accent1="accent1" accent2="accent2" accent3="accent3" accent4="accent4" accent5="accent5" accent6="accent6" hlink="hlink" folHlink="folHlink"/>
  <p:sldLayoutIdLst>
    <p:sldLayoutId id="2147483657" r:id="rId1"/>
    <p:sldLayoutId id="2147483661" r:id="rId2"/>
    <p:sldLayoutId id="2147483658" r:id="rId3"/>
    <p:sldLayoutId id="2147483664" r:id="rId4"/>
    <p:sldLayoutId id="2147483650" r:id="rId5"/>
    <p:sldLayoutId id="2147483666" r:id="rId6"/>
    <p:sldLayoutId id="2147483659" r:id="rId7"/>
    <p:sldLayoutId id="2147483660" r:id="rId8"/>
    <p:sldLayoutId id="2147483663" r:id="rId9"/>
  </p:sldLayoutIdLst>
  <p:hf hdr="0" dt="0"/>
  <p:txStyles>
    <p:titleStyle>
      <a:lvl1pPr algn="l" defTabSz="914400" rtl="0" eaLnBrk="1" latinLnBrk="0" hangingPunct="1">
        <a:lnSpc>
          <a:spcPct val="90000"/>
        </a:lnSpc>
        <a:spcBef>
          <a:spcPct val="0"/>
        </a:spcBef>
        <a:buNone/>
        <a:defRPr lang="en-GB" sz="4400" kern="1200">
          <a:solidFill>
            <a:schemeClr val="bg1"/>
          </a:solidFill>
          <a:latin typeface="+mj-lt"/>
          <a:ea typeface="+mj-ea"/>
          <a:cs typeface="Biome" panose="020B0503030204020804" pitchFamily="34" charset="0"/>
        </a:defRPr>
      </a:lvl1pPr>
    </p:titleStyle>
    <p:bodyStyle>
      <a:lvl1pPr marL="0" indent="0" algn="l" defTabSz="914400" rtl="0" eaLnBrk="1" latinLnBrk="0" hangingPunct="1">
        <a:lnSpc>
          <a:spcPct val="90000"/>
        </a:lnSpc>
        <a:spcBef>
          <a:spcPts val="1000"/>
        </a:spcBef>
        <a:buFont typeface="Arial" panose="020B0604020202020204" pitchFamily="34" charset="0"/>
        <a:buNone/>
        <a:defRPr lang="en-GB" sz="2800" kern="1200">
          <a:solidFill>
            <a:schemeClr val="accent3"/>
          </a:solidFill>
          <a:latin typeface="+mj-lt"/>
          <a:ea typeface="+mn-ea"/>
          <a:cs typeface="Biome" panose="020B0503030204020804" pitchFamily="34" charset="0"/>
        </a:defRPr>
      </a:lvl1pPr>
      <a:lvl2pPr marL="800100" indent="-342900" algn="l" defTabSz="914400" rtl="0" eaLnBrk="1" latinLnBrk="0" hangingPunct="1">
        <a:lnSpc>
          <a:spcPct val="90000"/>
        </a:lnSpc>
        <a:spcBef>
          <a:spcPts val="500"/>
        </a:spcBef>
        <a:buClr>
          <a:schemeClr val="accent6"/>
        </a:buClr>
        <a:buFont typeface="Arial" panose="020B0604020202020204" pitchFamily="34" charset="0"/>
        <a:buChar char="•"/>
        <a:defRPr lang="en-GB" sz="2400" kern="1200">
          <a:solidFill>
            <a:schemeClr val="bg1"/>
          </a:solidFill>
          <a:latin typeface="+mn-lt"/>
          <a:ea typeface="+mn-ea"/>
          <a:cs typeface="+mn-cs"/>
        </a:defRPr>
      </a:lvl2pPr>
      <a:lvl3pPr marL="1257300" indent="-342900" algn="l" defTabSz="914400" rtl="0" eaLnBrk="1" latinLnBrk="0" hangingPunct="1">
        <a:lnSpc>
          <a:spcPct val="90000"/>
        </a:lnSpc>
        <a:spcBef>
          <a:spcPts val="500"/>
        </a:spcBef>
        <a:buClr>
          <a:schemeClr val="accent6"/>
        </a:buClr>
        <a:buFont typeface="Arial" panose="020B0604020202020204" pitchFamily="34" charset="0"/>
        <a:buChar char="•"/>
        <a:defRPr lang="en-GB" sz="2000" kern="1200">
          <a:solidFill>
            <a:schemeClr val="bg1"/>
          </a:solidFill>
          <a:latin typeface="+mn-lt"/>
          <a:ea typeface="+mn-ea"/>
          <a:cs typeface="+mn-cs"/>
        </a:defRPr>
      </a:lvl3pPr>
      <a:lvl4pPr marL="1657350" indent="-285750" algn="l" defTabSz="914400" rtl="0" eaLnBrk="1" latinLnBrk="0" hangingPunct="1">
        <a:lnSpc>
          <a:spcPct val="90000"/>
        </a:lnSpc>
        <a:spcBef>
          <a:spcPts val="500"/>
        </a:spcBef>
        <a:buClr>
          <a:schemeClr val="accent6"/>
        </a:buClr>
        <a:buFont typeface="Arial" panose="020B0604020202020204" pitchFamily="34" charset="0"/>
        <a:buChar char="•"/>
        <a:defRPr lang="en-GB" sz="1800" kern="1200">
          <a:solidFill>
            <a:schemeClr val="bg1"/>
          </a:solidFill>
          <a:latin typeface="+mn-lt"/>
          <a:ea typeface="+mn-ea"/>
          <a:cs typeface="+mn-cs"/>
        </a:defRPr>
      </a:lvl4pPr>
      <a:lvl5pPr marL="2114550" indent="-285750" algn="l" defTabSz="914400" rtl="0" eaLnBrk="1" latinLnBrk="0" hangingPunct="1">
        <a:lnSpc>
          <a:spcPct val="90000"/>
        </a:lnSpc>
        <a:spcBef>
          <a:spcPts val="500"/>
        </a:spcBef>
        <a:buClr>
          <a:schemeClr val="accent6"/>
        </a:buClr>
        <a:buFont typeface="Arial" panose="020B0604020202020204" pitchFamily="34" charset="0"/>
        <a:buChar char="•"/>
        <a:defRPr lang="en-GB"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pattFill prst="sphere">
          <a:fgClr>
            <a:schemeClr val="accent1"/>
          </a:fgClr>
          <a:bgClr>
            <a:schemeClr val="bg1"/>
          </a:bgClr>
        </a:patt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10/12/2025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2392387526"/>
      </p:ext>
    </p:extLst>
  </p:cSld>
  <p:clrMap bg1="dk1" tx1="lt1" bg2="dk2" tx2="lt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 id="2147483680" r:id="rId13"/>
    <p:sldLayoutId id="2147483681" r:id="rId14"/>
    <p:sldLayoutId id="2147483682" r:id="rId15"/>
    <p:sldLayoutId id="2147483683" r:id="rId16"/>
    <p:sldLayoutId id="2147483684"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pattFill prst="pct5">
          <a:fgClr>
            <a:schemeClr val="accent1"/>
          </a:fgClr>
          <a:bgClr>
            <a:schemeClr val="bg1"/>
          </a:bgClr>
        </a:patt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1BEF0D-F0BB-DE4B-95CE-6DB70DBA9567}" type="datetimeFigureOut">
              <a:rPr lang="en-US" smtClean="0"/>
              <a:pPr/>
              <a:t>10/12/2025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22296669"/>
      </p:ext>
    </p:extLst>
  </p:cSld>
  <p:clrMap bg1="dk1" tx1="lt1" bg2="dk2" tx2="lt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 id="2147483698" r:id="rId13"/>
    <p:sldLayoutId id="2147483699" r:id="rId14"/>
    <p:sldLayoutId id="2147483700" r:id="rId15"/>
    <p:sldLayoutId id="2147483701" r:id="rId16"/>
    <p:sldLayoutId id="2147483702"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BBB3AD-D08B-D446-7F25-538FEDBB7C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A95625-5865-4048-1BD3-462067FD14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F96C62-A9E2-6A49-CE99-5012515029A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EE86455-DD58-4C5A-9337-E29863CFFDF0}" type="datetimeFigureOut">
              <a:rPr lang="en-GB" smtClean="0"/>
              <a:t>12/10/2025</a:t>
            </a:fld>
            <a:endParaRPr lang="en-GB"/>
          </a:p>
        </p:txBody>
      </p:sp>
      <p:sp>
        <p:nvSpPr>
          <p:cNvPr id="5" name="Footer Placeholder 4">
            <a:extLst>
              <a:ext uri="{FF2B5EF4-FFF2-40B4-BE49-F238E27FC236}">
                <a16:creationId xmlns:a16="http://schemas.microsoft.com/office/drawing/2014/main" id="{7D9B9AD7-2A84-A0AD-201E-032ABB6C2F1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F6292EE-DDF7-820B-EB70-B0E5486D4E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6036031-D2B3-4CDA-94B4-38D2E2C38FA5}" type="slidenum">
              <a:rPr lang="en-GB" smtClean="0"/>
              <a:t>‹#›</a:t>
            </a:fld>
            <a:endParaRPr lang="en-GB"/>
          </a:p>
        </p:txBody>
      </p:sp>
    </p:spTree>
    <p:extLst>
      <p:ext uri="{BB962C8B-B14F-4D97-AF65-F5344CB8AC3E}">
        <p14:creationId xmlns:p14="http://schemas.microsoft.com/office/powerpoint/2010/main" val="1448483564"/>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 id="2147483712" r:id="rId9"/>
    <p:sldLayoutId id="2147483713" r:id="rId10"/>
    <p:sldLayoutId id="214748371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9.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0.xml" /></Relationships>
</file>

<file path=ppt/slides/_rels/slide7.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image" Target="../media/image10.jpeg" /><Relationship Id="rId1" Type="http://schemas.openxmlformats.org/officeDocument/2006/relationships/slideLayout" Target="../slideLayouts/slideLayout44.xml" /></Relationships>
</file>

<file path=ppt/slides/_rels/slide8.xml.rels><?xml version="1.0" encoding="UTF-8" standalone="yes"?>
<Relationships xmlns="http://schemas.openxmlformats.org/package/2006/relationships"><Relationship Id="rId2" Type="http://schemas.openxmlformats.org/officeDocument/2006/relationships/image" Target="../media/image12.png" /><Relationship Id="rId1" Type="http://schemas.openxmlformats.org/officeDocument/2006/relationships/slideLayout" Target="../slideLayouts/slideLayout50.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0.xml" /></Relationships>
</file>

<file path=ppt/slides/_rels/slide10.xml.rels><?xml version="1.0" encoding="UTF-8" standalone="yes"?>
<Relationships xmlns="http://schemas.openxmlformats.org/package/2006/relationships"><Relationship Id="rId2" Type="http://schemas.openxmlformats.org/officeDocument/2006/relationships/image" Target="../media/image13.png" /><Relationship Id="rId1" Type="http://schemas.openxmlformats.org/officeDocument/2006/relationships/slideLayout" Target="../slideLayouts/slideLayout10.xml" /></Relationships>
</file>

<file path=ppt/slides/_rels/slide11.xml.rels><?xml version="1.0" encoding="UTF-8" standalone="yes"?>
<Relationships xmlns="http://schemas.openxmlformats.org/package/2006/relationships"><Relationship Id="rId2" Type="http://schemas.openxmlformats.org/officeDocument/2006/relationships/image" Target="../media/image14.png" /><Relationship Id="rId1" Type="http://schemas.openxmlformats.org/officeDocument/2006/relationships/slideLayout" Target="../slideLayouts/slideLayout11.xml" /></Relationships>
</file>

<file path=ppt/slides/_rels/slide12.xml.rels><?xml version="1.0" encoding="UTF-8" standalone="yes"?>
<Relationships xmlns="http://schemas.openxmlformats.org/package/2006/relationships"><Relationship Id="rId2" Type="http://schemas.openxmlformats.org/officeDocument/2006/relationships/image" Target="../media/image15.png" /><Relationship Id="rId1" Type="http://schemas.openxmlformats.org/officeDocument/2006/relationships/slideLayout" Target="../slideLayouts/slideLayout11.xml" /></Relationships>
</file>

<file path=ppt/slides/_rels/slide13.xml.rels><?xml version="1.0" encoding="UTF-8" standalone="yes"?>
<Relationships xmlns="http://schemas.openxmlformats.org/package/2006/relationships"><Relationship Id="rId2" Type="http://schemas.openxmlformats.org/officeDocument/2006/relationships/image" Target="../media/image16.png" /><Relationship Id="rId1" Type="http://schemas.openxmlformats.org/officeDocument/2006/relationships/slideLayout" Target="../slideLayouts/slideLayout11.xml" /></Relationships>
</file>

<file path=ppt/slides/_rels/slide14.xml.rels><?xml version="1.0" encoding="UTF-8" standalone="yes"?>
<Relationships xmlns="http://schemas.openxmlformats.org/package/2006/relationships"><Relationship Id="rId2" Type="http://schemas.openxmlformats.org/officeDocument/2006/relationships/image" Target="../media/image17.png" /><Relationship Id="rId1" Type="http://schemas.openxmlformats.org/officeDocument/2006/relationships/slideLayout" Target="../slideLayouts/slideLayout11.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1.xml" /></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7.xml" /></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8.xml" /></Relationships>
</file>

<file path=ppt/slides/_rels/slide20.xml.rels><?xml version="1.0" encoding="UTF-8" standalone="yes"?>
<Relationships xmlns="http://schemas.openxmlformats.org/package/2006/relationships"><Relationship Id="rId2" Type="http://schemas.openxmlformats.org/officeDocument/2006/relationships/image" Target="../media/image18.bin" /><Relationship Id="rId1" Type="http://schemas.openxmlformats.org/officeDocument/2006/relationships/slideLayout" Target="../slideLayouts/slideLayout28.xml" /></Relationships>
</file>

<file path=ppt/slides/_rels/slide21.xml.rels><?xml version="1.0" encoding="UTF-8" standalone="yes"?>
<Relationships xmlns="http://schemas.openxmlformats.org/package/2006/relationships"><Relationship Id="rId2" Type="http://schemas.openxmlformats.org/officeDocument/2006/relationships/image" Target="../media/image19.bin" /><Relationship Id="rId1" Type="http://schemas.openxmlformats.org/officeDocument/2006/relationships/slideLayout" Target="../slideLayouts/slideLayout28.xml" /></Relationships>
</file>

<file path=ppt/slides/_rels/slide22.xml.rels><?xml version="1.0" encoding="UTF-8" standalone="yes"?>
<Relationships xmlns="http://schemas.openxmlformats.org/package/2006/relationships"><Relationship Id="rId2" Type="http://schemas.openxmlformats.org/officeDocument/2006/relationships/image" Target="../media/image20.jpg" /><Relationship Id="rId1" Type="http://schemas.openxmlformats.org/officeDocument/2006/relationships/slideLayout" Target="../slideLayouts/slideLayout28.xml" /></Relationships>
</file>

<file path=ppt/slides/_rels/slide23.xml.rels><?xml version="1.0" encoding="UTF-8" standalone="yes"?>
<Relationships xmlns="http://schemas.openxmlformats.org/package/2006/relationships"><Relationship Id="rId2" Type="http://schemas.openxmlformats.org/officeDocument/2006/relationships/image" Target="../media/image21.bin" /><Relationship Id="rId1" Type="http://schemas.openxmlformats.org/officeDocument/2006/relationships/slideLayout" Target="../slideLayouts/slideLayout28.xml" /></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8.xml" /></Relationships>
</file>

<file path=ppt/slides/_rels/slide25.xml.rels><?xml version="1.0" encoding="UTF-8" standalone="yes"?>
<Relationships xmlns="http://schemas.openxmlformats.org/package/2006/relationships"><Relationship Id="rId2" Type="http://schemas.openxmlformats.org/officeDocument/2006/relationships/image" Target="../media/image22.jpeg" /><Relationship Id="rId1" Type="http://schemas.openxmlformats.org/officeDocument/2006/relationships/slideLayout" Target="../slideLayouts/slideLayout50.xml" /></Relationships>
</file>

<file path=ppt/slides/_rels/slide26.xml.rels><?xml version="1.0" encoding="UTF-8" standalone="yes"?>
<Relationships xmlns="http://schemas.openxmlformats.org/package/2006/relationships"><Relationship Id="rId2" Type="http://schemas.openxmlformats.org/officeDocument/2006/relationships/image" Target="../media/image23.jpeg" /><Relationship Id="rId1" Type="http://schemas.openxmlformats.org/officeDocument/2006/relationships/slideLayout" Target="../slideLayouts/slideLayout50.xml" /></Relationships>
</file>

<file path=ppt/slides/_rels/slide27.xml.rels><?xml version="1.0" encoding="UTF-8" standalone="yes"?>
<Relationships xmlns="http://schemas.openxmlformats.org/package/2006/relationships"><Relationship Id="rId2" Type="http://schemas.openxmlformats.org/officeDocument/2006/relationships/image" Target="../media/image24.jpeg" /><Relationship Id="rId1" Type="http://schemas.openxmlformats.org/officeDocument/2006/relationships/slideLayout" Target="../slideLayouts/slideLayout50.xml" /></Relationships>
</file>

<file path=ppt/slides/_rels/slide28.xml.rels><?xml version="1.0" encoding="UTF-8" standalone="yes"?>
<Relationships xmlns="http://schemas.openxmlformats.org/package/2006/relationships"><Relationship Id="rId2" Type="http://schemas.openxmlformats.org/officeDocument/2006/relationships/image" Target="../media/image25.jpeg" /><Relationship Id="rId1" Type="http://schemas.openxmlformats.org/officeDocument/2006/relationships/slideLayout" Target="../slideLayouts/slideLayout50.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a:extLst>
              <a:ext uri="{FF2B5EF4-FFF2-40B4-BE49-F238E27FC236}">
                <a16:creationId xmlns:a16="http://schemas.microsoft.com/office/drawing/2014/main" id="{2981AB9E-AF0F-CAD0-2DD2-D640FB871E66}"/>
              </a:ext>
            </a:extLst>
          </p:cNvPr>
          <p:cNvSpPr>
            <a:spLocks noGrp="1"/>
          </p:cNvSpPr>
          <p:nvPr>
            <p:ph type="subTitle" idx="1"/>
          </p:nvPr>
        </p:nvSpPr>
        <p:spPr>
          <a:xfrm>
            <a:off x="3209364" y="1618585"/>
            <a:ext cx="6472517" cy="1036613"/>
          </a:xfrm>
        </p:spPr>
        <p:txBody>
          <a:bodyPr rtlCol="0"/>
          <a:lstStyle>
            <a:defPPr>
              <a:defRPr lang="en-GB"/>
            </a:defPPr>
          </a:lstStyle>
          <a:p>
            <a:pPr rtl="0"/>
            <a:r>
              <a:rPr lang="en-GB" b="1" dirty="0">
                <a:solidFill>
                  <a:schemeClr val="accent6">
                    <a:lumMod val="60000"/>
                    <a:lumOff val="40000"/>
                  </a:schemeClr>
                </a:solidFill>
              </a:rPr>
              <a:t>Digital Skills and Research Methods </a:t>
            </a:r>
          </a:p>
        </p:txBody>
      </p:sp>
      <p:sp>
        <p:nvSpPr>
          <p:cNvPr id="3" name="Text Placeholder 2">
            <a:extLst>
              <a:ext uri="{FF2B5EF4-FFF2-40B4-BE49-F238E27FC236}">
                <a16:creationId xmlns:a16="http://schemas.microsoft.com/office/drawing/2014/main" id="{B8DDCA66-AFF2-6563-D886-02501959F735}"/>
              </a:ext>
            </a:extLst>
          </p:cNvPr>
          <p:cNvSpPr>
            <a:spLocks noGrp="1"/>
          </p:cNvSpPr>
          <p:nvPr>
            <p:ph type="body" sz="quarter" idx="10"/>
          </p:nvPr>
        </p:nvSpPr>
        <p:spPr>
          <a:xfrm>
            <a:off x="98612" y="4350877"/>
            <a:ext cx="12192000" cy="1323440"/>
          </a:xfrm>
        </p:spPr>
        <p:txBody>
          <a:bodyPr rtlCol="0"/>
          <a:lstStyle>
            <a:defPPr>
              <a:defRPr lang="en-GB"/>
            </a:defPPr>
          </a:lstStyle>
          <a:p>
            <a:r>
              <a:rPr lang="en-GB" b="1" u="sng" dirty="0">
                <a:solidFill>
                  <a:schemeClr val="accent6">
                    <a:lumMod val="60000"/>
                    <a:lumOff val="40000"/>
                  </a:schemeClr>
                </a:solidFill>
                <a:latin typeface="Biome Light" panose="020B0303030204020804" pitchFamily="34" charset="0"/>
                <a:cs typeface="Biome Light" panose="020B0303030204020804" pitchFamily="34" charset="0"/>
              </a:rPr>
              <a:t>Neelam Sumundar ​</a:t>
            </a:r>
          </a:p>
          <a:p>
            <a:r>
              <a:rPr lang="en-GB" b="1" u="sng" dirty="0">
                <a:solidFill>
                  <a:schemeClr val="accent6">
                    <a:lumMod val="60000"/>
                    <a:lumOff val="40000"/>
                  </a:schemeClr>
                </a:solidFill>
                <a:latin typeface="Biome Light" panose="020B0303030204020804" pitchFamily="34" charset="0"/>
                <a:cs typeface="Biome Light" panose="020B0303030204020804" pitchFamily="34" charset="0"/>
              </a:rPr>
              <a:t>LCH S4007 </a:t>
            </a:r>
          </a:p>
          <a:p>
            <a:r>
              <a:rPr lang="en-GB" b="1" u="sng" dirty="0">
                <a:solidFill>
                  <a:schemeClr val="accent6">
                    <a:lumMod val="60000"/>
                    <a:lumOff val="40000"/>
                  </a:schemeClr>
                </a:solidFill>
                <a:latin typeface="Biome Light" panose="020B0303030204020804" pitchFamily="34" charset="0"/>
                <a:cs typeface="Biome Light" panose="020B0303030204020804" pitchFamily="34" charset="0"/>
              </a:rPr>
              <a:t>Lecture Ali </a:t>
            </a:r>
          </a:p>
          <a:p>
            <a:r>
              <a:rPr lang="en-GB" b="1" u="sng" dirty="0">
                <a:solidFill>
                  <a:schemeClr val="accent6">
                    <a:lumMod val="60000"/>
                    <a:lumOff val="40000"/>
                  </a:schemeClr>
                </a:solidFill>
                <a:latin typeface="Biome Light" panose="020B0303030204020804" pitchFamily="34" charset="0"/>
                <a:cs typeface="Biome Light" panose="020B0303030204020804" pitchFamily="34" charset="0"/>
              </a:rPr>
              <a:t>Digital Skills And Research Methods</a:t>
            </a:r>
          </a:p>
          <a:p>
            <a:r>
              <a:rPr lang="en-GB" b="1" u="sng" dirty="0">
                <a:solidFill>
                  <a:schemeClr val="accent6">
                    <a:lumMod val="60000"/>
                    <a:lumOff val="40000"/>
                  </a:schemeClr>
                </a:solidFill>
                <a:latin typeface="Biome Light" panose="020B0303030204020804" pitchFamily="34" charset="0"/>
                <a:cs typeface="Biome Light" panose="020B0303030204020804" pitchFamily="34" charset="0"/>
              </a:rPr>
              <a:t> </a:t>
            </a:r>
          </a:p>
          <a:p>
            <a:pPr rtl="0"/>
            <a:r>
              <a:rPr lang="en-GB" b="1" u="sng" dirty="0">
                <a:latin typeface="Biome Light" panose="020B0303030204020804" pitchFamily="34" charset="0"/>
                <a:cs typeface="Biome Light" panose="020B0303030204020804" pitchFamily="34" charset="0"/>
              </a:rPr>
              <a:t> </a:t>
            </a:r>
          </a:p>
        </p:txBody>
      </p:sp>
    </p:spTree>
    <p:extLst>
      <p:ext uri="{BB962C8B-B14F-4D97-AF65-F5344CB8AC3E}">
        <p14:creationId xmlns:p14="http://schemas.microsoft.com/office/powerpoint/2010/main" val="2498031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58ABCF-B0F6-3B9E-078F-2A8A22C56DAA}"/>
              </a:ext>
            </a:extLst>
          </p:cNvPr>
          <p:cNvSpPr>
            <a:spLocks noGrp="1"/>
          </p:cNvSpPr>
          <p:nvPr>
            <p:ph type="title"/>
          </p:nvPr>
        </p:nvSpPr>
        <p:spPr>
          <a:xfrm>
            <a:off x="754105" y="609601"/>
            <a:ext cx="5894066" cy="475128"/>
          </a:xfrm>
        </p:spPr>
        <p:txBody>
          <a:bodyPr rtlCol="0"/>
          <a:lstStyle>
            <a:defPPr>
              <a:defRPr lang="en-GB"/>
            </a:defPPr>
          </a:lstStyle>
          <a:p>
            <a:pPr rtl="0"/>
            <a:r>
              <a:rPr lang="en-GB" sz="2000" b="1" u="sng" dirty="0">
                <a:solidFill>
                  <a:schemeClr val="accent6">
                    <a:lumMod val="60000"/>
                    <a:lumOff val="40000"/>
                  </a:schemeClr>
                </a:solidFill>
                <a:latin typeface="Biome Light" panose="020B0303030204020804" pitchFamily="34" charset="0"/>
                <a:cs typeface="Biome Light" panose="020B0303030204020804" pitchFamily="34" charset="0"/>
              </a:rPr>
              <a:t>Introduction</a:t>
            </a:r>
          </a:p>
        </p:txBody>
      </p:sp>
      <p:sp>
        <p:nvSpPr>
          <p:cNvPr id="3" name="Text Placeholder 2">
            <a:extLst>
              <a:ext uri="{FF2B5EF4-FFF2-40B4-BE49-F238E27FC236}">
                <a16:creationId xmlns:a16="http://schemas.microsoft.com/office/drawing/2014/main" id="{B90F77A5-9A4F-1583-1DB9-95BA90866C29}"/>
              </a:ext>
            </a:extLst>
          </p:cNvPr>
          <p:cNvSpPr>
            <a:spLocks noGrp="1"/>
          </p:cNvSpPr>
          <p:nvPr>
            <p:ph type="body" sz="quarter" idx="28"/>
          </p:nvPr>
        </p:nvSpPr>
        <p:spPr>
          <a:xfrm>
            <a:off x="273653" y="1432491"/>
            <a:ext cx="6854971" cy="4618686"/>
          </a:xfrm>
        </p:spPr>
        <p:txBody>
          <a:bodyPr rtlCol="0"/>
          <a:lstStyle>
            <a:defPPr>
              <a:defRPr lang="en-GB"/>
            </a:defPPr>
          </a:lstStyle>
          <a:p>
            <a:pPr rtl="0"/>
            <a:r>
              <a:rPr lang="en-GB" sz="1400" u="sng" dirty="0">
                <a:solidFill>
                  <a:schemeClr val="accent6">
                    <a:lumMod val="60000"/>
                    <a:lumOff val="40000"/>
                  </a:schemeClr>
                </a:solidFill>
                <a:latin typeface="Biome Light" panose="020B0303030204020804" pitchFamily="34" charset="0"/>
                <a:cs typeface="Biome Light" panose="020B0303030204020804" pitchFamily="34" charset="0"/>
              </a:rPr>
              <a:t>Sunrise Residential Care Home</a:t>
            </a:r>
          </a:p>
          <a:p>
            <a:pPr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Update personalised care plans and timetables </a:t>
            </a:r>
          </a:p>
          <a:p>
            <a:pPr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Colour coordination for swapping sheets as to sick pay sheets and rotate base, which makes it easy for the staff and nurses to access </a:t>
            </a:r>
          </a:p>
          <a:p>
            <a:pPr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Care home supplies to food catering, equipment used for staff and the residents in the care home, special equipment's brought in by family members, so the residents are provided with everything they need for to taken into consideration</a:t>
            </a:r>
          </a:p>
          <a:p>
            <a:pPr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Budget and fanatical is also taken care of the resident's family pay for the pay at the care home and the equipment, food, any technology gadgets, or any Activity's provided for the to take part in that would be a good interest for them with their own choice and participate in. </a:t>
            </a:r>
          </a:p>
          <a:p>
            <a:pPr rtl="0"/>
            <a:endParaRPr lang="en-GB" sz="1400" dirty="0">
              <a:solidFill>
                <a:schemeClr val="accent6">
                  <a:lumMod val="60000"/>
                  <a:lumOff val="40000"/>
                </a:schemeClr>
              </a:solidFill>
              <a:latin typeface="Biome Light" panose="020B0303030204020804" pitchFamily="34" charset="0"/>
              <a:cs typeface="Biome Light" panose="020B0303030204020804" pitchFamily="34" charset="0"/>
            </a:endParaRPr>
          </a:p>
          <a:p>
            <a:pPr rtl="0"/>
            <a:endParaRPr lang="en-GB" dirty="0"/>
          </a:p>
        </p:txBody>
      </p:sp>
      <p:sp>
        <p:nvSpPr>
          <p:cNvPr id="18" name="Slide Number Placeholder 17">
            <a:extLst>
              <a:ext uri="{FF2B5EF4-FFF2-40B4-BE49-F238E27FC236}">
                <a16:creationId xmlns:a16="http://schemas.microsoft.com/office/drawing/2014/main" id="{D496E54F-9038-30CB-FB21-11F164E02FBE}"/>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2</a:t>
            </a:fld>
            <a:endParaRPr lang="en-GB" dirty="0"/>
          </a:p>
        </p:txBody>
      </p:sp>
    </p:spTree>
    <p:extLst>
      <p:ext uri="{BB962C8B-B14F-4D97-AF65-F5344CB8AC3E}">
        <p14:creationId xmlns:p14="http://schemas.microsoft.com/office/powerpoint/2010/main" val="2249031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ext Placeholder 27">
            <a:extLst>
              <a:ext uri="{FF2B5EF4-FFF2-40B4-BE49-F238E27FC236}">
                <a16:creationId xmlns:a16="http://schemas.microsoft.com/office/drawing/2014/main" id="{197F046A-7911-3E0E-7D88-A57CF0028A0A}"/>
              </a:ext>
            </a:extLst>
          </p:cNvPr>
          <p:cNvSpPr>
            <a:spLocks noGrp="1"/>
          </p:cNvSpPr>
          <p:nvPr>
            <p:ph type="body" sz="quarter" idx="33"/>
          </p:nvPr>
        </p:nvSpPr>
        <p:spPr>
          <a:xfrm>
            <a:off x="1054844" y="1473117"/>
            <a:ext cx="3396361" cy="3925534"/>
          </a:xfrm>
        </p:spPr>
        <p:txBody>
          <a:bodyPr rtlCol="0"/>
          <a:lstStyle>
            <a:defPPr>
              <a:defRPr lang="en-GB"/>
            </a:defPPr>
          </a:lstStyle>
          <a:p>
            <a:pPr algn="l"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Customised Timetables spreadsheets, that meets the residents and the care home </a:t>
            </a:r>
          </a:p>
          <a:p>
            <a:pPr algn="l" rtl="0"/>
            <a:endParaRPr lang="en-GB" sz="1400" dirty="0">
              <a:solidFill>
                <a:schemeClr val="accent6">
                  <a:lumMod val="60000"/>
                  <a:lumOff val="40000"/>
                </a:schemeClr>
              </a:solidFill>
              <a:latin typeface="Biome Light" panose="020B0303030204020804" pitchFamily="34" charset="0"/>
              <a:cs typeface="Biome Light" panose="020B0303030204020804" pitchFamily="34" charset="0"/>
            </a:endParaRPr>
          </a:p>
          <a:p>
            <a:pPr algn="l"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Reports  and records can be included as daily tasks and records and files </a:t>
            </a:r>
          </a:p>
          <a:p>
            <a:pPr algn="l" rtl="0"/>
            <a:endParaRPr lang="en-GB" sz="1400" dirty="0">
              <a:solidFill>
                <a:schemeClr val="accent6">
                  <a:lumMod val="60000"/>
                  <a:lumOff val="40000"/>
                </a:schemeClr>
              </a:solidFill>
              <a:latin typeface="Biome Light" panose="020B0303030204020804" pitchFamily="34" charset="0"/>
              <a:cs typeface="Biome Light" panose="020B0303030204020804" pitchFamily="34" charset="0"/>
            </a:endParaRPr>
          </a:p>
          <a:p>
            <a:pPr algn="l"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Policies and procedures </a:t>
            </a:r>
          </a:p>
          <a:p>
            <a:pPr algn="l"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Health and safety , infection control </a:t>
            </a:r>
          </a:p>
          <a:p>
            <a:pPr algn="l"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Documented and updated </a:t>
            </a:r>
          </a:p>
          <a:p>
            <a:pPr algn="l"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  </a:t>
            </a:r>
          </a:p>
        </p:txBody>
      </p:sp>
      <p:sp>
        <p:nvSpPr>
          <p:cNvPr id="32" name="Text Placeholder 31">
            <a:extLst>
              <a:ext uri="{FF2B5EF4-FFF2-40B4-BE49-F238E27FC236}">
                <a16:creationId xmlns:a16="http://schemas.microsoft.com/office/drawing/2014/main" id="{3DB2DABA-9EFA-FC6D-50D6-0493014B4A51}"/>
              </a:ext>
            </a:extLst>
          </p:cNvPr>
          <p:cNvSpPr>
            <a:spLocks noGrp="1"/>
          </p:cNvSpPr>
          <p:nvPr>
            <p:ph type="body" sz="quarter" idx="35"/>
          </p:nvPr>
        </p:nvSpPr>
        <p:spPr>
          <a:xfrm>
            <a:off x="7986283" y="3343834"/>
            <a:ext cx="3587153" cy="3064925"/>
          </a:xfrm>
        </p:spPr>
        <p:txBody>
          <a:bodyPr rtlCol="0"/>
          <a:lstStyle>
            <a:defPPr>
              <a:defRPr lang="en-GB"/>
            </a:defPPr>
          </a:lstStyle>
          <a:p>
            <a:pPr rtl="0"/>
            <a:endParaRPr lang="en-GB" sz="1400" dirty="0">
              <a:solidFill>
                <a:schemeClr val="accent6">
                  <a:lumMod val="60000"/>
                  <a:lumOff val="40000"/>
                </a:schemeClr>
              </a:solidFill>
            </a:endParaRPr>
          </a:p>
          <a:p>
            <a:pPr rtl="0"/>
            <a:endParaRPr lang="en-GB" sz="1400" dirty="0">
              <a:solidFill>
                <a:schemeClr val="accent6">
                  <a:lumMod val="60000"/>
                  <a:lumOff val="40000"/>
                </a:schemeClr>
              </a:solidFill>
            </a:endParaRPr>
          </a:p>
          <a:p>
            <a:pPr rtl="0"/>
            <a:endParaRPr lang="en-GB" sz="1400" dirty="0">
              <a:solidFill>
                <a:schemeClr val="accent6">
                  <a:lumMod val="60000"/>
                  <a:lumOff val="40000"/>
                </a:schemeClr>
              </a:solidFill>
            </a:endParaRPr>
          </a:p>
          <a:p>
            <a:pPr algn="l"/>
            <a:r>
              <a:rPr lang="en-GB" sz="1400" dirty="0">
                <a:solidFill>
                  <a:schemeClr val="accent6">
                    <a:lumMod val="60000"/>
                    <a:lumOff val="40000"/>
                  </a:schemeClr>
                </a:solidFill>
                <a:latin typeface="Biome Light" panose="020B0303030204020804" pitchFamily="34" charset="0"/>
                <a:cs typeface="Biome Light" panose="020B0303030204020804" pitchFamily="34" charset="0"/>
              </a:rPr>
              <a:t>Manual updates, Not suitable for managing large files </a:t>
            </a:r>
          </a:p>
          <a:p>
            <a:pPr algn="l"/>
            <a:endParaRPr lang="en-GB" sz="1400" dirty="0">
              <a:solidFill>
                <a:schemeClr val="accent6">
                  <a:lumMod val="60000"/>
                  <a:lumOff val="40000"/>
                </a:schemeClr>
              </a:solidFill>
              <a:latin typeface="Biome Light" panose="020B0303030204020804" pitchFamily="34" charset="0"/>
              <a:cs typeface="Biome Light" panose="020B0303030204020804" pitchFamily="34" charset="0"/>
            </a:endParaRPr>
          </a:p>
          <a:p>
            <a:pPr algn="l"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Security links that can be linked to shared with other users who may not be part of the Confidential systems</a:t>
            </a:r>
          </a:p>
          <a:p>
            <a:pPr algn="l"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  </a:t>
            </a:r>
          </a:p>
          <a:p>
            <a:pPr algn="l"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Sensitive residents' information can be at risk</a:t>
            </a:r>
          </a:p>
          <a:p>
            <a:pPr algn="l" rtl="0"/>
            <a:endParaRPr lang="en-GB" sz="1400" dirty="0">
              <a:solidFill>
                <a:schemeClr val="accent6">
                  <a:lumMod val="60000"/>
                  <a:lumOff val="40000"/>
                </a:schemeClr>
              </a:solidFill>
              <a:latin typeface="Biome Light" panose="020B0303030204020804" pitchFamily="34" charset="0"/>
              <a:cs typeface="Biome Light" panose="020B0303030204020804" pitchFamily="34" charset="0"/>
            </a:endParaRPr>
          </a:p>
          <a:p>
            <a:pPr algn="l"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If the information is shared The files should be named as it's easy to find and save in right folders and on one drive easy to access </a:t>
            </a:r>
          </a:p>
          <a:p>
            <a:pPr algn="l" rtl="0"/>
            <a:endParaRPr lang="en-GB" sz="1400" dirty="0">
              <a:solidFill>
                <a:schemeClr val="accent6">
                  <a:lumMod val="60000"/>
                  <a:lumOff val="40000"/>
                </a:schemeClr>
              </a:solidFill>
              <a:latin typeface="Biome Light" panose="020B0303030204020804" pitchFamily="34" charset="0"/>
              <a:cs typeface="Biome Light" panose="020B0303030204020804" pitchFamily="34" charset="0"/>
            </a:endParaRPr>
          </a:p>
          <a:p>
            <a:pPr algn="l" rtl="0"/>
            <a:endParaRPr lang="en-GB" sz="1400" dirty="0">
              <a:solidFill>
                <a:schemeClr val="accent6">
                  <a:lumMod val="60000"/>
                  <a:lumOff val="40000"/>
                </a:schemeClr>
              </a:solidFill>
              <a:latin typeface="Biome Light" panose="020B0303030204020804" pitchFamily="34" charset="0"/>
              <a:cs typeface="Biome Light" panose="020B0303030204020804" pitchFamily="34" charset="0"/>
            </a:endParaRPr>
          </a:p>
          <a:p>
            <a:pPr algn="l" rtl="0"/>
            <a:endParaRPr lang="en-GB" sz="1400" dirty="0">
              <a:solidFill>
                <a:schemeClr val="accent6">
                  <a:lumMod val="60000"/>
                  <a:lumOff val="40000"/>
                </a:schemeClr>
              </a:solidFill>
            </a:endParaRPr>
          </a:p>
          <a:p>
            <a:pPr algn="l" rtl="0"/>
            <a:endParaRPr lang="en-GB" sz="1400" dirty="0">
              <a:solidFill>
                <a:schemeClr val="accent6">
                  <a:lumMod val="60000"/>
                  <a:lumOff val="40000"/>
                </a:schemeClr>
              </a:solidFill>
            </a:endParaRPr>
          </a:p>
          <a:p>
            <a:pPr rtl="0"/>
            <a:endParaRPr lang="en-GB" sz="1400" dirty="0">
              <a:solidFill>
                <a:schemeClr val="accent6">
                  <a:lumMod val="60000"/>
                  <a:lumOff val="40000"/>
                </a:schemeClr>
              </a:solidFill>
            </a:endParaRPr>
          </a:p>
          <a:p>
            <a:pPr rtl="0"/>
            <a:endParaRPr lang="en-GB" sz="1400" dirty="0">
              <a:solidFill>
                <a:schemeClr val="accent6">
                  <a:lumMod val="60000"/>
                  <a:lumOff val="40000"/>
                </a:schemeClr>
              </a:solidFill>
            </a:endParaRPr>
          </a:p>
          <a:p>
            <a:pPr rtl="0"/>
            <a:endParaRPr lang="en-GB" sz="1400" dirty="0">
              <a:solidFill>
                <a:schemeClr val="accent6">
                  <a:lumMod val="60000"/>
                  <a:lumOff val="40000"/>
                </a:schemeClr>
              </a:solidFill>
            </a:endParaRPr>
          </a:p>
          <a:p>
            <a:pPr rtl="0"/>
            <a:endParaRPr lang="en-GB" sz="1400" dirty="0">
              <a:solidFill>
                <a:schemeClr val="accent6">
                  <a:lumMod val="60000"/>
                  <a:lumOff val="40000"/>
                </a:schemeClr>
              </a:solidFill>
            </a:endParaRPr>
          </a:p>
          <a:p>
            <a:pPr rtl="0"/>
            <a:endParaRPr lang="en-GB" sz="1400" dirty="0">
              <a:solidFill>
                <a:schemeClr val="accent6">
                  <a:lumMod val="60000"/>
                  <a:lumOff val="40000"/>
                </a:schemeClr>
              </a:solidFill>
            </a:endParaRPr>
          </a:p>
          <a:p>
            <a:pPr rtl="0"/>
            <a:endParaRPr lang="en-GB" sz="1400" dirty="0">
              <a:solidFill>
                <a:schemeClr val="accent6">
                  <a:lumMod val="60000"/>
                  <a:lumOff val="40000"/>
                </a:schemeClr>
              </a:solidFill>
            </a:endParaRPr>
          </a:p>
          <a:p>
            <a:pPr rtl="0"/>
            <a:endParaRPr lang="en-GB" sz="1400" dirty="0">
              <a:solidFill>
                <a:schemeClr val="accent6">
                  <a:lumMod val="60000"/>
                  <a:lumOff val="40000"/>
                </a:schemeClr>
              </a:solidFill>
            </a:endParaRPr>
          </a:p>
          <a:p>
            <a:pPr rtl="0"/>
            <a:endParaRPr lang="en-GB" sz="1400" dirty="0">
              <a:solidFill>
                <a:schemeClr val="accent6">
                  <a:lumMod val="60000"/>
                  <a:lumOff val="40000"/>
                </a:schemeClr>
              </a:solidFill>
            </a:endParaRPr>
          </a:p>
        </p:txBody>
      </p:sp>
      <p:sp>
        <p:nvSpPr>
          <p:cNvPr id="10" name="Footer Placeholder 9">
            <a:extLst>
              <a:ext uri="{FF2B5EF4-FFF2-40B4-BE49-F238E27FC236}">
                <a16:creationId xmlns:a16="http://schemas.microsoft.com/office/drawing/2014/main" id="{DD2A3633-9718-8A40-B15C-581BB873165D}"/>
              </a:ext>
            </a:extLst>
          </p:cNvPr>
          <p:cNvSpPr>
            <a:spLocks noGrp="1"/>
          </p:cNvSpPr>
          <p:nvPr>
            <p:ph type="ftr" sz="quarter" idx="11"/>
          </p:nvPr>
        </p:nvSpPr>
        <p:spPr/>
        <p:txBody>
          <a:bodyPr rtlCol="0"/>
          <a:lstStyle>
            <a:defPPr>
              <a:defRPr lang="en-GB"/>
            </a:defPPr>
          </a:lstStyle>
          <a:p>
            <a:pPr rtl="0"/>
            <a:r>
              <a:rPr lang="en-GB"/>
              <a:t>Scientific findings</a:t>
            </a:r>
          </a:p>
        </p:txBody>
      </p:sp>
      <p:sp>
        <p:nvSpPr>
          <p:cNvPr id="11" name="Slide Number Placeholder 10">
            <a:extLst>
              <a:ext uri="{FF2B5EF4-FFF2-40B4-BE49-F238E27FC236}">
                <a16:creationId xmlns:a16="http://schemas.microsoft.com/office/drawing/2014/main" id="{8F648E53-A674-2192-7737-52A353F09A1B}"/>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3</a:t>
            </a:fld>
            <a:endParaRPr lang="en-GB" dirty="0"/>
          </a:p>
        </p:txBody>
      </p:sp>
      <p:sp>
        <p:nvSpPr>
          <p:cNvPr id="6" name="Title 4">
            <a:extLst>
              <a:ext uri="{FF2B5EF4-FFF2-40B4-BE49-F238E27FC236}">
                <a16:creationId xmlns:a16="http://schemas.microsoft.com/office/drawing/2014/main" id="{41C7B505-095F-285D-5D40-5080BDD00565}"/>
              </a:ext>
            </a:extLst>
          </p:cNvPr>
          <p:cNvSpPr txBox="1">
            <a:spLocks/>
          </p:cNvSpPr>
          <p:nvPr/>
        </p:nvSpPr>
        <p:spPr>
          <a:xfrm>
            <a:off x="7570467" y="923842"/>
            <a:ext cx="3733802" cy="549275"/>
          </a:xfrm>
          <a:prstGeom prst="rect">
            <a:avLst/>
          </a:prstGeom>
        </p:spPr>
        <p:txBody>
          <a:bodyPr vert="horz" lIns="91440" tIns="45720" rIns="91440" bIns="45720" rtlCol="0" anchor="ctr">
            <a:noAutofit/>
          </a:bodyPr>
          <a:lstStyle>
            <a:defPPr>
              <a:defRPr lang="en-GB"/>
            </a:defPPr>
            <a:lvl1pPr algn="ctr" defTabSz="914400" rtl="0" eaLnBrk="1" latinLnBrk="0" hangingPunct="1">
              <a:lnSpc>
                <a:spcPct val="90000"/>
              </a:lnSpc>
              <a:spcBef>
                <a:spcPct val="0"/>
              </a:spcBef>
              <a:buNone/>
              <a:defRPr lang="en-GB" sz="4400" kern="1200" spc="0">
                <a:solidFill>
                  <a:schemeClr val="bg1"/>
                </a:solidFill>
                <a:latin typeface="+mj-lt"/>
                <a:ea typeface="+mj-ea"/>
                <a:cs typeface="Biome" panose="020B0503030204020804" pitchFamily="34" charset="0"/>
              </a:defRPr>
            </a:lvl1pPr>
          </a:lstStyle>
          <a:p>
            <a:r>
              <a:rPr lang="en-GB" sz="1400" b="1" u="sng" dirty="0">
                <a:solidFill>
                  <a:schemeClr val="accent6">
                    <a:lumMod val="60000"/>
                    <a:lumOff val="40000"/>
                  </a:schemeClr>
                </a:solidFill>
                <a:latin typeface="Biome Light" panose="020B0303030204020804" pitchFamily="34" charset="0"/>
                <a:cs typeface="Biome Light" panose="020B0303030204020804" pitchFamily="34" charset="0"/>
              </a:rPr>
              <a:t>Limitations of Microsoft </a:t>
            </a:r>
          </a:p>
        </p:txBody>
      </p:sp>
      <p:sp>
        <p:nvSpPr>
          <p:cNvPr id="9" name="Title 4">
            <a:extLst>
              <a:ext uri="{FF2B5EF4-FFF2-40B4-BE49-F238E27FC236}">
                <a16:creationId xmlns:a16="http://schemas.microsoft.com/office/drawing/2014/main" id="{43282FA2-FC97-FD31-C57C-3F67CD92899A}"/>
              </a:ext>
            </a:extLst>
          </p:cNvPr>
          <p:cNvSpPr txBox="1">
            <a:spLocks/>
          </p:cNvSpPr>
          <p:nvPr/>
        </p:nvSpPr>
        <p:spPr>
          <a:xfrm>
            <a:off x="1171606" y="909119"/>
            <a:ext cx="3396361" cy="549276"/>
          </a:xfrm>
          <a:prstGeom prst="rect">
            <a:avLst/>
          </a:prstGeom>
        </p:spPr>
        <p:txBody>
          <a:bodyPr vert="horz" lIns="91440" tIns="45720" rIns="91440" bIns="45720" rtlCol="0" anchor="ctr">
            <a:noAutofit/>
          </a:bodyPr>
          <a:lstStyle>
            <a:defPPr>
              <a:defRPr lang="en-GB"/>
            </a:defPPr>
            <a:lvl1pPr algn="ctr" defTabSz="914400" rtl="0" eaLnBrk="1" latinLnBrk="0" hangingPunct="1">
              <a:lnSpc>
                <a:spcPct val="90000"/>
              </a:lnSpc>
              <a:spcBef>
                <a:spcPct val="0"/>
              </a:spcBef>
              <a:buNone/>
              <a:defRPr lang="en-GB" sz="4400" kern="1200" spc="0">
                <a:solidFill>
                  <a:schemeClr val="bg1"/>
                </a:solidFill>
                <a:latin typeface="+mj-lt"/>
                <a:ea typeface="+mj-ea"/>
                <a:cs typeface="Biome" panose="020B0503030204020804" pitchFamily="34" charset="0"/>
              </a:defRPr>
            </a:lvl1pPr>
          </a:lstStyle>
          <a:p>
            <a:r>
              <a:rPr lang="en-GB" sz="1600" b="1" u="sng" dirty="0">
                <a:solidFill>
                  <a:schemeClr val="accent6">
                    <a:lumMod val="60000"/>
                    <a:lumOff val="40000"/>
                  </a:schemeClr>
                </a:solidFill>
                <a:latin typeface="Biome Light" panose="020B0303030204020804" pitchFamily="34" charset="0"/>
                <a:cs typeface="Biome Light" panose="020B0303030204020804" pitchFamily="34" charset="0"/>
              </a:rPr>
              <a:t>Benefits </a:t>
            </a:r>
          </a:p>
        </p:txBody>
      </p:sp>
    </p:spTree>
    <p:extLst>
      <p:ext uri="{BB962C8B-B14F-4D97-AF65-F5344CB8AC3E}">
        <p14:creationId xmlns:p14="http://schemas.microsoft.com/office/powerpoint/2010/main" val="3984182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FEC72-58E2-1B97-DDA6-628DFCBBA00A}"/>
              </a:ext>
            </a:extLst>
          </p:cNvPr>
          <p:cNvSpPr>
            <a:spLocks noGrp="1"/>
          </p:cNvSpPr>
          <p:nvPr>
            <p:ph type="title"/>
          </p:nvPr>
        </p:nvSpPr>
        <p:spPr>
          <a:xfrm>
            <a:off x="585887" y="1328093"/>
            <a:ext cx="3615835" cy="509671"/>
          </a:xfrm>
        </p:spPr>
        <p:txBody>
          <a:bodyPr rtlCol="0"/>
          <a:lstStyle>
            <a:defPPr>
              <a:defRPr lang="en-GB"/>
            </a:defPPr>
          </a:lstStyle>
          <a:p>
            <a:pPr rtl="0"/>
            <a:r>
              <a:rPr lang="en-GB" sz="1600" b="1" u="sng" dirty="0">
                <a:solidFill>
                  <a:schemeClr val="accent6">
                    <a:lumMod val="60000"/>
                    <a:lumOff val="40000"/>
                  </a:schemeClr>
                </a:solidFill>
                <a:latin typeface="Biome Light" panose="020B0303030204020804" pitchFamily="34" charset="0"/>
                <a:cs typeface="Biome Light" panose="020B0303030204020804" pitchFamily="34" charset="0"/>
              </a:rPr>
              <a:t>Conclusion</a:t>
            </a:r>
          </a:p>
        </p:txBody>
      </p:sp>
      <p:sp>
        <p:nvSpPr>
          <p:cNvPr id="3" name="Text Placeholder 2">
            <a:extLst>
              <a:ext uri="{FF2B5EF4-FFF2-40B4-BE49-F238E27FC236}">
                <a16:creationId xmlns:a16="http://schemas.microsoft.com/office/drawing/2014/main" id="{8D1CE76A-8255-CCDE-9E27-EDF3F5B73F48}"/>
              </a:ext>
            </a:extLst>
          </p:cNvPr>
          <p:cNvSpPr>
            <a:spLocks noGrp="1"/>
          </p:cNvSpPr>
          <p:nvPr>
            <p:ph type="body" sz="quarter" idx="30"/>
          </p:nvPr>
        </p:nvSpPr>
        <p:spPr>
          <a:xfrm>
            <a:off x="1443256" y="1837764"/>
            <a:ext cx="6660837" cy="1855695"/>
          </a:xfrm>
        </p:spPr>
        <p:txBody>
          <a:bodyPr rtlCol="0"/>
          <a:lstStyle>
            <a:defPPr>
              <a:defRPr lang="en-GB"/>
            </a:defPPr>
          </a:lstStyle>
          <a:p>
            <a:pPr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MS is A tool used for documentation at Sunrise Care home helping staff create and maintain documentation, through communication, includes care plans and supports residents care in the home it's important to manage and control files and documents that must be kept safe and confidential to prevent errors </a:t>
            </a:r>
          </a:p>
        </p:txBody>
      </p:sp>
      <p:sp>
        <p:nvSpPr>
          <p:cNvPr id="8" name="Footer Placeholder 7">
            <a:extLst>
              <a:ext uri="{FF2B5EF4-FFF2-40B4-BE49-F238E27FC236}">
                <a16:creationId xmlns:a16="http://schemas.microsoft.com/office/drawing/2014/main" id="{1551A61E-D0BA-E69D-4187-64D7E6E9DAD7}"/>
              </a:ext>
            </a:extLst>
          </p:cNvPr>
          <p:cNvSpPr>
            <a:spLocks noGrp="1"/>
          </p:cNvSpPr>
          <p:nvPr>
            <p:ph type="ftr" sz="quarter" idx="11"/>
          </p:nvPr>
        </p:nvSpPr>
        <p:spPr/>
        <p:txBody>
          <a:bodyPr rtlCol="0"/>
          <a:lstStyle>
            <a:defPPr>
              <a:defRPr lang="en-GB"/>
            </a:defPPr>
          </a:lstStyle>
          <a:p>
            <a:pPr rtl="0"/>
            <a:r>
              <a:rPr lang="en-GB"/>
              <a:t>Scientific findings</a:t>
            </a:r>
          </a:p>
        </p:txBody>
      </p:sp>
      <p:sp>
        <p:nvSpPr>
          <p:cNvPr id="7" name="Slide Number Placeholder 6">
            <a:extLst>
              <a:ext uri="{FF2B5EF4-FFF2-40B4-BE49-F238E27FC236}">
                <a16:creationId xmlns:a16="http://schemas.microsoft.com/office/drawing/2014/main" id="{F872ADF4-FCCD-5389-909C-60848BFEA662}"/>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4</a:t>
            </a:fld>
            <a:endParaRPr lang="en-GB" dirty="0"/>
          </a:p>
        </p:txBody>
      </p:sp>
      <p:sp>
        <p:nvSpPr>
          <p:cNvPr id="16" name="TextBox 15">
            <a:extLst>
              <a:ext uri="{FF2B5EF4-FFF2-40B4-BE49-F238E27FC236}">
                <a16:creationId xmlns:a16="http://schemas.microsoft.com/office/drawing/2014/main" id="{E7E6A430-E2CF-2CD0-FE68-CEEACFE04CD7}"/>
              </a:ext>
            </a:extLst>
          </p:cNvPr>
          <p:cNvSpPr txBox="1"/>
          <p:nvPr/>
        </p:nvSpPr>
        <p:spPr>
          <a:xfrm>
            <a:off x="1317812" y="3772243"/>
            <a:ext cx="6096000" cy="1077218"/>
          </a:xfrm>
          <a:prstGeom prst="rect">
            <a:avLst/>
          </a:prstGeom>
          <a:noFill/>
        </p:spPr>
        <p:txBody>
          <a:bodyPr wrap="square">
            <a:spAutoFit/>
          </a:bodyPr>
          <a:lstStyle/>
          <a:p>
            <a:pPr rtl="0"/>
            <a:r>
              <a:rPr lang="en-GB" sz="1800" b="1" u="sng" dirty="0">
                <a:solidFill>
                  <a:schemeClr val="accent6">
                    <a:lumMod val="60000"/>
                    <a:lumOff val="40000"/>
                  </a:schemeClr>
                </a:solidFill>
              </a:rPr>
              <a:t>Referencing</a:t>
            </a:r>
            <a:r>
              <a:rPr lang="en-GB" sz="1800" dirty="0">
                <a:solidFill>
                  <a:schemeClr val="accent6">
                    <a:lumMod val="60000"/>
                    <a:lumOff val="40000"/>
                  </a:schemeClr>
                </a:solidFill>
              </a:rPr>
              <a:t> </a:t>
            </a:r>
          </a:p>
          <a:p>
            <a:pPr rtl="0"/>
            <a:endParaRPr lang="en-GB" sz="1800" dirty="0">
              <a:solidFill>
                <a:schemeClr val="accent6">
                  <a:lumMod val="60000"/>
                  <a:lumOff val="40000"/>
                </a:schemeClr>
              </a:solidFill>
            </a:endParaRPr>
          </a:p>
          <a:p>
            <a:pPr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Google </a:t>
            </a:r>
          </a:p>
          <a:p>
            <a:pPr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And typed key points in my own words  </a:t>
            </a:r>
          </a:p>
        </p:txBody>
      </p:sp>
    </p:spTree>
    <p:extLst>
      <p:ext uri="{BB962C8B-B14F-4D97-AF65-F5344CB8AC3E}">
        <p14:creationId xmlns:p14="http://schemas.microsoft.com/office/powerpoint/2010/main" val="3049025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979E75-B9FE-CF36-3664-1AB293ED0050}"/>
              </a:ext>
            </a:extLst>
          </p:cNvPr>
          <p:cNvSpPr>
            <a:spLocks noGrp="1"/>
          </p:cNvSpPr>
          <p:nvPr>
            <p:ph type="title"/>
          </p:nvPr>
        </p:nvSpPr>
        <p:spPr>
          <a:xfrm>
            <a:off x="3280042" y="1614566"/>
            <a:ext cx="6865681" cy="1358678"/>
          </a:xfrm>
        </p:spPr>
        <p:txBody>
          <a:bodyPr rtlCol="0"/>
          <a:lstStyle>
            <a:defPPr>
              <a:defRPr lang="en-GB"/>
            </a:defPPr>
          </a:lstStyle>
          <a:p>
            <a:pPr rtl="0"/>
            <a:r>
              <a:rPr lang="en-GB" sz="3200" b="1" dirty="0">
                <a:solidFill>
                  <a:schemeClr val="accent6">
                    <a:lumMod val="60000"/>
                    <a:lumOff val="40000"/>
                  </a:schemeClr>
                </a:solidFill>
                <a:latin typeface="Biome Light" panose="020B0303030204020804" pitchFamily="34" charset="0"/>
                <a:cs typeface="Biome Light" panose="020B0303030204020804" pitchFamily="34" charset="0"/>
              </a:rPr>
              <a:t>Thank you for Watching and listening to my presentation.</a:t>
            </a:r>
          </a:p>
        </p:txBody>
      </p:sp>
      <p:sp>
        <p:nvSpPr>
          <p:cNvPr id="3" name="Text Placeholder 2">
            <a:extLst>
              <a:ext uri="{FF2B5EF4-FFF2-40B4-BE49-F238E27FC236}">
                <a16:creationId xmlns:a16="http://schemas.microsoft.com/office/drawing/2014/main" id="{16F47B4A-0538-FAD8-7A24-931BA48AE070}"/>
              </a:ext>
            </a:extLst>
          </p:cNvPr>
          <p:cNvSpPr>
            <a:spLocks noGrp="1"/>
          </p:cNvSpPr>
          <p:nvPr>
            <p:ph type="body" sz="quarter" idx="13"/>
          </p:nvPr>
        </p:nvSpPr>
        <p:spPr>
          <a:xfrm>
            <a:off x="1006371" y="3426704"/>
            <a:ext cx="4327629" cy="1441132"/>
          </a:xfrm>
        </p:spPr>
        <p:txBody>
          <a:bodyPr rtlCol="0"/>
          <a:lstStyle>
            <a:defPPr>
              <a:defRPr lang="en-GB"/>
            </a:defPPr>
          </a:lstStyle>
          <a:p>
            <a:pPr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Neelam Sumundar ​</a:t>
            </a:r>
          </a:p>
          <a:p>
            <a:pPr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LCH S4007 </a:t>
            </a:r>
          </a:p>
          <a:p>
            <a:pPr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Lecture Ali </a:t>
            </a:r>
          </a:p>
          <a:p>
            <a:pPr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Digital Skills And Research Methods</a:t>
            </a:r>
          </a:p>
          <a:p>
            <a:pPr rtl="0"/>
            <a:r>
              <a:rPr lang="en-GB" sz="1400" dirty="0">
                <a:solidFill>
                  <a:schemeClr val="accent6">
                    <a:lumMod val="60000"/>
                    <a:lumOff val="40000"/>
                  </a:schemeClr>
                </a:solidFill>
                <a:latin typeface="Biome Light" panose="020B0303030204020804" pitchFamily="34" charset="0"/>
                <a:cs typeface="Biome Light" panose="020B0303030204020804" pitchFamily="34" charset="0"/>
              </a:rPr>
              <a:t> </a:t>
            </a:r>
          </a:p>
        </p:txBody>
      </p:sp>
      <p:sp>
        <p:nvSpPr>
          <p:cNvPr id="7" name="Slide Number Placeholder 6">
            <a:extLst>
              <a:ext uri="{FF2B5EF4-FFF2-40B4-BE49-F238E27FC236}">
                <a16:creationId xmlns:a16="http://schemas.microsoft.com/office/drawing/2014/main" id="{BCE7D8D8-4772-1C08-69BB-F391F0D65A7A}"/>
              </a:ext>
            </a:extLst>
          </p:cNvPr>
          <p:cNvSpPr>
            <a:spLocks noGrp="1"/>
          </p:cNvSpPr>
          <p:nvPr>
            <p:ph type="sldNum" sz="quarter" idx="12"/>
          </p:nvPr>
        </p:nvSpPr>
        <p:spPr/>
        <p:txBody>
          <a:bodyPr rtlCol="0"/>
          <a:lstStyle>
            <a:defPPr>
              <a:defRPr lang="en-GB"/>
            </a:defPPr>
          </a:lstStyle>
          <a:p>
            <a:pPr rtl="0"/>
            <a:fld id="{FE024F78-56A6-7740-B68D-8D4D026EDF3F}" type="slidenum">
              <a:rPr lang="en-GB" smtClean="0"/>
              <a:pPr rtl="0"/>
              <a:t>5</a:t>
            </a:fld>
            <a:endParaRPr lang="en-GB" dirty="0"/>
          </a:p>
        </p:txBody>
      </p:sp>
    </p:spTree>
    <p:extLst>
      <p:ext uri="{BB962C8B-B14F-4D97-AF65-F5344CB8AC3E}">
        <p14:creationId xmlns:p14="http://schemas.microsoft.com/office/powerpoint/2010/main" val="790024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7463E23-4149-ADE5-F4EB-F298FC2D6D3D}"/>
              </a:ext>
            </a:extLst>
          </p:cNvPr>
          <p:cNvSpPr txBox="1"/>
          <p:nvPr/>
        </p:nvSpPr>
        <p:spPr>
          <a:xfrm>
            <a:off x="2058024" y="297173"/>
            <a:ext cx="8075951" cy="1203919"/>
          </a:xfrm>
          <a:prstGeom prst="rect">
            <a:avLst/>
          </a:prstGeom>
          <a:noFill/>
        </p:spPr>
        <p:txBody>
          <a:bodyPr wrap="square">
            <a:spAutoFit/>
          </a:bodyPr>
          <a:lstStyle/>
          <a:p>
            <a:pPr marL="0" marR="0" lvl="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4000" b="1" i="0" u="none" strike="noStrike" kern="1200" cap="none" spc="1800" normalizeH="0" baseline="0" noProof="0" dirty="0">
                <a:ln>
                  <a:noFill/>
                </a:ln>
                <a:effectLst/>
                <a:uLnTx/>
                <a:uFillTx/>
                <a:latin typeface="+mj-lt"/>
                <a:ea typeface="+mn-ea"/>
                <a:cs typeface="Biome Light" panose="020B0303030204020804" pitchFamily="34" charset="0"/>
              </a:rPr>
              <a:t>Digital Skills and Research Methods</a:t>
            </a:r>
            <a:r>
              <a:rPr kumimoji="0" lang="en-GB" sz="4000" b="1" i="0" u="none" strike="noStrike" kern="1200" cap="none" spc="1800" normalizeH="0" baseline="0" noProof="0" dirty="0">
                <a:ln>
                  <a:noFill/>
                </a:ln>
                <a:solidFill>
                  <a:srgbClr val="9405FC">
                    <a:lumMod val="60000"/>
                    <a:lumOff val="40000"/>
                  </a:srgbClr>
                </a:solidFill>
                <a:effectLst/>
                <a:uLnTx/>
                <a:uFillTx/>
                <a:ea typeface="+mn-ea"/>
                <a:cs typeface="Biome Light" panose="020B0303030204020804" pitchFamily="34" charset="0"/>
              </a:rPr>
              <a:t> </a:t>
            </a:r>
          </a:p>
        </p:txBody>
      </p:sp>
      <p:sp>
        <p:nvSpPr>
          <p:cNvPr id="4" name="TextBox 3">
            <a:extLst>
              <a:ext uri="{FF2B5EF4-FFF2-40B4-BE49-F238E27FC236}">
                <a16:creationId xmlns:a16="http://schemas.microsoft.com/office/drawing/2014/main" id="{F45380E9-55B5-B29B-2504-DE2E5C9A3D9A}"/>
              </a:ext>
            </a:extLst>
          </p:cNvPr>
          <p:cNvSpPr txBox="1"/>
          <p:nvPr/>
        </p:nvSpPr>
        <p:spPr>
          <a:xfrm>
            <a:off x="134912" y="5380672"/>
            <a:ext cx="2811988" cy="1477328"/>
          </a:xfrm>
          <a:prstGeom prst="rect">
            <a:avLst/>
          </a:prstGeom>
          <a:noFill/>
        </p:spPr>
        <p:txBody>
          <a:bodyPr wrap="none" rtlCol="0">
            <a:spAutoFit/>
          </a:bodyPr>
          <a:lstStyle/>
          <a:p>
            <a:r>
              <a:rPr lang="en-GB" dirty="0"/>
              <a:t>Name: Maria Ali</a:t>
            </a:r>
          </a:p>
          <a:p>
            <a:r>
              <a:rPr lang="en-GB" dirty="0"/>
              <a:t>Student Number: 2509258</a:t>
            </a:r>
          </a:p>
          <a:p>
            <a:r>
              <a:rPr lang="en-GB" dirty="0"/>
              <a:t>LCH4007</a:t>
            </a:r>
          </a:p>
          <a:p>
            <a:r>
              <a:rPr lang="en-GB" dirty="0"/>
              <a:t>Lecturer: Ali</a:t>
            </a:r>
          </a:p>
          <a:p>
            <a:endParaRPr lang="en-GB" dirty="0"/>
          </a:p>
        </p:txBody>
      </p:sp>
    </p:spTree>
    <p:extLst>
      <p:ext uri="{BB962C8B-B14F-4D97-AF65-F5344CB8AC3E}">
        <p14:creationId xmlns:p14="http://schemas.microsoft.com/office/powerpoint/2010/main" val="8050746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C21EF1B-F506-DAAF-AECF-1E2B6B56004D}"/>
              </a:ext>
            </a:extLst>
          </p:cNvPr>
          <p:cNvSpPr txBox="1"/>
          <p:nvPr/>
        </p:nvSpPr>
        <p:spPr>
          <a:xfrm>
            <a:off x="3582649" y="0"/>
            <a:ext cx="4032514"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sng" strike="noStrike" kern="1200" cap="none" spc="0" normalizeH="0" baseline="0" noProof="0" dirty="0">
                <a:ln>
                  <a:noFill/>
                </a:ln>
                <a:solidFill>
                  <a:prstClr val="black"/>
                </a:solidFill>
                <a:effectLst/>
                <a:uLnTx/>
                <a:uFillTx/>
                <a:latin typeface="Aptos" panose="02110004020202020204"/>
                <a:ea typeface="+mn-ea"/>
                <a:cs typeface="+mn-cs"/>
              </a:rPr>
              <a:t>Microsoft Teams</a:t>
            </a:r>
          </a:p>
        </p:txBody>
      </p:sp>
      <p:pic>
        <p:nvPicPr>
          <p:cNvPr id="1026" name="Picture 2" descr="Microsoft Teams – Apps on Google Play">
            <a:extLst>
              <a:ext uri="{FF2B5EF4-FFF2-40B4-BE49-F238E27FC236}">
                <a16:creationId xmlns:a16="http://schemas.microsoft.com/office/drawing/2014/main" id="{3919405D-18A6-5B5F-1F03-8A5A64C9E0F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346382" cy="137401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561E83F5-455B-F48F-6425-D259C609A6F2}"/>
              </a:ext>
            </a:extLst>
          </p:cNvPr>
          <p:cNvPicPr>
            <a:picLocks noChangeAspect="1"/>
          </p:cNvPicPr>
          <p:nvPr/>
        </p:nvPicPr>
        <p:blipFill>
          <a:blip r:embed="rId3"/>
          <a:stretch>
            <a:fillRect/>
          </a:stretch>
        </p:blipFill>
        <p:spPr>
          <a:xfrm>
            <a:off x="10844667" y="0"/>
            <a:ext cx="1347333" cy="1371719"/>
          </a:xfrm>
          <a:prstGeom prst="rect">
            <a:avLst/>
          </a:prstGeom>
        </p:spPr>
      </p:pic>
      <p:sp>
        <p:nvSpPr>
          <p:cNvPr id="6" name="TextBox 5">
            <a:extLst>
              <a:ext uri="{FF2B5EF4-FFF2-40B4-BE49-F238E27FC236}">
                <a16:creationId xmlns:a16="http://schemas.microsoft.com/office/drawing/2014/main" id="{5DFA4B7B-83E2-4029-C8AB-802215B4FC5B}"/>
              </a:ext>
            </a:extLst>
          </p:cNvPr>
          <p:cNvSpPr txBox="1"/>
          <p:nvPr/>
        </p:nvSpPr>
        <p:spPr>
          <a:xfrm>
            <a:off x="0" y="1107996"/>
            <a:ext cx="10972800"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We have chosen Microsoft Teams as a communication tool for Sunrise residential care home to use as it’s a platform that can be used for so many things and it's also very straight forward to use and access as it can be downloaded on a mobile phone or laptop so no one should have any issues or struggles accessing or using the platform.</a:t>
            </a:r>
          </a:p>
        </p:txBody>
      </p:sp>
      <p:sp>
        <p:nvSpPr>
          <p:cNvPr id="7" name="TextBox 6">
            <a:extLst>
              <a:ext uri="{FF2B5EF4-FFF2-40B4-BE49-F238E27FC236}">
                <a16:creationId xmlns:a16="http://schemas.microsoft.com/office/drawing/2014/main" id="{943D772A-9F45-E166-4215-8486DD774173}"/>
              </a:ext>
            </a:extLst>
          </p:cNvPr>
          <p:cNvSpPr txBox="1"/>
          <p:nvPr/>
        </p:nvSpPr>
        <p:spPr>
          <a:xfrm>
            <a:off x="0" y="2308325"/>
            <a:ext cx="1157305" cy="40011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1" i="0" u="sng" strike="noStrike" kern="1200" cap="none" spc="0" normalizeH="0" baseline="0" noProof="0" dirty="0">
                <a:ln>
                  <a:noFill/>
                </a:ln>
                <a:solidFill>
                  <a:prstClr val="black"/>
                </a:solidFill>
                <a:effectLst/>
                <a:uLnTx/>
                <a:uFillTx/>
                <a:latin typeface="Aptos" panose="02110004020202020204"/>
                <a:ea typeface="+mn-ea"/>
                <a:cs typeface="+mn-cs"/>
              </a:rPr>
              <a:t>Benefits</a:t>
            </a:r>
          </a:p>
        </p:txBody>
      </p:sp>
      <p:sp>
        <p:nvSpPr>
          <p:cNvPr id="8" name="TextBox 7">
            <a:extLst>
              <a:ext uri="{FF2B5EF4-FFF2-40B4-BE49-F238E27FC236}">
                <a16:creationId xmlns:a16="http://schemas.microsoft.com/office/drawing/2014/main" id="{8AC3E87D-3C83-8D70-3F3B-C68C13971131}"/>
              </a:ext>
            </a:extLst>
          </p:cNvPr>
          <p:cNvSpPr txBox="1"/>
          <p:nvPr/>
        </p:nvSpPr>
        <p:spPr>
          <a:xfrm>
            <a:off x="0" y="2708435"/>
            <a:ext cx="5441428" cy="313932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Firstly, Microsoft teams has many great things all in one platform which saves times and is a lot easier to communicate with staff, patients and their families. It's great for real time connections so holding online meeting through teams shouldn’t be a problem and it also has a calendar so no one will ever forget an event when its being held on teams. It's also a great platform for information sharing so any one in the groups will all receive the same information this will save time and cause less confusion when communicating </a:t>
            </a:r>
          </a:p>
        </p:txBody>
      </p:sp>
      <p:sp>
        <p:nvSpPr>
          <p:cNvPr id="10" name="TextBox 9">
            <a:extLst>
              <a:ext uri="{FF2B5EF4-FFF2-40B4-BE49-F238E27FC236}">
                <a16:creationId xmlns:a16="http://schemas.microsoft.com/office/drawing/2014/main" id="{FD3A7BC4-B178-DC10-6138-807EABD18122}"/>
              </a:ext>
            </a:extLst>
          </p:cNvPr>
          <p:cNvSpPr txBox="1"/>
          <p:nvPr/>
        </p:nvSpPr>
        <p:spPr>
          <a:xfrm>
            <a:off x="5714582" y="2708435"/>
            <a:ext cx="5258218" cy="203132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Microsoft teams also has other great features such a storing and sharing files so this will help with organization and make working a little less stressful. You can also communicate with colleagues on there so creating a work rota and asking everyone’s availability will be smoother and a lot less hassle.</a:t>
            </a:r>
          </a:p>
        </p:txBody>
      </p:sp>
      <p:sp>
        <p:nvSpPr>
          <p:cNvPr id="13" name="TextBox 12">
            <a:extLst>
              <a:ext uri="{FF2B5EF4-FFF2-40B4-BE49-F238E27FC236}">
                <a16:creationId xmlns:a16="http://schemas.microsoft.com/office/drawing/2014/main" id="{3501C1A8-082C-2385-03D4-C8FBA8BC0453}"/>
              </a:ext>
            </a:extLst>
          </p:cNvPr>
          <p:cNvSpPr txBox="1"/>
          <p:nvPr/>
        </p:nvSpPr>
        <p:spPr>
          <a:xfrm>
            <a:off x="9829004" y="6354306"/>
            <a:ext cx="2031325"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Aptos" panose="02110004020202020204"/>
                <a:ea typeface="+mn-ea"/>
                <a:cs typeface="+mn-cs"/>
              </a:rPr>
              <a:t>Maria Ali- 2509258</a:t>
            </a:r>
          </a:p>
        </p:txBody>
      </p:sp>
    </p:spTree>
    <p:extLst>
      <p:ext uri="{BB962C8B-B14F-4D97-AF65-F5344CB8AC3E}">
        <p14:creationId xmlns:p14="http://schemas.microsoft.com/office/powerpoint/2010/main" val="4354065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66E96DC-10BA-E471-D09F-F9B7B267079E}"/>
              </a:ext>
            </a:extLst>
          </p:cNvPr>
          <p:cNvSpPr txBox="1"/>
          <p:nvPr/>
        </p:nvSpPr>
        <p:spPr>
          <a:xfrm>
            <a:off x="4215538" y="30996"/>
            <a:ext cx="2864054" cy="707886"/>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000" b="1" i="0" u="sng" strike="noStrike" kern="1200" cap="none" spc="0" normalizeH="0" baseline="0" noProof="0" dirty="0">
                <a:ln>
                  <a:noFill/>
                </a:ln>
                <a:solidFill>
                  <a:prstClr val="black"/>
                </a:solidFill>
                <a:effectLst/>
                <a:uLnTx/>
                <a:uFillTx/>
                <a:latin typeface="Aptos" panose="02110004020202020204"/>
                <a:ea typeface="+mn-ea"/>
                <a:cs typeface="+mn-cs"/>
              </a:rPr>
              <a:t>Limitations</a:t>
            </a: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a:t>
            </a:r>
          </a:p>
        </p:txBody>
      </p:sp>
      <p:sp>
        <p:nvSpPr>
          <p:cNvPr id="3" name="TextBox 2">
            <a:extLst>
              <a:ext uri="{FF2B5EF4-FFF2-40B4-BE49-F238E27FC236}">
                <a16:creationId xmlns:a16="http://schemas.microsoft.com/office/drawing/2014/main" id="{D8AE4682-FB52-50C4-0DCC-9DFE3F297545}"/>
              </a:ext>
            </a:extLst>
          </p:cNvPr>
          <p:cNvSpPr txBox="1"/>
          <p:nvPr/>
        </p:nvSpPr>
        <p:spPr>
          <a:xfrm>
            <a:off x="170481" y="1425844"/>
            <a:ext cx="11778712" cy="147732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As great as Microsoft Teams is unfortunately like other platforms Microsoft Teams has its disadvantages.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For some individuals who may not be familiar using technology or for the elderly Microsoft teams may be a little difficult for them to use at the start and may be a steep learning curve as they feel overwhelmed and fear they may never understand the platform so it may take them a few errors and practise to get a hang of it. </a:t>
            </a:r>
          </a:p>
        </p:txBody>
      </p:sp>
      <p:sp>
        <p:nvSpPr>
          <p:cNvPr id="4" name="TextBox 3">
            <a:extLst>
              <a:ext uri="{FF2B5EF4-FFF2-40B4-BE49-F238E27FC236}">
                <a16:creationId xmlns:a16="http://schemas.microsoft.com/office/drawing/2014/main" id="{DE9751B5-131D-121E-2C45-9FF006959F73}"/>
              </a:ext>
            </a:extLst>
          </p:cNvPr>
          <p:cNvSpPr txBox="1"/>
          <p:nvPr/>
        </p:nvSpPr>
        <p:spPr>
          <a:xfrm>
            <a:off x="170481" y="3077666"/>
            <a:ext cx="11670223"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The other disadvantage Sunrise Residential Care Home may face when using Microsoft Teams is that the platforms performance  can occasionally be slow and consumes a lot of system resources which leads to ether your device crashing or Microsoft Teams crashing which then leads to delay in communication and file/information sharing. Sometimes the platform can glitch which can on some occasion mean losing important messages, updates, meeting and files. Another disadvantage of using Microsoft teams is that it requires stable internet connection which can be a struggle for some people who are around poor internet connectivity.</a:t>
            </a:r>
          </a:p>
        </p:txBody>
      </p:sp>
      <p:pic>
        <p:nvPicPr>
          <p:cNvPr id="2050" name="Picture 2" descr="Microsoft Teams error - Microsoft Q&amp;A">
            <a:extLst>
              <a:ext uri="{FF2B5EF4-FFF2-40B4-BE49-F238E27FC236}">
                <a16:creationId xmlns:a16="http://schemas.microsoft.com/office/drawing/2014/main" id="{043041B4-1A28-EF0C-39ED-64A33DC978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481" y="4831992"/>
            <a:ext cx="3827246" cy="17543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52008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621F7E1-87DD-58E2-64E4-63F06545D4F0}"/>
              </a:ext>
            </a:extLst>
          </p:cNvPr>
          <p:cNvSpPr txBox="1"/>
          <p:nvPr/>
        </p:nvSpPr>
        <p:spPr>
          <a:xfrm>
            <a:off x="1274164" y="2233534"/>
            <a:ext cx="9907969" cy="707886"/>
          </a:xfrm>
          <a:prstGeom prst="rect">
            <a:avLst/>
          </a:prstGeom>
          <a:noFill/>
        </p:spPr>
        <p:txBody>
          <a:bodyPr wrap="none" rtlCol="0">
            <a:spAutoFit/>
          </a:bodyPr>
          <a:lstStyle/>
          <a:p>
            <a:r>
              <a:rPr lang="en-GB" sz="4000" b="1" dirty="0"/>
              <a:t>Thank You for listening to my presentation</a:t>
            </a:r>
          </a:p>
        </p:txBody>
      </p:sp>
    </p:spTree>
    <p:extLst>
      <p:ext uri="{BB962C8B-B14F-4D97-AF65-F5344CB8AC3E}">
        <p14:creationId xmlns:p14="http://schemas.microsoft.com/office/powerpoint/2010/main" val="2819049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104189" y="2002971"/>
            <a:ext cx="7710371" cy="1332412"/>
          </a:xfrm>
        </p:spPr>
        <p:txBody>
          <a:bodyPr/>
          <a:lstStyle/>
          <a:p>
            <a:r>
              <a:rPr lang="en-GB" sz="3200" i="1" dirty="0">
                <a:solidFill>
                  <a:schemeClr val="tx1"/>
                </a:solidFill>
              </a:rPr>
              <a:t>Digital Safety practices in Sunrise </a:t>
            </a:r>
            <a:r>
              <a:rPr lang="en-GB" sz="3200" i="1" dirty="0" err="1">
                <a:solidFill>
                  <a:schemeClr val="tx1"/>
                </a:solidFill>
              </a:rPr>
              <a:t>Residental</a:t>
            </a:r>
            <a:r>
              <a:rPr lang="en-GB" sz="3200" i="1" dirty="0">
                <a:solidFill>
                  <a:schemeClr val="tx1"/>
                </a:solidFill>
              </a:rPr>
              <a:t> Care Home,</a:t>
            </a:r>
          </a:p>
        </p:txBody>
      </p:sp>
      <p:sp>
        <p:nvSpPr>
          <p:cNvPr id="3" name="Subtitle 2"/>
          <p:cNvSpPr>
            <a:spLocks noGrp="1"/>
          </p:cNvSpPr>
          <p:nvPr>
            <p:ph type="subTitle" idx="1"/>
          </p:nvPr>
        </p:nvSpPr>
        <p:spPr>
          <a:xfrm>
            <a:off x="418011" y="4066903"/>
            <a:ext cx="6514012" cy="1571897"/>
          </a:xfrm>
        </p:spPr>
        <p:txBody>
          <a:bodyPr>
            <a:normAutofit lnSpcReduction="10000"/>
          </a:bodyPr>
          <a:lstStyle/>
          <a:p>
            <a:r>
              <a:rPr lang="en-GB" b="1" dirty="0">
                <a:solidFill>
                  <a:schemeClr val="tx1"/>
                </a:solidFill>
              </a:rPr>
              <a:t>Name = </a:t>
            </a:r>
            <a:r>
              <a:rPr lang="en-GB" b="1" dirty="0" err="1">
                <a:solidFill>
                  <a:schemeClr val="tx1"/>
                </a:solidFill>
              </a:rPr>
              <a:t>ruqia</a:t>
            </a:r>
            <a:r>
              <a:rPr lang="en-GB" b="1" dirty="0">
                <a:solidFill>
                  <a:schemeClr val="tx1"/>
                </a:solidFill>
              </a:rPr>
              <a:t> </a:t>
            </a:r>
            <a:r>
              <a:rPr lang="en-GB" b="1" dirty="0" err="1">
                <a:solidFill>
                  <a:schemeClr val="tx1"/>
                </a:solidFill>
              </a:rPr>
              <a:t>bashir</a:t>
            </a:r>
            <a:r>
              <a:rPr lang="en-GB" b="1" dirty="0">
                <a:solidFill>
                  <a:schemeClr val="tx1"/>
                </a:solidFill>
              </a:rPr>
              <a:t> </a:t>
            </a:r>
          </a:p>
          <a:p>
            <a:r>
              <a:rPr lang="en-GB" b="1" dirty="0">
                <a:solidFill>
                  <a:schemeClr val="tx1"/>
                </a:solidFill>
              </a:rPr>
              <a:t>Id number = 2435749</a:t>
            </a:r>
          </a:p>
          <a:p>
            <a:r>
              <a:rPr lang="en-GB" b="1" dirty="0">
                <a:solidFill>
                  <a:schemeClr val="tx1"/>
                </a:solidFill>
              </a:rPr>
              <a:t>Module code = lchs4007 </a:t>
            </a:r>
          </a:p>
          <a:p>
            <a:r>
              <a:rPr lang="en-GB" b="1" dirty="0">
                <a:solidFill>
                  <a:schemeClr val="tx1"/>
                </a:solidFill>
              </a:rPr>
              <a:t>Lecturer name = </a:t>
            </a:r>
            <a:r>
              <a:rPr lang="en-GB" b="1" dirty="0" err="1">
                <a:solidFill>
                  <a:schemeClr val="tx1"/>
                </a:solidFill>
              </a:rPr>
              <a:t>aliyuda</a:t>
            </a:r>
            <a:r>
              <a:rPr lang="en-GB" b="1" dirty="0">
                <a:solidFill>
                  <a:schemeClr val="tx1"/>
                </a:solidFill>
              </a:rPr>
              <a:t> </a:t>
            </a:r>
            <a:r>
              <a:rPr lang="en-GB" b="1" dirty="0" err="1">
                <a:solidFill>
                  <a:schemeClr val="tx1"/>
                </a:solidFill>
              </a:rPr>
              <a:t>ali</a:t>
            </a:r>
            <a:r>
              <a:rPr lang="en-GB" b="1" dirty="0">
                <a:solidFill>
                  <a:schemeClr val="tx1"/>
                </a:solidFill>
              </a:rPr>
              <a:t> </a:t>
            </a:r>
          </a:p>
        </p:txBody>
      </p:sp>
      <p:pic>
        <p:nvPicPr>
          <p:cNvPr id="4" name="Picture 3"/>
          <p:cNvPicPr>
            <a:picLocks noChangeAspect="1"/>
          </p:cNvPicPr>
          <p:nvPr/>
        </p:nvPicPr>
        <p:blipFill>
          <a:blip r:embed="rId2"/>
          <a:stretch>
            <a:fillRect/>
          </a:stretch>
        </p:blipFill>
        <p:spPr>
          <a:xfrm>
            <a:off x="7418615" y="3558540"/>
            <a:ext cx="4581797" cy="3054531"/>
          </a:xfrm>
          <a:prstGeom prst="rect">
            <a:avLst/>
          </a:prstGeom>
        </p:spPr>
      </p:pic>
    </p:spTree>
    <p:extLst>
      <p:ext uri="{BB962C8B-B14F-4D97-AF65-F5344CB8AC3E}">
        <p14:creationId xmlns:p14="http://schemas.microsoft.com/office/powerpoint/2010/main" val="17647183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136" y="243168"/>
            <a:ext cx="9404723" cy="1400530"/>
          </a:xfrm>
        </p:spPr>
        <p:txBody>
          <a:bodyPr/>
          <a:lstStyle/>
          <a:p>
            <a:r>
              <a:rPr lang="en-GB" dirty="0"/>
              <a:t>Digital Safety Practices in Sunrise Residential Care Home</a:t>
            </a:r>
          </a:p>
        </p:txBody>
      </p:sp>
      <p:sp>
        <p:nvSpPr>
          <p:cNvPr id="3" name="Content Placeholder 2"/>
          <p:cNvSpPr>
            <a:spLocks noGrp="1"/>
          </p:cNvSpPr>
          <p:nvPr>
            <p:ph idx="1"/>
          </p:nvPr>
        </p:nvSpPr>
        <p:spPr>
          <a:xfrm>
            <a:off x="265113" y="2071968"/>
            <a:ext cx="7812088" cy="3919257"/>
          </a:xfrm>
        </p:spPr>
        <p:txBody>
          <a:bodyPr/>
          <a:lstStyle/>
          <a:p>
            <a:r>
              <a:rPr lang="en-GB" b="1" dirty="0"/>
              <a:t>Introduction</a:t>
            </a:r>
          </a:p>
          <a:p>
            <a:r>
              <a:rPr lang="en-GB" dirty="0"/>
              <a:t>Digital safety is essential in protecting residents’ personal and medical information.</a:t>
            </a:r>
          </a:p>
          <a:p>
            <a:r>
              <a:rPr lang="en-GB" dirty="0"/>
              <a:t>Sunrise Residential Care Home uses Microsoft 365 tools like Outlook, Teams, and OneDrive for daily work.</a:t>
            </a:r>
          </a:p>
          <a:p>
            <a:r>
              <a:rPr lang="en-GB" dirty="0"/>
              <a:t>Without proper safety practices, data breaches and privacy risks can occur.</a:t>
            </a:r>
          </a:p>
          <a:p>
            <a:r>
              <a:rPr lang="en-GB" dirty="0"/>
              <a:t>Staff must follow secure digital habits to maintain trust and comply with data protection laws (e.g. GDPR).</a:t>
            </a:r>
          </a:p>
          <a:p>
            <a:endParaRPr lang="en-GB" dirty="0"/>
          </a:p>
        </p:txBody>
      </p:sp>
      <p:pic>
        <p:nvPicPr>
          <p:cNvPr id="4" name="Picture 3"/>
          <p:cNvPicPr>
            <a:picLocks noChangeAspect="1"/>
          </p:cNvPicPr>
          <p:nvPr/>
        </p:nvPicPr>
        <p:blipFill>
          <a:blip r:embed="rId2"/>
          <a:stretch>
            <a:fillRect/>
          </a:stretch>
        </p:blipFill>
        <p:spPr>
          <a:xfrm>
            <a:off x="7776756" y="1722119"/>
            <a:ext cx="4528456" cy="4643689"/>
          </a:xfrm>
          <a:prstGeom prst="rect">
            <a:avLst/>
          </a:prstGeom>
        </p:spPr>
      </p:pic>
    </p:spTree>
    <p:extLst>
      <p:ext uri="{BB962C8B-B14F-4D97-AF65-F5344CB8AC3E}">
        <p14:creationId xmlns:p14="http://schemas.microsoft.com/office/powerpoint/2010/main" val="25940772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Secure Logins</a:t>
            </a:r>
          </a:p>
        </p:txBody>
      </p:sp>
      <p:sp>
        <p:nvSpPr>
          <p:cNvPr id="3" name="Content Placeholder 2"/>
          <p:cNvSpPr>
            <a:spLocks noGrp="1"/>
          </p:cNvSpPr>
          <p:nvPr>
            <p:ph idx="1"/>
          </p:nvPr>
        </p:nvSpPr>
        <p:spPr>
          <a:xfrm>
            <a:off x="1103312" y="2052919"/>
            <a:ext cx="7849099" cy="3712156"/>
          </a:xfrm>
        </p:spPr>
        <p:txBody>
          <a:bodyPr/>
          <a:lstStyle/>
          <a:p>
            <a:r>
              <a:rPr lang="en-GB" dirty="0"/>
              <a:t>Use </a:t>
            </a:r>
            <a:r>
              <a:rPr lang="en-GB" b="1" dirty="0"/>
              <a:t>strong passwords</a:t>
            </a:r>
            <a:r>
              <a:rPr lang="en-GB" dirty="0"/>
              <a:t> (minimum 8–12 characters with symbols and numbers).</a:t>
            </a:r>
          </a:p>
          <a:p>
            <a:r>
              <a:rPr lang="en-GB" b="1" dirty="0"/>
              <a:t>Multi-factor authentication (MFA)</a:t>
            </a:r>
            <a:r>
              <a:rPr lang="en-GB" dirty="0"/>
              <a:t> for Microsoft 365 accounts.</a:t>
            </a:r>
          </a:p>
          <a:p>
            <a:r>
              <a:rPr lang="en-GB" dirty="0"/>
              <a:t>Avoid sharing passwords with others.</a:t>
            </a:r>
          </a:p>
          <a:p>
            <a:r>
              <a:rPr lang="en-GB" dirty="0"/>
              <a:t>Log out of shared or public devices after use.</a:t>
            </a:r>
          </a:p>
          <a:p>
            <a:r>
              <a:rPr lang="en-GB" dirty="0"/>
              <a:t>Regular password updates (every 3 months).</a:t>
            </a:r>
          </a:p>
          <a:p>
            <a:endParaRPr lang="en-GB" dirty="0"/>
          </a:p>
        </p:txBody>
      </p:sp>
      <p:pic>
        <p:nvPicPr>
          <p:cNvPr id="4" name="Picture 3"/>
          <p:cNvPicPr>
            <a:picLocks noChangeAspect="1"/>
          </p:cNvPicPr>
          <p:nvPr/>
        </p:nvPicPr>
        <p:blipFill>
          <a:blip r:embed="rId2"/>
          <a:stretch>
            <a:fillRect/>
          </a:stretch>
        </p:blipFill>
        <p:spPr>
          <a:xfrm>
            <a:off x="7202886" y="3274296"/>
            <a:ext cx="4832359" cy="3065544"/>
          </a:xfrm>
          <a:prstGeom prst="rect">
            <a:avLst/>
          </a:prstGeom>
        </p:spPr>
      </p:pic>
    </p:spTree>
    <p:extLst>
      <p:ext uri="{BB962C8B-B14F-4D97-AF65-F5344CB8AC3E}">
        <p14:creationId xmlns:p14="http://schemas.microsoft.com/office/powerpoint/2010/main" val="40701137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Email Safety</a:t>
            </a:r>
          </a:p>
        </p:txBody>
      </p:sp>
      <p:sp>
        <p:nvSpPr>
          <p:cNvPr id="4" name="Rectangle 1"/>
          <p:cNvSpPr>
            <a:spLocks noGrp="1" noChangeArrowheads="1"/>
          </p:cNvSpPr>
          <p:nvPr>
            <p:ph idx="1"/>
          </p:nvPr>
        </p:nvSpPr>
        <p:spPr bwMode="auto">
          <a:xfrm>
            <a:off x="511129" y="278674"/>
            <a:ext cx="8946541" cy="41954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Open emails </a:t>
            </a:r>
            <a:r>
              <a:rPr kumimoji="0" lang="en-US" altLang="en-US" sz="1800" b="1" i="0" u="none" strike="noStrike" cap="none" normalizeH="0" baseline="0" dirty="0">
                <a:ln>
                  <a:noFill/>
                </a:ln>
                <a:solidFill>
                  <a:schemeClr val="tx1"/>
                </a:solidFill>
                <a:effectLst/>
                <a:latin typeface="Arial" panose="020B0604020202020204" pitchFamily="34" charset="0"/>
              </a:rPr>
              <a:t>only from trusted senders</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Be cautious of </a:t>
            </a:r>
            <a:r>
              <a:rPr kumimoji="0" lang="en-US" altLang="en-US" sz="1800" b="1" i="0" u="none" strike="noStrike" cap="none" normalizeH="0" baseline="0" dirty="0">
                <a:ln>
                  <a:noFill/>
                </a:ln>
                <a:solidFill>
                  <a:schemeClr val="tx1"/>
                </a:solidFill>
                <a:effectLst/>
                <a:latin typeface="Arial" panose="020B0604020202020204" pitchFamily="34" charset="0"/>
              </a:rPr>
              <a:t>phishing</a:t>
            </a:r>
            <a:r>
              <a:rPr kumimoji="0" lang="en-US" altLang="en-US" sz="1800" b="0" i="0" u="none" strike="noStrike" cap="none" normalizeH="0" baseline="0" dirty="0">
                <a:ln>
                  <a:noFill/>
                </a:ln>
                <a:solidFill>
                  <a:schemeClr val="tx1"/>
                </a:solidFill>
                <a:effectLst/>
                <a:latin typeface="Arial" panose="020B0604020202020204" pitchFamily="34" charset="0"/>
              </a:rPr>
              <a:t> — suspicious links or attachments.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Report spam or scam messages immediately to the IT team.</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Never share resident details over unsecured email.</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Use official Sunrise Care Home email for all work communication.</a:t>
            </a:r>
          </a:p>
        </p:txBody>
      </p:sp>
      <p:pic>
        <p:nvPicPr>
          <p:cNvPr id="5" name="Picture 4"/>
          <p:cNvPicPr>
            <a:picLocks noChangeAspect="1"/>
          </p:cNvPicPr>
          <p:nvPr/>
        </p:nvPicPr>
        <p:blipFill>
          <a:blip r:embed="rId2"/>
          <a:stretch>
            <a:fillRect/>
          </a:stretch>
        </p:blipFill>
        <p:spPr>
          <a:xfrm>
            <a:off x="7095568" y="3456959"/>
            <a:ext cx="4724204" cy="3142088"/>
          </a:xfrm>
          <a:prstGeom prst="rect">
            <a:avLst/>
          </a:prstGeom>
        </p:spPr>
      </p:pic>
    </p:spTree>
    <p:extLst>
      <p:ext uri="{BB962C8B-B14F-4D97-AF65-F5344CB8AC3E}">
        <p14:creationId xmlns:p14="http://schemas.microsoft.com/office/powerpoint/2010/main" val="40806292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Safe Document Storage</a:t>
            </a:r>
          </a:p>
        </p:txBody>
      </p:sp>
      <p:sp>
        <p:nvSpPr>
          <p:cNvPr id="4" name="Rectangle 1"/>
          <p:cNvSpPr>
            <a:spLocks noGrp="1" noChangeArrowheads="1"/>
          </p:cNvSpPr>
          <p:nvPr>
            <p:ph idx="1"/>
          </p:nvPr>
        </p:nvSpPr>
        <p:spPr bwMode="auto">
          <a:xfrm>
            <a:off x="711426" y="452718"/>
            <a:ext cx="8946541" cy="41954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Save files only in </a:t>
            </a:r>
            <a:r>
              <a:rPr kumimoji="0" lang="en-US" altLang="en-US" sz="1800" b="1" i="0" u="none" strike="noStrike" cap="none" normalizeH="0" baseline="0" dirty="0">
                <a:ln>
                  <a:noFill/>
                </a:ln>
                <a:solidFill>
                  <a:schemeClr val="tx1"/>
                </a:solidFill>
                <a:effectLst/>
                <a:latin typeface="Arial" panose="020B0604020202020204" pitchFamily="34" charset="0"/>
              </a:rPr>
              <a:t>OneDrive or encrypted folders</a:t>
            </a:r>
            <a:r>
              <a:rPr kumimoji="0" lang="en-US" altLang="en-US" sz="1800" b="0" i="0" u="none" strike="noStrike" cap="none" normalizeH="0" baseline="0" dirty="0">
                <a:ln>
                  <a:noFill/>
                </a:ln>
                <a:solidFill>
                  <a:schemeClr val="tx1"/>
                </a:solidFill>
                <a:effectLst/>
                <a:latin typeface="Arial" panose="020B0604020202020204" pitchFamily="34" charset="0"/>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Avoid storing data on USB drives or personal devices.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1" i="0" u="none" strike="noStrike" cap="none" normalizeH="0" baseline="0" dirty="0">
                <a:ln>
                  <a:noFill/>
                </a:ln>
                <a:solidFill>
                  <a:schemeClr val="tx1"/>
                </a:solidFill>
                <a:effectLst/>
                <a:latin typeface="Arial" panose="020B0604020202020204" pitchFamily="34" charset="0"/>
              </a:rPr>
              <a:t>Set file permissions</a:t>
            </a:r>
            <a:r>
              <a:rPr kumimoji="0" lang="en-US" altLang="en-US" sz="1800" b="0" i="0" u="none" strike="noStrike" cap="none" normalizeH="0" baseline="0" dirty="0">
                <a:ln>
                  <a:noFill/>
                </a:ln>
                <a:solidFill>
                  <a:schemeClr val="tx1"/>
                </a:solidFill>
                <a:effectLst/>
                <a:latin typeface="Arial" panose="020B0604020202020204" pitchFamily="34" charset="0"/>
              </a:rPr>
              <a:t> (only allow access to relevant staff).</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Regularly back up important records.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Keep resident information labeled and organized for easy, safe retrieval.</a:t>
            </a:r>
          </a:p>
        </p:txBody>
      </p:sp>
      <p:pic>
        <p:nvPicPr>
          <p:cNvPr id="5" name="Picture 4"/>
          <p:cNvPicPr>
            <a:picLocks noChangeAspect="1"/>
          </p:cNvPicPr>
          <p:nvPr/>
        </p:nvPicPr>
        <p:blipFill>
          <a:blip r:embed="rId2"/>
          <a:stretch>
            <a:fillRect/>
          </a:stretch>
        </p:blipFill>
        <p:spPr>
          <a:xfrm>
            <a:off x="3176451" y="3677739"/>
            <a:ext cx="5769083" cy="3019153"/>
          </a:xfrm>
          <a:prstGeom prst="rect">
            <a:avLst/>
          </a:prstGeom>
        </p:spPr>
      </p:pic>
    </p:spTree>
    <p:extLst>
      <p:ext uri="{BB962C8B-B14F-4D97-AF65-F5344CB8AC3E}">
        <p14:creationId xmlns:p14="http://schemas.microsoft.com/office/powerpoint/2010/main" val="13157547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Maintaining Patient Confidentiality</a:t>
            </a:r>
          </a:p>
        </p:txBody>
      </p:sp>
      <p:sp>
        <p:nvSpPr>
          <p:cNvPr id="3" name="Content Placeholder 2"/>
          <p:cNvSpPr>
            <a:spLocks noGrp="1"/>
          </p:cNvSpPr>
          <p:nvPr>
            <p:ph idx="1"/>
          </p:nvPr>
        </p:nvSpPr>
        <p:spPr/>
        <p:txBody>
          <a:bodyPr/>
          <a:lstStyle/>
          <a:p>
            <a:r>
              <a:rPr lang="en-GB" dirty="0"/>
              <a:t>Access resident data </a:t>
            </a:r>
            <a:r>
              <a:rPr lang="en-GB" b="1" dirty="0"/>
              <a:t>only when needed for care purposes</a:t>
            </a:r>
            <a:r>
              <a:rPr lang="en-GB" dirty="0"/>
              <a:t>.</a:t>
            </a:r>
          </a:p>
          <a:p>
            <a:r>
              <a:rPr lang="en-GB" dirty="0"/>
              <a:t>Discuss patient information </a:t>
            </a:r>
            <a:r>
              <a:rPr lang="en-GB" b="1" dirty="0"/>
              <a:t>in private areas</a:t>
            </a:r>
            <a:r>
              <a:rPr lang="en-GB" dirty="0"/>
              <a:t>, never in public.</a:t>
            </a:r>
          </a:p>
          <a:p>
            <a:r>
              <a:rPr lang="en-GB" dirty="0"/>
              <a:t>Follow GDPR and care home data privacy policies.</a:t>
            </a:r>
          </a:p>
          <a:p>
            <a:r>
              <a:rPr lang="en-GB" dirty="0"/>
              <a:t>Delete outdated records securely.</a:t>
            </a:r>
          </a:p>
          <a:p>
            <a:r>
              <a:rPr lang="en-GB" dirty="0"/>
              <a:t>Protect both </a:t>
            </a:r>
            <a:r>
              <a:rPr lang="en-GB" b="1" dirty="0"/>
              <a:t>digital and printed documents</a:t>
            </a:r>
            <a:r>
              <a:rPr lang="en-GB" dirty="0"/>
              <a:t> from unauthorized access.</a:t>
            </a:r>
          </a:p>
          <a:p>
            <a:endParaRPr lang="en-GB" dirty="0"/>
          </a:p>
        </p:txBody>
      </p:sp>
    </p:spTree>
    <p:extLst>
      <p:ext uri="{BB962C8B-B14F-4D97-AF65-F5344CB8AC3E}">
        <p14:creationId xmlns:p14="http://schemas.microsoft.com/office/powerpoint/2010/main" val="36357569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Following Digital Safety Checklist</a:t>
            </a:r>
          </a:p>
        </p:txBody>
      </p:sp>
      <p:sp>
        <p:nvSpPr>
          <p:cNvPr id="3" name="Content Placeholder 2"/>
          <p:cNvSpPr>
            <a:spLocks noGrp="1"/>
          </p:cNvSpPr>
          <p:nvPr>
            <p:ph idx="1"/>
          </p:nvPr>
        </p:nvSpPr>
        <p:spPr/>
        <p:txBody>
          <a:bodyPr/>
          <a:lstStyle/>
          <a:p>
            <a:r>
              <a:rPr lang="en-GB" dirty="0"/>
              <a:t>Prevents data leaks and identity theft.</a:t>
            </a:r>
          </a:p>
          <a:p>
            <a:r>
              <a:rPr lang="en-GB" dirty="0"/>
              <a:t>Builds residents’ trust in staff and management.</a:t>
            </a:r>
          </a:p>
          <a:p>
            <a:r>
              <a:rPr lang="en-GB" dirty="0"/>
              <a:t>Improves efficiency and accountability.</a:t>
            </a:r>
          </a:p>
          <a:p>
            <a:r>
              <a:rPr lang="en-GB" dirty="0"/>
              <a:t>Ensures legal compliance and ethical responsibility.</a:t>
            </a:r>
          </a:p>
          <a:p>
            <a:r>
              <a:rPr lang="en-GB" dirty="0"/>
              <a:t>Promotes a safe, professional working environment.</a:t>
            </a:r>
          </a:p>
          <a:p>
            <a:endParaRPr lang="en-GB" dirty="0"/>
          </a:p>
        </p:txBody>
      </p:sp>
    </p:spTree>
    <p:extLst>
      <p:ext uri="{BB962C8B-B14F-4D97-AF65-F5344CB8AC3E}">
        <p14:creationId xmlns:p14="http://schemas.microsoft.com/office/powerpoint/2010/main" val="41407107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5130" y="652388"/>
            <a:ext cx="9404723" cy="1400530"/>
          </a:xfrm>
        </p:spPr>
        <p:txBody>
          <a:bodyPr/>
          <a:lstStyle/>
          <a:p>
            <a:r>
              <a:rPr lang="en-GB" dirty="0"/>
              <a:t>Harvard References</a:t>
            </a:r>
          </a:p>
        </p:txBody>
      </p:sp>
      <p:sp>
        <p:nvSpPr>
          <p:cNvPr id="3" name="Content Placeholder 2"/>
          <p:cNvSpPr>
            <a:spLocks noGrp="1"/>
          </p:cNvSpPr>
          <p:nvPr>
            <p:ph idx="1"/>
          </p:nvPr>
        </p:nvSpPr>
        <p:spPr/>
        <p:txBody>
          <a:bodyPr/>
          <a:lstStyle/>
          <a:p>
            <a:r>
              <a:rPr lang="en-GB" dirty="0"/>
              <a:t>Department of Health and Social Care (2023) </a:t>
            </a:r>
            <a:r>
              <a:rPr lang="en-GB" i="1" dirty="0"/>
              <a:t>Data protection and security in health and social care.</a:t>
            </a:r>
            <a:r>
              <a:rPr lang="en-GB" dirty="0"/>
              <a:t> London: DHSC.</a:t>
            </a:r>
            <a:br>
              <a:rPr lang="en-GB" dirty="0"/>
            </a:br>
            <a:r>
              <a:rPr lang="en-GB" dirty="0"/>
              <a:t>NHS Digital (2022) </a:t>
            </a:r>
            <a:r>
              <a:rPr lang="en-GB" i="1" dirty="0"/>
              <a:t>Data Security and Protection Toolkit Guidance.</a:t>
            </a:r>
            <a:r>
              <a:rPr lang="en-GB" dirty="0"/>
              <a:t> Leeds: NHS Digital.</a:t>
            </a:r>
            <a:br>
              <a:rPr lang="en-GB" dirty="0"/>
            </a:br>
            <a:r>
              <a:rPr lang="en-GB" dirty="0"/>
              <a:t>Information Commissioner’s Office (2023) </a:t>
            </a:r>
            <a:r>
              <a:rPr lang="en-GB" i="1" dirty="0"/>
              <a:t>Guide to the General Data Protection Regulation (GDPR).</a:t>
            </a:r>
            <a:r>
              <a:rPr lang="en-GB" dirty="0"/>
              <a:t> London: ICO.</a:t>
            </a:r>
            <a:br>
              <a:rPr lang="en-GB" dirty="0"/>
            </a:br>
            <a:r>
              <a:rPr lang="en-GB" dirty="0"/>
              <a:t>Skills for Care (2022) </a:t>
            </a:r>
            <a:r>
              <a:rPr lang="en-GB" i="1" dirty="0"/>
              <a:t>Digital safety in social care.</a:t>
            </a:r>
            <a:r>
              <a:rPr lang="en-GB" dirty="0"/>
              <a:t> Leeds: Skills for Care.</a:t>
            </a:r>
          </a:p>
          <a:p>
            <a:endParaRPr lang="en-GB" dirty="0"/>
          </a:p>
        </p:txBody>
      </p:sp>
    </p:spTree>
    <p:extLst>
      <p:ext uri="{BB962C8B-B14F-4D97-AF65-F5344CB8AC3E}">
        <p14:creationId xmlns:p14="http://schemas.microsoft.com/office/powerpoint/2010/main" val="16132400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276225"/>
            <a:ext cx="8825658" cy="3329581"/>
          </a:xfrm>
        </p:spPr>
        <p:txBody>
          <a:bodyPr/>
          <a:lstStyle/>
          <a:p>
            <a:r>
              <a:rPr lang="en-GB" sz="4000" dirty="0"/>
              <a:t>The impact of limited digital skills in Sunrise Residential Care Home.</a:t>
            </a:r>
          </a:p>
        </p:txBody>
      </p:sp>
      <p:sp>
        <p:nvSpPr>
          <p:cNvPr id="3" name="Subtitle 2"/>
          <p:cNvSpPr>
            <a:spLocks noGrp="1"/>
          </p:cNvSpPr>
          <p:nvPr>
            <p:ph type="subTitle" idx="1"/>
          </p:nvPr>
        </p:nvSpPr>
        <p:spPr>
          <a:xfrm>
            <a:off x="1154955" y="3786780"/>
            <a:ext cx="8825658" cy="861420"/>
          </a:xfrm>
        </p:spPr>
        <p:txBody>
          <a:bodyPr>
            <a:normAutofit fontScale="25000" lnSpcReduction="20000"/>
          </a:bodyPr>
          <a:lstStyle/>
          <a:p>
            <a:r>
              <a:rPr lang="en-GB" sz="7400" dirty="0">
                <a:solidFill>
                  <a:schemeClr val="tx1"/>
                </a:solidFill>
              </a:rPr>
              <a:t>Name = </a:t>
            </a:r>
            <a:r>
              <a:rPr lang="en-GB" sz="7400" dirty="0" err="1">
                <a:solidFill>
                  <a:schemeClr val="tx1"/>
                </a:solidFill>
              </a:rPr>
              <a:t>Zatoon</a:t>
            </a:r>
            <a:r>
              <a:rPr lang="en-GB" sz="7400" dirty="0">
                <a:solidFill>
                  <a:schemeClr val="tx1"/>
                </a:solidFill>
              </a:rPr>
              <a:t> Ali</a:t>
            </a:r>
          </a:p>
          <a:p>
            <a:r>
              <a:rPr lang="en-GB" sz="7400" dirty="0">
                <a:solidFill>
                  <a:schemeClr val="tx1"/>
                </a:solidFill>
              </a:rPr>
              <a:t>Id Number = 2427957</a:t>
            </a:r>
          </a:p>
          <a:p>
            <a:r>
              <a:rPr lang="en-GB" sz="7400" dirty="0">
                <a:solidFill>
                  <a:schemeClr val="tx1"/>
                </a:solidFill>
              </a:rPr>
              <a:t>Module Code = LCHS4007-BIRM</a:t>
            </a:r>
          </a:p>
          <a:p>
            <a:r>
              <a:rPr lang="en-GB" sz="7400" dirty="0">
                <a:solidFill>
                  <a:schemeClr val="tx1"/>
                </a:solidFill>
              </a:rPr>
              <a:t>Lecturer’s Name = </a:t>
            </a:r>
            <a:r>
              <a:rPr lang="en-GB" sz="7400" dirty="0" err="1">
                <a:solidFill>
                  <a:schemeClr val="tx1"/>
                </a:solidFill>
              </a:rPr>
              <a:t>Aliyuda</a:t>
            </a:r>
            <a:r>
              <a:rPr lang="en-GB" sz="7400" dirty="0">
                <a:solidFill>
                  <a:schemeClr val="tx1"/>
                </a:solidFill>
              </a:rPr>
              <a:t> Ali</a:t>
            </a:r>
          </a:p>
          <a:p>
            <a:endParaRPr lang="en-GB" dirty="0">
              <a:solidFill>
                <a:schemeClr val="tx1"/>
              </a:solidFill>
            </a:endParaRPr>
          </a:p>
        </p:txBody>
      </p:sp>
    </p:spTree>
    <p:extLst>
      <p:ext uri="{BB962C8B-B14F-4D97-AF65-F5344CB8AC3E}">
        <p14:creationId xmlns:p14="http://schemas.microsoft.com/office/powerpoint/2010/main" val="20826262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1"/>
                </a:solidFill>
              </a:rPr>
              <a:t>Introduction: Digital Skills in Care Homes</a:t>
            </a:r>
          </a:p>
        </p:txBody>
      </p:sp>
      <p:sp>
        <p:nvSpPr>
          <p:cNvPr id="4" name="Rectangle 1"/>
          <p:cNvSpPr>
            <a:spLocks noGrp="1" noChangeArrowheads="1"/>
          </p:cNvSpPr>
          <p:nvPr>
            <p:ph idx="1"/>
          </p:nvPr>
        </p:nvSpPr>
        <p:spPr bwMode="auto">
          <a:xfrm>
            <a:off x="276225" y="2911172"/>
            <a:ext cx="12184412" cy="15696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effectLst/>
              </a:rPr>
              <a:t>Digital literacy = ability to use technology effectively in daily work.</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effectLst/>
              </a:rPr>
              <a:t>At </a:t>
            </a:r>
            <a:r>
              <a:rPr kumimoji="0" lang="en-US" altLang="en-US" sz="2400" b="1" u="none" strike="noStrike" cap="none" normalizeH="0" baseline="0" dirty="0">
                <a:ln>
                  <a:noFill/>
                </a:ln>
                <a:effectLst/>
              </a:rPr>
              <a:t>Sunrise Residential Care Home</a:t>
            </a:r>
            <a:r>
              <a:rPr kumimoji="0" lang="en-US" altLang="en-US" sz="2400" b="1" i="0" u="none" strike="noStrike" cap="none" normalizeH="0" baseline="0" dirty="0">
                <a:ln>
                  <a:noFill/>
                </a:ln>
                <a:effectLst/>
              </a:rPr>
              <a:t>, limited digital skills are a growing issue.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effectLst/>
              </a:rPr>
              <a:t>Affects how staff record, communicate, and deliver resident care.</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effectLst/>
              </a:rPr>
              <a:t>Leads to lower efficiency and increased chance of errors</a:t>
            </a:r>
            <a:r>
              <a:rPr kumimoji="0" lang="en-US" altLang="en-US" sz="2400" b="0" i="0" u="none" strike="noStrike" cap="none" normalizeH="0" baseline="0" dirty="0">
                <a:ln>
                  <a:noFill/>
                </a:ln>
                <a:effectLst/>
                <a:latin typeface="Arial" panose="020B0604020202020204" pitchFamily="34" charset="0"/>
              </a:rPr>
              <a:t>.</a:t>
            </a:r>
          </a:p>
        </p:txBody>
      </p:sp>
    </p:spTree>
    <p:extLst>
      <p:ext uri="{BB962C8B-B14F-4D97-AF65-F5344CB8AC3E}">
        <p14:creationId xmlns:p14="http://schemas.microsoft.com/office/powerpoint/2010/main" val="1360376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Impact on Care Delivery</a:t>
            </a:r>
            <a:endParaRPr lang="en-GB" dirty="0"/>
          </a:p>
        </p:txBody>
      </p:sp>
      <p:sp>
        <p:nvSpPr>
          <p:cNvPr id="4" name="Rectangle 1"/>
          <p:cNvSpPr>
            <a:spLocks noGrp="1" noChangeArrowheads="1"/>
          </p:cNvSpPr>
          <p:nvPr>
            <p:ph idx="1"/>
          </p:nvPr>
        </p:nvSpPr>
        <p:spPr>
          <a:xfrm>
            <a:off x="512762" y="1452843"/>
            <a:ext cx="8946541" cy="4195481"/>
          </a:xfrm>
        </p:spPr>
        <p:txBody>
          <a:bodyPr/>
          <a:lstStyle/>
          <a:p>
            <a:pPr lvl="0"/>
            <a:r>
              <a:rPr lang="en-US" altLang="en-US" dirty="0"/>
              <a:t>Staff struggle with digital care plans and e-records.</a:t>
            </a:r>
          </a:p>
          <a:p>
            <a:pPr lvl="0"/>
            <a:r>
              <a:rPr lang="en-US" altLang="en-US" dirty="0"/>
              <a:t>Delays in updating residents’ health data.</a:t>
            </a:r>
          </a:p>
          <a:p>
            <a:pPr lvl="0"/>
            <a:r>
              <a:rPr lang="en-US" altLang="en-US" dirty="0"/>
              <a:t>Increases workload and stress for digitally skilled staff.</a:t>
            </a:r>
          </a:p>
          <a:p>
            <a:pPr lvl="0"/>
            <a:r>
              <a:rPr lang="en-US" altLang="en-US" dirty="0"/>
              <a:t>Risk of medication or documentation errors.</a:t>
            </a:r>
          </a:p>
          <a:p>
            <a:pPr lvl="0"/>
            <a:r>
              <a:rPr lang="en-US" altLang="en-US" dirty="0"/>
              <a:t>Reduces overall care quality and resident safety.  </a:t>
            </a:r>
          </a:p>
        </p:txBody>
      </p:sp>
      <p:sp>
        <p:nvSpPr>
          <p:cNvPr id="7" name="AutoShape 3" descr="Today’s technology is transforming home health care - Microsoft Industry Blog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 name="AutoShape 5" descr="Today’s technology is transforming home health care - Microsoft Industry Blog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9" name="AutoShape 7" descr="Today’s technology is transforming home health care - Microsoft Industry Blogs"/>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AutoShape 9" descr="Today’s technology is transforming home health care - Microsoft Industry Blogs"/>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1" name="AutoShape 11" descr="Today’s technology is transforming home health care - Microsoft Industry Blogs"/>
          <p:cNvSpPr>
            <a:spLocks noChangeAspect="1" noChangeArrowheads="1"/>
          </p:cNvSpPr>
          <p:nvPr/>
        </p:nvSpPr>
        <p:spPr bwMode="auto">
          <a:xfrm>
            <a:off x="765175" y="4651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13" name="Picture 1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52183" y="2943497"/>
            <a:ext cx="4745166" cy="3540132"/>
          </a:xfrm>
          <a:prstGeom prst="rect">
            <a:avLst/>
          </a:prstGeom>
        </p:spPr>
      </p:pic>
    </p:spTree>
    <p:extLst>
      <p:ext uri="{BB962C8B-B14F-4D97-AF65-F5344CB8AC3E}">
        <p14:creationId xmlns:p14="http://schemas.microsoft.com/office/powerpoint/2010/main" val="16390738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Impact on Communication and Teamwork</a:t>
            </a:r>
          </a:p>
        </p:txBody>
      </p:sp>
      <p:sp>
        <p:nvSpPr>
          <p:cNvPr id="4" name="Rectangle 1"/>
          <p:cNvSpPr>
            <a:spLocks noGrp="1" noChangeArrowheads="1"/>
          </p:cNvSpPr>
          <p:nvPr>
            <p:ph idx="1"/>
          </p:nvPr>
        </p:nvSpPr>
        <p:spPr bwMode="auto">
          <a:xfrm>
            <a:off x="563881" y="2001579"/>
            <a:ext cx="7674793"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rPr>
              <a:t>Poor email or system use causes missed messages.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rPr>
              <a:t>Teams lose coordination between shifts.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rPr>
              <a:t>Uneven digital ability creates dependence on tech-skilled staff.</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rPr>
              <a:t>Low morale and weak collaboration.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rPr>
              <a:t>Slower decision-making and lower resident satisfaction.</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57257" y="3940571"/>
            <a:ext cx="5338355" cy="2782446"/>
          </a:xfrm>
          <a:prstGeom prst="rect">
            <a:avLst/>
          </a:prstGeom>
        </p:spPr>
      </p:pic>
    </p:spTree>
    <p:extLst>
      <p:ext uri="{BB962C8B-B14F-4D97-AF65-F5344CB8AC3E}">
        <p14:creationId xmlns:p14="http://schemas.microsoft.com/office/powerpoint/2010/main" val="5033407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Improving Digital Literacy</a:t>
            </a:r>
          </a:p>
        </p:txBody>
      </p:sp>
      <p:sp>
        <p:nvSpPr>
          <p:cNvPr id="4" name="Rectangle 1"/>
          <p:cNvSpPr>
            <a:spLocks noGrp="1" noChangeArrowheads="1"/>
          </p:cNvSpPr>
          <p:nvPr>
            <p:ph idx="1"/>
          </p:nvPr>
        </p:nvSpPr>
        <p:spPr bwMode="auto">
          <a:xfrm>
            <a:off x="459378" y="1557441"/>
            <a:ext cx="7679475"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a:ln>
                  <a:noFill/>
                </a:ln>
                <a:solidFill>
                  <a:schemeClr val="tx1"/>
                </a:solidFill>
                <a:effectLst/>
              </a:rPr>
              <a:t>Provide regular training on record systems and Microsoft 365.</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a:ln>
                  <a:noFill/>
                </a:ln>
                <a:solidFill>
                  <a:schemeClr val="tx1"/>
                </a:solidFill>
                <a:effectLst/>
              </a:rPr>
              <a:t>Use peer mentoring for less-confident staff.</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a:ln>
                  <a:noFill/>
                </a:ln>
                <a:solidFill>
                  <a:schemeClr val="tx1"/>
                </a:solidFill>
                <a:effectLst/>
              </a:rPr>
              <a:t>Create simple digital guides and short refresh sessions.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a:ln>
                  <a:noFill/>
                </a:ln>
                <a:solidFill>
                  <a:schemeClr val="tx1"/>
                </a:solidFill>
                <a:effectLst/>
              </a:rPr>
              <a:t>Encourage a supportive culture where staff ask for help.</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a:ln>
                  <a:noFill/>
                </a:ln>
                <a:solidFill>
                  <a:schemeClr val="tx1"/>
                </a:solidFill>
                <a:effectLst/>
              </a:rPr>
              <a:t>Include digital skills in performance reviews.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57258" y="3247429"/>
            <a:ext cx="4818936" cy="3316657"/>
          </a:xfrm>
          <a:prstGeom prst="rect">
            <a:avLst/>
          </a:prstGeom>
        </p:spPr>
      </p:pic>
    </p:spTree>
    <p:extLst>
      <p:ext uri="{BB962C8B-B14F-4D97-AF65-F5344CB8AC3E}">
        <p14:creationId xmlns:p14="http://schemas.microsoft.com/office/powerpoint/2010/main" val="16709254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4" name="Rectangle 1"/>
          <p:cNvSpPr>
            <a:spLocks noGrp="1" noChangeArrowheads="1"/>
          </p:cNvSpPr>
          <p:nvPr>
            <p:ph idx="1"/>
          </p:nvPr>
        </p:nvSpPr>
        <p:spPr bwMode="auto">
          <a:xfrm>
            <a:off x="912224" y="4356464"/>
            <a:ext cx="10074553"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0" i="0" u="none" strike="noStrike" cap="none" normalizeH="0" baseline="0" dirty="0">
                <a:ln>
                  <a:noFill/>
                </a:ln>
                <a:solidFill>
                  <a:schemeClr val="tx1"/>
                </a:solidFill>
                <a:effectLst/>
              </a:rPr>
              <a:t>Strong digital skills = </a:t>
            </a:r>
            <a:r>
              <a:rPr kumimoji="0" lang="en-US" altLang="en-US" i="0" u="none" strike="noStrike" cap="none" normalizeH="0" baseline="0" dirty="0">
                <a:ln>
                  <a:noFill/>
                </a:ln>
                <a:solidFill>
                  <a:schemeClr val="tx1"/>
                </a:solidFill>
                <a:effectLst/>
              </a:rPr>
              <a:t>safer, faster, better care</a:t>
            </a:r>
            <a:r>
              <a:rPr kumimoji="0" lang="en-US" altLang="en-US" b="0" i="0" u="none" strike="noStrike" cap="none" normalizeH="0" baseline="0" dirty="0">
                <a:ln>
                  <a:noFill/>
                </a:ln>
                <a:solidFill>
                  <a:schemeClr val="tx1"/>
                </a:solidFill>
                <a:effectLst/>
              </a:rPr>
              <a:t>.</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a:ln>
                  <a:noFill/>
                </a:ln>
                <a:solidFill>
                  <a:schemeClr val="tx1"/>
                </a:solidFill>
                <a:effectLst/>
              </a:rPr>
              <a:t>I</a:t>
            </a:r>
            <a:r>
              <a:rPr kumimoji="0" lang="en-US" altLang="en-US" b="0" i="0" u="none" strike="noStrike" cap="none" normalizeH="0" baseline="0" dirty="0">
                <a:ln>
                  <a:noFill/>
                </a:ln>
                <a:solidFill>
                  <a:schemeClr val="tx1"/>
                </a:solidFill>
                <a:effectLst/>
              </a:rPr>
              <a:t>nvesting in training improves confidence, teamwork, and communication.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i="0" u="none" strike="noStrike" cap="none" normalizeH="0" baseline="0" dirty="0">
                <a:ln>
                  <a:noFill/>
                </a:ln>
                <a:solidFill>
                  <a:schemeClr val="tx1"/>
                </a:solidFill>
                <a:effectLst/>
              </a:rPr>
              <a:t>Outcome:</a:t>
            </a:r>
            <a:r>
              <a:rPr kumimoji="0" lang="en-US" altLang="en-US" b="0" i="0" u="none" strike="noStrike" cap="none" normalizeH="0" baseline="0" dirty="0">
                <a:ln>
                  <a:noFill/>
                </a:ln>
                <a:solidFill>
                  <a:schemeClr val="tx1"/>
                </a:solidFill>
                <a:effectLst/>
              </a:rPr>
              <a:t> Higher quality of service for residents and a more effective staff team.</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019648" y="324268"/>
            <a:ext cx="6174879" cy="4032196"/>
          </a:xfrm>
          <a:prstGeom prst="rect">
            <a:avLst/>
          </a:prstGeom>
        </p:spPr>
      </p:pic>
    </p:spTree>
    <p:extLst>
      <p:ext uri="{BB962C8B-B14F-4D97-AF65-F5344CB8AC3E}">
        <p14:creationId xmlns:p14="http://schemas.microsoft.com/office/powerpoint/2010/main" val="369148917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(Harvard style)</a:t>
            </a:r>
          </a:p>
        </p:txBody>
      </p:sp>
      <p:sp>
        <p:nvSpPr>
          <p:cNvPr id="3" name="Content Placeholder 2"/>
          <p:cNvSpPr>
            <a:spLocks noGrp="1"/>
          </p:cNvSpPr>
          <p:nvPr>
            <p:ph idx="1"/>
          </p:nvPr>
        </p:nvSpPr>
        <p:spPr/>
        <p:txBody>
          <a:bodyPr/>
          <a:lstStyle/>
          <a:p>
            <a:r>
              <a:rPr lang="en-GB" dirty="0"/>
              <a:t>Department of Health and Social Care (2023) </a:t>
            </a:r>
            <a:r>
              <a:rPr lang="en-GB" i="1" dirty="0"/>
              <a:t>Digital transformation in adult social care.</a:t>
            </a:r>
            <a:r>
              <a:rPr lang="en-GB" dirty="0"/>
              <a:t> London: Department of Health and Social Care.</a:t>
            </a:r>
          </a:p>
          <a:p>
            <a:r>
              <a:rPr lang="en-GB" dirty="0"/>
              <a:t>NHS Digital (2022) </a:t>
            </a:r>
            <a:r>
              <a:rPr lang="en-GB" i="1" dirty="0"/>
              <a:t>Digital skills framework for social care staff.</a:t>
            </a:r>
            <a:r>
              <a:rPr lang="en-GB" dirty="0"/>
              <a:t> Leeds: NHS Digital.</a:t>
            </a:r>
          </a:p>
          <a:p>
            <a:r>
              <a:rPr lang="en-GB" dirty="0"/>
              <a:t>Skills for Care (2021) </a:t>
            </a:r>
            <a:r>
              <a:rPr lang="en-GB" i="1" dirty="0"/>
              <a:t>Digital literacy in social care report.</a:t>
            </a:r>
            <a:r>
              <a:rPr lang="en-GB" dirty="0"/>
              <a:t> Leeds: Skills for Care.</a:t>
            </a:r>
          </a:p>
          <a:p>
            <a:r>
              <a:rPr lang="en-GB" dirty="0"/>
              <a:t>The King’s Fund (2022) </a:t>
            </a:r>
            <a:r>
              <a:rPr lang="en-GB" i="1" dirty="0"/>
              <a:t>Technology and the future of care homes.</a:t>
            </a:r>
            <a:r>
              <a:rPr lang="en-GB" dirty="0"/>
              <a:t> London: The King’s Fund.</a:t>
            </a:r>
          </a:p>
          <a:p>
            <a:endParaRPr lang="en-GB" dirty="0"/>
          </a:p>
        </p:txBody>
      </p:sp>
    </p:spTree>
    <p:extLst>
      <p:ext uri="{BB962C8B-B14F-4D97-AF65-F5344CB8AC3E}">
        <p14:creationId xmlns:p14="http://schemas.microsoft.com/office/powerpoint/2010/main" val="11259281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4ADFEE9-A788-8207-57B2-6C4A36B5ED8A}"/>
              </a:ext>
            </a:extLst>
          </p:cNvPr>
          <p:cNvPicPr>
            <a:picLocks noChangeAspect="1"/>
          </p:cNvPicPr>
          <p:nvPr/>
        </p:nvPicPr>
        <p:blipFill>
          <a:blip r:embed="rId2"/>
          <a:stretch>
            <a:fillRect/>
          </a:stretch>
        </p:blipFill>
        <p:spPr>
          <a:xfrm>
            <a:off x="137180" y="0"/>
            <a:ext cx="11917639" cy="6858000"/>
          </a:xfrm>
          <a:prstGeom prst="rect">
            <a:avLst/>
          </a:prstGeom>
        </p:spPr>
      </p:pic>
    </p:spTree>
    <p:extLst>
      <p:ext uri="{BB962C8B-B14F-4D97-AF65-F5344CB8AC3E}">
        <p14:creationId xmlns:p14="http://schemas.microsoft.com/office/powerpoint/2010/main" val="40173660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document&#10;&#10;AI-generated content may be incorrect.">
            <a:extLst>
              <a:ext uri="{FF2B5EF4-FFF2-40B4-BE49-F238E27FC236}">
                <a16:creationId xmlns:a16="http://schemas.microsoft.com/office/drawing/2014/main" id="{817A0061-804B-34DC-1D95-056CC1825FA4}"/>
              </a:ext>
            </a:extLst>
          </p:cNvPr>
          <p:cNvPicPr>
            <a:picLocks noChangeAspect="1"/>
          </p:cNvPicPr>
          <p:nvPr/>
        </p:nvPicPr>
        <p:blipFill>
          <a:blip r:embed="rId2"/>
          <a:stretch>
            <a:fillRect/>
          </a:stretch>
        </p:blipFill>
        <p:spPr>
          <a:xfrm>
            <a:off x="19887" y="0"/>
            <a:ext cx="12152225" cy="6858000"/>
          </a:xfrm>
          <a:prstGeom prst="rect">
            <a:avLst/>
          </a:prstGeom>
        </p:spPr>
      </p:pic>
    </p:spTree>
    <p:extLst>
      <p:ext uri="{BB962C8B-B14F-4D97-AF65-F5344CB8AC3E}">
        <p14:creationId xmlns:p14="http://schemas.microsoft.com/office/powerpoint/2010/main" val="40094240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a:extLst>
              <a:ext uri="{FF2B5EF4-FFF2-40B4-BE49-F238E27FC236}">
                <a16:creationId xmlns:a16="http://schemas.microsoft.com/office/drawing/2014/main" id="{EC6587F0-6840-DE87-80F8-7A3E29DC30C8}"/>
              </a:ext>
            </a:extLst>
          </p:cNvPr>
          <p:cNvSpPr>
            <a:spLocks noChangeAspect="1" noChangeArrowheads="1"/>
          </p:cNvSpPr>
          <p:nvPr/>
        </p:nvSpPr>
        <p:spPr bwMode="auto">
          <a:xfrm>
            <a:off x="5943599" y="-278567"/>
            <a:ext cx="3859967" cy="385996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descr="A white and black checklist&#10;&#10;AI-generated content may be incorrect.">
            <a:extLst>
              <a:ext uri="{FF2B5EF4-FFF2-40B4-BE49-F238E27FC236}">
                <a16:creationId xmlns:a16="http://schemas.microsoft.com/office/drawing/2014/main" id="{95C904B2-9CA4-680B-F4FB-19572A2A0A53}"/>
              </a:ext>
            </a:extLst>
          </p:cNvPr>
          <p:cNvPicPr>
            <a:picLocks noChangeAspect="1"/>
          </p:cNvPicPr>
          <p:nvPr/>
        </p:nvPicPr>
        <p:blipFill>
          <a:blip r:embed="rId2"/>
          <a:stretch>
            <a:fillRect/>
          </a:stretch>
        </p:blipFill>
        <p:spPr>
          <a:xfrm>
            <a:off x="85932" y="0"/>
            <a:ext cx="12020136" cy="6858000"/>
          </a:xfrm>
          <a:prstGeom prst="rect">
            <a:avLst/>
          </a:prstGeom>
        </p:spPr>
      </p:pic>
    </p:spTree>
    <p:extLst>
      <p:ext uri="{BB962C8B-B14F-4D97-AF65-F5344CB8AC3E}">
        <p14:creationId xmlns:p14="http://schemas.microsoft.com/office/powerpoint/2010/main" val="96032298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computer&#10;&#10;AI-generated content may be incorrect.">
            <a:extLst>
              <a:ext uri="{FF2B5EF4-FFF2-40B4-BE49-F238E27FC236}">
                <a16:creationId xmlns:a16="http://schemas.microsoft.com/office/drawing/2014/main" id="{CFB9F5A4-1663-EABB-4FAF-3C7F8DEA9C58}"/>
              </a:ext>
            </a:extLst>
          </p:cNvPr>
          <p:cNvPicPr>
            <a:picLocks noChangeAspect="1"/>
          </p:cNvPicPr>
          <p:nvPr/>
        </p:nvPicPr>
        <p:blipFill>
          <a:blip r:embed="rId2"/>
          <a:stretch>
            <a:fillRect/>
          </a:stretch>
        </p:blipFill>
        <p:spPr>
          <a:xfrm>
            <a:off x="94087" y="0"/>
            <a:ext cx="12003826" cy="6858000"/>
          </a:xfrm>
          <a:prstGeom prst="rect">
            <a:avLst/>
          </a:prstGeom>
        </p:spPr>
      </p:pic>
    </p:spTree>
    <p:extLst>
      <p:ext uri="{BB962C8B-B14F-4D97-AF65-F5344CB8AC3E}">
        <p14:creationId xmlns:p14="http://schemas.microsoft.com/office/powerpoint/2010/main" val="1187853854"/>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5.jpeg" /></Relationships>
</file>

<file path=ppt/theme/_rels/theme3.xml.rels><?xml version="1.0" encoding="UTF-8" standalone="yes"?>
<Relationships xmlns="http://schemas.openxmlformats.org/package/2006/relationships"><Relationship Id="rId1" Type="http://schemas.openxmlformats.org/officeDocument/2006/relationships/image" Target="../media/image5.jpeg" /></Relationships>
</file>

<file path=ppt/theme/theme1.xml><?xml version="1.0" encoding="utf-8"?>
<a:theme xmlns:a="http://schemas.openxmlformats.org/drawingml/2006/main" name="Office Theme">
  <a:themeElements>
    <a:clrScheme name="Custom 17">
      <a:dk1>
        <a:srgbClr val="000000"/>
      </a:dk1>
      <a:lt1>
        <a:srgbClr val="FFFFFF"/>
      </a:lt1>
      <a:dk2>
        <a:srgbClr val="FC4EFB"/>
      </a:dk2>
      <a:lt2>
        <a:srgbClr val="E7E6E6"/>
      </a:lt2>
      <a:accent1>
        <a:srgbClr val="FAF24C"/>
      </a:accent1>
      <a:accent2>
        <a:srgbClr val="5EFCAC"/>
      </a:accent2>
      <a:accent3>
        <a:srgbClr val="73EBF9"/>
      </a:accent3>
      <a:accent4>
        <a:srgbClr val="316CFC"/>
      </a:accent4>
      <a:accent5>
        <a:srgbClr val="B059FD"/>
      </a:accent5>
      <a:accent6>
        <a:srgbClr val="9405FC"/>
      </a:accent6>
      <a:hlink>
        <a:srgbClr val="FFFFFF"/>
      </a:hlink>
      <a:folHlink>
        <a:srgbClr val="FFFFFF"/>
      </a:folHlink>
    </a:clrScheme>
    <a:fontScheme name="Custom 15">
      <a:majorFont>
        <a:latin typeface="Biome"/>
        <a:ea typeface=""/>
        <a:cs typeface=""/>
      </a:majorFont>
      <a:minorFont>
        <a:latin typeface="Arial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6774621_TF11936837_Win32" id="{6FE25588-2BEE-489B-94A5-B1411D9D03CB}" vid="{0FF049F1-5D48-447F-9C87-2D2E007BA3BA}"/>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1_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9DD645B-D823-4D85-A8AC-AFAC8212B2F5}">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2.xml><?xml version="1.0" encoding="utf-8"?>
<ds:datastoreItem xmlns:ds="http://schemas.openxmlformats.org/officeDocument/2006/customXml" ds:itemID="{C86D7367-F508-4F80-B02C-79260B726607}">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4C44BFB8-0B48-48D5-A0BA-9317960E8F6C}">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{678CBAE4-F7FC-4043-9E80-CCF489412ADB}tf11936837_win32</Template>
  <TotalTime>140</TotalTime>
  <Words>1548</Words>
  <Application>Microsoft Office PowerPoint</Application>
  <PresentationFormat>Widescreen</PresentationFormat>
  <Paragraphs>163</Paragraphs>
  <Slides>28</Slides>
  <Notes>5</Notes>
  <HiddenSlides>0</HiddenSlides>
  <MMClips>0</MMClips>
  <ScaleCrop>false</ScaleCrop>
  <HeadingPairs>
    <vt:vector size="4" baseType="variant">
      <vt:variant>
        <vt:lpstr>Theme</vt:lpstr>
      </vt:variant>
      <vt:variant>
        <vt:i4>4</vt:i4>
      </vt:variant>
      <vt:variant>
        <vt:lpstr>Slide Titles</vt:lpstr>
      </vt:variant>
      <vt:variant>
        <vt:i4>28</vt:i4>
      </vt:variant>
    </vt:vector>
  </HeadingPairs>
  <TitlesOfParts>
    <vt:vector size="32" baseType="lpstr">
      <vt:lpstr>Office Theme</vt:lpstr>
      <vt:lpstr>Ion</vt:lpstr>
      <vt:lpstr>1_Ion</vt:lpstr>
      <vt:lpstr>1_Office Theme</vt:lpstr>
      <vt:lpstr>PowerPoint Presentation</vt:lpstr>
      <vt:lpstr>Introduction</vt:lpstr>
      <vt:lpstr>PowerPoint Presentation</vt:lpstr>
      <vt:lpstr>Conclusion</vt:lpstr>
      <vt:lpstr>Thank you for Watching and listening to my presentation.</vt:lpstr>
      <vt:lpstr>PowerPoint Presentation</vt:lpstr>
      <vt:lpstr>PowerPoint Presentation</vt:lpstr>
      <vt:lpstr>PowerPoint Presentation</vt:lpstr>
      <vt:lpstr>PowerPoint Presentation</vt:lpstr>
      <vt:lpstr>Digital Safety practices in Sunrise Residental Care Home,</vt:lpstr>
      <vt:lpstr>Digital Safety Practices in Sunrise Residential Care Home</vt:lpstr>
      <vt:lpstr>Secure Logins</vt:lpstr>
      <vt:lpstr>Email Safety</vt:lpstr>
      <vt:lpstr>Safe Document Storage</vt:lpstr>
      <vt:lpstr>Maintaining Patient Confidentiality</vt:lpstr>
      <vt:lpstr>Benefits of Following Digital Safety Checklist</vt:lpstr>
      <vt:lpstr>Harvard References</vt:lpstr>
      <vt:lpstr>The impact of limited digital skills in Sunrise Residential Care Home.</vt:lpstr>
      <vt:lpstr>Introduction: Digital Skills in Care Homes</vt:lpstr>
      <vt:lpstr>Impact on Care Delivery</vt:lpstr>
      <vt:lpstr>Impact on Communication and Teamwork</vt:lpstr>
      <vt:lpstr>Improving Digital Literacy</vt:lpstr>
      <vt:lpstr>Conclusion</vt:lpstr>
      <vt:lpstr>References (Harvard style)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Neelam Sumundar (2509014)</dc:creator>
  <cp:lastModifiedBy>Ruqia Bashir (2435749)</cp:lastModifiedBy>
  <cp:revision>5</cp:revision>
  <dcterms:created xsi:type="dcterms:W3CDTF">2025-10-12T11:22:05Z</dcterms:created>
  <dcterms:modified xsi:type="dcterms:W3CDTF">2025-10-12T21:09:48Z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