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5"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embeddedFontLst>
    <p:embeddedFont>
      <p:font typeface="Century Gothic" panose="020B0502020202020204" pitchFamily="34"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6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
        <p:nvSpPr>
          <p:cNvPr id="4" name="Shape 4"/>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t" anchorCtr="0"/>
          <a:lstStyle>
            <a:lvl1pPr marL="0" marR="0" lvl="0" indent="69850" algn="l" rtl="0">
              <a:spcBef>
                <a:spcPts val="0"/>
              </a:spcBef>
              <a:buClr>
                <a:schemeClr val="dk1"/>
              </a:buClr>
              <a:buSzPct val="100000"/>
              <a:buFont typeface="Arial"/>
              <a:buChar char="●"/>
              <a:defRPr sz="1100" b="0" i="0" u="none" strike="noStrike" cap="none">
                <a:solidFill>
                  <a:schemeClr val="dk1"/>
                </a:solidFill>
                <a:latin typeface="Arial"/>
                <a:ea typeface="Arial"/>
                <a:cs typeface="Arial"/>
                <a:sym typeface="Arial"/>
              </a:defRPr>
            </a:lvl1pPr>
            <a:lvl2pPr marL="457200" marR="0" lvl="1" indent="69850" algn="l" rtl="0">
              <a:spcBef>
                <a:spcPts val="0"/>
              </a:spcBef>
              <a:buClr>
                <a:schemeClr val="dk1"/>
              </a:buClr>
              <a:buSzPct val="100000"/>
              <a:buFont typeface="Arial"/>
              <a:buChar char="○"/>
              <a:defRPr sz="1100" b="0" i="0" u="none" strike="noStrike" cap="none">
                <a:solidFill>
                  <a:schemeClr val="dk1"/>
                </a:solidFill>
                <a:latin typeface="Arial"/>
                <a:ea typeface="Arial"/>
                <a:cs typeface="Arial"/>
                <a:sym typeface="Arial"/>
              </a:defRPr>
            </a:lvl2pPr>
            <a:lvl3pPr marL="914400" marR="0" lvl="2" indent="69850" algn="l" rtl="0">
              <a:spcBef>
                <a:spcPts val="0"/>
              </a:spcBef>
              <a:buClr>
                <a:schemeClr val="dk1"/>
              </a:buClr>
              <a:buSzPct val="100000"/>
              <a:buFont typeface="Arial"/>
              <a:buChar char="■"/>
              <a:defRPr sz="1100" b="0" i="0" u="none" strike="noStrike" cap="none">
                <a:solidFill>
                  <a:schemeClr val="dk1"/>
                </a:solidFill>
                <a:latin typeface="Arial"/>
                <a:ea typeface="Arial"/>
                <a:cs typeface="Arial"/>
                <a:sym typeface="Arial"/>
              </a:defRPr>
            </a:lvl3pPr>
            <a:lvl4pPr marL="1371600" marR="0" lvl="3" indent="69850" algn="l" rtl="0">
              <a:spcBef>
                <a:spcPts val="0"/>
              </a:spcBef>
              <a:buClr>
                <a:schemeClr val="dk1"/>
              </a:buClr>
              <a:buSzPct val="100000"/>
              <a:buFont typeface="Arial"/>
              <a:buChar char="●"/>
              <a:defRPr sz="1100" b="0" i="0" u="none" strike="noStrike" cap="none">
                <a:solidFill>
                  <a:schemeClr val="dk1"/>
                </a:solidFill>
                <a:latin typeface="Arial"/>
                <a:ea typeface="Arial"/>
                <a:cs typeface="Arial"/>
                <a:sym typeface="Arial"/>
              </a:defRPr>
            </a:lvl4pPr>
            <a:lvl5pPr marL="1828800" marR="0" lvl="4" indent="69850" algn="l" rtl="0">
              <a:spcBef>
                <a:spcPts val="0"/>
              </a:spcBef>
              <a:buClr>
                <a:schemeClr val="dk1"/>
              </a:buClr>
              <a:buSzPct val="100000"/>
              <a:buFont typeface="Arial"/>
              <a:buChar char="○"/>
              <a:defRPr sz="1100" b="0" i="0" u="none" strike="noStrike" cap="none">
                <a:solidFill>
                  <a:schemeClr val="dk1"/>
                </a:solidFill>
                <a:latin typeface="Arial"/>
                <a:ea typeface="Arial"/>
                <a:cs typeface="Arial"/>
                <a:sym typeface="Arial"/>
              </a:defRPr>
            </a:lvl5pPr>
            <a:lvl6pPr marL="2286000" marR="0" lvl="5" indent="69850" algn="l" rtl="0">
              <a:spcBef>
                <a:spcPts val="0"/>
              </a:spcBef>
              <a:buClr>
                <a:schemeClr val="dk1"/>
              </a:buClr>
              <a:buSzPct val="100000"/>
              <a:buFont typeface="Arial"/>
              <a:buChar char="■"/>
              <a:defRPr sz="1100" b="0" i="0" u="none" strike="noStrike" cap="none">
                <a:solidFill>
                  <a:schemeClr val="dk1"/>
                </a:solidFill>
                <a:latin typeface="Arial"/>
                <a:ea typeface="Arial"/>
                <a:cs typeface="Arial"/>
                <a:sym typeface="Arial"/>
              </a:defRPr>
            </a:lvl6pPr>
            <a:lvl7pPr marL="2743200" marR="0" lvl="6" indent="69850" algn="l" rtl="0">
              <a:spcBef>
                <a:spcPts val="0"/>
              </a:spcBef>
              <a:buClr>
                <a:schemeClr val="dk1"/>
              </a:buClr>
              <a:buSzPct val="100000"/>
              <a:buFont typeface="Arial"/>
              <a:buChar char="●"/>
              <a:defRPr sz="1100" b="0" i="0" u="none" strike="noStrike" cap="none">
                <a:solidFill>
                  <a:schemeClr val="dk1"/>
                </a:solidFill>
                <a:latin typeface="Arial"/>
                <a:ea typeface="Arial"/>
                <a:cs typeface="Arial"/>
                <a:sym typeface="Arial"/>
              </a:defRPr>
            </a:lvl7pPr>
            <a:lvl8pPr marL="3200400" marR="0" lvl="7" indent="69850" algn="l" rtl="0">
              <a:spcBef>
                <a:spcPts val="0"/>
              </a:spcBef>
              <a:buClr>
                <a:schemeClr val="dk1"/>
              </a:buClr>
              <a:buSzPct val="100000"/>
              <a:buFont typeface="Arial"/>
              <a:buChar char="○"/>
              <a:defRPr sz="1100" b="0" i="0" u="none" strike="noStrike" cap="none">
                <a:solidFill>
                  <a:schemeClr val="dk1"/>
                </a:solidFill>
                <a:latin typeface="Arial"/>
                <a:ea typeface="Arial"/>
                <a:cs typeface="Arial"/>
                <a:sym typeface="Arial"/>
              </a:defRPr>
            </a:lvl8pPr>
            <a:lvl9pPr marL="3657600" marR="0" lvl="8" indent="69850" algn="l" rtl="0">
              <a:spcBef>
                <a:spcPts val="0"/>
              </a:spcBef>
              <a:buClr>
                <a:schemeClr val="dk1"/>
              </a:buClr>
              <a:buSzPct val="100000"/>
              <a:buFont typeface="Arial"/>
              <a:buChar char="■"/>
              <a:defRPr sz="1100" b="0" i="0" u="none" strike="noStrike" cap="none">
                <a:solidFill>
                  <a:schemeClr val="dk1"/>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Shape 141"/>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marL="0" marR="0" lvl="0" indent="0" algn="l" rtl="0">
              <a:spcBef>
                <a:spcPts val="0"/>
              </a:spcBef>
              <a:buClr>
                <a:schemeClr val="dk1"/>
              </a:buClr>
              <a:buSzPct val="25000"/>
              <a:buFont typeface="Arial"/>
              <a:buNone/>
            </a:pPr>
            <a:endParaRPr sz="1100" b="0" i="0" u="none" strike="noStrike" cap="none">
              <a:solidFill>
                <a:schemeClr val="dk1"/>
              </a:solidFill>
              <a:latin typeface="Arial"/>
              <a:ea typeface="Arial"/>
              <a:cs typeface="Arial"/>
              <a:sym typeface="Arial"/>
            </a:endParaRPr>
          </a:p>
        </p:txBody>
      </p:sp>
      <p:sp>
        <p:nvSpPr>
          <p:cNvPr id="142" name="Shape 142"/>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Shape 14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marL="0" marR="0" lvl="0" indent="0" algn="l" rtl="0">
              <a:spcBef>
                <a:spcPts val="0"/>
              </a:spcBef>
              <a:buClr>
                <a:schemeClr val="dk1"/>
              </a:buClr>
              <a:buSzPct val="25000"/>
              <a:buFont typeface="Arial"/>
              <a:buNone/>
            </a:pPr>
            <a:endParaRPr sz="1100" b="0" i="0" u="none" strike="noStrike" cap="none">
              <a:solidFill>
                <a:schemeClr val="dk1"/>
              </a:solidFill>
              <a:latin typeface="Arial"/>
              <a:ea typeface="Arial"/>
              <a:cs typeface="Arial"/>
              <a:sym typeface="Arial"/>
            </a:endParaRPr>
          </a:p>
        </p:txBody>
      </p:sp>
      <p:sp>
        <p:nvSpPr>
          <p:cNvPr id="148" name="Shape 14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Shape 152"/>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marL="0" marR="0" lvl="0" indent="0" algn="l" rtl="0">
              <a:spcBef>
                <a:spcPts val="0"/>
              </a:spcBef>
              <a:buClr>
                <a:schemeClr val="dk1"/>
              </a:buClr>
              <a:buSzPct val="25000"/>
              <a:buFont typeface="Arial"/>
              <a:buNone/>
            </a:pPr>
            <a:endParaRPr sz="1100" b="0" i="0" u="none" strike="noStrike" cap="none">
              <a:solidFill>
                <a:schemeClr val="dk1"/>
              </a:solidFill>
              <a:latin typeface="Arial"/>
              <a:ea typeface="Arial"/>
              <a:cs typeface="Arial"/>
              <a:sym typeface="Arial"/>
            </a:endParaRPr>
          </a:p>
        </p:txBody>
      </p:sp>
      <p:sp>
        <p:nvSpPr>
          <p:cNvPr id="153" name="Shape 15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Shape 15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marL="0" marR="0" lvl="0" indent="0" algn="l" rtl="0">
              <a:spcBef>
                <a:spcPts val="0"/>
              </a:spcBef>
              <a:buClr>
                <a:schemeClr val="dk1"/>
              </a:buClr>
              <a:buSzPct val="25000"/>
              <a:buFont typeface="Arial"/>
              <a:buNone/>
            </a:pPr>
            <a:endParaRPr sz="1100" b="0" i="0" u="none" strike="noStrike" cap="none">
              <a:solidFill>
                <a:schemeClr val="dk1"/>
              </a:solidFill>
              <a:latin typeface="Arial"/>
              <a:ea typeface="Arial"/>
              <a:cs typeface="Arial"/>
              <a:sym typeface="Arial"/>
            </a:endParaRPr>
          </a:p>
        </p:txBody>
      </p:sp>
      <p:sp>
        <p:nvSpPr>
          <p:cNvPr id="158" name="Shape 15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Shape 169"/>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marL="0" marR="0" lvl="0" indent="0" algn="l" rtl="0">
              <a:spcBef>
                <a:spcPts val="0"/>
              </a:spcBef>
              <a:buClr>
                <a:schemeClr val="dk1"/>
              </a:buClr>
              <a:buSzPct val="25000"/>
              <a:buFont typeface="Arial"/>
              <a:buNone/>
            </a:pPr>
            <a:endParaRPr sz="1100" b="0" i="0" u="none" strike="noStrike" cap="none">
              <a:solidFill>
                <a:schemeClr val="dk1"/>
              </a:solidFill>
              <a:latin typeface="Arial"/>
              <a:ea typeface="Arial"/>
              <a:cs typeface="Arial"/>
              <a:sym typeface="Arial"/>
            </a:endParaRPr>
          </a:p>
        </p:txBody>
      </p:sp>
      <p:sp>
        <p:nvSpPr>
          <p:cNvPr id="170" name="Shape 17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Shape 174"/>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marL="0" marR="0" lvl="0" indent="0" algn="l" rtl="0">
              <a:spcBef>
                <a:spcPts val="0"/>
              </a:spcBef>
              <a:buClr>
                <a:schemeClr val="dk1"/>
              </a:buClr>
              <a:buSzPct val="25000"/>
              <a:buFont typeface="Arial"/>
              <a:buNone/>
            </a:pPr>
            <a:endParaRPr sz="1100" b="0" i="0" u="none" strike="noStrike" cap="none">
              <a:solidFill>
                <a:schemeClr val="dk1"/>
              </a:solidFill>
              <a:latin typeface="Arial"/>
              <a:ea typeface="Arial"/>
              <a:cs typeface="Arial"/>
              <a:sym typeface="Arial"/>
            </a:endParaRPr>
          </a:p>
        </p:txBody>
      </p:sp>
      <p:sp>
        <p:nvSpPr>
          <p:cNvPr id="175" name="Shape 17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Shape 179"/>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marL="0" marR="0" lvl="0" indent="0" algn="l" rtl="0">
              <a:spcBef>
                <a:spcPts val="0"/>
              </a:spcBef>
              <a:buClr>
                <a:schemeClr val="dk1"/>
              </a:buClr>
              <a:buSzPct val="25000"/>
              <a:buFont typeface="Arial"/>
              <a:buNone/>
            </a:pPr>
            <a:endParaRPr sz="1100" b="0" i="0" u="none" strike="noStrike" cap="none">
              <a:solidFill>
                <a:schemeClr val="dk1"/>
              </a:solidFill>
              <a:latin typeface="Arial"/>
              <a:ea typeface="Arial"/>
              <a:cs typeface="Arial"/>
              <a:sym typeface="Arial"/>
            </a:endParaRPr>
          </a:p>
        </p:txBody>
      </p:sp>
      <p:sp>
        <p:nvSpPr>
          <p:cNvPr id="180" name="Shape 18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Shape 184"/>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marL="0" marR="0" lvl="0" indent="0" algn="l" rtl="0">
              <a:spcBef>
                <a:spcPts val="0"/>
              </a:spcBef>
              <a:buClr>
                <a:schemeClr val="dk1"/>
              </a:buClr>
              <a:buSzPct val="25000"/>
              <a:buFont typeface="Arial"/>
              <a:buNone/>
            </a:pPr>
            <a:endParaRPr sz="1100" b="0" i="0" u="none" strike="noStrike" cap="none">
              <a:solidFill>
                <a:schemeClr val="dk1"/>
              </a:solidFill>
              <a:latin typeface="Arial"/>
              <a:ea typeface="Arial"/>
              <a:cs typeface="Arial"/>
              <a:sym typeface="Arial"/>
            </a:endParaRPr>
          </a:p>
        </p:txBody>
      </p:sp>
      <p:sp>
        <p:nvSpPr>
          <p:cNvPr id="185" name="Shape 18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Shape 189"/>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marL="0" marR="0" lvl="0" indent="0" algn="l" rtl="0">
              <a:spcBef>
                <a:spcPts val="0"/>
              </a:spcBef>
              <a:buClr>
                <a:schemeClr val="dk1"/>
              </a:buClr>
              <a:buSzPct val="25000"/>
              <a:buFont typeface="Arial"/>
              <a:buNone/>
            </a:pPr>
            <a:endParaRPr sz="1100" b="0" i="0" u="none" strike="noStrike" cap="none">
              <a:solidFill>
                <a:schemeClr val="dk1"/>
              </a:solidFill>
              <a:latin typeface="Arial"/>
              <a:ea typeface="Arial"/>
              <a:cs typeface="Arial"/>
              <a:sym typeface="Arial"/>
            </a:endParaRPr>
          </a:p>
        </p:txBody>
      </p:sp>
      <p:sp>
        <p:nvSpPr>
          <p:cNvPr id="190" name="Shape 19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Shape 194"/>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marL="0" marR="0" lvl="0" indent="0" algn="l" rtl="0">
              <a:spcBef>
                <a:spcPts val="0"/>
              </a:spcBef>
              <a:buClr>
                <a:schemeClr val="dk1"/>
              </a:buClr>
              <a:buSzPct val="25000"/>
              <a:buFont typeface="Arial"/>
              <a:buNone/>
            </a:pPr>
            <a:endParaRPr sz="1100" b="0" i="0" u="none" strike="noStrike" cap="none">
              <a:solidFill>
                <a:schemeClr val="dk1"/>
              </a:solidFill>
              <a:latin typeface="Arial"/>
              <a:ea typeface="Arial"/>
              <a:cs typeface="Arial"/>
              <a:sym typeface="Arial"/>
            </a:endParaRPr>
          </a:p>
        </p:txBody>
      </p:sp>
      <p:sp>
        <p:nvSpPr>
          <p:cNvPr id="195" name="Shape 19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Shape 199"/>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marL="0" marR="0" lvl="0" indent="0" algn="l" rtl="0">
              <a:spcBef>
                <a:spcPts val="0"/>
              </a:spcBef>
              <a:buClr>
                <a:schemeClr val="dk1"/>
              </a:buClr>
              <a:buSzPct val="25000"/>
              <a:buFont typeface="Arial"/>
              <a:buNone/>
            </a:pPr>
            <a:endParaRPr sz="1100" b="0" i="0" u="none" strike="noStrike" cap="none">
              <a:solidFill>
                <a:schemeClr val="dk1"/>
              </a:solidFill>
              <a:latin typeface="Arial"/>
              <a:ea typeface="Arial"/>
              <a:cs typeface="Arial"/>
              <a:sym typeface="Arial"/>
            </a:endParaRPr>
          </a:p>
        </p:txBody>
      </p:sp>
      <p:sp>
        <p:nvSpPr>
          <p:cNvPr id="200" name="Shape 20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Shape 204"/>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marL="0" marR="0" lvl="0" indent="0" algn="l" rtl="0">
              <a:spcBef>
                <a:spcPts val="0"/>
              </a:spcBef>
              <a:buClr>
                <a:schemeClr val="dk1"/>
              </a:buClr>
              <a:buSzPct val="25000"/>
              <a:buFont typeface="Arial"/>
              <a:buNone/>
            </a:pPr>
            <a:endParaRPr sz="1100" b="0" i="0" u="none" strike="noStrike" cap="none">
              <a:solidFill>
                <a:schemeClr val="dk1"/>
              </a:solidFill>
              <a:latin typeface="Arial"/>
              <a:ea typeface="Arial"/>
              <a:cs typeface="Arial"/>
              <a:sym typeface="Arial"/>
            </a:endParaRPr>
          </a:p>
        </p:txBody>
      </p:sp>
      <p:sp>
        <p:nvSpPr>
          <p:cNvPr id="205" name="Shape 20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Shape 209"/>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marL="0" marR="0" lvl="0" indent="0" algn="l" rtl="0">
              <a:spcBef>
                <a:spcPts val="0"/>
              </a:spcBef>
              <a:buClr>
                <a:schemeClr val="dk1"/>
              </a:buClr>
              <a:buSzPct val="25000"/>
              <a:buFont typeface="Arial"/>
              <a:buNone/>
            </a:pPr>
            <a:endParaRPr sz="1100" b="0" i="0" u="none" strike="noStrike" cap="none">
              <a:solidFill>
                <a:schemeClr val="dk1"/>
              </a:solidFill>
              <a:latin typeface="Arial"/>
              <a:ea typeface="Arial"/>
              <a:cs typeface="Arial"/>
              <a:sym typeface="Arial"/>
            </a:endParaRPr>
          </a:p>
        </p:txBody>
      </p:sp>
      <p:sp>
        <p:nvSpPr>
          <p:cNvPr id="210" name="Shape 21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Shape 214"/>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marL="0" marR="0" lvl="0" indent="0" algn="l" rtl="0">
              <a:spcBef>
                <a:spcPts val="0"/>
              </a:spcBef>
              <a:buClr>
                <a:schemeClr val="dk1"/>
              </a:buClr>
              <a:buSzPct val="25000"/>
              <a:buFont typeface="Arial"/>
              <a:buNone/>
            </a:pPr>
            <a:endParaRPr sz="1100" b="0" i="0" u="none" strike="noStrike" cap="none">
              <a:solidFill>
                <a:schemeClr val="dk1"/>
              </a:solidFill>
              <a:latin typeface="Arial"/>
              <a:ea typeface="Arial"/>
              <a:cs typeface="Arial"/>
              <a:sym typeface="Arial"/>
            </a:endParaRPr>
          </a:p>
        </p:txBody>
      </p:sp>
      <p:sp>
        <p:nvSpPr>
          <p:cNvPr id="215" name="Shape 21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Shape 219"/>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marL="0" marR="0" lvl="0" indent="0" algn="l" rtl="0">
              <a:spcBef>
                <a:spcPts val="0"/>
              </a:spcBef>
              <a:buClr>
                <a:schemeClr val="dk1"/>
              </a:buClr>
              <a:buSzPct val="25000"/>
              <a:buFont typeface="Arial"/>
              <a:buNone/>
            </a:pPr>
            <a:endParaRPr sz="1100" b="0" i="0" u="none" strike="noStrike" cap="none">
              <a:solidFill>
                <a:schemeClr val="dk1"/>
              </a:solidFill>
              <a:latin typeface="Arial"/>
              <a:ea typeface="Arial"/>
              <a:cs typeface="Arial"/>
              <a:sym typeface="Arial"/>
            </a:endParaRPr>
          </a:p>
        </p:txBody>
      </p:sp>
      <p:sp>
        <p:nvSpPr>
          <p:cNvPr id="220" name="Shape 22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12"/>
        <p:cNvGrpSpPr/>
        <p:nvPr/>
      </p:nvGrpSpPr>
      <p:grpSpPr>
        <a:xfrm>
          <a:off x="0" y="0"/>
          <a:ext cx="0" cy="0"/>
          <a:chOff x="0" y="0"/>
          <a:chExt cx="0" cy="0"/>
        </a:xfrm>
      </p:grpSpPr>
      <p:pic>
        <p:nvPicPr>
          <p:cNvPr id="13" name="Shape 13"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14" name="Shape 14"/>
          <p:cNvSpPr txBox="1">
            <a:spLocks noGrp="1"/>
          </p:cNvSpPr>
          <p:nvPr>
            <p:ph type="ctrTitle"/>
          </p:nvPr>
        </p:nvSpPr>
        <p:spPr>
          <a:xfrm>
            <a:off x="1371600" y="1803405"/>
            <a:ext cx="9448800" cy="1825096"/>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Font typeface="Century Gothic"/>
              <a:buNone/>
              <a:defRPr sz="6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5" name="Shape 15"/>
          <p:cNvSpPr txBox="1">
            <a:spLocks noGrp="1"/>
          </p:cNvSpPr>
          <p:nvPr>
            <p:ph type="subTitle" idx="1"/>
          </p:nvPr>
        </p:nvSpPr>
        <p:spPr>
          <a:xfrm>
            <a:off x="1371600" y="3632201"/>
            <a:ext cx="9448800" cy="685800"/>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1pPr>
            <a:lvl2pPr marL="457200" marR="0" lvl="1" indent="0" algn="ctr"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2pPr>
            <a:lvl3pPr marL="914400" marR="0" lvl="2" indent="0" algn="ctr" rtl="0">
              <a:lnSpc>
                <a:spcPct val="90000"/>
              </a:lnSpc>
              <a:spcBef>
                <a:spcPts val="500"/>
              </a:spcBef>
              <a:buClr>
                <a:schemeClr val="lt1"/>
              </a:buClr>
              <a:buFont typeface="Arial"/>
              <a:buNone/>
              <a:defRPr sz="1800" b="0" i="0" u="none" strike="noStrike" cap="none">
                <a:solidFill>
                  <a:schemeClr val="lt1"/>
                </a:solidFill>
                <a:latin typeface="Century Gothic"/>
                <a:ea typeface="Century Gothic"/>
                <a:cs typeface="Century Gothic"/>
                <a:sym typeface="Century Gothic"/>
              </a:defRPr>
            </a:lvl3pPr>
            <a:lvl4pPr marL="1371600" marR="0" lvl="3"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6" name="Shape 16"/>
          <p:cNvSpPr txBox="1">
            <a:spLocks noGrp="1"/>
          </p:cNvSpPr>
          <p:nvPr>
            <p:ph type="dt" idx="10"/>
          </p:nvPr>
        </p:nvSpPr>
        <p:spPr>
          <a:xfrm>
            <a:off x="7909561" y="4314328"/>
            <a:ext cx="2910840" cy="374642"/>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17" name="Shape 17"/>
          <p:cNvSpPr txBox="1">
            <a:spLocks noGrp="1"/>
          </p:cNvSpPr>
          <p:nvPr>
            <p:ph type="ftr" idx="11"/>
          </p:nvPr>
        </p:nvSpPr>
        <p:spPr>
          <a:xfrm>
            <a:off x="1371600" y="4323845"/>
            <a:ext cx="6400800" cy="36512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18" name="Shape 18"/>
          <p:cNvSpPr txBox="1">
            <a:spLocks noGrp="1"/>
          </p:cNvSpPr>
          <p:nvPr>
            <p:ph type="sldNum" idx="12"/>
          </p:nvPr>
        </p:nvSpPr>
        <p:spPr>
          <a:xfrm>
            <a:off x="8077200" y="1430866"/>
            <a:ext cx="2743200"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19"/>
        <p:cNvGrpSpPr/>
        <p:nvPr/>
      </p:nvGrpSpPr>
      <p:grpSpPr>
        <a:xfrm>
          <a:off x="0" y="0"/>
          <a:ext cx="0" cy="0"/>
          <a:chOff x="0" y="0"/>
          <a:chExt cx="0" cy="0"/>
        </a:xfrm>
      </p:grpSpPr>
      <p:sp>
        <p:nvSpPr>
          <p:cNvPr id="20" name="Shape 20"/>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21" name="Shape 21"/>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22" name="Shape 22"/>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23"/>
        <p:cNvGrpSpPr/>
        <p:nvPr/>
      </p:nvGrpSpPr>
      <p:grpSpPr>
        <a:xfrm>
          <a:off x="0" y="0"/>
          <a:ext cx="0" cy="0"/>
          <a:chOff x="0" y="0"/>
          <a:chExt cx="0" cy="0"/>
        </a:xfrm>
      </p:grpSpPr>
      <p:sp>
        <p:nvSpPr>
          <p:cNvPr id="24" name="Shape 24"/>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5" name="Shape 25"/>
          <p:cNvSpPr txBox="1">
            <a:spLocks noGrp="1"/>
          </p:cNvSpPr>
          <p:nvPr>
            <p:ph type="body" idx="1"/>
          </p:nvPr>
        </p:nvSpPr>
        <p:spPr>
          <a:xfrm>
            <a:off x="685800" y="2194560"/>
            <a:ext cx="10820400" cy="4024125"/>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26" name="Shape 26"/>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27" name="Shape 27"/>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28" name="Shape 28"/>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cSld name="Section Header">
    <p:spTree>
      <p:nvGrpSpPr>
        <p:cNvPr id="1" name="Shape 29"/>
        <p:cNvGrpSpPr/>
        <p:nvPr/>
      </p:nvGrpSpPr>
      <p:grpSpPr>
        <a:xfrm>
          <a:off x="0" y="0"/>
          <a:ext cx="0" cy="0"/>
          <a:chOff x="0" y="0"/>
          <a:chExt cx="0" cy="0"/>
        </a:xfrm>
      </p:grpSpPr>
      <p:pic>
        <p:nvPicPr>
          <p:cNvPr id="30" name="Shape 30"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31" name="Shape 31"/>
          <p:cNvSpPr txBox="1">
            <a:spLocks noGrp="1"/>
          </p:cNvSpPr>
          <p:nvPr>
            <p:ph type="title"/>
          </p:nvPr>
        </p:nvSpPr>
        <p:spPr>
          <a:xfrm>
            <a:off x="685800" y="753533"/>
            <a:ext cx="10820399" cy="2801935"/>
          </a:xfrm>
          <a:prstGeom prst="rect">
            <a:avLst/>
          </a:prstGeom>
          <a:noFill/>
          <a:ln>
            <a:noFill/>
          </a:ln>
        </p:spPr>
        <p:txBody>
          <a:bodyPr wrap="square" lIns="91425" tIns="91425" rIns="91425" bIns="91425" anchor="b"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2" name="Shape 32"/>
          <p:cNvSpPr txBox="1">
            <a:spLocks noGrp="1"/>
          </p:cNvSpPr>
          <p:nvPr>
            <p:ph type="body" idx="1"/>
          </p:nvPr>
        </p:nvSpPr>
        <p:spPr>
          <a:xfrm>
            <a:off x="1024467" y="3641725"/>
            <a:ext cx="10490200" cy="955675"/>
          </a:xfrm>
          <a:prstGeom prst="rect">
            <a:avLst/>
          </a:prstGeom>
          <a:noFill/>
          <a:ln>
            <a:noFill/>
          </a:ln>
        </p:spPr>
        <p:txBody>
          <a:bodyPr wrap="square" lIns="91425" tIns="91425" rIns="91425" bIns="91425" anchor="t" anchorCtr="0"/>
          <a:lstStyle>
            <a:lvl1pPr marL="0" marR="0" lvl="0" indent="0" algn="r" rtl="0">
              <a:lnSpc>
                <a:spcPct val="90000"/>
              </a:lnSpc>
              <a:spcBef>
                <a:spcPts val="1000"/>
              </a:spcBef>
              <a:buClr>
                <a:schemeClr val="lt1"/>
              </a:buClr>
              <a:buFont typeface="Arial"/>
              <a:buNone/>
              <a:defRPr sz="22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33" name="Shape 33"/>
          <p:cNvSpPr txBox="1">
            <a:spLocks noGrp="1"/>
          </p:cNvSpPr>
          <p:nvPr>
            <p:ph type="dt" idx="10"/>
          </p:nvPr>
        </p:nvSpPr>
        <p:spPr>
          <a:xfrm>
            <a:off x="7814452" y="381000"/>
            <a:ext cx="2910840" cy="365125"/>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34" name="Shape 34"/>
          <p:cNvSpPr txBox="1">
            <a:spLocks noGrp="1"/>
          </p:cNvSpPr>
          <p:nvPr>
            <p:ph type="ftr" idx="11"/>
          </p:nvPr>
        </p:nvSpPr>
        <p:spPr>
          <a:xfrm>
            <a:off x="685800" y="381001"/>
            <a:ext cx="6991492" cy="36406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35" name="Shape 35"/>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36"/>
        <p:cNvGrpSpPr/>
        <p:nvPr/>
      </p:nvGrpSpPr>
      <p:grpSpPr>
        <a:xfrm>
          <a:off x="0" y="0"/>
          <a:ext cx="0" cy="0"/>
          <a:chOff x="0" y="0"/>
          <a:chExt cx="0" cy="0"/>
        </a:xfrm>
      </p:grpSpPr>
      <p:sp>
        <p:nvSpPr>
          <p:cNvPr id="37" name="Shape 37"/>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8" name="Shape 38"/>
          <p:cNvSpPr txBox="1">
            <a:spLocks noGrp="1"/>
          </p:cNvSpPr>
          <p:nvPr>
            <p:ph type="body" idx="1"/>
          </p:nvPr>
        </p:nvSpPr>
        <p:spPr>
          <a:xfrm>
            <a:off x="685800" y="2194559"/>
            <a:ext cx="5334000" cy="4024125"/>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39" name="Shape 39"/>
          <p:cNvSpPr txBox="1">
            <a:spLocks noGrp="1"/>
          </p:cNvSpPr>
          <p:nvPr>
            <p:ph type="body" idx="2"/>
          </p:nvPr>
        </p:nvSpPr>
        <p:spPr>
          <a:xfrm>
            <a:off x="6172200" y="2194559"/>
            <a:ext cx="5334000" cy="4024125"/>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40" name="Shape 40"/>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41" name="Shape 41"/>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42" name="Shape 42"/>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43"/>
        <p:cNvGrpSpPr/>
        <p:nvPr/>
      </p:nvGrpSpPr>
      <p:grpSpPr>
        <a:xfrm>
          <a:off x="0" y="0"/>
          <a:ext cx="0" cy="0"/>
          <a:chOff x="0" y="0"/>
          <a:chExt cx="0" cy="0"/>
        </a:xfrm>
      </p:grpSpPr>
      <p:sp>
        <p:nvSpPr>
          <p:cNvPr id="44" name="Shape 44"/>
          <p:cNvSpPr txBox="1">
            <a:spLocks noGrp="1"/>
          </p:cNvSpPr>
          <p:nvPr>
            <p:ph type="title"/>
          </p:nvPr>
        </p:nvSpPr>
        <p:spPr>
          <a:xfrm>
            <a:off x="2895600" y="762000"/>
            <a:ext cx="8610600" cy="1295400"/>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45" name="Shape 45"/>
          <p:cNvSpPr txBox="1">
            <a:spLocks noGrp="1"/>
          </p:cNvSpPr>
          <p:nvPr>
            <p:ph type="body" idx="1"/>
          </p:nvPr>
        </p:nvSpPr>
        <p:spPr>
          <a:xfrm>
            <a:off x="914409" y="2183802"/>
            <a:ext cx="5079991" cy="823912"/>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8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46" name="Shape 46"/>
          <p:cNvSpPr txBox="1">
            <a:spLocks noGrp="1"/>
          </p:cNvSpPr>
          <p:nvPr>
            <p:ph type="body" idx="2"/>
          </p:nvPr>
        </p:nvSpPr>
        <p:spPr>
          <a:xfrm>
            <a:off x="685800" y="3132666"/>
            <a:ext cx="5311775" cy="3086019"/>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47" name="Shape 47"/>
          <p:cNvSpPr txBox="1">
            <a:spLocks noGrp="1"/>
          </p:cNvSpPr>
          <p:nvPr>
            <p:ph type="body" idx="3"/>
          </p:nvPr>
        </p:nvSpPr>
        <p:spPr>
          <a:xfrm>
            <a:off x="6400800" y="2183802"/>
            <a:ext cx="5105400" cy="823912"/>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8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48" name="Shape 48"/>
          <p:cNvSpPr txBox="1">
            <a:spLocks noGrp="1"/>
          </p:cNvSpPr>
          <p:nvPr>
            <p:ph type="body" idx="4"/>
          </p:nvPr>
        </p:nvSpPr>
        <p:spPr>
          <a:xfrm>
            <a:off x="6172200" y="3132666"/>
            <a:ext cx="5334000" cy="3086019"/>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49" name="Shape 49"/>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50" name="Shape 50"/>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51" name="Shape 51"/>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52"/>
        <p:cNvGrpSpPr/>
        <p:nvPr/>
      </p:nvGrpSpPr>
      <p:grpSpPr>
        <a:xfrm>
          <a:off x="0" y="0"/>
          <a:ext cx="0" cy="0"/>
          <a:chOff x="0" y="0"/>
          <a:chExt cx="0" cy="0"/>
        </a:xfrm>
      </p:grpSpPr>
      <p:sp>
        <p:nvSpPr>
          <p:cNvPr id="53" name="Shape 53"/>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4" name="Shape 54"/>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55" name="Shape 55"/>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56" name="Shape 56"/>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57"/>
        <p:cNvGrpSpPr/>
        <p:nvPr/>
      </p:nvGrpSpPr>
      <p:grpSpPr>
        <a:xfrm>
          <a:off x="0" y="0"/>
          <a:ext cx="0" cy="0"/>
          <a:chOff x="0" y="0"/>
          <a:chExt cx="0" cy="0"/>
        </a:xfrm>
      </p:grpSpPr>
      <p:sp>
        <p:nvSpPr>
          <p:cNvPr id="58" name="Shape 58"/>
          <p:cNvSpPr txBox="1">
            <a:spLocks noGrp="1"/>
          </p:cNvSpPr>
          <p:nvPr>
            <p:ph type="title"/>
          </p:nvPr>
        </p:nvSpPr>
        <p:spPr>
          <a:xfrm>
            <a:off x="685800" y="1524000"/>
            <a:ext cx="4114800"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9" name="Shape 59"/>
          <p:cNvSpPr txBox="1">
            <a:spLocks noGrp="1"/>
          </p:cNvSpPr>
          <p:nvPr>
            <p:ph type="body" idx="1"/>
          </p:nvPr>
        </p:nvSpPr>
        <p:spPr>
          <a:xfrm>
            <a:off x="4995582" y="746759"/>
            <a:ext cx="6510618" cy="5471925"/>
          </a:xfrm>
          <a:prstGeom prst="rect">
            <a:avLst/>
          </a:prstGeom>
          <a:noFill/>
          <a:ln>
            <a:noFill/>
          </a:ln>
        </p:spPr>
        <p:txBody>
          <a:bodyPr wrap="square" lIns="91425" tIns="91425" rIns="91425" bIns="91425" anchor="ctr"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60" name="Shape 60"/>
          <p:cNvSpPr txBox="1">
            <a:spLocks noGrp="1"/>
          </p:cNvSpPr>
          <p:nvPr>
            <p:ph type="body" idx="2"/>
          </p:nvPr>
        </p:nvSpPr>
        <p:spPr>
          <a:xfrm>
            <a:off x="685800" y="3124199"/>
            <a:ext cx="4114800" cy="3094485"/>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61" name="Shape 61"/>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62" name="Shape 62"/>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63" name="Shape 63"/>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Shape 64"/>
        <p:cNvGrpSpPr/>
        <p:nvPr/>
      </p:nvGrpSpPr>
      <p:grpSpPr>
        <a:xfrm>
          <a:off x="0" y="0"/>
          <a:ext cx="0" cy="0"/>
          <a:chOff x="0" y="0"/>
          <a:chExt cx="0" cy="0"/>
        </a:xfrm>
      </p:grpSpPr>
      <p:sp>
        <p:nvSpPr>
          <p:cNvPr id="65" name="Shape 65"/>
          <p:cNvSpPr txBox="1">
            <a:spLocks noGrp="1"/>
          </p:cNvSpPr>
          <p:nvPr>
            <p:ph type="title"/>
          </p:nvPr>
        </p:nvSpPr>
        <p:spPr>
          <a:xfrm>
            <a:off x="685800" y="1524000"/>
            <a:ext cx="6873240"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6" name="Shape 66"/>
          <p:cNvSpPr>
            <a:spLocks noGrp="1"/>
          </p:cNvSpPr>
          <p:nvPr>
            <p:ph type="pic" idx="2"/>
          </p:nvPr>
        </p:nvSpPr>
        <p:spPr>
          <a:xfrm>
            <a:off x="7861238" y="751241"/>
            <a:ext cx="3644962" cy="5467443"/>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32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8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9pPr>
          </a:lstStyle>
          <a:p>
            <a:endParaRPr/>
          </a:p>
        </p:txBody>
      </p:sp>
      <p:sp>
        <p:nvSpPr>
          <p:cNvPr id="67" name="Shape 67"/>
          <p:cNvSpPr txBox="1">
            <a:spLocks noGrp="1"/>
          </p:cNvSpPr>
          <p:nvPr>
            <p:ph type="body" idx="1"/>
          </p:nvPr>
        </p:nvSpPr>
        <p:spPr>
          <a:xfrm>
            <a:off x="685800" y="3124199"/>
            <a:ext cx="6873240" cy="3094485"/>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68" name="Shape 68"/>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69" name="Shape 69"/>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70" name="Shape 70"/>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Panoramic Picture with Caption">
    <p:spTree>
      <p:nvGrpSpPr>
        <p:cNvPr id="1" name="Shape 71"/>
        <p:cNvGrpSpPr/>
        <p:nvPr/>
      </p:nvGrpSpPr>
      <p:grpSpPr>
        <a:xfrm>
          <a:off x="0" y="0"/>
          <a:ext cx="0" cy="0"/>
          <a:chOff x="0" y="0"/>
          <a:chExt cx="0" cy="0"/>
        </a:xfrm>
      </p:grpSpPr>
      <p:sp>
        <p:nvSpPr>
          <p:cNvPr id="72" name="Shape 72"/>
          <p:cNvSpPr txBox="1">
            <a:spLocks noGrp="1"/>
          </p:cNvSpPr>
          <p:nvPr>
            <p:ph type="title"/>
          </p:nvPr>
        </p:nvSpPr>
        <p:spPr>
          <a:xfrm>
            <a:off x="685777" y="4697360"/>
            <a:ext cx="10822034" cy="819355"/>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3" name="Shape 73"/>
          <p:cNvSpPr>
            <a:spLocks noGrp="1"/>
          </p:cNvSpPr>
          <p:nvPr>
            <p:ph type="pic" idx="2"/>
          </p:nvPr>
        </p:nvSpPr>
        <p:spPr>
          <a:xfrm>
            <a:off x="681727" y="941439"/>
            <a:ext cx="10821840" cy="3478161"/>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32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8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9pPr>
          </a:lstStyle>
          <a:p>
            <a:endParaRPr/>
          </a:p>
        </p:txBody>
      </p:sp>
      <p:sp>
        <p:nvSpPr>
          <p:cNvPr id="74" name="Shape 74"/>
          <p:cNvSpPr txBox="1">
            <a:spLocks noGrp="1"/>
          </p:cNvSpPr>
          <p:nvPr>
            <p:ph type="body" idx="1"/>
          </p:nvPr>
        </p:nvSpPr>
        <p:spPr>
          <a:xfrm>
            <a:off x="685800" y="5516715"/>
            <a:ext cx="10820400" cy="701969"/>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75" name="Shape 75"/>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76" name="Shape 76"/>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77" name="Shape 77"/>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cSld name="Title and Caption">
    <p:spTree>
      <p:nvGrpSpPr>
        <p:cNvPr id="1" name="Shape 78"/>
        <p:cNvGrpSpPr/>
        <p:nvPr/>
      </p:nvGrpSpPr>
      <p:grpSpPr>
        <a:xfrm>
          <a:off x="0" y="0"/>
          <a:ext cx="0" cy="0"/>
          <a:chOff x="0" y="0"/>
          <a:chExt cx="0" cy="0"/>
        </a:xfrm>
      </p:grpSpPr>
      <p:pic>
        <p:nvPicPr>
          <p:cNvPr id="79" name="Shape 79"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80" name="Shape 80"/>
          <p:cNvSpPr txBox="1">
            <a:spLocks noGrp="1"/>
          </p:cNvSpPr>
          <p:nvPr>
            <p:ph type="title"/>
          </p:nvPr>
        </p:nvSpPr>
        <p:spPr>
          <a:xfrm>
            <a:off x="685800" y="753532"/>
            <a:ext cx="10820400" cy="2802467"/>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1" name="Shape 81"/>
          <p:cNvSpPr txBox="1">
            <a:spLocks noGrp="1"/>
          </p:cNvSpPr>
          <p:nvPr>
            <p:ph type="body" idx="1"/>
          </p:nvPr>
        </p:nvSpPr>
        <p:spPr>
          <a:xfrm>
            <a:off x="1024467" y="3649133"/>
            <a:ext cx="10130516" cy="999067"/>
          </a:xfrm>
          <a:prstGeom prst="rect">
            <a:avLst/>
          </a:prstGeom>
          <a:noFill/>
          <a:ln>
            <a:noFill/>
          </a:ln>
        </p:spPr>
        <p:txBody>
          <a:bodyPr wrap="square" lIns="91425" tIns="91425" rIns="91425" bIns="91425" anchor="ctr"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82" name="Shape 82"/>
          <p:cNvSpPr txBox="1">
            <a:spLocks noGrp="1"/>
          </p:cNvSpPr>
          <p:nvPr>
            <p:ph type="dt" idx="10"/>
          </p:nvPr>
        </p:nvSpPr>
        <p:spPr>
          <a:xfrm>
            <a:off x="7814452" y="381000"/>
            <a:ext cx="2910840" cy="365125"/>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83" name="Shape 83"/>
          <p:cNvSpPr txBox="1">
            <a:spLocks noGrp="1"/>
          </p:cNvSpPr>
          <p:nvPr>
            <p:ph type="ftr" idx="11"/>
          </p:nvPr>
        </p:nvSpPr>
        <p:spPr>
          <a:xfrm>
            <a:off x="685800" y="379941"/>
            <a:ext cx="6991492" cy="36512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84" name="Shape 84"/>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Quote with Caption">
    <p:spTree>
      <p:nvGrpSpPr>
        <p:cNvPr id="1" name="Shape 85"/>
        <p:cNvGrpSpPr/>
        <p:nvPr/>
      </p:nvGrpSpPr>
      <p:grpSpPr>
        <a:xfrm>
          <a:off x="0" y="0"/>
          <a:ext cx="0" cy="0"/>
          <a:chOff x="0" y="0"/>
          <a:chExt cx="0" cy="0"/>
        </a:xfrm>
      </p:grpSpPr>
      <p:pic>
        <p:nvPicPr>
          <p:cNvPr id="86" name="Shape 86"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87" name="Shape 87"/>
          <p:cNvSpPr txBox="1">
            <a:spLocks noGrp="1"/>
          </p:cNvSpPr>
          <p:nvPr>
            <p:ph type="title"/>
          </p:nvPr>
        </p:nvSpPr>
        <p:spPr>
          <a:xfrm>
            <a:off x="1024467" y="753533"/>
            <a:ext cx="10151533" cy="2604495"/>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8" name="Shape 88"/>
          <p:cNvSpPr txBox="1">
            <a:spLocks noGrp="1"/>
          </p:cNvSpPr>
          <p:nvPr>
            <p:ph type="body" idx="1"/>
          </p:nvPr>
        </p:nvSpPr>
        <p:spPr>
          <a:xfrm>
            <a:off x="1303865" y="3365556"/>
            <a:ext cx="9592736" cy="444443"/>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89" name="Shape 89"/>
          <p:cNvSpPr txBox="1">
            <a:spLocks noGrp="1"/>
          </p:cNvSpPr>
          <p:nvPr>
            <p:ph type="body" idx="2"/>
          </p:nvPr>
        </p:nvSpPr>
        <p:spPr>
          <a:xfrm>
            <a:off x="1024467" y="3959862"/>
            <a:ext cx="10151533" cy="679871"/>
          </a:xfrm>
          <a:prstGeom prst="rect">
            <a:avLst/>
          </a:prstGeom>
          <a:noFill/>
          <a:ln>
            <a:noFill/>
          </a:ln>
        </p:spPr>
        <p:txBody>
          <a:bodyPr wrap="square" lIns="91425" tIns="91425" rIns="91425" bIns="91425" anchor="ctr"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90" name="Shape 90"/>
          <p:cNvSpPr txBox="1">
            <a:spLocks noGrp="1"/>
          </p:cNvSpPr>
          <p:nvPr>
            <p:ph type="dt" idx="10"/>
          </p:nvPr>
        </p:nvSpPr>
        <p:spPr>
          <a:xfrm>
            <a:off x="7814452" y="381000"/>
            <a:ext cx="2910840" cy="365125"/>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91" name="Shape 91"/>
          <p:cNvSpPr txBox="1">
            <a:spLocks noGrp="1"/>
          </p:cNvSpPr>
          <p:nvPr>
            <p:ph type="ftr" idx="11"/>
          </p:nvPr>
        </p:nvSpPr>
        <p:spPr>
          <a:xfrm>
            <a:off x="685800" y="379941"/>
            <a:ext cx="6991492" cy="36512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92" name="Shape 92"/>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
        <p:nvSpPr>
          <p:cNvPr id="93" name="Shape 93"/>
          <p:cNvSpPr txBox="1"/>
          <p:nvPr/>
        </p:nvSpPr>
        <p:spPr>
          <a:xfrm>
            <a:off x="476250" y="933450"/>
            <a:ext cx="609600" cy="584776"/>
          </a:xfrm>
          <a:prstGeom prst="rect">
            <a:avLst/>
          </a:prstGeom>
          <a:noFill/>
          <a:ln>
            <a:noFill/>
          </a:ln>
        </p:spPr>
        <p:txBody>
          <a:bodyPr wrap="square" lIns="91425" tIns="45700" rIns="91425" bIns="45700" anchor="ctr" anchorCtr="0">
            <a:noAutofit/>
          </a:bodyPr>
          <a:lstStyle/>
          <a:p>
            <a:pPr marL="0" marR="0" lvl="0" indent="0" algn="l" rtl="0">
              <a:lnSpc>
                <a:spcPct val="100000"/>
              </a:lnSpc>
              <a:spcBef>
                <a:spcPts val="0"/>
              </a:spcBef>
              <a:spcAft>
                <a:spcPts val="0"/>
              </a:spcAft>
              <a:buClr>
                <a:schemeClr val="lt1"/>
              </a:buClr>
              <a:buSzPct val="25000"/>
              <a:buFont typeface="Arial"/>
              <a:buNone/>
            </a:pPr>
            <a:r>
              <a:rPr lang="en-GB" sz="8000" b="0" i="0" u="none" strike="noStrike" cap="none">
                <a:solidFill>
                  <a:schemeClr val="lt1"/>
                </a:solidFill>
                <a:latin typeface="Arial"/>
                <a:ea typeface="Arial"/>
                <a:cs typeface="Arial"/>
                <a:sym typeface="Arial"/>
              </a:rPr>
              <a:t>“</a:t>
            </a:r>
          </a:p>
        </p:txBody>
      </p:sp>
      <p:sp>
        <p:nvSpPr>
          <p:cNvPr id="94" name="Shape 94"/>
          <p:cNvSpPr txBox="1"/>
          <p:nvPr/>
        </p:nvSpPr>
        <p:spPr>
          <a:xfrm>
            <a:off x="10984230" y="2701290"/>
            <a:ext cx="609600" cy="584776"/>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chemeClr val="lt1"/>
              </a:buClr>
              <a:buSzPct val="25000"/>
              <a:buFont typeface="Arial"/>
              <a:buNone/>
            </a:pPr>
            <a:r>
              <a:rPr lang="en-GB" sz="8000" b="0" i="0" u="none" strike="noStrike" cap="none">
                <a:solidFill>
                  <a:schemeClr val="lt1"/>
                </a:solidFill>
                <a:latin typeface="Arial"/>
                <a:ea typeface="Arial"/>
                <a:cs typeface="Arial"/>
                <a:sym typeface="Arial"/>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Name Card">
    <p:spTree>
      <p:nvGrpSpPr>
        <p:cNvPr id="1" name="Shape 95"/>
        <p:cNvGrpSpPr/>
        <p:nvPr/>
      </p:nvGrpSpPr>
      <p:grpSpPr>
        <a:xfrm>
          <a:off x="0" y="0"/>
          <a:ext cx="0" cy="0"/>
          <a:chOff x="0" y="0"/>
          <a:chExt cx="0" cy="0"/>
        </a:xfrm>
      </p:grpSpPr>
      <p:pic>
        <p:nvPicPr>
          <p:cNvPr id="96" name="Shape 96"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97" name="Shape 97"/>
          <p:cNvSpPr txBox="1">
            <a:spLocks noGrp="1"/>
          </p:cNvSpPr>
          <p:nvPr>
            <p:ph type="title"/>
          </p:nvPr>
        </p:nvSpPr>
        <p:spPr>
          <a:xfrm>
            <a:off x="1024495" y="1124701"/>
            <a:ext cx="10146186" cy="2511835"/>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98" name="Shape 98"/>
          <p:cNvSpPr txBox="1">
            <a:spLocks noGrp="1"/>
          </p:cNvSpPr>
          <p:nvPr>
            <p:ph type="body" idx="1"/>
          </p:nvPr>
        </p:nvSpPr>
        <p:spPr>
          <a:xfrm>
            <a:off x="1024467" y="3648315"/>
            <a:ext cx="10144654" cy="999885"/>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99" name="Shape 99"/>
          <p:cNvSpPr txBox="1">
            <a:spLocks noGrp="1"/>
          </p:cNvSpPr>
          <p:nvPr>
            <p:ph type="dt" idx="10"/>
          </p:nvPr>
        </p:nvSpPr>
        <p:spPr>
          <a:xfrm>
            <a:off x="7814452" y="378883"/>
            <a:ext cx="2910840" cy="365125"/>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100" name="Shape 100"/>
          <p:cNvSpPr txBox="1">
            <a:spLocks noGrp="1"/>
          </p:cNvSpPr>
          <p:nvPr>
            <p:ph type="ftr" idx="11"/>
          </p:nvPr>
        </p:nvSpPr>
        <p:spPr>
          <a:xfrm>
            <a:off x="685800" y="378883"/>
            <a:ext cx="6991492" cy="36512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101" name="Shape 101"/>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 Column">
    <p:spTree>
      <p:nvGrpSpPr>
        <p:cNvPr id="1" name="Shape 102"/>
        <p:cNvGrpSpPr/>
        <p:nvPr/>
      </p:nvGrpSpPr>
      <p:grpSpPr>
        <a:xfrm>
          <a:off x="0" y="0"/>
          <a:ext cx="0" cy="0"/>
          <a:chOff x="0" y="0"/>
          <a:chExt cx="0" cy="0"/>
        </a:xfrm>
      </p:grpSpPr>
      <p:sp>
        <p:nvSpPr>
          <p:cNvPr id="103" name="Shape 103"/>
          <p:cNvSpPr txBox="1">
            <a:spLocks noGrp="1"/>
          </p:cNvSpPr>
          <p:nvPr>
            <p:ph type="title"/>
          </p:nvPr>
        </p:nvSpPr>
        <p:spPr>
          <a:xfrm>
            <a:off x="2895600" y="761999"/>
            <a:ext cx="8610599" cy="1303867"/>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04" name="Shape 104"/>
          <p:cNvSpPr txBox="1">
            <a:spLocks noGrp="1"/>
          </p:cNvSpPr>
          <p:nvPr>
            <p:ph type="body" idx="1"/>
          </p:nvPr>
        </p:nvSpPr>
        <p:spPr>
          <a:xfrm>
            <a:off x="685800" y="2202080"/>
            <a:ext cx="3456432" cy="617320"/>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05" name="Shape 105"/>
          <p:cNvSpPr txBox="1">
            <a:spLocks noGrp="1"/>
          </p:cNvSpPr>
          <p:nvPr>
            <p:ph type="body" idx="2"/>
          </p:nvPr>
        </p:nvSpPr>
        <p:spPr>
          <a:xfrm>
            <a:off x="685799" y="2904565"/>
            <a:ext cx="3456432" cy="3314132"/>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06" name="Shape 106"/>
          <p:cNvSpPr txBox="1">
            <a:spLocks noGrp="1"/>
          </p:cNvSpPr>
          <p:nvPr>
            <p:ph type="body" idx="3"/>
          </p:nvPr>
        </p:nvSpPr>
        <p:spPr>
          <a:xfrm>
            <a:off x="4368800" y="2201333"/>
            <a:ext cx="3456432" cy="626534"/>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07" name="Shape 107"/>
          <p:cNvSpPr txBox="1">
            <a:spLocks noGrp="1"/>
          </p:cNvSpPr>
          <p:nvPr>
            <p:ph type="body" idx="4"/>
          </p:nvPr>
        </p:nvSpPr>
        <p:spPr>
          <a:xfrm>
            <a:off x="4366858" y="2904067"/>
            <a:ext cx="3456432" cy="3314618"/>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08" name="Shape 108"/>
          <p:cNvSpPr txBox="1">
            <a:spLocks noGrp="1"/>
          </p:cNvSpPr>
          <p:nvPr>
            <p:ph type="body" idx="5"/>
          </p:nvPr>
        </p:nvSpPr>
        <p:spPr>
          <a:xfrm>
            <a:off x="8051800" y="2192866"/>
            <a:ext cx="3456432" cy="626534"/>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09" name="Shape 109"/>
          <p:cNvSpPr txBox="1">
            <a:spLocks noGrp="1"/>
          </p:cNvSpPr>
          <p:nvPr>
            <p:ph type="body" idx="6"/>
          </p:nvPr>
        </p:nvSpPr>
        <p:spPr>
          <a:xfrm>
            <a:off x="8051801" y="2904565"/>
            <a:ext cx="3456432" cy="3314132"/>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10" name="Shape 110"/>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111" name="Shape 111"/>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112" name="Shape 112"/>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 Picture Column">
    <p:spTree>
      <p:nvGrpSpPr>
        <p:cNvPr id="1" name="Shape 113"/>
        <p:cNvGrpSpPr/>
        <p:nvPr/>
      </p:nvGrpSpPr>
      <p:grpSpPr>
        <a:xfrm>
          <a:off x="0" y="0"/>
          <a:ext cx="0" cy="0"/>
          <a:chOff x="0" y="0"/>
          <a:chExt cx="0" cy="0"/>
        </a:xfrm>
      </p:grpSpPr>
      <p:sp>
        <p:nvSpPr>
          <p:cNvPr id="114" name="Shape 114"/>
          <p:cNvSpPr txBox="1">
            <a:spLocks noGrp="1"/>
          </p:cNvSpPr>
          <p:nvPr>
            <p:ph type="title"/>
          </p:nvPr>
        </p:nvSpPr>
        <p:spPr>
          <a:xfrm>
            <a:off x="2895600" y="762000"/>
            <a:ext cx="8610599" cy="1295400"/>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5" name="Shape 115"/>
          <p:cNvSpPr txBox="1">
            <a:spLocks noGrp="1"/>
          </p:cNvSpPr>
          <p:nvPr>
            <p:ph type="body" idx="1"/>
          </p:nvPr>
        </p:nvSpPr>
        <p:spPr>
          <a:xfrm>
            <a:off x="688618" y="4191000"/>
            <a:ext cx="3451582" cy="682765"/>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16" name="Shape 116"/>
          <p:cNvSpPr>
            <a:spLocks noGrp="1"/>
          </p:cNvSpPr>
          <p:nvPr>
            <p:ph type="pic" idx="2"/>
          </p:nvPr>
        </p:nvSpPr>
        <p:spPr>
          <a:xfrm>
            <a:off x="688618" y="2362200"/>
            <a:ext cx="3451582" cy="1524000"/>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17" name="Shape 117"/>
          <p:cNvSpPr txBox="1">
            <a:spLocks noGrp="1"/>
          </p:cNvSpPr>
          <p:nvPr>
            <p:ph type="body" idx="3"/>
          </p:nvPr>
        </p:nvSpPr>
        <p:spPr>
          <a:xfrm>
            <a:off x="688618" y="4873764"/>
            <a:ext cx="3451582" cy="1344921"/>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18" name="Shape 118"/>
          <p:cNvSpPr txBox="1">
            <a:spLocks noGrp="1"/>
          </p:cNvSpPr>
          <p:nvPr>
            <p:ph type="body" idx="4"/>
          </p:nvPr>
        </p:nvSpPr>
        <p:spPr>
          <a:xfrm>
            <a:off x="4374263" y="4191000"/>
            <a:ext cx="3448935" cy="682765"/>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19" name="Shape 119"/>
          <p:cNvSpPr>
            <a:spLocks noGrp="1"/>
          </p:cNvSpPr>
          <p:nvPr>
            <p:ph type="pic" idx="5"/>
          </p:nvPr>
        </p:nvSpPr>
        <p:spPr>
          <a:xfrm>
            <a:off x="4374263" y="2362200"/>
            <a:ext cx="3448936" cy="1524000"/>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20" name="Shape 120"/>
          <p:cNvSpPr txBox="1">
            <a:spLocks noGrp="1"/>
          </p:cNvSpPr>
          <p:nvPr>
            <p:ph type="body" idx="6"/>
          </p:nvPr>
        </p:nvSpPr>
        <p:spPr>
          <a:xfrm>
            <a:off x="4374264" y="4873763"/>
            <a:ext cx="3448935" cy="1344921"/>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21" name="Shape 121"/>
          <p:cNvSpPr txBox="1">
            <a:spLocks noGrp="1"/>
          </p:cNvSpPr>
          <p:nvPr>
            <p:ph type="body" idx="7"/>
          </p:nvPr>
        </p:nvSpPr>
        <p:spPr>
          <a:xfrm>
            <a:off x="8049731" y="4191000"/>
            <a:ext cx="3456469" cy="682765"/>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22" name="Shape 122"/>
          <p:cNvSpPr>
            <a:spLocks noGrp="1"/>
          </p:cNvSpPr>
          <p:nvPr>
            <p:ph type="pic" idx="8"/>
          </p:nvPr>
        </p:nvSpPr>
        <p:spPr>
          <a:xfrm>
            <a:off x="8049855" y="2362200"/>
            <a:ext cx="3447878" cy="1524000"/>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23" name="Shape 123"/>
          <p:cNvSpPr txBox="1">
            <a:spLocks noGrp="1"/>
          </p:cNvSpPr>
          <p:nvPr>
            <p:ph type="body" idx="9"/>
          </p:nvPr>
        </p:nvSpPr>
        <p:spPr>
          <a:xfrm>
            <a:off x="8049731" y="4873761"/>
            <a:ext cx="3452445" cy="1344921"/>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24" name="Shape 124"/>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125" name="Shape 125"/>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126" name="Shape 126"/>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127"/>
        <p:cNvGrpSpPr/>
        <p:nvPr/>
      </p:nvGrpSpPr>
      <p:grpSpPr>
        <a:xfrm>
          <a:off x="0" y="0"/>
          <a:ext cx="0" cy="0"/>
          <a:chOff x="0" y="0"/>
          <a:chExt cx="0" cy="0"/>
        </a:xfrm>
      </p:grpSpPr>
      <p:sp>
        <p:nvSpPr>
          <p:cNvPr id="128" name="Shape 128"/>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29" name="Shape 129"/>
          <p:cNvSpPr txBox="1">
            <a:spLocks noGrp="1"/>
          </p:cNvSpPr>
          <p:nvPr>
            <p:ph type="body" idx="1"/>
          </p:nvPr>
        </p:nvSpPr>
        <p:spPr>
          <a:xfrm rot="5400000">
            <a:off x="4083937" y="-1203579"/>
            <a:ext cx="4024125" cy="10820400"/>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30" name="Shape 130"/>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131" name="Shape 131"/>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132" name="Shape 132"/>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cSld name="Vertical Title and Text">
    <p:spTree>
      <p:nvGrpSpPr>
        <p:cNvPr id="1" name="Shape 133"/>
        <p:cNvGrpSpPr/>
        <p:nvPr/>
      </p:nvGrpSpPr>
      <p:grpSpPr>
        <a:xfrm>
          <a:off x="0" y="0"/>
          <a:ext cx="0" cy="0"/>
          <a:chOff x="0" y="0"/>
          <a:chExt cx="0" cy="0"/>
        </a:xfrm>
      </p:grpSpPr>
      <p:pic>
        <p:nvPicPr>
          <p:cNvPr id="134" name="Shape 134"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135" name="Shape 135"/>
          <p:cNvSpPr txBox="1">
            <a:spLocks noGrp="1"/>
          </p:cNvSpPr>
          <p:nvPr>
            <p:ph type="title"/>
          </p:nvPr>
        </p:nvSpPr>
        <p:spPr>
          <a:xfrm rot="5400000">
            <a:off x="8525933" y="1667933"/>
            <a:ext cx="3903133" cy="2057400"/>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36" name="Shape 136"/>
          <p:cNvSpPr txBox="1">
            <a:spLocks noGrp="1"/>
          </p:cNvSpPr>
          <p:nvPr>
            <p:ph type="body" idx="1"/>
          </p:nvPr>
        </p:nvSpPr>
        <p:spPr>
          <a:xfrm rot="5400000">
            <a:off x="3175000" y="-1405467"/>
            <a:ext cx="3903133" cy="8204201"/>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37" name="Shape 137"/>
          <p:cNvSpPr txBox="1">
            <a:spLocks noGrp="1"/>
          </p:cNvSpPr>
          <p:nvPr>
            <p:ph type="dt" idx="10"/>
          </p:nvPr>
        </p:nvSpPr>
        <p:spPr>
          <a:xfrm>
            <a:off x="7814452" y="379941"/>
            <a:ext cx="2910840" cy="365125"/>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138" name="Shape 138"/>
          <p:cNvSpPr txBox="1">
            <a:spLocks noGrp="1"/>
          </p:cNvSpPr>
          <p:nvPr>
            <p:ph type="ftr" idx="11"/>
          </p:nvPr>
        </p:nvSpPr>
        <p:spPr>
          <a:xfrm>
            <a:off x="685800" y="381000"/>
            <a:ext cx="6991492" cy="36512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139" name="Shape 139"/>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pic>
        <p:nvPicPr>
          <p:cNvPr id="6" name="Shape 6" descr="C0-HD-TOP.png"/>
          <p:cNvPicPr preferRelativeResize="0"/>
          <p:nvPr/>
        </p:nvPicPr>
        <p:blipFill rotWithShape="1">
          <a:blip r:embed="rId19">
            <a:alphaModFix/>
          </a:blip>
          <a:srcRect/>
          <a:stretch/>
        </p:blipFill>
        <p:spPr>
          <a:xfrm>
            <a:off x="0" y="0"/>
            <a:ext cx="12094464" cy="1439720"/>
          </a:xfrm>
          <a:prstGeom prst="rect">
            <a:avLst/>
          </a:prstGeom>
          <a:noFill/>
          <a:ln>
            <a:noFill/>
          </a:ln>
        </p:spPr>
      </p:pic>
      <p:sp>
        <p:nvSpPr>
          <p:cNvPr id="7" name="Shape 7"/>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 name="Shape 8"/>
          <p:cNvSpPr txBox="1">
            <a:spLocks noGrp="1"/>
          </p:cNvSpPr>
          <p:nvPr>
            <p:ph type="body" idx="1"/>
          </p:nvPr>
        </p:nvSpPr>
        <p:spPr>
          <a:xfrm>
            <a:off x="685800" y="2194560"/>
            <a:ext cx="10820400" cy="4024125"/>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9" name="Shape 9"/>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10" name="Shape 10"/>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lnSpc>
                <a:spcPct val="100000"/>
              </a:lnSpc>
              <a:spcBef>
                <a:spcPts val="0"/>
              </a:spcBef>
              <a:spcAft>
                <a:spcPts val="0"/>
              </a:spcAft>
              <a:buClr>
                <a:schemeClr val="lt1"/>
              </a:buClr>
              <a:buFont typeface="Arial"/>
              <a:buNone/>
              <a:defRPr sz="1050" b="0" i="0" u="none" strike="noStrike" cap="none">
                <a:solidFill>
                  <a:schemeClr val="lt1"/>
                </a:solidFill>
                <a:latin typeface="Arial"/>
                <a:ea typeface="Arial"/>
                <a:cs typeface="Arial"/>
                <a:sym typeface="Arial"/>
              </a:defRPr>
            </a:lvl1pPr>
            <a:lvl2pPr marL="0" marR="0" lvl="1"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9pPr>
          </a:lstStyle>
          <a:p>
            <a:endParaRPr/>
          </a:p>
        </p:txBody>
      </p:sp>
      <p:sp>
        <p:nvSpPr>
          <p:cNvPr id="11" name="Shape 11"/>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lnSpc>
                <a:spcPct val="100000"/>
              </a:lnSpc>
              <a:spcBef>
                <a:spcPts val="0"/>
              </a:spcBef>
              <a:spcAft>
                <a:spcPts val="0"/>
              </a:spcAft>
              <a:buClr>
                <a:srgbClr val="BFBFBF"/>
              </a:buClr>
              <a:buSzPct val="25000"/>
              <a:buFont typeface="Century Gothic"/>
              <a:buNone/>
            </a:pPr>
            <a:fld id="{00000000-1234-1234-1234-123412341234}" type="slidenum">
              <a:rPr lang="en-GB" sz="900" b="1" i="0" u="none" strike="noStrike" cap="none">
                <a:solidFill>
                  <a:srgbClr val="BFBFBF"/>
                </a:solidFill>
                <a:latin typeface="Century Gothic"/>
                <a:ea typeface="Century Gothic"/>
                <a:cs typeface="Century Gothic"/>
                <a:sym typeface="Century Gothic"/>
              </a:rPr>
              <a:t>‹#›</a:t>
            </a:fld>
            <a:endParaRPr lang="en-GB" sz="900" b="1" i="0" u="none" strike="noStrike" cap="none">
              <a:solidFill>
                <a:srgbClr val="BFBFBF"/>
              </a:solidFill>
              <a:latin typeface="Century Gothic"/>
              <a:ea typeface="Century Gothic"/>
              <a:cs typeface="Century Gothic"/>
              <a:sym typeface="Century Gothic"/>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Shape 144"/>
          <p:cNvSpPr txBox="1">
            <a:spLocks noGrp="1"/>
          </p:cNvSpPr>
          <p:nvPr>
            <p:ph type="ctrTitle"/>
          </p:nvPr>
        </p:nvSpPr>
        <p:spPr>
          <a:xfrm>
            <a:off x="1371600" y="1803405"/>
            <a:ext cx="9448800" cy="1825096"/>
          </a:xfrm>
          <a:prstGeom prst="rect">
            <a:avLst/>
          </a:prstGeom>
          <a:noFill/>
          <a:ln>
            <a:noFill/>
          </a:ln>
        </p:spPr>
        <p:txBody>
          <a:bodyPr wrap="square" lIns="91425" tIns="45700" rIns="91425" bIns="45700" anchor="b" anchorCtr="0">
            <a:noAutofit/>
          </a:bodyPr>
          <a:lstStyle/>
          <a:p>
            <a:pPr marL="0" marR="0" lvl="0" indent="0" algn="ctr" rtl="0">
              <a:lnSpc>
                <a:spcPct val="90000"/>
              </a:lnSpc>
              <a:spcBef>
                <a:spcPts val="0"/>
              </a:spcBef>
              <a:buClr>
                <a:schemeClr val="accent1"/>
              </a:buClr>
              <a:buSzPct val="25000"/>
              <a:buFont typeface="Century Gothic"/>
              <a:buNone/>
            </a:pPr>
            <a:r>
              <a:rPr lang="en-GB" sz="4800" b="0" i="0" u="none" strike="noStrike" cap="none">
                <a:solidFill>
                  <a:schemeClr val="accent1"/>
                </a:solidFill>
                <a:latin typeface="Century Gothic"/>
                <a:ea typeface="Century Gothic"/>
                <a:cs typeface="Century Gothic"/>
                <a:sym typeface="Century Gothic"/>
              </a:rPr>
              <a:t>DANCE HEALTH AND WELLBEING</a:t>
            </a:r>
          </a:p>
        </p:txBody>
      </p:sp>
      <p:sp>
        <p:nvSpPr>
          <p:cNvPr id="145" name="Shape 145"/>
          <p:cNvSpPr txBox="1">
            <a:spLocks noGrp="1"/>
          </p:cNvSpPr>
          <p:nvPr>
            <p:ph type="subTitle" idx="1"/>
          </p:nvPr>
        </p:nvSpPr>
        <p:spPr>
          <a:xfrm>
            <a:off x="1371600" y="3632201"/>
            <a:ext cx="9448800" cy="685800"/>
          </a:xfrm>
          <a:prstGeom prst="rect">
            <a:avLst/>
          </a:prstGeom>
          <a:noFill/>
          <a:ln>
            <a:noFill/>
          </a:ln>
        </p:spPr>
        <p:txBody>
          <a:bodyPr wrap="square" lIns="91425" tIns="45700" rIns="91425" bIns="45700" anchor="t" anchorCtr="0">
            <a:noAutofit/>
          </a:bodyPr>
          <a:lstStyle/>
          <a:p>
            <a:pPr marL="0" marR="0" lvl="0" indent="0" algn="ctr" rtl="0">
              <a:lnSpc>
                <a:spcPct val="90000"/>
              </a:lnSpc>
              <a:spcBef>
                <a:spcPts val="0"/>
              </a:spcBef>
              <a:spcAft>
                <a:spcPts val="0"/>
              </a:spcAft>
              <a:buClr>
                <a:schemeClr val="accent1"/>
              </a:buClr>
              <a:buSzPct val="25000"/>
              <a:buFont typeface="Arial"/>
              <a:buNone/>
            </a:pPr>
            <a:r>
              <a:rPr lang="en-GB" sz="2100" b="0" i="0" u="none" strike="noStrike" cap="small">
                <a:solidFill>
                  <a:schemeClr val="lt1"/>
                </a:solidFill>
                <a:latin typeface="Century Gothic"/>
                <a:ea typeface="Century Gothic"/>
                <a:cs typeface="Century Gothic"/>
                <a:sym typeface="Century Gothic"/>
              </a:rPr>
              <a:t>The non-artistic components of dance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Shape 150"/>
          <p:cNvSpPr txBox="1"/>
          <p:nvPr/>
        </p:nvSpPr>
        <p:spPr>
          <a:xfrm>
            <a:off x="678581" y="2310062"/>
            <a:ext cx="10900611" cy="1292662"/>
          </a:xfrm>
          <a:prstGeom prst="rect">
            <a:avLst/>
          </a:prstGeom>
          <a:noFill/>
          <a:ln>
            <a:noFill/>
          </a:ln>
        </p:spPr>
        <p:txBody>
          <a:bodyPr wrap="square" lIns="91425" tIns="45700" rIns="91425" bIns="45700" anchor="t" anchorCtr="0">
            <a:noAutofit/>
          </a:bodyPr>
          <a:lstStyle/>
          <a:p>
            <a:pPr marL="285750" marR="0" lvl="0" indent="-285750" algn="ctr" rtl="0">
              <a:lnSpc>
                <a:spcPct val="100000"/>
              </a:lnSpc>
              <a:spcBef>
                <a:spcPts val="0"/>
              </a:spcBef>
              <a:spcAft>
                <a:spcPts val="0"/>
              </a:spcAft>
              <a:buClr>
                <a:schemeClr val="lt1"/>
              </a:buClr>
              <a:buSzPct val="100000"/>
              <a:buFont typeface="Noto Sans Symbols"/>
              <a:buChar char="▪"/>
            </a:pPr>
            <a:r>
              <a:rPr lang="en-GB" sz="2600" b="0" i="0" u="none" strike="noStrike" cap="none">
                <a:solidFill>
                  <a:schemeClr val="lt1"/>
                </a:solidFill>
                <a:latin typeface="Century Gothic"/>
                <a:ea typeface="Century Gothic"/>
                <a:cs typeface="Century Gothic"/>
                <a:sym typeface="Century Gothic"/>
              </a:rPr>
              <a:t>Introduction to Dance Health and Wellbeing</a:t>
            </a:r>
          </a:p>
          <a:p>
            <a:pPr marL="285750" marR="0" lvl="0" indent="-285750" algn="ctr" rtl="0">
              <a:lnSpc>
                <a:spcPct val="100000"/>
              </a:lnSpc>
              <a:spcBef>
                <a:spcPts val="0"/>
              </a:spcBef>
              <a:spcAft>
                <a:spcPts val="0"/>
              </a:spcAft>
              <a:buClr>
                <a:schemeClr val="lt1"/>
              </a:buClr>
              <a:buFont typeface="Noto Sans Symbols"/>
              <a:buNone/>
            </a:pPr>
            <a:endParaRPr sz="2600" b="0" i="0" u="none" strike="noStrike" cap="none">
              <a:solidFill>
                <a:schemeClr val="lt1"/>
              </a:solidFill>
              <a:latin typeface="Century Gothic"/>
              <a:ea typeface="Century Gothic"/>
              <a:cs typeface="Century Gothic"/>
              <a:sym typeface="Century Gothic"/>
            </a:endParaRPr>
          </a:p>
          <a:p>
            <a:pPr marL="285750" marR="0" lvl="0" indent="-285750" algn="ctr" rtl="0">
              <a:lnSpc>
                <a:spcPct val="100000"/>
              </a:lnSpc>
              <a:spcBef>
                <a:spcPts val="0"/>
              </a:spcBef>
              <a:spcAft>
                <a:spcPts val="0"/>
              </a:spcAft>
              <a:buClr>
                <a:schemeClr val="lt1"/>
              </a:buClr>
              <a:buSzPct val="100000"/>
              <a:buFont typeface="Noto Sans Symbols"/>
              <a:buChar char="▪"/>
            </a:pPr>
            <a:r>
              <a:rPr lang="en-GB" sz="2600" b="0" i="0" u="none" strike="noStrike" cap="none">
                <a:solidFill>
                  <a:schemeClr val="lt1"/>
                </a:solidFill>
                <a:latin typeface="Century Gothic"/>
                <a:ea typeface="Century Gothic"/>
                <a:cs typeface="Century Gothic"/>
                <a:sym typeface="Century Gothic"/>
              </a:rPr>
              <a:t>Introduction to Moodle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Shape 155"/>
          <p:cNvSpPr txBox="1"/>
          <p:nvPr/>
        </p:nvSpPr>
        <p:spPr>
          <a:xfrm>
            <a:off x="519764" y="1905802"/>
            <a:ext cx="11016113" cy="2492990"/>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Century Gothic"/>
              <a:buNone/>
            </a:pPr>
            <a:r>
              <a:rPr lang="en-GB" sz="2600" b="0" i="0" u="none" strike="noStrike" cap="none">
                <a:solidFill>
                  <a:schemeClr val="lt1"/>
                </a:solidFill>
                <a:latin typeface="Century Gothic"/>
                <a:ea typeface="Century Gothic"/>
                <a:cs typeface="Century Gothic"/>
                <a:sym typeface="Century Gothic"/>
              </a:rPr>
              <a:t>Dance performance is not a single act, it is a continuum of different but interrelated constituents.</a:t>
            </a:r>
          </a:p>
          <a:p>
            <a:pPr marL="0" marR="0" lvl="0" indent="0" algn="ctr" rtl="0">
              <a:lnSpc>
                <a:spcPct val="100000"/>
              </a:lnSpc>
              <a:spcBef>
                <a:spcPts val="0"/>
              </a:spcBef>
              <a:spcAft>
                <a:spcPts val="0"/>
              </a:spcAft>
              <a:buClr>
                <a:srgbClr val="000000"/>
              </a:buClr>
              <a:buFont typeface="Arial"/>
              <a:buNone/>
            </a:pPr>
            <a:endParaRPr sz="26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600" b="0" i="0" u="none" strike="noStrike" cap="none">
                <a:solidFill>
                  <a:schemeClr val="lt1"/>
                </a:solidFill>
                <a:latin typeface="Century Gothic"/>
                <a:ea typeface="Century Gothic"/>
                <a:cs typeface="Century Gothic"/>
                <a:sym typeface="Century Gothic"/>
              </a:rPr>
              <a:t>Dance performance is a very complex phenomenon depending on a large numbers if technical, medical, psychological, nutritional, physiological,  economical and environmental elements.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Shape 160"/>
          <p:cNvSpPr/>
          <p:nvPr/>
        </p:nvSpPr>
        <p:spPr>
          <a:xfrm>
            <a:off x="4016973" y="1401908"/>
            <a:ext cx="4111267" cy="4111267"/>
          </a:xfrm>
          <a:prstGeom prst="ellipse">
            <a:avLst/>
          </a:prstGeom>
          <a:solidFill>
            <a:schemeClr val="accent1"/>
          </a:solidFill>
          <a:ln w="19050" cap="rnd" cmpd="sng">
            <a:solidFill>
              <a:srgbClr val="7BA319"/>
            </a:solidFill>
            <a:prstDash val="solid"/>
            <a:round/>
            <a:headEnd type="none" w="med" len="med"/>
            <a:tailEnd type="none" w="med" len="med"/>
          </a:ln>
        </p:spPr>
        <p:txBody>
          <a:bodyPr wrap="square"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entury Gothic"/>
              <a:buNone/>
            </a:pPr>
            <a:r>
              <a:rPr lang="en-GB" sz="2600" b="1" i="0" u="none" strike="noStrike" cap="none">
                <a:solidFill>
                  <a:schemeClr val="dk1"/>
                </a:solidFill>
                <a:latin typeface="Century Gothic"/>
                <a:ea typeface="Century Gothic"/>
                <a:cs typeface="Century Gothic"/>
                <a:sym typeface="Century Gothic"/>
              </a:rPr>
              <a:t>Non-Artistic Components of Dance </a:t>
            </a:r>
          </a:p>
        </p:txBody>
      </p:sp>
      <p:sp>
        <p:nvSpPr>
          <p:cNvPr id="161" name="Shape 161"/>
          <p:cNvSpPr txBox="1"/>
          <p:nvPr/>
        </p:nvSpPr>
        <p:spPr>
          <a:xfrm>
            <a:off x="8290730" y="1401908"/>
            <a:ext cx="3659180" cy="492443"/>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chemeClr val="lt1"/>
              </a:buClr>
              <a:buSzPct val="25000"/>
              <a:buFont typeface="Century Gothic"/>
              <a:buNone/>
            </a:pPr>
            <a:r>
              <a:rPr lang="en-GB" sz="2600" b="0" i="0" u="none" strike="noStrike" cap="none">
                <a:solidFill>
                  <a:schemeClr val="lt1"/>
                </a:solidFill>
                <a:latin typeface="Century Gothic"/>
                <a:ea typeface="Century Gothic"/>
                <a:cs typeface="Century Gothic"/>
                <a:sym typeface="Century Gothic"/>
              </a:rPr>
              <a:t>Bio-mechanical </a:t>
            </a:r>
          </a:p>
        </p:txBody>
      </p:sp>
      <p:sp>
        <p:nvSpPr>
          <p:cNvPr id="162" name="Shape 162"/>
          <p:cNvSpPr txBox="1"/>
          <p:nvPr/>
        </p:nvSpPr>
        <p:spPr>
          <a:xfrm>
            <a:off x="5201162" y="497202"/>
            <a:ext cx="3175000" cy="492443"/>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chemeClr val="lt1"/>
              </a:buClr>
              <a:buSzPct val="25000"/>
              <a:buFont typeface="Century Gothic"/>
              <a:buNone/>
            </a:pPr>
            <a:r>
              <a:rPr lang="en-GB" sz="2600" b="0" i="0" u="none" strike="noStrike" cap="none">
                <a:solidFill>
                  <a:schemeClr val="lt1"/>
                </a:solidFill>
                <a:latin typeface="Century Gothic"/>
                <a:ea typeface="Century Gothic"/>
                <a:cs typeface="Century Gothic"/>
                <a:sym typeface="Century Gothic"/>
              </a:rPr>
              <a:t>Hereditary </a:t>
            </a:r>
          </a:p>
        </p:txBody>
      </p:sp>
      <p:sp>
        <p:nvSpPr>
          <p:cNvPr id="163" name="Shape 163"/>
          <p:cNvSpPr txBox="1"/>
          <p:nvPr/>
        </p:nvSpPr>
        <p:spPr>
          <a:xfrm>
            <a:off x="8376162" y="5266953"/>
            <a:ext cx="3175000" cy="492443"/>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chemeClr val="lt1"/>
              </a:buClr>
              <a:buSzPct val="25000"/>
              <a:buFont typeface="Century Gothic"/>
              <a:buNone/>
            </a:pPr>
            <a:r>
              <a:rPr lang="en-GB" sz="2600" b="0" i="0" u="none" strike="noStrike" cap="none">
                <a:solidFill>
                  <a:schemeClr val="lt1"/>
                </a:solidFill>
                <a:latin typeface="Century Gothic"/>
                <a:ea typeface="Century Gothic"/>
                <a:cs typeface="Century Gothic"/>
                <a:sym typeface="Century Gothic"/>
              </a:rPr>
              <a:t>Medical </a:t>
            </a:r>
          </a:p>
        </p:txBody>
      </p:sp>
      <p:sp>
        <p:nvSpPr>
          <p:cNvPr id="164" name="Shape 164"/>
          <p:cNvSpPr txBox="1"/>
          <p:nvPr/>
        </p:nvSpPr>
        <p:spPr>
          <a:xfrm>
            <a:off x="594051" y="3379878"/>
            <a:ext cx="3175000" cy="492443"/>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chemeClr val="lt1"/>
              </a:buClr>
              <a:buSzPct val="25000"/>
              <a:buFont typeface="Century Gothic"/>
              <a:buNone/>
            </a:pPr>
            <a:r>
              <a:rPr lang="en-GB" sz="2600" b="0" i="0" u="none" strike="noStrike" cap="none">
                <a:solidFill>
                  <a:schemeClr val="lt1"/>
                </a:solidFill>
                <a:latin typeface="Century Gothic"/>
                <a:ea typeface="Century Gothic"/>
                <a:cs typeface="Century Gothic"/>
                <a:sym typeface="Century Gothic"/>
              </a:rPr>
              <a:t>Nutritional </a:t>
            </a:r>
          </a:p>
        </p:txBody>
      </p:sp>
      <p:sp>
        <p:nvSpPr>
          <p:cNvPr id="165" name="Shape 165"/>
          <p:cNvSpPr txBox="1"/>
          <p:nvPr/>
        </p:nvSpPr>
        <p:spPr>
          <a:xfrm>
            <a:off x="1278985" y="5259701"/>
            <a:ext cx="3175000" cy="492443"/>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chemeClr val="lt1"/>
              </a:buClr>
              <a:buSzPct val="25000"/>
              <a:buFont typeface="Century Gothic"/>
              <a:buNone/>
            </a:pPr>
            <a:r>
              <a:rPr lang="en-GB" sz="2600" b="0" i="0" u="none" strike="noStrike" cap="none">
                <a:solidFill>
                  <a:schemeClr val="lt1"/>
                </a:solidFill>
                <a:latin typeface="Century Gothic"/>
                <a:ea typeface="Century Gothic"/>
                <a:cs typeface="Century Gothic"/>
                <a:sym typeface="Century Gothic"/>
              </a:rPr>
              <a:t>Psychological </a:t>
            </a:r>
          </a:p>
        </p:txBody>
      </p:sp>
      <p:sp>
        <p:nvSpPr>
          <p:cNvPr id="166" name="Shape 166"/>
          <p:cNvSpPr txBox="1"/>
          <p:nvPr/>
        </p:nvSpPr>
        <p:spPr>
          <a:xfrm>
            <a:off x="701135" y="1500056"/>
            <a:ext cx="3175000" cy="492443"/>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chemeClr val="lt1"/>
              </a:buClr>
              <a:buSzPct val="25000"/>
              <a:buFont typeface="Century Gothic"/>
              <a:buNone/>
            </a:pPr>
            <a:r>
              <a:rPr lang="en-GB" sz="2600" b="0" i="0" u="none" strike="noStrike" cap="none">
                <a:solidFill>
                  <a:schemeClr val="lt1"/>
                </a:solidFill>
                <a:latin typeface="Century Gothic"/>
                <a:ea typeface="Century Gothic"/>
                <a:cs typeface="Century Gothic"/>
                <a:sym typeface="Century Gothic"/>
              </a:rPr>
              <a:t>Technological </a:t>
            </a:r>
          </a:p>
        </p:txBody>
      </p:sp>
      <p:sp>
        <p:nvSpPr>
          <p:cNvPr id="167" name="Shape 167"/>
          <p:cNvSpPr txBox="1"/>
          <p:nvPr/>
        </p:nvSpPr>
        <p:spPr>
          <a:xfrm>
            <a:off x="9278728" y="3438349"/>
            <a:ext cx="3175000" cy="492443"/>
          </a:xfrm>
          <a:prstGeom prst="rect">
            <a:avLst/>
          </a:prstGeom>
          <a:noFill/>
          <a:ln>
            <a:noFill/>
          </a:ln>
        </p:spPr>
        <p:txBody>
          <a:bodyPr wrap="square" lIns="91425" tIns="45700" rIns="91425" bIns="45700" anchor="t" anchorCtr="0">
            <a:noAutofit/>
          </a:bodyPr>
          <a:lstStyle/>
          <a:p>
            <a:pPr marL="0" marR="0" lvl="0" indent="0" algn="l" rtl="0">
              <a:lnSpc>
                <a:spcPct val="100000"/>
              </a:lnSpc>
              <a:spcBef>
                <a:spcPts val="0"/>
              </a:spcBef>
              <a:spcAft>
                <a:spcPts val="0"/>
              </a:spcAft>
              <a:buClr>
                <a:schemeClr val="lt1"/>
              </a:buClr>
              <a:buSzPct val="25000"/>
              <a:buFont typeface="Century Gothic"/>
              <a:buNone/>
            </a:pPr>
            <a:r>
              <a:rPr lang="en-GB" sz="2600" b="0" i="0" u="none" strike="noStrike" cap="none">
                <a:solidFill>
                  <a:schemeClr val="lt1"/>
                </a:solidFill>
                <a:latin typeface="Century Gothic"/>
                <a:ea typeface="Century Gothic"/>
                <a:cs typeface="Century Gothic"/>
                <a:sym typeface="Century Gothic"/>
              </a:rPr>
              <a:t>Physiological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Shape 172"/>
          <p:cNvSpPr txBox="1"/>
          <p:nvPr/>
        </p:nvSpPr>
        <p:spPr>
          <a:xfrm>
            <a:off x="810981" y="2133600"/>
            <a:ext cx="10496350" cy="2092881"/>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Century Gothic"/>
              <a:buNone/>
            </a:pPr>
            <a:r>
              <a:rPr lang="en-GB" sz="2800" b="0" i="0" u="none" strike="noStrike" cap="none">
                <a:solidFill>
                  <a:schemeClr val="lt1"/>
                </a:solidFill>
                <a:latin typeface="Century Gothic"/>
                <a:ea typeface="Century Gothic"/>
                <a:cs typeface="Century Gothic"/>
                <a:sym typeface="Century Gothic"/>
              </a:rPr>
              <a:t>In pairs, provide a definition for each non-artistic component of dance</a:t>
            </a:r>
            <a:r>
              <a:rPr lang="en-GB" sz="1800" b="0" i="0" u="none" strike="noStrike" cap="none">
                <a:solidFill>
                  <a:schemeClr val="lt1"/>
                </a:solidFill>
                <a:latin typeface="Century Gothic"/>
                <a:ea typeface="Century Gothic"/>
                <a:cs typeface="Century Gothic"/>
                <a:sym typeface="Century Gothic"/>
              </a:rPr>
              <a:t>. </a:t>
            </a:r>
          </a:p>
          <a:p>
            <a:pPr marL="0" marR="0" lvl="0" indent="0" algn="ctr" rtl="0">
              <a:lnSpc>
                <a:spcPct val="100000"/>
              </a:lnSpc>
              <a:spcBef>
                <a:spcPts val="0"/>
              </a:spcBef>
              <a:spcAft>
                <a:spcPts val="0"/>
              </a:spcAft>
              <a:buClr>
                <a:srgbClr val="000000"/>
              </a:buClr>
              <a:buFont typeface="Arial"/>
              <a:buNone/>
            </a:pPr>
            <a:endParaRPr sz="18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800" b="0" i="0" u="none" strike="noStrike" cap="none">
                <a:solidFill>
                  <a:schemeClr val="lt1"/>
                </a:solidFill>
                <a:latin typeface="Century Gothic"/>
                <a:ea typeface="Century Gothic"/>
                <a:cs typeface="Century Gothic"/>
                <a:sym typeface="Century Gothic"/>
              </a:rPr>
              <a:t>Individually, provide some key words that you would expect to see under each non-artistic component.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Shape 177"/>
          <p:cNvSpPr txBox="1"/>
          <p:nvPr/>
        </p:nvSpPr>
        <p:spPr>
          <a:xfrm>
            <a:off x="779647" y="1097280"/>
            <a:ext cx="10611853" cy="4154984"/>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Century Gothic"/>
              <a:buNone/>
            </a:pPr>
            <a:r>
              <a:rPr lang="en-GB" sz="2200" b="1" i="0" u="none" strike="noStrike" cap="none">
                <a:solidFill>
                  <a:schemeClr val="lt1"/>
                </a:solidFill>
                <a:latin typeface="Century Gothic"/>
                <a:ea typeface="Century Gothic"/>
                <a:cs typeface="Century Gothic"/>
                <a:sym typeface="Century Gothic"/>
              </a:rPr>
              <a:t>Biomechanical</a:t>
            </a:r>
            <a:r>
              <a:rPr lang="en-GB" sz="2200" b="0" i="0" u="none" strike="noStrike" cap="none">
                <a:solidFill>
                  <a:schemeClr val="lt1"/>
                </a:solidFill>
                <a:latin typeface="Century Gothic"/>
                <a:ea typeface="Century Gothic"/>
                <a:cs typeface="Century Gothic"/>
                <a:sym typeface="Century Gothic"/>
              </a:rPr>
              <a:t> </a:t>
            </a:r>
          </a:p>
          <a:p>
            <a:pPr marL="0" marR="0" lvl="0" indent="0" algn="ctr" rtl="0">
              <a:lnSpc>
                <a:spcPct val="100000"/>
              </a:lnSpc>
              <a:spcBef>
                <a:spcPts val="0"/>
              </a:spcBef>
              <a:spcAft>
                <a:spcPts val="0"/>
              </a:spcAft>
              <a:buClr>
                <a:srgbClr val="000000"/>
              </a:buClr>
              <a:buFont typeface="Arial"/>
              <a:buNone/>
            </a:pPr>
            <a:endParaRPr sz="22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200" b="0" i="0" u="none" strike="noStrike" cap="none">
                <a:solidFill>
                  <a:schemeClr val="lt1"/>
                </a:solidFill>
                <a:latin typeface="Century Gothic"/>
                <a:ea typeface="Century Gothic"/>
                <a:cs typeface="Century Gothic"/>
                <a:sym typeface="Century Gothic"/>
              </a:rPr>
              <a:t>Biomechanics is the scientific discipline that studies the mechanical principles of human movement. </a:t>
            </a:r>
          </a:p>
          <a:p>
            <a:pPr marL="0" marR="0" lvl="0" indent="0" algn="ctr" rtl="0">
              <a:lnSpc>
                <a:spcPct val="100000"/>
              </a:lnSpc>
              <a:spcBef>
                <a:spcPts val="0"/>
              </a:spcBef>
              <a:spcAft>
                <a:spcPts val="0"/>
              </a:spcAft>
              <a:buClr>
                <a:srgbClr val="000000"/>
              </a:buClr>
              <a:buFont typeface="Arial"/>
              <a:buNone/>
            </a:pPr>
            <a:endParaRPr sz="22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200" b="0" i="0" u="none" strike="noStrike" cap="none">
                <a:solidFill>
                  <a:schemeClr val="lt1"/>
                </a:solidFill>
                <a:latin typeface="Century Gothic"/>
                <a:ea typeface="Century Gothic"/>
                <a:cs typeface="Century Gothic"/>
                <a:sym typeface="Century Gothic"/>
              </a:rPr>
              <a:t>Based on body dimensions and muscular function every individual is mechanically different, and what we observe as superior technique is normally reserved for a specific individual. </a:t>
            </a:r>
          </a:p>
          <a:p>
            <a:pPr marL="0" marR="0" lvl="0" indent="0" algn="ctr" rtl="0">
              <a:lnSpc>
                <a:spcPct val="100000"/>
              </a:lnSpc>
              <a:spcBef>
                <a:spcPts val="0"/>
              </a:spcBef>
              <a:spcAft>
                <a:spcPts val="0"/>
              </a:spcAft>
              <a:buClr>
                <a:srgbClr val="000000"/>
              </a:buClr>
              <a:buFont typeface="Arial"/>
              <a:buNone/>
            </a:pPr>
            <a:endParaRPr sz="22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200" b="0" i="0" u="none" strike="noStrike" cap="none">
                <a:solidFill>
                  <a:schemeClr val="lt1"/>
                </a:solidFill>
                <a:latin typeface="Century Gothic"/>
                <a:ea typeface="Century Gothic"/>
                <a:cs typeface="Century Gothic"/>
                <a:sym typeface="Century Gothic"/>
              </a:rPr>
              <a:t>Biomechanics can help dance teachers to enhance their ability to detect root causes of faults such as anatomical imbalances, secure the best possible use of natural talent and avoid movements that may occur injury.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Shape 182"/>
          <p:cNvSpPr txBox="1"/>
          <p:nvPr/>
        </p:nvSpPr>
        <p:spPr>
          <a:xfrm>
            <a:off x="762000" y="685800"/>
            <a:ext cx="10744200" cy="5632311"/>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Century Gothic"/>
              <a:buNone/>
            </a:pPr>
            <a:r>
              <a:rPr lang="en-GB" sz="2400" b="1" i="0" u="none" strike="noStrike" cap="none">
                <a:solidFill>
                  <a:schemeClr val="lt1"/>
                </a:solidFill>
                <a:latin typeface="Century Gothic"/>
                <a:ea typeface="Century Gothic"/>
                <a:cs typeface="Century Gothic"/>
                <a:sym typeface="Century Gothic"/>
              </a:rPr>
              <a:t>Hereditary</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Human genetics is the study of how people develop according to the characteristics passed on from the parents. Given that no training/teaching methods and techniques can completely alter these characteristics, the right heredity is necessary for individuals to achieve elite dance performance.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It has been confirmed that the ability to respond to different forms of physical training and exercise is genetically determined. 40% of fitness has been linked to genetic factors, leaving an estimated 60% within our control through regular exercise and nutrition.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Nevertheless, to reach the highest performance levels, one definitely needs this 40% of genetic contribution.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Shape 187"/>
          <p:cNvSpPr txBox="1"/>
          <p:nvPr/>
        </p:nvSpPr>
        <p:spPr>
          <a:xfrm>
            <a:off x="685800" y="1447800"/>
            <a:ext cx="10820400" cy="3416320"/>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Century Gothic"/>
              <a:buNone/>
            </a:pPr>
            <a:r>
              <a:rPr lang="en-GB" sz="2400" b="1" i="0" u="none" strike="noStrike" cap="none">
                <a:solidFill>
                  <a:schemeClr val="lt1"/>
                </a:solidFill>
                <a:latin typeface="Century Gothic"/>
                <a:ea typeface="Century Gothic"/>
                <a:cs typeface="Century Gothic"/>
                <a:sym typeface="Century Gothic"/>
              </a:rPr>
              <a:t>Medical</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A good state of general health is a significant element in the route to professional dance.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Injury is perhaps the single most frequent cause forcing dancers to stay away from action. In a period of 12 months, almost 50% of a large sample of professional dancers reported one to six days off action due to muscloskeletal injury.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Shape 192"/>
          <p:cNvSpPr txBox="1"/>
          <p:nvPr/>
        </p:nvSpPr>
        <p:spPr>
          <a:xfrm>
            <a:off x="609600" y="838200"/>
            <a:ext cx="10972800" cy="5632311"/>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Century Gothic"/>
              <a:buNone/>
            </a:pPr>
            <a:r>
              <a:rPr lang="en-GB" sz="2400" b="1" i="0" u="none" strike="noStrike" cap="none">
                <a:solidFill>
                  <a:schemeClr val="lt1"/>
                </a:solidFill>
                <a:latin typeface="Century Gothic"/>
                <a:ea typeface="Century Gothic"/>
                <a:cs typeface="Century Gothic"/>
                <a:sym typeface="Century Gothic"/>
              </a:rPr>
              <a:t>Nutritional</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Diet and dietary habits can affect physical performance. This is mainly because the food dancers eat contain the chemically bonded energy needed to sustain life and to permit general bodily movement and dance.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The raw fuel takes the form of carbohydrates, fats and proteins, while the efficient extraction of energy from these foods requires the delicate blending of minerals and vitamins.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Optimal food and fluid intakes before, during and after dance should be a key component of every dancers’ education and lifestyle.  </a:t>
            </a:r>
          </a:p>
          <a:p>
            <a:pPr marL="0" marR="0" lvl="0" indent="0" algn="l"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Shape 197"/>
          <p:cNvSpPr txBox="1"/>
          <p:nvPr/>
        </p:nvSpPr>
        <p:spPr>
          <a:xfrm>
            <a:off x="682952" y="533400"/>
            <a:ext cx="10744200" cy="5909310"/>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Century Gothic"/>
              <a:buNone/>
            </a:pPr>
            <a:r>
              <a:rPr lang="en-GB" sz="2400" b="1" i="0" u="none" strike="noStrike" cap="none">
                <a:solidFill>
                  <a:schemeClr val="lt1"/>
                </a:solidFill>
                <a:latin typeface="Century Gothic"/>
                <a:ea typeface="Century Gothic"/>
                <a:cs typeface="Century Gothic"/>
                <a:sym typeface="Century Gothic"/>
              </a:rPr>
              <a:t>Psychological</a:t>
            </a:r>
          </a:p>
          <a:p>
            <a:pPr marL="0" marR="0" lvl="0" indent="0" algn="ctr" rtl="0">
              <a:lnSpc>
                <a:spcPct val="100000"/>
              </a:lnSpc>
              <a:spcBef>
                <a:spcPts val="0"/>
              </a:spcBef>
              <a:spcAft>
                <a:spcPts val="0"/>
              </a:spcAft>
              <a:buClr>
                <a:srgbClr val="000000"/>
              </a:buClr>
              <a:buFont typeface="Arial"/>
              <a:buNone/>
            </a:pPr>
            <a:endParaRPr sz="2400" b="1"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What makes an individual behave in a certain way is an extremely complex issue. We are born with a behaviour blueprint but we are also products of our environment and our past experiences. </a:t>
            </a:r>
            <a:r>
              <a:rPr lang="en-GB" sz="2400" b="1" i="0" u="none" strike="noStrike" cap="none">
                <a:solidFill>
                  <a:schemeClr val="lt1"/>
                </a:solidFill>
                <a:latin typeface="Century Gothic"/>
                <a:ea typeface="Century Gothic"/>
                <a:cs typeface="Century Gothic"/>
                <a:sym typeface="Century Gothic"/>
              </a:rPr>
              <a:t> </a:t>
            </a:r>
          </a:p>
          <a:p>
            <a:pPr marL="0" marR="0" lvl="0" indent="0" algn="ctr" rtl="0">
              <a:lnSpc>
                <a:spcPct val="100000"/>
              </a:lnSpc>
              <a:spcBef>
                <a:spcPts val="0"/>
              </a:spcBef>
              <a:spcAft>
                <a:spcPts val="0"/>
              </a:spcAft>
              <a:buClr>
                <a:srgbClr val="000000"/>
              </a:buClr>
              <a:buFont typeface="Arial"/>
              <a:buNone/>
            </a:pPr>
            <a:endParaRPr sz="2400" b="1"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Added to this we have the power of self-determination , which means we are outcomes of our thoughts, hopes, dreams and visions of the future.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In the last 20 years, scientists in the field  of exercise psychology have developed a number of techniques for coping with the mental part of physical activity. It is recommended that dancers should incorporate some mental techniques in their daily practices.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rgbClr val="000000"/>
              </a:buClr>
              <a:buFont typeface="Arial"/>
              <a:buNone/>
            </a:pPr>
            <a:endParaRPr sz="18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Shape 202"/>
          <p:cNvSpPr txBox="1"/>
          <p:nvPr/>
        </p:nvSpPr>
        <p:spPr>
          <a:xfrm>
            <a:off x="762000" y="381000"/>
            <a:ext cx="10591800" cy="6001643"/>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Century Gothic"/>
              <a:buNone/>
            </a:pPr>
            <a:r>
              <a:rPr lang="en-GB" sz="2400" b="1" i="0" u="none" strike="noStrike" cap="none">
                <a:solidFill>
                  <a:schemeClr val="lt1"/>
                </a:solidFill>
                <a:latin typeface="Century Gothic"/>
                <a:ea typeface="Century Gothic"/>
                <a:cs typeface="Century Gothic"/>
                <a:sym typeface="Century Gothic"/>
              </a:rPr>
              <a:t>Technological</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Technology and art are amongst those attributes that separate humans from other species. They make our lives both easier and more colourful, and they are happily passed on and built upon by successive generations.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In dance, technology and science have, among other factors, helped in the design and construction of dance shoes, studio floors and trampolines. These developments are crucial in the prevention and control of injuries, while at the same time they allow performance levels to increase.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Technology has also provided great support in the more accurate diagnosis of injuries, faster rehabilitation  and in technique and movement modifications.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Shape 207"/>
          <p:cNvSpPr txBox="1"/>
          <p:nvPr/>
        </p:nvSpPr>
        <p:spPr>
          <a:xfrm>
            <a:off x="698619" y="457200"/>
            <a:ext cx="10820400" cy="6001643"/>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Century Gothic"/>
              <a:buNone/>
            </a:pPr>
            <a:r>
              <a:rPr lang="en-GB" sz="2400" b="1" i="0" u="none" strike="noStrike" cap="none">
                <a:solidFill>
                  <a:schemeClr val="lt1"/>
                </a:solidFill>
                <a:latin typeface="Century Gothic"/>
                <a:ea typeface="Century Gothic"/>
                <a:cs typeface="Century Gothic"/>
                <a:sym typeface="Century Gothic"/>
              </a:rPr>
              <a:t>Physiological</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Physiology consists of all the normal workings of the body.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It is the description and explanation of all the short-term and long-term physical changes which occur when the body undergoes movement, whether slow or fast, or whether for very short or long periods of time.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Physiology of dance is concerned with the lungs, the heart, the blood, the blood vessels, tendons, ligaments, bones and muscles.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There are five main physiological elements that can affect dance performance: (1) aerobic capacities; (2) anaerobic qualities; (3) muscle strength and power; (4) joint mobility and muscle flexibility and (5) body composition.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Shape 212"/>
          <p:cNvSpPr txBox="1"/>
          <p:nvPr/>
        </p:nvSpPr>
        <p:spPr>
          <a:xfrm>
            <a:off x="750125" y="2875808"/>
            <a:ext cx="10668000" cy="954107"/>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Century Gothic"/>
              <a:buNone/>
            </a:pPr>
            <a:r>
              <a:rPr lang="en-GB" sz="2800" b="0" i="0" u="none" strike="noStrike" cap="none">
                <a:solidFill>
                  <a:schemeClr val="lt1"/>
                </a:solidFill>
                <a:latin typeface="Century Gothic"/>
                <a:ea typeface="Century Gothic"/>
                <a:cs typeface="Century Gothic"/>
                <a:sym typeface="Century Gothic"/>
              </a:rPr>
              <a:t>Introduction to Dance Health and Wellbeing research studies and journal articles.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Shape 217"/>
          <p:cNvSpPr txBox="1"/>
          <p:nvPr/>
        </p:nvSpPr>
        <p:spPr>
          <a:xfrm>
            <a:off x="780802" y="2777768"/>
            <a:ext cx="10668000" cy="1384995"/>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Century Gothic"/>
              <a:buNone/>
            </a:pPr>
            <a:r>
              <a:rPr lang="en-GB" sz="2800" b="0" i="0" u="none" strike="noStrike" cap="none">
                <a:solidFill>
                  <a:schemeClr val="lt1"/>
                </a:solidFill>
                <a:latin typeface="Century Gothic"/>
                <a:ea typeface="Century Gothic"/>
                <a:cs typeface="Century Gothic"/>
                <a:sym typeface="Century Gothic"/>
              </a:rPr>
              <a:t>In pairs choose one of the three research studies/journal articles to review. Use the following questions to support you with the completion of this task.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Shape 222"/>
          <p:cNvSpPr txBox="1"/>
          <p:nvPr/>
        </p:nvSpPr>
        <p:spPr>
          <a:xfrm>
            <a:off x="685800" y="457200"/>
            <a:ext cx="10668000" cy="6001643"/>
          </a:xfrm>
          <a:prstGeom prst="rect">
            <a:avLst/>
          </a:prstGeom>
          <a:noFill/>
          <a:ln>
            <a:noFill/>
          </a:ln>
        </p:spPr>
        <p:txBody>
          <a:bodyPr wrap="square" lIns="91425" tIns="45700" rIns="91425" bIns="45700" anchor="t" anchorCtr="0">
            <a:noAutofit/>
          </a:bodyPr>
          <a:lstStyle/>
          <a:p>
            <a:pPr marL="0" marR="0" lvl="0" indent="0" algn="ctr" rtl="0">
              <a:lnSpc>
                <a:spcPct val="100000"/>
              </a:lnSpc>
              <a:spcBef>
                <a:spcPts val="0"/>
              </a:spcBef>
              <a:spcAft>
                <a:spcPts val="0"/>
              </a:spcAft>
              <a:buClr>
                <a:schemeClr val="lt1"/>
              </a:buClr>
              <a:buSzPct val="25000"/>
              <a:buFont typeface="Century Gothic"/>
              <a:buNone/>
            </a:pPr>
            <a:r>
              <a:rPr lang="en-GB" sz="2400" b="1" i="0" u="none" strike="noStrike" cap="none">
                <a:solidFill>
                  <a:schemeClr val="lt1"/>
                </a:solidFill>
                <a:latin typeface="Century Gothic"/>
                <a:ea typeface="Century Gothic"/>
                <a:cs typeface="Century Gothic"/>
                <a:sym typeface="Century Gothic"/>
              </a:rPr>
              <a:t>Literature Review</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What is the aim of the study?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How has the study been developed from previous research?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Who are the participants?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What methods are used in the study?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What is the result of the study?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How are the results presented? </a:t>
            </a:r>
          </a:p>
          <a:p>
            <a:pPr marL="0" marR="0" lvl="0" indent="0" algn="ctr" rtl="0">
              <a:lnSpc>
                <a:spcPct val="100000"/>
              </a:lnSpc>
              <a:spcBef>
                <a:spcPts val="0"/>
              </a:spcBef>
              <a:spcAft>
                <a:spcPts val="0"/>
              </a:spcAft>
              <a:buClr>
                <a:srgbClr val="000000"/>
              </a:buClr>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100000"/>
              </a:lnSpc>
              <a:spcBef>
                <a:spcPts val="0"/>
              </a:spcBef>
              <a:spcAft>
                <a:spcPts val="0"/>
              </a:spcAft>
              <a:buClr>
                <a:schemeClr val="lt1"/>
              </a:buClr>
              <a:buSzPct val="25000"/>
              <a:buFont typeface="Century Gothic"/>
              <a:buNone/>
            </a:pPr>
            <a:r>
              <a:rPr lang="en-GB" sz="2400" b="0" i="0" u="none" strike="noStrike" cap="none">
                <a:solidFill>
                  <a:schemeClr val="lt1"/>
                </a:solidFill>
                <a:latin typeface="Century Gothic"/>
                <a:ea typeface="Century Gothic"/>
                <a:cs typeface="Century Gothic"/>
                <a:sym typeface="Century Gothic"/>
              </a:rPr>
              <a:t>How can the result support the dancers overall health and wellbeing in training and performance?</a:t>
            </a:r>
          </a:p>
        </p:txBody>
      </p:sp>
    </p:spTree>
  </p:cSld>
  <p:clrMapOvr>
    <a:masterClrMapping/>
  </p:clrMapOvr>
</p:sld>
</file>

<file path=ppt/theme/theme1.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895</Words>
  <Application>Microsoft Office PowerPoint</Application>
  <PresentationFormat>Widescreen</PresentationFormat>
  <Paragraphs>86</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Century Gothic</vt:lpstr>
      <vt:lpstr>Noto Sans Symbols</vt:lpstr>
      <vt:lpstr>Vapor Trail</vt:lpstr>
      <vt:lpstr>DANCE HEALTH AND WELLBEING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DANCE HEALTH AND WELLBEING</dc:title>
  <dc:creator>Christy Anson-Harries</dc:creator>
  <cp:lastModifiedBy>christyah</cp:lastModifiedBy>
  <cp:revision>1</cp:revision>
  <dcterms:modified xsi:type="dcterms:W3CDTF">2017-10-20T12:19:24Z</dcterms:modified>
</cp:coreProperties>
</file>