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56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68" r:id="rId20"/>
  </p:sldIdLst>
  <p:sldSz cx="12192000" cy="6858000"/>
  <p:notesSz cx="6858000" cy="9144000"/>
  <p:embeddedFontLst>
    <p:embeddedFont>
      <p:font typeface="Tahoma" panose="020B0604030504040204" pitchFamily="34" charset="0"/>
      <p:regular r:id="rId23"/>
      <p:bold r:id="rId24"/>
    </p:embeddedFont>
    <p:embeddedFont>
      <p:font typeface="Trebuchet MS" panose="020B0603020202020204" pitchFamily="34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3350"/>
    <a:srgbClr val="0C4360"/>
    <a:srgbClr val="1B6872"/>
    <a:srgbClr val="63B7C6"/>
    <a:srgbClr val="002136"/>
    <a:srgbClr val="0C75AC"/>
    <a:srgbClr val="0024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63798" autoAdjust="0"/>
  </p:normalViewPr>
  <p:slideViewPr>
    <p:cSldViewPr snapToGrid="0">
      <p:cViewPr varScale="1">
        <p:scale>
          <a:sx n="55" d="100"/>
          <a:sy n="55" d="100"/>
        </p:scale>
        <p:origin x="507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01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62FF6B6-4F8A-40F7-B5F4-FC3996824D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10A999-F365-48DF-976A-0517FE04544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C5E8405-9D99-4FA5-842E-D515212A7594}" type="datetime1">
              <a:rPr lang="en-GB" smtClean="0"/>
              <a:t>01/01/2021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735C90-ADBF-4B9E-BE88-E1C8F83EB4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506A01-6D0A-45EF-A584-05A3361D66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831430A-4AA4-45C8-AC23-CD6B61C4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90097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D70E3C-251E-4FDC-A619-AC9EE932F165}" type="datetime1">
              <a:rPr lang="en-GB" noProof="0" smtClean="0"/>
              <a:pPr/>
              <a:t>01/01/2021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734D747-9380-41EE-9946-EC9EC0CA5D1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2772710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734D747-9380-41EE-9946-EC9EC0CA5D1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935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FA5FEAE-467F-4444-A735-FCE7BB18EA27}" type="slidenum">
              <a:rPr lang="en-GB" altLang="en-US" smtClean="0"/>
              <a:pPr/>
              <a:t>2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797476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1F3ACA7-E2D6-44F4-917E-DF62CF48B967}" type="slidenum">
              <a:rPr lang="en-GB" altLang="en-US" smtClean="0"/>
              <a:pPr/>
              <a:t>3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3070056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4489CA42-3B3E-4B05-AEF9-C906038FB4F8}" type="slidenum">
              <a:rPr lang="en-GB" altLang="en-US" smtClean="0"/>
              <a:pPr/>
              <a:t>4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7016344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D88F495C-2D2B-413C-9657-C754CF06DB93}" type="slidenum">
              <a:rPr lang="en-GB" altLang="en-US" smtClean="0"/>
              <a:pPr/>
              <a:t>5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9637503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0DC2694-4728-4B03-9954-AA0396403F66}" type="slidenum">
              <a:rPr lang="en-GB" altLang="en-US" smtClean="0"/>
              <a:pPr/>
              <a:t>6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6342027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78DFC591-3769-4CDE-AF26-84E8E4B95EC2}" type="slidenum">
              <a:rPr lang="en-GB" altLang="en-US" smtClean="0"/>
              <a:pPr/>
              <a:t>7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6099761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E75E188-B787-4A41-8E02-15605F0E1E96}" type="slidenum">
              <a:rPr lang="en-GB" altLang="en-US" smtClean="0"/>
              <a:pPr/>
              <a:t>8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4005529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6145018-02E7-4ED8-B44A-CB3BF14ACCBF}" type="slidenum">
              <a:rPr lang="en-GB" altLang="en-US" smtClean="0"/>
              <a:pPr/>
              <a:t>9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4106829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778D641-879E-40E3-9792-3AE487E8FC24}" type="slidenum">
              <a:rPr lang="en-GB" altLang="en-US" smtClean="0"/>
              <a:pPr/>
              <a:t>10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020677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195E974-233B-4EB2-B3FA-654D72C432B1}" type="slidenum">
              <a:rPr lang="en-GB" altLang="en-US" smtClean="0"/>
              <a:pPr/>
              <a:t>11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0322675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C9F6E2B-1E92-4141-891C-D7956E368BE2}" type="slidenum">
              <a:rPr lang="en-GB" altLang="en-US" smtClean="0"/>
              <a:pPr/>
              <a:t>12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1431277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4DA2BF9-6DBA-4C8F-9C90-1B69039449EC}" type="slidenum">
              <a:rPr lang="en-GB" altLang="en-US" smtClean="0"/>
              <a:pPr/>
              <a:t>13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5863177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9CDA826-4DAD-4F74-A8F5-ADA5C022E851}" type="slidenum">
              <a:rPr lang="en-GB" altLang="en-US" smtClean="0"/>
              <a:pPr/>
              <a:t>14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7513076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2FE4E471-5462-46CA-B351-CDC76D984B0E}" type="slidenum">
              <a:rPr lang="en-GB" altLang="en-US" smtClean="0"/>
              <a:pPr/>
              <a:t>15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192769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734D747-9380-41EE-9946-EC9EC0CA5D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83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E739168-A5E8-443A-B392-7AD4CF8977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CA15AFD-4983-47DD-9ED0-D3B27E5A096F}"/>
              </a:ext>
            </a:extLst>
          </p:cNvPr>
          <p:cNvGrpSpPr/>
          <p:nvPr userDrawn="1"/>
        </p:nvGrpSpPr>
        <p:grpSpPr>
          <a:xfrm>
            <a:off x="-1604709" y="-3756"/>
            <a:ext cx="13796710" cy="6861756"/>
            <a:chOff x="-1604709" y="-3756"/>
            <a:chExt cx="13796710" cy="686175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2222D5E2-E9B4-4180-98B8-4E514C9ADB28}"/>
                </a:ext>
              </a:extLst>
            </p:cNvPr>
            <p:cNvGrpSpPr/>
            <p:nvPr/>
          </p:nvGrpSpPr>
          <p:grpSpPr>
            <a:xfrm>
              <a:off x="-16298" y="0"/>
              <a:ext cx="12208299" cy="6858000"/>
              <a:chOff x="-16298" y="0"/>
              <a:chExt cx="12208299" cy="6858000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41E10E1E-5268-4F03-BA64-07E19DE26739}"/>
                  </a:ext>
                </a:extLst>
              </p:cNvPr>
              <p:cNvSpPr/>
              <p:nvPr/>
            </p:nvSpPr>
            <p:spPr>
              <a:xfrm flipH="1">
                <a:off x="-16297" y="0"/>
                <a:ext cx="12208298" cy="6858000"/>
              </a:xfrm>
              <a:custGeom>
                <a:avLst/>
                <a:gdLst>
                  <a:gd name="connsiteX0" fmla="*/ 8574289 w 12208298"/>
                  <a:gd name="connsiteY0" fmla="*/ 0 h 6858000"/>
                  <a:gd name="connsiteX1" fmla="*/ 0 w 12208298"/>
                  <a:gd name="connsiteY1" fmla="*/ 0 h 6858000"/>
                  <a:gd name="connsiteX2" fmla="*/ 0 w 12208298"/>
                  <a:gd name="connsiteY2" fmla="*/ 6858000 h 6858000"/>
                  <a:gd name="connsiteX3" fmla="*/ 532109 w 12208298"/>
                  <a:gd name="connsiteY3" fmla="*/ 6858000 h 6858000"/>
                  <a:gd name="connsiteX4" fmla="*/ 11495317 w 12208298"/>
                  <a:gd name="connsiteY4" fmla="*/ 6858000 h 6858000"/>
                  <a:gd name="connsiteX5" fmla="*/ 12208298 w 12208298"/>
                  <a:gd name="connsiteY5" fmla="*/ 6858000 h 6858000"/>
                  <a:gd name="connsiteX6" fmla="*/ 12208298 w 12208298"/>
                  <a:gd name="connsiteY6" fmla="*/ 3146781 h 6858000"/>
                  <a:gd name="connsiteX7" fmla="*/ 10353284 w 12208298"/>
                  <a:gd name="connsiteY7" fmla="*/ 1291767 h 6858000"/>
                  <a:gd name="connsiteX8" fmla="*/ 9866056 w 12208298"/>
                  <a:gd name="connsiteY8" fmla="*/ 1291767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208298" h="6858000">
                    <a:moveTo>
                      <a:pt x="8574289" y="0"/>
                    </a:moveTo>
                    <a:lnTo>
                      <a:pt x="0" y="0"/>
                    </a:lnTo>
                    <a:lnTo>
                      <a:pt x="0" y="6858000"/>
                    </a:lnTo>
                    <a:lnTo>
                      <a:pt x="532109" y="6858000"/>
                    </a:lnTo>
                    <a:lnTo>
                      <a:pt x="11495317" y="6858000"/>
                    </a:lnTo>
                    <a:lnTo>
                      <a:pt x="12208298" y="6858000"/>
                    </a:lnTo>
                    <a:lnTo>
                      <a:pt x="12208298" y="3146781"/>
                    </a:lnTo>
                    <a:lnTo>
                      <a:pt x="10353284" y="1291767"/>
                    </a:lnTo>
                    <a:lnTo>
                      <a:pt x="9866056" y="1291767"/>
                    </a:lnTo>
                    <a:close/>
                  </a:path>
                </a:pathLst>
              </a:custGeom>
              <a:solidFill>
                <a:schemeClr val="accent2">
                  <a:alpha val="74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B989C45D-BDFF-418F-BE79-03FF70015770}"/>
                  </a:ext>
                </a:extLst>
              </p:cNvPr>
              <p:cNvSpPr/>
              <p:nvPr/>
            </p:nvSpPr>
            <p:spPr>
              <a:xfrm rot="5400000" flipH="1" flipV="1">
                <a:off x="2667000" y="-2667001"/>
                <a:ext cx="6858000" cy="12192002"/>
              </a:xfrm>
              <a:custGeom>
                <a:avLst/>
                <a:gdLst>
                  <a:gd name="connsiteX0" fmla="*/ 6858000 w 6858000"/>
                  <a:gd name="connsiteY0" fmla="*/ 3871658 h 12192002"/>
                  <a:gd name="connsiteX1" fmla="*/ 6858000 w 6858000"/>
                  <a:gd name="connsiteY1" fmla="*/ 12192002 h 12192002"/>
                  <a:gd name="connsiteX2" fmla="*/ 5363029 w 6858000"/>
                  <a:gd name="connsiteY2" fmla="*/ 12192002 h 12192002"/>
                  <a:gd name="connsiteX3" fmla="*/ 5363029 w 6858000"/>
                  <a:gd name="connsiteY3" fmla="*/ 12192000 h 12192002"/>
                  <a:gd name="connsiteX4" fmla="*/ 0 w 6858000"/>
                  <a:gd name="connsiteY4" fmla="*/ 12192000 h 12192002"/>
                  <a:gd name="connsiteX5" fmla="*/ 0 w 6858000"/>
                  <a:gd name="connsiteY5" fmla="*/ 0 h 12192002"/>
                  <a:gd name="connsiteX6" fmla="*/ 3539398 w 6858000"/>
                  <a:gd name="connsiteY6" fmla="*/ 0 h 12192002"/>
                  <a:gd name="connsiteX7" fmla="*/ 5566229 w 6858000"/>
                  <a:gd name="connsiteY7" fmla="*/ 2026831 h 12192002"/>
                  <a:gd name="connsiteX8" fmla="*/ 5566229 w 6858000"/>
                  <a:gd name="connsiteY8" fmla="*/ 2575538 h 12192002"/>
                  <a:gd name="connsiteX9" fmla="*/ 6858000 w 6858000"/>
                  <a:gd name="connsiteY9" fmla="*/ 3871657 h 12192002"/>
                  <a:gd name="connsiteX10" fmla="*/ 5566229 w 6858000"/>
                  <a:gd name="connsiteY10" fmla="*/ 3871657 h 12192002"/>
                  <a:gd name="connsiteX11" fmla="*/ 5566229 w 6858000"/>
                  <a:gd name="connsiteY11" fmla="*/ 3871658 h 121920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6858000" h="12192002">
                    <a:moveTo>
                      <a:pt x="6858000" y="3871658"/>
                    </a:moveTo>
                    <a:lnTo>
                      <a:pt x="6858000" y="12192002"/>
                    </a:lnTo>
                    <a:lnTo>
                      <a:pt x="5363029" y="12192002"/>
                    </a:lnTo>
                    <a:lnTo>
                      <a:pt x="5363029" y="12192000"/>
                    </a:lnTo>
                    <a:lnTo>
                      <a:pt x="0" y="12192000"/>
                    </a:lnTo>
                    <a:lnTo>
                      <a:pt x="0" y="0"/>
                    </a:lnTo>
                    <a:lnTo>
                      <a:pt x="3539398" y="0"/>
                    </a:lnTo>
                    <a:lnTo>
                      <a:pt x="5566229" y="2026831"/>
                    </a:lnTo>
                    <a:lnTo>
                      <a:pt x="5566229" y="2575538"/>
                    </a:lnTo>
                    <a:lnTo>
                      <a:pt x="6858000" y="3871657"/>
                    </a:lnTo>
                    <a:lnTo>
                      <a:pt x="5566229" y="3871657"/>
                    </a:lnTo>
                    <a:lnTo>
                      <a:pt x="5566229" y="3871658"/>
                    </a:lnTo>
                    <a:close/>
                  </a:path>
                </a:pathLst>
              </a:custGeom>
              <a:pattFill prst="wdDnDiag">
                <a:fgClr>
                  <a:schemeClr val="accent1"/>
                </a:fgClr>
                <a:bgClr>
                  <a:schemeClr val="accent2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17" name="Right Triangle 16">
                <a:extLst>
                  <a:ext uri="{FF2B5EF4-FFF2-40B4-BE49-F238E27FC236}">
                    <a16:creationId xmlns:a16="http://schemas.microsoft.com/office/drawing/2014/main" id="{8DCD5806-2A2F-4ABF-8057-245681C498E6}"/>
                  </a:ext>
                </a:extLst>
              </p:cNvPr>
              <p:cNvSpPr/>
              <p:nvPr/>
            </p:nvSpPr>
            <p:spPr>
              <a:xfrm rot="16200000" flipH="1" flipV="1">
                <a:off x="24625" y="-4746"/>
                <a:ext cx="2819399" cy="2828891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18" name="Right Triangle 17">
                <a:extLst>
                  <a:ext uri="{FF2B5EF4-FFF2-40B4-BE49-F238E27FC236}">
                    <a16:creationId xmlns:a16="http://schemas.microsoft.com/office/drawing/2014/main" id="{3A93038F-E9E4-4FFD-B3DF-28DB7C2C1490}"/>
                  </a:ext>
                </a:extLst>
              </p:cNvPr>
              <p:cNvSpPr/>
              <p:nvPr/>
            </p:nvSpPr>
            <p:spPr>
              <a:xfrm rot="16200000" flipH="1" flipV="1">
                <a:off x="4418" y="-4422"/>
                <a:ext cx="2627088" cy="2635933"/>
              </a:xfrm>
              <a:prstGeom prst="rtTriangle">
                <a:avLst/>
              </a:prstGeom>
              <a:pattFill prst="dkHorz">
                <a:fgClr>
                  <a:schemeClr val="accent1"/>
                </a:fgClr>
                <a:bgClr>
                  <a:schemeClr val="accent2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19" name="Right Triangle 18">
                <a:extLst>
                  <a:ext uri="{FF2B5EF4-FFF2-40B4-BE49-F238E27FC236}">
                    <a16:creationId xmlns:a16="http://schemas.microsoft.com/office/drawing/2014/main" id="{5DEA1E02-BBD0-4AE3-AF22-433B90272178}"/>
                  </a:ext>
                </a:extLst>
              </p:cNvPr>
              <p:cNvSpPr/>
              <p:nvPr/>
            </p:nvSpPr>
            <p:spPr>
              <a:xfrm rot="16200000" flipH="1" flipV="1">
                <a:off x="-12263" y="-4034"/>
                <a:ext cx="2397087" cy="2405158"/>
              </a:xfrm>
              <a:prstGeom prst="rtTriangle">
                <a:avLst/>
              </a:prstGeom>
              <a:solidFill>
                <a:schemeClr val="accent2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0027A677-9ACB-4264-B148-4806678FB83F}"/>
                  </a:ext>
                </a:extLst>
              </p:cNvPr>
              <p:cNvSpPr/>
              <p:nvPr/>
            </p:nvSpPr>
            <p:spPr>
              <a:xfrm rot="5400000" flipH="1" flipV="1">
                <a:off x="2667000" y="-2667001"/>
                <a:ext cx="6858000" cy="12192002"/>
              </a:xfrm>
              <a:custGeom>
                <a:avLst/>
                <a:gdLst>
                  <a:gd name="connsiteX0" fmla="*/ 6858000 w 6858000"/>
                  <a:gd name="connsiteY0" fmla="*/ 3871658 h 12192002"/>
                  <a:gd name="connsiteX1" fmla="*/ 6858000 w 6858000"/>
                  <a:gd name="connsiteY1" fmla="*/ 12192002 h 12192002"/>
                  <a:gd name="connsiteX2" fmla="*/ 5363029 w 6858000"/>
                  <a:gd name="connsiteY2" fmla="*/ 12192002 h 12192002"/>
                  <a:gd name="connsiteX3" fmla="*/ 5363029 w 6858000"/>
                  <a:gd name="connsiteY3" fmla="*/ 12192000 h 12192002"/>
                  <a:gd name="connsiteX4" fmla="*/ 0 w 6858000"/>
                  <a:gd name="connsiteY4" fmla="*/ 12192000 h 12192002"/>
                  <a:gd name="connsiteX5" fmla="*/ 0 w 6858000"/>
                  <a:gd name="connsiteY5" fmla="*/ 0 h 12192002"/>
                  <a:gd name="connsiteX6" fmla="*/ 3539398 w 6858000"/>
                  <a:gd name="connsiteY6" fmla="*/ 0 h 12192002"/>
                  <a:gd name="connsiteX7" fmla="*/ 5566229 w 6858000"/>
                  <a:gd name="connsiteY7" fmla="*/ 2026831 h 12192002"/>
                  <a:gd name="connsiteX8" fmla="*/ 5566229 w 6858000"/>
                  <a:gd name="connsiteY8" fmla="*/ 2575538 h 12192002"/>
                  <a:gd name="connsiteX9" fmla="*/ 6858000 w 6858000"/>
                  <a:gd name="connsiteY9" fmla="*/ 3871657 h 12192002"/>
                  <a:gd name="connsiteX10" fmla="*/ 5566229 w 6858000"/>
                  <a:gd name="connsiteY10" fmla="*/ 3871657 h 12192002"/>
                  <a:gd name="connsiteX11" fmla="*/ 5566229 w 6858000"/>
                  <a:gd name="connsiteY11" fmla="*/ 3871658 h 121920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6858000" h="12192002">
                    <a:moveTo>
                      <a:pt x="6858000" y="3871658"/>
                    </a:moveTo>
                    <a:lnTo>
                      <a:pt x="6858000" y="12192002"/>
                    </a:lnTo>
                    <a:lnTo>
                      <a:pt x="5363029" y="12192002"/>
                    </a:lnTo>
                    <a:lnTo>
                      <a:pt x="5363029" y="12192000"/>
                    </a:lnTo>
                    <a:lnTo>
                      <a:pt x="0" y="12192000"/>
                    </a:lnTo>
                    <a:lnTo>
                      <a:pt x="0" y="0"/>
                    </a:lnTo>
                    <a:lnTo>
                      <a:pt x="3539398" y="0"/>
                    </a:lnTo>
                    <a:lnTo>
                      <a:pt x="5566229" y="2026831"/>
                    </a:lnTo>
                    <a:lnTo>
                      <a:pt x="5566229" y="2575538"/>
                    </a:lnTo>
                    <a:lnTo>
                      <a:pt x="6858000" y="3871657"/>
                    </a:lnTo>
                    <a:lnTo>
                      <a:pt x="5566229" y="3871657"/>
                    </a:lnTo>
                    <a:lnTo>
                      <a:pt x="5566229" y="3871658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</p:grpSp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E3AAB79D-382D-4A95-965E-526B6A681DA7}"/>
                </a:ext>
              </a:extLst>
            </p:cNvPr>
            <p:cNvSpPr/>
            <p:nvPr/>
          </p:nvSpPr>
          <p:spPr>
            <a:xfrm rot="18900000" flipH="1">
              <a:off x="-1604709" y="1397837"/>
              <a:ext cx="3211378" cy="3211378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0A22127-2B4A-4B15-B0A9-F019A30347A1}"/>
                </a:ext>
              </a:extLst>
            </p:cNvPr>
            <p:cNvSpPr/>
            <p:nvPr/>
          </p:nvSpPr>
          <p:spPr>
            <a:xfrm rot="18900000">
              <a:off x="-861777" y="-3756"/>
              <a:ext cx="2676646" cy="1356876"/>
            </a:xfrm>
            <a:custGeom>
              <a:avLst/>
              <a:gdLst>
                <a:gd name="connsiteX0" fmla="*/ 1319770 w 2676646"/>
                <a:gd name="connsiteY0" fmla="*/ 0 h 1356876"/>
                <a:gd name="connsiteX1" fmla="*/ 2676646 w 2676646"/>
                <a:gd name="connsiteY1" fmla="*/ 1356876 h 1356876"/>
                <a:gd name="connsiteX2" fmla="*/ 0 w 2676646"/>
                <a:gd name="connsiteY2" fmla="*/ 1356876 h 1356876"/>
                <a:gd name="connsiteX3" fmla="*/ 0 w 2676646"/>
                <a:gd name="connsiteY3" fmla="*/ 1319770 h 1356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76646" h="1356876">
                  <a:moveTo>
                    <a:pt x="1319770" y="0"/>
                  </a:moveTo>
                  <a:lnTo>
                    <a:pt x="2676646" y="1356876"/>
                  </a:lnTo>
                  <a:lnTo>
                    <a:pt x="0" y="1356876"/>
                  </a:lnTo>
                  <a:lnTo>
                    <a:pt x="0" y="1319770"/>
                  </a:lnTo>
                  <a:close/>
                </a:path>
              </a:pathLst>
            </a:custGeom>
            <a:pattFill prst="wdUpDiag">
              <a:fgClr>
                <a:schemeClr val="accent2"/>
              </a:fgClr>
              <a:bgClr>
                <a:schemeClr val="accent1"/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US" noProof="0"/>
            </a:p>
          </p:txBody>
        </p:sp>
        <p:sp>
          <p:nvSpPr>
            <p:cNvPr id="11" name="Freeform: Shape 12">
              <a:extLst>
                <a:ext uri="{FF2B5EF4-FFF2-40B4-BE49-F238E27FC236}">
                  <a16:creationId xmlns:a16="http://schemas.microsoft.com/office/drawing/2014/main" id="{F04D9FDC-1B67-4254-9535-CD32E81F0C3E}"/>
                </a:ext>
              </a:extLst>
            </p:cNvPr>
            <p:cNvSpPr/>
            <p:nvPr/>
          </p:nvSpPr>
          <p:spPr>
            <a:xfrm rot="13500000">
              <a:off x="-1226102" y="1737462"/>
              <a:ext cx="2416016" cy="2416016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A86C4EA-4CF8-4531-845D-4FCB1E2F7422}"/>
                </a:ext>
              </a:extLst>
            </p:cNvPr>
            <p:cNvGrpSpPr/>
            <p:nvPr/>
          </p:nvGrpSpPr>
          <p:grpSpPr>
            <a:xfrm>
              <a:off x="-760406" y="4672937"/>
              <a:ext cx="1520812" cy="1520812"/>
              <a:chOff x="-1604709" y="3012880"/>
              <a:chExt cx="3211378" cy="3211378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1101B195-C112-4D20-8D19-4D22479B150D}"/>
                  </a:ext>
                </a:extLst>
              </p:cNvPr>
              <p:cNvSpPr/>
              <p:nvPr/>
            </p:nvSpPr>
            <p:spPr>
              <a:xfrm rot="18900000" flipH="1">
                <a:off x="-1604709" y="3012880"/>
                <a:ext cx="3211378" cy="3211378"/>
              </a:xfrm>
              <a:custGeom>
                <a:avLst/>
                <a:gdLst>
                  <a:gd name="connsiteX0" fmla="*/ 754341 w 754341"/>
                  <a:gd name="connsiteY0" fmla="*/ 754341 h 754341"/>
                  <a:gd name="connsiteX1" fmla="*/ 0 w 754341"/>
                  <a:gd name="connsiteY1" fmla="*/ 754341 h 754341"/>
                  <a:gd name="connsiteX2" fmla="*/ 0 w 754341"/>
                  <a:gd name="connsiteY2" fmla="*/ 0 h 754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4341" h="754341">
                    <a:moveTo>
                      <a:pt x="754341" y="754341"/>
                    </a:moveTo>
                    <a:lnTo>
                      <a:pt x="0" y="7543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  <p:sp>
            <p:nvSpPr>
              <p:cNvPr id="14" name="Freeform: Shape 12">
                <a:extLst>
                  <a:ext uri="{FF2B5EF4-FFF2-40B4-BE49-F238E27FC236}">
                    <a16:creationId xmlns:a16="http://schemas.microsoft.com/office/drawing/2014/main" id="{CA755F1F-9955-4CBB-8F34-F7801CA44CE7}"/>
                  </a:ext>
                </a:extLst>
              </p:cNvPr>
              <p:cNvSpPr/>
              <p:nvPr/>
            </p:nvSpPr>
            <p:spPr>
              <a:xfrm rot="13500000">
                <a:off x="-1226102" y="3352505"/>
                <a:ext cx="2416016" cy="2416016"/>
              </a:xfrm>
              <a:custGeom>
                <a:avLst/>
                <a:gdLst>
                  <a:gd name="connsiteX0" fmla="*/ 754341 w 754341"/>
                  <a:gd name="connsiteY0" fmla="*/ 754341 h 754341"/>
                  <a:gd name="connsiteX1" fmla="*/ 0 w 754341"/>
                  <a:gd name="connsiteY1" fmla="*/ 754341 h 754341"/>
                  <a:gd name="connsiteX2" fmla="*/ 0 w 754341"/>
                  <a:gd name="connsiteY2" fmla="*/ 0 h 7543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54341" h="754341">
                    <a:moveTo>
                      <a:pt x="754341" y="754341"/>
                    </a:moveTo>
                    <a:lnTo>
                      <a:pt x="0" y="754341"/>
                    </a:lnTo>
                    <a:lnTo>
                      <a:pt x="0" y="0"/>
                    </a:lnTo>
                    <a:close/>
                  </a:path>
                </a:pathLst>
              </a:custGeom>
              <a:pattFill prst="wdDnDiag">
                <a:fgClr>
                  <a:schemeClr val="accent1">
                    <a:lumMod val="60000"/>
                    <a:lumOff val="40000"/>
                  </a:schemeClr>
                </a:fgClr>
                <a:bgClr>
                  <a:schemeClr val="accent2">
                    <a:lumMod val="50000"/>
                  </a:schemeClr>
                </a:bgClr>
              </a:patt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en-US" noProof="0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E597736-C478-4C26-9BAF-205FE31E977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761488" y="2395728"/>
            <a:ext cx="7077456" cy="1243584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GB" sz="6600" b="1" dirty="0">
                <a:solidFill>
                  <a:schemeClr val="accent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D2DEF0-A0B0-4CFE-B67D-A9D75E236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61488" y="3721608"/>
            <a:ext cx="7077456" cy="86868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GB" sz="1800" spc="300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228600" lvl="0" indent="-228600" rtl="0"/>
            <a:r>
              <a:rPr lang="en-US" noProof="0" smtClean="0"/>
              <a:t>Click to edit Master subtitle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36959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2838D16-809E-4EB1-8C0C-0E63D813911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C43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01FEB333-94B4-4E53-9019-D584810903BB}"/>
              </a:ext>
            </a:extLst>
          </p:cNvPr>
          <p:cNvSpPr/>
          <p:nvPr userDrawn="1"/>
        </p:nvSpPr>
        <p:spPr>
          <a:xfrm>
            <a:off x="0" y="0"/>
            <a:ext cx="12192000" cy="6862745"/>
          </a:xfrm>
          <a:custGeom>
            <a:avLst/>
            <a:gdLst>
              <a:gd name="connsiteX0" fmla="*/ 0 w 12192000"/>
              <a:gd name="connsiteY0" fmla="*/ 0 h 6849743"/>
              <a:gd name="connsiteX1" fmla="*/ 7554712 w 12192000"/>
              <a:gd name="connsiteY1" fmla="*/ 0 h 6849743"/>
              <a:gd name="connsiteX2" fmla="*/ 10266645 w 12192000"/>
              <a:gd name="connsiteY2" fmla="*/ 2711934 h 6849743"/>
              <a:gd name="connsiteX3" fmla="*/ 11289529 w 12192000"/>
              <a:gd name="connsiteY3" fmla="*/ 2711934 h 6849743"/>
              <a:gd name="connsiteX4" fmla="*/ 12191999 w 12192000"/>
              <a:gd name="connsiteY4" fmla="*/ 3614404 h 6849743"/>
              <a:gd name="connsiteX5" fmla="*/ 12192000 w 12192000"/>
              <a:gd name="connsiteY5" fmla="*/ 6849743 h 6849743"/>
              <a:gd name="connsiteX6" fmla="*/ 0 w 12192000"/>
              <a:gd name="connsiteY6" fmla="*/ 6849743 h 6849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849743">
                <a:moveTo>
                  <a:pt x="0" y="0"/>
                </a:moveTo>
                <a:lnTo>
                  <a:pt x="7554712" y="0"/>
                </a:lnTo>
                <a:lnTo>
                  <a:pt x="10266645" y="2711934"/>
                </a:lnTo>
                <a:lnTo>
                  <a:pt x="11289529" y="2711934"/>
                </a:lnTo>
                <a:lnTo>
                  <a:pt x="12191999" y="3614404"/>
                </a:lnTo>
                <a:lnTo>
                  <a:pt x="12192000" y="6849743"/>
                </a:lnTo>
                <a:lnTo>
                  <a:pt x="0" y="6849743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59B9489-0CD9-4DB7-AC82-6E7867F91403}"/>
              </a:ext>
            </a:extLst>
          </p:cNvPr>
          <p:cNvSpPr/>
          <p:nvPr userDrawn="1"/>
        </p:nvSpPr>
        <p:spPr>
          <a:xfrm rot="16200000" flipV="1">
            <a:off x="2626805" y="-2626805"/>
            <a:ext cx="6862743" cy="12116353"/>
          </a:xfrm>
          <a:custGeom>
            <a:avLst/>
            <a:gdLst>
              <a:gd name="connsiteX0" fmla="*/ 6853871 w 6853871"/>
              <a:gd name="connsiteY0" fmla="*/ 12116353 h 12116353"/>
              <a:gd name="connsiteX1" fmla="*/ 6853871 w 6853871"/>
              <a:gd name="connsiteY1" fmla="*/ 8014954 h 12116353"/>
              <a:gd name="connsiteX2" fmla="*/ 4141930 w 6853871"/>
              <a:gd name="connsiteY2" fmla="*/ 8014954 h 12116353"/>
              <a:gd name="connsiteX3" fmla="*/ 4141930 w 6853871"/>
              <a:gd name="connsiteY3" fmla="*/ 8014952 h 12116353"/>
              <a:gd name="connsiteX4" fmla="*/ 6853871 w 6853871"/>
              <a:gd name="connsiteY4" fmla="*/ 8014952 h 12116353"/>
              <a:gd name="connsiteX5" fmla="*/ 4141930 w 6853871"/>
              <a:gd name="connsiteY5" fmla="*/ 5293882 h 12116353"/>
              <a:gd name="connsiteX6" fmla="*/ 4141930 w 6853871"/>
              <a:gd name="connsiteY6" fmla="*/ 4141928 h 12116353"/>
              <a:gd name="connsiteX7" fmla="*/ 0 w 6853871"/>
              <a:gd name="connsiteY7" fmla="*/ 0 h 12116353"/>
              <a:gd name="connsiteX8" fmla="*/ 0 w 6853871"/>
              <a:gd name="connsiteY8" fmla="*/ 12116353 h 121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3871" h="12116353">
                <a:moveTo>
                  <a:pt x="6853871" y="12116353"/>
                </a:moveTo>
                <a:lnTo>
                  <a:pt x="6853871" y="8014954"/>
                </a:lnTo>
                <a:lnTo>
                  <a:pt x="4141930" y="8014954"/>
                </a:lnTo>
                <a:lnTo>
                  <a:pt x="4141930" y="8014952"/>
                </a:lnTo>
                <a:lnTo>
                  <a:pt x="6853871" y="8014952"/>
                </a:lnTo>
                <a:lnTo>
                  <a:pt x="4141930" y="5293882"/>
                </a:lnTo>
                <a:lnTo>
                  <a:pt x="4141930" y="4141928"/>
                </a:lnTo>
                <a:lnTo>
                  <a:pt x="0" y="0"/>
                </a:lnTo>
                <a:lnTo>
                  <a:pt x="0" y="12116353"/>
                </a:lnTo>
                <a:close/>
              </a:path>
            </a:pathLst>
          </a:custGeom>
          <a:pattFill prst="wdDnDiag">
            <a:fgClr>
              <a:schemeClr val="accent1"/>
            </a:fgClr>
            <a:bgClr>
              <a:schemeClr val="accent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A55D1C76-C591-4FA5-9780-87AB6B37C0FA}"/>
              </a:ext>
            </a:extLst>
          </p:cNvPr>
          <p:cNvSpPr/>
          <p:nvPr userDrawn="1"/>
        </p:nvSpPr>
        <p:spPr>
          <a:xfrm rot="5400000" flipV="1">
            <a:off x="5851010" y="-10649"/>
            <a:ext cx="6326154" cy="6347453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7DC1D12-670F-4235-8791-FA8C2B330871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9569CF-FDAC-47C4-A0F5-296F7117C398}"/>
              </a:ext>
            </a:extLst>
          </p:cNvPr>
          <p:cNvSpPr/>
          <p:nvPr userDrawn="1"/>
        </p:nvSpPr>
        <p:spPr>
          <a:xfrm rot="2700000">
            <a:off x="9668984" y="1404392"/>
            <a:ext cx="4406148" cy="5299239"/>
          </a:xfrm>
          <a:custGeom>
            <a:avLst/>
            <a:gdLst>
              <a:gd name="connsiteX0" fmla="*/ 0 w 4406148"/>
              <a:gd name="connsiteY0" fmla="*/ 0 h 5299239"/>
              <a:gd name="connsiteX1" fmla="*/ 4406148 w 4406148"/>
              <a:gd name="connsiteY1" fmla="*/ 4406147 h 5299239"/>
              <a:gd name="connsiteX2" fmla="*/ 3513056 w 4406148"/>
              <a:gd name="connsiteY2" fmla="*/ 5299239 h 5299239"/>
              <a:gd name="connsiteX3" fmla="*/ 1 w 4406148"/>
              <a:gd name="connsiteY3" fmla="*/ 5299239 h 5299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6148" h="5299239">
                <a:moveTo>
                  <a:pt x="0" y="0"/>
                </a:moveTo>
                <a:lnTo>
                  <a:pt x="4406148" y="4406147"/>
                </a:lnTo>
                <a:lnTo>
                  <a:pt x="3513056" y="5299239"/>
                </a:lnTo>
                <a:lnTo>
                  <a:pt x="1" y="529923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68D0C72-2B2C-4C85-A091-157853C71784}"/>
              </a:ext>
            </a:extLst>
          </p:cNvPr>
          <p:cNvSpPr/>
          <p:nvPr userDrawn="1"/>
        </p:nvSpPr>
        <p:spPr>
          <a:xfrm rot="8100000" flipH="1">
            <a:off x="9583575" y="1088097"/>
            <a:ext cx="5072180" cy="4843502"/>
          </a:xfrm>
          <a:custGeom>
            <a:avLst/>
            <a:gdLst>
              <a:gd name="connsiteX0" fmla="*/ 5072180 w 5072180"/>
              <a:gd name="connsiteY0" fmla="*/ 4843501 h 4843502"/>
              <a:gd name="connsiteX1" fmla="*/ 228679 w 5072180"/>
              <a:gd name="connsiteY1" fmla="*/ 0 h 4843502"/>
              <a:gd name="connsiteX2" fmla="*/ 1 w 5072180"/>
              <a:gd name="connsiteY2" fmla="*/ 228678 h 4843502"/>
              <a:gd name="connsiteX3" fmla="*/ 0 w 5072180"/>
              <a:gd name="connsiteY3" fmla="*/ 4843502 h 484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72180" h="4843502">
                <a:moveTo>
                  <a:pt x="5072180" y="4843501"/>
                </a:moveTo>
                <a:lnTo>
                  <a:pt x="228679" y="0"/>
                </a:lnTo>
                <a:lnTo>
                  <a:pt x="1" y="228678"/>
                </a:lnTo>
                <a:lnTo>
                  <a:pt x="0" y="4843502"/>
                </a:lnTo>
                <a:close/>
              </a:path>
            </a:pathLst>
          </a:custGeom>
          <a:pattFill prst="wdDn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E25334A-5FE3-4DDA-8D32-4796CCFCAA74}"/>
              </a:ext>
            </a:extLst>
          </p:cNvPr>
          <p:cNvSpPr/>
          <p:nvPr userDrawn="1"/>
        </p:nvSpPr>
        <p:spPr>
          <a:xfrm rot="2700000">
            <a:off x="11438585" y="5665752"/>
            <a:ext cx="877778" cy="1755556"/>
          </a:xfrm>
          <a:custGeom>
            <a:avLst/>
            <a:gdLst>
              <a:gd name="connsiteX0" fmla="*/ 0 w 877778"/>
              <a:gd name="connsiteY0" fmla="*/ 0 h 1755556"/>
              <a:gd name="connsiteX1" fmla="*/ 877778 w 877778"/>
              <a:gd name="connsiteY1" fmla="*/ 877778 h 1755556"/>
              <a:gd name="connsiteX2" fmla="*/ 0 w 877778"/>
              <a:gd name="connsiteY2" fmla="*/ 1755556 h 1755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7778" h="1755556">
                <a:moveTo>
                  <a:pt x="0" y="0"/>
                </a:moveTo>
                <a:lnTo>
                  <a:pt x="877778" y="877778"/>
                </a:lnTo>
                <a:lnTo>
                  <a:pt x="0" y="175555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8818DF1-D7FD-4C0F-875D-7A07E8F75C06}"/>
              </a:ext>
            </a:extLst>
          </p:cNvPr>
          <p:cNvSpPr/>
          <p:nvPr userDrawn="1"/>
        </p:nvSpPr>
        <p:spPr>
          <a:xfrm rot="8100000" flipH="1">
            <a:off x="10582265" y="5841410"/>
            <a:ext cx="2372348" cy="1186174"/>
          </a:xfrm>
          <a:custGeom>
            <a:avLst/>
            <a:gdLst>
              <a:gd name="connsiteX0" fmla="*/ 2372348 w 2372348"/>
              <a:gd name="connsiteY0" fmla="*/ 1186174 h 1186174"/>
              <a:gd name="connsiteX1" fmla="*/ 1186174 w 2372348"/>
              <a:gd name="connsiteY1" fmla="*/ 0 h 1186174"/>
              <a:gd name="connsiteX2" fmla="*/ 0 w 2372348"/>
              <a:gd name="connsiteY2" fmla="*/ 1186174 h 1186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72348" h="1186174">
                <a:moveTo>
                  <a:pt x="2372348" y="1186174"/>
                </a:moveTo>
                <a:lnTo>
                  <a:pt x="1186174" y="0"/>
                </a:lnTo>
                <a:lnTo>
                  <a:pt x="0" y="1186174"/>
                </a:lnTo>
                <a:close/>
              </a:path>
            </a:pathLst>
          </a:custGeom>
          <a:pattFill prst="wdUp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F9BB384-9E14-4CEA-82C1-21837229D3EF}"/>
              </a:ext>
            </a:extLst>
          </p:cNvPr>
          <p:cNvGrpSpPr/>
          <p:nvPr userDrawn="1"/>
        </p:nvGrpSpPr>
        <p:grpSpPr>
          <a:xfrm rot="16200000">
            <a:off x="431651" y="-917359"/>
            <a:ext cx="1532001" cy="1826463"/>
            <a:chOff x="10800164" y="7142066"/>
            <a:chExt cx="2775293" cy="3308724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862A81A-959D-4EAB-90ED-DB20759BB397}"/>
                </a:ext>
              </a:extLst>
            </p:cNvPr>
            <p:cNvSpPr/>
            <p:nvPr/>
          </p:nvSpPr>
          <p:spPr>
            <a:xfrm rot="2700000">
              <a:off x="10800164" y="7675497"/>
              <a:ext cx="2775293" cy="2775293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AB9E28C-9422-42BD-AECE-29B44B5D63E2}"/>
                </a:ext>
              </a:extLst>
            </p:cNvPr>
            <p:cNvSpPr/>
            <p:nvPr/>
          </p:nvSpPr>
          <p:spPr>
            <a:xfrm rot="8100000" flipH="1">
              <a:off x="10811837" y="7142066"/>
              <a:ext cx="2751954" cy="2751955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772239B-C46D-4458-BB4B-DDB12FAB0172}"/>
              </a:ext>
            </a:extLst>
          </p:cNvPr>
          <p:cNvGrpSpPr/>
          <p:nvPr userDrawn="1"/>
        </p:nvGrpSpPr>
        <p:grpSpPr>
          <a:xfrm rot="16200000">
            <a:off x="1992859" y="-497210"/>
            <a:ext cx="818398" cy="986162"/>
            <a:chOff x="10945855" y="7317026"/>
            <a:chExt cx="2483924" cy="2993104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C8A2A1A-1FB9-4CA1-B74E-B293187E51AA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2B18BA-6B43-40FA-A23B-D894D6AB468B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194264-A3F5-42E2-9A63-DCCED0457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54880"/>
            <a:ext cx="6803136" cy="36576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spc="30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228600" lvl="0" indent="-228600" rtl="0"/>
            <a:r>
              <a:rPr lang="en-US" noProof="0" smtClean="0"/>
              <a:t>Edit Master text styles</a:t>
            </a:r>
          </a:p>
        </p:txBody>
      </p:sp>
      <p:sp>
        <p:nvSpPr>
          <p:cNvPr id="22" name="Slide Number Placeholder 4">
            <a:extLst>
              <a:ext uri="{FF2B5EF4-FFF2-40B4-BE49-F238E27FC236}">
                <a16:creationId xmlns:a16="http://schemas.microsoft.com/office/drawing/2014/main" id="{0F332671-6296-47C8-BF26-B2D962F5D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7772A652-7229-2B42-B87B-298C31D6F0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2104" y="3886200"/>
            <a:ext cx="7781544" cy="85905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Section Title 01</a:t>
            </a:r>
          </a:p>
        </p:txBody>
      </p:sp>
    </p:spTree>
    <p:extLst>
      <p:ext uri="{BB962C8B-B14F-4D97-AF65-F5344CB8AC3E}">
        <p14:creationId xmlns:p14="http://schemas.microsoft.com/office/powerpoint/2010/main" val="1675197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lt 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2CDBB6E5-B91E-4946-9390-E8693855103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0C3CC1C9-1FA0-4FE4-8984-4A8B3728D674}"/>
              </a:ext>
            </a:extLst>
          </p:cNvPr>
          <p:cNvSpPr/>
          <p:nvPr userDrawn="1"/>
        </p:nvSpPr>
        <p:spPr>
          <a:xfrm rot="16200000" flipV="1">
            <a:off x="2855762" y="-2473495"/>
            <a:ext cx="6862743" cy="11809733"/>
          </a:xfrm>
          <a:custGeom>
            <a:avLst/>
            <a:gdLst>
              <a:gd name="connsiteX0" fmla="*/ 6862743 w 6862743"/>
              <a:gd name="connsiteY0" fmla="*/ 11809733 h 11809733"/>
              <a:gd name="connsiteX1" fmla="*/ 6862743 w 6862743"/>
              <a:gd name="connsiteY1" fmla="*/ 7708334 h 11809733"/>
              <a:gd name="connsiteX2" fmla="*/ 4147292 w 6862743"/>
              <a:gd name="connsiteY2" fmla="*/ 7708334 h 11809733"/>
              <a:gd name="connsiteX3" fmla="*/ 4147292 w 6862743"/>
              <a:gd name="connsiteY3" fmla="*/ 7708332 h 11809733"/>
              <a:gd name="connsiteX4" fmla="*/ 6862743 w 6862743"/>
              <a:gd name="connsiteY4" fmla="*/ 7708332 h 11809733"/>
              <a:gd name="connsiteX5" fmla="*/ 4147291 w 6862743"/>
              <a:gd name="connsiteY5" fmla="*/ 4987262 h 11809733"/>
              <a:gd name="connsiteX6" fmla="*/ 4147291 w 6862743"/>
              <a:gd name="connsiteY6" fmla="*/ 3835308 h 11809733"/>
              <a:gd name="connsiteX7" fmla="*/ 307017 w 6862743"/>
              <a:gd name="connsiteY7" fmla="*/ 0 h 11809733"/>
              <a:gd name="connsiteX8" fmla="*/ 0 w 6862743"/>
              <a:gd name="connsiteY8" fmla="*/ 0 h 11809733"/>
              <a:gd name="connsiteX9" fmla="*/ 0 w 6862743"/>
              <a:gd name="connsiteY9" fmla="*/ 11809733 h 11809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3" h="11809733">
                <a:moveTo>
                  <a:pt x="6862743" y="11809733"/>
                </a:moveTo>
                <a:lnTo>
                  <a:pt x="6862743" y="7708334"/>
                </a:lnTo>
                <a:lnTo>
                  <a:pt x="4147292" y="7708334"/>
                </a:lnTo>
                <a:lnTo>
                  <a:pt x="4147292" y="7708332"/>
                </a:lnTo>
                <a:lnTo>
                  <a:pt x="6862743" y="7708332"/>
                </a:lnTo>
                <a:lnTo>
                  <a:pt x="4147291" y="4987262"/>
                </a:lnTo>
                <a:lnTo>
                  <a:pt x="4147291" y="3835308"/>
                </a:lnTo>
                <a:lnTo>
                  <a:pt x="307017" y="0"/>
                </a:lnTo>
                <a:lnTo>
                  <a:pt x="0" y="0"/>
                </a:lnTo>
                <a:lnTo>
                  <a:pt x="0" y="1180973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E049265-431E-48DE-B7F7-4959930171DC}"/>
              </a:ext>
            </a:extLst>
          </p:cNvPr>
          <p:cNvSpPr/>
          <p:nvPr userDrawn="1"/>
        </p:nvSpPr>
        <p:spPr>
          <a:xfrm rot="16200000" flipV="1">
            <a:off x="2626806" y="-2626805"/>
            <a:ext cx="6862743" cy="12116353"/>
          </a:xfrm>
          <a:custGeom>
            <a:avLst/>
            <a:gdLst>
              <a:gd name="connsiteX0" fmla="*/ 6853871 w 6853871"/>
              <a:gd name="connsiteY0" fmla="*/ 12116353 h 12116353"/>
              <a:gd name="connsiteX1" fmla="*/ 6853871 w 6853871"/>
              <a:gd name="connsiteY1" fmla="*/ 8014954 h 12116353"/>
              <a:gd name="connsiteX2" fmla="*/ 4141930 w 6853871"/>
              <a:gd name="connsiteY2" fmla="*/ 8014954 h 12116353"/>
              <a:gd name="connsiteX3" fmla="*/ 4141930 w 6853871"/>
              <a:gd name="connsiteY3" fmla="*/ 8014952 h 12116353"/>
              <a:gd name="connsiteX4" fmla="*/ 6853871 w 6853871"/>
              <a:gd name="connsiteY4" fmla="*/ 8014952 h 12116353"/>
              <a:gd name="connsiteX5" fmla="*/ 4141930 w 6853871"/>
              <a:gd name="connsiteY5" fmla="*/ 5293882 h 12116353"/>
              <a:gd name="connsiteX6" fmla="*/ 4141930 w 6853871"/>
              <a:gd name="connsiteY6" fmla="*/ 4141928 h 12116353"/>
              <a:gd name="connsiteX7" fmla="*/ 0 w 6853871"/>
              <a:gd name="connsiteY7" fmla="*/ 0 h 12116353"/>
              <a:gd name="connsiteX8" fmla="*/ 0 w 6853871"/>
              <a:gd name="connsiteY8" fmla="*/ 12116353 h 121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3871" h="12116353">
                <a:moveTo>
                  <a:pt x="6853871" y="12116353"/>
                </a:moveTo>
                <a:lnTo>
                  <a:pt x="6853871" y="8014954"/>
                </a:lnTo>
                <a:lnTo>
                  <a:pt x="4141930" y="8014954"/>
                </a:lnTo>
                <a:lnTo>
                  <a:pt x="4141930" y="8014952"/>
                </a:lnTo>
                <a:lnTo>
                  <a:pt x="6853871" y="8014952"/>
                </a:lnTo>
                <a:lnTo>
                  <a:pt x="4141930" y="5293882"/>
                </a:lnTo>
                <a:lnTo>
                  <a:pt x="4141930" y="4141928"/>
                </a:lnTo>
                <a:lnTo>
                  <a:pt x="0" y="0"/>
                </a:lnTo>
                <a:lnTo>
                  <a:pt x="0" y="12116353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73E5F2D-1F8E-4DCC-857F-932C6C6539BB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9318B2B-E019-4078-9EF0-C9D6281AE31B}"/>
              </a:ext>
            </a:extLst>
          </p:cNvPr>
          <p:cNvGrpSpPr/>
          <p:nvPr userDrawn="1"/>
        </p:nvGrpSpPr>
        <p:grpSpPr>
          <a:xfrm>
            <a:off x="9776075" y="2057401"/>
            <a:ext cx="4413559" cy="3934444"/>
            <a:chOff x="9222437" y="1088097"/>
            <a:chExt cx="5433318" cy="4843502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3E625C0-9656-421F-861F-67C8F93362ED}"/>
                </a:ext>
              </a:extLst>
            </p:cNvPr>
            <p:cNvSpPr/>
            <p:nvPr/>
          </p:nvSpPr>
          <p:spPr>
            <a:xfrm rot="2700000">
              <a:off x="9668983" y="1078460"/>
              <a:ext cx="4406148" cy="5299239"/>
            </a:xfrm>
            <a:custGeom>
              <a:avLst/>
              <a:gdLst>
                <a:gd name="connsiteX0" fmla="*/ 0 w 4406148"/>
                <a:gd name="connsiteY0" fmla="*/ 0 h 5299239"/>
                <a:gd name="connsiteX1" fmla="*/ 4406148 w 4406148"/>
                <a:gd name="connsiteY1" fmla="*/ 4406147 h 5299239"/>
                <a:gd name="connsiteX2" fmla="*/ 3513056 w 4406148"/>
                <a:gd name="connsiteY2" fmla="*/ 5299239 h 5299239"/>
                <a:gd name="connsiteX3" fmla="*/ 1 w 4406148"/>
                <a:gd name="connsiteY3" fmla="*/ 5299239 h 5299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06148" h="5299239">
                  <a:moveTo>
                    <a:pt x="0" y="0"/>
                  </a:moveTo>
                  <a:lnTo>
                    <a:pt x="4406148" y="4406147"/>
                  </a:lnTo>
                  <a:lnTo>
                    <a:pt x="3513056" y="5299239"/>
                  </a:lnTo>
                  <a:lnTo>
                    <a:pt x="1" y="5299239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US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9F8E490-C6E3-4D00-866F-CD85DD88996E}"/>
                </a:ext>
              </a:extLst>
            </p:cNvPr>
            <p:cNvSpPr/>
            <p:nvPr/>
          </p:nvSpPr>
          <p:spPr>
            <a:xfrm rot="8100000" flipH="1">
              <a:off x="9583575" y="1088097"/>
              <a:ext cx="5072180" cy="4843502"/>
            </a:xfrm>
            <a:custGeom>
              <a:avLst/>
              <a:gdLst>
                <a:gd name="connsiteX0" fmla="*/ 5072180 w 5072180"/>
                <a:gd name="connsiteY0" fmla="*/ 4843501 h 4843502"/>
                <a:gd name="connsiteX1" fmla="*/ 228679 w 5072180"/>
                <a:gd name="connsiteY1" fmla="*/ 0 h 4843502"/>
                <a:gd name="connsiteX2" fmla="*/ 1 w 5072180"/>
                <a:gd name="connsiteY2" fmla="*/ 228678 h 4843502"/>
                <a:gd name="connsiteX3" fmla="*/ 0 w 5072180"/>
                <a:gd name="connsiteY3" fmla="*/ 4843502 h 4843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072180" h="4843502">
                  <a:moveTo>
                    <a:pt x="5072180" y="4843501"/>
                  </a:moveTo>
                  <a:lnTo>
                    <a:pt x="228679" y="0"/>
                  </a:lnTo>
                  <a:lnTo>
                    <a:pt x="1" y="228678"/>
                  </a:lnTo>
                  <a:lnTo>
                    <a:pt x="0" y="4843502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US" noProof="0"/>
            </a:p>
          </p:txBody>
        </p:sp>
      </p:grp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E8F5B31-1523-46AE-9455-C33DFC1BDDE0}"/>
              </a:ext>
            </a:extLst>
          </p:cNvPr>
          <p:cNvSpPr/>
          <p:nvPr userDrawn="1"/>
        </p:nvSpPr>
        <p:spPr>
          <a:xfrm rot="2700000">
            <a:off x="11438585" y="5665752"/>
            <a:ext cx="877778" cy="1755556"/>
          </a:xfrm>
          <a:custGeom>
            <a:avLst/>
            <a:gdLst>
              <a:gd name="connsiteX0" fmla="*/ 0 w 877778"/>
              <a:gd name="connsiteY0" fmla="*/ 0 h 1755556"/>
              <a:gd name="connsiteX1" fmla="*/ 877778 w 877778"/>
              <a:gd name="connsiteY1" fmla="*/ 877778 h 1755556"/>
              <a:gd name="connsiteX2" fmla="*/ 0 w 877778"/>
              <a:gd name="connsiteY2" fmla="*/ 1755556 h 1755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7778" h="1755556">
                <a:moveTo>
                  <a:pt x="0" y="0"/>
                </a:moveTo>
                <a:lnTo>
                  <a:pt x="877778" y="877778"/>
                </a:lnTo>
                <a:lnTo>
                  <a:pt x="0" y="175555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D17048F-C2E1-4775-BC32-50BD6219F89D}"/>
              </a:ext>
            </a:extLst>
          </p:cNvPr>
          <p:cNvSpPr/>
          <p:nvPr userDrawn="1"/>
        </p:nvSpPr>
        <p:spPr>
          <a:xfrm rot="8100000" flipH="1">
            <a:off x="10582265" y="5841410"/>
            <a:ext cx="2372348" cy="1186174"/>
          </a:xfrm>
          <a:custGeom>
            <a:avLst/>
            <a:gdLst>
              <a:gd name="connsiteX0" fmla="*/ 2372348 w 2372348"/>
              <a:gd name="connsiteY0" fmla="*/ 1186174 h 1186174"/>
              <a:gd name="connsiteX1" fmla="*/ 1186174 w 2372348"/>
              <a:gd name="connsiteY1" fmla="*/ 0 h 1186174"/>
              <a:gd name="connsiteX2" fmla="*/ 0 w 2372348"/>
              <a:gd name="connsiteY2" fmla="*/ 1186174 h 1186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72348" h="1186174">
                <a:moveTo>
                  <a:pt x="2372348" y="1186174"/>
                </a:moveTo>
                <a:lnTo>
                  <a:pt x="1186174" y="0"/>
                </a:lnTo>
                <a:lnTo>
                  <a:pt x="0" y="1186174"/>
                </a:lnTo>
                <a:close/>
              </a:path>
            </a:pathLst>
          </a:custGeom>
          <a:pattFill prst="wdUp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AB002AA-4848-49C8-A834-036F860C79A3}"/>
              </a:ext>
            </a:extLst>
          </p:cNvPr>
          <p:cNvGrpSpPr/>
          <p:nvPr userDrawn="1"/>
        </p:nvGrpSpPr>
        <p:grpSpPr>
          <a:xfrm rot="16200000" flipH="1">
            <a:off x="9913705" y="6257994"/>
            <a:ext cx="1052473" cy="1209445"/>
            <a:chOff x="10800165" y="7142066"/>
            <a:chExt cx="2775293" cy="3189215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14B187A8-7F8D-469D-A03B-4F835A5746DE}"/>
                </a:ext>
              </a:extLst>
            </p:cNvPr>
            <p:cNvSpPr/>
            <p:nvPr/>
          </p:nvSpPr>
          <p:spPr>
            <a:xfrm rot="2700000">
              <a:off x="10800166" y="7555988"/>
              <a:ext cx="2775292" cy="2775293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3D871D1-A11A-48FB-82A8-8D61AB5CB85C}"/>
                </a:ext>
              </a:extLst>
            </p:cNvPr>
            <p:cNvSpPr/>
            <p:nvPr/>
          </p:nvSpPr>
          <p:spPr>
            <a:xfrm rot="8100000" flipH="1">
              <a:off x="10811837" y="7142066"/>
              <a:ext cx="2751954" cy="2751955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wdDnDiag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2374B20-3E42-44AF-BEF1-8AB330673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2104" y="3886200"/>
            <a:ext cx="7781544" cy="85905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Section Title 01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194264-A3F5-42E2-9A63-DCCED0457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754880"/>
            <a:ext cx="6803136" cy="36576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600" spc="30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marL="228600" lvl="0" indent="-228600" rtl="0"/>
            <a:r>
              <a:rPr lang="en-US" noProof="0" smtClean="0"/>
              <a:t>Edit Master text styles</a:t>
            </a:r>
          </a:p>
        </p:txBody>
      </p:sp>
      <p:sp>
        <p:nvSpPr>
          <p:cNvPr id="35" name="Slide Number Placeholder 4">
            <a:extLst>
              <a:ext uri="{FF2B5EF4-FFF2-40B4-BE49-F238E27FC236}">
                <a16:creationId xmlns:a16="http://schemas.microsoft.com/office/drawing/2014/main" id="{6F73F836-940E-4B65-A29C-D0869263C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511478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2CDBB6E5-B91E-4946-9390-E8693855103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0C3CC1C9-1FA0-4FE4-8984-4A8B3728D674}"/>
              </a:ext>
            </a:extLst>
          </p:cNvPr>
          <p:cNvSpPr/>
          <p:nvPr userDrawn="1"/>
        </p:nvSpPr>
        <p:spPr>
          <a:xfrm rot="16200000" flipV="1">
            <a:off x="2855762" y="-2473495"/>
            <a:ext cx="6862743" cy="11809733"/>
          </a:xfrm>
          <a:custGeom>
            <a:avLst/>
            <a:gdLst>
              <a:gd name="connsiteX0" fmla="*/ 6862743 w 6862743"/>
              <a:gd name="connsiteY0" fmla="*/ 11809733 h 11809733"/>
              <a:gd name="connsiteX1" fmla="*/ 6862743 w 6862743"/>
              <a:gd name="connsiteY1" fmla="*/ 7708334 h 11809733"/>
              <a:gd name="connsiteX2" fmla="*/ 4147292 w 6862743"/>
              <a:gd name="connsiteY2" fmla="*/ 7708334 h 11809733"/>
              <a:gd name="connsiteX3" fmla="*/ 4147292 w 6862743"/>
              <a:gd name="connsiteY3" fmla="*/ 7708332 h 11809733"/>
              <a:gd name="connsiteX4" fmla="*/ 6862743 w 6862743"/>
              <a:gd name="connsiteY4" fmla="*/ 7708332 h 11809733"/>
              <a:gd name="connsiteX5" fmla="*/ 4147291 w 6862743"/>
              <a:gd name="connsiteY5" fmla="*/ 4987262 h 11809733"/>
              <a:gd name="connsiteX6" fmla="*/ 4147291 w 6862743"/>
              <a:gd name="connsiteY6" fmla="*/ 3835308 h 11809733"/>
              <a:gd name="connsiteX7" fmla="*/ 307017 w 6862743"/>
              <a:gd name="connsiteY7" fmla="*/ 0 h 11809733"/>
              <a:gd name="connsiteX8" fmla="*/ 0 w 6862743"/>
              <a:gd name="connsiteY8" fmla="*/ 0 h 11809733"/>
              <a:gd name="connsiteX9" fmla="*/ 0 w 6862743"/>
              <a:gd name="connsiteY9" fmla="*/ 11809733 h 11809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3" h="11809733">
                <a:moveTo>
                  <a:pt x="6862743" y="11809733"/>
                </a:moveTo>
                <a:lnTo>
                  <a:pt x="6862743" y="7708334"/>
                </a:lnTo>
                <a:lnTo>
                  <a:pt x="4147292" y="7708334"/>
                </a:lnTo>
                <a:lnTo>
                  <a:pt x="4147292" y="7708332"/>
                </a:lnTo>
                <a:lnTo>
                  <a:pt x="6862743" y="7708332"/>
                </a:lnTo>
                <a:lnTo>
                  <a:pt x="4147291" y="4987262"/>
                </a:lnTo>
                <a:lnTo>
                  <a:pt x="4147291" y="3835308"/>
                </a:lnTo>
                <a:lnTo>
                  <a:pt x="307017" y="0"/>
                </a:lnTo>
                <a:lnTo>
                  <a:pt x="0" y="0"/>
                </a:lnTo>
                <a:lnTo>
                  <a:pt x="0" y="1180973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E049265-431E-48DE-B7F7-4959930171DC}"/>
              </a:ext>
            </a:extLst>
          </p:cNvPr>
          <p:cNvSpPr/>
          <p:nvPr userDrawn="1"/>
        </p:nvSpPr>
        <p:spPr>
          <a:xfrm rot="16200000" flipV="1">
            <a:off x="2626806" y="-2626805"/>
            <a:ext cx="6862743" cy="12116353"/>
          </a:xfrm>
          <a:custGeom>
            <a:avLst/>
            <a:gdLst>
              <a:gd name="connsiteX0" fmla="*/ 6853871 w 6853871"/>
              <a:gd name="connsiteY0" fmla="*/ 12116353 h 12116353"/>
              <a:gd name="connsiteX1" fmla="*/ 6853871 w 6853871"/>
              <a:gd name="connsiteY1" fmla="*/ 8014954 h 12116353"/>
              <a:gd name="connsiteX2" fmla="*/ 4141930 w 6853871"/>
              <a:gd name="connsiteY2" fmla="*/ 8014954 h 12116353"/>
              <a:gd name="connsiteX3" fmla="*/ 4141930 w 6853871"/>
              <a:gd name="connsiteY3" fmla="*/ 8014952 h 12116353"/>
              <a:gd name="connsiteX4" fmla="*/ 6853871 w 6853871"/>
              <a:gd name="connsiteY4" fmla="*/ 8014952 h 12116353"/>
              <a:gd name="connsiteX5" fmla="*/ 4141930 w 6853871"/>
              <a:gd name="connsiteY5" fmla="*/ 5293882 h 12116353"/>
              <a:gd name="connsiteX6" fmla="*/ 4141930 w 6853871"/>
              <a:gd name="connsiteY6" fmla="*/ 4141928 h 12116353"/>
              <a:gd name="connsiteX7" fmla="*/ 0 w 6853871"/>
              <a:gd name="connsiteY7" fmla="*/ 0 h 12116353"/>
              <a:gd name="connsiteX8" fmla="*/ 0 w 6853871"/>
              <a:gd name="connsiteY8" fmla="*/ 12116353 h 121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3871" h="12116353">
                <a:moveTo>
                  <a:pt x="6853871" y="12116353"/>
                </a:moveTo>
                <a:lnTo>
                  <a:pt x="6853871" y="8014954"/>
                </a:lnTo>
                <a:lnTo>
                  <a:pt x="4141930" y="8014954"/>
                </a:lnTo>
                <a:lnTo>
                  <a:pt x="4141930" y="8014952"/>
                </a:lnTo>
                <a:lnTo>
                  <a:pt x="6853871" y="8014952"/>
                </a:lnTo>
                <a:lnTo>
                  <a:pt x="4141930" y="5293882"/>
                </a:lnTo>
                <a:lnTo>
                  <a:pt x="4141930" y="4141928"/>
                </a:lnTo>
                <a:lnTo>
                  <a:pt x="0" y="0"/>
                </a:lnTo>
                <a:lnTo>
                  <a:pt x="0" y="12116353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73E5F2D-1F8E-4DCC-857F-932C6C6539BB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CB4C115-EFF9-405C-98BE-F4077B9730D0}"/>
              </a:ext>
            </a:extLst>
          </p:cNvPr>
          <p:cNvSpPr/>
          <p:nvPr userDrawn="1"/>
        </p:nvSpPr>
        <p:spPr>
          <a:xfrm>
            <a:off x="533399" y="914400"/>
            <a:ext cx="1944914" cy="1944914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76200">
            <a:solidFill>
              <a:schemeClr val="accent1">
                <a:alpha val="5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C9A300DD-BB54-44ED-A7E4-01CD41EC930F}"/>
              </a:ext>
            </a:extLst>
          </p:cNvPr>
          <p:cNvSpPr txBox="1">
            <a:spLocks/>
          </p:cNvSpPr>
          <p:nvPr userDrawn="1"/>
        </p:nvSpPr>
        <p:spPr>
          <a:xfrm>
            <a:off x="956993" y="923305"/>
            <a:ext cx="1005115" cy="28593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GB" sz="3600" b="0" i="0" kern="1200" dirty="0">
                <a:solidFill>
                  <a:schemeClr val="bg1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pPr algn="ctr" rtl="0"/>
            <a:r>
              <a:rPr lang="en-gb" sz="18400" noProof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rPr>
              <a:t>“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374B20-3E42-44AF-BEF1-8AB330673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3399" y="3200400"/>
            <a:ext cx="7551057" cy="2859313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100000"/>
              </a:lnSpc>
              <a:defRPr lang="en-GB" sz="3200" b="0" i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Quote</a:t>
            </a:r>
          </a:p>
        </p:txBody>
      </p: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A4E6C1FF-5925-42B3-B7F9-0A0031BD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753169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US" noProof="0" smtClean="0"/>
              <a:pPr/>
              <a:t>‹#›</a:t>
            </a:fld>
            <a:endParaRPr lang="en-US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03618670-D1E4-466C-BDB5-FC890AC314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4500" y="1625385"/>
            <a:ext cx="6718300" cy="4093243"/>
          </a:xfrm>
        </p:spPr>
        <p:txBody>
          <a:bodyPr rtlCol="0">
            <a:noAutofit/>
          </a:bodyPr>
          <a:lstStyle>
            <a:lvl1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4574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73704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0103A49C-32FF-49E6-86F3-FC2E19517BD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43365" y="1825625"/>
            <a:ext cx="11215235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36708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7FA80A70-18DE-4DB9-9982-BA75BE54CF9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4500" y="1681163"/>
            <a:ext cx="5157787" cy="823912"/>
          </a:xfrm>
        </p:spPr>
        <p:txBody>
          <a:bodyPr rtlCol="0" anchor="t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2801C0EF-C078-44B0-AD01-4850E9A65EE0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500812" y="1681163"/>
            <a:ext cx="5157788" cy="823912"/>
          </a:xfrm>
        </p:spPr>
        <p:txBody>
          <a:bodyPr rtlCol="0" anchor="t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7C9DED91-45F6-4308-A085-1EFACA6468C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44500" y="2505075"/>
            <a:ext cx="5157787" cy="3684588"/>
          </a:xfrm>
        </p:spPr>
        <p:txBody>
          <a:bodyPr rtlCol="0"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28" name="Content Placeholder 5">
            <a:extLst>
              <a:ext uri="{FF2B5EF4-FFF2-40B4-BE49-F238E27FC236}">
                <a16:creationId xmlns:a16="http://schemas.microsoft.com/office/drawing/2014/main" id="{0574B5E7-B666-439B-9278-67BE1EA6EBC5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475412" y="2505075"/>
            <a:ext cx="5183188" cy="3684588"/>
          </a:xfrm>
        </p:spPr>
        <p:txBody>
          <a:bodyPr rtlCol="0"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9167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103E00-7E4A-44CD-81AC-06433CAE1110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E796BFF-6E5F-4DE7-B193-F501FC094D6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43365" y="1517715"/>
            <a:ext cx="5184437" cy="4659248"/>
          </a:xfrm>
        </p:spPr>
        <p:txBody>
          <a:bodyPr rtlCol="0">
            <a:normAutofit/>
          </a:bodyPr>
          <a:lstStyle>
            <a:lvl1pPr marL="457200" indent="-457200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</a:defRPr>
            </a:lvl1pPr>
            <a:lvl2pPr marL="800100" indent="-342900"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2pPr>
            <a:lvl3pPr marL="1257300" indent="-342900"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657350" indent="-285750"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4pPr>
            <a:lvl5pPr marL="2114550" indent="-285750"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78622754-CA4D-4C27-A37F-B26E7B4C9CA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474163" y="1517715"/>
            <a:ext cx="5184437" cy="4659248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9597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ategor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6D00E6B4-1CBE-404E-B943-5F1832320C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78212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7CD59BFD-62BE-4E33-92A5-B84A2A9A8D3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22230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60DC5978-55B8-421D-91B4-29F8210A7B2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466248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BE3FB8C3-2C7E-4C59-8BD5-53FA2772DB5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710266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FD8FA9DA-C36B-4889-B88F-28B5829E53E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954283" y="2096716"/>
            <a:ext cx="1259505" cy="1259505"/>
          </a:xfrm>
          <a:prstGeom prst="ellipse">
            <a:avLst/>
          </a:prstGeom>
          <a:pattFill prst="wdUpDiag">
            <a:fgClr>
              <a:srgbClr val="0C4360"/>
            </a:fgClr>
            <a:bgClr>
              <a:schemeClr val="accent1">
                <a:lumMod val="50000"/>
              </a:schemeClr>
            </a:bgClr>
          </a:pattFill>
          <a:ln w="38100">
            <a:solidFill>
              <a:schemeClr val="accent2"/>
            </a:solidFill>
          </a:ln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2A19101D-7C37-42BF-8167-5391EA65EC3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9894" y="4240093"/>
            <a:ext cx="1776140" cy="146304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7" name="Text Placeholder 22">
            <a:extLst>
              <a:ext uri="{FF2B5EF4-FFF2-40B4-BE49-F238E27FC236}">
                <a16:creationId xmlns:a16="http://schemas.microsoft.com/office/drawing/2014/main" id="{05F72315-51A9-431C-B80A-45E4FB1D6BD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963912" y="4240093"/>
            <a:ext cx="1776140" cy="146304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8" name="Text Placeholder 22">
            <a:extLst>
              <a:ext uri="{FF2B5EF4-FFF2-40B4-BE49-F238E27FC236}">
                <a16:creationId xmlns:a16="http://schemas.microsoft.com/office/drawing/2014/main" id="{883D1F0C-34F1-46E1-B178-E4AB82B1463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207930" y="4240093"/>
            <a:ext cx="1776140" cy="146304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9" name="Text Placeholder 22">
            <a:extLst>
              <a:ext uri="{FF2B5EF4-FFF2-40B4-BE49-F238E27FC236}">
                <a16:creationId xmlns:a16="http://schemas.microsoft.com/office/drawing/2014/main" id="{7202A849-DF14-40E7-B38D-1185F72603E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451948" y="4240093"/>
            <a:ext cx="1776140" cy="146304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0" name="Text Placeholder 22">
            <a:extLst>
              <a:ext uri="{FF2B5EF4-FFF2-40B4-BE49-F238E27FC236}">
                <a16:creationId xmlns:a16="http://schemas.microsoft.com/office/drawing/2014/main" id="{CCFC1ADF-AC11-4CCD-AC2D-478B6FFEA5E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695965" y="4240093"/>
            <a:ext cx="1776140" cy="1463040"/>
          </a:xfrm>
        </p:spPr>
        <p:txBody>
          <a:bodyPr lIns="0" tIns="0" rIns="0" bIns="0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B4CB326-DA0E-488E-B236-7017E8438FBB}"/>
              </a:ext>
            </a:extLst>
          </p:cNvPr>
          <p:cNvCxnSpPr/>
          <p:nvPr userDrawn="1"/>
        </p:nvCxnSpPr>
        <p:spPr>
          <a:xfrm>
            <a:off x="1242354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366B533-7212-4A36-9CE2-D6302E721F8F}"/>
              </a:ext>
            </a:extLst>
          </p:cNvPr>
          <p:cNvCxnSpPr/>
          <p:nvPr userDrawn="1"/>
        </p:nvCxnSpPr>
        <p:spPr>
          <a:xfrm>
            <a:off x="3486372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D7474CD-E230-4E14-8274-5E20F673F401}"/>
              </a:ext>
            </a:extLst>
          </p:cNvPr>
          <p:cNvCxnSpPr/>
          <p:nvPr userDrawn="1"/>
        </p:nvCxnSpPr>
        <p:spPr>
          <a:xfrm>
            <a:off x="5730390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6BF71FCE-6F39-4D2F-82BE-7D9F1D2ED59F}"/>
              </a:ext>
            </a:extLst>
          </p:cNvPr>
          <p:cNvCxnSpPr/>
          <p:nvPr userDrawn="1"/>
        </p:nvCxnSpPr>
        <p:spPr>
          <a:xfrm>
            <a:off x="7974408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E97AC7A-17D9-4F42-9DD0-94FE4FC6BF19}"/>
              </a:ext>
            </a:extLst>
          </p:cNvPr>
          <p:cNvCxnSpPr/>
          <p:nvPr userDrawn="1"/>
        </p:nvCxnSpPr>
        <p:spPr>
          <a:xfrm>
            <a:off x="10218425" y="3825022"/>
            <a:ext cx="731221" cy="0"/>
          </a:xfrm>
          <a:prstGeom prst="line">
            <a:avLst/>
          </a:prstGeom>
          <a:ln w="3810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76266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+ 3 Sec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2A19101D-7C37-42BF-8167-5391EA65EC3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2094" y="4240093"/>
            <a:ext cx="3293306" cy="1463040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231B97CF-FD24-4932-8459-893B1AC73D3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-2" y="1352575"/>
            <a:ext cx="12192002" cy="2289897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400">
                <a:solidFill>
                  <a:schemeClr val="accent2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r>
              <a:rPr lang="en-GB" noProof="0"/>
              <a:t>Insert image</a:t>
            </a:r>
          </a:p>
        </p:txBody>
      </p:sp>
      <p:sp>
        <p:nvSpPr>
          <p:cNvPr id="36" name="Text Placeholder 22">
            <a:extLst>
              <a:ext uri="{FF2B5EF4-FFF2-40B4-BE49-F238E27FC236}">
                <a16:creationId xmlns:a16="http://schemas.microsoft.com/office/drawing/2014/main" id="{642D3CE0-C3B4-4F3F-A650-AB452B3AD4B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44169" y="4240093"/>
            <a:ext cx="3293306" cy="1463040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7" name="Text Placeholder 22">
            <a:extLst>
              <a:ext uri="{FF2B5EF4-FFF2-40B4-BE49-F238E27FC236}">
                <a16:creationId xmlns:a16="http://schemas.microsoft.com/office/drawing/2014/main" id="{DBED2BB0-CDAD-40EE-8B35-C66DF45EE2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346244" y="4240093"/>
            <a:ext cx="3293306" cy="1463040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4745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+ Tex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6" name="Text Placeholder 22">
            <a:extLst>
              <a:ext uri="{FF2B5EF4-FFF2-40B4-BE49-F238E27FC236}">
                <a16:creationId xmlns:a16="http://schemas.microsoft.com/office/drawing/2014/main" id="{2A19101D-7C37-42BF-8167-5391EA65EC3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2094" y="4240093"/>
            <a:ext cx="9402006" cy="1463040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  <a:defRPr sz="14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231B97CF-FD24-4932-8459-893B1AC73D3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-2" y="1352575"/>
            <a:ext cx="12192002" cy="2289897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400">
                <a:solidFill>
                  <a:schemeClr val="accent2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r>
              <a:rPr lang="en-GB" noProof="0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24868267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0" name="Picture Placeholder 2">
            <a:extLst>
              <a:ext uri="{FF2B5EF4-FFF2-40B4-BE49-F238E27FC236}">
                <a16:creationId xmlns:a16="http://schemas.microsoft.com/office/drawing/2014/main" id="{30B3A574-7940-4E35-857E-5CA35A5910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110087" y="1444649"/>
            <a:ext cx="7548513" cy="4579079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912B51EA-3E6F-4BF6-BE48-62128AF32B85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43366" y="1444649"/>
            <a:ext cx="3365063" cy="4579079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0650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B3E033F-4449-40FA-BC85-BD2712D313DD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3D26743-0505-444C-80B3-E88EE87DF72B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37145E9-AC61-47D5-9288-8789940F81B6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E2B3ED-9A49-40A7-B8A3-62595FE513F9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599AF7E-3E34-4597-AA72-9373A7FDB020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2DF563-7FAC-46B3-B24C-7E45CD89D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542925"/>
            <a:ext cx="11214100" cy="535531"/>
          </a:xfrm>
        </p:spPr>
        <p:txBody>
          <a:bodyPr vert="horz" wrap="square" lIns="91440" tIns="45720" rIns="91440" bIns="45720" rtlCol="0" anchor="t">
            <a:spAutoFit/>
          </a:bodyPr>
          <a:lstStyle>
            <a:lvl1pPr>
              <a:defRPr lang="en-GB" sz="3200" b="1" spc="-7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32E1E7-45E3-4264-8F26-66758696DD1E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E3DF883-8093-49FA-81E1-E5D77F086A25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8944C90-37E5-4BBE-89FF-060627168050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9EBF8BB-A805-4DDB-B459-082F99815B95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9" name="Rectangle: Single Corner Snipped 18">
              <a:extLst>
                <a:ext uri="{FF2B5EF4-FFF2-40B4-BE49-F238E27FC236}">
                  <a16:creationId xmlns:a16="http://schemas.microsoft.com/office/drawing/2014/main" id="{5D638788-DD47-45E7-939A-FA108A818173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rgbClr val="0C4360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3" name="Rectangle: Single Corner Snipped 2">
              <a:extLst>
                <a:ext uri="{FF2B5EF4-FFF2-40B4-BE49-F238E27FC236}">
                  <a16:creationId xmlns:a16="http://schemas.microsoft.com/office/drawing/2014/main" id="{74BDECEF-EEFE-4332-B3B2-BDE4F82C10FC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62EEBF51-DCAD-4335-85E9-52801031A1BF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51822-97FF-47A7-8E4E-A0F79B4E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912B51EA-3E6F-4BF6-BE48-62128AF32B85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43366" y="1444649"/>
            <a:ext cx="3365063" cy="4579079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A015C605-1D30-48BC-A0D6-3B11AF56CC5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964290" y="1444649"/>
            <a:ext cx="7694310" cy="4579079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129895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4494CD2-CCDD-0248-96F8-741002C44255}"/>
              </a:ext>
            </a:extLst>
          </p:cNvPr>
          <p:cNvSpPr/>
          <p:nvPr userDrawn="1"/>
        </p:nvSpPr>
        <p:spPr>
          <a:xfrm>
            <a:off x="0" y="0"/>
            <a:ext cx="12192000" cy="6884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9" name="Freeform: Shape 9">
            <a:extLst>
              <a:ext uri="{FF2B5EF4-FFF2-40B4-BE49-F238E27FC236}">
                <a16:creationId xmlns:a16="http://schemas.microsoft.com/office/drawing/2014/main" id="{07077B00-C1EE-7241-B441-7814F92A7EDF}"/>
              </a:ext>
            </a:extLst>
          </p:cNvPr>
          <p:cNvSpPr/>
          <p:nvPr userDrawn="1"/>
        </p:nvSpPr>
        <p:spPr>
          <a:xfrm>
            <a:off x="0" y="0"/>
            <a:ext cx="12192001" cy="6884191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0" name="Freeform: Shape 17">
            <a:extLst>
              <a:ext uri="{FF2B5EF4-FFF2-40B4-BE49-F238E27FC236}">
                <a16:creationId xmlns:a16="http://schemas.microsoft.com/office/drawing/2014/main" id="{3A1AEBC4-637E-F64C-9192-69AC4BB26D0C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1" name="Freeform: Shape 11">
            <a:extLst>
              <a:ext uri="{FF2B5EF4-FFF2-40B4-BE49-F238E27FC236}">
                <a16:creationId xmlns:a16="http://schemas.microsoft.com/office/drawing/2014/main" id="{669A7039-C54C-8E46-9A8B-DDB2547D989C}"/>
              </a:ext>
            </a:extLst>
          </p:cNvPr>
          <p:cNvSpPr/>
          <p:nvPr userDrawn="1"/>
        </p:nvSpPr>
        <p:spPr>
          <a:xfrm rot="16200000" flipV="1">
            <a:off x="2664629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2" name="Freeform: Shape 7">
            <a:extLst>
              <a:ext uri="{FF2B5EF4-FFF2-40B4-BE49-F238E27FC236}">
                <a16:creationId xmlns:a16="http://schemas.microsoft.com/office/drawing/2014/main" id="{4F173B32-87BB-9A40-8C91-4C1EED2B7ABF}"/>
              </a:ext>
            </a:extLst>
          </p:cNvPr>
          <p:cNvSpPr/>
          <p:nvPr userDrawn="1"/>
        </p:nvSpPr>
        <p:spPr>
          <a:xfrm rot="16200000" flipV="1">
            <a:off x="2664628" y="-2664627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AC87F4E-12B5-1B42-AFD2-4DB39B7645C9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25" name="Freeform: Shape 15">
              <a:extLst>
                <a:ext uri="{FF2B5EF4-FFF2-40B4-BE49-F238E27FC236}">
                  <a16:creationId xmlns:a16="http://schemas.microsoft.com/office/drawing/2014/main" id="{03DD8765-59DF-A045-ADB5-E39FAEE153A0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26" name="Freeform: Shape 16">
              <a:extLst>
                <a:ext uri="{FF2B5EF4-FFF2-40B4-BE49-F238E27FC236}">
                  <a16:creationId xmlns:a16="http://schemas.microsoft.com/office/drawing/2014/main" id="{B34B796C-A407-7B4D-B4F0-E58A44FE8DB4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30" name="Freeform: Shape 23">
            <a:extLst>
              <a:ext uri="{FF2B5EF4-FFF2-40B4-BE49-F238E27FC236}">
                <a16:creationId xmlns:a16="http://schemas.microsoft.com/office/drawing/2014/main" id="{CBE3FDC9-67CB-FA42-B127-A36BFF4678BB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1" name="Slide Number Placeholder 4">
            <a:extLst>
              <a:ext uri="{FF2B5EF4-FFF2-40B4-BE49-F238E27FC236}">
                <a16:creationId xmlns:a16="http://schemas.microsoft.com/office/drawing/2014/main" id="{1E902BFF-CA8F-D745-A819-A7BB38B30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52200" y="6315075"/>
            <a:ext cx="406400" cy="365125"/>
          </a:xfrm>
        </p:spPr>
        <p:txBody>
          <a:bodyPr rtlCol="0"/>
          <a:lstStyle>
            <a:lvl1pPr>
              <a:defRPr sz="1000">
                <a:solidFill>
                  <a:schemeClr val="bg1"/>
                </a:solidFill>
                <a:latin typeface="Trade Gothic LT Pro" panose="020B0503040303020004" pitchFamily="34" charset="0"/>
              </a:defRPr>
            </a:lvl1pPr>
          </a:lstStyle>
          <a:p>
            <a:pPr rtl="0"/>
            <a:fld id="{C263D6C4-4840-40CC-AC84-17E24B3B7BDE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72304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E739168-A5E8-443A-B392-7AD4CF8977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1E10E1E-5268-4F03-BA64-07E19DE26739}"/>
              </a:ext>
            </a:extLst>
          </p:cNvPr>
          <p:cNvSpPr/>
          <p:nvPr/>
        </p:nvSpPr>
        <p:spPr>
          <a:xfrm flipH="1">
            <a:off x="-16297" y="0"/>
            <a:ext cx="12208298" cy="6858000"/>
          </a:xfrm>
          <a:custGeom>
            <a:avLst/>
            <a:gdLst>
              <a:gd name="connsiteX0" fmla="*/ 8574289 w 12208298"/>
              <a:gd name="connsiteY0" fmla="*/ 0 h 6858000"/>
              <a:gd name="connsiteX1" fmla="*/ 0 w 12208298"/>
              <a:gd name="connsiteY1" fmla="*/ 0 h 6858000"/>
              <a:gd name="connsiteX2" fmla="*/ 0 w 12208298"/>
              <a:gd name="connsiteY2" fmla="*/ 6858000 h 6858000"/>
              <a:gd name="connsiteX3" fmla="*/ 532109 w 12208298"/>
              <a:gd name="connsiteY3" fmla="*/ 6858000 h 6858000"/>
              <a:gd name="connsiteX4" fmla="*/ 11495317 w 12208298"/>
              <a:gd name="connsiteY4" fmla="*/ 6858000 h 6858000"/>
              <a:gd name="connsiteX5" fmla="*/ 12208298 w 12208298"/>
              <a:gd name="connsiteY5" fmla="*/ 6858000 h 6858000"/>
              <a:gd name="connsiteX6" fmla="*/ 12208298 w 12208298"/>
              <a:gd name="connsiteY6" fmla="*/ 3146781 h 6858000"/>
              <a:gd name="connsiteX7" fmla="*/ 10353284 w 12208298"/>
              <a:gd name="connsiteY7" fmla="*/ 1291767 h 6858000"/>
              <a:gd name="connsiteX8" fmla="*/ 9866056 w 12208298"/>
              <a:gd name="connsiteY8" fmla="*/ 129176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08298" h="6858000">
                <a:moveTo>
                  <a:pt x="8574289" y="0"/>
                </a:moveTo>
                <a:lnTo>
                  <a:pt x="0" y="0"/>
                </a:lnTo>
                <a:lnTo>
                  <a:pt x="0" y="6858000"/>
                </a:lnTo>
                <a:lnTo>
                  <a:pt x="532109" y="6858000"/>
                </a:lnTo>
                <a:lnTo>
                  <a:pt x="11495317" y="6858000"/>
                </a:lnTo>
                <a:lnTo>
                  <a:pt x="12208298" y="6858000"/>
                </a:lnTo>
                <a:lnTo>
                  <a:pt x="12208298" y="3146781"/>
                </a:lnTo>
                <a:lnTo>
                  <a:pt x="10353284" y="1291767"/>
                </a:lnTo>
                <a:lnTo>
                  <a:pt x="9866056" y="1291767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989C45D-BDFF-418F-BE79-03FF70015770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pattFill prst="wdDnDiag">
            <a:fgClr>
              <a:schemeClr val="accent1"/>
            </a:fgClr>
            <a:bgClr>
              <a:schemeClr val="accent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027A677-9ACB-4264-B148-4806678FB83F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A7FF9D7-8545-4547-AC77-A0421EEB9B99}"/>
              </a:ext>
            </a:extLst>
          </p:cNvPr>
          <p:cNvGrpSpPr/>
          <p:nvPr userDrawn="1"/>
        </p:nvGrpSpPr>
        <p:grpSpPr>
          <a:xfrm>
            <a:off x="0" y="0"/>
            <a:ext cx="6881966" cy="6858876"/>
            <a:chOff x="-5321" y="1096"/>
            <a:chExt cx="5924073" cy="5904197"/>
          </a:xfrm>
        </p:grpSpPr>
        <p:sp>
          <p:nvSpPr>
            <p:cNvPr id="17" name="Right Triangle 16">
              <a:extLst>
                <a:ext uri="{FF2B5EF4-FFF2-40B4-BE49-F238E27FC236}">
                  <a16:creationId xmlns:a16="http://schemas.microsoft.com/office/drawing/2014/main" id="{8DCD5806-2A2F-4ABF-8057-245681C498E6}"/>
                </a:ext>
              </a:extLst>
            </p:cNvPr>
            <p:cNvSpPr/>
            <p:nvPr userDrawn="1"/>
          </p:nvSpPr>
          <p:spPr>
            <a:xfrm rot="16200000" flipH="1" flipV="1">
              <a:off x="4618" y="-8842"/>
              <a:ext cx="5904196" cy="5924073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8" name="Right Triangle 17">
              <a:extLst>
                <a:ext uri="{FF2B5EF4-FFF2-40B4-BE49-F238E27FC236}">
                  <a16:creationId xmlns:a16="http://schemas.microsoft.com/office/drawing/2014/main" id="{3A93038F-E9E4-4FFD-B3DF-28DB7C2C1490}"/>
                </a:ext>
              </a:extLst>
            </p:cNvPr>
            <p:cNvSpPr/>
            <p:nvPr userDrawn="1"/>
          </p:nvSpPr>
          <p:spPr>
            <a:xfrm rot="16200000" flipH="1" flipV="1">
              <a:off x="3941" y="-8164"/>
              <a:ext cx="5501471" cy="5519993"/>
            </a:xfrm>
            <a:prstGeom prst="rtTriangle">
              <a:avLst/>
            </a:prstGeom>
            <a:pattFill prst="dkHorz">
              <a:fgClr>
                <a:schemeClr val="accent1"/>
              </a:fgClr>
              <a:bgClr>
                <a:schemeClr val="accent2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  <p:sp>
          <p:nvSpPr>
            <p:cNvPr id="19" name="Right Triangle 18">
              <a:extLst>
                <a:ext uri="{FF2B5EF4-FFF2-40B4-BE49-F238E27FC236}">
                  <a16:creationId xmlns:a16="http://schemas.microsoft.com/office/drawing/2014/main" id="{5DEA1E02-BBD0-4AE3-AF22-433B90272178}"/>
                </a:ext>
              </a:extLst>
            </p:cNvPr>
            <p:cNvSpPr/>
            <p:nvPr userDrawn="1"/>
          </p:nvSpPr>
          <p:spPr>
            <a:xfrm rot="16200000" flipH="1" flipV="1">
              <a:off x="3131" y="-7355"/>
              <a:ext cx="5019818" cy="5036720"/>
            </a:xfrm>
            <a:prstGeom prst="rtTriangl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E597736-C478-4C26-9BAF-205FE31E977C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217242" y="2807208"/>
            <a:ext cx="4945598" cy="1243584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en-GB" noProof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2363861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E739168-A5E8-443A-B392-7AD4CF8977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1E10E1E-5268-4F03-BA64-07E19DE26739}"/>
              </a:ext>
            </a:extLst>
          </p:cNvPr>
          <p:cNvSpPr/>
          <p:nvPr/>
        </p:nvSpPr>
        <p:spPr>
          <a:xfrm flipH="1">
            <a:off x="-16297" y="0"/>
            <a:ext cx="12208298" cy="6858000"/>
          </a:xfrm>
          <a:custGeom>
            <a:avLst/>
            <a:gdLst>
              <a:gd name="connsiteX0" fmla="*/ 8574289 w 12208298"/>
              <a:gd name="connsiteY0" fmla="*/ 0 h 6858000"/>
              <a:gd name="connsiteX1" fmla="*/ 0 w 12208298"/>
              <a:gd name="connsiteY1" fmla="*/ 0 h 6858000"/>
              <a:gd name="connsiteX2" fmla="*/ 0 w 12208298"/>
              <a:gd name="connsiteY2" fmla="*/ 6858000 h 6858000"/>
              <a:gd name="connsiteX3" fmla="*/ 532109 w 12208298"/>
              <a:gd name="connsiteY3" fmla="*/ 6858000 h 6858000"/>
              <a:gd name="connsiteX4" fmla="*/ 11495317 w 12208298"/>
              <a:gd name="connsiteY4" fmla="*/ 6858000 h 6858000"/>
              <a:gd name="connsiteX5" fmla="*/ 12208298 w 12208298"/>
              <a:gd name="connsiteY5" fmla="*/ 6858000 h 6858000"/>
              <a:gd name="connsiteX6" fmla="*/ 12208298 w 12208298"/>
              <a:gd name="connsiteY6" fmla="*/ 3146781 h 6858000"/>
              <a:gd name="connsiteX7" fmla="*/ 10353284 w 12208298"/>
              <a:gd name="connsiteY7" fmla="*/ 1291767 h 6858000"/>
              <a:gd name="connsiteX8" fmla="*/ 9866056 w 12208298"/>
              <a:gd name="connsiteY8" fmla="*/ 129176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08298" h="6858000">
                <a:moveTo>
                  <a:pt x="8574289" y="0"/>
                </a:moveTo>
                <a:lnTo>
                  <a:pt x="0" y="0"/>
                </a:lnTo>
                <a:lnTo>
                  <a:pt x="0" y="6858000"/>
                </a:lnTo>
                <a:lnTo>
                  <a:pt x="532109" y="6858000"/>
                </a:lnTo>
                <a:lnTo>
                  <a:pt x="11495317" y="6858000"/>
                </a:lnTo>
                <a:lnTo>
                  <a:pt x="12208298" y="6858000"/>
                </a:lnTo>
                <a:lnTo>
                  <a:pt x="12208298" y="3146781"/>
                </a:lnTo>
                <a:lnTo>
                  <a:pt x="10353284" y="1291767"/>
                </a:lnTo>
                <a:lnTo>
                  <a:pt x="9866056" y="1291767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989C45D-BDFF-418F-BE79-03FF70015770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pattFill prst="wdDnDiag">
            <a:fgClr>
              <a:schemeClr val="accent1"/>
            </a:fgClr>
            <a:bgClr>
              <a:schemeClr val="accent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027A677-9ACB-4264-B148-4806678FB83F}"/>
              </a:ext>
            </a:extLst>
          </p:cNvPr>
          <p:cNvSpPr/>
          <p:nvPr/>
        </p:nvSpPr>
        <p:spPr>
          <a:xfrm rot="5400000" flipH="1" flipV="1">
            <a:off x="2667000" y="-2667001"/>
            <a:ext cx="6858000" cy="12192002"/>
          </a:xfrm>
          <a:custGeom>
            <a:avLst/>
            <a:gdLst>
              <a:gd name="connsiteX0" fmla="*/ 6858000 w 6858000"/>
              <a:gd name="connsiteY0" fmla="*/ 3871658 h 12192002"/>
              <a:gd name="connsiteX1" fmla="*/ 6858000 w 6858000"/>
              <a:gd name="connsiteY1" fmla="*/ 12192002 h 12192002"/>
              <a:gd name="connsiteX2" fmla="*/ 5363029 w 6858000"/>
              <a:gd name="connsiteY2" fmla="*/ 12192002 h 12192002"/>
              <a:gd name="connsiteX3" fmla="*/ 5363029 w 6858000"/>
              <a:gd name="connsiteY3" fmla="*/ 12192000 h 12192002"/>
              <a:gd name="connsiteX4" fmla="*/ 0 w 6858000"/>
              <a:gd name="connsiteY4" fmla="*/ 12192000 h 12192002"/>
              <a:gd name="connsiteX5" fmla="*/ 0 w 6858000"/>
              <a:gd name="connsiteY5" fmla="*/ 0 h 12192002"/>
              <a:gd name="connsiteX6" fmla="*/ 3539398 w 6858000"/>
              <a:gd name="connsiteY6" fmla="*/ 0 h 12192002"/>
              <a:gd name="connsiteX7" fmla="*/ 5566229 w 6858000"/>
              <a:gd name="connsiteY7" fmla="*/ 2026831 h 12192002"/>
              <a:gd name="connsiteX8" fmla="*/ 5566229 w 6858000"/>
              <a:gd name="connsiteY8" fmla="*/ 2575538 h 12192002"/>
              <a:gd name="connsiteX9" fmla="*/ 6858000 w 6858000"/>
              <a:gd name="connsiteY9" fmla="*/ 3871657 h 12192002"/>
              <a:gd name="connsiteX10" fmla="*/ 5566229 w 6858000"/>
              <a:gd name="connsiteY10" fmla="*/ 3871657 h 12192002"/>
              <a:gd name="connsiteX11" fmla="*/ 5566229 w 6858000"/>
              <a:gd name="connsiteY11" fmla="*/ 3871658 h 12192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58000" h="12192002">
                <a:moveTo>
                  <a:pt x="6858000" y="3871658"/>
                </a:moveTo>
                <a:lnTo>
                  <a:pt x="6858000" y="12192002"/>
                </a:lnTo>
                <a:lnTo>
                  <a:pt x="5363029" y="12192002"/>
                </a:lnTo>
                <a:lnTo>
                  <a:pt x="5363029" y="12192000"/>
                </a:lnTo>
                <a:lnTo>
                  <a:pt x="0" y="12192000"/>
                </a:lnTo>
                <a:lnTo>
                  <a:pt x="0" y="0"/>
                </a:lnTo>
                <a:lnTo>
                  <a:pt x="3539398" y="0"/>
                </a:lnTo>
                <a:lnTo>
                  <a:pt x="5566229" y="2026831"/>
                </a:lnTo>
                <a:lnTo>
                  <a:pt x="5566229" y="2575538"/>
                </a:lnTo>
                <a:lnTo>
                  <a:pt x="6858000" y="3871657"/>
                </a:lnTo>
                <a:lnTo>
                  <a:pt x="5566229" y="3871657"/>
                </a:lnTo>
                <a:lnTo>
                  <a:pt x="5566229" y="3871658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597736-C478-4C26-9BAF-205FE31E977C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6360242" y="3429000"/>
            <a:ext cx="4945598" cy="1243584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GB" sz="5400" b="1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en-GB" noProof="0"/>
              <a:t>Thank you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C024DCDB-C6BF-455E-AAB8-EAF9DAB302A1}"/>
              </a:ext>
            </a:extLst>
          </p:cNvPr>
          <p:cNvSpPr/>
          <p:nvPr userDrawn="1"/>
        </p:nvSpPr>
        <p:spPr>
          <a:xfrm rot="13500000">
            <a:off x="-729899" y="-1215856"/>
            <a:ext cx="6043521" cy="8427077"/>
          </a:xfrm>
          <a:custGeom>
            <a:avLst/>
            <a:gdLst>
              <a:gd name="connsiteX0" fmla="*/ 6043521 w 6043521"/>
              <a:gd name="connsiteY0" fmla="*/ 4267535 h 8427077"/>
              <a:gd name="connsiteX1" fmla="*/ 1883979 w 6043521"/>
              <a:gd name="connsiteY1" fmla="*/ 8427077 h 8427077"/>
              <a:gd name="connsiteX2" fmla="*/ 0 w 6043521"/>
              <a:gd name="connsiteY2" fmla="*/ 8427077 h 8427077"/>
              <a:gd name="connsiteX3" fmla="*/ 0 w 6043521"/>
              <a:gd name="connsiteY3" fmla="*/ 1775986 h 8427077"/>
              <a:gd name="connsiteX4" fmla="*/ 1775985 w 6043521"/>
              <a:gd name="connsiteY4" fmla="*/ 0 h 8427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43521" h="8427077">
                <a:moveTo>
                  <a:pt x="6043521" y="4267535"/>
                </a:moveTo>
                <a:lnTo>
                  <a:pt x="1883979" y="8427077"/>
                </a:lnTo>
                <a:lnTo>
                  <a:pt x="0" y="8427077"/>
                </a:lnTo>
                <a:lnTo>
                  <a:pt x="0" y="1775986"/>
                </a:lnTo>
                <a:lnTo>
                  <a:pt x="1775985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26AFB47A-5D51-4F9C-B01B-977CE5E3C093}"/>
              </a:ext>
            </a:extLst>
          </p:cNvPr>
          <p:cNvSpPr/>
          <p:nvPr userDrawn="1"/>
        </p:nvSpPr>
        <p:spPr>
          <a:xfrm rot="13500000">
            <a:off x="-1145231" y="-2123853"/>
            <a:ext cx="6043521" cy="9008880"/>
          </a:xfrm>
          <a:custGeom>
            <a:avLst/>
            <a:gdLst>
              <a:gd name="connsiteX0" fmla="*/ 6043521 w 6043521"/>
              <a:gd name="connsiteY0" fmla="*/ 4849338 h 9008880"/>
              <a:gd name="connsiteX1" fmla="*/ 1883979 w 6043521"/>
              <a:gd name="connsiteY1" fmla="*/ 9008880 h 9008880"/>
              <a:gd name="connsiteX2" fmla="*/ 0 w 6043521"/>
              <a:gd name="connsiteY2" fmla="*/ 9008880 h 9008880"/>
              <a:gd name="connsiteX3" fmla="*/ 0 w 6043521"/>
              <a:gd name="connsiteY3" fmla="*/ 1194182 h 9008880"/>
              <a:gd name="connsiteX4" fmla="*/ 1194182 w 6043521"/>
              <a:gd name="connsiteY4" fmla="*/ 0 h 9008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43521" h="9008880">
                <a:moveTo>
                  <a:pt x="6043521" y="4849338"/>
                </a:moveTo>
                <a:lnTo>
                  <a:pt x="1883979" y="9008880"/>
                </a:lnTo>
                <a:lnTo>
                  <a:pt x="0" y="9008880"/>
                </a:lnTo>
                <a:lnTo>
                  <a:pt x="0" y="1194182"/>
                </a:lnTo>
                <a:lnTo>
                  <a:pt x="1194182" y="0"/>
                </a:lnTo>
                <a:close/>
              </a:path>
            </a:pathLst>
          </a:custGeom>
          <a:pattFill prst="wdDnDiag">
            <a:fgClr>
              <a:schemeClr val="accent1">
                <a:lumMod val="60000"/>
                <a:lumOff val="40000"/>
              </a:schemeClr>
            </a:fgClr>
            <a:bgClr>
              <a:schemeClr val="accent2">
                <a:lumMod val="50000"/>
              </a:schemeClr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6997A4FF-7390-4173-8ACD-6CF7145AACEC}"/>
              </a:ext>
            </a:extLst>
          </p:cNvPr>
          <p:cNvSpPr/>
          <p:nvPr userDrawn="1"/>
        </p:nvSpPr>
        <p:spPr>
          <a:xfrm rot="18900000" flipH="1">
            <a:off x="-2681153" y="-465959"/>
            <a:ext cx="8639119" cy="5739762"/>
          </a:xfrm>
          <a:custGeom>
            <a:avLst/>
            <a:gdLst>
              <a:gd name="connsiteX0" fmla="*/ 3789781 w 8639119"/>
              <a:gd name="connsiteY0" fmla="*/ 0 h 5739762"/>
              <a:gd name="connsiteX1" fmla="*/ 0 w 8639119"/>
              <a:gd name="connsiteY1" fmla="*/ 3789782 h 5739762"/>
              <a:gd name="connsiteX2" fmla="*/ 0 w 8639119"/>
              <a:gd name="connsiteY2" fmla="*/ 5739761 h 5739762"/>
              <a:gd name="connsiteX3" fmla="*/ 7748695 w 8639119"/>
              <a:gd name="connsiteY3" fmla="*/ 5739762 h 5739762"/>
              <a:gd name="connsiteX4" fmla="*/ 8639119 w 8639119"/>
              <a:gd name="connsiteY4" fmla="*/ 4849338 h 5739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39119" h="5739762">
                <a:moveTo>
                  <a:pt x="3789781" y="0"/>
                </a:moveTo>
                <a:lnTo>
                  <a:pt x="0" y="3789782"/>
                </a:lnTo>
                <a:lnTo>
                  <a:pt x="0" y="5739761"/>
                </a:lnTo>
                <a:lnTo>
                  <a:pt x="7748695" y="5739762"/>
                </a:lnTo>
                <a:lnTo>
                  <a:pt x="8639119" y="4849338"/>
                </a:lnTo>
                <a:close/>
              </a:path>
            </a:pathLst>
          </a:custGeom>
          <a:solidFill>
            <a:schemeClr val="accent1">
              <a:lumMod val="50000"/>
              <a:alpha val="51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18518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1B0E15-6FC5-434E-8780-B186D9DB0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820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7B128-34F3-405C-B601-8BAFDB434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8204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A7754-E8C7-438B-922D-9027C6CF58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2500" y="6356350"/>
            <a:ext cx="66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C263D6C4-4840-40CC-AC84-17E24B3B7BDE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DDDB7D-9189-9548-A2B9-81DC62C3C1A3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7" name="Freeform: Shape 9">
            <a:extLst>
              <a:ext uri="{FF2B5EF4-FFF2-40B4-BE49-F238E27FC236}">
                <a16:creationId xmlns:a16="http://schemas.microsoft.com/office/drawing/2014/main" id="{096D8877-6B4A-4540-8927-767DD7401718}"/>
              </a:ext>
            </a:extLst>
          </p:cNvPr>
          <p:cNvSpPr/>
          <p:nvPr userDrawn="1"/>
        </p:nvSpPr>
        <p:spPr>
          <a:xfrm>
            <a:off x="0" y="1"/>
            <a:ext cx="12192001" cy="6857999"/>
          </a:xfrm>
          <a:custGeom>
            <a:avLst/>
            <a:gdLst>
              <a:gd name="connsiteX0" fmla="*/ 0 w 12192001"/>
              <a:gd name="connsiteY0" fmla="*/ 0 h 6884191"/>
              <a:gd name="connsiteX1" fmla="*/ 7540222 w 12192001"/>
              <a:gd name="connsiteY1" fmla="*/ 0 h 6884191"/>
              <a:gd name="connsiteX2" fmla="*/ 10260629 w 12192001"/>
              <a:gd name="connsiteY2" fmla="*/ 2725573 h 6884191"/>
              <a:gd name="connsiteX3" fmla="*/ 11286710 w 12192001"/>
              <a:gd name="connsiteY3" fmla="*/ 2725573 h 6884191"/>
              <a:gd name="connsiteX4" fmla="*/ 12192000 w 12192001"/>
              <a:gd name="connsiteY4" fmla="*/ 3632581 h 6884191"/>
              <a:gd name="connsiteX5" fmla="*/ 12192001 w 12192001"/>
              <a:gd name="connsiteY5" fmla="*/ 6884191 h 6884191"/>
              <a:gd name="connsiteX6" fmla="*/ 0 w 12192001"/>
              <a:gd name="connsiteY6" fmla="*/ 6884191 h 688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1" h="6884191">
                <a:moveTo>
                  <a:pt x="0" y="0"/>
                </a:moveTo>
                <a:lnTo>
                  <a:pt x="7540222" y="0"/>
                </a:lnTo>
                <a:lnTo>
                  <a:pt x="10260629" y="2725573"/>
                </a:lnTo>
                <a:lnTo>
                  <a:pt x="11286710" y="2725573"/>
                </a:lnTo>
                <a:lnTo>
                  <a:pt x="12192000" y="3632581"/>
                </a:lnTo>
                <a:lnTo>
                  <a:pt x="12192001" y="6884191"/>
                </a:lnTo>
                <a:lnTo>
                  <a:pt x="0" y="6884191"/>
                </a:lnTo>
                <a:close/>
              </a:path>
            </a:pathLst>
          </a:custGeom>
          <a:solidFill>
            <a:schemeClr val="accent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8" name="Freeform: Shape 17">
            <a:extLst>
              <a:ext uri="{FF2B5EF4-FFF2-40B4-BE49-F238E27FC236}">
                <a16:creationId xmlns:a16="http://schemas.microsoft.com/office/drawing/2014/main" id="{5AF2E123-FE0F-8541-8E36-5030C450AA7E}"/>
              </a:ext>
            </a:extLst>
          </p:cNvPr>
          <p:cNvSpPr/>
          <p:nvPr userDrawn="1"/>
        </p:nvSpPr>
        <p:spPr>
          <a:xfrm rot="16200000" flipV="1">
            <a:off x="2964809" y="-2364446"/>
            <a:ext cx="6862744" cy="11591639"/>
          </a:xfrm>
          <a:custGeom>
            <a:avLst/>
            <a:gdLst>
              <a:gd name="connsiteX0" fmla="*/ 6862744 w 6862744"/>
              <a:gd name="connsiteY0" fmla="*/ 11591639 h 11591639"/>
              <a:gd name="connsiteX1" fmla="*/ 6862744 w 6862744"/>
              <a:gd name="connsiteY1" fmla="*/ 5240223 h 11591639"/>
              <a:gd name="connsiteX2" fmla="*/ 4145656 w 6862744"/>
              <a:gd name="connsiteY2" fmla="*/ 5240223 h 11591639"/>
              <a:gd name="connsiteX3" fmla="*/ 4145656 w 6862744"/>
              <a:gd name="connsiteY3" fmla="*/ 5240222 h 11591639"/>
              <a:gd name="connsiteX4" fmla="*/ 6862744 w 6862744"/>
              <a:gd name="connsiteY4" fmla="*/ 5240222 h 11591639"/>
              <a:gd name="connsiteX5" fmla="*/ 4145656 w 6862744"/>
              <a:gd name="connsiteY5" fmla="*/ 2519152 h 11591639"/>
              <a:gd name="connsiteX6" fmla="*/ 4145656 w 6862744"/>
              <a:gd name="connsiteY6" fmla="*/ 1367198 h 11591639"/>
              <a:gd name="connsiteX7" fmla="*/ 2775863 w 6862744"/>
              <a:gd name="connsiteY7" fmla="*/ 0 h 11591639"/>
              <a:gd name="connsiteX8" fmla="*/ 0 w 6862744"/>
              <a:gd name="connsiteY8" fmla="*/ 0 h 11591639"/>
              <a:gd name="connsiteX9" fmla="*/ 0 w 6862744"/>
              <a:gd name="connsiteY9" fmla="*/ 11591639 h 11591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62744" h="11591639">
                <a:moveTo>
                  <a:pt x="6862744" y="11591639"/>
                </a:moveTo>
                <a:lnTo>
                  <a:pt x="6862744" y="5240223"/>
                </a:lnTo>
                <a:lnTo>
                  <a:pt x="4145656" y="5240223"/>
                </a:lnTo>
                <a:lnTo>
                  <a:pt x="4145656" y="5240222"/>
                </a:lnTo>
                <a:lnTo>
                  <a:pt x="6862744" y="5240222"/>
                </a:lnTo>
                <a:lnTo>
                  <a:pt x="4145656" y="2519152"/>
                </a:lnTo>
                <a:lnTo>
                  <a:pt x="4145656" y="1367198"/>
                </a:lnTo>
                <a:lnTo>
                  <a:pt x="2775863" y="0"/>
                </a:lnTo>
                <a:lnTo>
                  <a:pt x="0" y="0"/>
                </a:lnTo>
                <a:lnTo>
                  <a:pt x="0" y="11591639"/>
                </a:lnTo>
                <a:close/>
              </a:path>
            </a:pathLst>
          </a:custGeom>
          <a:pattFill prst="wdDnDiag">
            <a:fgClr>
              <a:schemeClr val="accent2"/>
            </a:fgClr>
            <a:bgClr>
              <a:schemeClr val="accent2">
                <a:lumMod val="75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US" noProof="0"/>
          </a:p>
        </p:txBody>
      </p:sp>
      <p:sp>
        <p:nvSpPr>
          <p:cNvPr id="9" name="Freeform: Shape 11">
            <a:extLst>
              <a:ext uri="{FF2B5EF4-FFF2-40B4-BE49-F238E27FC236}">
                <a16:creationId xmlns:a16="http://schemas.microsoft.com/office/drawing/2014/main" id="{E5519D99-3B68-924A-9CD0-14B911711CA8}"/>
              </a:ext>
            </a:extLst>
          </p:cNvPr>
          <p:cNvSpPr/>
          <p:nvPr userDrawn="1"/>
        </p:nvSpPr>
        <p:spPr>
          <a:xfrm rot="16200000" flipV="1">
            <a:off x="2664629" y="-2669372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pattFill prst="wdUpDiag">
            <a:fgClr>
              <a:schemeClr val="accent2"/>
            </a:fgClr>
            <a:bgClr>
              <a:schemeClr val="accent2">
                <a:lumMod val="50000"/>
              </a:schemeClr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0" name="Freeform: Shape 7">
            <a:extLst>
              <a:ext uri="{FF2B5EF4-FFF2-40B4-BE49-F238E27FC236}">
                <a16:creationId xmlns:a16="http://schemas.microsoft.com/office/drawing/2014/main" id="{A09E21A9-FBEF-144C-A152-FE484F3C55C1}"/>
              </a:ext>
            </a:extLst>
          </p:cNvPr>
          <p:cNvSpPr/>
          <p:nvPr userDrawn="1"/>
        </p:nvSpPr>
        <p:spPr>
          <a:xfrm rot="16200000" flipV="1">
            <a:off x="2664629" y="-2669372"/>
            <a:ext cx="6862744" cy="12192000"/>
          </a:xfrm>
          <a:custGeom>
            <a:avLst/>
            <a:gdLst>
              <a:gd name="connsiteX0" fmla="*/ 6849744 w 6849744"/>
              <a:gd name="connsiteY0" fmla="*/ 12192000 h 12192000"/>
              <a:gd name="connsiteX1" fmla="*/ 6849744 w 6849744"/>
              <a:gd name="connsiteY1" fmla="*/ 5840584 h 12192000"/>
              <a:gd name="connsiteX2" fmla="*/ 4137803 w 6849744"/>
              <a:gd name="connsiteY2" fmla="*/ 5840584 h 12192000"/>
              <a:gd name="connsiteX3" fmla="*/ 4137803 w 6849744"/>
              <a:gd name="connsiteY3" fmla="*/ 5840583 h 12192000"/>
              <a:gd name="connsiteX4" fmla="*/ 6849744 w 6849744"/>
              <a:gd name="connsiteY4" fmla="*/ 5840583 h 12192000"/>
              <a:gd name="connsiteX5" fmla="*/ 4137803 w 6849744"/>
              <a:gd name="connsiteY5" fmla="*/ 3119513 h 12192000"/>
              <a:gd name="connsiteX6" fmla="*/ 4137803 w 6849744"/>
              <a:gd name="connsiteY6" fmla="*/ 1967559 h 12192000"/>
              <a:gd name="connsiteX7" fmla="*/ 2170243 w 6849744"/>
              <a:gd name="connsiteY7" fmla="*/ 0 h 12192000"/>
              <a:gd name="connsiteX8" fmla="*/ 0 w 6849744"/>
              <a:gd name="connsiteY8" fmla="*/ 0 h 12192000"/>
              <a:gd name="connsiteX9" fmla="*/ 0 w 6849744"/>
              <a:gd name="connsiteY9" fmla="*/ 12192000 h 121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849744" h="12192000">
                <a:moveTo>
                  <a:pt x="6849744" y="12192000"/>
                </a:moveTo>
                <a:lnTo>
                  <a:pt x="6849744" y="5840584"/>
                </a:lnTo>
                <a:lnTo>
                  <a:pt x="4137803" y="5840584"/>
                </a:lnTo>
                <a:lnTo>
                  <a:pt x="4137803" y="5840583"/>
                </a:lnTo>
                <a:lnTo>
                  <a:pt x="6849744" y="5840583"/>
                </a:lnTo>
                <a:lnTo>
                  <a:pt x="4137803" y="3119513"/>
                </a:lnTo>
                <a:lnTo>
                  <a:pt x="4137803" y="1967559"/>
                </a:lnTo>
                <a:lnTo>
                  <a:pt x="2170243" y="0"/>
                </a:lnTo>
                <a:lnTo>
                  <a:pt x="0" y="0"/>
                </a:lnTo>
                <a:lnTo>
                  <a:pt x="0" y="12192000"/>
                </a:lnTo>
                <a:close/>
              </a:path>
            </a:pathLst>
          </a:cu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0C7F2CB-A8CE-1545-A08D-93592C4BAEEA}"/>
              </a:ext>
            </a:extLst>
          </p:cNvPr>
          <p:cNvSpPr txBox="1">
            <a:spLocks/>
          </p:cNvSpPr>
          <p:nvPr userDrawn="1"/>
        </p:nvSpPr>
        <p:spPr>
          <a:xfrm>
            <a:off x="444500" y="542925"/>
            <a:ext cx="11214100" cy="535531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3200" b="1" kern="1200" spc="-70" baseline="0" dirty="0">
                <a:solidFill>
                  <a:schemeClr val="bg1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en-gb" noProof="0">
                <a:latin typeface="+mj-lt"/>
              </a:rPr>
              <a:t>Click to edit Master title style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068FCE4-1B47-3C4B-B091-013120A97D09}"/>
              </a:ext>
            </a:extLst>
          </p:cNvPr>
          <p:cNvGrpSpPr/>
          <p:nvPr userDrawn="1"/>
        </p:nvGrpSpPr>
        <p:grpSpPr>
          <a:xfrm rot="16200000">
            <a:off x="499388" y="-322655"/>
            <a:ext cx="535531" cy="645309"/>
            <a:chOff x="10945855" y="7317026"/>
            <a:chExt cx="2483924" cy="2993104"/>
          </a:xfrm>
        </p:grpSpPr>
        <p:sp>
          <p:nvSpPr>
            <p:cNvPr id="13" name="Freeform: Shape 15">
              <a:extLst>
                <a:ext uri="{FF2B5EF4-FFF2-40B4-BE49-F238E27FC236}">
                  <a16:creationId xmlns:a16="http://schemas.microsoft.com/office/drawing/2014/main" id="{FEC3FDE7-F27E-5E4E-8752-287CAB7792D4}"/>
                </a:ext>
              </a:extLst>
            </p:cNvPr>
            <p:cNvSpPr/>
            <p:nvPr/>
          </p:nvSpPr>
          <p:spPr>
            <a:xfrm rot="2700000">
              <a:off x="10945855" y="7826207"/>
              <a:ext cx="2483923" cy="2483924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  <p:sp>
          <p:nvSpPr>
            <p:cNvPr id="14" name="Freeform: Shape 16">
              <a:extLst>
                <a:ext uri="{FF2B5EF4-FFF2-40B4-BE49-F238E27FC236}">
                  <a16:creationId xmlns:a16="http://schemas.microsoft.com/office/drawing/2014/main" id="{81C902DB-0D21-5044-82B6-9E7A70A1BF62}"/>
                </a:ext>
              </a:extLst>
            </p:cNvPr>
            <p:cNvSpPr/>
            <p:nvPr/>
          </p:nvSpPr>
          <p:spPr>
            <a:xfrm rot="8100000" flipH="1">
              <a:off x="10986797" y="7317026"/>
              <a:ext cx="2402031" cy="2402032"/>
            </a:xfrm>
            <a:custGeom>
              <a:avLst/>
              <a:gdLst>
                <a:gd name="connsiteX0" fmla="*/ 754341 w 754341"/>
                <a:gd name="connsiteY0" fmla="*/ 754341 h 754341"/>
                <a:gd name="connsiteX1" fmla="*/ 0 w 754341"/>
                <a:gd name="connsiteY1" fmla="*/ 754341 h 754341"/>
                <a:gd name="connsiteX2" fmla="*/ 0 w 754341"/>
                <a:gd name="connsiteY2" fmla="*/ 0 h 75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54341" h="754341">
                  <a:moveTo>
                    <a:pt x="754341" y="754341"/>
                  </a:moveTo>
                  <a:lnTo>
                    <a:pt x="0" y="754341"/>
                  </a:lnTo>
                  <a:lnTo>
                    <a:pt x="0" y="0"/>
                  </a:lnTo>
                  <a:close/>
                </a:path>
              </a:pathLst>
            </a:custGeom>
            <a:pattFill prst="dkHorz">
              <a:fgClr>
                <a:schemeClr val="accent1">
                  <a:lumMod val="60000"/>
                  <a:lumOff val="40000"/>
                </a:schemeClr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E1E08A0-195D-694F-947B-986A76FBB93E}"/>
              </a:ext>
            </a:extLst>
          </p:cNvPr>
          <p:cNvGrpSpPr/>
          <p:nvPr userDrawn="1"/>
        </p:nvGrpSpPr>
        <p:grpSpPr>
          <a:xfrm>
            <a:off x="-1" y="1357409"/>
            <a:ext cx="12192001" cy="4846320"/>
            <a:chOff x="-1" y="1357409"/>
            <a:chExt cx="12192001" cy="4917518"/>
          </a:xfrm>
        </p:grpSpPr>
        <p:sp>
          <p:nvSpPr>
            <p:cNvPr id="16" name="Rectangle: Single Corner Snipped 18">
              <a:extLst>
                <a:ext uri="{FF2B5EF4-FFF2-40B4-BE49-F238E27FC236}">
                  <a16:creationId xmlns:a16="http://schemas.microsoft.com/office/drawing/2014/main" id="{ED5DFFCD-1EE3-E64E-B51F-BD7D72413E0B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0" cy="4917518"/>
            </a:xfrm>
            <a:prstGeom prst="snip1Rect">
              <a:avLst>
                <a:gd name="adj" fmla="val 0"/>
              </a:avLst>
            </a:prstGeom>
            <a:pattFill prst="dkVert">
              <a:fgClr>
                <a:schemeClr val="accent5"/>
              </a:fgClr>
              <a:bgClr>
                <a:schemeClr val="accent2">
                  <a:lumMod val="5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 rtl="0"/>
              <a:endParaRPr lang="en-US" noProof="0"/>
            </a:p>
          </p:txBody>
        </p:sp>
        <p:sp>
          <p:nvSpPr>
            <p:cNvPr id="17" name="Rectangle: Single Corner Snipped 2">
              <a:extLst>
                <a:ext uri="{FF2B5EF4-FFF2-40B4-BE49-F238E27FC236}">
                  <a16:creationId xmlns:a16="http://schemas.microsoft.com/office/drawing/2014/main" id="{C12DB3CA-8E64-AA43-BFBE-A2CA9A816DBE}"/>
                </a:ext>
              </a:extLst>
            </p:cNvPr>
            <p:cNvSpPr/>
            <p:nvPr userDrawn="1"/>
          </p:nvSpPr>
          <p:spPr>
            <a:xfrm flipV="1">
              <a:off x="-1" y="1357409"/>
              <a:ext cx="12192001" cy="4917518"/>
            </a:xfrm>
            <a:prstGeom prst="snip1Rect">
              <a:avLst>
                <a:gd name="adj" fmla="val 196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noProof="0"/>
            </a:p>
          </p:txBody>
        </p:sp>
      </p:grpSp>
      <p:sp>
        <p:nvSpPr>
          <p:cNvPr id="18" name="Freeform: Shape 23">
            <a:extLst>
              <a:ext uri="{FF2B5EF4-FFF2-40B4-BE49-F238E27FC236}">
                <a16:creationId xmlns:a16="http://schemas.microsoft.com/office/drawing/2014/main" id="{A587DEFD-D470-4142-8E0D-A71DDB147C92}"/>
              </a:ext>
            </a:extLst>
          </p:cNvPr>
          <p:cNvSpPr/>
          <p:nvPr userDrawn="1"/>
        </p:nvSpPr>
        <p:spPr>
          <a:xfrm flipH="1">
            <a:off x="10782300" y="5448297"/>
            <a:ext cx="1409700" cy="1409703"/>
          </a:xfrm>
          <a:custGeom>
            <a:avLst/>
            <a:gdLst>
              <a:gd name="connsiteX0" fmla="*/ 754341 w 754341"/>
              <a:gd name="connsiteY0" fmla="*/ 754341 h 754341"/>
              <a:gd name="connsiteX1" fmla="*/ 0 w 754341"/>
              <a:gd name="connsiteY1" fmla="*/ 754341 h 754341"/>
              <a:gd name="connsiteX2" fmla="*/ 0 w 754341"/>
              <a:gd name="connsiteY2" fmla="*/ 0 h 754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54341" h="754341">
                <a:moveTo>
                  <a:pt x="754341" y="754341"/>
                </a:moveTo>
                <a:lnTo>
                  <a:pt x="0" y="754341"/>
                </a:lnTo>
                <a:lnTo>
                  <a:pt x="0" y="0"/>
                </a:lnTo>
                <a:close/>
              </a:path>
            </a:pathLst>
          </a:custGeom>
          <a:pattFill prst="dkHorz">
            <a:fgClr>
              <a:schemeClr val="accent2">
                <a:lumMod val="50000"/>
              </a:schemeClr>
            </a:fgClr>
            <a:bgClr>
              <a:schemeClr val="accent2"/>
            </a:bgClr>
          </a:patt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/>
          </a:p>
        </p:txBody>
      </p: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7D9BF857-7910-734D-A217-5E3344220AA2}"/>
              </a:ext>
            </a:extLst>
          </p:cNvPr>
          <p:cNvSpPr txBox="1">
            <a:spLocks/>
          </p:cNvSpPr>
          <p:nvPr userDrawn="1"/>
        </p:nvSpPr>
        <p:spPr>
          <a:xfrm>
            <a:off x="11252200" y="6315075"/>
            <a:ext cx="406400" cy="365125"/>
          </a:xfrm>
          <a:prstGeom prst="rect">
            <a:avLst/>
          </a:prstGeom>
        </p:spPr>
        <p:txBody>
          <a:bodyPr rtlCol="0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bg1"/>
                </a:solidFill>
                <a:latin typeface="Trade Gothic LT Pro" panose="020B05030403030200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/>
            <a:fld id="{C263D6C4-4840-40CC-AC84-17E24B3B7BDE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666093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0" r:id="rId3"/>
    <p:sldLayoutId id="2147483666" r:id="rId4"/>
    <p:sldLayoutId id="2147483654" r:id="rId5"/>
    <p:sldLayoutId id="2147483661" r:id="rId6"/>
    <p:sldLayoutId id="2147483674" r:id="rId7"/>
    <p:sldLayoutId id="2147483665" r:id="rId8"/>
    <p:sldLayoutId id="2147483673" r:id="rId9"/>
    <p:sldLayoutId id="2147483662" r:id="rId10"/>
    <p:sldLayoutId id="2147483663" r:id="rId11"/>
    <p:sldLayoutId id="2147483664" r:id="rId12"/>
    <p:sldLayoutId id="2147483675" r:id="rId13"/>
    <p:sldLayoutId id="2147483676" r:id="rId14"/>
    <p:sldLayoutId id="2147483672" r:id="rId15"/>
    <p:sldLayoutId id="2147483667" r:id="rId16"/>
    <p:sldLayoutId id="214748366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336">
          <p15:clr>
            <a:srgbClr val="F26B43"/>
          </p15:clr>
        </p15:guide>
        <p15:guide id="4" orient="horz" pos="336">
          <p15:clr>
            <a:srgbClr val="F26B43"/>
          </p15:clr>
        </p15:guide>
        <p15:guide id="5" pos="7344">
          <p15:clr>
            <a:srgbClr val="F26B43"/>
          </p15:clr>
        </p15:guide>
        <p15:guide id="6" orient="horz" pos="398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BE5BF-9922-45FB-8F3F-4446D40A0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0330" y="1066800"/>
            <a:ext cx="9813990" cy="4552950"/>
          </a:xfrm>
        </p:spPr>
        <p:txBody>
          <a:bodyPr rtlCol="0"/>
          <a:lstStyle/>
          <a:p>
            <a:pPr algn="ctr"/>
            <a:r>
              <a:rPr lang="en-GB" sz="7200" dirty="0">
                <a:latin typeface="+mn-lt"/>
              </a:rPr>
              <a:t>Prejudice and </a:t>
            </a:r>
            <a:r>
              <a:rPr lang="en-GB" sz="7200" dirty="0" smtClean="0">
                <a:latin typeface="+mn-lt"/>
              </a:rPr>
              <a:t>Discrimination</a:t>
            </a:r>
            <a:r>
              <a:rPr lang="en-GB" dirty="0" smtClean="0">
                <a:latin typeface="+mn-lt"/>
              </a:rPr>
              <a:t/>
            </a:r>
            <a:br>
              <a:rPr lang="en-GB" dirty="0" smtClean="0">
                <a:latin typeface="+mn-lt"/>
              </a:rPr>
            </a:br>
            <a:r>
              <a:rPr lang="en-GB" dirty="0">
                <a:latin typeface="+mn-lt"/>
              </a:rPr>
              <a:t/>
            </a:r>
            <a:br>
              <a:rPr lang="en-GB" dirty="0">
                <a:latin typeface="+mn-lt"/>
              </a:rPr>
            </a:br>
            <a:r>
              <a:rPr lang="en-GB" dirty="0" smtClean="0">
                <a:latin typeface="+mn-lt"/>
              </a:rPr>
              <a:t>Lecture </a:t>
            </a:r>
            <a:r>
              <a:rPr lang="en-GB" dirty="0" smtClean="0">
                <a:latin typeface="+mn-lt"/>
              </a:rPr>
              <a:t>10: Solutions and Directions</a:t>
            </a:r>
            <a:endParaRPr lang="en-GB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537F64-4C96-4AA8-BB21-E8053A3186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8774" y="5845683"/>
            <a:ext cx="8572501" cy="868680"/>
          </a:xfrm>
        </p:spPr>
        <p:txBody>
          <a:bodyPr rtlCol="0"/>
          <a:lstStyle/>
          <a:p>
            <a:pPr marL="0" indent="0" rtl="0">
              <a:buNone/>
            </a:pPr>
            <a:r>
              <a:rPr lang="en-GB" dirty="0" smtClean="0"/>
              <a:t>Paul Hutchings 				Katie Sullivan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46934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6091" y="1367246"/>
            <a:ext cx="11695612" cy="4809718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There is less prejudice in modern society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Overt prejudice at least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Less instances of overt discrimination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More legislation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Instances we have discussed may have shocked or surprised you</a:t>
            </a:r>
          </a:p>
          <a:p>
            <a:pPr lvl="2" eaLnBrk="1" hangingPunct="1">
              <a:lnSpc>
                <a:spcPct val="150000"/>
              </a:lnSpc>
            </a:pPr>
            <a:r>
              <a:rPr lang="en-GB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Wouldn’t have happened 50 years ago</a:t>
            </a:r>
          </a:p>
          <a:p>
            <a:pPr lvl="2" eaLnBrk="1" hangingPunct="1">
              <a:lnSpc>
                <a:spcPct val="150000"/>
              </a:lnSpc>
            </a:pPr>
            <a:endParaRPr lang="en-GB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But covert prejudice still exists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Overt for certain cases (homosexuality and religion; mental illness; obesity)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71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453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9669" y="344307"/>
            <a:ext cx="9144000" cy="11430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How can we reduce prejudice and discrimination</a:t>
            </a:r>
            <a:b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(even further?)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5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6091" y="1556793"/>
            <a:ext cx="11477898" cy="4620171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Contact hypothesis (Williams, 1947)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“Increasing exposure to members of various groups can increase positive evaluations of the outgroup and decrease prejudice and stereotyping” (Nelson, 2006, p241)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‘Mere contact’ 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Just put people together and they will work it out and get on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Doesn’t work. Why?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Even before meeting other groups, stereotypes are activated and so will colour the interaction (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Allport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1954)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49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555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77289" y="600282"/>
            <a:ext cx="7886700" cy="54359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Mere contact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6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" y="1506583"/>
            <a:ext cx="11547566" cy="4624343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50% more positive about the outgroup, 50% more negative (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Allport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1954; Stephan, 1985)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Casual contact – 33% more positive about outgroup (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Wilner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et al., 1955)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More important interactions/conversations etc., produced 75% positive attitudes towards outgroup (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Wilner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et al., 1955)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Possible that enforced interaction may result in a backlash towards outgroup members (Plant &amp; Devine, 2001)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98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57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8388" y="600282"/>
            <a:ext cx="7886700" cy="471586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Contact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7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9965" y="1445623"/>
            <a:ext cx="11573691" cy="4731341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Contact criteria (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Allport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1954)</a:t>
            </a:r>
          </a:p>
          <a:p>
            <a:pPr marL="990600" lvl="1" indent="-533400">
              <a:lnSpc>
                <a:spcPct val="160000"/>
              </a:lnSpc>
              <a:buFont typeface="Wingdings" pitchFamily="2" charset="2"/>
              <a:buAutoNum type="arabicPeriod"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Contact members should be of equal status</a:t>
            </a:r>
          </a:p>
          <a:p>
            <a:pPr marL="990600" lvl="1" indent="-533400">
              <a:lnSpc>
                <a:spcPct val="160000"/>
              </a:lnSpc>
              <a:buFont typeface="Wingdings" pitchFamily="2" charset="2"/>
              <a:buAutoNum type="arabicPeriod"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There should be a common goal shared by all members of the group</a:t>
            </a:r>
          </a:p>
          <a:p>
            <a:pPr marL="990600" lvl="1" indent="-533400">
              <a:lnSpc>
                <a:spcPct val="160000"/>
              </a:lnSpc>
              <a:buFont typeface="Wingdings" pitchFamily="2" charset="2"/>
              <a:buAutoNum type="arabicPeriod"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There must be a need for group members to cooperate with each other</a:t>
            </a:r>
          </a:p>
          <a:p>
            <a:pPr marL="990600" lvl="1" indent="-533400">
              <a:lnSpc>
                <a:spcPct val="160000"/>
              </a:lnSpc>
              <a:buFont typeface="Wingdings" pitchFamily="2" charset="2"/>
              <a:buAutoNum type="arabicPeriod"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Legitimate authority should be in place to aid and enforce the group</a:t>
            </a:r>
          </a:p>
          <a:p>
            <a:pPr marL="457200" lvl="1" indent="0">
              <a:lnSpc>
                <a:spcPct val="160000"/>
              </a:lnSpc>
              <a:buNone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Additional criteria (Amir, 1969)</a:t>
            </a:r>
          </a:p>
          <a:p>
            <a:pPr marL="990600" lvl="1" indent="-533400">
              <a:lnSpc>
                <a:spcPct val="160000"/>
              </a:lnSpc>
              <a:buFont typeface="Wingdings" pitchFamily="2" charset="2"/>
              <a:buAutoNum type="arabicPeriod"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Favourable climate for intergroup contact</a:t>
            </a:r>
          </a:p>
          <a:p>
            <a:pPr marL="990600" lvl="1" indent="-533400">
              <a:lnSpc>
                <a:spcPct val="160000"/>
              </a:lnSpc>
              <a:buFont typeface="Wingdings" pitchFamily="2" charset="2"/>
              <a:buAutoNum type="arabicPeriod"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Contact should be intimate rather than casual</a:t>
            </a:r>
          </a:p>
          <a:p>
            <a:pPr marL="0" indent="0">
              <a:lnSpc>
                <a:spcPct val="160000"/>
              </a:lnSpc>
              <a:buNone/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Pettigrew (1998)</a:t>
            </a:r>
          </a:p>
          <a:p>
            <a:pPr marL="990600" lvl="1" indent="-533400">
              <a:lnSpc>
                <a:spcPct val="160000"/>
              </a:lnSpc>
              <a:buFont typeface="Wingdings" pitchFamily="2" charset="2"/>
              <a:buAutoNum type="arabicPeriod"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Situation should have ‘friendship potential’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56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760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39337" y="510858"/>
            <a:ext cx="7886700" cy="535531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Contact: Empirical evidence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8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9337" y="1349829"/>
            <a:ext cx="11756572" cy="4827135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White and Black working together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More positive feelings about the other group (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Brophy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1946)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40% in another experimental group showed positive change in racial attitudes (Cook, 1969)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Desegregated public housing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More favourable attitudes by Whites towards Blacks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Black participants more favourable than Black non-participants towards Whites (Deutsch &amp; Collins, 1951)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But… there are problems with the contact hypothesis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Member-to-group generalisation does not seem to occur (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Paolini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et al., 2004)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95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6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862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9337" y="600282"/>
            <a:ext cx="9144000" cy="56207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Pettigrew’s (1998) ‘Reformulated Contact Theory’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9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2549" y="1515291"/>
            <a:ext cx="11512731" cy="4661673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Increased/Prolonged contact will lead to ‘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Decategorisation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Outgroup category becomes useless as a heuristic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‘Us’ and ‘Them’ becomes ‘We’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Recategorisation</a:t>
            </a: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Most contact situations never achieve this (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Hewstone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2003)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Crisp &amp; Turner – imagined contact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Contact without contact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Using implied contact</a:t>
            </a:r>
          </a:p>
          <a:p>
            <a:pPr lvl="2" eaLnBrk="1" hangingPunct="1">
              <a:lnSpc>
                <a:spcPct val="150000"/>
              </a:lnSpc>
            </a:pPr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Contentious but promising</a:t>
            </a:r>
            <a:endParaRPr lang="en-U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14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965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9337" y="608990"/>
            <a:ext cx="7886700" cy="543594"/>
          </a:xfrm>
        </p:spPr>
        <p:txBody>
          <a:bodyPr/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Superordinate goals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0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9337" y="1480457"/>
            <a:ext cx="11791406" cy="4696507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E.g.,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Sherif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en-GB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al’s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(1961) “Robber’s Cave” study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superordinate goal overcomes competition for resources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Support: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Gaertner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and Dovidio (2000)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Dovidio et al. (1995) – common </a:t>
            </a:r>
            <a:r>
              <a:rPr lang="en-GB" alt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ingroup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identity model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But… Wenzel et al. (2003)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May lead to 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increased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prejudice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Group members may see </a:t>
            </a:r>
            <a:r>
              <a:rPr lang="en-GB" alt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subordinate group identity as prototypical of the superordinate group and so hold negative views of outgroup members who do not display these attitudes/behaviours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84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067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6754" y="487071"/>
            <a:ext cx="9144000" cy="543594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Superordinate goals: The Jigsaw Classroom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1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1257" y="1489166"/>
            <a:ext cx="11486606" cy="4687798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Aronson et al. (1978)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Students placed in small groups (mixed race/gender/ability) and each student given a skill required to achieve a superordinate goal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One of the most successful formats for reducing prejudice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Also seems to generalise from individual members to groups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95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169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7713" y="513197"/>
            <a:ext cx="7886700" cy="471586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Empathy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2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7713" y="1463040"/>
            <a:ext cx="11538857" cy="4713924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Elliott (1970)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Brown-eyes/Blue-eyes study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Making children aware of the impact of prejudice (higher empathy for stigmatised individuals)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Children taught to empathise more can have a moderating effect on their peers (Fenwick, 1999)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But the effects may only be temporary (Fiske, 1998; Stephan, 1985)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33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2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3212" y="487071"/>
            <a:ext cx="9144000" cy="54359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‘Colour-blindness’ versus ‘Multiculturalism’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3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0297" y="1602377"/>
            <a:ext cx="10216183" cy="4574587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Let’s just think about the person, not their age, race, gender, etc.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Problem – it doesn’t work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We have already seen that these are fundamental, possibly automatic, categories that we use for categorisation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77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74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135560" y="1196752"/>
            <a:ext cx="3886200" cy="4351338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en-GB" altLang="en-US" b="1" dirty="0" smtClean="0"/>
          </a:p>
          <a:p>
            <a:pPr algn="ctr" eaLnBrk="1" hangingPunct="1">
              <a:buFont typeface="Wingdings" pitchFamily="2" charset="2"/>
              <a:buNone/>
            </a:pPr>
            <a:endParaRPr lang="en-GB" altLang="en-US" b="1" dirty="0" smtClean="0"/>
          </a:p>
          <a:p>
            <a:pPr algn="ctr" eaLnBrk="1" hangingPunct="1">
              <a:buFont typeface="Wingdings" pitchFamily="2" charset="2"/>
              <a:buNone/>
            </a:pPr>
            <a:r>
              <a:rPr lang="en-GB" altLang="en-US" b="1" dirty="0" smtClean="0"/>
              <a:t>JOHN</a:t>
            </a:r>
            <a:endParaRPr lang="en-US" altLang="en-US" b="1" dirty="0" smtClean="0"/>
          </a:p>
        </p:txBody>
      </p:sp>
      <p:sp>
        <p:nvSpPr>
          <p:cNvPr id="1331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6263556" y="1196752"/>
            <a:ext cx="3886200" cy="435133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GB" altLang="en-US" dirty="0" smtClean="0"/>
          </a:p>
          <a:p>
            <a:pPr eaLnBrk="1" hangingPunct="1">
              <a:buFont typeface="Wingdings" pitchFamily="2" charset="2"/>
              <a:buNone/>
            </a:pPr>
            <a:endParaRPr lang="en-GB" altLang="en-US" dirty="0" smtClean="0"/>
          </a:p>
          <a:p>
            <a:pPr algn="ctr" eaLnBrk="1" hangingPunct="1">
              <a:buFont typeface="Wingdings" pitchFamily="2" charset="2"/>
              <a:buNone/>
            </a:pPr>
            <a:r>
              <a:rPr lang="en-GB" altLang="en-US" b="1" dirty="0" smtClean="0"/>
              <a:t>MUSTAFA</a:t>
            </a:r>
            <a:endParaRPr lang="en-US" altLang="en-US" b="1" dirty="0" smtClean="0"/>
          </a:p>
        </p:txBody>
      </p:sp>
      <p:sp>
        <p:nvSpPr>
          <p:cNvPr id="544775" name="Text Box 7"/>
          <p:cNvSpPr txBox="1">
            <a:spLocks noChangeArrowheads="1"/>
          </p:cNvSpPr>
          <p:nvPr/>
        </p:nvSpPr>
        <p:spPr bwMode="auto">
          <a:xfrm>
            <a:off x="1775520" y="2996953"/>
            <a:ext cx="8640960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Char char="•"/>
            </a:pPr>
            <a:r>
              <a:rPr lang="en-GB" altLang="en-US" sz="2000" dirty="0">
                <a:solidFill>
                  <a:schemeClr val="bg1"/>
                </a:solidFill>
              </a:rPr>
              <a:t>  Stereotypes are activated just by names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Char char="•"/>
            </a:pPr>
            <a:r>
              <a:rPr lang="en-GB" altLang="en-US" sz="2000" dirty="0">
                <a:solidFill>
                  <a:schemeClr val="bg1"/>
                </a:solidFill>
              </a:rPr>
              <a:t>  Holding everyone to one societal norm (colour-blindness) can result in even more negativity towards an outgroup member (</a:t>
            </a:r>
            <a:r>
              <a:rPr lang="en-GB" altLang="en-US" sz="2000" dirty="0" err="1">
                <a:solidFill>
                  <a:schemeClr val="bg1"/>
                </a:solidFill>
              </a:rPr>
              <a:t>Wolsko</a:t>
            </a:r>
            <a:r>
              <a:rPr lang="en-GB" altLang="en-US" sz="2000" dirty="0">
                <a:solidFill>
                  <a:schemeClr val="bg1"/>
                </a:solidFill>
              </a:rPr>
              <a:t> et al., 2000)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Char char="•"/>
            </a:pPr>
            <a:r>
              <a:rPr lang="en-GB" altLang="en-US" sz="2000" dirty="0">
                <a:solidFill>
                  <a:schemeClr val="bg1"/>
                </a:solidFill>
              </a:rPr>
              <a:t>  People who use a multicultural perspective recognise the positives and negatives of group membership and show less prejudice (</a:t>
            </a:r>
            <a:r>
              <a:rPr lang="en-GB" altLang="en-US" sz="2000" dirty="0" err="1">
                <a:solidFill>
                  <a:schemeClr val="bg1"/>
                </a:solidFill>
              </a:rPr>
              <a:t>Richeson</a:t>
            </a:r>
            <a:r>
              <a:rPr lang="en-GB" altLang="en-US" sz="2000" dirty="0">
                <a:solidFill>
                  <a:schemeClr val="bg1"/>
                </a:solidFill>
              </a:rPr>
              <a:t> &amp; Nussbaum, 2004)</a:t>
            </a:r>
            <a:endParaRPr lang="en-US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16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7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3405" y="2072681"/>
            <a:ext cx="8640960" cy="2595113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Colour-blindness is popular with the majority group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 long as theirs is the prevailing culture into which the outgroup will be assimilated!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96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35131" y="504488"/>
            <a:ext cx="7886700" cy="54359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More questions than answers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7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5131" y="1402080"/>
            <a:ext cx="11486606" cy="4774884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Functional prejudice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If prejudice serves a purpose (e.g., derogating those who do not conform to societal norms) can it be addressed by giving outgroup members the opportunities to meet these norms?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Normative influence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Can we ‘legislate out’ prejudice? It has worked to a large extent on overt prejudice, but can it be taken further?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Self-regulation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Can making people aware of their prejudices, particularly unconscious prejudices, influence people?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4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71302" y="521905"/>
            <a:ext cx="7886700" cy="54359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8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5131" y="1428206"/>
            <a:ext cx="11878492" cy="4748758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mixture of changing societal norms and legislation has had a large effect on overt prejudice and discrimination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Harder to see changes in covert prejudice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Most change seems to be temporary</a:t>
            </a:r>
          </a:p>
          <a:p>
            <a:pPr lvl="1" eaLnBrk="1" hangingPunct="1">
              <a:lnSpc>
                <a:spcPct val="150000"/>
              </a:lnSpc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Most promising reductions appear to be with children</a:t>
            </a:r>
          </a:p>
          <a:p>
            <a:pPr lvl="1" eaLnBrk="1" hangingPunct="1">
              <a:lnSpc>
                <a:spcPct val="150000"/>
              </a:lnSpc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But other pressures seem to make this temporary as well</a:t>
            </a:r>
          </a:p>
          <a:p>
            <a:pPr eaLnBrk="1" hangingPunct="1">
              <a:lnSpc>
                <a:spcPct val="150000"/>
              </a:lnSpc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One of the holy grails of psychology</a:t>
            </a:r>
          </a:p>
        </p:txBody>
      </p:sp>
    </p:spTree>
    <p:extLst>
      <p:ext uri="{BB962C8B-B14F-4D97-AF65-F5344CB8AC3E}">
        <p14:creationId xmlns:p14="http://schemas.microsoft.com/office/powerpoint/2010/main" val="258488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88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BE5BF-9922-45FB-8F3F-4446D40A05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440696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2">
      <a:dk1>
        <a:srgbClr val="000000"/>
      </a:dk1>
      <a:lt1>
        <a:srgbClr val="FFFFFF"/>
      </a:lt1>
      <a:dk2>
        <a:srgbClr val="6D6E71"/>
      </a:dk2>
      <a:lt2>
        <a:srgbClr val="58595B"/>
      </a:lt2>
      <a:accent1>
        <a:srgbClr val="0065A4"/>
      </a:accent1>
      <a:accent2>
        <a:srgbClr val="47C3D3"/>
      </a:accent2>
      <a:accent3>
        <a:srgbClr val="8F2D63"/>
      </a:accent3>
      <a:accent4>
        <a:srgbClr val="1A6871"/>
      </a:accent4>
      <a:accent5>
        <a:srgbClr val="0C4360"/>
      </a:accent5>
      <a:accent6>
        <a:srgbClr val="F47735"/>
      </a:accent6>
      <a:hlink>
        <a:srgbClr val="00559A"/>
      </a:hlink>
      <a:folHlink>
        <a:srgbClr val="595851"/>
      </a:folHlink>
    </a:clrScheme>
    <a:fontScheme name="Custom 3">
      <a:majorFont>
        <a:latin typeface="Trebuchet MS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677750_TF66687569" id="{5B888300-1273-41F5-A5CD-44107916CC14}" vid="{40518E2E-947D-4D54-9D53-AB7B73CA5C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B67ACAB-C3DC-429D-A23C-0723C084FE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992231-163D-4428-A2B8-DA1FE0274129}">
  <ds:schemaRefs>
    <ds:schemaRef ds:uri="http://schemas.microsoft.com/office/2006/documentManagement/types"/>
    <ds:schemaRef ds:uri="fb0879af-3eba-417a-a55a-ffe6dcd6ca77"/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6dc4bcd6-49db-4c07-9060-8acfc67cef9f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A95DE24-D6C3-4A00-9085-D9594C193AE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952</Words>
  <Application>Microsoft Office PowerPoint</Application>
  <PresentationFormat>Widescreen</PresentationFormat>
  <Paragraphs>144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Tahoma</vt:lpstr>
      <vt:lpstr>Trebuchet MS</vt:lpstr>
      <vt:lpstr>Arial</vt:lpstr>
      <vt:lpstr>Trade Gothic LT Pro</vt:lpstr>
      <vt:lpstr>Calibri</vt:lpstr>
      <vt:lpstr>Wingdings</vt:lpstr>
      <vt:lpstr>Office Theme</vt:lpstr>
      <vt:lpstr>Prejudice and Discrimination  Lecture 10: Solutions and Directions</vt:lpstr>
      <vt:lpstr>PowerPoint Presentation</vt:lpstr>
      <vt:lpstr>How can we reduce prejudice and discrimination (even further?)</vt:lpstr>
      <vt:lpstr>Mere contact</vt:lpstr>
      <vt:lpstr>Contact</vt:lpstr>
      <vt:lpstr>Contact: Empirical evidence</vt:lpstr>
      <vt:lpstr>Pettigrew’s (1998) ‘Reformulated Contact Theory’</vt:lpstr>
      <vt:lpstr>Superordinate goals</vt:lpstr>
      <vt:lpstr>Superordinate goals: The Jigsaw Classroom</vt:lpstr>
      <vt:lpstr>Empathy</vt:lpstr>
      <vt:lpstr>‘Colour-blindness’ versus ‘Multiculturalism’</vt:lpstr>
      <vt:lpstr>PowerPoint Presentation</vt:lpstr>
      <vt:lpstr>PowerPoint Presentation</vt:lpstr>
      <vt:lpstr>More questions than answers</vt:lpstr>
      <vt:lpstr>Summary</vt:lpstr>
      <vt:lpstr>Thank you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2020-06-08T08:54:22Z</dcterms:created>
  <dcterms:modified xsi:type="dcterms:W3CDTF">2021-01-01T19:34:18Z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