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0" r:id="rId1"/>
  </p:sldMasterIdLst>
  <p:notesMasterIdLst>
    <p:notesMasterId r:id="rId12"/>
  </p:notesMasterIdLst>
  <p:sldIdLst>
    <p:sldId id="264" r:id="rId2"/>
    <p:sldId id="260" r:id="rId3"/>
    <p:sldId id="257" r:id="rId4"/>
    <p:sldId id="268" r:id="rId5"/>
    <p:sldId id="267" r:id="rId6"/>
    <p:sldId id="269" r:id="rId7"/>
    <p:sldId id="258" r:id="rId8"/>
    <p:sldId id="266" r:id="rId9"/>
    <p:sldId id="270" r:id="rId10"/>
    <p:sldId id="265"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2982E25-37ED-469F-8A9C-6D71A12F42A5}" v="85" dt="2023-02-08T11:02:49.25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1494" autoAdjust="0"/>
    <p:restoredTop sz="94660"/>
  </p:normalViewPr>
  <p:slideViewPr>
    <p:cSldViewPr snapToGrid="0">
      <p:cViewPr varScale="1">
        <p:scale>
          <a:sx n="63" d="100"/>
          <a:sy n="63" d="100"/>
        </p:scale>
        <p:origin x="936"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ucy Egan" userId="2d89adc526733e8f" providerId="LiveId" clId="{B2982E25-37ED-469F-8A9C-6D71A12F42A5}"/>
    <pc:docChg chg="undo custSel addSld delSld modSld sldOrd">
      <pc:chgData name="Lucy Egan" userId="2d89adc526733e8f" providerId="LiveId" clId="{B2982E25-37ED-469F-8A9C-6D71A12F42A5}" dt="2023-02-08T11:06:10.895" v="4506" actId="20577"/>
      <pc:docMkLst>
        <pc:docMk/>
      </pc:docMkLst>
      <pc:sldChg chg="addSp delSp modSp mod">
        <pc:chgData name="Lucy Egan" userId="2d89adc526733e8f" providerId="LiveId" clId="{B2982E25-37ED-469F-8A9C-6D71A12F42A5}" dt="2023-02-08T11:05:12.158" v="4503" actId="1076"/>
        <pc:sldMkLst>
          <pc:docMk/>
          <pc:sldMk cId="2230187327" sldId="257"/>
        </pc:sldMkLst>
        <pc:spChg chg="add del mod">
          <ac:chgData name="Lucy Egan" userId="2d89adc526733e8f" providerId="LiveId" clId="{B2982E25-37ED-469F-8A9C-6D71A12F42A5}" dt="2023-02-06T17:47:05.046" v="31" actId="478"/>
          <ac:spMkLst>
            <pc:docMk/>
            <pc:sldMk cId="2230187327" sldId="257"/>
            <ac:spMk id="3" creationId="{E9E67E60-A2E5-ACDE-45CE-8F6485B20130}"/>
          </ac:spMkLst>
        </pc:spChg>
        <pc:spChg chg="del">
          <ac:chgData name="Lucy Egan" userId="2d89adc526733e8f" providerId="LiveId" clId="{B2982E25-37ED-469F-8A9C-6D71A12F42A5}" dt="2023-02-07T23:12:18.521" v="2213" actId="478"/>
          <ac:spMkLst>
            <pc:docMk/>
            <pc:sldMk cId="2230187327" sldId="257"/>
            <ac:spMk id="23" creationId="{B31AFF89-7E19-68A7-53D8-44045F88BF70}"/>
          </ac:spMkLst>
        </pc:spChg>
        <pc:spChg chg="mod">
          <ac:chgData name="Lucy Egan" userId="2d89adc526733e8f" providerId="LiveId" clId="{B2982E25-37ED-469F-8A9C-6D71A12F42A5}" dt="2023-02-08T11:05:12.158" v="4503" actId="1076"/>
          <ac:spMkLst>
            <pc:docMk/>
            <pc:sldMk cId="2230187327" sldId="257"/>
            <ac:spMk id="25" creationId="{A08EDDFE-D7F7-BD0E-BE7C-20CFFEE106D7}"/>
          </ac:spMkLst>
        </pc:spChg>
        <pc:spChg chg="mod">
          <ac:chgData name="Lucy Egan" userId="2d89adc526733e8f" providerId="LiveId" clId="{B2982E25-37ED-469F-8A9C-6D71A12F42A5}" dt="2023-02-08T07:53:42.270" v="2394" actId="14100"/>
          <ac:spMkLst>
            <pc:docMk/>
            <pc:sldMk cId="2230187327" sldId="257"/>
            <ac:spMk id="30" creationId="{E0C226C7-577C-3A6F-56E4-6FC6B0D482DF}"/>
          </ac:spMkLst>
        </pc:spChg>
        <pc:spChg chg="del">
          <ac:chgData name="Lucy Egan" userId="2d89adc526733e8f" providerId="LiveId" clId="{B2982E25-37ED-469F-8A9C-6D71A12F42A5}" dt="2023-02-07T23:12:21.388" v="2214" actId="478"/>
          <ac:spMkLst>
            <pc:docMk/>
            <pc:sldMk cId="2230187327" sldId="257"/>
            <ac:spMk id="33" creationId="{B55ED715-6ABE-4E8F-B4EB-5768ECEBE1A1}"/>
          </ac:spMkLst>
        </pc:spChg>
      </pc:sldChg>
      <pc:sldChg chg="addSp modSp mod">
        <pc:chgData name="Lucy Egan" userId="2d89adc526733e8f" providerId="LiveId" clId="{B2982E25-37ED-469F-8A9C-6D71A12F42A5}" dt="2023-02-08T07:49:09.136" v="2367" actId="1076"/>
        <pc:sldMkLst>
          <pc:docMk/>
          <pc:sldMk cId="732912973" sldId="258"/>
        </pc:sldMkLst>
        <pc:spChg chg="add mod">
          <ac:chgData name="Lucy Egan" userId="2d89adc526733e8f" providerId="LiveId" clId="{B2982E25-37ED-469F-8A9C-6D71A12F42A5}" dt="2023-02-07T23:18:04.882" v="2261" actId="1076"/>
          <ac:spMkLst>
            <pc:docMk/>
            <pc:sldMk cId="732912973" sldId="258"/>
            <ac:spMk id="2" creationId="{B894B740-988C-EE49-1970-1838CA3A66C3}"/>
          </ac:spMkLst>
        </pc:spChg>
        <pc:spChg chg="add mod">
          <ac:chgData name="Lucy Egan" userId="2d89adc526733e8f" providerId="LiveId" clId="{B2982E25-37ED-469F-8A9C-6D71A12F42A5}" dt="2023-02-08T07:49:09.136" v="2367" actId="1076"/>
          <ac:spMkLst>
            <pc:docMk/>
            <pc:sldMk cId="732912973" sldId="258"/>
            <ac:spMk id="3" creationId="{C6BD239E-6C8B-DA61-176B-6FEE982F35A3}"/>
          </ac:spMkLst>
        </pc:spChg>
        <pc:spChg chg="add mod">
          <ac:chgData name="Lucy Egan" userId="2d89adc526733e8f" providerId="LiveId" clId="{B2982E25-37ED-469F-8A9C-6D71A12F42A5}" dt="2023-02-07T23:25:29.102" v="2349" actId="1076"/>
          <ac:spMkLst>
            <pc:docMk/>
            <pc:sldMk cId="732912973" sldId="258"/>
            <ac:spMk id="4" creationId="{C5160185-2C07-E82F-9A96-A3CBC80BC150}"/>
          </ac:spMkLst>
        </pc:spChg>
        <pc:spChg chg="mod">
          <ac:chgData name="Lucy Egan" userId="2d89adc526733e8f" providerId="LiveId" clId="{B2982E25-37ED-469F-8A9C-6D71A12F42A5}" dt="2023-02-07T21:37:54.661" v="1542" actId="1076"/>
          <ac:spMkLst>
            <pc:docMk/>
            <pc:sldMk cId="732912973" sldId="258"/>
            <ac:spMk id="7" creationId="{477F6895-5DD9-9435-AE92-D20A9D6B477B}"/>
          </ac:spMkLst>
        </pc:spChg>
        <pc:spChg chg="mod">
          <ac:chgData name="Lucy Egan" userId="2d89adc526733e8f" providerId="LiveId" clId="{B2982E25-37ED-469F-8A9C-6D71A12F42A5}" dt="2023-02-07T23:17:51.407" v="2256" actId="1076"/>
          <ac:spMkLst>
            <pc:docMk/>
            <pc:sldMk cId="732912973" sldId="258"/>
            <ac:spMk id="11" creationId="{C1D23704-4C2E-0D5C-AAD3-3A2431CEAB41}"/>
          </ac:spMkLst>
        </pc:spChg>
        <pc:spChg chg="mod">
          <ac:chgData name="Lucy Egan" userId="2d89adc526733e8f" providerId="LiveId" clId="{B2982E25-37ED-469F-8A9C-6D71A12F42A5}" dt="2023-02-07T23:19:45.929" v="2266"/>
          <ac:spMkLst>
            <pc:docMk/>
            <pc:sldMk cId="732912973" sldId="258"/>
            <ac:spMk id="12" creationId="{4339D013-83DE-566A-223B-4823AEDCAD14}"/>
          </ac:spMkLst>
        </pc:spChg>
        <pc:picChg chg="mod">
          <ac:chgData name="Lucy Egan" userId="2d89adc526733e8f" providerId="LiveId" clId="{B2982E25-37ED-469F-8A9C-6D71A12F42A5}" dt="2023-02-07T23:18:14.894" v="2262" actId="1076"/>
          <ac:picMkLst>
            <pc:docMk/>
            <pc:sldMk cId="732912973" sldId="258"/>
            <ac:picMk id="6" creationId="{5DF5368B-91AA-5A20-C015-0A795926083C}"/>
          </ac:picMkLst>
        </pc:picChg>
        <pc:picChg chg="mod">
          <ac:chgData name="Lucy Egan" userId="2d89adc526733e8f" providerId="LiveId" clId="{B2982E25-37ED-469F-8A9C-6D71A12F42A5}" dt="2023-02-07T23:17:47.151" v="2255" actId="1076"/>
          <ac:picMkLst>
            <pc:docMk/>
            <pc:sldMk cId="732912973" sldId="258"/>
            <ac:picMk id="9" creationId="{774CE4BB-6B89-293C-D44D-A6929EC717C7}"/>
          </ac:picMkLst>
        </pc:picChg>
      </pc:sldChg>
      <pc:sldChg chg="modSp mod">
        <pc:chgData name="Lucy Egan" userId="2d89adc526733e8f" providerId="LiveId" clId="{B2982E25-37ED-469F-8A9C-6D71A12F42A5}" dt="2023-02-08T08:03:14.963" v="2425" actId="20577"/>
        <pc:sldMkLst>
          <pc:docMk/>
          <pc:sldMk cId="4061428223" sldId="260"/>
        </pc:sldMkLst>
        <pc:spChg chg="mod">
          <ac:chgData name="Lucy Egan" userId="2d89adc526733e8f" providerId="LiveId" clId="{B2982E25-37ED-469F-8A9C-6D71A12F42A5}" dt="2023-02-08T08:03:14.963" v="2425" actId="20577"/>
          <ac:spMkLst>
            <pc:docMk/>
            <pc:sldMk cId="4061428223" sldId="260"/>
            <ac:spMk id="10" creationId="{5487C545-D301-3980-F077-9BFA56B7B23E}"/>
          </ac:spMkLst>
        </pc:spChg>
      </pc:sldChg>
      <pc:sldChg chg="delSp del mod">
        <pc:chgData name="Lucy Egan" userId="2d89adc526733e8f" providerId="LiveId" clId="{B2982E25-37ED-469F-8A9C-6D71A12F42A5}" dt="2023-02-07T21:58:24.601" v="1842" actId="2696"/>
        <pc:sldMkLst>
          <pc:docMk/>
          <pc:sldMk cId="735601780" sldId="262"/>
        </pc:sldMkLst>
        <pc:spChg chg="del">
          <ac:chgData name="Lucy Egan" userId="2d89adc526733e8f" providerId="LiveId" clId="{B2982E25-37ED-469F-8A9C-6D71A12F42A5}" dt="2023-02-07T21:58:18.291" v="1841" actId="478"/>
          <ac:spMkLst>
            <pc:docMk/>
            <pc:sldMk cId="735601780" sldId="262"/>
            <ac:spMk id="4" creationId="{3EDFFCFF-793F-643D-BD09-1442FB74DE08}"/>
          </ac:spMkLst>
        </pc:spChg>
      </pc:sldChg>
      <pc:sldChg chg="addSp modSp del mod">
        <pc:chgData name="Lucy Egan" userId="2d89adc526733e8f" providerId="LiveId" clId="{B2982E25-37ED-469F-8A9C-6D71A12F42A5}" dt="2023-02-08T08:45:35.265" v="3045" actId="2696"/>
        <pc:sldMkLst>
          <pc:docMk/>
          <pc:sldMk cId="587301189" sldId="263"/>
        </pc:sldMkLst>
        <pc:spChg chg="add mod">
          <ac:chgData name="Lucy Egan" userId="2d89adc526733e8f" providerId="LiveId" clId="{B2982E25-37ED-469F-8A9C-6D71A12F42A5}" dt="2023-02-07T23:14:08.897" v="2228" actId="1076"/>
          <ac:spMkLst>
            <pc:docMk/>
            <pc:sldMk cId="587301189" sldId="263"/>
            <ac:spMk id="3" creationId="{8F988229-263F-B114-3892-24BFB51289F3}"/>
          </ac:spMkLst>
        </pc:spChg>
        <pc:spChg chg="add mod">
          <ac:chgData name="Lucy Egan" userId="2d89adc526733e8f" providerId="LiveId" clId="{B2982E25-37ED-469F-8A9C-6D71A12F42A5}" dt="2023-02-07T23:17:01.061" v="2251" actId="20577"/>
          <ac:spMkLst>
            <pc:docMk/>
            <pc:sldMk cId="587301189" sldId="263"/>
            <ac:spMk id="4" creationId="{83636472-DDF8-46DD-DAD1-66A288C12DB3}"/>
          </ac:spMkLst>
        </pc:spChg>
        <pc:spChg chg="mod">
          <ac:chgData name="Lucy Egan" userId="2d89adc526733e8f" providerId="LiveId" clId="{B2982E25-37ED-469F-8A9C-6D71A12F42A5}" dt="2023-02-07T23:08:48.986" v="2095" actId="20577"/>
          <ac:spMkLst>
            <pc:docMk/>
            <pc:sldMk cId="587301189" sldId="263"/>
            <ac:spMk id="6" creationId="{99CFC3E7-8016-5032-642A-725FEA8E617A}"/>
          </ac:spMkLst>
        </pc:spChg>
        <pc:spChg chg="mod">
          <ac:chgData name="Lucy Egan" userId="2d89adc526733e8f" providerId="LiveId" clId="{B2982E25-37ED-469F-8A9C-6D71A12F42A5}" dt="2023-02-07T22:29:03.073" v="1847" actId="20577"/>
          <ac:spMkLst>
            <pc:docMk/>
            <pc:sldMk cId="587301189" sldId="263"/>
            <ac:spMk id="8" creationId="{C8375669-C8FE-7B16-5AE9-BC98BB5124B1}"/>
          </ac:spMkLst>
        </pc:spChg>
        <pc:spChg chg="mod">
          <ac:chgData name="Lucy Egan" userId="2d89adc526733e8f" providerId="LiveId" clId="{B2982E25-37ED-469F-8A9C-6D71A12F42A5}" dt="2023-02-07T16:10:33.618" v="542" actId="20577"/>
          <ac:spMkLst>
            <pc:docMk/>
            <pc:sldMk cId="587301189" sldId="263"/>
            <ac:spMk id="9" creationId="{78ABD984-D80E-A6BC-FD42-33657705BE8E}"/>
          </ac:spMkLst>
        </pc:spChg>
      </pc:sldChg>
      <pc:sldChg chg="addSp delSp modSp mod setBg">
        <pc:chgData name="Lucy Egan" userId="2d89adc526733e8f" providerId="LiveId" clId="{B2982E25-37ED-469F-8A9C-6D71A12F42A5}" dt="2023-02-07T23:12:59.094" v="2219" actId="1076"/>
        <pc:sldMkLst>
          <pc:docMk/>
          <pc:sldMk cId="795210931" sldId="264"/>
        </pc:sldMkLst>
        <pc:spChg chg="mod">
          <ac:chgData name="Lucy Egan" userId="2d89adc526733e8f" providerId="LiveId" clId="{B2982E25-37ED-469F-8A9C-6D71A12F42A5}" dt="2023-02-07T23:12:59.094" v="2219" actId="1076"/>
          <ac:spMkLst>
            <pc:docMk/>
            <pc:sldMk cId="795210931" sldId="264"/>
            <ac:spMk id="2" creationId="{8D4E967E-6920-5939-F789-8D59B8C4A49E}"/>
          </ac:spMkLst>
        </pc:spChg>
        <pc:spChg chg="add del mod">
          <ac:chgData name="Lucy Egan" userId="2d89adc526733e8f" providerId="LiveId" clId="{B2982E25-37ED-469F-8A9C-6D71A12F42A5}" dt="2023-02-07T23:12:54.045" v="2218" actId="478"/>
          <ac:spMkLst>
            <pc:docMk/>
            <pc:sldMk cId="795210931" sldId="264"/>
            <ac:spMk id="4" creationId="{031A272A-3394-5BB9-1BA6-E28308979A6D}"/>
          </ac:spMkLst>
        </pc:spChg>
        <pc:spChg chg="add">
          <ac:chgData name="Lucy Egan" userId="2d89adc526733e8f" providerId="LiveId" clId="{B2982E25-37ED-469F-8A9C-6D71A12F42A5}" dt="2023-02-07T19:03:22.753" v="565" actId="26606"/>
          <ac:spMkLst>
            <pc:docMk/>
            <pc:sldMk cId="795210931" sldId="264"/>
            <ac:spMk id="9" creationId="{13FE9996-7EAC-4679-B37D-C1045F42F954}"/>
          </ac:spMkLst>
        </pc:spChg>
        <pc:spChg chg="add">
          <ac:chgData name="Lucy Egan" userId="2d89adc526733e8f" providerId="LiveId" clId="{B2982E25-37ED-469F-8A9C-6D71A12F42A5}" dt="2023-02-07T19:03:22.753" v="565" actId="26606"/>
          <ac:spMkLst>
            <pc:docMk/>
            <pc:sldMk cId="795210931" sldId="264"/>
            <ac:spMk id="11" creationId="{761DF1FE-5CC8-43D2-A76C-93C76EEDE1E9}"/>
          </ac:spMkLst>
        </pc:spChg>
        <pc:spChg chg="add">
          <ac:chgData name="Lucy Egan" userId="2d89adc526733e8f" providerId="LiveId" clId="{B2982E25-37ED-469F-8A9C-6D71A12F42A5}" dt="2023-02-07T19:03:22.753" v="565" actId="26606"/>
          <ac:spMkLst>
            <pc:docMk/>
            <pc:sldMk cId="795210931" sldId="264"/>
            <ac:spMk id="15" creationId="{CECF0FC6-D57B-48B6-9036-F4FFD91A4B34}"/>
          </ac:spMkLst>
        </pc:spChg>
        <pc:spChg chg="add">
          <ac:chgData name="Lucy Egan" userId="2d89adc526733e8f" providerId="LiveId" clId="{B2982E25-37ED-469F-8A9C-6D71A12F42A5}" dt="2023-02-07T19:03:22.753" v="565" actId="26606"/>
          <ac:spMkLst>
            <pc:docMk/>
            <pc:sldMk cId="795210931" sldId="264"/>
            <ac:spMk id="17" creationId="{717A211C-5863-4303-AC3D-AEBFDF6D6A4C}"/>
          </ac:spMkLst>
        </pc:spChg>
        <pc:spChg chg="add">
          <ac:chgData name="Lucy Egan" userId="2d89adc526733e8f" providerId="LiveId" clId="{B2982E25-37ED-469F-8A9C-6D71A12F42A5}" dt="2023-02-07T19:03:22.753" v="565" actId="26606"/>
          <ac:spMkLst>
            <pc:docMk/>
            <pc:sldMk cId="795210931" sldId="264"/>
            <ac:spMk id="19" creationId="{087519CD-2FFF-42E3-BB0C-FEAA828BA5DB}"/>
          </ac:spMkLst>
        </pc:spChg>
        <pc:cxnChg chg="add">
          <ac:chgData name="Lucy Egan" userId="2d89adc526733e8f" providerId="LiveId" clId="{B2982E25-37ED-469F-8A9C-6D71A12F42A5}" dt="2023-02-07T19:03:22.753" v="565" actId="26606"/>
          <ac:cxnSpMkLst>
            <pc:docMk/>
            <pc:sldMk cId="795210931" sldId="264"/>
            <ac:cxnSpMk id="13" creationId="{E161BEBD-A23C-409E-ABC7-73F9EDC02F20}"/>
          </ac:cxnSpMkLst>
        </pc:cxnChg>
      </pc:sldChg>
      <pc:sldChg chg="addSp delSp modSp mod">
        <pc:chgData name="Lucy Egan" userId="2d89adc526733e8f" providerId="LiveId" clId="{B2982E25-37ED-469F-8A9C-6D71A12F42A5}" dt="2023-02-08T10:59:04.942" v="4374" actId="20577"/>
        <pc:sldMkLst>
          <pc:docMk/>
          <pc:sldMk cId="1665581988" sldId="265"/>
        </pc:sldMkLst>
        <pc:spChg chg="del mod">
          <ac:chgData name="Lucy Egan" userId="2d89adc526733e8f" providerId="LiveId" clId="{B2982E25-37ED-469F-8A9C-6D71A12F42A5}" dt="2023-02-08T09:13:02.844" v="3120" actId="478"/>
          <ac:spMkLst>
            <pc:docMk/>
            <pc:sldMk cId="1665581988" sldId="265"/>
            <ac:spMk id="4" creationId="{5913A022-504C-5C75-F94E-F46B0CB65D10}"/>
          </ac:spMkLst>
        </pc:spChg>
        <pc:spChg chg="add del mod">
          <ac:chgData name="Lucy Egan" userId="2d89adc526733e8f" providerId="LiveId" clId="{B2982E25-37ED-469F-8A9C-6D71A12F42A5}" dt="2023-02-08T07:57:10.812" v="2412" actId="478"/>
          <ac:spMkLst>
            <pc:docMk/>
            <pc:sldMk cId="1665581988" sldId="265"/>
            <ac:spMk id="5" creationId="{4D0572E9-B546-2761-FD25-4BAA76C2EFB1}"/>
          </ac:spMkLst>
        </pc:spChg>
        <pc:spChg chg="del mod">
          <ac:chgData name="Lucy Egan" userId="2d89adc526733e8f" providerId="LiveId" clId="{B2982E25-37ED-469F-8A9C-6D71A12F42A5}" dt="2023-02-07T23:06:43.993" v="2062" actId="478"/>
          <ac:spMkLst>
            <pc:docMk/>
            <pc:sldMk cId="1665581988" sldId="265"/>
            <ac:spMk id="6" creationId="{6C0A361C-A710-4DDE-8D1E-1041175027AF}"/>
          </ac:spMkLst>
        </pc:spChg>
        <pc:spChg chg="del mod">
          <ac:chgData name="Lucy Egan" userId="2d89adc526733e8f" providerId="LiveId" clId="{B2982E25-37ED-469F-8A9C-6D71A12F42A5}" dt="2023-02-07T23:07:18.175" v="2064" actId="478"/>
          <ac:spMkLst>
            <pc:docMk/>
            <pc:sldMk cId="1665581988" sldId="265"/>
            <ac:spMk id="8" creationId="{0D468CFE-FCCA-CAFB-61F3-1527BC8B2FD8}"/>
          </ac:spMkLst>
        </pc:spChg>
        <pc:spChg chg="add del mod">
          <ac:chgData name="Lucy Egan" userId="2d89adc526733e8f" providerId="LiveId" clId="{B2982E25-37ED-469F-8A9C-6D71A12F42A5}" dt="2023-02-07T22:35:20.156" v="1863" actId="478"/>
          <ac:spMkLst>
            <pc:docMk/>
            <pc:sldMk cId="1665581988" sldId="265"/>
            <ac:spMk id="9" creationId="{92217B9B-C48B-73C6-5628-6BB99DF006DA}"/>
          </ac:spMkLst>
        </pc:spChg>
        <pc:spChg chg="add del mod">
          <ac:chgData name="Lucy Egan" userId="2d89adc526733e8f" providerId="LiveId" clId="{B2982E25-37ED-469F-8A9C-6D71A12F42A5}" dt="2023-02-08T08:01:35.874" v="2418" actId="478"/>
          <ac:spMkLst>
            <pc:docMk/>
            <pc:sldMk cId="1665581988" sldId="265"/>
            <ac:spMk id="11" creationId="{4DEC9100-10BC-F9AF-E5BF-1B8C64B48DBE}"/>
          </ac:spMkLst>
        </pc:spChg>
        <pc:spChg chg="del mod">
          <ac:chgData name="Lucy Egan" userId="2d89adc526733e8f" providerId="LiveId" clId="{B2982E25-37ED-469F-8A9C-6D71A12F42A5}" dt="2023-02-08T07:54:57.660" v="2405" actId="478"/>
          <ac:spMkLst>
            <pc:docMk/>
            <pc:sldMk cId="1665581988" sldId="265"/>
            <ac:spMk id="12" creationId="{40D9EDB6-12E2-8575-377A-F07EE2146D52}"/>
          </ac:spMkLst>
        </pc:spChg>
        <pc:spChg chg="del">
          <ac:chgData name="Lucy Egan" userId="2d89adc526733e8f" providerId="LiveId" clId="{B2982E25-37ED-469F-8A9C-6D71A12F42A5}" dt="2023-02-07T23:14:29.797" v="2235" actId="478"/>
          <ac:spMkLst>
            <pc:docMk/>
            <pc:sldMk cId="1665581988" sldId="265"/>
            <ac:spMk id="14" creationId="{3B2E16C5-66A7-26CB-93E6-D4FE51B6F8BE}"/>
          </ac:spMkLst>
        </pc:spChg>
        <pc:spChg chg="add del mod">
          <ac:chgData name="Lucy Egan" userId="2d89adc526733e8f" providerId="LiveId" clId="{B2982E25-37ED-469F-8A9C-6D71A12F42A5}" dt="2023-02-08T08:01:11.260" v="2414" actId="478"/>
          <ac:spMkLst>
            <pc:docMk/>
            <pc:sldMk cId="1665581988" sldId="265"/>
            <ac:spMk id="15" creationId="{C8339835-7A0D-9F3A-9297-68EAA07405C1}"/>
          </ac:spMkLst>
        </pc:spChg>
        <pc:spChg chg="del mod">
          <ac:chgData name="Lucy Egan" userId="2d89adc526733e8f" providerId="LiveId" clId="{B2982E25-37ED-469F-8A9C-6D71A12F42A5}" dt="2023-02-08T09:13:01.032" v="3119" actId="478"/>
          <ac:spMkLst>
            <pc:docMk/>
            <pc:sldMk cId="1665581988" sldId="265"/>
            <ac:spMk id="16" creationId="{84B5BC4A-54D6-A8B5-AF07-4BC64DF8478B}"/>
          </ac:spMkLst>
        </pc:spChg>
        <pc:spChg chg="del mod">
          <ac:chgData name="Lucy Egan" userId="2d89adc526733e8f" providerId="LiveId" clId="{B2982E25-37ED-469F-8A9C-6D71A12F42A5}" dt="2023-02-08T07:54:18.421" v="2400" actId="478"/>
          <ac:spMkLst>
            <pc:docMk/>
            <pc:sldMk cId="1665581988" sldId="265"/>
            <ac:spMk id="18" creationId="{848CE055-5ED3-D3B7-7DF6-636172DCE03D}"/>
          </ac:spMkLst>
        </pc:spChg>
        <pc:spChg chg="add del mod">
          <ac:chgData name="Lucy Egan" userId="2d89adc526733e8f" providerId="LiveId" clId="{B2982E25-37ED-469F-8A9C-6D71A12F42A5}" dt="2023-02-08T09:15:28.992" v="3141"/>
          <ac:spMkLst>
            <pc:docMk/>
            <pc:sldMk cId="1665581988" sldId="265"/>
            <ac:spMk id="19" creationId="{861BCB33-43A5-138E-B862-DCAED5535A6D}"/>
          </ac:spMkLst>
        </pc:spChg>
        <pc:spChg chg="del mod">
          <ac:chgData name="Lucy Egan" userId="2d89adc526733e8f" providerId="LiveId" clId="{B2982E25-37ED-469F-8A9C-6D71A12F42A5}" dt="2023-02-08T09:14:14.904" v="3128"/>
          <ac:spMkLst>
            <pc:docMk/>
            <pc:sldMk cId="1665581988" sldId="265"/>
            <ac:spMk id="20" creationId="{CD822367-BBA7-C226-4D98-79967D9206A1}"/>
          </ac:spMkLst>
        </pc:spChg>
        <pc:spChg chg="del">
          <ac:chgData name="Lucy Egan" userId="2d89adc526733e8f" providerId="LiveId" clId="{B2982E25-37ED-469F-8A9C-6D71A12F42A5}" dt="2023-02-08T07:56:37.169" v="2407" actId="478"/>
          <ac:spMkLst>
            <pc:docMk/>
            <pc:sldMk cId="1665581988" sldId="265"/>
            <ac:spMk id="22" creationId="{8421C9E1-82FF-5B16-799E-118C2E8AAFEF}"/>
          </ac:spMkLst>
        </pc:spChg>
        <pc:spChg chg="add del">
          <ac:chgData name="Lucy Egan" userId="2d89adc526733e8f" providerId="LiveId" clId="{B2982E25-37ED-469F-8A9C-6D71A12F42A5}" dt="2023-02-08T07:54:16.224" v="2399" actId="478"/>
          <ac:spMkLst>
            <pc:docMk/>
            <pc:sldMk cId="1665581988" sldId="265"/>
            <ac:spMk id="23" creationId="{9DA960D4-EA75-DF15-08F7-BD5C5761F64F}"/>
          </ac:spMkLst>
        </pc:spChg>
        <pc:spChg chg="add del mod">
          <ac:chgData name="Lucy Egan" userId="2d89adc526733e8f" providerId="LiveId" clId="{B2982E25-37ED-469F-8A9C-6D71A12F42A5}" dt="2023-02-08T09:14:14.905" v="3130"/>
          <ac:spMkLst>
            <pc:docMk/>
            <pc:sldMk cId="1665581988" sldId="265"/>
            <ac:spMk id="25" creationId="{6C69CD92-45EC-9448-3A55-DD52B3E60A95}"/>
          </ac:spMkLst>
        </pc:spChg>
        <pc:spChg chg="add del mod">
          <ac:chgData name="Lucy Egan" userId="2d89adc526733e8f" providerId="LiveId" clId="{B2982E25-37ED-469F-8A9C-6D71A12F42A5}" dt="2023-02-08T09:15:28.995" v="3145"/>
          <ac:spMkLst>
            <pc:docMk/>
            <pc:sldMk cId="1665581988" sldId="265"/>
            <ac:spMk id="27" creationId="{0B024FFD-733B-6E0E-C0C2-2B313C0FEF86}"/>
          </ac:spMkLst>
        </pc:spChg>
        <pc:spChg chg="add del mod">
          <ac:chgData name="Lucy Egan" userId="2d89adc526733e8f" providerId="LiveId" clId="{B2982E25-37ED-469F-8A9C-6D71A12F42A5}" dt="2023-02-08T09:15:28.996" v="3149"/>
          <ac:spMkLst>
            <pc:docMk/>
            <pc:sldMk cId="1665581988" sldId="265"/>
            <ac:spMk id="29" creationId="{15946EBA-5E38-31F7-904B-C552C02B6670}"/>
          </ac:spMkLst>
        </pc:spChg>
        <pc:spChg chg="add del mod">
          <ac:chgData name="Lucy Egan" userId="2d89adc526733e8f" providerId="LiveId" clId="{B2982E25-37ED-469F-8A9C-6D71A12F42A5}" dt="2023-02-08T09:14:14.901" v="3126" actId="478"/>
          <ac:spMkLst>
            <pc:docMk/>
            <pc:sldMk cId="1665581988" sldId="265"/>
            <ac:spMk id="31" creationId="{AAFD54D6-5878-B73E-6B0F-069D89CEF23E}"/>
          </ac:spMkLst>
        </pc:spChg>
        <pc:spChg chg="add del mod">
          <ac:chgData name="Lucy Egan" userId="2d89adc526733e8f" providerId="LiveId" clId="{B2982E25-37ED-469F-8A9C-6D71A12F42A5}" dt="2023-02-08T09:15:31.455" v="3150" actId="478"/>
          <ac:spMkLst>
            <pc:docMk/>
            <pc:sldMk cId="1665581988" sldId="265"/>
            <ac:spMk id="33" creationId="{4F18FF73-EB06-FAC2-438F-756384CE71CE}"/>
          </ac:spMkLst>
        </pc:spChg>
        <pc:spChg chg="add del mod">
          <ac:chgData name="Lucy Egan" userId="2d89adc526733e8f" providerId="LiveId" clId="{B2982E25-37ED-469F-8A9C-6D71A12F42A5}" dt="2023-02-08T08:01:34.071" v="2417" actId="478"/>
          <ac:spMkLst>
            <pc:docMk/>
            <pc:sldMk cId="1665581988" sldId="265"/>
            <ac:spMk id="35" creationId="{E08D9625-40FF-5AAA-E04B-62B8713EA5EE}"/>
          </ac:spMkLst>
        </pc:spChg>
        <pc:spChg chg="add del mod">
          <ac:chgData name="Lucy Egan" userId="2d89adc526733e8f" providerId="LiveId" clId="{B2982E25-37ED-469F-8A9C-6D71A12F42A5}" dt="2023-02-08T09:15:28.995" v="3147"/>
          <ac:spMkLst>
            <pc:docMk/>
            <pc:sldMk cId="1665581988" sldId="265"/>
            <ac:spMk id="37" creationId="{36536751-BB5E-879C-5B08-8B6E1980063A}"/>
          </ac:spMkLst>
        </pc:spChg>
        <pc:spChg chg="add del mod">
          <ac:chgData name="Lucy Egan" userId="2d89adc526733e8f" providerId="LiveId" clId="{B2982E25-37ED-469F-8A9C-6D71A12F42A5}" dt="2023-02-08T09:15:28.993" v="3143"/>
          <ac:spMkLst>
            <pc:docMk/>
            <pc:sldMk cId="1665581988" sldId="265"/>
            <ac:spMk id="39" creationId="{E870EDCA-1646-B405-60C3-368132407358}"/>
          </ac:spMkLst>
        </pc:spChg>
        <pc:spChg chg="add del mod">
          <ac:chgData name="Lucy Egan" userId="2d89adc526733e8f" providerId="LiveId" clId="{B2982E25-37ED-469F-8A9C-6D71A12F42A5}" dt="2023-02-08T09:15:34.476" v="3151" actId="478"/>
          <ac:spMkLst>
            <pc:docMk/>
            <pc:sldMk cId="1665581988" sldId="265"/>
            <ac:spMk id="41" creationId="{5E594352-DF3D-A8BB-0ADD-476C749B3275}"/>
          </ac:spMkLst>
        </pc:spChg>
        <pc:spChg chg="add mod">
          <ac:chgData name="Lucy Egan" userId="2d89adc526733e8f" providerId="LiveId" clId="{B2982E25-37ED-469F-8A9C-6D71A12F42A5}" dt="2023-02-08T10:59:04.942" v="4374" actId="20577"/>
          <ac:spMkLst>
            <pc:docMk/>
            <pc:sldMk cId="1665581988" sldId="265"/>
            <ac:spMk id="43" creationId="{EE7E8C80-A6FA-C3BD-37A3-876E74ECC087}"/>
          </ac:spMkLst>
        </pc:spChg>
      </pc:sldChg>
      <pc:sldChg chg="addSp delSp modSp mod">
        <pc:chgData name="Lucy Egan" userId="2d89adc526733e8f" providerId="LiveId" clId="{B2982E25-37ED-469F-8A9C-6D71A12F42A5}" dt="2023-02-08T11:06:10.895" v="4506" actId="20577"/>
        <pc:sldMkLst>
          <pc:docMk/>
          <pc:sldMk cId="1605455640" sldId="266"/>
        </pc:sldMkLst>
        <pc:spChg chg="add del mod">
          <ac:chgData name="Lucy Egan" userId="2d89adc526733e8f" providerId="LiveId" clId="{B2982E25-37ED-469F-8A9C-6D71A12F42A5}" dt="2023-02-08T08:19:09.107" v="2626" actId="478"/>
          <ac:spMkLst>
            <pc:docMk/>
            <pc:sldMk cId="1605455640" sldId="266"/>
            <ac:spMk id="2" creationId="{569C6309-2096-76F3-0A3D-178D79896C53}"/>
          </ac:spMkLst>
        </pc:spChg>
        <pc:spChg chg="mod">
          <ac:chgData name="Lucy Egan" userId="2d89adc526733e8f" providerId="LiveId" clId="{B2982E25-37ED-469F-8A9C-6D71A12F42A5}" dt="2023-02-08T10:49:35.750" v="4338" actId="1076"/>
          <ac:spMkLst>
            <pc:docMk/>
            <pc:sldMk cId="1605455640" sldId="266"/>
            <ac:spMk id="5" creationId="{8EDB6E70-7686-624B-E92C-619A0DCA44DF}"/>
          </ac:spMkLst>
        </pc:spChg>
        <pc:spChg chg="add del mod">
          <ac:chgData name="Lucy Egan" userId="2d89adc526733e8f" providerId="LiveId" clId="{B2982E25-37ED-469F-8A9C-6D71A12F42A5}" dt="2023-02-08T09:16:27.318" v="3167"/>
          <ac:spMkLst>
            <pc:docMk/>
            <pc:sldMk cId="1605455640" sldId="266"/>
            <ac:spMk id="6" creationId="{5641AFF2-122B-5911-6741-A0BCBE94D82C}"/>
          </ac:spMkLst>
        </pc:spChg>
        <pc:spChg chg="mod">
          <ac:chgData name="Lucy Egan" userId="2d89adc526733e8f" providerId="LiveId" clId="{B2982E25-37ED-469F-8A9C-6D71A12F42A5}" dt="2023-02-08T11:06:10.895" v="4506" actId="20577"/>
          <ac:spMkLst>
            <pc:docMk/>
            <pc:sldMk cId="1605455640" sldId="266"/>
            <ac:spMk id="9" creationId="{DA086C74-2B8D-969A-BEB0-5E3F33CEAD53}"/>
          </ac:spMkLst>
        </pc:spChg>
      </pc:sldChg>
      <pc:sldChg chg="addSp delSp modSp new mod ord setBg">
        <pc:chgData name="Lucy Egan" userId="2d89adc526733e8f" providerId="LiveId" clId="{B2982E25-37ED-469F-8A9C-6D71A12F42A5}" dt="2023-02-07T23:12:07.248" v="2212" actId="404"/>
        <pc:sldMkLst>
          <pc:docMk/>
          <pc:sldMk cId="2246828704" sldId="267"/>
        </pc:sldMkLst>
        <pc:spChg chg="add mod">
          <ac:chgData name="Lucy Egan" userId="2d89adc526733e8f" providerId="LiveId" clId="{B2982E25-37ED-469F-8A9C-6D71A12F42A5}" dt="2023-02-07T19:22:14.905" v="848" actId="26606"/>
          <ac:spMkLst>
            <pc:docMk/>
            <pc:sldMk cId="2246828704" sldId="267"/>
            <ac:spMk id="2" creationId="{2A705541-6537-9F33-B794-36484323BBD2}"/>
          </ac:spMkLst>
        </pc:spChg>
        <pc:spChg chg="add mod">
          <ac:chgData name="Lucy Egan" userId="2d89adc526733e8f" providerId="LiveId" clId="{B2982E25-37ED-469F-8A9C-6D71A12F42A5}" dt="2023-02-07T19:47:56.529" v="1070" actId="1076"/>
          <ac:spMkLst>
            <pc:docMk/>
            <pc:sldMk cId="2246828704" sldId="267"/>
            <ac:spMk id="5" creationId="{569E2E00-55C6-5430-D251-CF1B6E83E2B7}"/>
          </ac:spMkLst>
        </pc:spChg>
        <pc:spChg chg="add del mod">
          <ac:chgData name="Lucy Egan" userId="2d89adc526733e8f" providerId="LiveId" clId="{B2982E25-37ED-469F-8A9C-6D71A12F42A5}" dt="2023-02-07T19:06:06.310" v="611"/>
          <ac:spMkLst>
            <pc:docMk/>
            <pc:sldMk cId="2246828704" sldId="267"/>
            <ac:spMk id="6" creationId="{8EBA476A-E367-185D-9625-9C1A39376B4D}"/>
          </ac:spMkLst>
        </pc:spChg>
        <pc:spChg chg="add mod">
          <ac:chgData name="Lucy Egan" userId="2d89adc526733e8f" providerId="LiveId" clId="{B2982E25-37ED-469F-8A9C-6D71A12F42A5}" dt="2023-02-07T22:55:13.634" v="2057" actId="1076"/>
          <ac:spMkLst>
            <pc:docMk/>
            <pc:sldMk cId="2246828704" sldId="267"/>
            <ac:spMk id="10" creationId="{D44F97DD-3450-682C-2064-C9E1D1DB4C47}"/>
          </ac:spMkLst>
        </pc:spChg>
        <pc:spChg chg="add mod">
          <ac:chgData name="Lucy Egan" userId="2d89adc526733e8f" providerId="LiveId" clId="{B2982E25-37ED-469F-8A9C-6D71A12F42A5}" dt="2023-02-07T23:12:01.488" v="2209" actId="20577"/>
          <ac:spMkLst>
            <pc:docMk/>
            <pc:sldMk cId="2246828704" sldId="267"/>
            <ac:spMk id="11" creationId="{6BBE5EC6-9301-DCBF-25B6-8BCAA7C34A5C}"/>
          </ac:spMkLst>
        </pc:spChg>
        <pc:spChg chg="add del">
          <ac:chgData name="Lucy Egan" userId="2d89adc526733e8f" providerId="LiveId" clId="{B2982E25-37ED-469F-8A9C-6D71A12F42A5}" dt="2023-02-07T19:21:53.396" v="840" actId="26606"/>
          <ac:spMkLst>
            <pc:docMk/>
            <pc:sldMk cId="2246828704" sldId="267"/>
            <ac:spMk id="13" creationId="{796CD800-C8BF-41B5-983A-3B3D95FA99E5}"/>
          </ac:spMkLst>
        </pc:spChg>
        <pc:spChg chg="add del">
          <ac:chgData name="Lucy Egan" userId="2d89adc526733e8f" providerId="LiveId" clId="{B2982E25-37ED-469F-8A9C-6D71A12F42A5}" dt="2023-02-07T19:21:53.396" v="840" actId="26606"/>
          <ac:spMkLst>
            <pc:docMk/>
            <pc:sldMk cId="2246828704" sldId="267"/>
            <ac:spMk id="15" creationId="{ED36A27B-61AE-4AA1-8BD6-7310E072D89D}"/>
          </ac:spMkLst>
        </pc:spChg>
        <pc:spChg chg="add mod">
          <ac:chgData name="Lucy Egan" userId="2d89adc526733e8f" providerId="LiveId" clId="{B2982E25-37ED-469F-8A9C-6D71A12F42A5}" dt="2023-02-07T22:55:18.082" v="2058" actId="1076"/>
          <ac:spMkLst>
            <pc:docMk/>
            <pc:sldMk cId="2246828704" sldId="267"/>
            <ac:spMk id="16" creationId="{53C77F0D-D86A-8F7B-957E-A6B5C2E6FCB1}"/>
          </ac:spMkLst>
        </pc:spChg>
        <pc:spChg chg="add del">
          <ac:chgData name="Lucy Egan" userId="2d89adc526733e8f" providerId="LiveId" clId="{B2982E25-37ED-469F-8A9C-6D71A12F42A5}" dt="2023-02-07T19:21:53.396" v="840" actId="26606"/>
          <ac:spMkLst>
            <pc:docMk/>
            <pc:sldMk cId="2246828704" sldId="267"/>
            <ac:spMk id="19" creationId="{20E9A622-9996-4927-BBCD-AEE2687BEDAD}"/>
          </ac:spMkLst>
        </pc:spChg>
        <pc:spChg chg="add mod">
          <ac:chgData name="Lucy Egan" userId="2d89adc526733e8f" providerId="LiveId" clId="{B2982E25-37ED-469F-8A9C-6D71A12F42A5}" dt="2023-02-07T23:10:25.598" v="2180" actId="1076"/>
          <ac:spMkLst>
            <pc:docMk/>
            <pc:sldMk cId="2246828704" sldId="267"/>
            <ac:spMk id="20" creationId="{A795595B-84C1-5B33-8928-B88E1CE9F832}"/>
          </ac:spMkLst>
        </pc:spChg>
        <pc:spChg chg="add del">
          <ac:chgData name="Lucy Egan" userId="2d89adc526733e8f" providerId="LiveId" clId="{B2982E25-37ED-469F-8A9C-6D71A12F42A5}" dt="2023-02-07T19:21:53.396" v="840" actId="26606"/>
          <ac:spMkLst>
            <pc:docMk/>
            <pc:sldMk cId="2246828704" sldId="267"/>
            <ac:spMk id="21" creationId="{51DE3FC3-BAC1-4105-9620-4FB64EDCE876}"/>
          </ac:spMkLst>
        </pc:spChg>
        <pc:spChg chg="add mod">
          <ac:chgData name="Lucy Egan" userId="2d89adc526733e8f" providerId="LiveId" clId="{B2982E25-37ED-469F-8A9C-6D71A12F42A5}" dt="2023-02-07T23:12:07.248" v="2212" actId="404"/>
          <ac:spMkLst>
            <pc:docMk/>
            <pc:sldMk cId="2246828704" sldId="267"/>
            <ac:spMk id="22" creationId="{2C3E4B29-B103-C796-88AE-F20073E41760}"/>
          </ac:spMkLst>
        </pc:spChg>
        <pc:spChg chg="add del">
          <ac:chgData name="Lucy Egan" userId="2d89adc526733e8f" providerId="LiveId" clId="{B2982E25-37ED-469F-8A9C-6D71A12F42A5}" dt="2023-02-07T19:21:53.396" v="840" actId="26606"/>
          <ac:spMkLst>
            <pc:docMk/>
            <pc:sldMk cId="2246828704" sldId="267"/>
            <ac:spMk id="23" creationId="{CEF02B21-6D04-4A6A-B03E-CF7642D59161}"/>
          </ac:spMkLst>
        </pc:spChg>
        <pc:spChg chg="add del">
          <ac:chgData name="Lucy Egan" userId="2d89adc526733e8f" providerId="LiveId" clId="{B2982E25-37ED-469F-8A9C-6D71A12F42A5}" dt="2023-02-07T19:21:53.396" v="840" actId="26606"/>
          <ac:spMkLst>
            <pc:docMk/>
            <pc:sldMk cId="2246828704" sldId="267"/>
            <ac:spMk id="25" creationId="{97E39010-823C-439A-B438-FEEDF549083C}"/>
          </ac:spMkLst>
        </pc:spChg>
        <pc:spChg chg="add del">
          <ac:chgData name="Lucy Egan" userId="2d89adc526733e8f" providerId="LiveId" clId="{B2982E25-37ED-469F-8A9C-6D71A12F42A5}" dt="2023-02-07T19:22:14.905" v="848" actId="26606"/>
          <ac:spMkLst>
            <pc:docMk/>
            <pc:sldMk cId="2246828704" sldId="267"/>
            <ac:spMk id="27" creationId="{7C2DC10F-CD76-43DC-9E0B-CB291F740C0F}"/>
          </ac:spMkLst>
        </pc:spChg>
        <pc:spChg chg="add del">
          <ac:chgData name="Lucy Egan" userId="2d89adc526733e8f" providerId="LiveId" clId="{B2982E25-37ED-469F-8A9C-6D71A12F42A5}" dt="2023-02-07T19:22:14.905" v="848" actId="26606"/>
          <ac:spMkLst>
            <pc:docMk/>
            <pc:sldMk cId="2246828704" sldId="267"/>
            <ac:spMk id="28" creationId="{1C18170A-08B7-4230-A012-B24C20E39391}"/>
          </ac:spMkLst>
        </pc:spChg>
        <pc:spChg chg="add del">
          <ac:chgData name="Lucy Egan" userId="2d89adc526733e8f" providerId="LiveId" clId="{B2982E25-37ED-469F-8A9C-6D71A12F42A5}" dt="2023-02-07T19:22:14.905" v="848" actId="26606"/>
          <ac:spMkLst>
            <pc:docMk/>
            <pc:sldMk cId="2246828704" sldId="267"/>
            <ac:spMk id="30" creationId="{E5958DBC-F4DA-42A8-8C52-860179790ECD}"/>
          </ac:spMkLst>
        </pc:spChg>
        <pc:spChg chg="add del">
          <ac:chgData name="Lucy Egan" userId="2d89adc526733e8f" providerId="LiveId" clId="{B2982E25-37ED-469F-8A9C-6D71A12F42A5}" dt="2023-02-07T19:22:14.905" v="848" actId="26606"/>
          <ac:spMkLst>
            <pc:docMk/>
            <pc:sldMk cId="2246828704" sldId="267"/>
            <ac:spMk id="32" creationId="{51DDD252-D7C8-4CE5-9C61-D60D722BC217}"/>
          </ac:spMkLst>
        </pc:spChg>
        <pc:spChg chg="add del">
          <ac:chgData name="Lucy Egan" userId="2d89adc526733e8f" providerId="LiveId" clId="{B2982E25-37ED-469F-8A9C-6D71A12F42A5}" dt="2023-02-07T19:22:14.905" v="848" actId="26606"/>
          <ac:spMkLst>
            <pc:docMk/>
            <pc:sldMk cId="2246828704" sldId="267"/>
            <ac:spMk id="33" creationId="{2FBD75F5-C49C-4F6A-8D43-7A5939C23307}"/>
          </ac:spMkLst>
        </pc:spChg>
        <pc:picChg chg="add mod ord modCrop">
          <ac:chgData name="Lucy Egan" userId="2d89adc526733e8f" providerId="LiveId" clId="{B2982E25-37ED-469F-8A9C-6D71A12F42A5}" dt="2023-02-07T22:55:07.489" v="2055" actId="14100"/>
          <ac:picMkLst>
            <pc:docMk/>
            <pc:sldMk cId="2246828704" sldId="267"/>
            <ac:picMk id="4" creationId="{259026B9-CA66-B558-AB1C-60FCA993A837}"/>
          </ac:picMkLst>
        </pc:picChg>
        <pc:picChg chg="add mod ord modCrop">
          <ac:chgData name="Lucy Egan" userId="2d89adc526733e8f" providerId="LiveId" clId="{B2982E25-37ED-469F-8A9C-6D71A12F42A5}" dt="2023-02-07T21:59:37.330" v="1844" actId="1076"/>
          <ac:picMkLst>
            <pc:docMk/>
            <pc:sldMk cId="2246828704" sldId="267"/>
            <ac:picMk id="8" creationId="{6ED844C1-B9CB-A20B-637E-CC078C7F7A28}"/>
          </ac:picMkLst>
        </pc:picChg>
        <pc:picChg chg="add mod modCrop">
          <ac:chgData name="Lucy Egan" userId="2d89adc526733e8f" providerId="LiveId" clId="{B2982E25-37ED-469F-8A9C-6D71A12F42A5}" dt="2023-02-07T19:47:48.258" v="1069" actId="1076"/>
          <ac:picMkLst>
            <pc:docMk/>
            <pc:sldMk cId="2246828704" sldId="267"/>
            <ac:picMk id="14" creationId="{B2D70FA3-52FD-004D-810C-05A0F9DAD612}"/>
          </ac:picMkLst>
        </pc:picChg>
        <pc:cxnChg chg="add del">
          <ac:chgData name="Lucy Egan" userId="2d89adc526733e8f" providerId="LiveId" clId="{B2982E25-37ED-469F-8A9C-6D71A12F42A5}" dt="2023-02-07T19:21:53.396" v="840" actId="26606"/>
          <ac:cxnSpMkLst>
            <pc:docMk/>
            <pc:sldMk cId="2246828704" sldId="267"/>
            <ac:cxnSpMk id="17" creationId="{511BC4C5-EB16-4C0B-83E6-96A39848CF19}"/>
          </ac:cxnSpMkLst>
        </pc:cxnChg>
        <pc:cxnChg chg="add del">
          <ac:chgData name="Lucy Egan" userId="2d89adc526733e8f" providerId="LiveId" clId="{B2982E25-37ED-469F-8A9C-6D71A12F42A5}" dt="2023-02-07T19:22:14.905" v="848" actId="26606"/>
          <ac:cxnSpMkLst>
            <pc:docMk/>
            <pc:sldMk cId="2246828704" sldId="267"/>
            <ac:cxnSpMk id="29" creationId="{52188B95-E375-4977-9E9C-E28CE956F6EB}"/>
          </ac:cxnSpMkLst>
        </pc:cxnChg>
        <pc:cxnChg chg="add del">
          <ac:chgData name="Lucy Egan" userId="2d89adc526733e8f" providerId="LiveId" clId="{B2982E25-37ED-469F-8A9C-6D71A12F42A5}" dt="2023-02-07T19:22:14.905" v="848" actId="26606"/>
          <ac:cxnSpMkLst>
            <pc:docMk/>
            <pc:sldMk cId="2246828704" sldId="267"/>
            <ac:cxnSpMk id="31" creationId="{79FCC9A9-2031-4283-9B27-34B62BB7F305}"/>
          </ac:cxnSpMkLst>
        </pc:cxnChg>
      </pc:sldChg>
      <pc:sldChg chg="addSp modSp new mod">
        <pc:chgData name="Lucy Egan" userId="2d89adc526733e8f" providerId="LiveId" clId="{B2982E25-37ED-469F-8A9C-6D71A12F42A5}" dt="2023-02-08T09:19:09.261" v="3173" actId="313"/>
        <pc:sldMkLst>
          <pc:docMk/>
          <pc:sldMk cId="307025561" sldId="268"/>
        </pc:sldMkLst>
        <pc:spChg chg="add mod">
          <ac:chgData name="Lucy Egan" userId="2d89adc526733e8f" providerId="LiveId" clId="{B2982E25-37ED-469F-8A9C-6D71A12F42A5}" dt="2023-02-08T09:19:09.261" v="3173" actId="313"/>
          <ac:spMkLst>
            <pc:docMk/>
            <pc:sldMk cId="307025561" sldId="268"/>
            <ac:spMk id="2" creationId="{8647E64F-2657-71DC-54F8-51573F4B06E7}"/>
          </ac:spMkLst>
        </pc:spChg>
        <pc:spChg chg="add mod">
          <ac:chgData name="Lucy Egan" userId="2d89adc526733e8f" providerId="LiveId" clId="{B2982E25-37ED-469F-8A9C-6D71A12F42A5}" dt="2023-02-07T19:05:14.243" v="608" actId="1076"/>
          <ac:spMkLst>
            <pc:docMk/>
            <pc:sldMk cId="307025561" sldId="268"/>
            <ac:spMk id="3" creationId="{7828B973-72FB-90B5-3B31-70D55578F448}"/>
          </ac:spMkLst>
        </pc:spChg>
        <pc:spChg chg="add mod">
          <ac:chgData name="Lucy Egan" userId="2d89adc526733e8f" providerId="LiveId" clId="{B2982E25-37ED-469F-8A9C-6D71A12F42A5}" dt="2023-02-08T08:15:54.638" v="2505" actId="12"/>
          <ac:spMkLst>
            <pc:docMk/>
            <pc:sldMk cId="307025561" sldId="268"/>
            <ac:spMk id="4" creationId="{BDFE58D5-4C6A-9728-FF00-07F1097D1C35}"/>
          </ac:spMkLst>
        </pc:spChg>
        <pc:spChg chg="add mod">
          <ac:chgData name="Lucy Egan" userId="2d89adc526733e8f" providerId="LiveId" clId="{B2982E25-37ED-469F-8A9C-6D71A12F42A5}" dt="2023-02-07T23:12:45.121" v="2217" actId="1076"/>
          <ac:spMkLst>
            <pc:docMk/>
            <pc:sldMk cId="307025561" sldId="268"/>
            <ac:spMk id="5" creationId="{DCCB8DDE-62D9-559B-9C85-483FEEC6E1A3}"/>
          </ac:spMkLst>
        </pc:spChg>
        <pc:spChg chg="add mod">
          <ac:chgData name="Lucy Egan" userId="2d89adc526733e8f" providerId="LiveId" clId="{B2982E25-37ED-469F-8A9C-6D71A12F42A5}" dt="2023-02-08T08:46:13.572" v="3049" actId="1076"/>
          <ac:spMkLst>
            <pc:docMk/>
            <pc:sldMk cId="307025561" sldId="268"/>
            <ac:spMk id="6" creationId="{A6D4C246-12F3-8EE1-8D72-EB35581CAC7B}"/>
          </ac:spMkLst>
        </pc:spChg>
      </pc:sldChg>
      <pc:sldChg chg="addSp delSp modSp new mod ord">
        <pc:chgData name="Lucy Egan" userId="2d89adc526733e8f" providerId="LiveId" clId="{B2982E25-37ED-469F-8A9C-6D71A12F42A5}" dt="2023-02-08T08:55:27.848" v="3052"/>
        <pc:sldMkLst>
          <pc:docMk/>
          <pc:sldMk cId="1327692311" sldId="269"/>
        </pc:sldMkLst>
        <pc:spChg chg="add mod">
          <ac:chgData name="Lucy Egan" userId="2d89adc526733e8f" providerId="LiveId" clId="{B2982E25-37ED-469F-8A9C-6D71A12F42A5}" dt="2023-02-07T20:30:12.502" v="1074" actId="12"/>
          <ac:spMkLst>
            <pc:docMk/>
            <pc:sldMk cId="1327692311" sldId="269"/>
            <ac:spMk id="2" creationId="{5340ABA7-B9D6-7353-C6F5-6BFBCBFB7B9C}"/>
          </ac:spMkLst>
        </pc:spChg>
        <pc:spChg chg="add mod">
          <ac:chgData name="Lucy Egan" userId="2d89adc526733e8f" providerId="LiveId" clId="{B2982E25-37ED-469F-8A9C-6D71A12F42A5}" dt="2023-02-08T08:40:38.594" v="2844" actId="1076"/>
          <ac:spMkLst>
            <pc:docMk/>
            <pc:sldMk cId="1327692311" sldId="269"/>
            <ac:spMk id="3" creationId="{A9EA8927-47D0-ED14-444C-C4221B1329FF}"/>
          </ac:spMkLst>
        </pc:spChg>
        <pc:spChg chg="add mod">
          <ac:chgData name="Lucy Egan" userId="2d89adc526733e8f" providerId="LiveId" clId="{B2982E25-37ED-469F-8A9C-6D71A12F42A5}" dt="2023-02-08T08:36:40.631" v="2787" actId="1076"/>
          <ac:spMkLst>
            <pc:docMk/>
            <pc:sldMk cId="1327692311" sldId="269"/>
            <ac:spMk id="8" creationId="{8E370458-B779-342E-7CE7-153C2EC9941F}"/>
          </ac:spMkLst>
        </pc:spChg>
        <pc:spChg chg="add mod">
          <ac:chgData name="Lucy Egan" userId="2d89adc526733e8f" providerId="LiveId" clId="{B2982E25-37ED-469F-8A9C-6D71A12F42A5}" dt="2023-02-07T22:54:25.380" v="2050" actId="20577"/>
          <ac:spMkLst>
            <pc:docMk/>
            <pc:sldMk cId="1327692311" sldId="269"/>
            <ac:spMk id="10" creationId="{CC87D66C-6D1B-FCFA-451B-8583D8A62C0D}"/>
          </ac:spMkLst>
        </pc:spChg>
        <pc:spChg chg="add del mod">
          <ac:chgData name="Lucy Egan" userId="2d89adc526733e8f" providerId="LiveId" clId="{B2982E25-37ED-469F-8A9C-6D71A12F42A5}" dt="2023-02-08T08:55:27.848" v="3052"/>
          <ac:spMkLst>
            <pc:docMk/>
            <pc:sldMk cId="1327692311" sldId="269"/>
            <ac:spMk id="12" creationId="{1E8C6167-4F56-88B2-9B90-6B26D1555930}"/>
          </ac:spMkLst>
        </pc:spChg>
        <pc:spChg chg="add mod">
          <ac:chgData name="Lucy Egan" userId="2d89adc526733e8f" providerId="LiveId" clId="{B2982E25-37ED-469F-8A9C-6D71A12F42A5}" dt="2023-02-08T08:45:30.401" v="3044" actId="1076"/>
          <ac:spMkLst>
            <pc:docMk/>
            <pc:sldMk cId="1327692311" sldId="269"/>
            <ac:spMk id="15" creationId="{5DDBD62F-9F5F-BECC-F635-BA4B9E3744C3}"/>
          </ac:spMkLst>
        </pc:spChg>
        <pc:spChg chg="add mod">
          <ac:chgData name="Lucy Egan" userId="2d89adc526733e8f" providerId="LiveId" clId="{B2982E25-37ED-469F-8A9C-6D71A12F42A5}" dt="2023-02-08T08:45:17.131" v="3040" actId="1076"/>
          <ac:spMkLst>
            <pc:docMk/>
            <pc:sldMk cId="1327692311" sldId="269"/>
            <ac:spMk id="17" creationId="{425648DF-49FB-11CD-3209-1D61A7C41457}"/>
          </ac:spMkLst>
        </pc:spChg>
        <pc:spChg chg="add mod">
          <ac:chgData name="Lucy Egan" userId="2d89adc526733e8f" providerId="LiveId" clId="{B2982E25-37ED-469F-8A9C-6D71A12F42A5}" dt="2023-02-08T08:45:14.335" v="3039" actId="1076"/>
          <ac:spMkLst>
            <pc:docMk/>
            <pc:sldMk cId="1327692311" sldId="269"/>
            <ac:spMk id="18" creationId="{A1F81BD7-D283-17E9-2BBA-E02F3EE82685}"/>
          </ac:spMkLst>
        </pc:spChg>
        <pc:picChg chg="add del mod modCrop">
          <ac:chgData name="Lucy Egan" userId="2d89adc526733e8f" providerId="LiveId" clId="{B2982E25-37ED-469F-8A9C-6D71A12F42A5}" dt="2023-02-07T22:34:57.960" v="1859" actId="478"/>
          <ac:picMkLst>
            <pc:docMk/>
            <pc:sldMk cId="1327692311" sldId="269"/>
            <ac:picMk id="5" creationId="{BCF6BB0F-39FA-A82C-CE40-26AF4B228FBB}"/>
          </ac:picMkLst>
        </pc:picChg>
        <pc:picChg chg="add mod modCrop">
          <ac:chgData name="Lucy Egan" userId="2d89adc526733e8f" providerId="LiveId" clId="{B2982E25-37ED-469F-8A9C-6D71A12F42A5}" dt="2023-02-08T08:36:36.225" v="2786" actId="14100"/>
          <ac:picMkLst>
            <pc:docMk/>
            <pc:sldMk cId="1327692311" sldId="269"/>
            <ac:picMk id="7" creationId="{57C13C84-33BC-F8E4-8FC9-044E094D1DF0}"/>
          </ac:picMkLst>
        </pc:picChg>
        <pc:picChg chg="add mod">
          <ac:chgData name="Lucy Egan" userId="2d89adc526733e8f" providerId="LiveId" clId="{B2982E25-37ED-469F-8A9C-6D71A12F42A5}" dt="2023-02-08T08:45:07.335" v="3038" actId="1076"/>
          <ac:picMkLst>
            <pc:docMk/>
            <pc:sldMk cId="1327692311" sldId="269"/>
            <ac:picMk id="13" creationId="{A224629B-16B3-4CC3-4D26-25C2BA0CD2AF}"/>
          </ac:picMkLst>
        </pc:picChg>
        <pc:picChg chg="add mod">
          <ac:chgData name="Lucy Egan" userId="2d89adc526733e8f" providerId="LiveId" clId="{B2982E25-37ED-469F-8A9C-6D71A12F42A5}" dt="2023-02-08T08:45:06.075" v="3037" actId="1076"/>
          <ac:picMkLst>
            <pc:docMk/>
            <pc:sldMk cId="1327692311" sldId="269"/>
            <ac:picMk id="14" creationId="{A16AF7C8-0F46-8C0C-E516-4ED16468B08C}"/>
          </ac:picMkLst>
        </pc:picChg>
      </pc:sldChg>
      <pc:sldChg chg="addSp modSp new del mod">
        <pc:chgData name="Lucy Egan" userId="2d89adc526733e8f" providerId="LiveId" clId="{B2982E25-37ED-469F-8A9C-6D71A12F42A5}" dt="2023-02-07T23:18:27.648" v="2263" actId="2696"/>
        <pc:sldMkLst>
          <pc:docMk/>
          <pc:sldMk cId="403930145" sldId="270"/>
        </pc:sldMkLst>
        <pc:spChg chg="add mod">
          <ac:chgData name="Lucy Egan" userId="2d89adc526733e8f" providerId="LiveId" clId="{B2982E25-37ED-469F-8A9C-6D71A12F42A5}" dt="2023-02-07T21:37:58.648" v="1543"/>
          <ac:spMkLst>
            <pc:docMk/>
            <pc:sldMk cId="403930145" sldId="270"/>
            <ac:spMk id="2" creationId="{971917E1-8313-A4D4-7D2D-A05E1FCA2E2F}"/>
          </ac:spMkLst>
        </pc:spChg>
        <pc:spChg chg="add mod">
          <ac:chgData name="Lucy Egan" userId="2d89adc526733e8f" providerId="LiveId" clId="{B2982E25-37ED-469F-8A9C-6D71A12F42A5}" dt="2023-02-07T21:42:39.140" v="1840" actId="5793"/>
          <ac:spMkLst>
            <pc:docMk/>
            <pc:sldMk cId="403930145" sldId="270"/>
            <ac:spMk id="3" creationId="{F6509555-B620-2F2A-2737-F2C048D38110}"/>
          </ac:spMkLst>
        </pc:spChg>
      </pc:sldChg>
      <pc:sldChg chg="addSp delSp modSp new mod">
        <pc:chgData name="Lucy Egan" userId="2d89adc526733e8f" providerId="LiveId" clId="{B2982E25-37ED-469F-8A9C-6D71A12F42A5}" dt="2023-02-08T11:02:49.258" v="4501" actId="1076"/>
        <pc:sldMkLst>
          <pc:docMk/>
          <pc:sldMk cId="2532788664" sldId="270"/>
        </pc:sldMkLst>
        <pc:spChg chg="add mod">
          <ac:chgData name="Lucy Egan" userId="2d89adc526733e8f" providerId="LiveId" clId="{B2982E25-37ED-469F-8A9C-6D71A12F42A5}" dt="2023-02-08T09:24:31.176" v="3235" actId="313"/>
          <ac:spMkLst>
            <pc:docMk/>
            <pc:sldMk cId="2532788664" sldId="270"/>
            <ac:spMk id="12" creationId="{EB227B26-4467-BFFE-7469-4FEA91360C1C}"/>
          </ac:spMkLst>
        </pc:spChg>
        <pc:spChg chg="add mod">
          <ac:chgData name="Lucy Egan" userId="2d89adc526733e8f" providerId="LiveId" clId="{B2982E25-37ED-469F-8A9C-6D71A12F42A5}" dt="2023-02-08T09:32:43.445" v="3531" actId="2711"/>
          <ac:spMkLst>
            <pc:docMk/>
            <pc:sldMk cId="2532788664" sldId="270"/>
            <ac:spMk id="13" creationId="{F521A88D-FACC-6CD3-F1B7-3F171CC2B25B}"/>
          </ac:spMkLst>
        </pc:spChg>
        <pc:spChg chg="add mod">
          <ac:chgData name="Lucy Egan" userId="2d89adc526733e8f" providerId="LiveId" clId="{B2982E25-37ED-469F-8A9C-6D71A12F42A5}" dt="2023-02-08T09:32:50.649" v="3533" actId="1076"/>
          <ac:spMkLst>
            <pc:docMk/>
            <pc:sldMk cId="2532788664" sldId="270"/>
            <ac:spMk id="16" creationId="{102915D3-3284-E84A-4D84-F87AD32B0EA0}"/>
          </ac:spMkLst>
        </pc:spChg>
        <pc:spChg chg="add mod">
          <ac:chgData name="Lucy Egan" userId="2d89adc526733e8f" providerId="LiveId" clId="{B2982E25-37ED-469F-8A9C-6D71A12F42A5}" dt="2023-02-08T09:33:07.431" v="3560" actId="20577"/>
          <ac:spMkLst>
            <pc:docMk/>
            <pc:sldMk cId="2532788664" sldId="270"/>
            <ac:spMk id="17" creationId="{6F3CCCE1-CB74-A94C-9F09-5102A8C83559}"/>
          </ac:spMkLst>
        </pc:spChg>
        <pc:spChg chg="add del">
          <ac:chgData name="Lucy Egan" userId="2d89adc526733e8f" providerId="LiveId" clId="{B2982E25-37ED-469F-8A9C-6D71A12F42A5}" dt="2023-02-08T09:57:35.376" v="3562" actId="478"/>
          <ac:spMkLst>
            <pc:docMk/>
            <pc:sldMk cId="2532788664" sldId="270"/>
            <ac:spMk id="18" creationId="{FFCF163E-F62F-81E1-3FB2-81C25D476F46}"/>
          </ac:spMkLst>
        </pc:spChg>
        <pc:spChg chg="add mod">
          <ac:chgData name="Lucy Egan" userId="2d89adc526733e8f" providerId="LiveId" clId="{B2982E25-37ED-469F-8A9C-6D71A12F42A5}" dt="2023-02-08T10:04:27.389" v="3659" actId="14100"/>
          <ac:spMkLst>
            <pc:docMk/>
            <pc:sldMk cId="2532788664" sldId="270"/>
            <ac:spMk id="21" creationId="{50B26009-B2F6-8C05-C380-6CD07733FEB7}"/>
          </ac:spMkLst>
        </pc:spChg>
        <pc:spChg chg="add mod">
          <ac:chgData name="Lucy Egan" userId="2d89adc526733e8f" providerId="LiveId" clId="{B2982E25-37ED-469F-8A9C-6D71A12F42A5}" dt="2023-02-08T10:06:52.631" v="3781" actId="1076"/>
          <ac:spMkLst>
            <pc:docMk/>
            <pc:sldMk cId="2532788664" sldId="270"/>
            <ac:spMk id="24" creationId="{86743609-44EE-F670-126F-6D7834A0DE9E}"/>
          </ac:spMkLst>
        </pc:spChg>
        <pc:spChg chg="add mod">
          <ac:chgData name="Lucy Egan" userId="2d89adc526733e8f" providerId="LiveId" clId="{B2982E25-37ED-469F-8A9C-6D71A12F42A5}" dt="2023-02-08T10:39:58.369" v="4213" actId="1076"/>
          <ac:spMkLst>
            <pc:docMk/>
            <pc:sldMk cId="2532788664" sldId="270"/>
            <ac:spMk id="25" creationId="{2E17B510-5B7F-EA36-B052-D5884582B9DA}"/>
          </ac:spMkLst>
        </pc:spChg>
        <pc:spChg chg="add mod">
          <ac:chgData name="Lucy Egan" userId="2d89adc526733e8f" providerId="LiveId" clId="{B2982E25-37ED-469F-8A9C-6D71A12F42A5}" dt="2023-02-08T10:34:06.884" v="3977" actId="1076"/>
          <ac:spMkLst>
            <pc:docMk/>
            <pc:sldMk cId="2532788664" sldId="270"/>
            <ac:spMk id="28" creationId="{AF6A4873-905D-CB83-CBE8-811E3231BBCF}"/>
          </ac:spMkLst>
        </pc:spChg>
        <pc:spChg chg="add mod">
          <ac:chgData name="Lucy Egan" userId="2d89adc526733e8f" providerId="LiveId" clId="{B2982E25-37ED-469F-8A9C-6D71A12F42A5}" dt="2023-02-08T10:38:14.358" v="4196" actId="1076"/>
          <ac:spMkLst>
            <pc:docMk/>
            <pc:sldMk cId="2532788664" sldId="270"/>
            <ac:spMk id="29" creationId="{029F8811-A9CA-455F-8E91-620D18744E7E}"/>
          </ac:spMkLst>
        </pc:spChg>
        <pc:spChg chg="add mod">
          <ac:chgData name="Lucy Egan" userId="2d89adc526733e8f" providerId="LiveId" clId="{B2982E25-37ED-469F-8A9C-6D71A12F42A5}" dt="2023-02-08T10:40:01.705" v="4214" actId="1076"/>
          <ac:spMkLst>
            <pc:docMk/>
            <pc:sldMk cId="2532788664" sldId="270"/>
            <ac:spMk id="30" creationId="{94A55C7E-88E4-AC7C-4D59-807E6DE91581}"/>
          </ac:spMkLst>
        </pc:spChg>
        <pc:spChg chg="add mod">
          <ac:chgData name="Lucy Egan" userId="2d89adc526733e8f" providerId="LiveId" clId="{B2982E25-37ED-469F-8A9C-6D71A12F42A5}" dt="2023-02-08T10:59:48.090" v="4426" actId="404"/>
          <ac:spMkLst>
            <pc:docMk/>
            <pc:sldMk cId="2532788664" sldId="270"/>
            <ac:spMk id="31" creationId="{5C4D01AD-2DB2-623E-027A-81C5DD971CC6}"/>
          </ac:spMkLst>
        </pc:spChg>
        <pc:spChg chg="add mod">
          <ac:chgData name="Lucy Egan" userId="2d89adc526733e8f" providerId="LiveId" clId="{B2982E25-37ED-469F-8A9C-6D71A12F42A5}" dt="2023-02-08T11:02:44.440" v="4499" actId="1076"/>
          <ac:spMkLst>
            <pc:docMk/>
            <pc:sldMk cId="2532788664" sldId="270"/>
            <ac:spMk id="32" creationId="{BA2DA148-A6E9-84F7-5CEE-2CBEC32D2302}"/>
          </ac:spMkLst>
        </pc:spChg>
        <pc:picChg chg="add mod">
          <ac:chgData name="Lucy Egan" userId="2d89adc526733e8f" providerId="LiveId" clId="{B2982E25-37ED-469F-8A9C-6D71A12F42A5}" dt="2023-02-08T09:24:38.119" v="3236" actId="1076"/>
          <ac:picMkLst>
            <pc:docMk/>
            <pc:sldMk cId="2532788664" sldId="270"/>
            <ac:picMk id="2" creationId="{1A98A629-BA4A-E441-125F-CBD207D99F1B}"/>
          </ac:picMkLst>
        </pc:picChg>
        <pc:picChg chg="add mod modCrop">
          <ac:chgData name="Lucy Egan" userId="2d89adc526733e8f" providerId="LiveId" clId="{B2982E25-37ED-469F-8A9C-6D71A12F42A5}" dt="2023-02-08T09:30:06.835" v="3308" actId="14100"/>
          <ac:picMkLst>
            <pc:docMk/>
            <pc:sldMk cId="2532788664" sldId="270"/>
            <ac:picMk id="15" creationId="{6330E634-AE3E-FD1A-906C-B5E3626F20E6}"/>
          </ac:picMkLst>
        </pc:picChg>
        <pc:picChg chg="add mod modCrop">
          <ac:chgData name="Lucy Egan" userId="2d89adc526733e8f" providerId="LiveId" clId="{B2982E25-37ED-469F-8A9C-6D71A12F42A5}" dt="2023-02-08T10:04:17.498" v="3656" actId="1076"/>
          <ac:picMkLst>
            <pc:docMk/>
            <pc:sldMk cId="2532788664" sldId="270"/>
            <ac:picMk id="20" creationId="{D12A01C4-4BBC-0608-2DE2-34BA5A472ADD}"/>
          </ac:picMkLst>
        </pc:picChg>
        <pc:picChg chg="add mod modCrop">
          <ac:chgData name="Lucy Egan" userId="2d89adc526733e8f" providerId="LiveId" clId="{B2982E25-37ED-469F-8A9C-6D71A12F42A5}" dt="2023-02-08T10:06:55.318" v="3782" actId="1076"/>
          <ac:picMkLst>
            <pc:docMk/>
            <pc:sldMk cId="2532788664" sldId="270"/>
            <ac:picMk id="23" creationId="{0DF45AAE-3D05-6B69-D5F5-EE8EA911A5C5}"/>
          </ac:picMkLst>
        </pc:picChg>
        <pc:picChg chg="add mod modCrop">
          <ac:chgData name="Lucy Egan" userId="2d89adc526733e8f" providerId="LiveId" clId="{B2982E25-37ED-469F-8A9C-6D71A12F42A5}" dt="2023-02-08T10:25:22.773" v="3827" actId="1076"/>
          <ac:picMkLst>
            <pc:docMk/>
            <pc:sldMk cId="2532788664" sldId="270"/>
            <ac:picMk id="27" creationId="{E1977A92-40A9-7C3C-B915-07361C600016}"/>
          </ac:picMkLst>
        </pc:picChg>
        <pc:picChg chg="add mod">
          <ac:chgData name="Lucy Egan" userId="2d89adc526733e8f" providerId="LiveId" clId="{B2982E25-37ED-469F-8A9C-6D71A12F42A5}" dt="2023-02-08T10:34:10.358" v="3978" actId="1076"/>
          <ac:picMkLst>
            <pc:docMk/>
            <pc:sldMk cId="2532788664" sldId="270"/>
            <ac:picMk id="1026" creationId="{5FE746D6-8EAC-33ED-1219-0E358AAAD8EC}"/>
          </ac:picMkLst>
        </pc:picChg>
        <pc:picChg chg="add mod">
          <ac:chgData name="Lucy Egan" userId="2d89adc526733e8f" providerId="LiveId" clId="{B2982E25-37ED-469F-8A9C-6D71A12F42A5}" dt="2023-02-08T11:02:49.258" v="4501" actId="1076"/>
          <ac:picMkLst>
            <pc:docMk/>
            <pc:sldMk cId="2532788664" sldId="270"/>
            <ac:picMk id="1028" creationId="{0958B672-98CF-64BC-050D-4C1E304C4410}"/>
          </ac:picMkLst>
        </pc:picChg>
        <pc:cxnChg chg="add mod">
          <ac:chgData name="Lucy Egan" userId="2d89adc526733e8f" providerId="LiveId" clId="{B2982E25-37ED-469F-8A9C-6D71A12F42A5}" dt="2023-02-08T09:23:19.366" v="3186" actId="13822"/>
          <ac:cxnSpMkLst>
            <pc:docMk/>
            <pc:sldMk cId="2532788664" sldId="270"/>
            <ac:cxnSpMk id="4" creationId="{58AD47DA-7BB1-72E4-F5CA-3D03F79F8F20}"/>
          </ac:cxnSpMkLst>
        </pc:cxnChg>
        <pc:cxnChg chg="add mod">
          <ac:chgData name="Lucy Egan" userId="2d89adc526733e8f" providerId="LiveId" clId="{B2982E25-37ED-469F-8A9C-6D71A12F42A5}" dt="2023-02-08T09:23:48.634" v="3190" actId="14100"/>
          <ac:cxnSpMkLst>
            <pc:docMk/>
            <pc:sldMk cId="2532788664" sldId="270"/>
            <ac:cxnSpMk id="9" creationId="{7CB16599-C395-24B4-A22F-9A9B07A43017}"/>
          </ac:cxnSpMkLst>
        </pc:cxnChg>
      </pc:sldChg>
    </pc:docChg>
  </pc:docChgLst>
  <pc:docChgLst>
    <pc:chgData name="Lucy Egan" userId="2d89adc526733e8f" providerId="LiveId" clId="{C720F146-C15B-4172-8F27-BC4AF2FA30B9}"/>
    <pc:docChg chg="undo custSel addSld delSld modSld sldOrd modMainMaster">
      <pc:chgData name="Lucy Egan" userId="2d89adc526733e8f" providerId="LiveId" clId="{C720F146-C15B-4172-8F27-BC4AF2FA30B9}" dt="2022-11-23T08:13:14.168" v="4110" actId="122"/>
      <pc:docMkLst>
        <pc:docMk/>
      </pc:docMkLst>
      <pc:sldChg chg="addSp delSp modSp mod ord setBg">
        <pc:chgData name="Lucy Egan" userId="2d89adc526733e8f" providerId="LiveId" clId="{C720F146-C15B-4172-8F27-BC4AF2FA30B9}" dt="2022-11-23T07:13:42.655" v="3840" actId="313"/>
        <pc:sldMkLst>
          <pc:docMk/>
          <pc:sldMk cId="2230187327" sldId="257"/>
        </pc:sldMkLst>
        <pc:spChg chg="add del mod">
          <ac:chgData name="Lucy Egan" userId="2d89adc526733e8f" providerId="LiveId" clId="{C720F146-C15B-4172-8F27-BC4AF2FA30B9}" dt="2022-11-22T17:51:38.814" v="1262" actId="12084"/>
          <ac:spMkLst>
            <pc:docMk/>
            <pc:sldMk cId="2230187327" sldId="257"/>
            <ac:spMk id="10" creationId="{92F7DAD5-13ED-D608-C8AB-D5A4A8F1CAB1}"/>
          </ac:spMkLst>
        </pc:spChg>
        <pc:spChg chg="add mod">
          <ac:chgData name="Lucy Egan" userId="2d89adc526733e8f" providerId="LiveId" clId="{C720F146-C15B-4172-8F27-BC4AF2FA30B9}" dt="2022-11-23T07:13:42.655" v="3840" actId="313"/>
          <ac:spMkLst>
            <pc:docMk/>
            <pc:sldMk cId="2230187327" sldId="257"/>
            <ac:spMk id="23" creationId="{B31AFF89-7E19-68A7-53D8-44045F88BF70}"/>
          </ac:spMkLst>
        </pc:spChg>
        <pc:spChg chg="add mod">
          <ac:chgData name="Lucy Egan" userId="2d89adc526733e8f" providerId="LiveId" clId="{C720F146-C15B-4172-8F27-BC4AF2FA30B9}" dt="2022-11-23T00:13:31.164" v="2664" actId="1076"/>
          <ac:spMkLst>
            <pc:docMk/>
            <pc:sldMk cId="2230187327" sldId="257"/>
            <ac:spMk id="25" creationId="{A08EDDFE-D7F7-BD0E-BE7C-20CFFEE106D7}"/>
          </ac:spMkLst>
        </pc:spChg>
        <pc:spChg chg="add mod">
          <ac:chgData name="Lucy Egan" userId="2d89adc526733e8f" providerId="LiveId" clId="{C720F146-C15B-4172-8F27-BC4AF2FA30B9}" dt="2022-11-22T22:04:18.675" v="2288" actId="1076"/>
          <ac:spMkLst>
            <pc:docMk/>
            <pc:sldMk cId="2230187327" sldId="257"/>
            <ac:spMk id="28" creationId="{D9A4788E-411C-8EA4-1711-F003F5AB1489}"/>
          </ac:spMkLst>
        </pc:spChg>
        <pc:spChg chg="add mod">
          <ac:chgData name="Lucy Egan" userId="2d89adc526733e8f" providerId="LiveId" clId="{C720F146-C15B-4172-8F27-BC4AF2FA30B9}" dt="2022-11-22T22:04:32.031" v="2290" actId="1076"/>
          <ac:spMkLst>
            <pc:docMk/>
            <pc:sldMk cId="2230187327" sldId="257"/>
            <ac:spMk id="30" creationId="{E0C226C7-577C-3A6F-56E4-6FC6B0D482DF}"/>
          </ac:spMkLst>
        </pc:spChg>
        <pc:spChg chg="add mod">
          <ac:chgData name="Lucy Egan" userId="2d89adc526733e8f" providerId="LiveId" clId="{C720F146-C15B-4172-8F27-BC4AF2FA30B9}" dt="2022-11-22T22:10:45.369" v="2297" actId="1076"/>
          <ac:spMkLst>
            <pc:docMk/>
            <pc:sldMk cId="2230187327" sldId="257"/>
            <ac:spMk id="33" creationId="{B55ED715-6ABE-4E8F-B4EB-5768ECEBE1A1}"/>
          </ac:spMkLst>
        </pc:spChg>
        <pc:graphicFrameChg chg="add del mod">
          <ac:chgData name="Lucy Egan" userId="2d89adc526733e8f" providerId="LiveId" clId="{C720F146-C15B-4172-8F27-BC4AF2FA30B9}" dt="2022-11-22T17:51:38.814" v="1262" actId="12084"/>
          <ac:graphicFrameMkLst>
            <pc:docMk/>
            <pc:sldMk cId="2230187327" sldId="257"/>
            <ac:graphicFrameMk id="26" creationId="{824C20B2-999B-1C1A-4C3D-8729E0352911}"/>
          </ac:graphicFrameMkLst>
        </pc:graphicFrameChg>
        <pc:cxnChg chg="mod">
          <ac:chgData name="Lucy Egan" userId="2d89adc526733e8f" providerId="LiveId" clId="{C720F146-C15B-4172-8F27-BC4AF2FA30B9}" dt="2022-11-22T22:03:58.387" v="2283" actId="14100"/>
          <ac:cxnSpMkLst>
            <pc:docMk/>
            <pc:sldMk cId="2230187327" sldId="257"/>
            <ac:cxnSpMk id="7" creationId="{C66F1090-E24C-BDA2-EF1A-D5CF55064CC2}"/>
          </ac:cxnSpMkLst>
        </pc:cxnChg>
        <pc:cxnChg chg="mod">
          <ac:chgData name="Lucy Egan" userId="2d89adc526733e8f" providerId="LiveId" clId="{C720F146-C15B-4172-8F27-BC4AF2FA30B9}" dt="2022-11-22T22:03:51.932" v="2282" actId="1076"/>
          <ac:cxnSpMkLst>
            <pc:docMk/>
            <pc:sldMk cId="2230187327" sldId="257"/>
            <ac:cxnSpMk id="13" creationId="{80F3D058-ADDC-4C43-61A6-5CF9A5F6CE0E}"/>
          </ac:cxnSpMkLst>
        </pc:cxnChg>
      </pc:sldChg>
      <pc:sldChg chg="addSp modSp mod">
        <pc:chgData name="Lucy Egan" userId="2d89adc526733e8f" providerId="LiveId" clId="{C720F146-C15B-4172-8F27-BC4AF2FA30B9}" dt="2022-11-22T23:55:52.043" v="2661" actId="5793"/>
        <pc:sldMkLst>
          <pc:docMk/>
          <pc:sldMk cId="732912973" sldId="258"/>
        </pc:sldMkLst>
        <pc:spChg chg="add mod">
          <ac:chgData name="Lucy Egan" userId="2d89adc526733e8f" providerId="LiveId" clId="{C720F146-C15B-4172-8F27-BC4AF2FA30B9}" dt="2022-11-22T18:32:07.154" v="1374" actId="1076"/>
          <ac:spMkLst>
            <pc:docMk/>
            <pc:sldMk cId="732912973" sldId="258"/>
            <ac:spMk id="7" creationId="{477F6895-5DD9-9435-AE92-D20A9D6B477B}"/>
          </ac:spMkLst>
        </pc:spChg>
        <pc:spChg chg="add mod">
          <ac:chgData name="Lucy Egan" userId="2d89adc526733e8f" providerId="LiveId" clId="{C720F146-C15B-4172-8F27-BC4AF2FA30B9}" dt="2022-11-22T18:06:02.136" v="1350" actId="1076"/>
          <ac:spMkLst>
            <pc:docMk/>
            <pc:sldMk cId="732912973" sldId="258"/>
            <ac:spMk id="11" creationId="{C1D23704-4C2E-0D5C-AAD3-3A2431CEAB41}"/>
          </ac:spMkLst>
        </pc:spChg>
        <pc:spChg chg="add mod">
          <ac:chgData name="Lucy Egan" userId="2d89adc526733e8f" providerId="LiveId" clId="{C720F146-C15B-4172-8F27-BC4AF2FA30B9}" dt="2022-11-22T23:55:52.043" v="2661" actId="5793"/>
          <ac:spMkLst>
            <pc:docMk/>
            <pc:sldMk cId="732912973" sldId="258"/>
            <ac:spMk id="12" creationId="{4339D013-83DE-566A-223B-4823AEDCAD14}"/>
          </ac:spMkLst>
        </pc:spChg>
        <pc:picChg chg="add mod">
          <ac:chgData name="Lucy Egan" userId="2d89adc526733e8f" providerId="LiveId" clId="{C720F146-C15B-4172-8F27-BC4AF2FA30B9}" dt="2022-11-22T18:47:48.283" v="1509" actId="14100"/>
          <ac:picMkLst>
            <pc:docMk/>
            <pc:sldMk cId="732912973" sldId="258"/>
            <ac:picMk id="9" creationId="{774CE4BB-6B89-293C-D44D-A6929EC717C7}"/>
          </ac:picMkLst>
        </pc:picChg>
      </pc:sldChg>
      <pc:sldChg chg="addSp modSp del mod">
        <pc:chgData name="Lucy Egan" userId="2d89adc526733e8f" providerId="LiveId" clId="{C720F146-C15B-4172-8F27-BC4AF2FA30B9}" dt="2022-11-23T00:32:31.696" v="2668" actId="2696"/>
        <pc:sldMkLst>
          <pc:docMk/>
          <pc:sldMk cId="1058129025" sldId="259"/>
        </pc:sldMkLst>
        <pc:spChg chg="add mod">
          <ac:chgData name="Lucy Egan" userId="2d89adc526733e8f" providerId="LiveId" clId="{C720F146-C15B-4172-8F27-BC4AF2FA30B9}" dt="2022-11-22T14:52:16.454" v="124" actId="1076"/>
          <ac:spMkLst>
            <pc:docMk/>
            <pc:sldMk cId="1058129025" sldId="259"/>
            <ac:spMk id="2" creationId="{27C9685D-35E8-E9BC-ED37-C418980463C6}"/>
          </ac:spMkLst>
        </pc:spChg>
        <pc:spChg chg="add mod">
          <ac:chgData name="Lucy Egan" userId="2d89adc526733e8f" providerId="LiveId" clId="{C720F146-C15B-4172-8F27-BC4AF2FA30B9}" dt="2022-11-22T16:17:10.991" v="595" actId="20577"/>
          <ac:spMkLst>
            <pc:docMk/>
            <pc:sldMk cId="1058129025" sldId="259"/>
            <ac:spMk id="3" creationId="{F2392FD8-6802-52B0-F06B-49742410093C}"/>
          </ac:spMkLst>
        </pc:spChg>
      </pc:sldChg>
      <pc:sldChg chg="addSp modSp mod setBg">
        <pc:chgData name="Lucy Egan" userId="2d89adc526733e8f" providerId="LiveId" clId="{C720F146-C15B-4172-8F27-BC4AF2FA30B9}" dt="2022-11-23T07:35:16.408" v="3896" actId="1076"/>
        <pc:sldMkLst>
          <pc:docMk/>
          <pc:sldMk cId="4061428223" sldId="260"/>
        </pc:sldMkLst>
        <pc:spChg chg="mod">
          <ac:chgData name="Lucy Egan" userId="2d89adc526733e8f" providerId="LiveId" clId="{C720F146-C15B-4172-8F27-BC4AF2FA30B9}" dt="2022-11-22T23:24:48.303" v="2606" actId="1076"/>
          <ac:spMkLst>
            <pc:docMk/>
            <pc:sldMk cId="4061428223" sldId="260"/>
            <ac:spMk id="2" creationId="{2C9774CE-851F-E44D-46EE-E4012325FD52}"/>
          </ac:spMkLst>
        </pc:spChg>
        <pc:spChg chg="mod">
          <ac:chgData name="Lucy Egan" userId="2d89adc526733e8f" providerId="LiveId" clId="{C720F146-C15B-4172-8F27-BC4AF2FA30B9}" dt="2022-11-22T23:24:50.817" v="2607" actId="1076"/>
          <ac:spMkLst>
            <pc:docMk/>
            <pc:sldMk cId="4061428223" sldId="260"/>
            <ac:spMk id="3" creationId="{1F0E5FBE-F5DC-72CD-6790-B57924EF7F80}"/>
          </ac:spMkLst>
        </pc:spChg>
        <pc:spChg chg="mod">
          <ac:chgData name="Lucy Egan" userId="2d89adc526733e8f" providerId="LiveId" clId="{C720F146-C15B-4172-8F27-BC4AF2FA30B9}" dt="2022-11-22T17:51:02.877" v="1260" actId="1076"/>
          <ac:spMkLst>
            <pc:docMk/>
            <pc:sldMk cId="4061428223" sldId="260"/>
            <ac:spMk id="4" creationId="{1E48275E-DAE1-F03D-BDB1-E5CC1E317D36}"/>
          </ac:spMkLst>
        </pc:spChg>
        <pc:spChg chg="mod">
          <ac:chgData name="Lucy Egan" userId="2d89adc526733e8f" providerId="LiveId" clId="{C720F146-C15B-4172-8F27-BC4AF2FA30B9}" dt="2022-11-22T23:24:45.690" v="2605" actId="1076"/>
          <ac:spMkLst>
            <pc:docMk/>
            <pc:sldMk cId="4061428223" sldId="260"/>
            <ac:spMk id="6" creationId="{6CE15837-1A6E-4869-8CAD-32556601099D}"/>
          </ac:spMkLst>
        </pc:spChg>
        <pc:spChg chg="mod">
          <ac:chgData name="Lucy Egan" userId="2d89adc526733e8f" providerId="LiveId" clId="{C720F146-C15B-4172-8F27-BC4AF2FA30B9}" dt="2022-11-22T23:24:41.828" v="2604" actId="1076"/>
          <ac:spMkLst>
            <pc:docMk/>
            <pc:sldMk cId="4061428223" sldId="260"/>
            <ac:spMk id="8" creationId="{91B06F7F-E586-5CB4-B22A-921D39B3054B}"/>
          </ac:spMkLst>
        </pc:spChg>
        <pc:spChg chg="add mod">
          <ac:chgData name="Lucy Egan" userId="2d89adc526733e8f" providerId="LiveId" clId="{C720F146-C15B-4172-8F27-BC4AF2FA30B9}" dt="2022-11-22T23:24:38.165" v="2603" actId="1076"/>
          <ac:spMkLst>
            <pc:docMk/>
            <pc:sldMk cId="4061428223" sldId="260"/>
            <ac:spMk id="9" creationId="{9931B681-E868-3DF3-8B73-EEA326183B35}"/>
          </ac:spMkLst>
        </pc:spChg>
        <pc:spChg chg="add mod">
          <ac:chgData name="Lucy Egan" userId="2d89adc526733e8f" providerId="LiveId" clId="{C720F146-C15B-4172-8F27-BC4AF2FA30B9}" dt="2022-11-23T07:35:16.408" v="3896" actId="1076"/>
          <ac:spMkLst>
            <pc:docMk/>
            <pc:sldMk cId="4061428223" sldId="260"/>
            <ac:spMk id="10" creationId="{5487C545-D301-3980-F077-9BFA56B7B23E}"/>
          </ac:spMkLst>
        </pc:spChg>
      </pc:sldChg>
      <pc:sldChg chg="addSp delSp modSp new del mod">
        <pc:chgData name="Lucy Egan" userId="2d89adc526733e8f" providerId="LiveId" clId="{C720F146-C15B-4172-8F27-BC4AF2FA30B9}" dt="2022-11-22T23:52:31.269" v="2621" actId="2696"/>
        <pc:sldMkLst>
          <pc:docMk/>
          <pc:sldMk cId="2155113397" sldId="261"/>
        </pc:sldMkLst>
        <pc:spChg chg="add mod">
          <ac:chgData name="Lucy Egan" userId="2d89adc526733e8f" providerId="LiveId" clId="{C720F146-C15B-4172-8F27-BC4AF2FA30B9}" dt="2022-11-22T14:49:14.858" v="52" actId="1076"/>
          <ac:spMkLst>
            <pc:docMk/>
            <pc:sldMk cId="2155113397" sldId="261"/>
            <ac:spMk id="2" creationId="{E71EEDC6-E5AF-0395-F4FC-FDAFFB7F273E}"/>
          </ac:spMkLst>
        </pc:spChg>
        <pc:spChg chg="add mod">
          <ac:chgData name="Lucy Egan" userId="2d89adc526733e8f" providerId="LiveId" clId="{C720F146-C15B-4172-8F27-BC4AF2FA30B9}" dt="2022-11-22T22:21:21.786" v="2413" actId="1076"/>
          <ac:spMkLst>
            <pc:docMk/>
            <pc:sldMk cId="2155113397" sldId="261"/>
            <ac:spMk id="3" creationId="{4C36EA82-4F62-CE4D-18F9-5B5FF5C1AE83}"/>
          </ac:spMkLst>
        </pc:spChg>
        <pc:spChg chg="add del mod">
          <ac:chgData name="Lucy Egan" userId="2d89adc526733e8f" providerId="LiveId" clId="{C720F146-C15B-4172-8F27-BC4AF2FA30B9}" dt="2022-11-22T22:14:07.876" v="2299" actId="478"/>
          <ac:spMkLst>
            <pc:docMk/>
            <pc:sldMk cId="2155113397" sldId="261"/>
            <ac:spMk id="6" creationId="{9E98FB16-B9F6-44B6-F3F4-F828CC00EA83}"/>
          </ac:spMkLst>
        </pc:spChg>
        <pc:spChg chg="add mod">
          <ac:chgData name="Lucy Egan" userId="2d89adc526733e8f" providerId="LiveId" clId="{C720F146-C15B-4172-8F27-BC4AF2FA30B9}" dt="2022-11-22T22:21:16.971" v="2412" actId="1076"/>
          <ac:spMkLst>
            <pc:docMk/>
            <pc:sldMk cId="2155113397" sldId="261"/>
            <ac:spMk id="9" creationId="{DBDC27D5-0653-6E76-DD3E-57A4E80BCD93}"/>
          </ac:spMkLst>
        </pc:spChg>
        <pc:spChg chg="add mod">
          <ac:chgData name="Lucy Egan" userId="2d89adc526733e8f" providerId="LiveId" clId="{C720F146-C15B-4172-8F27-BC4AF2FA30B9}" dt="2022-11-22T22:17:34.482" v="2391" actId="1076"/>
          <ac:spMkLst>
            <pc:docMk/>
            <pc:sldMk cId="2155113397" sldId="261"/>
            <ac:spMk id="11" creationId="{98C96D83-E945-8DE1-6155-63392FBE7D0E}"/>
          </ac:spMkLst>
        </pc:spChg>
        <pc:picChg chg="add mod ord">
          <ac:chgData name="Lucy Egan" userId="2d89adc526733e8f" providerId="LiveId" clId="{C720F146-C15B-4172-8F27-BC4AF2FA30B9}" dt="2022-11-22T20:46:45.623" v="1966" actId="167"/>
          <ac:picMkLst>
            <pc:docMk/>
            <pc:sldMk cId="2155113397" sldId="261"/>
            <ac:picMk id="4" creationId="{07CC549D-67B4-B5CA-5889-8577740698BC}"/>
          </ac:picMkLst>
        </pc:picChg>
        <pc:picChg chg="add mod">
          <ac:chgData name="Lucy Egan" userId="2d89adc526733e8f" providerId="LiveId" clId="{C720F146-C15B-4172-8F27-BC4AF2FA30B9}" dt="2022-11-22T22:21:13.478" v="2411" actId="1076"/>
          <ac:picMkLst>
            <pc:docMk/>
            <pc:sldMk cId="2155113397" sldId="261"/>
            <ac:picMk id="7" creationId="{87CC47B3-C612-4616-3F15-751CE0151D7D}"/>
          </ac:picMkLst>
        </pc:picChg>
        <pc:picChg chg="add mod ord">
          <ac:chgData name="Lucy Egan" userId="2d89adc526733e8f" providerId="LiveId" clId="{C720F146-C15B-4172-8F27-BC4AF2FA30B9}" dt="2022-11-22T22:21:36.915" v="2417" actId="167"/>
          <ac:picMkLst>
            <pc:docMk/>
            <pc:sldMk cId="2155113397" sldId="261"/>
            <ac:picMk id="12" creationId="{D45CFF2F-7448-148E-B36E-A95947690100}"/>
          </ac:picMkLst>
        </pc:picChg>
        <pc:picChg chg="add mod">
          <ac:chgData name="Lucy Egan" userId="2d89adc526733e8f" providerId="LiveId" clId="{C720F146-C15B-4172-8F27-BC4AF2FA30B9}" dt="2022-11-22T22:17:01.058" v="2335" actId="1076"/>
          <ac:picMkLst>
            <pc:docMk/>
            <pc:sldMk cId="2155113397" sldId="261"/>
            <ac:picMk id="2050" creationId="{FAF62B6A-D2F0-29F7-546F-59EF6041F31F}"/>
          </ac:picMkLst>
        </pc:picChg>
      </pc:sldChg>
      <pc:sldChg chg="addSp delSp modSp new mod ord">
        <pc:chgData name="Lucy Egan" userId="2d89adc526733e8f" providerId="LiveId" clId="{C720F146-C15B-4172-8F27-BC4AF2FA30B9}" dt="2022-11-23T08:12:47.726" v="4104" actId="22"/>
        <pc:sldMkLst>
          <pc:docMk/>
          <pc:sldMk cId="735601780" sldId="262"/>
        </pc:sldMkLst>
        <pc:spChg chg="add mod">
          <ac:chgData name="Lucy Egan" userId="2d89adc526733e8f" providerId="LiveId" clId="{C720F146-C15B-4172-8F27-BC4AF2FA30B9}" dt="2022-11-23T06:38:32.017" v="2690" actId="1076"/>
          <ac:spMkLst>
            <pc:docMk/>
            <pc:sldMk cId="735601780" sldId="262"/>
            <ac:spMk id="2" creationId="{89D3023D-66B8-F76B-45D9-A05CDB6EC67A}"/>
          </ac:spMkLst>
        </pc:spChg>
        <pc:spChg chg="add mod">
          <ac:chgData name="Lucy Egan" userId="2d89adc526733e8f" providerId="LiveId" clId="{C720F146-C15B-4172-8F27-BC4AF2FA30B9}" dt="2022-11-23T06:52:07.730" v="2770" actId="113"/>
          <ac:spMkLst>
            <pc:docMk/>
            <pc:sldMk cId="735601780" sldId="262"/>
            <ac:spMk id="3" creationId="{FCB2123B-A0F8-8479-4D15-2D22C8742F8A}"/>
          </ac:spMkLst>
        </pc:spChg>
        <pc:spChg chg="add mod">
          <ac:chgData name="Lucy Egan" userId="2d89adc526733e8f" providerId="LiveId" clId="{C720F146-C15B-4172-8F27-BC4AF2FA30B9}" dt="2022-11-23T08:12:45.068" v="4103"/>
          <ac:spMkLst>
            <pc:docMk/>
            <pc:sldMk cId="735601780" sldId="262"/>
            <ac:spMk id="4" creationId="{3EDFFCFF-793F-643D-BD09-1442FB74DE08}"/>
          </ac:spMkLst>
        </pc:spChg>
        <pc:spChg chg="add del mod">
          <ac:chgData name="Lucy Egan" userId="2d89adc526733e8f" providerId="LiveId" clId="{C720F146-C15B-4172-8F27-BC4AF2FA30B9}" dt="2022-11-23T07:03:18.871" v="3372" actId="478"/>
          <ac:spMkLst>
            <pc:docMk/>
            <pc:sldMk cId="735601780" sldId="262"/>
            <ac:spMk id="6" creationId="{626D8BB6-44C1-8813-D89D-44E34B6AB641}"/>
          </ac:spMkLst>
        </pc:spChg>
        <pc:spChg chg="add del mod">
          <ac:chgData name="Lucy Egan" userId="2d89adc526733e8f" providerId="LiveId" clId="{C720F146-C15B-4172-8F27-BC4AF2FA30B9}" dt="2022-11-23T07:10:53.036" v="3568" actId="478"/>
          <ac:spMkLst>
            <pc:docMk/>
            <pc:sldMk cId="735601780" sldId="262"/>
            <ac:spMk id="8" creationId="{0876088F-C0DC-5F76-C8B8-0A61EAA24D3F}"/>
          </ac:spMkLst>
        </pc:spChg>
        <pc:spChg chg="add del mod">
          <ac:chgData name="Lucy Egan" userId="2d89adc526733e8f" providerId="LiveId" clId="{C720F146-C15B-4172-8F27-BC4AF2FA30B9}" dt="2022-11-23T07:14:25.368" v="3843"/>
          <ac:spMkLst>
            <pc:docMk/>
            <pc:sldMk cId="735601780" sldId="262"/>
            <ac:spMk id="10" creationId="{A4DEA634-2F6F-3D32-8DEE-DFCC61256D89}"/>
          </ac:spMkLst>
        </pc:spChg>
        <pc:spChg chg="add mod">
          <ac:chgData name="Lucy Egan" userId="2d89adc526733e8f" providerId="LiveId" clId="{C720F146-C15B-4172-8F27-BC4AF2FA30B9}" dt="2022-11-23T07:39:14.964" v="4079" actId="1076"/>
          <ac:spMkLst>
            <pc:docMk/>
            <pc:sldMk cId="735601780" sldId="262"/>
            <ac:spMk id="11" creationId="{F0C74D36-AA4B-D776-62AE-F6FD14F229A9}"/>
          </ac:spMkLst>
        </pc:spChg>
        <pc:spChg chg="add mod">
          <ac:chgData name="Lucy Egan" userId="2d89adc526733e8f" providerId="LiveId" clId="{C720F146-C15B-4172-8F27-BC4AF2FA30B9}" dt="2022-11-23T07:47:51.059" v="4090" actId="1076"/>
          <ac:spMkLst>
            <pc:docMk/>
            <pc:sldMk cId="735601780" sldId="262"/>
            <ac:spMk id="13" creationId="{126C26DD-E662-01AA-100C-0222CD1660FD}"/>
          </ac:spMkLst>
        </pc:spChg>
        <pc:spChg chg="add del mod">
          <ac:chgData name="Lucy Egan" userId="2d89adc526733e8f" providerId="LiveId" clId="{C720F146-C15B-4172-8F27-BC4AF2FA30B9}" dt="2022-11-23T07:47:43.348" v="4088" actId="478"/>
          <ac:spMkLst>
            <pc:docMk/>
            <pc:sldMk cId="735601780" sldId="262"/>
            <ac:spMk id="15" creationId="{6A9F111A-F839-8A2B-6AA2-78BC9D230900}"/>
          </ac:spMkLst>
        </pc:spChg>
        <pc:spChg chg="add">
          <ac:chgData name="Lucy Egan" userId="2d89adc526733e8f" providerId="LiveId" clId="{C720F146-C15B-4172-8F27-BC4AF2FA30B9}" dt="2022-11-23T08:12:47.726" v="4104" actId="22"/>
          <ac:spMkLst>
            <pc:docMk/>
            <pc:sldMk cId="735601780" sldId="262"/>
            <ac:spMk id="17" creationId="{20F5FE6E-2BFF-9BF7-943E-824FF6BFE381}"/>
          </ac:spMkLst>
        </pc:spChg>
      </pc:sldChg>
      <pc:sldChg chg="addSp delSp modSp new mod">
        <pc:chgData name="Lucy Egan" userId="2d89adc526733e8f" providerId="LiveId" clId="{C720F146-C15B-4172-8F27-BC4AF2FA30B9}" dt="2022-11-23T00:29:50.805" v="2667" actId="113"/>
        <pc:sldMkLst>
          <pc:docMk/>
          <pc:sldMk cId="587301189" sldId="263"/>
        </pc:sldMkLst>
        <pc:spChg chg="add del mod">
          <ac:chgData name="Lucy Egan" userId="2d89adc526733e8f" providerId="LiveId" clId="{C720F146-C15B-4172-8F27-BC4AF2FA30B9}" dt="2022-11-22T23:38:50.026" v="2610" actId="478"/>
          <ac:spMkLst>
            <pc:docMk/>
            <pc:sldMk cId="587301189" sldId="263"/>
            <ac:spMk id="3" creationId="{393AD5DD-F0E8-62DB-4508-39852731154A}"/>
          </ac:spMkLst>
        </pc:spChg>
        <pc:spChg chg="add del">
          <ac:chgData name="Lucy Egan" userId="2d89adc526733e8f" providerId="LiveId" clId="{C720F146-C15B-4172-8F27-BC4AF2FA30B9}" dt="2022-11-22T16:49:28.202" v="663" actId="478"/>
          <ac:spMkLst>
            <pc:docMk/>
            <pc:sldMk cId="587301189" sldId="263"/>
            <ac:spMk id="5" creationId="{FCA13ED7-2A99-AE52-7D74-A6A9C2D79F3B}"/>
          </ac:spMkLst>
        </pc:spChg>
        <pc:spChg chg="add mod">
          <ac:chgData name="Lucy Egan" userId="2d89adc526733e8f" providerId="LiveId" clId="{C720F146-C15B-4172-8F27-BC4AF2FA30B9}" dt="2022-11-22T22:59:54.850" v="2427" actId="1076"/>
          <ac:spMkLst>
            <pc:docMk/>
            <pc:sldMk cId="587301189" sldId="263"/>
            <ac:spMk id="6" creationId="{99CFC3E7-8016-5032-642A-725FEA8E617A}"/>
          </ac:spMkLst>
        </pc:spChg>
        <pc:spChg chg="add mod">
          <ac:chgData name="Lucy Egan" userId="2d89adc526733e8f" providerId="LiveId" clId="{C720F146-C15B-4172-8F27-BC4AF2FA30B9}" dt="2022-11-22T23:39:06.897" v="2620" actId="1076"/>
          <ac:spMkLst>
            <pc:docMk/>
            <pc:sldMk cId="587301189" sldId="263"/>
            <ac:spMk id="7" creationId="{793A1C8E-575E-9605-C02D-B99EADD9E5EF}"/>
          </ac:spMkLst>
        </pc:spChg>
        <pc:spChg chg="add mod">
          <ac:chgData name="Lucy Egan" userId="2d89adc526733e8f" providerId="LiveId" clId="{C720F146-C15B-4172-8F27-BC4AF2FA30B9}" dt="2022-11-23T00:29:50.805" v="2667" actId="113"/>
          <ac:spMkLst>
            <pc:docMk/>
            <pc:sldMk cId="587301189" sldId="263"/>
            <ac:spMk id="8" creationId="{C8375669-C8FE-7B16-5AE9-BC98BB5124B1}"/>
          </ac:spMkLst>
        </pc:spChg>
        <pc:spChg chg="add mod">
          <ac:chgData name="Lucy Egan" userId="2d89adc526733e8f" providerId="LiveId" clId="{C720F146-C15B-4172-8F27-BC4AF2FA30B9}" dt="2022-11-22T22:59:51.267" v="2426" actId="1076"/>
          <ac:spMkLst>
            <pc:docMk/>
            <pc:sldMk cId="587301189" sldId="263"/>
            <ac:spMk id="9" creationId="{78ABD984-D80E-A6BC-FD42-33657705BE8E}"/>
          </ac:spMkLst>
        </pc:spChg>
        <pc:picChg chg="add mod">
          <ac:chgData name="Lucy Egan" userId="2d89adc526733e8f" providerId="LiveId" clId="{C720F146-C15B-4172-8F27-BC4AF2FA30B9}" dt="2022-11-22T22:59:46.031" v="2424" actId="1076"/>
          <ac:picMkLst>
            <pc:docMk/>
            <pc:sldMk cId="587301189" sldId="263"/>
            <ac:picMk id="1026" creationId="{3DD7C33E-64B1-0641-3730-6532EF8126BA}"/>
          </ac:picMkLst>
        </pc:picChg>
        <pc:picChg chg="add mod">
          <ac:chgData name="Lucy Egan" userId="2d89adc526733e8f" providerId="LiveId" clId="{C720F146-C15B-4172-8F27-BC4AF2FA30B9}" dt="2022-11-22T23:38:56.436" v="2613" actId="1076"/>
          <ac:picMkLst>
            <pc:docMk/>
            <pc:sldMk cId="587301189" sldId="263"/>
            <ac:picMk id="1028" creationId="{32651114-71D0-9A6F-439C-B52F4F2C070A}"/>
          </ac:picMkLst>
        </pc:picChg>
      </pc:sldChg>
      <pc:sldChg chg="addSp modSp new mod ord setBg">
        <pc:chgData name="Lucy Egan" userId="2d89adc526733e8f" providerId="LiveId" clId="{C720F146-C15B-4172-8F27-BC4AF2FA30B9}" dt="2022-11-22T18:58:55.601" v="1629"/>
        <pc:sldMkLst>
          <pc:docMk/>
          <pc:sldMk cId="795210931" sldId="264"/>
        </pc:sldMkLst>
        <pc:spChg chg="add mod">
          <ac:chgData name="Lucy Egan" userId="2d89adc526733e8f" providerId="LiveId" clId="{C720F146-C15B-4172-8F27-BC4AF2FA30B9}" dt="2022-11-22T18:58:08.150" v="1627" actId="1076"/>
          <ac:spMkLst>
            <pc:docMk/>
            <pc:sldMk cId="795210931" sldId="264"/>
            <ac:spMk id="2" creationId="{8D4E967E-6920-5939-F789-8D59B8C4A49E}"/>
          </ac:spMkLst>
        </pc:spChg>
      </pc:sldChg>
      <pc:sldChg chg="addSp delSp modSp new mod">
        <pc:chgData name="Lucy Egan" userId="2d89adc526733e8f" providerId="LiveId" clId="{C720F146-C15B-4172-8F27-BC4AF2FA30B9}" dt="2022-11-23T07:39:58.805" v="4087" actId="478"/>
        <pc:sldMkLst>
          <pc:docMk/>
          <pc:sldMk cId="1665581988" sldId="265"/>
        </pc:sldMkLst>
        <pc:spChg chg="add mod">
          <ac:chgData name="Lucy Egan" userId="2d89adc526733e8f" providerId="LiveId" clId="{C720F146-C15B-4172-8F27-BC4AF2FA30B9}" dt="2022-11-22T18:04:41.074" v="1337" actId="1076"/>
          <ac:spMkLst>
            <pc:docMk/>
            <pc:sldMk cId="1665581988" sldId="265"/>
            <ac:spMk id="2" creationId="{3E84D5CF-5A28-6E93-D0C6-560BBBA2F896}"/>
          </ac:spMkLst>
        </pc:spChg>
        <pc:spChg chg="add mod">
          <ac:chgData name="Lucy Egan" userId="2d89adc526733e8f" providerId="LiveId" clId="{C720F146-C15B-4172-8F27-BC4AF2FA30B9}" dt="2022-11-22T23:05:26.287" v="2514" actId="1076"/>
          <ac:spMkLst>
            <pc:docMk/>
            <pc:sldMk cId="1665581988" sldId="265"/>
            <ac:spMk id="4" creationId="{5913A022-504C-5C75-F94E-F46B0CB65D10}"/>
          </ac:spMkLst>
        </pc:spChg>
        <pc:spChg chg="add mod">
          <ac:chgData name="Lucy Egan" userId="2d89adc526733e8f" providerId="LiveId" clId="{C720F146-C15B-4172-8F27-BC4AF2FA30B9}" dt="2022-11-22T23:05:07.073" v="2507" actId="1076"/>
          <ac:spMkLst>
            <pc:docMk/>
            <pc:sldMk cId="1665581988" sldId="265"/>
            <ac:spMk id="6" creationId="{6C0A361C-A710-4DDE-8D1E-1041175027AF}"/>
          </ac:spMkLst>
        </pc:spChg>
        <pc:spChg chg="add mod">
          <ac:chgData name="Lucy Egan" userId="2d89adc526733e8f" providerId="LiveId" clId="{C720F146-C15B-4172-8F27-BC4AF2FA30B9}" dt="2022-11-22T20:50:58.527" v="1985" actId="404"/>
          <ac:spMkLst>
            <pc:docMk/>
            <pc:sldMk cId="1665581988" sldId="265"/>
            <ac:spMk id="8" creationId="{0D468CFE-FCCA-CAFB-61F3-1527BC8B2FD8}"/>
          </ac:spMkLst>
        </pc:spChg>
        <pc:spChg chg="add del mod">
          <ac:chgData name="Lucy Egan" userId="2d89adc526733e8f" providerId="LiveId" clId="{C720F146-C15B-4172-8F27-BC4AF2FA30B9}" dt="2022-11-22T22:14:58.521" v="2304" actId="478"/>
          <ac:spMkLst>
            <pc:docMk/>
            <pc:sldMk cId="1665581988" sldId="265"/>
            <ac:spMk id="10" creationId="{7E5C3B25-8719-E53E-97E8-301D3D20FA71}"/>
          </ac:spMkLst>
        </pc:spChg>
        <pc:spChg chg="add mod">
          <ac:chgData name="Lucy Egan" userId="2d89adc526733e8f" providerId="LiveId" clId="{C720F146-C15B-4172-8F27-BC4AF2FA30B9}" dt="2022-11-22T22:15:17.097" v="2322" actId="20577"/>
          <ac:spMkLst>
            <pc:docMk/>
            <pc:sldMk cId="1665581988" sldId="265"/>
            <ac:spMk id="12" creationId="{40D9EDB6-12E2-8575-377A-F07EE2146D52}"/>
          </ac:spMkLst>
        </pc:spChg>
        <pc:spChg chg="add mod">
          <ac:chgData name="Lucy Egan" userId="2d89adc526733e8f" providerId="LiveId" clId="{C720F146-C15B-4172-8F27-BC4AF2FA30B9}" dt="2022-11-22T22:18:10.751" v="2405" actId="20577"/>
          <ac:spMkLst>
            <pc:docMk/>
            <pc:sldMk cId="1665581988" sldId="265"/>
            <ac:spMk id="14" creationId="{3B2E16C5-66A7-26CB-93E6-D4FE51B6F8BE}"/>
          </ac:spMkLst>
        </pc:spChg>
        <pc:spChg chg="add mod">
          <ac:chgData name="Lucy Egan" userId="2d89adc526733e8f" providerId="LiveId" clId="{C720F146-C15B-4172-8F27-BC4AF2FA30B9}" dt="2022-11-22T23:05:23.993" v="2513" actId="1076"/>
          <ac:spMkLst>
            <pc:docMk/>
            <pc:sldMk cId="1665581988" sldId="265"/>
            <ac:spMk id="16" creationId="{84B5BC4A-54D6-A8B5-AF07-4BC64DF8478B}"/>
          </ac:spMkLst>
        </pc:spChg>
        <pc:spChg chg="add mod">
          <ac:chgData name="Lucy Egan" userId="2d89adc526733e8f" providerId="LiveId" clId="{C720F146-C15B-4172-8F27-BC4AF2FA30B9}" dt="2022-11-23T00:33:32.764" v="2682" actId="1076"/>
          <ac:spMkLst>
            <pc:docMk/>
            <pc:sldMk cId="1665581988" sldId="265"/>
            <ac:spMk id="18" creationId="{848CE055-5ED3-D3B7-7DF6-636172DCE03D}"/>
          </ac:spMkLst>
        </pc:spChg>
        <pc:spChg chg="add mod">
          <ac:chgData name="Lucy Egan" userId="2d89adc526733e8f" providerId="LiveId" clId="{C720F146-C15B-4172-8F27-BC4AF2FA30B9}" dt="2022-11-23T07:34:35.998" v="3889" actId="1076"/>
          <ac:spMkLst>
            <pc:docMk/>
            <pc:sldMk cId="1665581988" sldId="265"/>
            <ac:spMk id="20" creationId="{CD822367-BBA7-C226-4D98-79967D9206A1}"/>
          </ac:spMkLst>
        </pc:spChg>
        <pc:spChg chg="add mod">
          <ac:chgData name="Lucy Egan" userId="2d89adc526733e8f" providerId="LiveId" clId="{C720F146-C15B-4172-8F27-BC4AF2FA30B9}" dt="2022-11-23T07:34:29.832" v="3888" actId="1076"/>
          <ac:spMkLst>
            <pc:docMk/>
            <pc:sldMk cId="1665581988" sldId="265"/>
            <ac:spMk id="22" creationId="{8421C9E1-82FF-5B16-799E-118C2E8AAFEF}"/>
          </ac:spMkLst>
        </pc:spChg>
        <pc:spChg chg="add del mod">
          <ac:chgData name="Lucy Egan" userId="2d89adc526733e8f" providerId="LiveId" clId="{C720F146-C15B-4172-8F27-BC4AF2FA30B9}" dt="2022-11-23T07:39:58.805" v="4087" actId="478"/>
          <ac:spMkLst>
            <pc:docMk/>
            <pc:sldMk cId="1665581988" sldId="265"/>
            <ac:spMk id="23" creationId="{798A82A1-A6B1-1DEA-FC00-1E3129090F0B}"/>
          </ac:spMkLst>
        </pc:spChg>
      </pc:sldChg>
      <pc:sldChg chg="addSp delSp modSp new mod">
        <pc:chgData name="Lucy Egan" userId="2d89adc526733e8f" providerId="LiveId" clId="{C720F146-C15B-4172-8F27-BC4AF2FA30B9}" dt="2022-11-23T08:13:14.168" v="4110" actId="122"/>
        <pc:sldMkLst>
          <pc:docMk/>
          <pc:sldMk cId="1605455640" sldId="266"/>
        </pc:sldMkLst>
        <pc:spChg chg="add del mod">
          <ac:chgData name="Lucy Egan" userId="2d89adc526733e8f" providerId="LiveId" clId="{C720F146-C15B-4172-8F27-BC4AF2FA30B9}" dt="2022-11-23T07:48:12.206" v="4091" actId="478"/>
          <ac:spMkLst>
            <pc:docMk/>
            <pc:sldMk cId="1605455640" sldId="266"/>
            <ac:spMk id="3" creationId="{03F7E5F8-1F26-5F0D-BAEA-5AE12CA91539}"/>
          </ac:spMkLst>
        </pc:spChg>
        <pc:spChg chg="add mod">
          <ac:chgData name="Lucy Egan" userId="2d89adc526733e8f" providerId="LiveId" clId="{C720F146-C15B-4172-8F27-BC4AF2FA30B9}" dt="2022-11-22T22:02:45.117" v="2246" actId="1076"/>
          <ac:spMkLst>
            <pc:docMk/>
            <pc:sldMk cId="1605455640" sldId="266"/>
            <ac:spMk id="4" creationId="{42B971D5-7947-2570-34F2-9FAB46232514}"/>
          </ac:spMkLst>
        </pc:spChg>
        <pc:spChg chg="add mod">
          <ac:chgData name="Lucy Egan" userId="2d89adc526733e8f" providerId="LiveId" clId="{C720F146-C15B-4172-8F27-BC4AF2FA30B9}" dt="2022-11-23T07:48:31.497" v="4099" actId="1076"/>
          <ac:spMkLst>
            <pc:docMk/>
            <pc:sldMk cId="1605455640" sldId="266"/>
            <ac:spMk id="5" creationId="{8EDB6E70-7686-624B-E92C-619A0DCA44DF}"/>
          </ac:spMkLst>
        </pc:spChg>
        <pc:spChg chg="add del mod">
          <ac:chgData name="Lucy Egan" userId="2d89adc526733e8f" providerId="LiveId" clId="{C720F146-C15B-4172-8F27-BC4AF2FA30B9}" dt="2022-11-23T08:12:53.384" v="4105" actId="478"/>
          <ac:spMkLst>
            <pc:docMk/>
            <pc:sldMk cId="1605455640" sldId="266"/>
            <ac:spMk id="7" creationId="{F42D39C7-34BF-E38E-F0D6-AF6254FD661E}"/>
          </ac:spMkLst>
        </pc:spChg>
        <pc:spChg chg="add mod">
          <ac:chgData name="Lucy Egan" userId="2d89adc526733e8f" providerId="LiveId" clId="{C720F146-C15B-4172-8F27-BC4AF2FA30B9}" dt="2022-11-23T08:13:14.168" v="4110" actId="122"/>
          <ac:spMkLst>
            <pc:docMk/>
            <pc:sldMk cId="1605455640" sldId="266"/>
            <ac:spMk id="9" creationId="{DA086C74-2B8D-969A-BEB0-5E3F33CEAD53}"/>
          </ac:spMkLst>
        </pc:spChg>
      </pc:sldChg>
      <pc:sldMasterChg chg="setBg modSldLayout">
        <pc:chgData name="Lucy Egan" userId="2d89adc526733e8f" providerId="LiveId" clId="{C720F146-C15B-4172-8F27-BC4AF2FA30B9}" dt="2022-11-22T18:58:55.601" v="1629"/>
        <pc:sldMasterMkLst>
          <pc:docMk/>
          <pc:sldMasterMk cId="482233065" sldId="2147483770"/>
        </pc:sldMasterMkLst>
        <pc:sldLayoutChg chg="setBg">
          <pc:chgData name="Lucy Egan" userId="2d89adc526733e8f" providerId="LiveId" clId="{C720F146-C15B-4172-8F27-BC4AF2FA30B9}" dt="2022-11-22T18:58:55.601" v="1629"/>
          <pc:sldLayoutMkLst>
            <pc:docMk/>
            <pc:sldMasterMk cId="482233065" sldId="2147483770"/>
            <pc:sldLayoutMk cId="972008234" sldId="2147483771"/>
          </pc:sldLayoutMkLst>
        </pc:sldLayoutChg>
        <pc:sldLayoutChg chg="setBg">
          <pc:chgData name="Lucy Egan" userId="2d89adc526733e8f" providerId="LiveId" clId="{C720F146-C15B-4172-8F27-BC4AF2FA30B9}" dt="2022-11-22T18:58:55.601" v="1629"/>
          <pc:sldLayoutMkLst>
            <pc:docMk/>
            <pc:sldMasterMk cId="482233065" sldId="2147483770"/>
            <pc:sldLayoutMk cId="878818351" sldId="2147483772"/>
          </pc:sldLayoutMkLst>
        </pc:sldLayoutChg>
        <pc:sldLayoutChg chg="setBg">
          <pc:chgData name="Lucy Egan" userId="2d89adc526733e8f" providerId="LiveId" clId="{C720F146-C15B-4172-8F27-BC4AF2FA30B9}" dt="2022-11-22T18:58:55.601" v="1629"/>
          <pc:sldLayoutMkLst>
            <pc:docMk/>
            <pc:sldMasterMk cId="482233065" sldId="2147483770"/>
            <pc:sldLayoutMk cId="2535717625" sldId="2147483773"/>
          </pc:sldLayoutMkLst>
        </pc:sldLayoutChg>
        <pc:sldLayoutChg chg="setBg">
          <pc:chgData name="Lucy Egan" userId="2d89adc526733e8f" providerId="LiveId" clId="{C720F146-C15B-4172-8F27-BC4AF2FA30B9}" dt="2022-11-22T18:58:55.601" v="1629"/>
          <pc:sldLayoutMkLst>
            <pc:docMk/>
            <pc:sldMasterMk cId="482233065" sldId="2147483770"/>
            <pc:sldLayoutMk cId="1384642861" sldId="2147483774"/>
          </pc:sldLayoutMkLst>
        </pc:sldLayoutChg>
        <pc:sldLayoutChg chg="setBg">
          <pc:chgData name="Lucy Egan" userId="2d89adc526733e8f" providerId="LiveId" clId="{C720F146-C15B-4172-8F27-BC4AF2FA30B9}" dt="2022-11-22T18:58:55.601" v="1629"/>
          <pc:sldLayoutMkLst>
            <pc:docMk/>
            <pc:sldMasterMk cId="482233065" sldId="2147483770"/>
            <pc:sldLayoutMk cId="4161178277" sldId="2147483775"/>
          </pc:sldLayoutMkLst>
        </pc:sldLayoutChg>
        <pc:sldLayoutChg chg="setBg">
          <pc:chgData name="Lucy Egan" userId="2d89adc526733e8f" providerId="LiveId" clId="{C720F146-C15B-4172-8F27-BC4AF2FA30B9}" dt="2022-11-22T18:58:55.601" v="1629"/>
          <pc:sldLayoutMkLst>
            <pc:docMk/>
            <pc:sldMasterMk cId="482233065" sldId="2147483770"/>
            <pc:sldLayoutMk cId="3636110304" sldId="2147483776"/>
          </pc:sldLayoutMkLst>
        </pc:sldLayoutChg>
        <pc:sldLayoutChg chg="setBg">
          <pc:chgData name="Lucy Egan" userId="2d89adc526733e8f" providerId="LiveId" clId="{C720F146-C15B-4172-8F27-BC4AF2FA30B9}" dt="2022-11-22T18:58:55.601" v="1629"/>
          <pc:sldLayoutMkLst>
            <pc:docMk/>
            <pc:sldMasterMk cId="482233065" sldId="2147483770"/>
            <pc:sldLayoutMk cId="2674274903" sldId="2147483777"/>
          </pc:sldLayoutMkLst>
        </pc:sldLayoutChg>
        <pc:sldLayoutChg chg="setBg">
          <pc:chgData name="Lucy Egan" userId="2d89adc526733e8f" providerId="LiveId" clId="{C720F146-C15B-4172-8F27-BC4AF2FA30B9}" dt="2022-11-22T18:58:55.601" v="1629"/>
          <pc:sldLayoutMkLst>
            <pc:docMk/>
            <pc:sldMasterMk cId="482233065" sldId="2147483770"/>
            <pc:sldLayoutMk cId="2946997187" sldId="2147483778"/>
          </pc:sldLayoutMkLst>
        </pc:sldLayoutChg>
        <pc:sldLayoutChg chg="setBg">
          <pc:chgData name="Lucy Egan" userId="2d89adc526733e8f" providerId="LiveId" clId="{C720F146-C15B-4172-8F27-BC4AF2FA30B9}" dt="2022-11-22T18:58:55.601" v="1629"/>
          <pc:sldLayoutMkLst>
            <pc:docMk/>
            <pc:sldMasterMk cId="482233065" sldId="2147483770"/>
            <pc:sldLayoutMk cId="705253807" sldId="2147483779"/>
          </pc:sldLayoutMkLst>
        </pc:sldLayoutChg>
        <pc:sldLayoutChg chg="setBg">
          <pc:chgData name="Lucy Egan" userId="2d89adc526733e8f" providerId="LiveId" clId="{C720F146-C15B-4172-8F27-BC4AF2FA30B9}" dt="2022-11-22T18:58:55.601" v="1629"/>
          <pc:sldLayoutMkLst>
            <pc:docMk/>
            <pc:sldMasterMk cId="482233065" sldId="2147483770"/>
            <pc:sldLayoutMk cId="2040776098" sldId="2147483780"/>
          </pc:sldLayoutMkLst>
        </pc:sldLayoutChg>
        <pc:sldLayoutChg chg="setBg">
          <pc:chgData name="Lucy Egan" userId="2d89adc526733e8f" providerId="LiveId" clId="{C720F146-C15B-4172-8F27-BC4AF2FA30B9}" dt="2022-11-22T18:58:55.601" v="1629"/>
          <pc:sldLayoutMkLst>
            <pc:docMk/>
            <pc:sldMasterMk cId="482233065" sldId="2147483770"/>
            <pc:sldLayoutMk cId="1747600960" sldId="2147483781"/>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86037B7-2456-44EF-84D0-99F31CFCE880}" type="datetimeFigureOut">
              <a:rPr lang="en-GB" smtClean="0"/>
              <a:t>07/02/2023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9016D20-55FD-4CA2-9822-F19E61500076}" type="slidenum">
              <a:rPr lang="en-GB" smtClean="0"/>
              <a:t>‹#›</a:t>
            </a:fld>
            <a:endParaRPr lang="en-GB"/>
          </a:p>
        </p:txBody>
      </p:sp>
    </p:spTree>
    <p:extLst>
      <p:ext uri="{BB962C8B-B14F-4D97-AF65-F5344CB8AC3E}">
        <p14:creationId xmlns:p14="http://schemas.microsoft.com/office/powerpoint/2010/main" val="17274961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B4881F-24CC-44D5-A8D0-CB2D774BE82E}" type="datetimeFigureOut">
              <a:rPr lang="en-GB" smtClean="0"/>
              <a:t>06/02/2023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CC0751-846B-4A7A-91AC-D968683BFA9C}"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720082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B4881F-24CC-44D5-A8D0-CB2D774BE82E}" type="datetimeFigureOut">
              <a:rPr lang="en-GB" smtClean="0"/>
              <a:t>06/02/2023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CC0751-846B-4A7A-91AC-D968683BFA9C}" type="slidenum">
              <a:rPr lang="en-GB" smtClean="0"/>
              <a:t>‹#›</a:t>
            </a:fld>
            <a:endParaRPr lang="en-GB"/>
          </a:p>
        </p:txBody>
      </p:sp>
    </p:spTree>
    <p:extLst>
      <p:ext uri="{BB962C8B-B14F-4D97-AF65-F5344CB8AC3E}">
        <p14:creationId xmlns:p14="http://schemas.microsoft.com/office/powerpoint/2010/main" val="8788183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B4881F-24CC-44D5-A8D0-CB2D774BE82E}" type="datetimeFigureOut">
              <a:rPr lang="en-GB" smtClean="0"/>
              <a:t>06/02/2023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CC0751-846B-4A7A-91AC-D968683BFA9C}"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357176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9" y="1845734"/>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B4881F-24CC-44D5-A8D0-CB2D774BE82E}" type="datetimeFigureOut">
              <a:rPr lang="en-GB" smtClean="0"/>
              <a:t>06/02/2023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ECC0751-846B-4A7A-91AC-D968683BFA9C}" type="slidenum">
              <a:rPr lang="en-GB" smtClean="0"/>
              <a:t>‹#›</a:t>
            </a:fld>
            <a:endParaRPr lang="en-GB"/>
          </a:p>
        </p:txBody>
      </p:sp>
    </p:spTree>
    <p:extLst>
      <p:ext uri="{BB962C8B-B14F-4D97-AF65-F5344CB8AC3E}">
        <p14:creationId xmlns:p14="http://schemas.microsoft.com/office/powerpoint/2010/main" val="13846428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B4881F-24CC-44D5-A8D0-CB2D774BE82E}" type="datetimeFigureOut">
              <a:rPr lang="en-GB" smtClean="0"/>
              <a:t>06/02/2023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ECC0751-846B-4A7A-91AC-D968683BFA9C}" type="slidenum">
              <a:rPr lang="en-GB" smtClean="0"/>
              <a:t>‹#›</a:t>
            </a:fld>
            <a:endParaRPr lang="en-GB"/>
          </a:p>
        </p:txBody>
      </p:sp>
    </p:spTree>
    <p:extLst>
      <p:ext uri="{BB962C8B-B14F-4D97-AF65-F5344CB8AC3E}">
        <p14:creationId xmlns:p14="http://schemas.microsoft.com/office/powerpoint/2010/main" val="41611782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B4881F-24CC-44D5-A8D0-CB2D774BE82E}" type="datetimeFigureOut">
              <a:rPr lang="en-GB" smtClean="0"/>
              <a:t>06/02/2023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ECC0751-846B-4A7A-91AC-D968683BFA9C}" type="slidenum">
              <a:rPr lang="en-GB" smtClean="0"/>
              <a:t>‹#›</a:t>
            </a:fld>
            <a:endParaRPr lang="en-GB"/>
          </a:p>
        </p:txBody>
      </p:sp>
    </p:spTree>
    <p:extLst>
      <p:ext uri="{BB962C8B-B14F-4D97-AF65-F5344CB8AC3E}">
        <p14:creationId xmlns:p14="http://schemas.microsoft.com/office/powerpoint/2010/main" val="36361103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B6B4881F-24CC-44D5-A8D0-CB2D774BE82E}" type="datetimeFigureOut">
              <a:rPr lang="en-GB" smtClean="0"/>
              <a:t>06/02/2023</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2ECC0751-846B-4A7A-91AC-D968683BFA9C}" type="slidenum">
              <a:rPr lang="en-GB" smtClean="0"/>
              <a:t>‹#›</a:t>
            </a:fld>
            <a:endParaRPr lang="en-GB"/>
          </a:p>
        </p:txBody>
      </p:sp>
    </p:spTree>
    <p:extLst>
      <p:ext uri="{BB962C8B-B14F-4D97-AF65-F5344CB8AC3E}">
        <p14:creationId xmlns:p14="http://schemas.microsoft.com/office/powerpoint/2010/main" val="26742749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B6B4881F-24CC-44D5-A8D0-CB2D774BE82E}" type="datetimeFigureOut">
              <a:rPr lang="en-GB" smtClean="0"/>
              <a:t>06/02/2023</a:t>
            </a:fld>
            <a:endParaRPr lang="en-GB"/>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2ECC0751-846B-4A7A-91AC-D968683BFA9C}" type="slidenum">
              <a:rPr lang="en-GB" smtClean="0"/>
              <a:t>‹#›</a:t>
            </a:fld>
            <a:endParaRPr lang="en-GB"/>
          </a:p>
        </p:txBody>
      </p:sp>
    </p:spTree>
    <p:extLst>
      <p:ext uri="{BB962C8B-B14F-4D97-AF65-F5344CB8AC3E}">
        <p14:creationId xmlns:p14="http://schemas.microsoft.com/office/powerpoint/2010/main" val="29469971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B4881F-24CC-44D5-A8D0-CB2D774BE82E}" type="datetimeFigureOut">
              <a:rPr lang="en-GB" smtClean="0"/>
              <a:t>06/02/2023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ECC0751-846B-4A7A-91AC-D968683BFA9C}" type="slidenum">
              <a:rPr lang="en-GB" smtClean="0"/>
              <a:t>‹#›</a:t>
            </a:fld>
            <a:endParaRPr lang="en-GB"/>
          </a:p>
        </p:txBody>
      </p:sp>
    </p:spTree>
    <p:extLst>
      <p:ext uri="{BB962C8B-B14F-4D97-AF65-F5344CB8AC3E}">
        <p14:creationId xmlns:p14="http://schemas.microsoft.com/office/powerpoint/2010/main" val="7052538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B4881F-24CC-44D5-A8D0-CB2D774BE82E}" type="datetimeFigureOut">
              <a:rPr lang="en-GB" smtClean="0"/>
              <a:t>06/02/2023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CC0751-846B-4A7A-91AC-D968683BFA9C}" type="slidenum">
              <a:rPr lang="en-GB" smtClean="0"/>
              <a:t>‹#›</a:t>
            </a:fld>
            <a:endParaRPr lang="en-GB"/>
          </a:p>
        </p:txBody>
      </p:sp>
    </p:spTree>
    <p:extLst>
      <p:ext uri="{BB962C8B-B14F-4D97-AF65-F5344CB8AC3E}">
        <p14:creationId xmlns:p14="http://schemas.microsoft.com/office/powerpoint/2010/main" val="20407760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B4881F-24CC-44D5-A8D0-CB2D774BE82E}" type="datetimeFigureOut">
              <a:rPr lang="en-GB" smtClean="0"/>
              <a:t>06/02/2023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CC0751-846B-4A7A-91AC-D968683BFA9C}" type="slidenum">
              <a:rPr lang="en-GB" smtClean="0"/>
              <a:t>‹#›</a:t>
            </a:fld>
            <a:endParaRPr lang="en-GB"/>
          </a:p>
        </p:txBody>
      </p:sp>
    </p:spTree>
    <p:extLst>
      <p:ext uri="{BB962C8B-B14F-4D97-AF65-F5344CB8AC3E}">
        <p14:creationId xmlns:p14="http://schemas.microsoft.com/office/powerpoint/2010/main" val="17476009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B6B4881F-24CC-44D5-A8D0-CB2D774BE82E}" type="datetimeFigureOut">
              <a:rPr lang="en-GB" smtClean="0"/>
              <a:t>06/02/2023</a:t>
            </a:fld>
            <a:endParaRPr lang="en-GB"/>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GB"/>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2ECC0751-846B-4A7A-91AC-D968683BFA9C}" type="slidenum">
              <a:rPr lang="en-GB" smtClean="0"/>
              <a:t>‹#›</a:t>
            </a:fld>
            <a:endParaRPr lang="en-GB"/>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82233065"/>
      </p:ext>
    </p:extLst>
  </p:cSld>
  <p:clrMap bg1="lt1" tx1="dk1" bg2="lt2" tx2="dk2" accent1="accent1" accent2="accent2" accent3="accent3" accent4="accent4" accent5="accent5" accent6="accent6" hlink="hlink" folHlink="folHlink"/>
  <p:sldLayoutIdLst>
    <p:sldLayoutId id="2147483771" r:id="rId1"/>
    <p:sldLayoutId id="2147483772" r:id="rId2"/>
    <p:sldLayoutId id="2147483773" r:id="rId3"/>
    <p:sldLayoutId id="2147483774" r:id="rId4"/>
    <p:sldLayoutId id="2147483775" r:id="rId5"/>
    <p:sldLayoutId id="2147483776" r:id="rId6"/>
    <p:sldLayoutId id="2147483777" r:id="rId7"/>
    <p:sldLayoutId id="2147483778" r:id="rId8"/>
    <p:sldLayoutId id="2147483779" r:id="rId9"/>
    <p:sldLayoutId id="2147483780" r:id="rId10"/>
    <p:sldLayoutId id="2147483781"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7.xml"/><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png"/><Relationship Id="rId1" Type="http://schemas.openxmlformats.org/officeDocument/2006/relationships/slideLayout" Target="../slideLayouts/slideLayout7.xml"/><Relationship Id="rId4" Type="http://schemas.openxmlformats.org/officeDocument/2006/relationships/image" Target="../media/image7.jpeg"/></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JP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image" Target="../media/image10.png"/><Relationship Id="rId7" Type="http://schemas.openxmlformats.org/officeDocument/2006/relationships/image" Target="../media/image14.jpeg"/><Relationship Id="rId2" Type="http://schemas.openxmlformats.org/officeDocument/2006/relationships/image" Target="../media/image4.png"/><Relationship Id="rId1" Type="http://schemas.openxmlformats.org/officeDocument/2006/relationships/slideLayout" Target="../slideLayouts/slideLayout7.xml"/><Relationship Id="rId6" Type="http://schemas.openxmlformats.org/officeDocument/2006/relationships/image" Target="../media/image13.png"/><Relationship Id="rId5" Type="http://schemas.openxmlformats.org/officeDocument/2006/relationships/image" Target="../media/image12.JPG"/><Relationship Id="rId4" Type="http://schemas.openxmlformats.org/officeDocument/2006/relationships/image" Target="../media/image11.png"/></Relationships>
</file>

<file path=ppt/slides/_rels/slide10.xml.rels><?xml version="1.0" encoding="UTF-8" standalone="yes"?>
<Relationships xmlns="http://schemas.openxmlformats.org/package/2006/relationships"><Relationship Id="rId8" Type="http://schemas.openxmlformats.org/officeDocument/2006/relationships/hyperlink" Target="https://www.ft.com/content/44c2d2ee-422c-11ea-bdb5-169ba7be433d" TargetMode="External"/><Relationship Id="rId3" Type="http://schemas.openxmlformats.org/officeDocument/2006/relationships/hyperlink" Target="https://doi.org/10.1007/978-3-642-38670-1" TargetMode="External"/><Relationship Id="rId7" Type="http://schemas.openxmlformats.org/officeDocument/2006/relationships/hyperlink" Target="https://www.c2es.org/content/climate-resilience-overview" TargetMode="External"/><Relationship Id="rId12" Type="http://schemas.openxmlformats.org/officeDocument/2006/relationships/hyperlink" Target="https://www.aimforclimate.org/" TargetMode="External"/><Relationship Id="rId2" Type="http://schemas.openxmlformats.org/officeDocument/2006/relationships/hyperlink" Target="https://www.wellbeingintlstudiesrepository.org/wbn/vol4/iss9/1" TargetMode="External"/><Relationship Id="rId1" Type="http://schemas.openxmlformats.org/officeDocument/2006/relationships/slideLayout" Target="../slideLayouts/slideLayout7.xml"/><Relationship Id="rId6" Type="http://schemas.openxmlformats.org/officeDocument/2006/relationships/hyperlink" Target="https://www.bbc.co.uk/news/world-africa-63487149" TargetMode="External"/><Relationship Id="rId11" Type="http://schemas.openxmlformats.org/officeDocument/2006/relationships/hyperlink" Target="https://climatechampions.unfccc.int/wp-content/uploads/2022/11/SeS-Adaptation-Agenda_Complete-Report-COP27_FINAL.pdf" TargetMode="External"/><Relationship Id="rId5" Type="http://schemas.openxmlformats.org/officeDocument/2006/relationships/hyperlink" Target="https://www.nytimes.com/2022/10/06/opinion/climate-coal-renewable-energy.html" TargetMode="External"/><Relationship Id="rId10" Type="http://schemas.openxmlformats.org/officeDocument/2006/relationships/hyperlink" Target="https://unfccc.int/news/cop27-reaches-breakthrough-agreement-on-new-loss-and-damage-fund-for-vulnerable-countries" TargetMode="External"/><Relationship Id="rId4" Type="http://schemas.openxmlformats.org/officeDocument/2006/relationships/hyperlink" Target="https://www.london.gov.uk/sites/default/files/london_city_resilience_strategy_2020_digital.pdf" TargetMode="External"/><Relationship Id="rId9" Type="http://schemas.openxmlformats.org/officeDocument/2006/relationships/hyperlink" Target="https://www.theguardian.com/environment/2023/jan/26/human-activity-and-drought-degrading-more-than-a-third-of-amazon-rainfores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3FE9996-7EAC-4679-B37D-C1045F42F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a:extLst>
              <a:ext uri="{FF2B5EF4-FFF2-40B4-BE49-F238E27FC236}">
                <a16:creationId xmlns:a16="http://schemas.microsoft.com/office/drawing/2014/main" id="{761DF1FE-5CC8-43D2-A76C-93C76EEDE1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3" name="Straight Connector 12">
            <a:extLst>
              <a:ext uri="{FF2B5EF4-FFF2-40B4-BE49-F238E27FC236}">
                <a16:creationId xmlns:a16="http://schemas.microsoft.com/office/drawing/2014/main" id="{E161BEBD-A23C-409E-ABC7-73F9EDC02F2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15" name="Rectangle 14">
            <a:extLst>
              <a:ext uri="{FF2B5EF4-FFF2-40B4-BE49-F238E27FC236}">
                <a16:creationId xmlns:a16="http://schemas.microsoft.com/office/drawing/2014/main" id="{CECF0FC6-D57B-48B6-9036-F4FFD91A4B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2" name="Rectangle 1">
            <a:extLst>
              <a:ext uri="{FF2B5EF4-FFF2-40B4-BE49-F238E27FC236}">
                <a16:creationId xmlns:a16="http://schemas.microsoft.com/office/drawing/2014/main" id="{8D4E967E-6920-5939-F789-8D59B8C4A49E}"/>
              </a:ext>
            </a:extLst>
          </p:cNvPr>
          <p:cNvSpPr/>
          <p:nvPr/>
        </p:nvSpPr>
        <p:spPr>
          <a:xfrm>
            <a:off x="1287684" y="2585323"/>
            <a:ext cx="6750987" cy="1450757"/>
          </a:xfrm>
          <a:prstGeom prst="rect">
            <a:avLst/>
          </a:prstGeom>
        </p:spPr>
        <p:txBody>
          <a:bodyPr vert="horz" lIns="91440" tIns="45720" rIns="91440" bIns="45720" rtlCol="0" anchor="b">
            <a:normAutofit/>
          </a:bodyPr>
          <a:lstStyle/>
          <a:p>
            <a:pPr defTabSz="914400">
              <a:lnSpc>
                <a:spcPct val="85000"/>
              </a:lnSpc>
              <a:spcBef>
                <a:spcPct val="0"/>
              </a:spcBef>
              <a:spcAft>
                <a:spcPts val="600"/>
              </a:spcAft>
            </a:pPr>
            <a:r>
              <a:rPr lang="en-US" sz="4800" b="1" spc="-50" dirty="0">
                <a:ln w="22225">
                  <a:solidFill>
                    <a:schemeClr val="accent2"/>
                  </a:solidFill>
                  <a:prstDash val="solid"/>
                </a:ln>
                <a:solidFill>
                  <a:schemeClr val="accent2"/>
                </a:solidFill>
                <a:latin typeface="+mj-lt"/>
                <a:ea typeface="+mj-ea"/>
                <a:cs typeface="+mj-cs"/>
              </a:rPr>
              <a:t>COP27 – Adaptation and Resilience </a:t>
            </a:r>
            <a:endParaRPr lang="en-US" sz="4800" b="1" cap="none" spc="-50" dirty="0">
              <a:ln w="22225">
                <a:solidFill>
                  <a:schemeClr val="accent2"/>
                </a:solidFill>
                <a:prstDash val="solid"/>
              </a:ln>
              <a:solidFill>
                <a:schemeClr val="accent2"/>
              </a:solidFill>
              <a:effectLst/>
              <a:latin typeface="+mj-lt"/>
              <a:ea typeface="+mj-ea"/>
              <a:cs typeface="+mj-cs"/>
            </a:endParaRPr>
          </a:p>
        </p:txBody>
      </p:sp>
      <p:sp>
        <p:nvSpPr>
          <p:cNvPr id="17" name="Rectangle 16">
            <a:extLst>
              <a:ext uri="{FF2B5EF4-FFF2-40B4-BE49-F238E27FC236}">
                <a16:creationId xmlns:a16="http://schemas.microsoft.com/office/drawing/2014/main" id="{717A211C-5863-4303-AC3D-AEBFDF6D6A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44150"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 name="Rectangle 18">
            <a:extLst>
              <a:ext uri="{FF2B5EF4-FFF2-40B4-BE49-F238E27FC236}">
                <a16:creationId xmlns:a16="http://schemas.microsoft.com/office/drawing/2014/main" id="{087519CD-2FFF-42E3-BB0C-FEAA828BA5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32823"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7952109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C9774CE-851F-E44D-46EE-E4012325FD52}"/>
              </a:ext>
            </a:extLst>
          </p:cNvPr>
          <p:cNvSpPr txBox="1"/>
          <p:nvPr/>
        </p:nvSpPr>
        <p:spPr>
          <a:xfrm>
            <a:off x="-1" y="1325291"/>
            <a:ext cx="11995296" cy="1200329"/>
          </a:xfrm>
          <a:prstGeom prst="rect">
            <a:avLst/>
          </a:prstGeom>
          <a:noFill/>
        </p:spPr>
        <p:txBody>
          <a:bodyPr wrap="square">
            <a:spAutoFit/>
          </a:bodyPr>
          <a:lstStyle/>
          <a:p>
            <a:r>
              <a:rPr lang="en-GB" dirty="0"/>
              <a:t>– “to achieve. . . stabilization of greenhouse gas concentrations in the atmosphere at a level that would prevent dangerous anthropogenic interference with the climate system” (Article 2)</a:t>
            </a:r>
          </a:p>
          <a:p>
            <a:r>
              <a:rPr lang="en-GB" dirty="0"/>
              <a:t>- No targets or timelines</a:t>
            </a:r>
          </a:p>
          <a:p>
            <a:endParaRPr lang="en-GB" dirty="0"/>
          </a:p>
        </p:txBody>
      </p:sp>
      <p:sp>
        <p:nvSpPr>
          <p:cNvPr id="3" name="TextBox 2">
            <a:extLst>
              <a:ext uri="{FF2B5EF4-FFF2-40B4-BE49-F238E27FC236}">
                <a16:creationId xmlns:a16="http://schemas.microsoft.com/office/drawing/2014/main" id="{1F0E5FBE-F5DC-72CD-6790-B57924EF7F80}"/>
              </a:ext>
            </a:extLst>
          </p:cNvPr>
          <p:cNvSpPr txBox="1"/>
          <p:nvPr/>
        </p:nvSpPr>
        <p:spPr>
          <a:xfrm>
            <a:off x="-1" y="864216"/>
            <a:ext cx="7514736" cy="369332"/>
          </a:xfrm>
          <a:prstGeom prst="rect">
            <a:avLst/>
          </a:prstGeom>
          <a:noFill/>
        </p:spPr>
        <p:txBody>
          <a:bodyPr wrap="square">
            <a:spAutoFit/>
          </a:bodyPr>
          <a:lstStyle/>
          <a:p>
            <a:r>
              <a:rPr lang="en-GB" b="1" dirty="0"/>
              <a:t>1992 – United Nations Framework Convention on Climate Change (UNFCCC)</a:t>
            </a:r>
          </a:p>
        </p:txBody>
      </p:sp>
      <p:sp>
        <p:nvSpPr>
          <p:cNvPr id="4" name="Rectangle 3">
            <a:extLst>
              <a:ext uri="{FF2B5EF4-FFF2-40B4-BE49-F238E27FC236}">
                <a16:creationId xmlns:a16="http://schemas.microsoft.com/office/drawing/2014/main" id="{1E48275E-DAE1-F03D-BDB1-E5CC1E317D36}"/>
              </a:ext>
            </a:extLst>
          </p:cNvPr>
          <p:cNvSpPr/>
          <p:nvPr/>
        </p:nvSpPr>
        <p:spPr>
          <a:xfrm>
            <a:off x="0" y="-61690"/>
            <a:ext cx="2612190" cy="646331"/>
          </a:xfrm>
          <a:prstGeom prst="rect">
            <a:avLst/>
          </a:prstGeom>
          <a:noFill/>
        </p:spPr>
        <p:txBody>
          <a:bodyPr wrap="none" lIns="91440" tIns="45720" rIns="91440" bIns="45720">
            <a:spAutoFit/>
          </a:bodyPr>
          <a:lstStyle/>
          <a:p>
            <a:pPr algn="ctr"/>
            <a:r>
              <a:rPr lang="en-US" sz="3600" dirty="0">
                <a:ln w="0"/>
                <a:solidFill>
                  <a:schemeClr val="accent1"/>
                </a:solidFill>
                <a:effectLst>
                  <a:outerShdw blurRad="38100" dist="25400" dir="5400000" algn="ctr" rotWithShape="0">
                    <a:srgbClr val="6E747A">
                      <a:alpha val="43000"/>
                    </a:srgbClr>
                  </a:outerShdw>
                </a:effectLst>
              </a:rPr>
              <a:t>Background </a:t>
            </a:r>
            <a:r>
              <a:rPr lang="en-US" sz="3600" b="0" cap="none" spc="0" dirty="0">
                <a:ln w="0"/>
                <a:solidFill>
                  <a:schemeClr val="accent1"/>
                </a:solidFill>
                <a:effectLst>
                  <a:outerShdw blurRad="38100" dist="25400" dir="5400000" algn="ctr" rotWithShape="0">
                    <a:srgbClr val="6E747A">
                      <a:alpha val="43000"/>
                    </a:srgbClr>
                  </a:outerShdw>
                </a:effectLst>
              </a:rPr>
              <a:t> </a:t>
            </a:r>
          </a:p>
        </p:txBody>
      </p:sp>
      <p:sp>
        <p:nvSpPr>
          <p:cNvPr id="6" name="TextBox 5">
            <a:extLst>
              <a:ext uri="{FF2B5EF4-FFF2-40B4-BE49-F238E27FC236}">
                <a16:creationId xmlns:a16="http://schemas.microsoft.com/office/drawing/2014/main" id="{6CE15837-1A6E-4869-8CAD-32556601099D}"/>
              </a:ext>
            </a:extLst>
          </p:cNvPr>
          <p:cNvSpPr txBox="1"/>
          <p:nvPr/>
        </p:nvSpPr>
        <p:spPr>
          <a:xfrm>
            <a:off x="-1" y="2525620"/>
            <a:ext cx="10626291" cy="1200329"/>
          </a:xfrm>
          <a:prstGeom prst="rect">
            <a:avLst/>
          </a:prstGeom>
          <a:noFill/>
        </p:spPr>
        <p:txBody>
          <a:bodyPr wrap="square">
            <a:spAutoFit/>
          </a:bodyPr>
          <a:lstStyle/>
          <a:p>
            <a:r>
              <a:rPr lang="en-GB" b="1" dirty="0"/>
              <a:t>1995 – The Kyoto Protocol</a:t>
            </a:r>
          </a:p>
          <a:p>
            <a:r>
              <a:rPr lang="en-GB" dirty="0"/>
              <a:t>– reduce green house gas emissions in 36 countries and closely monitor progress</a:t>
            </a:r>
          </a:p>
          <a:p>
            <a:endParaRPr lang="en-GB" b="1" dirty="0"/>
          </a:p>
          <a:p>
            <a:endParaRPr lang="en-GB" b="1" dirty="0"/>
          </a:p>
        </p:txBody>
      </p:sp>
      <p:sp>
        <p:nvSpPr>
          <p:cNvPr id="8" name="TextBox 7">
            <a:extLst>
              <a:ext uri="{FF2B5EF4-FFF2-40B4-BE49-F238E27FC236}">
                <a16:creationId xmlns:a16="http://schemas.microsoft.com/office/drawing/2014/main" id="{91B06F7F-E586-5CB4-B22A-921D39B3054B}"/>
              </a:ext>
            </a:extLst>
          </p:cNvPr>
          <p:cNvSpPr txBox="1"/>
          <p:nvPr/>
        </p:nvSpPr>
        <p:spPr>
          <a:xfrm>
            <a:off x="-1" y="3725949"/>
            <a:ext cx="9817273" cy="1754326"/>
          </a:xfrm>
          <a:prstGeom prst="rect">
            <a:avLst/>
          </a:prstGeom>
          <a:noFill/>
        </p:spPr>
        <p:txBody>
          <a:bodyPr wrap="square">
            <a:spAutoFit/>
          </a:bodyPr>
          <a:lstStyle/>
          <a:p>
            <a:r>
              <a:rPr lang="en-GB" b="1" dirty="0"/>
              <a:t>2015 – The Paris Agreement</a:t>
            </a:r>
          </a:p>
          <a:p>
            <a:r>
              <a:rPr lang="en-GB" dirty="0"/>
              <a:t>– adopted in COP21 and signed by 196 parties</a:t>
            </a:r>
          </a:p>
          <a:p>
            <a:r>
              <a:rPr lang="en-GB" dirty="0"/>
              <a:t>– keep global temperature under 2 degrees and aim to limit increase to 1.5 degrees</a:t>
            </a:r>
          </a:p>
          <a:p>
            <a:r>
              <a:rPr lang="en-GB" dirty="0"/>
              <a:t>– increase ability to adapt to climate change</a:t>
            </a:r>
          </a:p>
          <a:p>
            <a:endParaRPr lang="en-GB" dirty="0"/>
          </a:p>
          <a:p>
            <a:r>
              <a:rPr lang="en-GB" dirty="0"/>
              <a:t> </a:t>
            </a:r>
            <a:endParaRPr lang="en-GB" b="1" dirty="0"/>
          </a:p>
        </p:txBody>
      </p:sp>
      <p:sp>
        <p:nvSpPr>
          <p:cNvPr id="9" name="TextBox 8">
            <a:extLst>
              <a:ext uri="{FF2B5EF4-FFF2-40B4-BE49-F238E27FC236}">
                <a16:creationId xmlns:a16="http://schemas.microsoft.com/office/drawing/2014/main" id="{9931B681-E868-3DF3-8B73-EEA326183B35}"/>
              </a:ext>
            </a:extLst>
          </p:cNvPr>
          <p:cNvSpPr txBox="1"/>
          <p:nvPr/>
        </p:nvSpPr>
        <p:spPr>
          <a:xfrm>
            <a:off x="41709" y="5300761"/>
            <a:ext cx="12108581" cy="1477328"/>
          </a:xfrm>
          <a:prstGeom prst="rect">
            <a:avLst/>
          </a:prstGeom>
          <a:noFill/>
        </p:spPr>
        <p:txBody>
          <a:bodyPr wrap="square" rtlCol="0">
            <a:spAutoFit/>
          </a:bodyPr>
          <a:lstStyle/>
          <a:p>
            <a:r>
              <a:rPr lang="en-GB" b="1" dirty="0"/>
              <a:t>COP27 – Current Context</a:t>
            </a:r>
          </a:p>
          <a:p>
            <a:r>
              <a:rPr lang="en-GB" dirty="0"/>
              <a:t>– must adapt to new climate and address a variety of problems</a:t>
            </a:r>
          </a:p>
          <a:p>
            <a:endParaRPr lang="en-GB" b="1" dirty="0"/>
          </a:p>
          <a:p>
            <a:r>
              <a:rPr lang="en-GB" b="1" dirty="0"/>
              <a:t> </a:t>
            </a:r>
          </a:p>
          <a:p>
            <a:endParaRPr lang="en-GB" dirty="0"/>
          </a:p>
        </p:txBody>
      </p:sp>
      <p:sp>
        <p:nvSpPr>
          <p:cNvPr id="10" name="TextBox 9">
            <a:extLst>
              <a:ext uri="{FF2B5EF4-FFF2-40B4-BE49-F238E27FC236}">
                <a16:creationId xmlns:a16="http://schemas.microsoft.com/office/drawing/2014/main" id="{5487C545-D301-3980-F077-9BFA56B7B23E}"/>
              </a:ext>
            </a:extLst>
          </p:cNvPr>
          <p:cNvSpPr txBox="1"/>
          <p:nvPr/>
        </p:nvSpPr>
        <p:spPr>
          <a:xfrm>
            <a:off x="-11417" y="6457890"/>
            <a:ext cx="12006712" cy="246221"/>
          </a:xfrm>
          <a:prstGeom prst="rect">
            <a:avLst/>
          </a:prstGeom>
          <a:noFill/>
        </p:spPr>
        <p:txBody>
          <a:bodyPr wrap="square">
            <a:spAutoFit/>
          </a:bodyPr>
          <a:lstStyle/>
          <a:p>
            <a:r>
              <a:rPr lang="en-GB" sz="1000" b="0" i="0" dirty="0">
                <a:solidFill>
                  <a:srgbClr val="000000"/>
                </a:solidFill>
                <a:effectLst/>
                <a:latin typeface="Arial" panose="020B0604020202020204" pitchFamily="34" charset="0"/>
              </a:rPr>
              <a:t>Rowan, Andrew N. and Rowan, Kathleen (2022)</a:t>
            </a:r>
            <a:endParaRPr lang="en-GB" sz="1000" dirty="0"/>
          </a:p>
        </p:txBody>
      </p:sp>
    </p:spTree>
    <p:extLst>
      <p:ext uri="{BB962C8B-B14F-4D97-AF65-F5344CB8AC3E}">
        <p14:creationId xmlns:p14="http://schemas.microsoft.com/office/powerpoint/2010/main" val="40614282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7" name="Straight Connector 6">
            <a:extLst>
              <a:ext uri="{FF2B5EF4-FFF2-40B4-BE49-F238E27FC236}">
                <a16:creationId xmlns:a16="http://schemas.microsoft.com/office/drawing/2014/main" id="{C66F1090-E24C-BDA2-EF1A-D5CF55064CC2}"/>
              </a:ext>
            </a:extLst>
          </p:cNvPr>
          <p:cNvCxnSpPr>
            <a:cxnSpLocks/>
          </p:cNvCxnSpPr>
          <p:nvPr/>
        </p:nvCxnSpPr>
        <p:spPr>
          <a:xfrm>
            <a:off x="5913120" y="0"/>
            <a:ext cx="0" cy="3717459"/>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10" name="Rectangle 9">
            <a:extLst>
              <a:ext uri="{FF2B5EF4-FFF2-40B4-BE49-F238E27FC236}">
                <a16:creationId xmlns:a16="http://schemas.microsoft.com/office/drawing/2014/main" id="{92F7DAD5-13ED-D608-C8AB-D5A4A8F1CAB1}"/>
              </a:ext>
            </a:extLst>
          </p:cNvPr>
          <p:cNvSpPr/>
          <p:nvPr/>
        </p:nvSpPr>
        <p:spPr>
          <a:xfrm>
            <a:off x="1575669" y="0"/>
            <a:ext cx="2916000" cy="707886"/>
          </a:xfrm>
          <a:prstGeom prst="rect">
            <a:avLst/>
          </a:prstGeom>
          <a:noFill/>
        </p:spPr>
        <p:txBody>
          <a:bodyPr wrap="none" lIns="91440" tIns="45720" rIns="91440" bIns="45720">
            <a:spAutoFit/>
          </a:bodyPr>
          <a:lstStyle/>
          <a:p>
            <a:pPr algn="ctr"/>
            <a:r>
              <a:rPr lang="en-US" sz="4000" b="1" cap="none" spc="50" dirty="0">
                <a:ln w="9525" cmpd="sng">
                  <a:solidFill>
                    <a:schemeClr val="accent1"/>
                  </a:solidFill>
                  <a:prstDash val="solid"/>
                </a:ln>
                <a:solidFill>
                  <a:srgbClr val="70AD47">
                    <a:tint val="1000"/>
                  </a:srgbClr>
                </a:solidFill>
                <a:effectLst>
                  <a:glow rad="38100">
                    <a:schemeClr val="accent1">
                      <a:alpha val="40000"/>
                    </a:schemeClr>
                  </a:glow>
                </a:effectLst>
              </a:rPr>
              <a:t>Adaptation </a:t>
            </a:r>
          </a:p>
        </p:txBody>
      </p:sp>
      <p:sp>
        <p:nvSpPr>
          <p:cNvPr id="11" name="Rectangle 10">
            <a:extLst>
              <a:ext uri="{FF2B5EF4-FFF2-40B4-BE49-F238E27FC236}">
                <a16:creationId xmlns:a16="http://schemas.microsoft.com/office/drawing/2014/main" id="{5F47E30D-CCC4-E2DD-BF5C-78B4D0590D0D}"/>
              </a:ext>
            </a:extLst>
          </p:cNvPr>
          <p:cNvSpPr/>
          <p:nvPr/>
        </p:nvSpPr>
        <p:spPr>
          <a:xfrm>
            <a:off x="7791596" y="0"/>
            <a:ext cx="2379689" cy="707886"/>
          </a:xfrm>
          <a:prstGeom prst="rect">
            <a:avLst/>
          </a:prstGeom>
          <a:noFill/>
        </p:spPr>
        <p:txBody>
          <a:bodyPr wrap="none" lIns="91440" tIns="45720" rIns="91440" bIns="45720">
            <a:spAutoFit/>
          </a:bodyPr>
          <a:lstStyle/>
          <a:p>
            <a:pPr algn="ctr"/>
            <a:r>
              <a:rPr lang="en-US" sz="4000" b="1" spc="50" dirty="0">
                <a:ln w="9525" cmpd="sng">
                  <a:solidFill>
                    <a:schemeClr val="accent1"/>
                  </a:solidFill>
                  <a:prstDash val="solid"/>
                </a:ln>
                <a:solidFill>
                  <a:srgbClr val="70AD47">
                    <a:tint val="1000"/>
                  </a:srgbClr>
                </a:solidFill>
                <a:effectLst>
                  <a:glow rad="38100">
                    <a:schemeClr val="accent1">
                      <a:alpha val="40000"/>
                    </a:schemeClr>
                  </a:glow>
                </a:effectLst>
              </a:rPr>
              <a:t>Resilience</a:t>
            </a:r>
            <a:endParaRPr lang="en-US" sz="4000" b="1" cap="none" spc="50" dirty="0">
              <a:ln w="9525" cmpd="sng">
                <a:solidFill>
                  <a:schemeClr val="accent1"/>
                </a:solidFill>
                <a:prstDash val="solid"/>
              </a:ln>
              <a:solidFill>
                <a:srgbClr val="70AD47">
                  <a:tint val="1000"/>
                </a:srgbClr>
              </a:solidFill>
              <a:effectLst>
                <a:glow rad="38100">
                  <a:schemeClr val="accent1">
                    <a:alpha val="40000"/>
                  </a:schemeClr>
                </a:glow>
              </a:effectLst>
            </a:endParaRPr>
          </a:p>
        </p:txBody>
      </p:sp>
      <p:cxnSp>
        <p:nvCxnSpPr>
          <p:cNvPr id="13" name="Straight Connector 12">
            <a:extLst>
              <a:ext uri="{FF2B5EF4-FFF2-40B4-BE49-F238E27FC236}">
                <a16:creationId xmlns:a16="http://schemas.microsoft.com/office/drawing/2014/main" id="{80F3D058-ADDC-4C43-61A6-5CF9A5F6CE0E}"/>
              </a:ext>
            </a:extLst>
          </p:cNvPr>
          <p:cNvCxnSpPr>
            <a:cxnSpLocks/>
          </p:cNvCxnSpPr>
          <p:nvPr/>
        </p:nvCxnSpPr>
        <p:spPr>
          <a:xfrm flipH="1">
            <a:off x="0" y="3707299"/>
            <a:ext cx="12192000" cy="10160"/>
          </a:xfrm>
          <a:prstGeom prst="line">
            <a:avLst/>
          </a:prstGeom>
          <a:ln w="76200"/>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1B1005BB-D94E-2134-075A-1246CCC48A36}"/>
              </a:ext>
            </a:extLst>
          </p:cNvPr>
          <p:cNvCxnSpPr>
            <a:cxnSpLocks/>
          </p:cNvCxnSpPr>
          <p:nvPr/>
        </p:nvCxnSpPr>
        <p:spPr>
          <a:xfrm flipH="1">
            <a:off x="0" y="697726"/>
            <a:ext cx="12192000" cy="1016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25" name="TextBox 24">
            <a:extLst>
              <a:ext uri="{FF2B5EF4-FFF2-40B4-BE49-F238E27FC236}">
                <a16:creationId xmlns:a16="http://schemas.microsoft.com/office/drawing/2014/main" id="{A08EDDFE-D7F7-BD0E-BE7C-20CFFEE106D7}"/>
              </a:ext>
            </a:extLst>
          </p:cNvPr>
          <p:cNvSpPr txBox="1"/>
          <p:nvPr/>
        </p:nvSpPr>
        <p:spPr>
          <a:xfrm>
            <a:off x="2781110" y="4570834"/>
            <a:ext cx="6116854" cy="646331"/>
          </a:xfrm>
          <a:prstGeom prst="rect">
            <a:avLst/>
          </a:prstGeom>
          <a:noFill/>
        </p:spPr>
        <p:txBody>
          <a:bodyPr wrap="square">
            <a:spAutoFit/>
          </a:bodyPr>
          <a:lstStyle/>
          <a:p>
            <a:pPr marL="285750" indent="-285750">
              <a:buFont typeface="Arial" panose="020B0604020202020204" pitchFamily="34" charset="0"/>
              <a:buChar char="•"/>
            </a:pPr>
            <a:r>
              <a:rPr lang="en-GB" dirty="0"/>
              <a:t>In what ways are adaptation and resilience local and global?</a:t>
            </a:r>
          </a:p>
          <a:p>
            <a:pPr marL="285750" indent="-285750">
              <a:buFont typeface="Arial" panose="020B0604020202020204" pitchFamily="34" charset="0"/>
              <a:buChar char="•"/>
            </a:pPr>
            <a:endParaRPr lang="en-GB" dirty="0"/>
          </a:p>
        </p:txBody>
      </p:sp>
      <p:sp>
        <p:nvSpPr>
          <p:cNvPr id="28" name="TextBox 27">
            <a:extLst>
              <a:ext uri="{FF2B5EF4-FFF2-40B4-BE49-F238E27FC236}">
                <a16:creationId xmlns:a16="http://schemas.microsoft.com/office/drawing/2014/main" id="{D9A4788E-411C-8EA4-1711-F003F5AB1489}"/>
              </a:ext>
            </a:extLst>
          </p:cNvPr>
          <p:cNvSpPr txBox="1"/>
          <p:nvPr/>
        </p:nvSpPr>
        <p:spPr>
          <a:xfrm>
            <a:off x="389077" y="1000883"/>
            <a:ext cx="4964919" cy="2308324"/>
          </a:xfrm>
          <a:prstGeom prst="rect">
            <a:avLst/>
          </a:prstGeom>
          <a:noFill/>
        </p:spPr>
        <p:txBody>
          <a:bodyPr wrap="square">
            <a:spAutoFit/>
          </a:bodyPr>
          <a:lstStyle/>
          <a:p>
            <a:r>
              <a:rPr lang="en-GB" dirty="0">
                <a:solidFill>
                  <a:srgbClr val="424245"/>
                </a:solidFill>
                <a:effectLst/>
              </a:rPr>
              <a:t>‘Adaptation refers to adjustments in ecological, social, or economic systems in response to actual or expected climatic stimuli and their effects or impacts. It refers to changes in processes, practices, and structures to moderate potential damages or to benefit from opportunities associated with climate change.’</a:t>
            </a:r>
          </a:p>
          <a:p>
            <a:r>
              <a:rPr lang="en-GB" dirty="0">
                <a:solidFill>
                  <a:srgbClr val="424245"/>
                </a:solidFill>
                <a:effectLst/>
              </a:rPr>
              <a:t>(United Nations Climate Change Conference, 2022)</a:t>
            </a:r>
            <a:endParaRPr lang="en-GB" dirty="0"/>
          </a:p>
        </p:txBody>
      </p:sp>
      <p:sp>
        <p:nvSpPr>
          <p:cNvPr id="30" name="TextBox 29">
            <a:extLst>
              <a:ext uri="{FF2B5EF4-FFF2-40B4-BE49-F238E27FC236}">
                <a16:creationId xmlns:a16="http://schemas.microsoft.com/office/drawing/2014/main" id="{E0C226C7-577C-3A6F-56E4-6FC6B0D482DF}"/>
              </a:ext>
            </a:extLst>
          </p:cNvPr>
          <p:cNvSpPr txBox="1"/>
          <p:nvPr/>
        </p:nvSpPr>
        <p:spPr>
          <a:xfrm>
            <a:off x="6920566" y="1003289"/>
            <a:ext cx="4671993" cy="2308324"/>
          </a:xfrm>
          <a:prstGeom prst="rect">
            <a:avLst/>
          </a:prstGeom>
          <a:noFill/>
        </p:spPr>
        <p:txBody>
          <a:bodyPr wrap="square">
            <a:spAutoFit/>
          </a:bodyPr>
          <a:lstStyle/>
          <a:p>
            <a:r>
              <a:rPr lang="en-GB" b="0" i="0" dirty="0">
                <a:solidFill>
                  <a:srgbClr val="262936"/>
                </a:solidFill>
                <a:effectLst/>
              </a:rPr>
              <a:t>‘Climate resilience is the ability to anticipate, prepare for, and respond to hazardous events, trends, or disturbances related to climate. Improving climate resilience involves assessing how climate change will create new, or alter current, climate-related risks, and taking steps to better cope with these risks.’ (Centre for Climate and Energy Solutions, 2021)</a:t>
            </a:r>
            <a:endParaRPr lang="en-GB" dirty="0"/>
          </a:p>
        </p:txBody>
      </p:sp>
    </p:spTree>
    <p:extLst>
      <p:ext uri="{BB962C8B-B14F-4D97-AF65-F5344CB8AC3E}">
        <p14:creationId xmlns:p14="http://schemas.microsoft.com/office/powerpoint/2010/main" val="22301873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647E64F-2657-71DC-54F8-51573F4B06E7}"/>
              </a:ext>
            </a:extLst>
          </p:cNvPr>
          <p:cNvSpPr txBox="1"/>
          <p:nvPr/>
        </p:nvSpPr>
        <p:spPr>
          <a:xfrm>
            <a:off x="1091062" y="961242"/>
            <a:ext cx="10257658" cy="3845131"/>
          </a:xfrm>
          <a:prstGeom prst="rect">
            <a:avLst/>
          </a:prstGeom>
        </p:spPr>
        <p:txBody>
          <a:bodyPr vert="horz" lIns="0" tIns="45720" rIns="0" bIns="45720" rtlCol="0">
            <a:normAutofit/>
          </a:bodyPr>
          <a:lstStyle/>
          <a:p>
            <a:pPr defTabSz="914400">
              <a:lnSpc>
                <a:spcPct val="90000"/>
              </a:lnSpc>
              <a:spcAft>
                <a:spcPts val="600"/>
              </a:spcAft>
              <a:buClr>
                <a:schemeClr val="accent1"/>
              </a:buClr>
              <a:buFont typeface="Calibri" panose="020F0502020204030204" pitchFamily="34" charset="0"/>
            </a:pPr>
            <a:r>
              <a:rPr lang="en-US" dirty="0">
                <a:solidFill>
                  <a:schemeClr val="tx1">
                    <a:lumMod val="75000"/>
                    <a:lumOff val="25000"/>
                  </a:schemeClr>
                </a:solidFill>
              </a:rPr>
              <a:t>‘This agenda portrays a total of 30 global adaptation outcome targets by 2030 that are urgently needed to increase resilience of 4 billion people to accelerate transformation across five impact systems:’</a:t>
            </a:r>
          </a:p>
        </p:txBody>
      </p:sp>
      <p:sp>
        <p:nvSpPr>
          <p:cNvPr id="3" name="Rectangle 2">
            <a:extLst>
              <a:ext uri="{FF2B5EF4-FFF2-40B4-BE49-F238E27FC236}">
                <a16:creationId xmlns:a16="http://schemas.microsoft.com/office/drawing/2014/main" id="{7828B973-72FB-90B5-3B31-70D55578F448}"/>
              </a:ext>
            </a:extLst>
          </p:cNvPr>
          <p:cNvSpPr/>
          <p:nvPr/>
        </p:nvSpPr>
        <p:spPr>
          <a:xfrm>
            <a:off x="2376095" y="0"/>
            <a:ext cx="7053726" cy="646331"/>
          </a:xfrm>
          <a:prstGeom prst="rect">
            <a:avLst/>
          </a:prstGeom>
          <a:noFill/>
        </p:spPr>
        <p:txBody>
          <a:bodyPr wrap="none" lIns="91440" tIns="45720" rIns="91440" bIns="45720">
            <a:spAutoFit/>
          </a:bodyPr>
          <a:lstStyle/>
          <a:p>
            <a:pPr algn="ctr"/>
            <a:r>
              <a:rPr lang="en-US" sz="3600" b="0" cap="none" spc="0" dirty="0">
                <a:ln w="0"/>
                <a:solidFill>
                  <a:schemeClr val="accent1"/>
                </a:solidFill>
                <a:effectLst>
                  <a:outerShdw blurRad="38100" dist="25400" dir="5400000" algn="ctr" rotWithShape="0">
                    <a:srgbClr val="6E747A">
                      <a:alpha val="43000"/>
                    </a:srgbClr>
                  </a:outerShdw>
                </a:effectLst>
              </a:rPr>
              <a:t>Sharm-El-Sheikh Adaptation Agenda </a:t>
            </a:r>
          </a:p>
        </p:txBody>
      </p:sp>
      <p:sp>
        <p:nvSpPr>
          <p:cNvPr id="4" name="TextBox 3">
            <a:extLst>
              <a:ext uri="{FF2B5EF4-FFF2-40B4-BE49-F238E27FC236}">
                <a16:creationId xmlns:a16="http://schemas.microsoft.com/office/drawing/2014/main" id="{BDFE58D5-4C6A-9728-FF00-07F1097D1C35}"/>
              </a:ext>
            </a:extLst>
          </p:cNvPr>
          <p:cNvSpPr txBox="1"/>
          <p:nvPr/>
        </p:nvSpPr>
        <p:spPr>
          <a:xfrm>
            <a:off x="1390782" y="2188646"/>
            <a:ext cx="8524240" cy="2862322"/>
          </a:xfrm>
          <a:prstGeom prst="rect">
            <a:avLst/>
          </a:prstGeom>
          <a:noFill/>
        </p:spPr>
        <p:txBody>
          <a:bodyPr wrap="square" rtlCol="0">
            <a:spAutoFit/>
          </a:bodyPr>
          <a:lstStyle/>
          <a:p>
            <a:pPr marL="342900" indent="-342900">
              <a:buFont typeface="Wingdings" panose="05000000000000000000" pitchFamily="2" charset="2"/>
              <a:buChar char="§"/>
            </a:pPr>
            <a:r>
              <a:rPr lang="en-GB" dirty="0"/>
              <a:t>Food Security and Agriculture Systems</a:t>
            </a:r>
          </a:p>
          <a:p>
            <a:pPr marL="342900" indent="-342900">
              <a:buFont typeface="Wingdings" panose="05000000000000000000" pitchFamily="2" charset="2"/>
              <a:buChar char="§"/>
            </a:pPr>
            <a:endParaRPr lang="en-GB" dirty="0"/>
          </a:p>
          <a:p>
            <a:pPr marL="342900" indent="-342900">
              <a:buFont typeface="Wingdings" panose="05000000000000000000" pitchFamily="2" charset="2"/>
              <a:buChar char="§"/>
            </a:pPr>
            <a:r>
              <a:rPr lang="en-GB" dirty="0"/>
              <a:t>Water and Nature Systems</a:t>
            </a:r>
          </a:p>
          <a:p>
            <a:pPr marL="342900" indent="-342900">
              <a:buFont typeface="Wingdings" panose="05000000000000000000" pitchFamily="2" charset="2"/>
              <a:buChar char="§"/>
            </a:pPr>
            <a:endParaRPr lang="en-GB" dirty="0"/>
          </a:p>
          <a:p>
            <a:pPr marL="342900" indent="-342900">
              <a:buFont typeface="Wingdings" panose="05000000000000000000" pitchFamily="2" charset="2"/>
              <a:buChar char="§"/>
            </a:pPr>
            <a:r>
              <a:rPr lang="en-GB" dirty="0"/>
              <a:t>Human Settlements Systems</a:t>
            </a:r>
          </a:p>
          <a:p>
            <a:pPr marL="342900" indent="-342900">
              <a:buFont typeface="Wingdings" panose="05000000000000000000" pitchFamily="2" charset="2"/>
              <a:buChar char="§"/>
            </a:pPr>
            <a:endParaRPr lang="en-GB" dirty="0"/>
          </a:p>
          <a:p>
            <a:pPr marL="342900" indent="-342900">
              <a:buFont typeface="Wingdings" panose="05000000000000000000" pitchFamily="2" charset="2"/>
              <a:buChar char="§"/>
            </a:pPr>
            <a:r>
              <a:rPr lang="en-GB" dirty="0"/>
              <a:t>Ocean and Coastal Systems</a:t>
            </a:r>
          </a:p>
          <a:p>
            <a:pPr marL="342900" indent="-342900">
              <a:buFont typeface="Wingdings" panose="05000000000000000000" pitchFamily="2" charset="2"/>
              <a:buChar char="§"/>
            </a:pPr>
            <a:endParaRPr lang="en-GB" dirty="0"/>
          </a:p>
          <a:p>
            <a:pPr marL="342900" indent="-342900">
              <a:buFont typeface="Wingdings" panose="05000000000000000000" pitchFamily="2" charset="2"/>
              <a:buChar char="§"/>
            </a:pPr>
            <a:r>
              <a:rPr lang="en-GB" dirty="0"/>
              <a:t>Infrastructure Systems</a:t>
            </a:r>
          </a:p>
          <a:p>
            <a:pPr marL="285750" indent="-285750">
              <a:buFont typeface="Wingdings" panose="05000000000000000000" pitchFamily="2" charset="2"/>
              <a:buChar char="§"/>
            </a:pPr>
            <a:endParaRPr lang="en-GB" dirty="0"/>
          </a:p>
        </p:txBody>
      </p:sp>
      <p:sp>
        <p:nvSpPr>
          <p:cNvPr id="5" name="TextBox 4">
            <a:extLst>
              <a:ext uri="{FF2B5EF4-FFF2-40B4-BE49-F238E27FC236}">
                <a16:creationId xmlns:a16="http://schemas.microsoft.com/office/drawing/2014/main" id="{DCCB8DDE-62D9-559B-9C85-483FEEC6E1A3}"/>
              </a:ext>
            </a:extLst>
          </p:cNvPr>
          <p:cNvSpPr txBox="1"/>
          <p:nvPr/>
        </p:nvSpPr>
        <p:spPr>
          <a:xfrm>
            <a:off x="0" y="6196876"/>
            <a:ext cx="6289040" cy="600164"/>
          </a:xfrm>
          <a:prstGeom prst="rect">
            <a:avLst/>
          </a:prstGeom>
          <a:noFill/>
        </p:spPr>
        <p:txBody>
          <a:bodyPr wrap="square">
            <a:spAutoFit/>
          </a:bodyPr>
          <a:lstStyle/>
          <a:p>
            <a:endParaRPr lang="en-GB" sz="1100" dirty="0"/>
          </a:p>
          <a:p>
            <a:r>
              <a:rPr lang="en-GB" sz="1100" dirty="0"/>
              <a:t>(Sharm-El-Sheikh Adaptation Agenda, 2022)</a:t>
            </a:r>
          </a:p>
          <a:p>
            <a:r>
              <a:rPr lang="en-GB" sz="1100" dirty="0"/>
              <a:t>(Resilience Hub, 2022)</a:t>
            </a:r>
          </a:p>
        </p:txBody>
      </p:sp>
      <p:sp>
        <p:nvSpPr>
          <p:cNvPr id="6" name="TextBox 5">
            <a:extLst>
              <a:ext uri="{FF2B5EF4-FFF2-40B4-BE49-F238E27FC236}">
                <a16:creationId xmlns:a16="http://schemas.microsoft.com/office/drawing/2014/main" id="{A6D4C246-12F3-8EE1-8D72-EB35581CAC7B}"/>
              </a:ext>
            </a:extLst>
          </p:cNvPr>
          <p:cNvSpPr txBox="1"/>
          <p:nvPr/>
        </p:nvSpPr>
        <p:spPr>
          <a:xfrm>
            <a:off x="1483356" y="5417457"/>
            <a:ext cx="4389120" cy="369332"/>
          </a:xfrm>
          <a:prstGeom prst="rect">
            <a:avLst/>
          </a:prstGeom>
          <a:noFill/>
        </p:spPr>
        <p:txBody>
          <a:bodyPr wrap="square" rtlCol="0">
            <a:spAutoFit/>
          </a:bodyPr>
          <a:lstStyle/>
          <a:p>
            <a:r>
              <a:rPr lang="en-GB" dirty="0"/>
              <a:t>Which is most important?</a:t>
            </a:r>
          </a:p>
        </p:txBody>
      </p:sp>
    </p:spTree>
    <p:extLst>
      <p:ext uri="{BB962C8B-B14F-4D97-AF65-F5344CB8AC3E}">
        <p14:creationId xmlns:p14="http://schemas.microsoft.com/office/powerpoint/2010/main" val="30702556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2A705541-6537-9F33-B794-36484323BBD2}"/>
              </a:ext>
            </a:extLst>
          </p:cNvPr>
          <p:cNvSpPr/>
          <p:nvPr/>
        </p:nvSpPr>
        <p:spPr>
          <a:xfrm>
            <a:off x="0" y="0"/>
            <a:ext cx="4211859" cy="646331"/>
          </a:xfrm>
          <a:prstGeom prst="rect">
            <a:avLst/>
          </a:prstGeom>
          <a:noFill/>
        </p:spPr>
        <p:txBody>
          <a:bodyPr wrap="none" lIns="91440" tIns="45720" rIns="91440" bIns="45720">
            <a:spAutoFit/>
          </a:bodyPr>
          <a:lstStyle/>
          <a:p>
            <a:pPr algn="ctr"/>
            <a:r>
              <a:rPr lang="en-US" sz="3600" b="0" cap="none" spc="0">
                <a:ln w="0"/>
                <a:solidFill>
                  <a:schemeClr val="accent1"/>
                </a:solidFill>
                <a:effectLst>
                  <a:outerShdw blurRad="38100" dist="25400" dir="5400000" algn="ctr" rotWithShape="0">
                    <a:srgbClr val="6E747A">
                      <a:alpha val="43000"/>
                    </a:srgbClr>
                  </a:outerShdw>
                </a:effectLst>
              </a:rPr>
              <a:t>Food and Agriculture </a:t>
            </a:r>
            <a:endParaRPr lang="en-US" sz="3600" b="0" cap="none" spc="0" dirty="0">
              <a:ln w="0"/>
              <a:solidFill>
                <a:schemeClr val="accent1"/>
              </a:solidFill>
              <a:effectLst>
                <a:outerShdw blurRad="38100" dist="25400" dir="5400000" algn="ctr" rotWithShape="0">
                  <a:srgbClr val="6E747A">
                    <a:alpha val="43000"/>
                  </a:srgbClr>
                </a:outerShdw>
              </a:effectLst>
            </a:endParaRPr>
          </a:p>
        </p:txBody>
      </p:sp>
      <p:pic>
        <p:nvPicPr>
          <p:cNvPr id="4" name="Picture 3">
            <a:extLst>
              <a:ext uri="{FF2B5EF4-FFF2-40B4-BE49-F238E27FC236}">
                <a16:creationId xmlns:a16="http://schemas.microsoft.com/office/drawing/2014/main" id="{259026B9-CA66-B558-AB1C-60FCA993A837}"/>
              </a:ext>
            </a:extLst>
          </p:cNvPr>
          <p:cNvPicPr>
            <a:picLocks noChangeAspect="1"/>
          </p:cNvPicPr>
          <p:nvPr/>
        </p:nvPicPr>
        <p:blipFill rotWithShape="1">
          <a:blip r:embed="rId2"/>
          <a:srcRect l="22833" t="21185" r="19583" b="7111"/>
          <a:stretch/>
        </p:blipFill>
        <p:spPr>
          <a:xfrm rot="5400000">
            <a:off x="-476244" y="3892108"/>
            <a:ext cx="3488393" cy="2443389"/>
          </a:xfrm>
          <a:prstGeom prst="rect">
            <a:avLst/>
          </a:prstGeom>
        </p:spPr>
      </p:pic>
      <p:sp>
        <p:nvSpPr>
          <p:cNvPr id="5" name="TextBox 4">
            <a:extLst>
              <a:ext uri="{FF2B5EF4-FFF2-40B4-BE49-F238E27FC236}">
                <a16:creationId xmlns:a16="http://schemas.microsoft.com/office/drawing/2014/main" id="{569E2E00-55C6-5430-D251-CF1B6E83E2B7}"/>
              </a:ext>
            </a:extLst>
          </p:cNvPr>
          <p:cNvSpPr txBox="1"/>
          <p:nvPr/>
        </p:nvSpPr>
        <p:spPr>
          <a:xfrm>
            <a:off x="2489648" y="2044005"/>
            <a:ext cx="3917070" cy="4247317"/>
          </a:xfrm>
          <a:prstGeom prst="rect">
            <a:avLst/>
          </a:prstGeom>
          <a:noFill/>
        </p:spPr>
        <p:txBody>
          <a:bodyPr wrap="square" rtlCol="0">
            <a:spAutoFit/>
          </a:bodyPr>
          <a:lstStyle/>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How do we achieve this?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What are the positives and negatives?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What are the economic, social and natural impacts?</a:t>
            </a:r>
          </a:p>
          <a:p>
            <a:pPr marL="285750" indent="-285750">
              <a:buFont typeface="Arial" panose="020B0604020202020204" pitchFamily="34" charset="0"/>
              <a:buChar char="•"/>
            </a:pPr>
            <a:endParaRPr lang="en-GB" dirty="0"/>
          </a:p>
        </p:txBody>
      </p:sp>
      <p:pic>
        <p:nvPicPr>
          <p:cNvPr id="8" name="Picture 7">
            <a:extLst>
              <a:ext uri="{FF2B5EF4-FFF2-40B4-BE49-F238E27FC236}">
                <a16:creationId xmlns:a16="http://schemas.microsoft.com/office/drawing/2014/main" id="{6ED844C1-B9CB-A20B-637E-CC078C7F7A28}"/>
              </a:ext>
            </a:extLst>
          </p:cNvPr>
          <p:cNvPicPr>
            <a:picLocks noChangeAspect="1"/>
          </p:cNvPicPr>
          <p:nvPr/>
        </p:nvPicPr>
        <p:blipFill rotWithShape="1">
          <a:blip r:embed="rId3"/>
          <a:srcRect t="15483" r="34820" b="14531"/>
          <a:stretch/>
        </p:blipFill>
        <p:spPr>
          <a:xfrm>
            <a:off x="6991769" y="108528"/>
            <a:ext cx="5153972" cy="3112868"/>
          </a:xfrm>
          <a:prstGeom prst="rect">
            <a:avLst/>
          </a:prstGeom>
        </p:spPr>
      </p:pic>
      <p:sp>
        <p:nvSpPr>
          <p:cNvPr id="10" name="TextBox 9">
            <a:extLst>
              <a:ext uri="{FF2B5EF4-FFF2-40B4-BE49-F238E27FC236}">
                <a16:creationId xmlns:a16="http://schemas.microsoft.com/office/drawing/2014/main" id="{D44F97DD-3450-682C-2064-C9E1D1DB4C47}"/>
              </a:ext>
            </a:extLst>
          </p:cNvPr>
          <p:cNvSpPr txBox="1"/>
          <p:nvPr/>
        </p:nvSpPr>
        <p:spPr>
          <a:xfrm>
            <a:off x="46258" y="726811"/>
            <a:ext cx="6192520" cy="2308324"/>
          </a:xfrm>
          <a:prstGeom prst="rect">
            <a:avLst/>
          </a:prstGeom>
          <a:noFill/>
        </p:spPr>
        <p:txBody>
          <a:bodyPr wrap="square">
            <a:spAutoFit/>
          </a:bodyPr>
          <a:lstStyle/>
          <a:p>
            <a:pPr marL="285750" indent="-285750">
              <a:buFont typeface="Arial" panose="020B0604020202020204" pitchFamily="34" charset="0"/>
              <a:buChar char="•"/>
            </a:pPr>
            <a:r>
              <a:rPr lang="en-GB" dirty="0"/>
              <a:t>Climate resilient sustainable agriculture</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Reduce food waste</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Healthy alternative proteins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Increase global consumption of fruits, vegetables, seeds, nuts and legumes</a:t>
            </a:r>
          </a:p>
        </p:txBody>
      </p:sp>
      <p:sp>
        <p:nvSpPr>
          <p:cNvPr id="11" name="TextBox 10">
            <a:extLst>
              <a:ext uri="{FF2B5EF4-FFF2-40B4-BE49-F238E27FC236}">
                <a16:creationId xmlns:a16="http://schemas.microsoft.com/office/drawing/2014/main" id="{6BBE5EC6-9301-DCBF-25B6-8BCAA7C34A5C}"/>
              </a:ext>
            </a:extLst>
          </p:cNvPr>
          <p:cNvSpPr txBox="1"/>
          <p:nvPr/>
        </p:nvSpPr>
        <p:spPr>
          <a:xfrm>
            <a:off x="10420481" y="3222059"/>
            <a:ext cx="3129280" cy="307777"/>
          </a:xfrm>
          <a:prstGeom prst="rect">
            <a:avLst/>
          </a:prstGeom>
          <a:noFill/>
        </p:spPr>
        <p:txBody>
          <a:bodyPr wrap="square" rtlCol="0">
            <a:spAutoFit/>
          </a:bodyPr>
          <a:lstStyle/>
          <a:p>
            <a:r>
              <a:rPr lang="en-GB" sz="1400" dirty="0"/>
              <a:t>(BBC News, 2022)</a:t>
            </a:r>
          </a:p>
        </p:txBody>
      </p:sp>
      <p:pic>
        <p:nvPicPr>
          <p:cNvPr id="14" name="Picture 13">
            <a:extLst>
              <a:ext uri="{FF2B5EF4-FFF2-40B4-BE49-F238E27FC236}">
                <a16:creationId xmlns:a16="http://schemas.microsoft.com/office/drawing/2014/main" id="{B2D70FA3-52FD-004D-810C-05A0F9DAD612}"/>
              </a:ext>
            </a:extLst>
          </p:cNvPr>
          <p:cNvPicPr>
            <a:picLocks noChangeAspect="1"/>
          </p:cNvPicPr>
          <p:nvPr/>
        </p:nvPicPr>
        <p:blipFill rotWithShape="1">
          <a:blip r:embed="rId4"/>
          <a:srcRect t="14667" b="14815"/>
          <a:stretch/>
        </p:blipFill>
        <p:spPr>
          <a:xfrm>
            <a:off x="6094513" y="3890338"/>
            <a:ext cx="6051229" cy="2400321"/>
          </a:xfrm>
          <a:prstGeom prst="rect">
            <a:avLst/>
          </a:prstGeom>
        </p:spPr>
      </p:pic>
      <p:sp>
        <p:nvSpPr>
          <p:cNvPr id="16" name="TextBox 15">
            <a:extLst>
              <a:ext uri="{FF2B5EF4-FFF2-40B4-BE49-F238E27FC236}">
                <a16:creationId xmlns:a16="http://schemas.microsoft.com/office/drawing/2014/main" id="{53C77F0D-D86A-8F7B-957E-A6B5C2E6FCB1}"/>
              </a:ext>
            </a:extLst>
          </p:cNvPr>
          <p:cNvSpPr txBox="1"/>
          <p:nvPr/>
        </p:nvSpPr>
        <p:spPr>
          <a:xfrm>
            <a:off x="-3966" y="2807830"/>
            <a:ext cx="6289040" cy="600164"/>
          </a:xfrm>
          <a:prstGeom prst="rect">
            <a:avLst/>
          </a:prstGeom>
          <a:noFill/>
        </p:spPr>
        <p:txBody>
          <a:bodyPr wrap="square">
            <a:spAutoFit/>
          </a:bodyPr>
          <a:lstStyle/>
          <a:p>
            <a:endParaRPr lang="en-GB" sz="1100" dirty="0"/>
          </a:p>
          <a:p>
            <a:r>
              <a:rPr lang="en-GB" sz="1100" dirty="0"/>
              <a:t>(Sharm-El-Sheikh Adaptation Agenda, 2022)</a:t>
            </a:r>
          </a:p>
          <a:p>
            <a:r>
              <a:rPr lang="en-GB" sz="1100" dirty="0"/>
              <a:t>(Resilience Hub, 2022)</a:t>
            </a:r>
          </a:p>
        </p:txBody>
      </p:sp>
      <p:sp>
        <p:nvSpPr>
          <p:cNvPr id="20" name="TextBox 19">
            <a:extLst>
              <a:ext uri="{FF2B5EF4-FFF2-40B4-BE49-F238E27FC236}">
                <a16:creationId xmlns:a16="http://schemas.microsoft.com/office/drawing/2014/main" id="{A795595B-84C1-5B33-8928-B88E1CE9F832}"/>
              </a:ext>
            </a:extLst>
          </p:cNvPr>
          <p:cNvSpPr txBox="1"/>
          <p:nvPr/>
        </p:nvSpPr>
        <p:spPr>
          <a:xfrm>
            <a:off x="2489647" y="6629025"/>
            <a:ext cx="6873240" cy="276999"/>
          </a:xfrm>
          <a:prstGeom prst="rect">
            <a:avLst/>
          </a:prstGeom>
          <a:noFill/>
        </p:spPr>
        <p:txBody>
          <a:bodyPr wrap="square">
            <a:spAutoFit/>
          </a:bodyPr>
          <a:lstStyle/>
          <a:p>
            <a:r>
              <a:rPr lang="en-GB" sz="1200" dirty="0"/>
              <a:t>Image Source Figure 1 (Resilience Hub, 2022)</a:t>
            </a:r>
          </a:p>
        </p:txBody>
      </p:sp>
      <p:sp>
        <p:nvSpPr>
          <p:cNvPr id="22" name="TextBox 21">
            <a:extLst>
              <a:ext uri="{FF2B5EF4-FFF2-40B4-BE49-F238E27FC236}">
                <a16:creationId xmlns:a16="http://schemas.microsoft.com/office/drawing/2014/main" id="{2C3E4B29-B103-C796-88AE-F20073E41760}"/>
              </a:ext>
            </a:extLst>
          </p:cNvPr>
          <p:cNvSpPr txBox="1"/>
          <p:nvPr/>
        </p:nvSpPr>
        <p:spPr>
          <a:xfrm>
            <a:off x="9882127" y="6328691"/>
            <a:ext cx="3214113" cy="307777"/>
          </a:xfrm>
          <a:prstGeom prst="rect">
            <a:avLst/>
          </a:prstGeom>
          <a:noFill/>
        </p:spPr>
        <p:txBody>
          <a:bodyPr wrap="square" rtlCol="0">
            <a:spAutoFit/>
          </a:bodyPr>
          <a:lstStyle/>
          <a:p>
            <a:r>
              <a:rPr lang="en-GB" sz="1400" dirty="0"/>
              <a:t>(Aim for Climate, 2023)</a:t>
            </a:r>
          </a:p>
        </p:txBody>
      </p:sp>
    </p:spTree>
    <p:extLst>
      <p:ext uri="{BB962C8B-B14F-4D97-AF65-F5344CB8AC3E}">
        <p14:creationId xmlns:p14="http://schemas.microsoft.com/office/powerpoint/2010/main" val="22468287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5340ABA7-B9D6-7353-C6F5-6BFBCBFB7B9C}"/>
              </a:ext>
            </a:extLst>
          </p:cNvPr>
          <p:cNvSpPr/>
          <p:nvPr/>
        </p:nvSpPr>
        <p:spPr>
          <a:xfrm>
            <a:off x="363280" y="4808"/>
            <a:ext cx="4615559" cy="523220"/>
          </a:xfrm>
          <a:prstGeom prst="rect">
            <a:avLst/>
          </a:prstGeom>
          <a:noFill/>
        </p:spPr>
        <p:txBody>
          <a:bodyPr wrap="none" lIns="91440" tIns="45720" rIns="91440" bIns="45720">
            <a:spAutoFit/>
          </a:bodyPr>
          <a:lstStyle/>
          <a:p>
            <a:pPr algn="ctr"/>
            <a:r>
              <a:rPr lang="en-US" sz="2800" b="0" cap="none" spc="0" dirty="0">
                <a:ln w="0"/>
                <a:solidFill>
                  <a:schemeClr val="accent1"/>
                </a:solidFill>
                <a:effectLst>
                  <a:outerShdw blurRad="38100" dist="25400" dir="5400000" algn="ctr" rotWithShape="0">
                    <a:srgbClr val="6E747A">
                      <a:alpha val="43000"/>
                    </a:srgbClr>
                  </a:outerShdw>
                </a:effectLst>
              </a:rPr>
              <a:t>Water and Natural Ecosystems</a:t>
            </a:r>
          </a:p>
        </p:txBody>
      </p:sp>
      <p:sp>
        <p:nvSpPr>
          <p:cNvPr id="3" name="TextBox 2">
            <a:extLst>
              <a:ext uri="{FF2B5EF4-FFF2-40B4-BE49-F238E27FC236}">
                <a16:creationId xmlns:a16="http://schemas.microsoft.com/office/drawing/2014/main" id="{A9EA8927-47D0-ED14-444C-C4221B1329FF}"/>
              </a:ext>
            </a:extLst>
          </p:cNvPr>
          <p:cNvSpPr txBox="1"/>
          <p:nvPr/>
        </p:nvSpPr>
        <p:spPr>
          <a:xfrm>
            <a:off x="0" y="995680"/>
            <a:ext cx="6725920" cy="4462760"/>
          </a:xfrm>
          <a:prstGeom prst="rect">
            <a:avLst/>
          </a:prstGeom>
          <a:noFill/>
        </p:spPr>
        <p:txBody>
          <a:bodyPr wrap="square" rtlCol="0">
            <a:spAutoFit/>
          </a:bodyPr>
          <a:lstStyle/>
          <a:p>
            <a:pPr marL="285750" indent="-285750">
              <a:buFont typeface="Arial" panose="020B0604020202020204" pitchFamily="34" charset="0"/>
              <a:buChar char="•"/>
            </a:pPr>
            <a:r>
              <a:rPr lang="en-GB" dirty="0"/>
              <a:t>Protection of 45 million hectares, 2 billion hectares of sustainable management and 350 million hectares of restoration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Eliminate commodity-driven deforestation and tap into nature-based solutions by 2025</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Smart water systems – reduce water loss through leakage</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Wastewater systems to maximise recycling and reuse – London Resilience Strategy</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Sustainable irrigation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endParaRPr lang="en-GB" sz="1400" dirty="0"/>
          </a:p>
        </p:txBody>
      </p:sp>
      <p:pic>
        <p:nvPicPr>
          <p:cNvPr id="7" name="Picture 6">
            <a:extLst>
              <a:ext uri="{FF2B5EF4-FFF2-40B4-BE49-F238E27FC236}">
                <a16:creationId xmlns:a16="http://schemas.microsoft.com/office/drawing/2014/main" id="{57C13C84-33BC-F8E4-8FC9-044E094D1DF0}"/>
              </a:ext>
            </a:extLst>
          </p:cNvPr>
          <p:cNvPicPr>
            <a:picLocks noChangeAspect="1"/>
          </p:cNvPicPr>
          <p:nvPr/>
        </p:nvPicPr>
        <p:blipFill rotWithShape="1">
          <a:blip r:embed="rId2"/>
          <a:srcRect l="18917" t="14223" r="32000" b="10222"/>
          <a:stretch/>
        </p:blipFill>
        <p:spPr>
          <a:xfrm>
            <a:off x="8318469" y="75009"/>
            <a:ext cx="3873531" cy="3353991"/>
          </a:xfrm>
          <a:prstGeom prst="rect">
            <a:avLst/>
          </a:prstGeom>
        </p:spPr>
      </p:pic>
      <p:sp>
        <p:nvSpPr>
          <p:cNvPr id="8" name="TextBox 7">
            <a:extLst>
              <a:ext uri="{FF2B5EF4-FFF2-40B4-BE49-F238E27FC236}">
                <a16:creationId xmlns:a16="http://schemas.microsoft.com/office/drawing/2014/main" id="{8E370458-B779-342E-7CE7-153C2EC9941F}"/>
              </a:ext>
            </a:extLst>
          </p:cNvPr>
          <p:cNvSpPr txBox="1"/>
          <p:nvPr/>
        </p:nvSpPr>
        <p:spPr>
          <a:xfrm>
            <a:off x="6571388" y="0"/>
            <a:ext cx="2062480" cy="307777"/>
          </a:xfrm>
          <a:prstGeom prst="rect">
            <a:avLst/>
          </a:prstGeom>
          <a:noFill/>
        </p:spPr>
        <p:txBody>
          <a:bodyPr wrap="square" rtlCol="0">
            <a:spAutoFit/>
          </a:bodyPr>
          <a:lstStyle/>
          <a:p>
            <a:r>
              <a:rPr lang="en-GB" sz="1400" dirty="0"/>
              <a:t>(The Guardian, 2023)</a:t>
            </a:r>
          </a:p>
        </p:txBody>
      </p:sp>
      <p:sp>
        <p:nvSpPr>
          <p:cNvPr id="10" name="TextBox 9">
            <a:extLst>
              <a:ext uri="{FF2B5EF4-FFF2-40B4-BE49-F238E27FC236}">
                <a16:creationId xmlns:a16="http://schemas.microsoft.com/office/drawing/2014/main" id="{CC87D66C-6D1B-FCFA-451B-8583D8A62C0D}"/>
              </a:ext>
            </a:extLst>
          </p:cNvPr>
          <p:cNvSpPr txBox="1"/>
          <p:nvPr/>
        </p:nvSpPr>
        <p:spPr>
          <a:xfrm>
            <a:off x="88960" y="6167120"/>
            <a:ext cx="6289040" cy="646331"/>
          </a:xfrm>
          <a:prstGeom prst="rect">
            <a:avLst/>
          </a:prstGeom>
          <a:noFill/>
        </p:spPr>
        <p:txBody>
          <a:bodyPr wrap="square">
            <a:spAutoFit/>
          </a:bodyPr>
          <a:lstStyle/>
          <a:p>
            <a:endParaRPr lang="en-GB" sz="1200" dirty="0"/>
          </a:p>
          <a:p>
            <a:r>
              <a:rPr lang="en-GB" sz="1200" dirty="0"/>
              <a:t>(Sharm-El-Sheikh Adaptation Agenda, 2022)</a:t>
            </a:r>
          </a:p>
          <a:p>
            <a:r>
              <a:rPr lang="en-GB" sz="1200" dirty="0"/>
              <a:t>(Resilience Hub, 2022)</a:t>
            </a:r>
          </a:p>
        </p:txBody>
      </p:sp>
      <p:pic>
        <p:nvPicPr>
          <p:cNvPr id="13" name="Picture 2">
            <a:extLst>
              <a:ext uri="{FF2B5EF4-FFF2-40B4-BE49-F238E27FC236}">
                <a16:creationId xmlns:a16="http://schemas.microsoft.com/office/drawing/2014/main" id="{A224629B-16B3-4CC3-4D26-25C2BA0CD2A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18469" y="4005138"/>
            <a:ext cx="3851671" cy="2167940"/>
          </a:xfrm>
          <a:prstGeom prst="rect">
            <a:avLst/>
          </a:prstGeom>
          <a:noFill/>
          <a:extLst>
            <a:ext uri="{909E8E84-426E-40DD-AFC4-6F175D3DCCD1}">
              <a14:hiddenFill xmlns:a14="http://schemas.microsoft.com/office/drawing/2010/main">
                <a:solidFill>
                  <a:srgbClr val="FFFFFF"/>
                </a:solidFill>
              </a14:hiddenFill>
            </a:ext>
          </a:extLst>
        </p:spPr>
      </p:pic>
      <p:pic>
        <p:nvPicPr>
          <p:cNvPr id="14" name="Picture 4" descr="AIN Project in Bangladesh. Photo by Habibul Haque. | Flickr">
            <a:extLst>
              <a:ext uri="{FF2B5EF4-FFF2-40B4-BE49-F238E27FC236}">
                <a16:creationId xmlns:a16="http://schemas.microsoft.com/office/drawing/2014/main" id="{A16AF7C8-0F46-8C0C-E516-4ED16468B08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383544" y="3997442"/>
            <a:ext cx="3250324" cy="2167941"/>
          </a:xfrm>
          <a:prstGeom prst="rect">
            <a:avLst/>
          </a:prstGeom>
          <a:noFill/>
          <a:extLst>
            <a:ext uri="{909E8E84-426E-40DD-AFC4-6F175D3DCCD1}">
              <a14:hiddenFill xmlns:a14="http://schemas.microsoft.com/office/drawing/2010/main">
                <a:solidFill>
                  <a:srgbClr val="FFFFFF"/>
                </a:solidFill>
              </a14:hiddenFill>
            </a:ext>
          </a:extLst>
        </p:spPr>
      </p:pic>
      <p:sp>
        <p:nvSpPr>
          <p:cNvPr id="15" name="TextBox 14">
            <a:extLst>
              <a:ext uri="{FF2B5EF4-FFF2-40B4-BE49-F238E27FC236}">
                <a16:creationId xmlns:a16="http://schemas.microsoft.com/office/drawing/2014/main" id="{5DDBD62F-9F5F-BECC-F635-BA4B9E3744C3}"/>
              </a:ext>
            </a:extLst>
          </p:cNvPr>
          <p:cNvSpPr txBox="1"/>
          <p:nvPr/>
        </p:nvSpPr>
        <p:spPr>
          <a:xfrm>
            <a:off x="-55909" y="4910429"/>
            <a:ext cx="5638800" cy="2031325"/>
          </a:xfrm>
          <a:prstGeom prst="rect">
            <a:avLst/>
          </a:prstGeom>
          <a:noFill/>
        </p:spPr>
        <p:txBody>
          <a:bodyPr wrap="square" rtlCol="0">
            <a:spAutoFit/>
          </a:bodyPr>
          <a:lstStyle/>
          <a:p>
            <a:pPr marL="285750" indent="-285750">
              <a:buFont typeface="Arial" panose="020B0604020202020204" pitchFamily="34" charset="0"/>
              <a:buChar char="•"/>
            </a:pPr>
            <a:r>
              <a:rPr lang="en-GB" sz="1400" dirty="0"/>
              <a:t>What are the advantages/disadvantages of each type of flood defence?</a:t>
            </a:r>
          </a:p>
          <a:p>
            <a:pPr marL="285750" indent="-285750">
              <a:buFont typeface="Arial" panose="020B0604020202020204" pitchFamily="34" charset="0"/>
              <a:buChar char="•"/>
            </a:pPr>
            <a:endParaRPr lang="en-GB" sz="1400" dirty="0"/>
          </a:p>
          <a:p>
            <a:pPr marL="285750" indent="-285750">
              <a:buFont typeface="Arial" panose="020B0604020202020204" pitchFamily="34" charset="0"/>
              <a:buChar char="•"/>
            </a:pPr>
            <a:r>
              <a:rPr lang="en-GB" sz="1400" dirty="0"/>
              <a:t>Can you think of small scale local or global examples of resilience to flooding?</a:t>
            </a:r>
          </a:p>
          <a:p>
            <a:pPr marL="285750" indent="-285750">
              <a:buFont typeface="Arial" panose="020B0604020202020204" pitchFamily="34" charset="0"/>
              <a:buChar char="•"/>
            </a:pPr>
            <a:endParaRPr lang="en-GB" sz="1400" dirty="0"/>
          </a:p>
          <a:p>
            <a:pPr marL="285750" indent="-285750">
              <a:buFont typeface="Arial" panose="020B0604020202020204" pitchFamily="34" charset="0"/>
              <a:buChar char="•"/>
            </a:pPr>
            <a:r>
              <a:rPr lang="en-GB" sz="1400" dirty="0"/>
              <a:t>What are the economic, social and natural impacts?</a:t>
            </a:r>
          </a:p>
          <a:p>
            <a:pPr marL="285750" indent="-285750">
              <a:buFont typeface="Arial" panose="020B0604020202020204" pitchFamily="34" charset="0"/>
              <a:buChar char="•"/>
            </a:pPr>
            <a:endParaRPr lang="en-GB" sz="1400" dirty="0"/>
          </a:p>
          <a:p>
            <a:endParaRPr lang="en-GB" sz="1400" dirty="0"/>
          </a:p>
          <a:p>
            <a:pPr marL="285750" indent="-285750">
              <a:buFont typeface="Arial" panose="020B0604020202020204" pitchFamily="34" charset="0"/>
              <a:buChar char="•"/>
            </a:pPr>
            <a:endParaRPr lang="en-GB" sz="1400" dirty="0"/>
          </a:p>
        </p:txBody>
      </p:sp>
      <p:sp>
        <p:nvSpPr>
          <p:cNvPr id="17" name="TextBox 16">
            <a:extLst>
              <a:ext uri="{FF2B5EF4-FFF2-40B4-BE49-F238E27FC236}">
                <a16:creationId xmlns:a16="http://schemas.microsoft.com/office/drawing/2014/main" id="{425648DF-49FB-11CD-3209-1D61A7C41457}"/>
              </a:ext>
            </a:extLst>
          </p:cNvPr>
          <p:cNvSpPr txBox="1"/>
          <p:nvPr/>
        </p:nvSpPr>
        <p:spPr>
          <a:xfrm>
            <a:off x="9458837" y="6359480"/>
            <a:ext cx="6670040" cy="261610"/>
          </a:xfrm>
          <a:prstGeom prst="rect">
            <a:avLst/>
          </a:prstGeom>
          <a:noFill/>
        </p:spPr>
        <p:txBody>
          <a:bodyPr wrap="square">
            <a:spAutoFit/>
          </a:bodyPr>
          <a:lstStyle/>
          <a:p>
            <a:r>
              <a:rPr lang="en-GB" sz="1100" dirty="0"/>
              <a:t>Image source: Figure 2 (Financial Times, 2020</a:t>
            </a:r>
          </a:p>
        </p:txBody>
      </p:sp>
      <p:sp>
        <p:nvSpPr>
          <p:cNvPr id="18" name="TextBox 17">
            <a:extLst>
              <a:ext uri="{FF2B5EF4-FFF2-40B4-BE49-F238E27FC236}">
                <a16:creationId xmlns:a16="http://schemas.microsoft.com/office/drawing/2014/main" id="{A1F81BD7-D283-17E9-2BBA-E02F3EE82685}"/>
              </a:ext>
            </a:extLst>
          </p:cNvPr>
          <p:cNvSpPr txBox="1"/>
          <p:nvPr/>
        </p:nvSpPr>
        <p:spPr>
          <a:xfrm>
            <a:off x="5742880" y="6351785"/>
            <a:ext cx="6116320" cy="276999"/>
          </a:xfrm>
          <a:prstGeom prst="rect">
            <a:avLst/>
          </a:prstGeom>
          <a:noFill/>
        </p:spPr>
        <p:txBody>
          <a:bodyPr wrap="square">
            <a:spAutoFit/>
          </a:bodyPr>
          <a:lstStyle/>
          <a:p>
            <a:r>
              <a:rPr lang="en-GB" sz="1200" dirty="0"/>
              <a:t>Image source: Figure 3 (Flickr, 2017)</a:t>
            </a:r>
          </a:p>
        </p:txBody>
      </p:sp>
    </p:spTree>
    <p:extLst>
      <p:ext uri="{BB962C8B-B14F-4D97-AF65-F5344CB8AC3E}">
        <p14:creationId xmlns:p14="http://schemas.microsoft.com/office/powerpoint/2010/main" val="13276923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5DF5368B-91AA-5A20-C015-0A795926083C}"/>
              </a:ext>
            </a:extLst>
          </p:cNvPr>
          <p:cNvPicPr>
            <a:picLocks noChangeAspect="1"/>
          </p:cNvPicPr>
          <p:nvPr/>
        </p:nvPicPr>
        <p:blipFill rotWithShape="1">
          <a:blip r:embed="rId2">
            <a:extLst>
              <a:ext uri="{28A0092B-C50C-407E-A947-70E740481C1C}">
                <a14:useLocalDpi xmlns:a14="http://schemas.microsoft.com/office/drawing/2010/main" val="0"/>
              </a:ext>
            </a:extLst>
          </a:blip>
          <a:srcRect l="1" t="10666" r="-16" b="15111"/>
          <a:stretch/>
        </p:blipFill>
        <p:spPr>
          <a:xfrm>
            <a:off x="0" y="1519368"/>
            <a:ext cx="2925611" cy="4698551"/>
          </a:xfrm>
          <a:prstGeom prst="rect">
            <a:avLst/>
          </a:prstGeom>
        </p:spPr>
      </p:pic>
      <p:sp>
        <p:nvSpPr>
          <p:cNvPr id="7" name="Rectangle 6">
            <a:extLst>
              <a:ext uri="{FF2B5EF4-FFF2-40B4-BE49-F238E27FC236}">
                <a16:creationId xmlns:a16="http://schemas.microsoft.com/office/drawing/2014/main" id="{477F6895-5DD9-9435-AE92-D20A9D6B477B}"/>
              </a:ext>
            </a:extLst>
          </p:cNvPr>
          <p:cNvSpPr/>
          <p:nvPr/>
        </p:nvSpPr>
        <p:spPr>
          <a:xfrm>
            <a:off x="0" y="0"/>
            <a:ext cx="4379469" cy="646331"/>
          </a:xfrm>
          <a:prstGeom prst="rect">
            <a:avLst/>
          </a:prstGeom>
          <a:noFill/>
        </p:spPr>
        <p:txBody>
          <a:bodyPr wrap="none" lIns="91440" tIns="45720" rIns="91440" bIns="45720">
            <a:spAutoFit/>
          </a:bodyPr>
          <a:lstStyle/>
          <a:p>
            <a:pPr algn="ctr"/>
            <a:r>
              <a:rPr lang="en-US" sz="3600" b="0" cap="none" spc="0" dirty="0">
                <a:ln w="0"/>
                <a:solidFill>
                  <a:schemeClr val="accent1"/>
                </a:solidFill>
                <a:effectLst>
                  <a:outerShdw blurRad="38100" dist="25400" dir="5400000" algn="ctr" rotWithShape="0">
                    <a:srgbClr val="6E747A">
                      <a:alpha val="43000"/>
                    </a:srgbClr>
                  </a:outerShdw>
                </a:effectLst>
              </a:rPr>
              <a:t>Infrastructure Systems</a:t>
            </a:r>
          </a:p>
        </p:txBody>
      </p:sp>
      <p:pic>
        <p:nvPicPr>
          <p:cNvPr id="9" name="Picture 8">
            <a:extLst>
              <a:ext uri="{FF2B5EF4-FFF2-40B4-BE49-F238E27FC236}">
                <a16:creationId xmlns:a16="http://schemas.microsoft.com/office/drawing/2014/main" id="{774CE4BB-6B89-293C-D44D-A6929EC717C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255153" y="2718183"/>
            <a:ext cx="4919647" cy="4099706"/>
          </a:xfrm>
          <a:prstGeom prst="rect">
            <a:avLst/>
          </a:prstGeom>
        </p:spPr>
      </p:pic>
      <p:sp>
        <p:nvSpPr>
          <p:cNvPr id="11" name="TextBox 10">
            <a:extLst>
              <a:ext uri="{FF2B5EF4-FFF2-40B4-BE49-F238E27FC236}">
                <a16:creationId xmlns:a16="http://schemas.microsoft.com/office/drawing/2014/main" id="{C1D23704-4C2E-0D5C-AAD3-3A2431CEAB41}"/>
              </a:ext>
            </a:extLst>
          </p:cNvPr>
          <p:cNvSpPr txBox="1"/>
          <p:nvPr/>
        </p:nvSpPr>
        <p:spPr>
          <a:xfrm>
            <a:off x="8404191" y="3244334"/>
            <a:ext cx="6193856" cy="369332"/>
          </a:xfrm>
          <a:prstGeom prst="rect">
            <a:avLst/>
          </a:prstGeom>
          <a:noFill/>
        </p:spPr>
        <p:txBody>
          <a:bodyPr wrap="square">
            <a:spAutoFit/>
          </a:bodyPr>
          <a:lstStyle/>
          <a:p>
            <a:pPr algn="l" fontAlgn="base"/>
            <a:r>
              <a:rPr lang="en-GB" b="1" i="0" dirty="0">
                <a:solidFill>
                  <a:srgbClr val="000000"/>
                </a:solidFill>
                <a:effectLst/>
                <a:latin typeface="Graphik"/>
              </a:rPr>
              <a:t>Global coal consumption, 2020-2023</a:t>
            </a:r>
          </a:p>
        </p:txBody>
      </p:sp>
      <p:sp>
        <p:nvSpPr>
          <p:cNvPr id="12" name="TextBox 11">
            <a:extLst>
              <a:ext uri="{FF2B5EF4-FFF2-40B4-BE49-F238E27FC236}">
                <a16:creationId xmlns:a16="http://schemas.microsoft.com/office/drawing/2014/main" id="{4339D013-83DE-566A-223B-4823AEDCAD14}"/>
              </a:ext>
            </a:extLst>
          </p:cNvPr>
          <p:cNvSpPr txBox="1"/>
          <p:nvPr/>
        </p:nvSpPr>
        <p:spPr>
          <a:xfrm>
            <a:off x="3072488" y="3613666"/>
            <a:ext cx="3728720" cy="3570208"/>
          </a:xfrm>
          <a:prstGeom prst="rect">
            <a:avLst/>
          </a:prstGeom>
          <a:noFill/>
        </p:spPr>
        <p:txBody>
          <a:bodyPr wrap="square" rtlCol="0">
            <a:spAutoFit/>
          </a:bodyPr>
          <a:lstStyle/>
          <a:p>
            <a:pPr marL="285750" indent="-285750">
              <a:buFont typeface="Arial" panose="020B0604020202020204" pitchFamily="34" charset="0"/>
              <a:buChar char="•"/>
            </a:pPr>
            <a:r>
              <a:rPr lang="en-GB" dirty="0"/>
              <a:t>How can less developed countries move away from fossil fuels?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What other ways can less developed countries help reduce emissions?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What are the economic, social and natural impacts?</a:t>
            </a:r>
          </a:p>
          <a:p>
            <a:pPr marL="285750" indent="-285750">
              <a:buFont typeface="Arial" panose="020B0604020202020204" pitchFamily="34" charset="0"/>
              <a:buChar char="•"/>
            </a:pPr>
            <a:endParaRPr lang="en-GB" dirty="0"/>
          </a:p>
          <a:p>
            <a:endParaRPr lang="en-GB" sz="2800" b="1" dirty="0"/>
          </a:p>
          <a:p>
            <a:pPr marL="285750" indent="-285750">
              <a:buFont typeface="Arial" panose="020B0604020202020204" pitchFamily="34" charset="0"/>
              <a:buChar char="•"/>
            </a:pPr>
            <a:endParaRPr lang="en-GB" dirty="0"/>
          </a:p>
        </p:txBody>
      </p:sp>
      <p:sp>
        <p:nvSpPr>
          <p:cNvPr id="2" name="TextBox 1">
            <a:extLst>
              <a:ext uri="{FF2B5EF4-FFF2-40B4-BE49-F238E27FC236}">
                <a16:creationId xmlns:a16="http://schemas.microsoft.com/office/drawing/2014/main" id="{B894B740-988C-EE49-1970-1838CA3A66C3}"/>
              </a:ext>
            </a:extLst>
          </p:cNvPr>
          <p:cNvSpPr txBox="1"/>
          <p:nvPr/>
        </p:nvSpPr>
        <p:spPr>
          <a:xfrm>
            <a:off x="4247389" y="74642"/>
            <a:ext cx="6952865" cy="2585323"/>
          </a:xfrm>
          <a:prstGeom prst="rect">
            <a:avLst/>
          </a:prstGeom>
          <a:noFill/>
        </p:spPr>
        <p:txBody>
          <a:bodyPr wrap="none" rtlCol="0">
            <a:spAutoFit/>
          </a:bodyPr>
          <a:lstStyle/>
          <a:p>
            <a:pPr marL="285750" indent="-285750" algn="ctr">
              <a:buFont typeface="Arial" panose="020B0604020202020204" pitchFamily="34" charset="0"/>
              <a:buChar char="•"/>
            </a:pPr>
            <a:r>
              <a:rPr lang="en-GB" dirty="0"/>
              <a:t>Diverse energy generation sources</a:t>
            </a:r>
          </a:p>
          <a:p>
            <a:pPr marL="285750" indent="-285750" algn="ctr">
              <a:buFont typeface="Arial" panose="020B0604020202020204" pitchFamily="34" charset="0"/>
              <a:buChar char="•"/>
            </a:pPr>
            <a:endParaRPr lang="en-GB" dirty="0"/>
          </a:p>
          <a:p>
            <a:pPr marL="285750" indent="-285750" algn="ctr">
              <a:buFont typeface="Arial" panose="020B0604020202020204" pitchFamily="34" charset="0"/>
              <a:buChar char="•"/>
            </a:pPr>
            <a:r>
              <a:rPr lang="en-GB" dirty="0"/>
              <a:t>2.4 billion people with access to clean cooking</a:t>
            </a:r>
          </a:p>
          <a:p>
            <a:pPr marL="285750" indent="-285750" algn="ctr">
              <a:buFont typeface="Arial" panose="020B0604020202020204" pitchFamily="34" charset="0"/>
              <a:buChar char="•"/>
            </a:pPr>
            <a:endParaRPr lang="en-GB" dirty="0"/>
          </a:p>
          <a:p>
            <a:pPr marL="285750" indent="-285750" algn="ctr">
              <a:buFont typeface="Arial" panose="020B0604020202020204" pitchFamily="34" charset="0"/>
              <a:buChar char="•"/>
            </a:pPr>
            <a:r>
              <a:rPr lang="en-GB" dirty="0"/>
              <a:t>585 GW of battery storage capacity </a:t>
            </a:r>
          </a:p>
          <a:p>
            <a:pPr marL="285750" indent="-285750" algn="ctr">
              <a:buFont typeface="Arial" panose="020B0604020202020204" pitchFamily="34" charset="0"/>
              <a:buChar char="•"/>
            </a:pPr>
            <a:endParaRPr lang="en-GB" dirty="0"/>
          </a:p>
          <a:p>
            <a:pPr marL="285750" indent="-285750" algn="ctr">
              <a:buFont typeface="Arial" panose="020B0604020202020204" pitchFamily="34" charset="0"/>
              <a:buChar char="•"/>
            </a:pPr>
            <a:r>
              <a:rPr lang="en-GB" dirty="0"/>
              <a:t>2.2 billion people with access to clean vehicles and mobility solutions</a:t>
            </a:r>
          </a:p>
          <a:p>
            <a:pPr algn="ctr"/>
            <a:r>
              <a:rPr lang="en-GB" dirty="0"/>
              <a:t> </a:t>
            </a:r>
          </a:p>
          <a:p>
            <a:pPr marL="285750" indent="-285750" algn="ctr">
              <a:buFont typeface="Arial" panose="020B0604020202020204" pitchFamily="34" charset="0"/>
              <a:buChar char="•"/>
            </a:pPr>
            <a:r>
              <a:rPr lang="en-GB" dirty="0"/>
              <a:t>Resilient transport infrastructure </a:t>
            </a:r>
          </a:p>
        </p:txBody>
      </p:sp>
      <p:sp>
        <p:nvSpPr>
          <p:cNvPr id="3" name="TextBox 2">
            <a:extLst>
              <a:ext uri="{FF2B5EF4-FFF2-40B4-BE49-F238E27FC236}">
                <a16:creationId xmlns:a16="http://schemas.microsoft.com/office/drawing/2014/main" id="{C6BD239E-6C8B-DA61-176B-6FEE982F35A3}"/>
              </a:ext>
            </a:extLst>
          </p:cNvPr>
          <p:cNvSpPr txBox="1"/>
          <p:nvPr/>
        </p:nvSpPr>
        <p:spPr>
          <a:xfrm>
            <a:off x="6413255" y="6558968"/>
            <a:ext cx="2439313" cy="276999"/>
          </a:xfrm>
          <a:prstGeom prst="rect">
            <a:avLst/>
          </a:prstGeom>
          <a:noFill/>
        </p:spPr>
        <p:txBody>
          <a:bodyPr wrap="square" rtlCol="0">
            <a:spAutoFit/>
          </a:bodyPr>
          <a:lstStyle/>
          <a:p>
            <a:r>
              <a:rPr lang="en-GB" sz="1200" dirty="0"/>
              <a:t>IEA, 2022</a:t>
            </a:r>
          </a:p>
        </p:txBody>
      </p:sp>
      <p:sp>
        <p:nvSpPr>
          <p:cNvPr id="4" name="TextBox 3">
            <a:extLst>
              <a:ext uri="{FF2B5EF4-FFF2-40B4-BE49-F238E27FC236}">
                <a16:creationId xmlns:a16="http://schemas.microsoft.com/office/drawing/2014/main" id="{C5160185-2C07-E82F-9A96-A3CBC80BC150}"/>
              </a:ext>
            </a:extLst>
          </p:cNvPr>
          <p:cNvSpPr txBox="1"/>
          <p:nvPr/>
        </p:nvSpPr>
        <p:spPr>
          <a:xfrm>
            <a:off x="-92439" y="6636289"/>
            <a:ext cx="2154919" cy="276999"/>
          </a:xfrm>
          <a:prstGeom prst="rect">
            <a:avLst/>
          </a:prstGeom>
          <a:noFill/>
        </p:spPr>
        <p:txBody>
          <a:bodyPr wrap="square" rtlCol="0">
            <a:spAutoFit/>
          </a:bodyPr>
          <a:lstStyle/>
          <a:p>
            <a:r>
              <a:rPr lang="en-GB" sz="1200" dirty="0"/>
              <a:t> BBC News, 2022 </a:t>
            </a:r>
          </a:p>
        </p:txBody>
      </p:sp>
    </p:spTree>
    <p:extLst>
      <p:ext uri="{BB962C8B-B14F-4D97-AF65-F5344CB8AC3E}">
        <p14:creationId xmlns:p14="http://schemas.microsoft.com/office/powerpoint/2010/main" val="7329129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42B971D5-7947-2570-34F2-9FAB46232514}"/>
              </a:ext>
            </a:extLst>
          </p:cNvPr>
          <p:cNvSpPr/>
          <p:nvPr/>
        </p:nvSpPr>
        <p:spPr>
          <a:xfrm>
            <a:off x="0" y="0"/>
            <a:ext cx="3958904" cy="523220"/>
          </a:xfrm>
          <a:prstGeom prst="rect">
            <a:avLst/>
          </a:prstGeom>
          <a:noFill/>
        </p:spPr>
        <p:txBody>
          <a:bodyPr wrap="none" lIns="91440" tIns="45720" rIns="91440" bIns="45720">
            <a:spAutoFit/>
          </a:bodyPr>
          <a:lstStyle/>
          <a:p>
            <a:pPr algn="ctr"/>
            <a:r>
              <a:rPr lang="en-US" sz="2800" b="0" cap="none" spc="0" dirty="0">
                <a:ln w="0"/>
                <a:solidFill>
                  <a:schemeClr val="accent1"/>
                </a:solidFill>
                <a:effectLst>
                  <a:outerShdw blurRad="38100" dist="25400" dir="5400000" algn="ctr" rotWithShape="0">
                    <a:srgbClr val="6E747A">
                      <a:alpha val="43000"/>
                    </a:srgbClr>
                  </a:outerShdw>
                </a:effectLst>
              </a:rPr>
              <a:t>Conclusion and Questions</a:t>
            </a:r>
          </a:p>
        </p:txBody>
      </p:sp>
      <p:sp>
        <p:nvSpPr>
          <p:cNvPr id="5" name="TextBox 4">
            <a:extLst>
              <a:ext uri="{FF2B5EF4-FFF2-40B4-BE49-F238E27FC236}">
                <a16:creationId xmlns:a16="http://schemas.microsoft.com/office/drawing/2014/main" id="{8EDB6E70-7686-624B-E92C-619A0DCA44DF}"/>
              </a:ext>
            </a:extLst>
          </p:cNvPr>
          <p:cNvSpPr txBox="1"/>
          <p:nvPr/>
        </p:nvSpPr>
        <p:spPr>
          <a:xfrm>
            <a:off x="536592" y="1038298"/>
            <a:ext cx="6555443" cy="2246769"/>
          </a:xfrm>
          <a:prstGeom prst="rect">
            <a:avLst/>
          </a:prstGeom>
          <a:noFill/>
        </p:spPr>
        <p:txBody>
          <a:bodyPr wrap="square" rtlCol="0">
            <a:spAutoFit/>
          </a:bodyPr>
          <a:lstStyle/>
          <a:p>
            <a:pPr marL="342900" indent="-342900">
              <a:buFont typeface="Wingdings" panose="05000000000000000000" pitchFamily="2" charset="2"/>
              <a:buChar char="§"/>
            </a:pPr>
            <a:r>
              <a:rPr lang="en-GB" sz="2000" dirty="0"/>
              <a:t>Multiple sectors need to work in synchronisation </a:t>
            </a:r>
          </a:p>
          <a:p>
            <a:pPr marL="342900" indent="-342900">
              <a:buFont typeface="Wingdings" panose="05000000000000000000" pitchFamily="2" charset="2"/>
              <a:buChar char="§"/>
            </a:pPr>
            <a:endParaRPr lang="en-GB" sz="2000" dirty="0"/>
          </a:p>
          <a:p>
            <a:pPr marL="342900" indent="-342900">
              <a:buFont typeface="Wingdings" panose="05000000000000000000" pitchFamily="2" charset="2"/>
              <a:buChar char="§"/>
            </a:pPr>
            <a:r>
              <a:rPr lang="en-GB" sz="2000" dirty="0"/>
              <a:t>Need significant investment from non- state actors</a:t>
            </a:r>
          </a:p>
          <a:p>
            <a:pPr marL="342900" indent="-342900">
              <a:buFont typeface="Wingdings" panose="05000000000000000000" pitchFamily="2" charset="2"/>
              <a:buChar char="§"/>
            </a:pPr>
            <a:endParaRPr lang="en-GB" sz="2000" dirty="0"/>
          </a:p>
          <a:p>
            <a:pPr marL="342900" indent="-342900">
              <a:buFont typeface="Wingdings" panose="05000000000000000000" pitchFamily="2" charset="2"/>
              <a:buChar char="§"/>
            </a:pPr>
            <a:r>
              <a:rPr lang="en-GB" sz="2000" dirty="0"/>
              <a:t>New policies/ strategies imposed at local and global levels</a:t>
            </a:r>
          </a:p>
          <a:p>
            <a:pPr marL="342900" indent="-342900">
              <a:buFont typeface="Wingdings" panose="05000000000000000000" pitchFamily="2" charset="2"/>
              <a:buChar char="§"/>
            </a:pPr>
            <a:endParaRPr lang="en-GB" sz="2000" dirty="0"/>
          </a:p>
          <a:p>
            <a:pPr marL="342900" indent="-342900">
              <a:buFont typeface="Wingdings" panose="05000000000000000000" pitchFamily="2" charset="2"/>
              <a:buChar char="§"/>
            </a:pPr>
            <a:r>
              <a:rPr lang="en-GB" sz="2000" dirty="0"/>
              <a:t>Set targets </a:t>
            </a:r>
            <a:r>
              <a:rPr lang="en-GB" sz="2000" dirty="0">
                <a:sym typeface="Wingdings" panose="05000000000000000000" pitchFamily="2" charset="2"/>
              </a:rPr>
              <a:t> how do we enforce? </a:t>
            </a:r>
            <a:endParaRPr lang="en-GB" sz="2000" dirty="0"/>
          </a:p>
        </p:txBody>
      </p:sp>
      <p:sp>
        <p:nvSpPr>
          <p:cNvPr id="9" name="TextBox 8">
            <a:extLst>
              <a:ext uri="{FF2B5EF4-FFF2-40B4-BE49-F238E27FC236}">
                <a16:creationId xmlns:a16="http://schemas.microsoft.com/office/drawing/2014/main" id="{DA086C74-2B8D-969A-BEB0-5E3F33CEAD53}"/>
              </a:ext>
            </a:extLst>
          </p:cNvPr>
          <p:cNvSpPr txBox="1"/>
          <p:nvPr/>
        </p:nvSpPr>
        <p:spPr>
          <a:xfrm>
            <a:off x="103099" y="3938445"/>
            <a:ext cx="10415175" cy="923330"/>
          </a:xfrm>
          <a:prstGeom prst="rect">
            <a:avLst/>
          </a:prstGeom>
          <a:noFill/>
        </p:spPr>
        <p:txBody>
          <a:bodyPr wrap="square">
            <a:spAutoFit/>
          </a:bodyPr>
          <a:lstStyle/>
          <a:p>
            <a:pPr marL="285750" indent="-285750" algn="ctr">
              <a:buFont typeface="Wingdings" panose="05000000000000000000" pitchFamily="2" charset="2"/>
              <a:buChar char="§"/>
            </a:pPr>
            <a:endParaRPr lang="en-GB" sz="1800" b="1" dirty="0"/>
          </a:p>
          <a:p>
            <a:pPr marL="285750" indent="-285750" algn="ctr">
              <a:buFont typeface="Wingdings" panose="05000000000000000000" pitchFamily="2" charset="2"/>
              <a:buChar char="§"/>
            </a:pPr>
            <a:r>
              <a:rPr lang="en-GB" sz="1800" b="1" dirty="0"/>
              <a:t>Which aspect do you think is most important? </a:t>
            </a:r>
          </a:p>
          <a:p>
            <a:pPr marL="285750" indent="-285750" algn="ctr">
              <a:buFont typeface="Wingdings" panose="05000000000000000000" pitchFamily="2" charset="2"/>
              <a:buChar char="§"/>
            </a:pPr>
            <a:r>
              <a:rPr lang="en-GB" b="1" dirty="0"/>
              <a:t>How does this link with your chosen topic?</a:t>
            </a:r>
            <a:endParaRPr lang="en-GB" sz="1800" b="1" dirty="0"/>
          </a:p>
        </p:txBody>
      </p:sp>
    </p:spTree>
    <p:extLst>
      <p:ext uri="{BB962C8B-B14F-4D97-AF65-F5344CB8AC3E}">
        <p14:creationId xmlns:p14="http://schemas.microsoft.com/office/powerpoint/2010/main" val="160545564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1A98A629-BA4A-E441-125F-CBD207D99F1B}"/>
              </a:ext>
            </a:extLst>
          </p:cNvPr>
          <p:cNvPicPr>
            <a:picLocks noChangeAspect="1"/>
          </p:cNvPicPr>
          <p:nvPr/>
        </p:nvPicPr>
        <p:blipFill rotWithShape="1">
          <a:blip r:embed="rId2"/>
          <a:srcRect t="14667" b="14815"/>
          <a:stretch/>
        </p:blipFill>
        <p:spPr>
          <a:xfrm>
            <a:off x="0" y="497840"/>
            <a:ext cx="2510118" cy="995680"/>
          </a:xfrm>
          <a:prstGeom prst="rect">
            <a:avLst/>
          </a:prstGeom>
        </p:spPr>
      </p:pic>
      <p:cxnSp>
        <p:nvCxnSpPr>
          <p:cNvPr id="4" name="Straight Arrow Connector 3">
            <a:extLst>
              <a:ext uri="{FF2B5EF4-FFF2-40B4-BE49-F238E27FC236}">
                <a16:creationId xmlns:a16="http://schemas.microsoft.com/office/drawing/2014/main" id="{58AD47DA-7BB1-72E4-F5CA-3D03F79F8F20}"/>
              </a:ext>
            </a:extLst>
          </p:cNvPr>
          <p:cNvCxnSpPr>
            <a:cxnSpLocks/>
          </p:cNvCxnSpPr>
          <p:nvPr/>
        </p:nvCxnSpPr>
        <p:spPr>
          <a:xfrm>
            <a:off x="5913120" y="0"/>
            <a:ext cx="0" cy="7091680"/>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7CB16599-C395-24B4-A22F-9A9B07A43017}"/>
              </a:ext>
            </a:extLst>
          </p:cNvPr>
          <p:cNvCxnSpPr>
            <a:cxnSpLocks/>
          </p:cNvCxnSpPr>
          <p:nvPr/>
        </p:nvCxnSpPr>
        <p:spPr>
          <a:xfrm>
            <a:off x="0" y="3241040"/>
            <a:ext cx="12192000"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12" name="TextBox 11">
            <a:extLst>
              <a:ext uri="{FF2B5EF4-FFF2-40B4-BE49-F238E27FC236}">
                <a16:creationId xmlns:a16="http://schemas.microsoft.com/office/drawing/2014/main" id="{EB227B26-4467-BFFE-7469-4FEA91360C1C}"/>
              </a:ext>
            </a:extLst>
          </p:cNvPr>
          <p:cNvSpPr txBox="1"/>
          <p:nvPr/>
        </p:nvSpPr>
        <p:spPr>
          <a:xfrm>
            <a:off x="0" y="0"/>
            <a:ext cx="3383280" cy="369332"/>
          </a:xfrm>
          <a:prstGeom prst="rect">
            <a:avLst/>
          </a:prstGeom>
          <a:noFill/>
        </p:spPr>
        <p:txBody>
          <a:bodyPr wrap="square" rtlCol="0">
            <a:spAutoFit/>
          </a:bodyPr>
          <a:lstStyle/>
          <a:p>
            <a:r>
              <a:rPr lang="en-GB" dirty="0">
                <a:solidFill>
                  <a:schemeClr val="accent1"/>
                </a:solidFill>
              </a:rPr>
              <a:t>Food and Agriculture </a:t>
            </a:r>
          </a:p>
        </p:txBody>
      </p:sp>
      <p:sp>
        <p:nvSpPr>
          <p:cNvPr id="13" name="TextBox 12">
            <a:extLst>
              <a:ext uri="{FF2B5EF4-FFF2-40B4-BE49-F238E27FC236}">
                <a16:creationId xmlns:a16="http://schemas.microsoft.com/office/drawing/2014/main" id="{F521A88D-FACC-6CD3-F1B7-3F171CC2B25B}"/>
              </a:ext>
            </a:extLst>
          </p:cNvPr>
          <p:cNvSpPr txBox="1"/>
          <p:nvPr/>
        </p:nvSpPr>
        <p:spPr>
          <a:xfrm>
            <a:off x="2529839" y="235526"/>
            <a:ext cx="3383281" cy="1200329"/>
          </a:xfrm>
          <a:prstGeom prst="rect">
            <a:avLst/>
          </a:prstGeom>
          <a:noFill/>
        </p:spPr>
        <p:txBody>
          <a:bodyPr wrap="square" rtlCol="0">
            <a:spAutoFit/>
          </a:bodyPr>
          <a:lstStyle/>
          <a:p>
            <a:r>
              <a:rPr lang="en-GB" sz="1200" dirty="0"/>
              <a:t>Aim for Climate (AIM4C) (2022)</a:t>
            </a:r>
          </a:p>
          <a:p>
            <a:r>
              <a:rPr lang="en-GB" sz="1200" b="0" i="0" dirty="0">
                <a:effectLst/>
              </a:rPr>
              <a:t>‘AIM for Climate seeks to address climate change and global hunger by uniting participants to significantly increase investment in, and other support for, climate-smart agriculture and food systems innovation over five years (2021 – 2025) </a:t>
            </a:r>
            <a:endParaRPr lang="en-GB" sz="1200" b="1" dirty="0"/>
          </a:p>
        </p:txBody>
      </p:sp>
      <p:pic>
        <p:nvPicPr>
          <p:cNvPr id="15" name="Picture 14">
            <a:extLst>
              <a:ext uri="{FF2B5EF4-FFF2-40B4-BE49-F238E27FC236}">
                <a16:creationId xmlns:a16="http://schemas.microsoft.com/office/drawing/2014/main" id="{6330E634-AE3E-FD1A-906C-B5E3626F20E6}"/>
              </a:ext>
            </a:extLst>
          </p:cNvPr>
          <p:cNvPicPr>
            <a:picLocks noChangeAspect="1"/>
          </p:cNvPicPr>
          <p:nvPr/>
        </p:nvPicPr>
        <p:blipFill rotWithShape="1">
          <a:blip r:embed="rId3"/>
          <a:srcRect l="10250" t="14518" r="44917" b="48444"/>
          <a:stretch/>
        </p:blipFill>
        <p:spPr>
          <a:xfrm>
            <a:off x="2783839" y="1796712"/>
            <a:ext cx="3007361" cy="1397472"/>
          </a:xfrm>
          <a:prstGeom prst="rect">
            <a:avLst/>
          </a:prstGeom>
        </p:spPr>
      </p:pic>
      <p:sp>
        <p:nvSpPr>
          <p:cNvPr id="16" name="TextBox 15">
            <a:extLst>
              <a:ext uri="{FF2B5EF4-FFF2-40B4-BE49-F238E27FC236}">
                <a16:creationId xmlns:a16="http://schemas.microsoft.com/office/drawing/2014/main" id="{102915D3-3284-E84A-4D84-F87AD32B0EA0}"/>
              </a:ext>
            </a:extLst>
          </p:cNvPr>
          <p:cNvSpPr txBox="1"/>
          <p:nvPr/>
        </p:nvSpPr>
        <p:spPr>
          <a:xfrm>
            <a:off x="0" y="1824510"/>
            <a:ext cx="2895600" cy="1200329"/>
          </a:xfrm>
          <a:prstGeom prst="rect">
            <a:avLst/>
          </a:prstGeom>
          <a:noFill/>
        </p:spPr>
        <p:txBody>
          <a:bodyPr wrap="square" rtlCol="0">
            <a:spAutoFit/>
          </a:bodyPr>
          <a:lstStyle/>
          <a:p>
            <a:r>
              <a:rPr lang="en-GB" sz="1200" dirty="0"/>
              <a:t>I-CAN: Initiative on Climate Action and Nutrition (2022)</a:t>
            </a:r>
          </a:p>
          <a:p>
            <a:pPr marL="285750" indent="-285750">
              <a:buFontTx/>
              <a:buChar char="-"/>
            </a:pPr>
            <a:r>
              <a:rPr lang="en-GB" sz="1200" dirty="0"/>
              <a:t>20% increase in nutrient component of school meals by 2030</a:t>
            </a:r>
          </a:p>
          <a:p>
            <a:pPr marL="285750" indent="-285750">
              <a:buFontTx/>
              <a:buChar char="-"/>
            </a:pPr>
            <a:r>
              <a:rPr lang="en-GB" sz="1200" dirty="0"/>
              <a:t>Focus on Africa and developing countries </a:t>
            </a:r>
          </a:p>
        </p:txBody>
      </p:sp>
      <p:sp>
        <p:nvSpPr>
          <p:cNvPr id="17" name="TextBox 16">
            <a:extLst>
              <a:ext uri="{FF2B5EF4-FFF2-40B4-BE49-F238E27FC236}">
                <a16:creationId xmlns:a16="http://schemas.microsoft.com/office/drawing/2014/main" id="{6F3CCCE1-CB74-A94C-9F09-5102A8C83559}"/>
              </a:ext>
            </a:extLst>
          </p:cNvPr>
          <p:cNvSpPr txBox="1"/>
          <p:nvPr/>
        </p:nvSpPr>
        <p:spPr>
          <a:xfrm>
            <a:off x="5932842" y="-10532"/>
            <a:ext cx="3383280" cy="369332"/>
          </a:xfrm>
          <a:prstGeom prst="rect">
            <a:avLst/>
          </a:prstGeom>
          <a:noFill/>
        </p:spPr>
        <p:txBody>
          <a:bodyPr wrap="square" rtlCol="0">
            <a:spAutoFit/>
          </a:bodyPr>
          <a:lstStyle/>
          <a:p>
            <a:r>
              <a:rPr lang="en-GB" dirty="0">
                <a:solidFill>
                  <a:schemeClr val="accent1"/>
                </a:solidFill>
              </a:rPr>
              <a:t>Water and Natural Systems</a:t>
            </a:r>
          </a:p>
        </p:txBody>
      </p:sp>
      <p:pic>
        <p:nvPicPr>
          <p:cNvPr id="20" name="Picture 19">
            <a:extLst>
              <a:ext uri="{FF2B5EF4-FFF2-40B4-BE49-F238E27FC236}">
                <a16:creationId xmlns:a16="http://schemas.microsoft.com/office/drawing/2014/main" id="{D12A01C4-4BBC-0608-2DE2-34BA5A472ADD}"/>
              </a:ext>
            </a:extLst>
          </p:cNvPr>
          <p:cNvPicPr>
            <a:picLocks noChangeAspect="1"/>
          </p:cNvPicPr>
          <p:nvPr/>
        </p:nvPicPr>
        <p:blipFill rotWithShape="1">
          <a:blip r:embed="rId4"/>
          <a:srcRect l="7501" t="32741" r="32333" b="30963"/>
          <a:stretch/>
        </p:blipFill>
        <p:spPr>
          <a:xfrm>
            <a:off x="5944198" y="421053"/>
            <a:ext cx="2847241" cy="1059013"/>
          </a:xfrm>
          <a:prstGeom prst="rect">
            <a:avLst/>
          </a:prstGeom>
        </p:spPr>
      </p:pic>
      <p:sp>
        <p:nvSpPr>
          <p:cNvPr id="21" name="TextBox 20">
            <a:extLst>
              <a:ext uri="{FF2B5EF4-FFF2-40B4-BE49-F238E27FC236}">
                <a16:creationId xmlns:a16="http://schemas.microsoft.com/office/drawing/2014/main" id="{50B26009-B2F6-8C05-C380-6CD07733FEB7}"/>
              </a:ext>
            </a:extLst>
          </p:cNvPr>
          <p:cNvSpPr txBox="1"/>
          <p:nvPr/>
        </p:nvSpPr>
        <p:spPr>
          <a:xfrm>
            <a:off x="8791439" y="20082"/>
            <a:ext cx="3512319" cy="1600438"/>
          </a:xfrm>
          <a:prstGeom prst="rect">
            <a:avLst/>
          </a:prstGeom>
          <a:noFill/>
        </p:spPr>
        <p:txBody>
          <a:bodyPr wrap="square" rtlCol="0">
            <a:spAutoFit/>
          </a:bodyPr>
          <a:lstStyle/>
          <a:p>
            <a:r>
              <a:rPr lang="en-GB" sz="1400" dirty="0"/>
              <a:t>The African Cities Water Adaptation Fund (2023)</a:t>
            </a:r>
          </a:p>
          <a:p>
            <a:r>
              <a:rPr lang="en-GB" sz="1400" b="0" i="0" dirty="0">
                <a:solidFill>
                  <a:srgbClr val="1A1919"/>
                </a:solidFill>
                <a:effectLst/>
              </a:rPr>
              <a:t>‘finance innovative urban water resilience solutions at scale, with the aim of leveraging at least $5 billion in funding and financing to implement strategic and innovative projects in 100 African cities by 2032.’</a:t>
            </a:r>
            <a:endParaRPr lang="en-GB" sz="1400" dirty="0"/>
          </a:p>
        </p:txBody>
      </p:sp>
      <p:pic>
        <p:nvPicPr>
          <p:cNvPr id="23" name="Picture 22" descr="Graphical user interface, website&#10;&#10;Description automatically generated">
            <a:extLst>
              <a:ext uri="{FF2B5EF4-FFF2-40B4-BE49-F238E27FC236}">
                <a16:creationId xmlns:a16="http://schemas.microsoft.com/office/drawing/2014/main" id="{0DF45AAE-3D05-6B69-D5F5-EE8EA911A5C5}"/>
              </a:ext>
            </a:extLst>
          </p:cNvPr>
          <p:cNvPicPr>
            <a:picLocks noChangeAspect="1"/>
          </p:cNvPicPr>
          <p:nvPr/>
        </p:nvPicPr>
        <p:blipFill rotWithShape="1">
          <a:blip r:embed="rId5">
            <a:extLst>
              <a:ext uri="{28A0092B-C50C-407E-A947-70E740481C1C}">
                <a14:useLocalDpi xmlns:a14="http://schemas.microsoft.com/office/drawing/2010/main" val="0"/>
              </a:ext>
            </a:extLst>
          </a:blip>
          <a:srcRect t="35039" r="-612" b="39556"/>
          <a:stretch/>
        </p:blipFill>
        <p:spPr>
          <a:xfrm>
            <a:off x="8818290" y="1572016"/>
            <a:ext cx="2886030" cy="1577075"/>
          </a:xfrm>
          <a:prstGeom prst="rect">
            <a:avLst/>
          </a:prstGeom>
        </p:spPr>
      </p:pic>
      <p:sp>
        <p:nvSpPr>
          <p:cNvPr id="24" name="TextBox 23">
            <a:extLst>
              <a:ext uri="{FF2B5EF4-FFF2-40B4-BE49-F238E27FC236}">
                <a16:creationId xmlns:a16="http://schemas.microsoft.com/office/drawing/2014/main" id="{86743609-44EE-F670-126F-6D7834A0DE9E}"/>
              </a:ext>
            </a:extLst>
          </p:cNvPr>
          <p:cNvSpPr txBox="1"/>
          <p:nvPr/>
        </p:nvSpPr>
        <p:spPr>
          <a:xfrm>
            <a:off x="5993777" y="2109616"/>
            <a:ext cx="3160384" cy="738664"/>
          </a:xfrm>
          <a:prstGeom prst="rect">
            <a:avLst/>
          </a:prstGeom>
          <a:noFill/>
        </p:spPr>
        <p:txBody>
          <a:bodyPr wrap="square" rtlCol="0">
            <a:spAutoFit/>
          </a:bodyPr>
          <a:lstStyle/>
          <a:p>
            <a:r>
              <a:rPr lang="en-GB" sz="1400" dirty="0"/>
              <a:t>BBC News (December 2022)</a:t>
            </a:r>
          </a:p>
          <a:p>
            <a:r>
              <a:rPr lang="en-GB" sz="1400" dirty="0"/>
              <a:t>- Investment into new technologies to improve infrastructure </a:t>
            </a:r>
          </a:p>
        </p:txBody>
      </p:sp>
      <p:sp>
        <p:nvSpPr>
          <p:cNvPr id="25" name="TextBox 24">
            <a:extLst>
              <a:ext uri="{FF2B5EF4-FFF2-40B4-BE49-F238E27FC236}">
                <a16:creationId xmlns:a16="http://schemas.microsoft.com/office/drawing/2014/main" id="{2E17B510-5B7F-EA36-B052-D5884582B9DA}"/>
              </a:ext>
            </a:extLst>
          </p:cNvPr>
          <p:cNvSpPr txBox="1"/>
          <p:nvPr/>
        </p:nvSpPr>
        <p:spPr>
          <a:xfrm>
            <a:off x="5914813" y="3316606"/>
            <a:ext cx="3383280" cy="369332"/>
          </a:xfrm>
          <a:prstGeom prst="rect">
            <a:avLst/>
          </a:prstGeom>
          <a:noFill/>
        </p:spPr>
        <p:txBody>
          <a:bodyPr wrap="square" rtlCol="0">
            <a:spAutoFit/>
          </a:bodyPr>
          <a:lstStyle/>
          <a:p>
            <a:r>
              <a:rPr lang="en-GB" dirty="0">
                <a:solidFill>
                  <a:schemeClr val="accent1"/>
                </a:solidFill>
              </a:rPr>
              <a:t>Conclusion</a:t>
            </a:r>
          </a:p>
        </p:txBody>
      </p:sp>
      <p:pic>
        <p:nvPicPr>
          <p:cNvPr id="27" name="Picture 26">
            <a:extLst>
              <a:ext uri="{FF2B5EF4-FFF2-40B4-BE49-F238E27FC236}">
                <a16:creationId xmlns:a16="http://schemas.microsoft.com/office/drawing/2014/main" id="{E1977A92-40A9-7C3C-B915-07361C600016}"/>
              </a:ext>
            </a:extLst>
          </p:cNvPr>
          <p:cNvPicPr>
            <a:picLocks noChangeAspect="1"/>
          </p:cNvPicPr>
          <p:nvPr/>
        </p:nvPicPr>
        <p:blipFill rotWithShape="1">
          <a:blip r:embed="rId6"/>
          <a:srcRect l="22834" t="25503" r="21500" b="36391"/>
          <a:stretch/>
        </p:blipFill>
        <p:spPr>
          <a:xfrm>
            <a:off x="-29882" y="3691202"/>
            <a:ext cx="3530227" cy="1359309"/>
          </a:xfrm>
          <a:prstGeom prst="rect">
            <a:avLst/>
          </a:prstGeom>
        </p:spPr>
      </p:pic>
      <p:sp>
        <p:nvSpPr>
          <p:cNvPr id="28" name="TextBox 27">
            <a:extLst>
              <a:ext uri="{FF2B5EF4-FFF2-40B4-BE49-F238E27FC236}">
                <a16:creationId xmlns:a16="http://schemas.microsoft.com/office/drawing/2014/main" id="{AF6A4873-905D-CB83-CBE8-811E3231BBCF}"/>
              </a:ext>
            </a:extLst>
          </p:cNvPr>
          <p:cNvSpPr txBox="1"/>
          <p:nvPr/>
        </p:nvSpPr>
        <p:spPr>
          <a:xfrm>
            <a:off x="3500345" y="3292338"/>
            <a:ext cx="2436044" cy="1384995"/>
          </a:xfrm>
          <a:prstGeom prst="rect">
            <a:avLst/>
          </a:prstGeom>
          <a:noFill/>
        </p:spPr>
        <p:txBody>
          <a:bodyPr wrap="square" rtlCol="0">
            <a:spAutoFit/>
          </a:bodyPr>
          <a:lstStyle/>
          <a:p>
            <a:r>
              <a:rPr lang="en-GB" sz="1400" dirty="0"/>
              <a:t>‘ensuring that 300 million Africans gain access to affordable energy and clean cooking by 2027’ (Sharm-El-Sheikh Adaptation Agenda, 2022)</a:t>
            </a:r>
          </a:p>
        </p:txBody>
      </p:sp>
      <p:pic>
        <p:nvPicPr>
          <p:cNvPr id="1026" name="Picture 2" descr="Machippp">
            <a:extLst>
              <a:ext uri="{FF2B5EF4-FFF2-40B4-BE49-F238E27FC236}">
                <a16:creationId xmlns:a16="http://schemas.microsoft.com/office/drawing/2014/main" id="{5FE746D6-8EAC-33ED-1219-0E358AAAD8EC}"/>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115632" y="5145659"/>
            <a:ext cx="2797488" cy="1729356"/>
          </a:xfrm>
          <a:prstGeom prst="rect">
            <a:avLst/>
          </a:prstGeom>
          <a:noFill/>
          <a:extLst>
            <a:ext uri="{909E8E84-426E-40DD-AFC4-6F175D3DCCD1}">
              <a14:hiddenFill xmlns:a14="http://schemas.microsoft.com/office/drawing/2010/main">
                <a:solidFill>
                  <a:srgbClr val="FFFFFF"/>
                </a:solidFill>
              </a14:hiddenFill>
            </a:ext>
          </a:extLst>
        </p:spPr>
      </p:pic>
      <p:sp>
        <p:nvSpPr>
          <p:cNvPr id="29" name="TextBox 28">
            <a:extLst>
              <a:ext uri="{FF2B5EF4-FFF2-40B4-BE49-F238E27FC236}">
                <a16:creationId xmlns:a16="http://schemas.microsoft.com/office/drawing/2014/main" id="{029F8811-A9CA-455F-8E91-620D18744E7E}"/>
              </a:ext>
            </a:extLst>
          </p:cNvPr>
          <p:cNvSpPr txBox="1"/>
          <p:nvPr/>
        </p:nvSpPr>
        <p:spPr>
          <a:xfrm>
            <a:off x="-6615" y="5145659"/>
            <a:ext cx="3122246" cy="1600438"/>
          </a:xfrm>
          <a:prstGeom prst="rect">
            <a:avLst/>
          </a:prstGeom>
          <a:noFill/>
        </p:spPr>
        <p:txBody>
          <a:bodyPr wrap="square" rtlCol="0">
            <a:spAutoFit/>
          </a:bodyPr>
          <a:lstStyle/>
          <a:p>
            <a:r>
              <a:rPr lang="en-GB" sz="1400" dirty="0"/>
              <a:t>Mozambique Roads and Bridges Management and Maintenance Program</a:t>
            </a:r>
          </a:p>
          <a:p>
            <a:pPr marL="285750" indent="-285750">
              <a:buFontTx/>
              <a:buChar char="-"/>
            </a:pPr>
            <a:r>
              <a:rPr lang="en-GB" sz="1400" dirty="0"/>
              <a:t>72% increase in condition of roads in rural areas (Sharm-El-Sheikh Adaptation Agenda, 2022)</a:t>
            </a:r>
          </a:p>
          <a:p>
            <a:pPr marL="285750" indent="-285750">
              <a:buFontTx/>
              <a:buChar char="-"/>
            </a:pPr>
            <a:endParaRPr lang="en-GB" sz="1400" dirty="0"/>
          </a:p>
          <a:p>
            <a:r>
              <a:rPr lang="en-GB" sz="1400" dirty="0"/>
              <a:t>Image source (Club Mozambique, 2019)</a:t>
            </a:r>
          </a:p>
        </p:txBody>
      </p:sp>
      <p:sp>
        <p:nvSpPr>
          <p:cNvPr id="30" name="TextBox 29">
            <a:extLst>
              <a:ext uri="{FF2B5EF4-FFF2-40B4-BE49-F238E27FC236}">
                <a16:creationId xmlns:a16="http://schemas.microsoft.com/office/drawing/2014/main" id="{94A55C7E-88E4-AC7C-4D59-807E6DE91581}"/>
              </a:ext>
            </a:extLst>
          </p:cNvPr>
          <p:cNvSpPr txBox="1"/>
          <p:nvPr/>
        </p:nvSpPr>
        <p:spPr>
          <a:xfrm>
            <a:off x="85988" y="3316606"/>
            <a:ext cx="3383280" cy="369332"/>
          </a:xfrm>
          <a:prstGeom prst="rect">
            <a:avLst/>
          </a:prstGeom>
          <a:noFill/>
        </p:spPr>
        <p:txBody>
          <a:bodyPr wrap="square" rtlCol="0">
            <a:spAutoFit/>
          </a:bodyPr>
          <a:lstStyle/>
          <a:p>
            <a:r>
              <a:rPr lang="en-GB" dirty="0">
                <a:solidFill>
                  <a:schemeClr val="accent1"/>
                </a:solidFill>
              </a:rPr>
              <a:t>Infrastructure Systems</a:t>
            </a:r>
          </a:p>
        </p:txBody>
      </p:sp>
      <p:pic>
        <p:nvPicPr>
          <p:cNvPr id="1028" name="Picture 4" descr="Sustainable Development Goals launch in 2016">
            <a:extLst>
              <a:ext uri="{FF2B5EF4-FFF2-40B4-BE49-F238E27FC236}">
                <a16:creationId xmlns:a16="http://schemas.microsoft.com/office/drawing/2014/main" id="{0958B672-98CF-64BC-050D-4C1E304C4410}"/>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118725" y="3761503"/>
            <a:ext cx="4355352" cy="2698165"/>
          </a:xfrm>
          <a:prstGeom prst="rect">
            <a:avLst/>
          </a:prstGeom>
          <a:noFill/>
          <a:extLst>
            <a:ext uri="{909E8E84-426E-40DD-AFC4-6F175D3DCCD1}">
              <a14:hiddenFill xmlns:a14="http://schemas.microsoft.com/office/drawing/2010/main">
                <a:solidFill>
                  <a:srgbClr val="FFFFFF"/>
                </a:solidFill>
              </a14:hiddenFill>
            </a:ext>
          </a:extLst>
        </p:spPr>
      </p:pic>
      <p:sp>
        <p:nvSpPr>
          <p:cNvPr id="31" name="TextBox 30">
            <a:extLst>
              <a:ext uri="{FF2B5EF4-FFF2-40B4-BE49-F238E27FC236}">
                <a16:creationId xmlns:a16="http://schemas.microsoft.com/office/drawing/2014/main" id="{5C4D01AD-2DB2-623E-027A-81C5DD971CC6}"/>
              </a:ext>
            </a:extLst>
          </p:cNvPr>
          <p:cNvSpPr txBox="1"/>
          <p:nvPr/>
        </p:nvSpPr>
        <p:spPr>
          <a:xfrm>
            <a:off x="6048485" y="6490948"/>
            <a:ext cx="4355355" cy="307777"/>
          </a:xfrm>
          <a:prstGeom prst="rect">
            <a:avLst/>
          </a:prstGeom>
          <a:noFill/>
        </p:spPr>
        <p:txBody>
          <a:bodyPr wrap="square" rtlCol="0">
            <a:spAutoFit/>
          </a:bodyPr>
          <a:lstStyle/>
          <a:p>
            <a:r>
              <a:rPr lang="en-GB" sz="1400" dirty="0"/>
              <a:t>Image source (United Nations, 2015)</a:t>
            </a:r>
          </a:p>
        </p:txBody>
      </p:sp>
      <p:sp>
        <p:nvSpPr>
          <p:cNvPr id="32" name="TextBox 31">
            <a:extLst>
              <a:ext uri="{FF2B5EF4-FFF2-40B4-BE49-F238E27FC236}">
                <a16:creationId xmlns:a16="http://schemas.microsoft.com/office/drawing/2014/main" id="{BA2DA148-A6E9-84F7-5CEE-2CBEC32D2302}"/>
              </a:ext>
            </a:extLst>
          </p:cNvPr>
          <p:cNvSpPr txBox="1"/>
          <p:nvPr/>
        </p:nvSpPr>
        <p:spPr>
          <a:xfrm>
            <a:off x="7367818" y="3423755"/>
            <a:ext cx="6010012" cy="307777"/>
          </a:xfrm>
          <a:prstGeom prst="rect">
            <a:avLst/>
          </a:prstGeom>
          <a:noFill/>
        </p:spPr>
        <p:txBody>
          <a:bodyPr wrap="square" rtlCol="0">
            <a:spAutoFit/>
          </a:bodyPr>
          <a:lstStyle/>
          <a:p>
            <a:r>
              <a:rPr lang="en-GB" sz="1400" dirty="0"/>
              <a:t>How does this link with the Sustainable Development Goals?</a:t>
            </a:r>
          </a:p>
        </p:txBody>
      </p:sp>
    </p:spTree>
    <p:extLst>
      <p:ext uri="{BB962C8B-B14F-4D97-AF65-F5344CB8AC3E}">
        <p14:creationId xmlns:p14="http://schemas.microsoft.com/office/powerpoint/2010/main" val="253278866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3E84D5CF-5A28-6E93-D0C6-560BBBA2F896}"/>
              </a:ext>
            </a:extLst>
          </p:cNvPr>
          <p:cNvSpPr/>
          <p:nvPr/>
        </p:nvSpPr>
        <p:spPr>
          <a:xfrm>
            <a:off x="0" y="0"/>
            <a:ext cx="2012923" cy="584775"/>
          </a:xfrm>
          <a:prstGeom prst="rect">
            <a:avLst/>
          </a:prstGeom>
          <a:noFill/>
        </p:spPr>
        <p:txBody>
          <a:bodyPr wrap="none" lIns="91440" tIns="45720" rIns="91440" bIns="45720">
            <a:spAutoFit/>
          </a:bodyPr>
          <a:lstStyle/>
          <a:p>
            <a:pPr algn="ctr"/>
            <a:r>
              <a:rPr lang="en-US" sz="3200" b="0" cap="none" spc="0" dirty="0">
                <a:ln w="0"/>
                <a:solidFill>
                  <a:schemeClr val="accent1"/>
                </a:solidFill>
                <a:effectLst>
                  <a:outerShdw blurRad="38100" dist="25400" dir="5400000" algn="ctr" rotWithShape="0">
                    <a:srgbClr val="6E747A">
                      <a:alpha val="43000"/>
                    </a:srgbClr>
                  </a:outerShdw>
                </a:effectLst>
              </a:rPr>
              <a:t>References</a:t>
            </a:r>
          </a:p>
        </p:txBody>
      </p:sp>
      <p:sp>
        <p:nvSpPr>
          <p:cNvPr id="43" name="TextBox 42">
            <a:extLst>
              <a:ext uri="{FF2B5EF4-FFF2-40B4-BE49-F238E27FC236}">
                <a16:creationId xmlns:a16="http://schemas.microsoft.com/office/drawing/2014/main" id="{EE7E8C80-A6FA-C3BD-37A3-876E74ECC087}"/>
              </a:ext>
            </a:extLst>
          </p:cNvPr>
          <p:cNvSpPr txBox="1"/>
          <p:nvPr/>
        </p:nvSpPr>
        <p:spPr>
          <a:xfrm>
            <a:off x="1" y="636248"/>
            <a:ext cx="12192000" cy="7139775"/>
          </a:xfrm>
          <a:prstGeom prst="rect">
            <a:avLst/>
          </a:prstGeom>
          <a:noFill/>
        </p:spPr>
        <p:txBody>
          <a:bodyPr wrap="square">
            <a:spAutoFit/>
          </a:bodyPr>
          <a:lstStyle/>
          <a:p>
            <a:pPr marL="342900" lvl="0" indent="-342900">
              <a:lnSpc>
                <a:spcPct val="107000"/>
              </a:lnSpc>
              <a:spcAft>
                <a:spcPts val="800"/>
              </a:spcAft>
              <a:buFont typeface="+mj-lt"/>
              <a:buAutoNum type="arabicPeriod"/>
              <a:tabLst>
                <a:tab pos="457200" algn="l"/>
              </a:tabLst>
            </a:pPr>
            <a:r>
              <a:rPr lang="en-GB" sz="1200" dirty="0">
                <a:effectLst/>
                <a:ea typeface="Calibri" panose="020F0502020204030204" pitchFamily="34" charset="0"/>
                <a:cs typeface="Times New Roman" panose="02020603050405020304" pitchFamily="18" charset="0"/>
              </a:rPr>
              <a:t>IEA, Global coal consumption, 2020-2023, IEA, Paris https://www.iea.org/data-and-statistics/charts/global-coal-consumption-2020-2023, IEA. License: CC BY 4.0</a:t>
            </a:r>
          </a:p>
          <a:p>
            <a:pPr marL="342900" lvl="0" indent="-342900">
              <a:lnSpc>
                <a:spcPct val="107000"/>
              </a:lnSpc>
              <a:spcAft>
                <a:spcPts val="800"/>
              </a:spcAft>
              <a:buFont typeface="+mj-lt"/>
              <a:buAutoNum type="arabicPeriod"/>
              <a:tabLst>
                <a:tab pos="457200" algn="l"/>
              </a:tabLst>
            </a:pPr>
            <a:r>
              <a:rPr lang="en-GB" sz="1200" dirty="0">
                <a:effectLst/>
                <a:ea typeface="Calibri" panose="020F0502020204030204" pitchFamily="34" charset="0"/>
                <a:cs typeface="Times New Roman" panose="02020603050405020304" pitchFamily="18" charset="0"/>
              </a:rPr>
              <a:t>Rowan, Andrew N. and Rowan, Kathleen (2022) "COP27 - Can We Move Forward," </a:t>
            </a:r>
            <a:r>
              <a:rPr lang="en-GB" sz="1200" dirty="0" err="1">
                <a:effectLst/>
                <a:ea typeface="Calibri" panose="020F0502020204030204" pitchFamily="34" charset="0"/>
                <a:cs typeface="Times New Roman" panose="02020603050405020304" pitchFamily="18" charset="0"/>
              </a:rPr>
              <a:t>WellBeing</a:t>
            </a:r>
            <a:r>
              <a:rPr lang="en-GB" sz="1200" dirty="0">
                <a:effectLst/>
                <a:ea typeface="Calibri" panose="020F0502020204030204" pitchFamily="34" charset="0"/>
                <a:cs typeface="Times New Roman" panose="02020603050405020304" pitchFamily="18" charset="0"/>
              </a:rPr>
              <a:t> News: Vol. 4: </a:t>
            </a:r>
            <a:r>
              <a:rPr lang="en-GB" sz="1200" dirty="0" err="1">
                <a:effectLst/>
                <a:ea typeface="Calibri" panose="020F0502020204030204" pitchFamily="34" charset="0"/>
                <a:cs typeface="Times New Roman" panose="02020603050405020304" pitchFamily="18" charset="0"/>
              </a:rPr>
              <a:t>Iss</a:t>
            </a:r>
            <a:r>
              <a:rPr lang="en-GB" sz="1200" dirty="0">
                <a:effectLst/>
                <a:ea typeface="Calibri" panose="020F0502020204030204" pitchFamily="34" charset="0"/>
                <a:cs typeface="Times New Roman" panose="02020603050405020304" pitchFamily="18" charset="0"/>
              </a:rPr>
              <a:t>. 9, Article 1.</a:t>
            </a:r>
            <a:br>
              <a:rPr lang="en-GB" sz="1200" dirty="0">
                <a:effectLst/>
                <a:ea typeface="Calibri" panose="020F0502020204030204" pitchFamily="34" charset="0"/>
                <a:cs typeface="Times New Roman" panose="02020603050405020304" pitchFamily="18" charset="0"/>
              </a:rPr>
            </a:br>
            <a:r>
              <a:rPr lang="en-GB" sz="1200" dirty="0">
                <a:effectLst/>
                <a:ea typeface="Calibri" panose="020F0502020204030204" pitchFamily="34" charset="0"/>
                <a:cs typeface="Times New Roman" panose="02020603050405020304" pitchFamily="18" charset="0"/>
              </a:rPr>
              <a:t>Available at: </a:t>
            </a:r>
            <a:r>
              <a:rPr lang="en-GB" sz="1200" u="sng" dirty="0">
                <a:solidFill>
                  <a:srgbClr val="0563C1"/>
                </a:solidFill>
                <a:effectLst/>
                <a:ea typeface="Calibri" panose="020F0502020204030204" pitchFamily="34" charset="0"/>
                <a:cs typeface="Times New Roman" panose="02020603050405020304" pitchFamily="18" charset="0"/>
                <a:hlinkClick r:id="rId2"/>
              </a:rPr>
              <a:t>https://www.wellbeingintlstudiesrepository.org/wbn/vol4/iss9/1</a:t>
            </a:r>
            <a:endParaRPr lang="en-GB" sz="1200" dirty="0">
              <a:effectLst/>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eriod"/>
              <a:tabLst>
                <a:tab pos="457200" algn="l"/>
              </a:tabLst>
            </a:pPr>
            <a:r>
              <a:rPr lang="en-GB" sz="1200" dirty="0">
                <a:effectLst/>
                <a:ea typeface="Calibri" panose="020F0502020204030204" pitchFamily="34" charset="0"/>
                <a:cs typeface="Times New Roman" panose="02020603050405020304" pitchFamily="18" charset="0"/>
              </a:rPr>
              <a:t>Leal Filho. (2015). Handbook of Climate Change Adaptation (Leal Filho, Ed.; 1st ed. 2015.). Springer Berlin Heidelberg. </a:t>
            </a:r>
            <a:r>
              <a:rPr lang="en-GB" sz="1200" u="sng" dirty="0">
                <a:solidFill>
                  <a:srgbClr val="0563C1"/>
                </a:solidFill>
                <a:effectLst/>
                <a:ea typeface="Calibri" panose="020F0502020204030204" pitchFamily="34" charset="0"/>
                <a:cs typeface="Times New Roman" panose="02020603050405020304" pitchFamily="18" charset="0"/>
                <a:hlinkClick r:id="rId3"/>
              </a:rPr>
              <a:t>https://doi.org/10.1007/978-3-642-38670-1</a:t>
            </a:r>
            <a:endParaRPr lang="en-GB" sz="1200" dirty="0">
              <a:effectLst/>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eriod"/>
              <a:tabLst>
                <a:tab pos="457200" algn="l"/>
              </a:tabLst>
            </a:pPr>
            <a:r>
              <a:rPr lang="en-GB" sz="1200" dirty="0">
                <a:effectLst/>
                <a:ea typeface="Calibri" panose="020F0502020204030204" pitchFamily="34" charset="0"/>
                <a:cs typeface="Times New Roman" panose="02020603050405020304" pitchFamily="18" charset="0"/>
              </a:rPr>
              <a:t>London City Resilience Strategy 2020. (2020). London City Resilience Strategy 2020. </a:t>
            </a:r>
            <a:r>
              <a:rPr lang="en-GB" sz="1200" u="sng" dirty="0">
                <a:solidFill>
                  <a:srgbClr val="0563C1"/>
                </a:solidFill>
                <a:effectLst/>
                <a:ea typeface="Calibri" panose="020F0502020204030204" pitchFamily="34" charset="0"/>
                <a:cs typeface="Times New Roman" panose="02020603050405020304" pitchFamily="18" charset="0"/>
                <a:hlinkClick r:id="rId4"/>
              </a:rPr>
              <a:t>https://www.london.gov.uk/sites/default/files/london_city_resilience_strategy_2020_digital.pdf</a:t>
            </a:r>
            <a:endParaRPr lang="en-GB" sz="1200" dirty="0">
              <a:effectLst/>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eriod"/>
              <a:tabLst>
                <a:tab pos="457200" algn="l"/>
              </a:tabLst>
            </a:pPr>
            <a:r>
              <a:rPr lang="en-GB" sz="1200" dirty="0">
                <a:effectLst/>
                <a:ea typeface="Calibri" panose="020F0502020204030204" pitchFamily="34" charset="0"/>
                <a:cs typeface="Times New Roman" panose="02020603050405020304" pitchFamily="18" charset="0"/>
              </a:rPr>
              <a:t>Curtin, J. (2022, October 6). Opinion | To Avoid Climate Disaster, One Task Is More Urgent Than Anything Else. The New York Times. </a:t>
            </a:r>
            <a:r>
              <a:rPr lang="en-GB" sz="1200" u="sng" dirty="0">
                <a:solidFill>
                  <a:srgbClr val="0563C1"/>
                </a:solidFill>
                <a:effectLst/>
                <a:ea typeface="Calibri" panose="020F0502020204030204" pitchFamily="34" charset="0"/>
                <a:cs typeface="Times New Roman" panose="02020603050405020304" pitchFamily="18" charset="0"/>
                <a:hlinkClick r:id="rId5"/>
              </a:rPr>
              <a:t>https://www.nytimes.com/2022/10/06/opinion/climate-coal-renewable-energy.html</a:t>
            </a:r>
            <a:endParaRPr lang="en-GB" sz="1200" dirty="0">
              <a:effectLst/>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eriod"/>
              <a:tabLst>
                <a:tab pos="457200" algn="l"/>
              </a:tabLst>
            </a:pPr>
            <a:r>
              <a:rPr lang="en-GB" sz="1200" dirty="0" err="1">
                <a:effectLst/>
                <a:ea typeface="Calibri" panose="020F0502020204030204" pitchFamily="34" charset="0"/>
                <a:cs typeface="Times New Roman" panose="02020603050405020304" pitchFamily="18" charset="0"/>
              </a:rPr>
              <a:t>Kagoe</a:t>
            </a:r>
            <a:r>
              <a:rPr lang="en-GB" sz="1200" dirty="0">
                <a:effectLst/>
                <a:ea typeface="Calibri" panose="020F0502020204030204" pitchFamily="34" charset="0"/>
                <a:cs typeface="Times New Roman" panose="02020603050405020304" pitchFamily="18" charset="0"/>
              </a:rPr>
              <a:t>, B. R. (2022, November 9). Why Kenya is turning to genetically modified crops to help with drought. BBC News. </a:t>
            </a:r>
            <a:r>
              <a:rPr lang="en-GB" sz="1200" u="sng" dirty="0">
                <a:solidFill>
                  <a:srgbClr val="0563C1"/>
                </a:solidFill>
                <a:effectLst/>
                <a:ea typeface="Calibri" panose="020F0502020204030204" pitchFamily="34" charset="0"/>
                <a:cs typeface="Times New Roman" panose="02020603050405020304" pitchFamily="18" charset="0"/>
                <a:hlinkClick r:id="rId6"/>
              </a:rPr>
              <a:t>https://www.bbc.co.uk/news/world-africa-63487149</a:t>
            </a:r>
            <a:endParaRPr lang="en-GB" sz="1200" dirty="0">
              <a:effectLst/>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eriod"/>
              <a:tabLst>
                <a:tab pos="457200" algn="l"/>
              </a:tabLst>
            </a:pPr>
            <a:r>
              <a:rPr lang="en-GB" sz="1200" dirty="0" err="1">
                <a:effectLst/>
                <a:ea typeface="Calibri" panose="020F0502020204030204" pitchFamily="34" charset="0"/>
                <a:cs typeface="Times New Roman" panose="02020603050405020304" pitchFamily="18" charset="0"/>
              </a:rPr>
              <a:t>Center</a:t>
            </a:r>
            <a:r>
              <a:rPr lang="en-GB" sz="1200" dirty="0">
                <a:effectLst/>
                <a:ea typeface="Calibri" panose="020F0502020204030204" pitchFamily="34" charset="0"/>
                <a:cs typeface="Times New Roman" panose="02020603050405020304" pitchFamily="18" charset="0"/>
              </a:rPr>
              <a:t> for Climate and Energy Solutions. (2021, September 20). Climate Resilience Portal. </a:t>
            </a:r>
            <a:r>
              <a:rPr lang="en-GB" sz="1200" u="sng" dirty="0">
                <a:solidFill>
                  <a:srgbClr val="0563C1"/>
                </a:solidFill>
                <a:effectLst/>
                <a:ea typeface="Calibri" panose="020F0502020204030204" pitchFamily="34" charset="0"/>
                <a:cs typeface="Times New Roman" panose="02020603050405020304" pitchFamily="18" charset="0"/>
                <a:hlinkClick r:id="rId7"/>
              </a:rPr>
              <a:t>https://www.c2es.org/content/climate-resilience-overview</a:t>
            </a:r>
            <a:endParaRPr lang="en-GB" sz="1200" dirty="0">
              <a:effectLst/>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eriod"/>
              <a:tabLst>
                <a:tab pos="457200" algn="l"/>
              </a:tabLst>
            </a:pPr>
            <a:r>
              <a:rPr lang="en-GB" sz="1200" dirty="0">
                <a:effectLst/>
                <a:ea typeface="Calibri" panose="020F0502020204030204" pitchFamily="34" charset="0"/>
                <a:cs typeface="Times New Roman" panose="02020603050405020304" pitchFamily="18" charset="0"/>
              </a:rPr>
              <a:t>Resilience Hub (2022). COP27 Resilience Hub Synthesis Report: Key Messages and Future Directions. Sharm el-Sheikh, Egypt. </a:t>
            </a:r>
          </a:p>
          <a:p>
            <a:pPr marL="342900" lvl="0" indent="-342900">
              <a:lnSpc>
                <a:spcPct val="107000"/>
              </a:lnSpc>
              <a:spcAft>
                <a:spcPts val="800"/>
              </a:spcAft>
              <a:buFont typeface="+mj-lt"/>
              <a:buAutoNum type="arabicPeriod"/>
              <a:tabLst>
                <a:tab pos="457200" algn="l"/>
              </a:tabLst>
            </a:pPr>
            <a:r>
              <a:rPr lang="en-GB" sz="1200" dirty="0" err="1">
                <a:effectLst/>
                <a:ea typeface="Calibri" panose="020F0502020204030204" pitchFamily="34" charset="0"/>
                <a:cs typeface="Times New Roman" panose="02020603050405020304" pitchFamily="18" charset="0"/>
              </a:rPr>
              <a:t>Kuper</a:t>
            </a:r>
            <a:r>
              <a:rPr lang="en-GB" sz="1200" dirty="0">
                <a:effectLst/>
                <a:ea typeface="Calibri" panose="020F0502020204030204" pitchFamily="34" charset="0"/>
                <a:cs typeface="Times New Roman" panose="02020603050405020304" pitchFamily="18" charset="0"/>
              </a:rPr>
              <a:t>, S. (2020, January 30). Can the Dutch save the world from the danger of rising sea levels? Financial Times. </a:t>
            </a:r>
            <a:r>
              <a:rPr lang="en-GB" sz="1200" u="sng" dirty="0">
                <a:solidFill>
                  <a:srgbClr val="0563C1"/>
                </a:solidFill>
                <a:effectLst/>
                <a:ea typeface="Calibri" panose="020F0502020204030204" pitchFamily="34" charset="0"/>
                <a:cs typeface="Times New Roman" panose="02020603050405020304" pitchFamily="18" charset="0"/>
                <a:hlinkClick r:id="rId8"/>
              </a:rPr>
              <a:t>https://www.ft.com/content/44c2d2ee-422c-11ea-bdb5-169ba7be433d</a:t>
            </a:r>
            <a:endParaRPr lang="en-GB" sz="1200" dirty="0">
              <a:effectLst/>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eriod"/>
              <a:tabLst>
                <a:tab pos="457200" algn="l"/>
              </a:tabLst>
            </a:pPr>
            <a:r>
              <a:rPr lang="en-GB" sz="1200" dirty="0">
                <a:effectLst/>
                <a:ea typeface="Calibri" panose="020F0502020204030204" pitchFamily="34" charset="0"/>
                <a:cs typeface="Times New Roman" panose="02020603050405020304" pitchFamily="18" charset="0"/>
              </a:rPr>
              <a:t>Watts, J. (2023, January 26). Human activity and drought ‘degrading more than a third of Amazon rainforest.’ The Guardian. </a:t>
            </a:r>
            <a:r>
              <a:rPr lang="en-GB" sz="1200" u="sng" dirty="0">
                <a:solidFill>
                  <a:srgbClr val="0563C1"/>
                </a:solidFill>
                <a:effectLst/>
                <a:ea typeface="Calibri" panose="020F0502020204030204" pitchFamily="34" charset="0"/>
                <a:cs typeface="Times New Roman" panose="02020603050405020304" pitchFamily="18" charset="0"/>
                <a:hlinkClick r:id="rId9"/>
              </a:rPr>
              <a:t>https://www.theguardian.com/environment/2023/jan/26/human-activity-and-drought-degrading-more-than-a-third-of-amazon-rainforest</a:t>
            </a:r>
            <a:endParaRPr lang="en-GB" sz="1200" dirty="0">
              <a:effectLst/>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eriod"/>
              <a:tabLst>
                <a:tab pos="457200" algn="l"/>
              </a:tabLst>
            </a:pPr>
            <a:r>
              <a:rPr lang="en-GB" sz="1200" dirty="0">
                <a:effectLst/>
                <a:ea typeface="Calibri" panose="020F0502020204030204" pitchFamily="34" charset="0"/>
                <a:cs typeface="Times New Roman" panose="02020603050405020304" pitchFamily="18" charset="0"/>
              </a:rPr>
              <a:t>COP27 Reaches Breakthrough Agreement on New “Loss and Damage” Fund for Vulnerable Countries. (2022, November 20). United Nations Climate Change. </a:t>
            </a:r>
            <a:r>
              <a:rPr lang="en-GB" sz="1200" u="sng" dirty="0">
                <a:solidFill>
                  <a:srgbClr val="0563C1"/>
                </a:solidFill>
                <a:effectLst/>
                <a:ea typeface="Calibri" panose="020F0502020204030204" pitchFamily="34" charset="0"/>
                <a:cs typeface="Times New Roman" panose="02020603050405020304" pitchFamily="18" charset="0"/>
                <a:hlinkClick r:id="rId10"/>
              </a:rPr>
              <a:t>https://unfccc.int/news/cop27-reaches-breakthrough-agreement-on-new-loss-and-damage-fund-for-vulnerable-countries</a:t>
            </a:r>
            <a:endParaRPr lang="en-GB" sz="1200" dirty="0">
              <a:effectLst/>
              <a:ea typeface="Calibri" panose="020F0502020204030204" pitchFamily="34" charset="0"/>
              <a:cs typeface="Times New Roman" panose="02020603050405020304" pitchFamily="18" charset="0"/>
            </a:endParaRPr>
          </a:p>
          <a:p>
            <a:pPr marL="228600" indent="-228600">
              <a:buFont typeface="+mj-lt"/>
              <a:buAutoNum type="arabicPeriod"/>
            </a:pPr>
            <a:r>
              <a:rPr lang="en-GB" sz="1200" dirty="0">
                <a:effectLst/>
                <a:ea typeface="Calibri" panose="020F0502020204030204" pitchFamily="34" charset="0"/>
                <a:cs typeface="Times New Roman" panose="02020603050405020304" pitchFamily="18" charset="0"/>
              </a:rPr>
              <a:t> Sharm-El-Sheikh Adaptation Agenda. (2022). </a:t>
            </a:r>
            <a:r>
              <a:rPr lang="en-GB" sz="1200" u="sng" dirty="0">
                <a:solidFill>
                  <a:srgbClr val="0563C1"/>
                </a:solidFill>
                <a:effectLst/>
                <a:ea typeface="Calibri" panose="020F0502020204030204" pitchFamily="34" charset="0"/>
                <a:cs typeface="Times New Roman" panose="02020603050405020304" pitchFamily="18" charset="0"/>
                <a:hlinkClick r:id="rId11"/>
              </a:rPr>
              <a:t>https://climatechampions.unfccc.int/wp-content/uploads/2022/11/SeS-Adaptation-Agenda_Complete-Report-COP27_FINAL.</a:t>
            </a:r>
            <a:endParaRPr lang="en-GB" sz="1200" u="sng" dirty="0">
              <a:solidFill>
                <a:srgbClr val="0563C1"/>
              </a:solidFill>
              <a:effectLst/>
              <a:ea typeface="Calibri" panose="020F0502020204030204" pitchFamily="34" charset="0"/>
              <a:cs typeface="Times New Roman" panose="02020603050405020304" pitchFamily="18" charset="0"/>
            </a:endParaRPr>
          </a:p>
          <a:p>
            <a:pPr marL="228600" indent="-228600">
              <a:buFont typeface="+mj-lt"/>
              <a:buAutoNum type="arabicPeriod"/>
            </a:pPr>
            <a:endParaRPr lang="en-GB" sz="1200" u="sng" dirty="0">
              <a:solidFill>
                <a:srgbClr val="0563C1"/>
              </a:solidFill>
              <a:ea typeface="Calibri" panose="020F0502020204030204" pitchFamily="34" charset="0"/>
              <a:cs typeface="Times New Roman" panose="02020603050405020304" pitchFamily="18" charset="0"/>
            </a:endParaRPr>
          </a:p>
          <a:p>
            <a:pPr marL="228600" indent="-228600">
              <a:buFont typeface="+mj-lt"/>
              <a:buAutoNum type="arabicPeriod"/>
            </a:pPr>
            <a:r>
              <a:rPr lang="en-GB" sz="1200" dirty="0">
                <a:effectLst/>
              </a:rPr>
              <a:t>  AIM for Climate. (n.d.). AIM for Climate. </a:t>
            </a:r>
            <a:r>
              <a:rPr lang="en-GB" sz="1200" dirty="0">
                <a:effectLst/>
                <a:hlinkClick r:id="rId12"/>
              </a:rPr>
              <a:t>https://www.aimforclimate.org/</a:t>
            </a:r>
            <a:endParaRPr lang="en-GB" sz="1200" dirty="0">
              <a:effectLst/>
            </a:endParaRPr>
          </a:p>
          <a:p>
            <a:pPr marL="228600" indent="-228600">
              <a:buFont typeface="+mj-lt"/>
              <a:buAutoNum type="arabicPeriod"/>
            </a:pPr>
            <a:r>
              <a:rPr lang="en-GB" sz="1200" b="0" dirty="0">
                <a:solidFill>
                  <a:srgbClr val="05103E"/>
                </a:solidFill>
                <a:effectLst/>
              </a:rPr>
              <a:t>   Ewing-Chow, D. (2022, November 12). </a:t>
            </a:r>
            <a:r>
              <a:rPr lang="en-GB" sz="1200" b="0" dirty="0" err="1">
                <a:solidFill>
                  <a:srgbClr val="05103E"/>
                </a:solidFill>
                <a:effectLst/>
              </a:rPr>
              <a:t>Groundbreaking</a:t>
            </a:r>
            <a:r>
              <a:rPr lang="en-GB" sz="1200" b="0" dirty="0">
                <a:solidFill>
                  <a:srgbClr val="05103E"/>
                </a:solidFill>
                <a:effectLst/>
              </a:rPr>
              <a:t> Nutrition-Climate Initiative Launched At COP27.</a:t>
            </a:r>
          </a:p>
          <a:p>
            <a:pPr marL="228600" indent="-228600">
              <a:buFont typeface="+mj-lt"/>
              <a:buAutoNum type="arabicPeriod"/>
            </a:pPr>
            <a:endParaRPr lang="en-GB" sz="1200" b="0" dirty="0">
              <a:solidFill>
                <a:srgbClr val="05103E"/>
              </a:solidFill>
              <a:effectLst/>
            </a:endParaRPr>
          </a:p>
          <a:p>
            <a:pPr marL="228600" indent="-228600">
              <a:buFont typeface="+mj-lt"/>
              <a:buAutoNum type="arabicPeriod"/>
            </a:pPr>
            <a:r>
              <a:rPr lang="en-GB" sz="1200" b="0" dirty="0">
                <a:solidFill>
                  <a:srgbClr val="05103E"/>
                </a:solidFill>
                <a:effectLst/>
              </a:rPr>
              <a:t> Forbes.  https://www.forbes.com/sites/daphneewingchow/2022/11/12/groundbreaking-nutrition-climate-initiative-launched-at-cop27/?sh=5ab9ff0c2f6e</a:t>
            </a:r>
          </a:p>
          <a:p>
            <a:pPr marL="228600" indent="-228600">
              <a:buFont typeface="+mj-lt"/>
              <a:buAutoNum type="arabicPeriod"/>
            </a:pPr>
            <a:r>
              <a:rPr lang="en-GB" sz="1200" b="0" dirty="0">
                <a:solidFill>
                  <a:srgbClr val="05103E"/>
                </a:solidFill>
                <a:effectLst/>
              </a:rPr>
              <a:t> COP27 AFRICA JUST AND AFFORDABLE ENERGY TRANSITION INITIATIVE (AJAETI). (2022). https://cop27.eg/assets/files/initiatives/AJAETI-BR-01-EGY-10-22-ENup.pdf</a:t>
            </a:r>
          </a:p>
          <a:p>
            <a:pPr marL="228600" indent="-228600">
              <a:buFont typeface="+mj-lt"/>
              <a:buAutoNum type="arabicPeriod"/>
            </a:pPr>
            <a:r>
              <a:rPr lang="en-GB" sz="1200" b="0" dirty="0">
                <a:solidFill>
                  <a:srgbClr val="05103E"/>
                </a:solidFill>
                <a:effectLst/>
              </a:rPr>
              <a:t>Mozambican government hands over bridge and roads to private management (2019) Mozambique. https://clubofmozambique.com/news/mozambican-government-hands-over-bridge-and-roads-to-private-management-149621/</a:t>
            </a:r>
          </a:p>
          <a:p>
            <a:pPr marL="228600" indent="-228600">
              <a:buFont typeface="+mj-lt"/>
              <a:buAutoNum type="arabicPeriod"/>
            </a:pPr>
            <a:r>
              <a:rPr lang="en-GB" sz="1200" b="0" dirty="0">
                <a:solidFill>
                  <a:srgbClr val="05103E"/>
                </a:solidFill>
                <a:effectLst/>
              </a:rPr>
              <a:t>Sustainable Development Goals kick off with start of new year(2015). United Nations Sustainable Development. https://www.un.org/sustainabledevelopment/blog/2015/12/sustainable-development-goals-kick-off-with-start-of-new-year/</a:t>
            </a:r>
          </a:p>
          <a:p>
            <a:pPr marL="228600" indent="-228600">
              <a:buFont typeface="+mj-lt"/>
              <a:buAutoNum type="arabicPeriod"/>
            </a:pPr>
            <a:endParaRPr lang="en-GB" sz="1200" b="0" dirty="0">
              <a:solidFill>
                <a:srgbClr val="05103E"/>
              </a:solidFill>
              <a:effectLst/>
            </a:endParaRPr>
          </a:p>
          <a:p>
            <a:pPr marL="228600" indent="-228600">
              <a:buFont typeface="+mj-lt"/>
              <a:buAutoNum type="arabicPeriod"/>
            </a:pPr>
            <a:endParaRPr lang="en-GB" sz="1200" b="0" dirty="0">
              <a:solidFill>
                <a:srgbClr val="05103E"/>
              </a:solidFill>
              <a:effectLst/>
            </a:endParaRPr>
          </a:p>
          <a:p>
            <a:pPr marL="228600" indent="-228600">
              <a:buFont typeface="+mj-lt"/>
              <a:buAutoNum type="arabicPeriod"/>
            </a:pPr>
            <a:endParaRPr lang="en-GB" sz="1200" dirty="0">
              <a:effectLst/>
            </a:endParaRPr>
          </a:p>
          <a:p>
            <a:pPr marL="228600" indent="-228600">
              <a:buFont typeface="+mj-lt"/>
              <a:buAutoNum type="arabicPeriod"/>
            </a:pPr>
            <a:endParaRPr lang="en-GB" sz="1200" dirty="0">
              <a:effectLst/>
            </a:endParaRPr>
          </a:p>
          <a:p>
            <a:pPr marL="228600" indent="-228600">
              <a:buFont typeface="+mj-lt"/>
              <a:buAutoNum type="arabicPeriod"/>
            </a:pPr>
            <a:endParaRPr lang="en-GB" sz="1200" dirty="0"/>
          </a:p>
        </p:txBody>
      </p:sp>
    </p:spTree>
    <p:extLst>
      <p:ext uri="{BB962C8B-B14F-4D97-AF65-F5344CB8AC3E}">
        <p14:creationId xmlns:p14="http://schemas.microsoft.com/office/powerpoint/2010/main" val="1665581988"/>
      </p:ext>
    </p:extLst>
  </p:cSld>
  <p:clrMapOvr>
    <a:masterClrMapping/>
  </p:clrMapOvr>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4764</TotalTime>
  <Words>1518</Words>
  <Application>Microsoft Office PowerPoint</Application>
  <PresentationFormat>Widescreen</PresentationFormat>
  <Paragraphs>163</Paragraphs>
  <Slides>10</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Arial</vt:lpstr>
      <vt:lpstr>Calibri</vt:lpstr>
      <vt:lpstr>Calibri Light</vt:lpstr>
      <vt:lpstr>Graphik</vt:lpstr>
      <vt:lpstr>Wingdings</vt:lpstr>
      <vt:lpstr>Retrospect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Lucy Egan</dc:creator>
  <cp:lastModifiedBy>Lucy Egan</cp:lastModifiedBy>
  <cp:revision>1</cp:revision>
  <dcterms:created xsi:type="dcterms:W3CDTF">2022-11-21T18:15:09Z</dcterms:created>
  <dcterms:modified xsi:type="dcterms:W3CDTF">2023-02-08T11:06:15Z</dcterms:modified>
</cp:coreProperties>
</file>