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63A33F-D30A-4E34-A1A1-6E7D0D8D00B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F421046-BB47-4B5F-8128-F781C230E587}">
      <dgm:prSet/>
      <dgm:spPr/>
      <dgm:t>
        <a:bodyPr/>
        <a:lstStyle/>
        <a:p>
          <a:r>
            <a:rPr lang="en-GB" dirty="0"/>
            <a:t>Your methodology section should include all of the practical information necessary for someone else to replicate your work. </a:t>
          </a:r>
          <a:endParaRPr lang="en-US" dirty="0"/>
        </a:p>
      </dgm:t>
    </dgm:pt>
    <dgm:pt modelId="{3B6EA20E-19CA-408C-950B-3D362FC7F639}" type="parTrans" cxnId="{37DDBEAE-5882-4D7F-848D-846EAC85C027}">
      <dgm:prSet/>
      <dgm:spPr/>
      <dgm:t>
        <a:bodyPr/>
        <a:lstStyle/>
        <a:p>
          <a:endParaRPr lang="en-US"/>
        </a:p>
      </dgm:t>
    </dgm:pt>
    <dgm:pt modelId="{D5EC1747-B737-4668-9078-D561263B1650}" type="sibTrans" cxnId="{37DDBEAE-5882-4D7F-848D-846EAC85C027}">
      <dgm:prSet/>
      <dgm:spPr/>
      <dgm:t>
        <a:bodyPr/>
        <a:lstStyle/>
        <a:p>
          <a:endParaRPr lang="en-US"/>
        </a:p>
      </dgm:t>
    </dgm:pt>
    <dgm:pt modelId="{FD78FA64-CB7D-4878-AA1A-3F4E81ACBF6C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Divided into the following subsections: </a:t>
          </a:r>
          <a:endParaRPr lang="en-US" b="1" dirty="0"/>
        </a:p>
      </dgm:t>
    </dgm:pt>
    <dgm:pt modelId="{CAD76F4A-47DF-43B2-B223-6106C0E0069F}" type="parTrans" cxnId="{D24BBBF9-D70D-4079-940C-50C598BC8A80}">
      <dgm:prSet/>
      <dgm:spPr/>
      <dgm:t>
        <a:bodyPr/>
        <a:lstStyle/>
        <a:p>
          <a:endParaRPr lang="en-US"/>
        </a:p>
      </dgm:t>
    </dgm:pt>
    <dgm:pt modelId="{C4BC1F80-B489-42A9-B936-2784CFC50F10}" type="sibTrans" cxnId="{D24BBBF9-D70D-4079-940C-50C598BC8A80}">
      <dgm:prSet/>
      <dgm:spPr/>
      <dgm:t>
        <a:bodyPr/>
        <a:lstStyle/>
        <a:p>
          <a:endParaRPr lang="en-US"/>
        </a:p>
      </dgm:t>
    </dgm:pt>
    <dgm:pt modelId="{1F716BDF-602A-4E22-A7CD-D38A3393365D}">
      <dgm:prSet/>
      <dgm:spPr/>
      <dgm:t>
        <a:bodyPr/>
        <a:lstStyle/>
        <a:p>
          <a:r>
            <a:rPr lang="en-GB" b="1" dirty="0"/>
            <a:t>Design </a:t>
          </a:r>
          <a:endParaRPr lang="en-US" b="1" dirty="0"/>
        </a:p>
      </dgm:t>
    </dgm:pt>
    <dgm:pt modelId="{AD15C54D-A67F-42D5-BBDF-66DDBE4C7F83}" type="parTrans" cxnId="{8BEC1250-CA22-485B-858A-0FCCF7C891DC}">
      <dgm:prSet/>
      <dgm:spPr/>
      <dgm:t>
        <a:bodyPr/>
        <a:lstStyle/>
        <a:p>
          <a:endParaRPr lang="en-US"/>
        </a:p>
      </dgm:t>
    </dgm:pt>
    <dgm:pt modelId="{78C3DBA9-221D-44DD-B706-7201F5AE1792}" type="sibTrans" cxnId="{8BEC1250-CA22-485B-858A-0FCCF7C891DC}">
      <dgm:prSet/>
      <dgm:spPr/>
      <dgm:t>
        <a:bodyPr/>
        <a:lstStyle/>
        <a:p>
          <a:endParaRPr lang="en-US"/>
        </a:p>
      </dgm:t>
    </dgm:pt>
    <dgm:pt modelId="{0051AAA7-5FE9-40B0-A960-EDF5DE9DE2BF}">
      <dgm:prSet/>
      <dgm:spPr/>
      <dgm:t>
        <a:bodyPr/>
        <a:lstStyle/>
        <a:p>
          <a:r>
            <a:rPr lang="en-GB" b="1" dirty="0"/>
            <a:t>Participants </a:t>
          </a:r>
          <a:endParaRPr lang="en-US" b="1" dirty="0"/>
        </a:p>
      </dgm:t>
    </dgm:pt>
    <dgm:pt modelId="{25A46D51-AC75-4B47-A201-DEA9A7BE39F9}" type="parTrans" cxnId="{03A6E4F4-2B58-49B3-8AF7-2FF136D16B38}">
      <dgm:prSet/>
      <dgm:spPr/>
      <dgm:t>
        <a:bodyPr/>
        <a:lstStyle/>
        <a:p>
          <a:endParaRPr lang="en-US"/>
        </a:p>
      </dgm:t>
    </dgm:pt>
    <dgm:pt modelId="{253D456A-19D8-4DFE-96C0-7444A4D2D854}" type="sibTrans" cxnId="{03A6E4F4-2B58-49B3-8AF7-2FF136D16B38}">
      <dgm:prSet/>
      <dgm:spPr/>
      <dgm:t>
        <a:bodyPr/>
        <a:lstStyle/>
        <a:p>
          <a:endParaRPr lang="en-US"/>
        </a:p>
      </dgm:t>
    </dgm:pt>
    <dgm:pt modelId="{8D246DA5-A773-42E3-9155-6F2A72D85F9A}">
      <dgm:prSet/>
      <dgm:spPr/>
      <dgm:t>
        <a:bodyPr/>
        <a:lstStyle/>
        <a:p>
          <a:r>
            <a:rPr lang="en-GB" b="1" dirty="0"/>
            <a:t>Apparatus/Materials </a:t>
          </a:r>
          <a:endParaRPr lang="en-US" b="1" dirty="0"/>
        </a:p>
      </dgm:t>
    </dgm:pt>
    <dgm:pt modelId="{D49C7BF2-F059-4F5D-B6D0-956E60657E87}" type="parTrans" cxnId="{56D1294E-E882-4D6F-8091-0E78F96B23D7}">
      <dgm:prSet/>
      <dgm:spPr/>
      <dgm:t>
        <a:bodyPr/>
        <a:lstStyle/>
        <a:p>
          <a:endParaRPr lang="en-US"/>
        </a:p>
      </dgm:t>
    </dgm:pt>
    <dgm:pt modelId="{D100BBC3-F829-44E1-B022-45861933F5B9}" type="sibTrans" cxnId="{56D1294E-E882-4D6F-8091-0E78F96B23D7}">
      <dgm:prSet/>
      <dgm:spPr/>
      <dgm:t>
        <a:bodyPr/>
        <a:lstStyle/>
        <a:p>
          <a:endParaRPr lang="en-US"/>
        </a:p>
      </dgm:t>
    </dgm:pt>
    <dgm:pt modelId="{B2B6B3FD-41AA-46B3-8FB6-D0233AA2C957}">
      <dgm:prSet/>
      <dgm:spPr/>
      <dgm:t>
        <a:bodyPr/>
        <a:lstStyle/>
        <a:p>
          <a:r>
            <a:rPr lang="en-GB" b="1" dirty="0"/>
            <a:t>Procedure </a:t>
          </a:r>
          <a:endParaRPr lang="en-US" b="1" dirty="0"/>
        </a:p>
      </dgm:t>
    </dgm:pt>
    <dgm:pt modelId="{24FB8152-7CC7-402B-833F-978B4B6F7290}" type="parTrans" cxnId="{7D8A58A1-C68F-48B5-B5AF-5A963F79AAAB}">
      <dgm:prSet/>
      <dgm:spPr/>
      <dgm:t>
        <a:bodyPr/>
        <a:lstStyle/>
        <a:p>
          <a:endParaRPr lang="en-US"/>
        </a:p>
      </dgm:t>
    </dgm:pt>
    <dgm:pt modelId="{B4FDF444-EFA3-4987-880C-8E52E23344D3}" type="sibTrans" cxnId="{7D8A58A1-C68F-48B5-B5AF-5A963F79AAAB}">
      <dgm:prSet/>
      <dgm:spPr/>
      <dgm:t>
        <a:bodyPr/>
        <a:lstStyle/>
        <a:p>
          <a:endParaRPr lang="en-US"/>
        </a:p>
      </dgm:t>
    </dgm:pt>
    <dgm:pt modelId="{E5D48A21-A502-47D6-B8FE-8C3992A9B19A}">
      <dgm:prSet/>
      <dgm:spPr/>
      <dgm:t>
        <a:bodyPr/>
        <a:lstStyle/>
        <a:p>
          <a:r>
            <a:rPr lang="en-GB" b="1" dirty="0"/>
            <a:t>Ethical Considerations </a:t>
          </a:r>
          <a:endParaRPr lang="en-US" b="1" dirty="0"/>
        </a:p>
      </dgm:t>
    </dgm:pt>
    <dgm:pt modelId="{F45BB9D7-803F-470F-BE58-E82D02242BCF}" type="parTrans" cxnId="{CFC046A0-8F09-4541-BD1A-31C2BCBC19E3}">
      <dgm:prSet/>
      <dgm:spPr/>
      <dgm:t>
        <a:bodyPr/>
        <a:lstStyle/>
        <a:p>
          <a:endParaRPr lang="en-US"/>
        </a:p>
      </dgm:t>
    </dgm:pt>
    <dgm:pt modelId="{32685D23-BFC8-4048-9FE1-02C10831D675}" type="sibTrans" cxnId="{CFC046A0-8F09-4541-BD1A-31C2BCBC19E3}">
      <dgm:prSet/>
      <dgm:spPr/>
      <dgm:t>
        <a:bodyPr/>
        <a:lstStyle/>
        <a:p>
          <a:endParaRPr lang="en-US"/>
        </a:p>
      </dgm:t>
    </dgm:pt>
    <dgm:pt modelId="{1EADBFE7-E944-4CB1-B3E6-2938A6647AF2}" type="pres">
      <dgm:prSet presAssocID="{0E63A33F-D30A-4E34-A1A1-6E7D0D8D00BA}" presName="vert0" presStyleCnt="0">
        <dgm:presLayoutVars>
          <dgm:dir/>
          <dgm:animOne val="branch"/>
          <dgm:animLvl val="lvl"/>
        </dgm:presLayoutVars>
      </dgm:prSet>
      <dgm:spPr/>
    </dgm:pt>
    <dgm:pt modelId="{28290920-F030-4859-AF86-F492CFE0895F}" type="pres">
      <dgm:prSet presAssocID="{BF421046-BB47-4B5F-8128-F781C230E587}" presName="thickLine" presStyleLbl="alignNode1" presStyleIdx="0" presStyleCnt="7"/>
      <dgm:spPr/>
    </dgm:pt>
    <dgm:pt modelId="{999535AC-4F25-4FDF-AFEF-98066AB3723D}" type="pres">
      <dgm:prSet presAssocID="{BF421046-BB47-4B5F-8128-F781C230E587}" presName="horz1" presStyleCnt="0"/>
      <dgm:spPr/>
    </dgm:pt>
    <dgm:pt modelId="{CB6A9C4C-C4A5-4954-AF90-AE35E253D0BB}" type="pres">
      <dgm:prSet presAssocID="{BF421046-BB47-4B5F-8128-F781C230E587}" presName="tx1" presStyleLbl="revTx" presStyleIdx="0" presStyleCnt="7"/>
      <dgm:spPr/>
    </dgm:pt>
    <dgm:pt modelId="{18B6C6A1-9C9E-4B27-ADA5-63DB53AA8D42}" type="pres">
      <dgm:prSet presAssocID="{BF421046-BB47-4B5F-8128-F781C230E587}" presName="vert1" presStyleCnt="0"/>
      <dgm:spPr/>
    </dgm:pt>
    <dgm:pt modelId="{347E25D4-9D59-4E86-9801-C2C7E8E8306B}" type="pres">
      <dgm:prSet presAssocID="{FD78FA64-CB7D-4878-AA1A-3F4E81ACBF6C}" presName="thickLine" presStyleLbl="alignNode1" presStyleIdx="1" presStyleCnt="7"/>
      <dgm:spPr/>
    </dgm:pt>
    <dgm:pt modelId="{1D805D18-FC5A-4BEE-85EA-3FDFB1B0B925}" type="pres">
      <dgm:prSet presAssocID="{FD78FA64-CB7D-4878-AA1A-3F4E81ACBF6C}" presName="horz1" presStyleCnt="0"/>
      <dgm:spPr/>
    </dgm:pt>
    <dgm:pt modelId="{A58C9B94-334C-4DBB-8C39-A433B53E5DFF}" type="pres">
      <dgm:prSet presAssocID="{FD78FA64-CB7D-4878-AA1A-3F4E81ACBF6C}" presName="tx1" presStyleLbl="revTx" presStyleIdx="1" presStyleCnt="7"/>
      <dgm:spPr/>
    </dgm:pt>
    <dgm:pt modelId="{4767998D-DBBC-4ED8-A192-C1830156855E}" type="pres">
      <dgm:prSet presAssocID="{FD78FA64-CB7D-4878-AA1A-3F4E81ACBF6C}" presName="vert1" presStyleCnt="0"/>
      <dgm:spPr/>
    </dgm:pt>
    <dgm:pt modelId="{B1BB24F9-9F78-45BD-A99B-816D2B9AB20F}" type="pres">
      <dgm:prSet presAssocID="{1F716BDF-602A-4E22-A7CD-D38A3393365D}" presName="thickLine" presStyleLbl="alignNode1" presStyleIdx="2" presStyleCnt="7"/>
      <dgm:spPr/>
    </dgm:pt>
    <dgm:pt modelId="{7657654E-E0BB-47AB-9F1D-537B166D4B53}" type="pres">
      <dgm:prSet presAssocID="{1F716BDF-602A-4E22-A7CD-D38A3393365D}" presName="horz1" presStyleCnt="0"/>
      <dgm:spPr/>
    </dgm:pt>
    <dgm:pt modelId="{70C53D40-950C-47A8-9F8D-28BC38097EBF}" type="pres">
      <dgm:prSet presAssocID="{1F716BDF-602A-4E22-A7CD-D38A3393365D}" presName="tx1" presStyleLbl="revTx" presStyleIdx="2" presStyleCnt="7"/>
      <dgm:spPr/>
    </dgm:pt>
    <dgm:pt modelId="{100A1964-003A-4917-8D7B-0E7D22176DFA}" type="pres">
      <dgm:prSet presAssocID="{1F716BDF-602A-4E22-A7CD-D38A3393365D}" presName="vert1" presStyleCnt="0"/>
      <dgm:spPr/>
    </dgm:pt>
    <dgm:pt modelId="{2FBD0A07-D3C4-4BA3-B8D4-BA6096D55539}" type="pres">
      <dgm:prSet presAssocID="{0051AAA7-5FE9-40B0-A960-EDF5DE9DE2BF}" presName="thickLine" presStyleLbl="alignNode1" presStyleIdx="3" presStyleCnt="7"/>
      <dgm:spPr/>
    </dgm:pt>
    <dgm:pt modelId="{D7C1818C-C042-4B49-A48A-A11DFE39F17A}" type="pres">
      <dgm:prSet presAssocID="{0051AAA7-5FE9-40B0-A960-EDF5DE9DE2BF}" presName="horz1" presStyleCnt="0"/>
      <dgm:spPr/>
    </dgm:pt>
    <dgm:pt modelId="{45800CE0-9DF7-488B-824D-E679312328CD}" type="pres">
      <dgm:prSet presAssocID="{0051AAA7-5FE9-40B0-A960-EDF5DE9DE2BF}" presName="tx1" presStyleLbl="revTx" presStyleIdx="3" presStyleCnt="7"/>
      <dgm:spPr/>
    </dgm:pt>
    <dgm:pt modelId="{9E2A140B-8099-4A73-AC53-C9FBE47CB35F}" type="pres">
      <dgm:prSet presAssocID="{0051AAA7-5FE9-40B0-A960-EDF5DE9DE2BF}" presName="vert1" presStyleCnt="0"/>
      <dgm:spPr/>
    </dgm:pt>
    <dgm:pt modelId="{816929BF-1345-4D5B-AC01-F8393A2760FB}" type="pres">
      <dgm:prSet presAssocID="{8D246DA5-A773-42E3-9155-6F2A72D85F9A}" presName="thickLine" presStyleLbl="alignNode1" presStyleIdx="4" presStyleCnt="7"/>
      <dgm:spPr/>
    </dgm:pt>
    <dgm:pt modelId="{CB7194B7-9651-4300-AF07-3805F951B842}" type="pres">
      <dgm:prSet presAssocID="{8D246DA5-A773-42E3-9155-6F2A72D85F9A}" presName="horz1" presStyleCnt="0"/>
      <dgm:spPr/>
    </dgm:pt>
    <dgm:pt modelId="{E6DFCC9D-42B5-4FD1-8F06-F6C213CA7728}" type="pres">
      <dgm:prSet presAssocID="{8D246DA5-A773-42E3-9155-6F2A72D85F9A}" presName="tx1" presStyleLbl="revTx" presStyleIdx="4" presStyleCnt="7"/>
      <dgm:spPr/>
    </dgm:pt>
    <dgm:pt modelId="{1A37BF94-25F0-4646-84AB-34465C7364AA}" type="pres">
      <dgm:prSet presAssocID="{8D246DA5-A773-42E3-9155-6F2A72D85F9A}" presName="vert1" presStyleCnt="0"/>
      <dgm:spPr/>
    </dgm:pt>
    <dgm:pt modelId="{9AE5928E-A500-4D0B-84B5-C78A1E5192AA}" type="pres">
      <dgm:prSet presAssocID="{B2B6B3FD-41AA-46B3-8FB6-D0233AA2C957}" presName="thickLine" presStyleLbl="alignNode1" presStyleIdx="5" presStyleCnt="7"/>
      <dgm:spPr/>
    </dgm:pt>
    <dgm:pt modelId="{D420FCF3-3E1D-4710-A070-B6BDBB60B2E5}" type="pres">
      <dgm:prSet presAssocID="{B2B6B3FD-41AA-46B3-8FB6-D0233AA2C957}" presName="horz1" presStyleCnt="0"/>
      <dgm:spPr/>
    </dgm:pt>
    <dgm:pt modelId="{FF84481E-F9E2-4EEF-9FA2-F76DCEF0AA53}" type="pres">
      <dgm:prSet presAssocID="{B2B6B3FD-41AA-46B3-8FB6-D0233AA2C957}" presName="tx1" presStyleLbl="revTx" presStyleIdx="5" presStyleCnt="7"/>
      <dgm:spPr/>
    </dgm:pt>
    <dgm:pt modelId="{DF00C23B-5035-4EAC-A7A2-1CF1BD5B6C8C}" type="pres">
      <dgm:prSet presAssocID="{B2B6B3FD-41AA-46B3-8FB6-D0233AA2C957}" presName="vert1" presStyleCnt="0"/>
      <dgm:spPr/>
    </dgm:pt>
    <dgm:pt modelId="{4A584D5B-61B4-4319-8792-22211FBA5BCA}" type="pres">
      <dgm:prSet presAssocID="{E5D48A21-A502-47D6-B8FE-8C3992A9B19A}" presName="thickLine" presStyleLbl="alignNode1" presStyleIdx="6" presStyleCnt="7"/>
      <dgm:spPr/>
    </dgm:pt>
    <dgm:pt modelId="{960B39B9-124A-4D62-9D40-D67DCB5A2975}" type="pres">
      <dgm:prSet presAssocID="{E5D48A21-A502-47D6-B8FE-8C3992A9B19A}" presName="horz1" presStyleCnt="0"/>
      <dgm:spPr/>
    </dgm:pt>
    <dgm:pt modelId="{87800B23-AF24-403D-B907-FD494A41ACA9}" type="pres">
      <dgm:prSet presAssocID="{E5D48A21-A502-47D6-B8FE-8C3992A9B19A}" presName="tx1" presStyleLbl="revTx" presStyleIdx="6" presStyleCnt="7"/>
      <dgm:spPr/>
    </dgm:pt>
    <dgm:pt modelId="{1322EAC2-691F-4978-84E5-6C0F6AED767B}" type="pres">
      <dgm:prSet presAssocID="{E5D48A21-A502-47D6-B8FE-8C3992A9B19A}" presName="vert1" presStyleCnt="0"/>
      <dgm:spPr/>
    </dgm:pt>
  </dgm:ptLst>
  <dgm:cxnLst>
    <dgm:cxn modelId="{9BC6150E-880D-4458-8120-EA52813AEFAA}" type="presOf" srcId="{BF421046-BB47-4B5F-8128-F781C230E587}" destId="{CB6A9C4C-C4A5-4954-AF90-AE35E253D0BB}" srcOrd="0" destOrd="0" presId="urn:microsoft.com/office/officeart/2008/layout/LinedList"/>
    <dgm:cxn modelId="{5F59743A-5BBB-4D3F-9711-38A53E8D0476}" type="presOf" srcId="{FD78FA64-CB7D-4878-AA1A-3F4E81ACBF6C}" destId="{A58C9B94-334C-4DBB-8C39-A433B53E5DFF}" srcOrd="0" destOrd="0" presId="urn:microsoft.com/office/officeart/2008/layout/LinedList"/>
    <dgm:cxn modelId="{56D1294E-E882-4D6F-8091-0E78F96B23D7}" srcId="{0E63A33F-D30A-4E34-A1A1-6E7D0D8D00BA}" destId="{8D246DA5-A773-42E3-9155-6F2A72D85F9A}" srcOrd="4" destOrd="0" parTransId="{D49C7BF2-F059-4F5D-B6D0-956E60657E87}" sibTransId="{D100BBC3-F829-44E1-B022-45861933F5B9}"/>
    <dgm:cxn modelId="{8BEC1250-CA22-485B-858A-0FCCF7C891DC}" srcId="{0E63A33F-D30A-4E34-A1A1-6E7D0D8D00BA}" destId="{1F716BDF-602A-4E22-A7CD-D38A3393365D}" srcOrd="2" destOrd="0" parTransId="{AD15C54D-A67F-42D5-BBDF-66DDBE4C7F83}" sibTransId="{78C3DBA9-221D-44DD-B706-7201F5AE1792}"/>
    <dgm:cxn modelId="{491D9283-B970-4737-A271-F6DE601C50C5}" type="presOf" srcId="{1F716BDF-602A-4E22-A7CD-D38A3393365D}" destId="{70C53D40-950C-47A8-9F8D-28BC38097EBF}" srcOrd="0" destOrd="0" presId="urn:microsoft.com/office/officeart/2008/layout/LinedList"/>
    <dgm:cxn modelId="{18F05087-79FF-44B8-963C-3FDB65685BAC}" type="presOf" srcId="{B2B6B3FD-41AA-46B3-8FB6-D0233AA2C957}" destId="{FF84481E-F9E2-4EEF-9FA2-F76DCEF0AA53}" srcOrd="0" destOrd="0" presId="urn:microsoft.com/office/officeart/2008/layout/LinedList"/>
    <dgm:cxn modelId="{CFC046A0-8F09-4541-BD1A-31C2BCBC19E3}" srcId="{0E63A33F-D30A-4E34-A1A1-6E7D0D8D00BA}" destId="{E5D48A21-A502-47D6-B8FE-8C3992A9B19A}" srcOrd="6" destOrd="0" parTransId="{F45BB9D7-803F-470F-BE58-E82D02242BCF}" sibTransId="{32685D23-BFC8-4048-9FE1-02C10831D675}"/>
    <dgm:cxn modelId="{7D8A58A1-C68F-48B5-B5AF-5A963F79AAAB}" srcId="{0E63A33F-D30A-4E34-A1A1-6E7D0D8D00BA}" destId="{B2B6B3FD-41AA-46B3-8FB6-D0233AA2C957}" srcOrd="5" destOrd="0" parTransId="{24FB8152-7CC7-402B-833F-978B4B6F7290}" sibTransId="{B4FDF444-EFA3-4987-880C-8E52E23344D3}"/>
    <dgm:cxn modelId="{8C0D99A1-E27E-48BD-BCAE-4A9F5B8828B6}" type="presOf" srcId="{0E63A33F-D30A-4E34-A1A1-6E7D0D8D00BA}" destId="{1EADBFE7-E944-4CB1-B3E6-2938A6647AF2}" srcOrd="0" destOrd="0" presId="urn:microsoft.com/office/officeart/2008/layout/LinedList"/>
    <dgm:cxn modelId="{C8B89CA1-8E1A-4A29-8650-BACE2E079F74}" type="presOf" srcId="{8D246DA5-A773-42E3-9155-6F2A72D85F9A}" destId="{E6DFCC9D-42B5-4FD1-8F06-F6C213CA7728}" srcOrd="0" destOrd="0" presId="urn:microsoft.com/office/officeart/2008/layout/LinedList"/>
    <dgm:cxn modelId="{37DDBEAE-5882-4D7F-848D-846EAC85C027}" srcId="{0E63A33F-D30A-4E34-A1A1-6E7D0D8D00BA}" destId="{BF421046-BB47-4B5F-8128-F781C230E587}" srcOrd="0" destOrd="0" parTransId="{3B6EA20E-19CA-408C-950B-3D362FC7F639}" sibTransId="{D5EC1747-B737-4668-9078-D561263B1650}"/>
    <dgm:cxn modelId="{D81EDABC-AD76-47A1-94E9-DD5E6E77E722}" type="presOf" srcId="{0051AAA7-5FE9-40B0-A960-EDF5DE9DE2BF}" destId="{45800CE0-9DF7-488B-824D-E679312328CD}" srcOrd="0" destOrd="0" presId="urn:microsoft.com/office/officeart/2008/layout/LinedList"/>
    <dgm:cxn modelId="{467AEFD7-A9CC-4DD6-8C75-0B895636CE2B}" type="presOf" srcId="{E5D48A21-A502-47D6-B8FE-8C3992A9B19A}" destId="{87800B23-AF24-403D-B907-FD494A41ACA9}" srcOrd="0" destOrd="0" presId="urn:microsoft.com/office/officeart/2008/layout/LinedList"/>
    <dgm:cxn modelId="{03A6E4F4-2B58-49B3-8AF7-2FF136D16B38}" srcId="{0E63A33F-D30A-4E34-A1A1-6E7D0D8D00BA}" destId="{0051AAA7-5FE9-40B0-A960-EDF5DE9DE2BF}" srcOrd="3" destOrd="0" parTransId="{25A46D51-AC75-4B47-A201-DEA9A7BE39F9}" sibTransId="{253D456A-19D8-4DFE-96C0-7444A4D2D854}"/>
    <dgm:cxn modelId="{D24BBBF9-D70D-4079-940C-50C598BC8A80}" srcId="{0E63A33F-D30A-4E34-A1A1-6E7D0D8D00BA}" destId="{FD78FA64-CB7D-4878-AA1A-3F4E81ACBF6C}" srcOrd="1" destOrd="0" parTransId="{CAD76F4A-47DF-43B2-B223-6106C0E0069F}" sibTransId="{C4BC1F80-B489-42A9-B936-2784CFC50F10}"/>
    <dgm:cxn modelId="{E76FCD8B-3BA3-46FB-B1C4-66D5D5E0EF49}" type="presParOf" srcId="{1EADBFE7-E944-4CB1-B3E6-2938A6647AF2}" destId="{28290920-F030-4859-AF86-F492CFE0895F}" srcOrd="0" destOrd="0" presId="urn:microsoft.com/office/officeart/2008/layout/LinedList"/>
    <dgm:cxn modelId="{BC848F0D-FD70-4760-A325-BBD0E2F6D42E}" type="presParOf" srcId="{1EADBFE7-E944-4CB1-B3E6-2938A6647AF2}" destId="{999535AC-4F25-4FDF-AFEF-98066AB3723D}" srcOrd="1" destOrd="0" presId="urn:microsoft.com/office/officeart/2008/layout/LinedList"/>
    <dgm:cxn modelId="{1270523D-EE0F-489D-B7E7-7BDAB7900A36}" type="presParOf" srcId="{999535AC-4F25-4FDF-AFEF-98066AB3723D}" destId="{CB6A9C4C-C4A5-4954-AF90-AE35E253D0BB}" srcOrd="0" destOrd="0" presId="urn:microsoft.com/office/officeart/2008/layout/LinedList"/>
    <dgm:cxn modelId="{00BF500D-98B5-48D2-A8F5-DB9E1C943C42}" type="presParOf" srcId="{999535AC-4F25-4FDF-AFEF-98066AB3723D}" destId="{18B6C6A1-9C9E-4B27-ADA5-63DB53AA8D42}" srcOrd="1" destOrd="0" presId="urn:microsoft.com/office/officeart/2008/layout/LinedList"/>
    <dgm:cxn modelId="{24C7717C-9B03-4253-AA7C-600169FF9754}" type="presParOf" srcId="{1EADBFE7-E944-4CB1-B3E6-2938A6647AF2}" destId="{347E25D4-9D59-4E86-9801-C2C7E8E8306B}" srcOrd="2" destOrd="0" presId="urn:microsoft.com/office/officeart/2008/layout/LinedList"/>
    <dgm:cxn modelId="{A3D0710F-D14C-4C47-9F8D-255D16F7A4F7}" type="presParOf" srcId="{1EADBFE7-E944-4CB1-B3E6-2938A6647AF2}" destId="{1D805D18-FC5A-4BEE-85EA-3FDFB1B0B925}" srcOrd="3" destOrd="0" presId="urn:microsoft.com/office/officeart/2008/layout/LinedList"/>
    <dgm:cxn modelId="{5ABB045C-A459-4674-A457-C4388503DEDE}" type="presParOf" srcId="{1D805D18-FC5A-4BEE-85EA-3FDFB1B0B925}" destId="{A58C9B94-334C-4DBB-8C39-A433B53E5DFF}" srcOrd="0" destOrd="0" presId="urn:microsoft.com/office/officeart/2008/layout/LinedList"/>
    <dgm:cxn modelId="{BE38D6C7-83F0-4E28-8D44-3A55C58BCB0D}" type="presParOf" srcId="{1D805D18-FC5A-4BEE-85EA-3FDFB1B0B925}" destId="{4767998D-DBBC-4ED8-A192-C1830156855E}" srcOrd="1" destOrd="0" presId="urn:microsoft.com/office/officeart/2008/layout/LinedList"/>
    <dgm:cxn modelId="{C0ACF0F4-DD2F-4246-8299-5B4C1733596E}" type="presParOf" srcId="{1EADBFE7-E944-4CB1-B3E6-2938A6647AF2}" destId="{B1BB24F9-9F78-45BD-A99B-816D2B9AB20F}" srcOrd="4" destOrd="0" presId="urn:microsoft.com/office/officeart/2008/layout/LinedList"/>
    <dgm:cxn modelId="{20171292-DC05-435B-8945-0800DA30FFE9}" type="presParOf" srcId="{1EADBFE7-E944-4CB1-B3E6-2938A6647AF2}" destId="{7657654E-E0BB-47AB-9F1D-537B166D4B53}" srcOrd="5" destOrd="0" presId="urn:microsoft.com/office/officeart/2008/layout/LinedList"/>
    <dgm:cxn modelId="{4A0679E7-95DE-469F-A054-961529C2E8BB}" type="presParOf" srcId="{7657654E-E0BB-47AB-9F1D-537B166D4B53}" destId="{70C53D40-950C-47A8-9F8D-28BC38097EBF}" srcOrd="0" destOrd="0" presId="urn:microsoft.com/office/officeart/2008/layout/LinedList"/>
    <dgm:cxn modelId="{A393D037-7982-480A-990E-4A3D905774EF}" type="presParOf" srcId="{7657654E-E0BB-47AB-9F1D-537B166D4B53}" destId="{100A1964-003A-4917-8D7B-0E7D22176DFA}" srcOrd="1" destOrd="0" presId="urn:microsoft.com/office/officeart/2008/layout/LinedList"/>
    <dgm:cxn modelId="{0329638F-26A9-4943-A9A8-2AC243E7BCCC}" type="presParOf" srcId="{1EADBFE7-E944-4CB1-B3E6-2938A6647AF2}" destId="{2FBD0A07-D3C4-4BA3-B8D4-BA6096D55539}" srcOrd="6" destOrd="0" presId="urn:microsoft.com/office/officeart/2008/layout/LinedList"/>
    <dgm:cxn modelId="{561109A1-E123-4677-82E3-11366C81DD02}" type="presParOf" srcId="{1EADBFE7-E944-4CB1-B3E6-2938A6647AF2}" destId="{D7C1818C-C042-4B49-A48A-A11DFE39F17A}" srcOrd="7" destOrd="0" presId="urn:microsoft.com/office/officeart/2008/layout/LinedList"/>
    <dgm:cxn modelId="{6C67C884-CE3A-4A01-B1E9-5A36EE532725}" type="presParOf" srcId="{D7C1818C-C042-4B49-A48A-A11DFE39F17A}" destId="{45800CE0-9DF7-488B-824D-E679312328CD}" srcOrd="0" destOrd="0" presId="urn:microsoft.com/office/officeart/2008/layout/LinedList"/>
    <dgm:cxn modelId="{4107DAF7-D557-4D93-822E-465FB1E72B80}" type="presParOf" srcId="{D7C1818C-C042-4B49-A48A-A11DFE39F17A}" destId="{9E2A140B-8099-4A73-AC53-C9FBE47CB35F}" srcOrd="1" destOrd="0" presId="urn:microsoft.com/office/officeart/2008/layout/LinedList"/>
    <dgm:cxn modelId="{25516A69-C7D2-4FD6-804B-0227CA7154EB}" type="presParOf" srcId="{1EADBFE7-E944-4CB1-B3E6-2938A6647AF2}" destId="{816929BF-1345-4D5B-AC01-F8393A2760FB}" srcOrd="8" destOrd="0" presId="urn:microsoft.com/office/officeart/2008/layout/LinedList"/>
    <dgm:cxn modelId="{2A5034A7-4CED-490B-8620-257B282E61E9}" type="presParOf" srcId="{1EADBFE7-E944-4CB1-B3E6-2938A6647AF2}" destId="{CB7194B7-9651-4300-AF07-3805F951B842}" srcOrd="9" destOrd="0" presId="urn:microsoft.com/office/officeart/2008/layout/LinedList"/>
    <dgm:cxn modelId="{44B17089-298F-46D8-96DB-107CEF4E0DD0}" type="presParOf" srcId="{CB7194B7-9651-4300-AF07-3805F951B842}" destId="{E6DFCC9D-42B5-4FD1-8F06-F6C213CA7728}" srcOrd="0" destOrd="0" presId="urn:microsoft.com/office/officeart/2008/layout/LinedList"/>
    <dgm:cxn modelId="{BD1A3121-AD40-40CD-88EB-FDC05DB718C5}" type="presParOf" srcId="{CB7194B7-9651-4300-AF07-3805F951B842}" destId="{1A37BF94-25F0-4646-84AB-34465C7364AA}" srcOrd="1" destOrd="0" presId="urn:microsoft.com/office/officeart/2008/layout/LinedList"/>
    <dgm:cxn modelId="{5DBE180A-5B71-4183-ACCE-B2E7C29E4F37}" type="presParOf" srcId="{1EADBFE7-E944-4CB1-B3E6-2938A6647AF2}" destId="{9AE5928E-A500-4D0B-84B5-C78A1E5192AA}" srcOrd="10" destOrd="0" presId="urn:microsoft.com/office/officeart/2008/layout/LinedList"/>
    <dgm:cxn modelId="{6438E688-126E-41CE-B196-3B0D5841B67A}" type="presParOf" srcId="{1EADBFE7-E944-4CB1-B3E6-2938A6647AF2}" destId="{D420FCF3-3E1D-4710-A070-B6BDBB60B2E5}" srcOrd="11" destOrd="0" presId="urn:microsoft.com/office/officeart/2008/layout/LinedList"/>
    <dgm:cxn modelId="{E6AE0014-92AF-4C35-9B45-4AD49C54C1A4}" type="presParOf" srcId="{D420FCF3-3E1D-4710-A070-B6BDBB60B2E5}" destId="{FF84481E-F9E2-4EEF-9FA2-F76DCEF0AA53}" srcOrd="0" destOrd="0" presId="urn:microsoft.com/office/officeart/2008/layout/LinedList"/>
    <dgm:cxn modelId="{3E522D46-972C-4C94-9BD7-74ABE79074E2}" type="presParOf" srcId="{D420FCF3-3E1D-4710-A070-B6BDBB60B2E5}" destId="{DF00C23B-5035-4EAC-A7A2-1CF1BD5B6C8C}" srcOrd="1" destOrd="0" presId="urn:microsoft.com/office/officeart/2008/layout/LinedList"/>
    <dgm:cxn modelId="{DAB8A2C0-E418-4FDA-930A-AC449C9D795C}" type="presParOf" srcId="{1EADBFE7-E944-4CB1-B3E6-2938A6647AF2}" destId="{4A584D5B-61B4-4319-8792-22211FBA5BCA}" srcOrd="12" destOrd="0" presId="urn:microsoft.com/office/officeart/2008/layout/LinedList"/>
    <dgm:cxn modelId="{970EADC1-6C4F-4F70-B601-24A1FD7BD62A}" type="presParOf" srcId="{1EADBFE7-E944-4CB1-B3E6-2938A6647AF2}" destId="{960B39B9-124A-4D62-9D40-D67DCB5A2975}" srcOrd="13" destOrd="0" presId="urn:microsoft.com/office/officeart/2008/layout/LinedList"/>
    <dgm:cxn modelId="{215D5ED2-55F2-4CE6-BF71-9285E061DAB5}" type="presParOf" srcId="{960B39B9-124A-4D62-9D40-D67DCB5A2975}" destId="{87800B23-AF24-403D-B907-FD494A41ACA9}" srcOrd="0" destOrd="0" presId="urn:microsoft.com/office/officeart/2008/layout/LinedList"/>
    <dgm:cxn modelId="{BCFD31E5-F5CD-46BF-945C-60BB9CFF7B18}" type="presParOf" srcId="{960B39B9-124A-4D62-9D40-D67DCB5A2975}" destId="{1322EAC2-691F-4978-84E5-6C0F6AED767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530DD8-FAB5-40A0-92A6-7C92B738382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3A4D90-7BA4-4A14-9235-A46456BE461A}">
      <dgm:prSet/>
      <dgm:spPr/>
      <dgm:t>
        <a:bodyPr/>
        <a:lstStyle/>
        <a:p>
          <a:r>
            <a:rPr lang="en-GB"/>
            <a:t>Describing type of sample: </a:t>
          </a:r>
          <a:endParaRPr lang="en-US"/>
        </a:p>
      </dgm:t>
    </dgm:pt>
    <dgm:pt modelId="{7A9DF08D-280F-4F36-829A-EA5E2DBFD28D}" type="parTrans" cxnId="{C6FE5025-359A-41D8-A62E-C7A42DC06050}">
      <dgm:prSet/>
      <dgm:spPr/>
      <dgm:t>
        <a:bodyPr/>
        <a:lstStyle/>
        <a:p>
          <a:endParaRPr lang="en-US"/>
        </a:p>
      </dgm:t>
    </dgm:pt>
    <dgm:pt modelId="{40B6C569-9D3F-4995-BCEB-07889306935F}" type="sibTrans" cxnId="{C6FE5025-359A-41D8-A62E-C7A42DC06050}">
      <dgm:prSet/>
      <dgm:spPr/>
      <dgm:t>
        <a:bodyPr/>
        <a:lstStyle/>
        <a:p>
          <a:endParaRPr lang="en-US"/>
        </a:p>
      </dgm:t>
    </dgm:pt>
    <dgm:pt modelId="{B414A65B-933F-4D48-967B-99E099252B92}">
      <dgm:prSet/>
      <dgm:spPr/>
      <dgm:t>
        <a:bodyPr/>
        <a:lstStyle/>
        <a:p>
          <a:r>
            <a:rPr lang="en-GB"/>
            <a:t>‘Random sample’ - if you say this, be sure it really was ‘random’ </a:t>
          </a:r>
          <a:endParaRPr lang="en-US"/>
        </a:p>
      </dgm:t>
    </dgm:pt>
    <dgm:pt modelId="{EDDA5EB4-4695-4B8F-BBDA-5165324AE7CF}" type="parTrans" cxnId="{01108544-F511-4330-9FBE-643847580AF7}">
      <dgm:prSet/>
      <dgm:spPr/>
      <dgm:t>
        <a:bodyPr/>
        <a:lstStyle/>
        <a:p>
          <a:endParaRPr lang="en-US"/>
        </a:p>
      </dgm:t>
    </dgm:pt>
    <dgm:pt modelId="{B3D24918-152B-41B4-A1FC-1283BD147BA6}" type="sibTrans" cxnId="{01108544-F511-4330-9FBE-643847580AF7}">
      <dgm:prSet/>
      <dgm:spPr/>
      <dgm:t>
        <a:bodyPr/>
        <a:lstStyle/>
        <a:p>
          <a:endParaRPr lang="en-US"/>
        </a:p>
      </dgm:t>
    </dgm:pt>
    <dgm:pt modelId="{E7F5D8D7-89F3-4D73-9D57-F545ED1EFA8C}">
      <dgm:prSet/>
      <dgm:spPr/>
      <dgm:t>
        <a:bodyPr/>
        <a:lstStyle/>
        <a:p>
          <a:r>
            <a:rPr lang="en-GB"/>
            <a:t>Opportunist sample - you mean opportunity sample! </a:t>
          </a:r>
          <a:endParaRPr lang="en-US"/>
        </a:p>
      </dgm:t>
    </dgm:pt>
    <dgm:pt modelId="{30176092-EB62-4798-B1FC-58BEC9581251}" type="parTrans" cxnId="{9DA022A4-7751-48F1-B206-621515553DCB}">
      <dgm:prSet/>
      <dgm:spPr/>
      <dgm:t>
        <a:bodyPr/>
        <a:lstStyle/>
        <a:p>
          <a:endParaRPr lang="en-US"/>
        </a:p>
      </dgm:t>
    </dgm:pt>
    <dgm:pt modelId="{24A56ADE-D9E8-4631-AC73-4B43590CBFC1}" type="sibTrans" cxnId="{9DA022A4-7751-48F1-B206-621515553DCB}">
      <dgm:prSet/>
      <dgm:spPr/>
      <dgm:t>
        <a:bodyPr/>
        <a:lstStyle/>
        <a:p>
          <a:endParaRPr lang="en-US"/>
        </a:p>
      </dgm:t>
    </dgm:pt>
    <dgm:pt modelId="{51FB497E-4561-4162-A61F-7BCF0C1854C4}">
      <dgm:prSet/>
      <dgm:spPr/>
      <dgm:t>
        <a:bodyPr/>
        <a:lstStyle/>
        <a:p>
          <a:r>
            <a:rPr lang="en-GB"/>
            <a:t>When participant sample is divided into different groups – </a:t>
          </a:r>
          <a:endParaRPr lang="en-US"/>
        </a:p>
      </dgm:t>
    </dgm:pt>
    <dgm:pt modelId="{F4ED2E7C-9B75-486E-80D7-DA67D1526EBD}" type="parTrans" cxnId="{2F8575D4-F972-4AFC-9A8B-D6369FF3A9AA}">
      <dgm:prSet/>
      <dgm:spPr/>
      <dgm:t>
        <a:bodyPr/>
        <a:lstStyle/>
        <a:p>
          <a:endParaRPr lang="en-US"/>
        </a:p>
      </dgm:t>
    </dgm:pt>
    <dgm:pt modelId="{2635B321-23C0-48DB-927E-DBDDA991EF3A}" type="sibTrans" cxnId="{2F8575D4-F972-4AFC-9A8B-D6369FF3A9AA}">
      <dgm:prSet/>
      <dgm:spPr/>
      <dgm:t>
        <a:bodyPr/>
        <a:lstStyle/>
        <a:p>
          <a:endParaRPr lang="en-US"/>
        </a:p>
      </dgm:t>
    </dgm:pt>
    <dgm:pt modelId="{EF091B17-7D8C-4E01-8544-1B777F83483A}">
      <dgm:prSet/>
      <dgm:spPr/>
      <dgm:t>
        <a:bodyPr/>
        <a:lstStyle/>
        <a:p>
          <a:r>
            <a:rPr lang="en-GB"/>
            <a:t>‘participants were split in half randomly’ </a:t>
          </a:r>
          <a:endParaRPr lang="en-US"/>
        </a:p>
      </dgm:t>
    </dgm:pt>
    <dgm:pt modelId="{4217908F-F754-45FE-9E13-134457B26915}" type="parTrans" cxnId="{E206AC1A-2D4E-453B-B665-D48EDBB89479}">
      <dgm:prSet/>
      <dgm:spPr/>
      <dgm:t>
        <a:bodyPr/>
        <a:lstStyle/>
        <a:p>
          <a:endParaRPr lang="en-US"/>
        </a:p>
      </dgm:t>
    </dgm:pt>
    <dgm:pt modelId="{B61C5891-3877-4AC3-AF0A-97E223E1D64B}" type="sibTrans" cxnId="{E206AC1A-2D4E-453B-B665-D48EDBB89479}">
      <dgm:prSet/>
      <dgm:spPr/>
      <dgm:t>
        <a:bodyPr/>
        <a:lstStyle/>
        <a:p>
          <a:endParaRPr lang="en-US"/>
        </a:p>
      </dgm:t>
    </dgm:pt>
    <dgm:pt modelId="{8550850E-5C6B-416B-BE03-7405B0D547DA}">
      <dgm:prSet/>
      <dgm:spPr/>
      <dgm:t>
        <a:bodyPr/>
        <a:lstStyle/>
        <a:p>
          <a:r>
            <a:rPr lang="en-GB"/>
            <a:t>‘participants were both male and female’ </a:t>
          </a:r>
          <a:endParaRPr lang="en-US"/>
        </a:p>
      </dgm:t>
    </dgm:pt>
    <dgm:pt modelId="{9365AC79-9380-442E-899D-B38911312AEE}" type="parTrans" cxnId="{AE8C1D56-C2C0-4D97-9441-4E6C9F59C97C}">
      <dgm:prSet/>
      <dgm:spPr/>
      <dgm:t>
        <a:bodyPr/>
        <a:lstStyle/>
        <a:p>
          <a:endParaRPr lang="en-US"/>
        </a:p>
      </dgm:t>
    </dgm:pt>
    <dgm:pt modelId="{9ED2633C-B5C6-44FB-A234-67E6EEFDC2BB}" type="sibTrans" cxnId="{AE8C1D56-C2C0-4D97-9441-4E6C9F59C97C}">
      <dgm:prSet/>
      <dgm:spPr/>
      <dgm:t>
        <a:bodyPr/>
        <a:lstStyle/>
        <a:p>
          <a:endParaRPr lang="en-US"/>
        </a:p>
      </dgm:t>
    </dgm:pt>
    <dgm:pt modelId="{5B6923AA-692E-4253-A92E-B7C626CFE2EE}" type="pres">
      <dgm:prSet presAssocID="{70530DD8-FAB5-40A0-92A6-7C92B7383822}" presName="diagram" presStyleCnt="0">
        <dgm:presLayoutVars>
          <dgm:dir/>
          <dgm:resizeHandles val="exact"/>
        </dgm:presLayoutVars>
      </dgm:prSet>
      <dgm:spPr/>
    </dgm:pt>
    <dgm:pt modelId="{423F5D05-0351-41FA-9D6D-BBB15D3750B5}" type="pres">
      <dgm:prSet presAssocID="{733A4D90-7BA4-4A14-9235-A46456BE461A}" presName="node" presStyleLbl="node1" presStyleIdx="0" presStyleCnt="6">
        <dgm:presLayoutVars>
          <dgm:bulletEnabled val="1"/>
        </dgm:presLayoutVars>
      </dgm:prSet>
      <dgm:spPr/>
    </dgm:pt>
    <dgm:pt modelId="{6287D10B-449A-485B-BA92-0A21CF7950CA}" type="pres">
      <dgm:prSet presAssocID="{40B6C569-9D3F-4995-BCEB-07889306935F}" presName="sibTrans" presStyleCnt="0"/>
      <dgm:spPr/>
    </dgm:pt>
    <dgm:pt modelId="{F1574D58-5AF3-4AA8-B280-89F6B54EF9E2}" type="pres">
      <dgm:prSet presAssocID="{B414A65B-933F-4D48-967B-99E099252B92}" presName="node" presStyleLbl="node1" presStyleIdx="1" presStyleCnt="6">
        <dgm:presLayoutVars>
          <dgm:bulletEnabled val="1"/>
        </dgm:presLayoutVars>
      </dgm:prSet>
      <dgm:spPr/>
    </dgm:pt>
    <dgm:pt modelId="{17D9D613-4073-4C26-9E04-2E271635BF58}" type="pres">
      <dgm:prSet presAssocID="{B3D24918-152B-41B4-A1FC-1283BD147BA6}" presName="sibTrans" presStyleCnt="0"/>
      <dgm:spPr/>
    </dgm:pt>
    <dgm:pt modelId="{E075FCA1-557B-4467-8462-D80160403A85}" type="pres">
      <dgm:prSet presAssocID="{E7F5D8D7-89F3-4D73-9D57-F545ED1EFA8C}" presName="node" presStyleLbl="node1" presStyleIdx="2" presStyleCnt="6">
        <dgm:presLayoutVars>
          <dgm:bulletEnabled val="1"/>
        </dgm:presLayoutVars>
      </dgm:prSet>
      <dgm:spPr/>
    </dgm:pt>
    <dgm:pt modelId="{A92E6CF8-1293-4A3F-AF41-F407C0AFED00}" type="pres">
      <dgm:prSet presAssocID="{24A56ADE-D9E8-4631-AC73-4B43590CBFC1}" presName="sibTrans" presStyleCnt="0"/>
      <dgm:spPr/>
    </dgm:pt>
    <dgm:pt modelId="{68BEEA14-99D7-4CA0-8968-CFB619CC7965}" type="pres">
      <dgm:prSet presAssocID="{51FB497E-4561-4162-A61F-7BCF0C1854C4}" presName="node" presStyleLbl="node1" presStyleIdx="3" presStyleCnt="6">
        <dgm:presLayoutVars>
          <dgm:bulletEnabled val="1"/>
        </dgm:presLayoutVars>
      </dgm:prSet>
      <dgm:spPr/>
    </dgm:pt>
    <dgm:pt modelId="{AF5F66CF-5F83-4A42-9910-C652A667F31C}" type="pres">
      <dgm:prSet presAssocID="{2635B321-23C0-48DB-927E-DBDDA991EF3A}" presName="sibTrans" presStyleCnt="0"/>
      <dgm:spPr/>
    </dgm:pt>
    <dgm:pt modelId="{CE5B6736-E847-490D-9AA8-F1553886A55E}" type="pres">
      <dgm:prSet presAssocID="{EF091B17-7D8C-4E01-8544-1B777F83483A}" presName="node" presStyleLbl="node1" presStyleIdx="4" presStyleCnt="6">
        <dgm:presLayoutVars>
          <dgm:bulletEnabled val="1"/>
        </dgm:presLayoutVars>
      </dgm:prSet>
      <dgm:spPr/>
    </dgm:pt>
    <dgm:pt modelId="{8EDFE133-60AA-4F12-9E6C-9FAD2472B266}" type="pres">
      <dgm:prSet presAssocID="{B61C5891-3877-4AC3-AF0A-97E223E1D64B}" presName="sibTrans" presStyleCnt="0"/>
      <dgm:spPr/>
    </dgm:pt>
    <dgm:pt modelId="{C37592D4-407D-438F-9DE9-3F4FD9FA2030}" type="pres">
      <dgm:prSet presAssocID="{8550850E-5C6B-416B-BE03-7405B0D547DA}" presName="node" presStyleLbl="node1" presStyleIdx="5" presStyleCnt="6">
        <dgm:presLayoutVars>
          <dgm:bulletEnabled val="1"/>
        </dgm:presLayoutVars>
      </dgm:prSet>
      <dgm:spPr/>
    </dgm:pt>
  </dgm:ptLst>
  <dgm:cxnLst>
    <dgm:cxn modelId="{523A9D09-26C3-4DF2-9E55-36519C7C5655}" type="presOf" srcId="{B414A65B-933F-4D48-967B-99E099252B92}" destId="{F1574D58-5AF3-4AA8-B280-89F6B54EF9E2}" srcOrd="0" destOrd="0" presId="urn:microsoft.com/office/officeart/2005/8/layout/default"/>
    <dgm:cxn modelId="{E206AC1A-2D4E-453B-B665-D48EDBB89479}" srcId="{70530DD8-FAB5-40A0-92A6-7C92B7383822}" destId="{EF091B17-7D8C-4E01-8544-1B777F83483A}" srcOrd="4" destOrd="0" parTransId="{4217908F-F754-45FE-9E13-134457B26915}" sibTransId="{B61C5891-3877-4AC3-AF0A-97E223E1D64B}"/>
    <dgm:cxn modelId="{C6FE5025-359A-41D8-A62E-C7A42DC06050}" srcId="{70530DD8-FAB5-40A0-92A6-7C92B7383822}" destId="{733A4D90-7BA4-4A14-9235-A46456BE461A}" srcOrd="0" destOrd="0" parTransId="{7A9DF08D-280F-4F36-829A-EA5E2DBFD28D}" sibTransId="{40B6C569-9D3F-4995-BCEB-07889306935F}"/>
    <dgm:cxn modelId="{01108544-F511-4330-9FBE-643847580AF7}" srcId="{70530DD8-FAB5-40A0-92A6-7C92B7383822}" destId="{B414A65B-933F-4D48-967B-99E099252B92}" srcOrd="1" destOrd="0" parTransId="{EDDA5EB4-4695-4B8F-BBDA-5165324AE7CF}" sibTransId="{B3D24918-152B-41B4-A1FC-1283BD147BA6}"/>
    <dgm:cxn modelId="{9933F265-181B-49DF-AC40-D194C7D8FFE6}" type="presOf" srcId="{70530DD8-FAB5-40A0-92A6-7C92B7383822}" destId="{5B6923AA-692E-4253-A92E-B7C626CFE2EE}" srcOrd="0" destOrd="0" presId="urn:microsoft.com/office/officeart/2005/8/layout/default"/>
    <dgm:cxn modelId="{828A9F6A-82B4-40B2-BBC7-52EC698B8625}" type="presOf" srcId="{733A4D90-7BA4-4A14-9235-A46456BE461A}" destId="{423F5D05-0351-41FA-9D6D-BBB15D3750B5}" srcOrd="0" destOrd="0" presId="urn:microsoft.com/office/officeart/2005/8/layout/default"/>
    <dgm:cxn modelId="{AE8C1D56-C2C0-4D97-9441-4E6C9F59C97C}" srcId="{70530DD8-FAB5-40A0-92A6-7C92B7383822}" destId="{8550850E-5C6B-416B-BE03-7405B0D547DA}" srcOrd="5" destOrd="0" parTransId="{9365AC79-9380-442E-899D-B38911312AEE}" sibTransId="{9ED2633C-B5C6-44FB-A234-67E6EEFDC2BB}"/>
    <dgm:cxn modelId="{9DA022A4-7751-48F1-B206-621515553DCB}" srcId="{70530DD8-FAB5-40A0-92A6-7C92B7383822}" destId="{E7F5D8D7-89F3-4D73-9D57-F545ED1EFA8C}" srcOrd="2" destOrd="0" parTransId="{30176092-EB62-4798-B1FC-58BEC9581251}" sibTransId="{24A56ADE-D9E8-4631-AC73-4B43590CBFC1}"/>
    <dgm:cxn modelId="{0DF1A0A4-EFEC-4F4C-85BB-8DA21040993D}" type="presOf" srcId="{EF091B17-7D8C-4E01-8544-1B777F83483A}" destId="{CE5B6736-E847-490D-9AA8-F1553886A55E}" srcOrd="0" destOrd="0" presId="urn:microsoft.com/office/officeart/2005/8/layout/default"/>
    <dgm:cxn modelId="{CA51B6BE-F34E-47D8-B966-F565911B05DE}" type="presOf" srcId="{51FB497E-4561-4162-A61F-7BCF0C1854C4}" destId="{68BEEA14-99D7-4CA0-8968-CFB619CC7965}" srcOrd="0" destOrd="0" presId="urn:microsoft.com/office/officeart/2005/8/layout/default"/>
    <dgm:cxn modelId="{6C52A8C2-404B-4DD1-8B1C-582034FE87B9}" type="presOf" srcId="{8550850E-5C6B-416B-BE03-7405B0D547DA}" destId="{C37592D4-407D-438F-9DE9-3F4FD9FA2030}" srcOrd="0" destOrd="0" presId="urn:microsoft.com/office/officeart/2005/8/layout/default"/>
    <dgm:cxn modelId="{2F8575D4-F972-4AFC-9A8B-D6369FF3A9AA}" srcId="{70530DD8-FAB5-40A0-92A6-7C92B7383822}" destId="{51FB497E-4561-4162-A61F-7BCF0C1854C4}" srcOrd="3" destOrd="0" parTransId="{F4ED2E7C-9B75-486E-80D7-DA67D1526EBD}" sibTransId="{2635B321-23C0-48DB-927E-DBDDA991EF3A}"/>
    <dgm:cxn modelId="{2DD6DBEE-9E05-4F59-A378-CB97F55B5495}" type="presOf" srcId="{E7F5D8D7-89F3-4D73-9D57-F545ED1EFA8C}" destId="{E075FCA1-557B-4467-8462-D80160403A85}" srcOrd="0" destOrd="0" presId="urn:microsoft.com/office/officeart/2005/8/layout/default"/>
    <dgm:cxn modelId="{8E923BFA-5661-4AD9-AA7B-8457D105EDB5}" type="presParOf" srcId="{5B6923AA-692E-4253-A92E-B7C626CFE2EE}" destId="{423F5D05-0351-41FA-9D6D-BBB15D3750B5}" srcOrd="0" destOrd="0" presId="urn:microsoft.com/office/officeart/2005/8/layout/default"/>
    <dgm:cxn modelId="{3979BB3E-B86F-493B-8CD1-94735E40B045}" type="presParOf" srcId="{5B6923AA-692E-4253-A92E-B7C626CFE2EE}" destId="{6287D10B-449A-485B-BA92-0A21CF7950CA}" srcOrd="1" destOrd="0" presId="urn:microsoft.com/office/officeart/2005/8/layout/default"/>
    <dgm:cxn modelId="{4C7983DE-1946-4D45-B91F-2D9C7C5A4222}" type="presParOf" srcId="{5B6923AA-692E-4253-A92E-B7C626CFE2EE}" destId="{F1574D58-5AF3-4AA8-B280-89F6B54EF9E2}" srcOrd="2" destOrd="0" presId="urn:microsoft.com/office/officeart/2005/8/layout/default"/>
    <dgm:cxn modelId="{76985BFD-73FF-4E64-BE27-22AB6C65DD91}" type="presParOf" srcId="{5B6923AA-692E-4253-A92E-B7C626CFE2EE}" destId="{17D9D613-4073-4C26-9E04-2E271635BF58}" srcOrd="3" destOrd="0" presId="urn:microsoft.com/office/officeart/2005/8/layout/default"/>
    <dgm:cxn modelId="{BA4A1E0F-7A37-42EF-87C8-EF3FE9662F7C}" type="presParOf" srcId="{5B6923AA-692E-4253-A92E-B7C626CFE2EE}" destId="{E075FCA1-557B-4467-8462-D80160403A85}" srcOrd="4" destOrd="0" presId="urn:microsoft.com/office/officeart/2005/8/layout/default"/>
    <dgm:cxn modelId="{46C520DC-94E8-45E9-BF97-C154C2431FD8}" type="presParOf" srcId="{5B6923AA-692E-4253-A92E-B7C626CFE2EE}" destId="{A92E6CF8-1293-4A3F-AF41-F407C0AFED00}" srcOrd="5" destOrd="0" presId="urn:microsoft.com/office/officeart/2005/8/layout/default"/>
    <dgm:cxn modelId="{37BEC52E-BC59-42A6-9BAE-0A6FD562BD7B}" type="presParOf" srcId="{5B6923AA-692E-4253-A92E-B7C626CFE2EE}" destId="{68BEEA14-99D7-4CA0-8968-CFB619CC7965}" srcOrd="6" destOrd="0" presId="urn:microsoft.com/office/officeart/2005/8/layout/default"/>
    <dgm:cxn modelId="{08431C7C-52C7-4586-8EF9-6C70AF8463FC}" type="presParOf" srcId="{5B6923AA-692E-4253-A92E-B7C626CFE2EE}" destId="{AF5F66CF-5F83-4A42-9910-C652A667F31C}" srcOrd="7" destOrd="0" presId="urn:microsoft.com/office/officeart/2005/8/layout/default"/>
    <dgm:cxn modelId="{C76927DB-3FD2-48A5-AA1C-E837D6D14B0A}" type="presParOf" srcId="{5B6923AA-692E-4253-A92E-B7C626CFE2EE}" destId="{CE5B6736-E847-490D-9AA8-F1553886A55E}" srcOrd="8" destOrd="0" presId="urn:microsoft.com/office/officeart/2005/8/layout/default"/>
    <dgm:cxn modelId="{24564364-21E2-4846-96DF-BA52B2D0CAC3}" type="presParOf" srcId="{5B6923AA-692E-4253-A92E-B7C626CFE2EE}" destId="{8EDFE133-60AA-4F12-9E6C-9FAD2472B266}" srcOrd="9" destOrd="0" presId="urn:microsoft.com/office/officeart/2005/8/layout/default"/>
    <dgm:cxn modelId="{2110FED4-86BD-4283-AED3-F13E3181DEE6}" type="presParOf" srcId="{5B6923AA-692E-4253-A92E-B7C626CFE2EE}" destId="{C37592D4-407D-438F-9DE9-3F4FD9FA203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0D264A-A811-4F9F-AB3A-A63E79E6F3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AE235C8-A3CD-473B-8565-4F1782A2D796}">
      <dgm:prSet/>
      <dgm:spPr>
        <a:solidFill>
          <a:schemeClr val="accent2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dirty="0"/>
            <a:t>Give the Following Details - </a:t>
          </a:r>
          <a:endParaRPr lang="en-US" dirty="0"/>
        </a:p>
      </dgm:t>
    </dgm:pt>
    <dgm:pt modelId="{D04ACAA5-AA2E-4D34-BE3C-5A028FB17281}" type="parTrans" cxnId="{633717A4-5082-4EF0-8E91-66D53AC0347E}">
      <dgm:prSet/>
      <dgm:spPr/>
      <dgm:t>
        <a:bodyPr/>
        <a:lstStyle/>
        <a:p>
          <a:endParaRPr lang="en-US"/>
        </a:p>
      </dgm:t>
    </dgm:pt>
    <dgm:pt modelId="{6271DFFA-1AB7-4C58-8B7E-732D2AC70A33}" type="sibTrans" cxnId="{633717A4-5082-4EF0-8E91-66D53AC0347E}">
      <dgm:prSet/>
      <dgm:spPr/>
      <dgm:t>
        <a:bodyPr/>
        <a:lstStyle/>
        <a:p>
          <a:endParaRPr lang="en-US"/>
        </a:p>
      </dgm:t>
    </dgm:pt>
    <dgm:pt modelId="{9EF87501-E241-4AFD-8B3E-63208ADE117F}">
      <dgm:prSet/>
      <dgm:spPr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r>
            <a:rPr lang="en-GB" dirty="0"/>
            <a:t>Describe any physical equipment used - E.g. Dictaphone, Computers etc. </a:t>
          </a:r>
          <a:endParaRPr lang="en-US" dirty="0"/>
        </a:p>
      </dgm:t>
    </dgm:pt>
    <dgm:pt modelId="{9865707A-C43B-4047-9B9C-1A03261854AD}" type="parTrans" cxnId="{A05918B7-6ECC-4A88-8736-E8813CF1015D}">
      <dgm:prSet/>
      <dgm:spPr/>
      <dgm:t>
        <a:bodyPr/>
        <a:lstStyle/>
        <a:p>
          <a:endParaRPr lang="en-US"/>
        </a:p>
      </dgm:t>
    </dgm:pt>
    <dgm:pt modelId="{1DBD57CF-A045-4098-8926-091425E8DE9F}" type="sibTrans" cxnId="{A05918B7-6ECC-4A88-8736-E8813CF1015D}">
      <dgm:prSet/>
      <dgm:spPr/>
      <dgm:t>
        <a:bodyPr/>
        <a:lstStyle/>
        <a:p>
          <a:endParaRPr lang="en-US"/>
        </a:p>
      </dgm:t>
    </dgm:pt>
    <dgm:pt modelId="{7194561A-9132-4BC2-AB68-A19FEE244CFF}">
      <dgm:prSet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r>
            <a:rPr lang="en-GB" dirty="0"/>
            <a:t>Describe any stimuli used - E.g. Interview schedule, Diary Extract, Consent forms etc. </a:t>
          </a:r>
          <a:endParaRPr lang="en-US" dirty="0"/>
        </a:p>
      </dgm:t>
    </dgm:pt>
    <dgm:pt modelId="{7D546456-14D9-462F-890E-42DEBADD1960}" type="parTrans" cxnId="{C67D64E3-0BB8-4118-AAB9-15E2AC1F3890}">
      <dgm:prSet/>
      <dgm:spPr/>
      <dgm:t>
        <a:bodyPr/>
        <a:lstStyle/>
        <a:p>
          <a:endParaRPr lang="en-US"/>
        </a:p>
      </dgm:t>
    </dgm:pt>
    <dgm:pt modelId="{7882F029-1E1E-48E1-A076-741C9C58AFCA}" type="sibTrans" cxnId="{C67D64E3-0BB8-4118-AAB9-15E2AC1F3890}">
      <dgm:prSet/>
      <dgm:spPr/>
      <dgm:t>
        <a:bodyPr/>
        <a:lstStyle/>
        <a:p>
          <a:endParaRPr lang="en-US"/>
        </a:p>
      </dgm:t>
    </dgm:pt>
    <dgm:pt modelId="{CD30ABD1-D813-4FCB-A57D-9642371A08B3}">
      <dgm:prSet/>
      <dgm:spPr>
        <a:solidFill>
          <a:schemeClr val="accent1">
            <a:lumMod val="60000"/>
            <a:lumOff val="4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</dgm:spPr>
      <dgm:t>
        <a:bodyPr/>
        <a:lstStyle/>
        <a:p>
          <a:r>
            <a:rPr lang="en-GB" dirty="0"/>
            <a:t>Interview Schedules, information sheets, Consent forms, De-brief sheets etc., should go in Appendices.</a:t>
          </a:r>
          <a:endParaRPr lang="en-US" dirty="0"/>
        </a:p>
      </dgm:t>
    </dgm:pt>
    <dgm:pt modelId="{34F64ECE-FD12-4825-8D9B-A6EF5DFA4295}" type="parTrans" cxnId="{20B5F5B3-9333-4678-8462-AE8A3F954EB9}">
      <dgm:prSet/>
      <dgm:spPr/>
      <dgm:t>
        <a:bodyPr/>
        <a:lstStyle/>
        <a:p>
          <a:endParaRPr lang="en-US"/>
        </a:p>
      </dgm:t>
    </dgm:pt>
    <dgm:pt modelId="{D6A8AE27-88BE-436B-8A05-42F8E455984F}" type="sibTrans" cxnId="{20B5F5B3-9333-4678-8462-AE8A3F954EB9}">
      <dgm:prSet/>
      <dgm:spPr/>
      <dgm:t>
        <a:bodyPr/>
        <a:lstStyle/>
        <a:p>
          <a:endParaRPr lang="en-US"/>
        </a:p>
      </dgm:t>
    </dgm:pt>
    <dgm:pt modelId="{4FC972F2-5826-4D50-B9C5-4F9BAEB00974}" type="pres">
      <dgm:prSet presAssocID="{FA0D264A-A811-4F9F-AB3A-A63E79E6F353}" presName="root" presStyleCnt="0">
        <dgm:presLayoutVars>
          <dgm:dir/>
          <dgm:resizeHandles val="exact"/>
        </dgm:presLayoutVars>
      </dgm:prSet>
      <dgm:spPr/>
    </dgm:pt>
    <dgm:pt modelId="{D605DD7A-77A9-46BE-BB58-33A5589B69F0}" type="pres">
      <dgm:prSet presAssocID="{4AE235C8-A3CD-473B-8565-4F1782A2D796}" presName="compNode" presStyleCnt="0"/>
      <dgm:spPr/>
    </dgm:pt>
    <dgm:pt modelId="{611CE78A-F074-48CE-A7FA-CAE62C0639AB}" type="pres">
      <dgm:prSet presAssocID="{4AE235C8-A3CD-473B-8565-4F1782A2D796}" presName="bgRect" presStyleLbl="bgShp" presStyleIdx="0" presStyleCnt="4"/>
      <dgm:spPr>
        <a:solidFill>
          <a:schemeClr val="accent2">
            <a:lumMod val="20000"/>
            <a:lumOff val="8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</dgm:spPr>
    </dgm:pt>
    <dgm:pt modelId="{C7C7DAD1-77F0-4F65-A6CD-A045D2561572}" type="pres">
      <dgm:prSet presAssocID="{4AE235C8-A3CD-473B-8565-4F1782A2D79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909D6D6-1E46-40A5-9117-494CEEACC1FB}" type="pres">
      <dgm:prSet presAssocID="{4AE235C8-A3CD-473B-8565-4F1782A2D796}" presName="spaceRect" presStyleCnt="0"/>
      <dgm:spPr/>
    </dgm:pt>
    <dgm:pt modelId="{F6F0BCB9-F1CA-4260-82BB-88F953F305F6}" type="pres">
      <dgm:prSet presAssocID="{4AE235C8-A3CD-473B-8565-4F1782A2D796}" presName="parTx" presStyleLbl="revTx" presStyleIdx="0" presStyleCnt="4">
        <dgm:presLayoutVars>
          <dgm:chMax val="0"/>
          <dgm:chPref val="0"/>
        </dgm:presLayoutVars>
      </dgm:prSet>
      <dgm:spPr/>
    </dgm:pt>
    <dgm:pt modelId="{1519AE73-37AB-4284-B7E6-4B9B40877BBE}" type="pres">
      <dgm:prSet presAssocID="{6271DFFA-1AB7-4C58-8B7E-732D2AC70A33}" presName="sibTrans" presStyleCnt="0"/>
      <dgm:spPr/>
    </dgm:pt>
    <dgm:pt modelId="{40A923A6-EAC6-4423-8155-35BAB6EC5928}" type="pres">
      <dgm:prSet presAssocID="{9EF87501-E241-4AFD-8B3E-63208ADE117F}" presName="compNode" presStyleCnt="0"/>
      <dgm:spPr/>
    </dgm:pt>
    <dgm:pt modelId="{D322BA19-BF02-45A6-8B34-834EA305ECC7}" type="pres">
      <dgm:prSet presAssocID="{9EF87501-E241-4AFD-8B3E-63208ADE117F}" presName="bgRect" presStyleLbl="bgShp" presStyleIdx="1" presStyleCnt="4" custLinFactNeighborX="-313" custLinFactNeighborY="-945"/>
      <dgm:spPr>
        <a:solidFill>
          <a:schemeClr val="bg2">
            <a:lumMod val="9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</dgm:spPr>
    </dgm:pt>
    <dgm:pt modelId="{AA5FBA01-CAB2-41D0-B361-FA8667E121FE}" type="pres">
      <dgm:prSet presAssocID="{9EF87501-E241-4AFD-8B3E-63208ADE117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E556AEFE-EBC7-4C63-B1BE-E12951A0910B}" type="pres">
      <dgm:prSet presAssocID="{9EF87501-E241-4AFD-8B3E-63208ADE117F}" presName="spaceRect" presStyleCnt="0"/>
      <dgm:spPr/>
    </dgm:pt>
    <dgm:pt modelId="{6435529C-F5E1-42B0-9AD8-0D180166A5C9}" type="pres">
      <dgm:prSet presAssocID="{9EF87501-E241-4AFD-8B3E-63208ADE117F}" presName="parTx" presStyleLbl="revTx" presStyleIdx="1" presStyleCnt="4">
        <dgm:presLayoutVars>
          <dgm:chMax val="0"/>
          <dgm:chPref val="0"/>
        </dgm:presLayoutVars>
      </dgm:prSet>
      <dgm:spPr/>
    </dgm:pt>
    <dgm:pt modelId="{5B8EF9E4-58F7-4A30-B401-3CE44E7A189D}" type="pres">
      <dgm:prSet presAssocID="{1DBD57CF-A045-4098-8926-091425E8DE9F}" presName="sibTrans" presStyleCnt="0"/>
      <dgm:spPr/>
    </dgm:pt>
    <dgm:pt modelId="{6D001094-A913-4821-B259-413CCA88E73E}" type="pres">
      <dgm:prSet presAssocID="{7194561A-9132-4BC2-AB68-A19FEE244CFF}" presName="compNode" presStyleCnt="0"/>
      <dgm:spPr/>
    </dgm:pt>
    <dgm:pt modelId="{908986BF-641E-46AB-8734-B97A7124518D}" type="pres">
      <dgm:prSet presAssocID="{7194561A-9132-4BC2-AB68-A19FEE244CFF}" presName="bgRect" presStyleLbl="bgShp" presStyleIdx="2" presStyleCnt="4"/>
      <dgm:spPr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</dgm:spPr>
    </dgm:pt>
    <dgm:pt modelId="{B2E2AFC6-B4CA-47A2-BA90-8AE5A9D7CC3A}" type="pres">
      <dgm:prSet presAssocID="{7194561A-9132-4BC2-AB68-A19FEE244CF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0F9573F-88B3-4101-B80F-839F618266C3}" type="pres">
      <dgm:prSet presAssocID="{7194561A-9132-4BC2-AB68-A19FEE244CFF}" presName="spaceRect" presStyleCnt="0"/>
      <dgm:spPr/>
    </dgm:pt>
    <dgm:pt modelId="{77032FF0-40DA-4185-936E-E077A2ADAA82}" type="pres">
      <dgm:prSet presAssocID="{7194561A-9132-4BC2-AB68-A19FEE244CFF}" presName="parTx" presStyleLbl="revTx" presStyleIdx="2" presStyleCnt="4">
        <dgm:presLayoutVars>
          <dgm:chMax val="0"/>
          <dgm:chPref val="0"/>
        </dgm:presLayoutVars>
      </dgm:prSet>
      <dgm:spPr/>
    </dgm:pt>
    <dgm:pt modelId="{9C06F70F-A52D-4546-B564-C5784A2B3BB1}" type="pres">
      <dgm:prSet presAssocID="{7882F029-1E1E-48E1-A076-741C9C58AFCA}" presName="sibTrans" presStyleCnt="0"/>
      <dgm:spPr/>
    </dgm:pt>
    <dgm:pt modelId="{15006D5A-13AF-4AE7-8B81-D94FD772B657}" type="pres">
      <dgm:prSet presAssocID="{CD30ABD1-D813-4FCB-A57D-9642371A08B3}" presName="compNode" presStyleCnt="0"/>
      <dgm:spPr/>
    </dgm:pt>
    <dgm:pt modelId="{E009700E-41C6-43FA-813B-A1CCA9BD70B5}" type="pres">
      <dgm:prSet presAssocID="{CD30ABD1-D813-4FCB-A57D-9642371A08B3}" presName="bgRect" presStyleLbl="bgShp" presStyleIdx="3" presStyleCnt="4"/>
      <dgm:spPr>
        <a:solidFill>
          <a:schemeClr val="accent1">
            <a:lumMod val="60000"/>
            <a:lumOff val="4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</dgm:spPr>
    </dgm:pt>
    <dgm:pt modelId="{F82AC4DE-4DFB-406F-BA83-634D8BFD1DD5}" type="pres">
      <dgm:prSet presAssocID="{CD30ABD1-D813-4FCB-A57D-9642371A08B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9D1929A-8667-4735-88A2-55C6E10E941C}" type="pres">
      <dgm:prSet presAssocID="{CD30ABD1-D813-4FCB-A57D-9642371A08B3}" presName="spaceRect" presStyleCnt="0"/>
      <dgm:spPr/>
    </dgm:pt>
    <dgm:pt modelId="{7E72C39F-D390-4D0B-BC82-DB7C385F6A40}" type="pres">
      <dgm:prSet presAssocID="{CD30ABD1-D813-4FCB-A57D-9642371A08B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F09B90F-1EE5-41ED-A92A-BB882BC7E450}" type="presOf" srcId="{4AE235C8-A3CD-473B-8565-4F1782A2D796}" destId="{F6F0BCB9-F1CA-4260-82BB-88F953F305F6}" srcOrd="0" destOrd="0" presId="urn:microsoft.com/office/officeart/2018/2/layout/IconVerticalSolidList"/>
    <dgm:cxn modelId="{D71C8C1D-0AA5-458E-BD78-AB435E4F96E4}" type="presOf" srcId="{CD30ABD1-D813-4FCB-A57D-9642371A08B3}" destId="{7E72C39F-D390-4D0B-BC82-DB7C385F6A40}" srcOrd="0" destOrd="0" presId="urn:microsoft.com/office/officeart/2018/2/layout/IconVerticalSolidList"/>
    <dgm:cxn modelId="{A4D7653F-668A-44B8-BFAA-C03B3ED9E10D}" type="presOf" srcId="{7194561A-9132-4BC2-AB68-A19FEE244CFF}" destId="{77032FF0-40DA-4185-936E-E077A2ADAA82}" srcOrd="0" destOrd="0" presId="urn:microsoft.com/office/officeart/2018/2/layout/IconVerticalSolidList"/>
    <dgm:cxn modelId="{D4FDE36B-8A2F-4B83-AD79-2CA8F2362C77}" type="presOf" srcId="{FA0D264A-A811-4F9F-AB3A-A63E79E6F353}" destId="{4FC972F2-5826-4D50-B9C5-4F9BAEB00974}" srcOrd="0" destOrd="0" presId="urn:microsoft.com/office/officeart/2018/2/layout/IconVerticalSolidList"/>
    <dgm:cxn modelId="{633717A4-5082-4EF0-8E91-66D53AC0347E}" srcId="{FA0D264A-A811-4F9F-AB3A-A63E79E6F353}" destId="{4AE235C8-A3CD-473B-8565-4F1782A2D796}" srcOrd="0" destOrd="0" parTransId="{D04ACAA5-AA2E-4D34-BE3C-5A028FB17281}" sibTransId="{6271DFFA-1AB7-4C58-8B7E-732D2AC70A33}"/>
    <dgm:cxn modelId="{20B5F5B3-9333-4678-8462-AE8A3F954EB9}" srcId="{FA0D264A-A811-4F9F-AB3A-A63E79E6F353}" destId="{CD30ABD1-D813-4FCB-A57D-9642371A08B3}" srcOrd="3" destOrd="0" parTransId="{34F64ECE-FD12-4825-8D9B-A6EF5DFA4295}" sibTransId="{D6A8AE27-88BE-436B-8A05-42F8E455984F}"/>
    <dgm:cxn modelId="{A05918B7-6ECC-4A88-8736-E8813CF1015D}" srcId="{FA0D264A-A811-4F9F-AB3A-A63E79E6F353}" destId="{9EF87501-E241-4AFD-8B3E-63208ADE117F}" srcOrd="1" destOrd="0" parTransId="{9865707A-C43B-4047-9B9C-1A03261854AD}" sibTransId="{1DBD57CF-A045-4098-8926-091425E8DE9F}"/>
    <dgm:cxn modelId="{0197B3DE-16EA-4205-8C13-9C8D6A3757BA}" type="presOf" srcId="{9EF87501-E241-4AFD-8B3E-63208ADE117F}" destId="{6435529C-F5E1-42B0-9AD8-0D180166A5C9}" srcOrd="0" destOrd="0" presId="urn:microsoft.com/office/officeart/2018/2/layout/IconVerticalSolidList"/>
    <dgm:cxn modelId="{C67D64E3-0BB8-4118-AAB9-15E2AC1F3890}" srcId="{FA0D264A-A811-4F9F-AB3A-A63E79E6F353}" destId="{7194561A-9132-4BC2-AB68-A19FEE244CFF}" srcOrd="2" destOrd="0" parTransId="{7D546456-14D9-462F-890E-42DEBADD1960}" sibTransId="{7882F029-1E1E-48E1-A076-741C9C58AFCA}"/>
    <dgm:cxn modelId="{7A1B8430-A9FA-4A9A-817A-89C25E26C1D1}" type="presParOf" srcId="{4FC972F2-5826-4D50-B9C5-4F9BAEB00974}" destId="{D605DD7A-77A9-46BE-BB58-33A5589B69F0}" srcOrd="0" destOrd="0" presId="urn:microsoft.com/office/officeart/2018/2/layout/IconVerticalSolidList"/>
    <dgm:cxn modelId="{220A9001-137C-49A5-B677-6B1F50472088}" type="presParOf" srcId="{D605DD7A-77A9-46BE-BB58-33A5589B69F0}" destId="{611CE78A-F074-48CE-A7FA-CAE62C0639AB}" srcOrd="0" destOrd="0" presId="urn:microsoft.com/office/officeart/2018/2/layout/IconVerticalSolidList"/>
    <dgm:cxn modelId="{68232A7B-944A-4D21-9D19-5DA9AC39DA9C}" type="presParOf" srcId="{D605DD7A-77A9-46BE-BB58-33A5589B69F0}" destId="{C7C7DAD1-77F0-4F65-A6CD-A045D2561572}" srcOrd="1" destOrd="0" presId="urn:microsoft.com/office/officeart/2018/2/layout/IconVerticalSolidList"/>
    <dgm:cxn modelId="{89990ACD-717D-492E-B3F2-67A6B836F13D}" type="presParOf" srcId="{D605DD7A-77A9-46BE-BB58-33A5589B69F0}" destId="{2909D6D6-1E46-40A5-9117-494CEEACC1FB}" srcOrd="2" destOrd="0" presId="urn:microsoft.com/office/officeart/2018/2/layout/IconVerticalSolidList"/>
    <dgm:cxn modelId="{E7EAF87E-744C-4C5F-81EB-74501469E13A}" type="presParOf" srcId="{D605DD7A-77A9-46BE-BB58-33A5589B69F0}" destId="{F6F0BCB9-F1CA-4260-82BB-88F953F305F6}" srcOrd="3" destOrd="0" presId="urn:microsoft.com/office/officeart/2018/2/layout/IconVerticalSolidList"/>
    <dgm:cxn modelId="{94C6F64C-20B5-44D9-9271-4A76D267138F}" type="presParOf" srcId="{4FC972F2-5826-4D50-B9C5-4F9BAEB00974}" destId="{1519AE73-37AB-4284-B7E6-4B9B40877BBE}" srcOrd="1" destOrd="0" presId="urn:microsoft.com/office/officeart/2018/2/layout/IconVerticalSolidList"/>
    <dgm:cxn modelId="{F98DC181-FD59-400C-B58A-9CA1AD3A4C94}" type="presParOf" srcId="{4FC972F2-5826-4D50-B9C5-4F9BAEB00974}" destId="{40A923A6-EAC6-4423-8155-35BAB6EC5928}" srcOrd="2" destOrd="0" presId="urn:microsoft.com/office/officeart/2018/2/layout/IconVerticalSolidList"/>
    <dgm:cxn modelId="{D16A8F71-E184-40D9-9BE6-3DC44D673772}" type="presParOf" srcId="{40A923A6-EAC6-4423-8155-35BAB6EC5928}" destId="{D322BA19-BF02-45A6-8B34-834EA305ECC7}" srcOrd="0" destOrd="0" presId="urn:microsoft.com/office/officeart/2018/2/layout/IconVerticalSolidList"/>
    <dgm:cxn modelId="{56EFA667-150B-4663-83EE-AF3806F3BAFA}" type="presParOf" srcId="{40A923A6-EAC6-4423-8155-35BAB6EC5928}" destId="{AA5FBA01-CAB2-41D0-B361-FA8667E121FE}" srcOrd="1" destOrd="0" presId="urn:microsoft.com/office/officeart/2018/2/layout/IconVerticalSolidList"/>
    <dgm:cxn modelId="{6AC88785-1EB0-46E3-8BD5-75F8A1DC4572}" type="presParOf" srcId="{40A923A6-EAC6-4423-8155-35BAB6EC5928}" destId="{E556AEFE-EBC7-4C63-B1BE-E12951A0910B}" srcOrd="2" destOrd="0" presId="urn:microsoft.com/office/officeart/2018/2/layout/IconVerticalSolidList"/>
    <dgm:cxn modelId="{142A98EB-6F4A-4764-934C-7292590D1E07}" type="presParOf" srcId="{40A923A6-EAC6-4423-8155-35BAB6EC5928}" destId="{6435529C-F5E1-42B0-9AD8-0D180166A5C9}" srcOrd="3" destOrd="0" presId="urn:microsoft.com/office/officeart/2018/2/layout/IconVerticalSolidList"/>
    <dgm:cxn modelId="{904642A6-DFBD-4A18-8737-36D5AB5B2B1D}" type="presParOf" srcId="{4FC972F2-5826-4D50-B9C5-4F9BAEB00974}" destId="{5B8EF9E4-58F7-4A30-B401-3CE44E7A189D}" srcOrd="3" destOrd="0" presId="urn:microsoft.com/office/officeart/2018/2/layout/IconVerticalSolidList"/>
    <dgm:cxn modelId="{5608A927-44D3-4F4E-B7E6-A4AE43F761E0}" type="presParOf" srcId="{4FC972F2-5826-4D50-B9C5-4F9BAEB00974}" destId="{6D001094-A913-4821-B259-413CCA88E73E}" srcOrd="4" destOrd="0" presId="urn:microsoft.com/office/officeart/2018/2/layout/IconVerticalSolidList"/>
    <dgm:cxn modelId="{113CB711-B406-4CAF-A3B1-9CEC8B1B25F8}" type="presParOf" srcId="{6D001094-A913-4821-B259-413CCA88E73E}" destId="{908986BF-641E-46AB-8734-B97A7124518D}" srcOrd="0" destOrd="0" presId="urn:microsoft.com/office/officeart/2018/2/layout/IconVerticalSolidList"/>
    <dgm:cxn modelId="{F59A5DB4-34CB-47DD-97EA-364CBC31DD81}" type="presParOf" srcId="{6D001094-A913-4821-B259-413CCA88E73E}" destId="{B2E2AFC6-B4CA-47A2-BA90-8AE5A9D7CC3A}" srcOrd="1" destOrd="0" presId="urn:microsoft.com/office/officeart/2018/2/layout/IconVerticalSolidList"/>
    <dgm:cxn modelId="{FE20DD7C-41A9-4DB3-B8E2-121E99B05FB8}" type="presParOf" srcId="{6D001094-A913-4821-B259-413CCA88E73E}" destId="{20F9573F-88B3-4101-B80F-839F618266C3}" srcOrd="2" destOrd="0" presId="urn:microsoft.com/office/officeart/2018/2/layout/IconVerticalSolidList"/>
    <dgm:cxn modelId="{FE74BE58-413A-484B-AB28-BE9DAD4A0E42}" type="presParOf" srcId="{6D001094-A913-4821-B259-413CCA88E73E}" destId="{77032FF0-40DA-4185-936E-E077A2ADAA82}" srcOrd="3" destOrd="0" presId="urn:microsoft.com/office/officeart/2018/2/layout/IconVerticalSolidList"/>
    <dgm:cxn modelId="{AE873D6A-B757-42CA-9677-CA750972D947}" type="presParOf" srcId="{4FC972F2-5826-4D50-B9C5-4F9BAEB00974}" destId="{9C06F70F-A52D-4546-B564-C5784A2B3BB1}" srcOrd="5" destOrd="0" presId="urn:microsoft.com/office/officeart/2018/2/layout/IconVerticalSolidList"/>
    <dgm:cxn modelId="{6A6468D7-C6BB-4860-8690-E90DD70CEC3B}" type="presParOf" srcId="{4FC972F2-5826-4D50-B9C5-4F9BAEB00974}" destId="{15006D5A-13AF-4AE7-8B81-D94FD772B657}" srcOrd="6" destOrd="0" presId="urn:microsoft.com/office/officeart/2018/2/layout/IconVerticalSolidList"/>
    <dgm:cxn modelId="{05289242-C26D-4E9C-8631-DF4AFBD270DA}" type="presParOf" srcId="{15006D5A-13AF-4AE7-8B81-D94FD772B657}" destId="{E009700E-41C6-43FA-813B-A1CCA9BD70B5}" srcOrd="0" destOrd="0" presId="urn:microsoft.com/office/officeart/2018/2/layout/IconVerticalSolidList"/>
    <dgm:cxn modelId="{B28405E0-087F-40A2-BF77-8DE4A107F065}" type="presParOf" srcId="{15006D5A-13AF-4AE7-8B81-D94FD772B657}" destId="{F82AC4DE-4DFB-406F-BA83-634D8BFD1DD5}" srcOrd="1" destOrd="0" presId="urn:microsoft.com/office/officeart/2018/2/layout/IconVerticalSolidList"/>
    <dgm:cxn modelId="{F141180D-F1C2-4B1C-9E55-7260186B264D}" type="presParOf" srcId="{15006D5A-13AF-4AE7-8B81-D94FD772B657}" destId="{19D1929A-8667-4735-88A2-55C6E10E941C}" srcOrd="2" destOrd="0" presId="urn:microsoft.com/office/officeart/2018/2/layout/IconVerticalSolidList"/>
    <dgm:cxn modelId="{6B79A5F9-08FD-4A53-8777-849D5DBF1D14}" type="presParOf" srcId="{15006D5A-13AF-4AE7-8B81-D94FD772B657}" destId="{7E72C39F-D390-4D0B-BC82-DB7C385F6A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013F29-DE28-4898-9AA4-018CFF41619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122680-27F1-4C92-B982-B7FA31513EE8}">
      <dgm:prSet/>
      <dgm:spPr/>
      <dgm:t>
        <a:bodyPr/>
        <a:lstStyle/>
        <a:p>
          <a:r>
            <a:rPr lang="en-GB" b="1" dirty="0">
              <a:solidFill>
                <a:schemeClr val="accent2">
                  <a:lumMod val="50000"/>
                </a:schemeClr>
              </a:solidFill>
            </a:rPr>
            <a:t>Describe how the study was carried out. </a:t>
          </a:r>
          <a:endParaRPr lang="en-US" b="1" dirty="0">
            <a:solidFill>
              <a:schemeClr val="accent2">
                <a:lumMod val="50000"/>
              </a:schemeClr>
            </a:solidFill>
          </a:endParaRPr>
        </a:p>
      </dgm:t>
    </dgm:pt>
    <dgm:pt modelId="{185B16E8-848E-4BE9-968B-2A9F0DE53C47}" type="parTrans" cxnId="{E1CABFE4-0454-4C6B-BD9B-152CE780B9E7}">
      <dgm:prSet/>
      <dgm:spPr/>
      <dgm:t>
        <a:bodyPr/>
        <a:lstStyle/>
        <a:p>
          <a:endParaRPr lang="en-US"/>
        </a:p>
      </dgm:t>
    </dgm:pt>
    <dgm:pt modelId="{81DB502C-47A3-4A58-84D3-D729F0EB5C7A}" type="sibTrans" cxnId="{E1CABFE4-0454-4C6B-BD9B-152CE780B9E7}">
      <dgm:prSet/>
      <dgm:spPr/>
      <dgm:t>
        <a:bodyPr/>
        <a:lstStyle/>
        <a:p>
          <a:endParaRPr lang="en-US"/>
        </a:p>
      </dgm:t>
    </dgm:pt>
    <dgm:pt modelId="{99CCAED4-B406-4DEB-8104-C4D93A3AACB5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  <a:lumOff val="50000"/>
                </a:schemeClr>
              </a:solidFill>
            </a:rPr>
            <a:t>Where were participants interviewed, how long were they interviewed for?</a:t>
          </a:r>
          <a:endParaRPr lang="en-US" b="1" dirty="0">
            <a:solidFill>
              <a:schemeClr val="tx2">
                <a:lumMod val="50000"/>
                <a:lumOff val="50000"/>
              </a:schemeClr>
            </a:solidFill>
          </a:endParaRPr>
        </a:p>
      </dgm:t>
    </dgm:pt>
    <dgm:pt modelId="{C065EE23-6B79-495C-9E85-88EBA571355C}" type="parTrans" cxnId="{060682A4-8B7B-4345-8905-1E1436033C5D}">
      <dgm:prSet/>
      <dgm:spPr/>
      <dgm:t>
        <a:bodyPr/>
        <a:lstStyle/>
        <a:p>
          <a:endParaRPr lang="en-US"/>
        </a:p>
      </dgm:t>
    </dgm:pt>
    <dgm:pt modelId="{C073A479-CE1C-4206-B92B-E942A0E9F456}" type="sibTrans" cxnId="{060682A4-8B7B-4345-8905-1E1436033C5D}">
      <dgm:prSet/>
      <dgm:spPr/>
      <dgm:t>
        <a:bodyPr/>
        <a:lstStyle/>
        <a:p>
          <a:endParaRPr lang="en-US"/>
        </a:p>
      </dgm:t>
    </dgm:pt>
    <dgm:pt modelId="{DE48D808-AE89-4CF6-A1C5-C4CCE246735C}">
      <dgm:prSet/>
      <dgm:spPr/>
      <dgm:t>
        <a:bodyPr/>
        <a:lstStyle/>
        <a:p>
          <a:r>
            <a:rPr lang="en-GB" b="1" dirty="0">
              <a:solidFill>
                <a:schemeClr val="bg2">
                  <a:lumMod val="50000"/>
                </a:schemeClr>
              </a:solidFill>
            </a:rPr>
            <a:t>What did you do next – Transcribe the interviews. </a:t>
          </a:r>
          <a:endParaRPr lang="en-US" b="1" dirty="0">
            <a:solidFill>
              <a:schemeClr val="bg2">
                <a:lumMod val="50000"/>
              </a:schemeClr>
            </a:solidFill>
          </a:endParaRPr>
        </a:p>
      </dgm:t>
    </dgm:pt>
    <dgm:pt modelId="{CB40BF01-79DB-4A56-8589-9D15302972B3}" type="parTrans" cxnId="{6A4AEF2D-8533-4675-AA7A-3E3BF5B57B0B}">
      <dgm:prSet/>
      <dgm:spPr/>
      <dgm:t>
        <a:bodyPr/>
        <a:lstStyle/>
        <a:p>
          <a:endParaRPr lang="en-US"/>
        </a:p>
      </dgm:t>
    </dgm:pt>
    <dgm:pt modelId="{70DBE779-70E9-4870-A7AD-0249BBD0AF8E}" type="sibTrans" cxnId="{6A4AEF2D-8533-4675-AA7A-3E3BF5B57B0B}">
      <dgm:prSet/>
      <dgm:spPr/>
      <dgm:t>
        <a:bodyPr/>
        <a:lstStyle/>
        <a:p>
          <a:endParaRPr lang="en-US"/>
        </a:p>
      </dgm:t>
    </dgm:pt>
    <dgm:pt modelId="{B491D779-8AE0-437C-8EF2-0D35964749AA}">
      <dgm:prSet/>
      <dgm:spPr/>
      <dgm:t>
        <a:bodyPr/>
        <a:lstStyle/>
        <a:p>
          <a:r>
            <a:rPr lang="en-GB" b="1" dirty="0">
              <a:solidFill>
                <a:schemeClr val="accent5">
                  <a:lumMod val="50000"/>
                </a:schemeClr>
              </a:solidFill>
            </a:rPr>
            <a:t>The type of analysis (e.g. Thematic Analysis). </a:t>
          </a:r>
          <a:endParaRPr lang="en-US" b="1" dirty="0">
            <a:solidFill>
              <a:schemeClr val="accent5">
                <a:lumMod val="50000"/>
              </a:schemeClr>
            </a:solidFill>
          </a:endParaRPr>
        </a:p>
      </dgm:t>
    </dgm:pt>
    <dgm:pt modelId="{AFC2284C-93A4-464C-8C04-CC94D072F0D9}" type="parTrans" cxnId="{E692D1FB-139B-4460-8A9E-3867177A4DA6}">
      <dgm:prSet/>
      <dgm:spPr/>
      <dgm:t>
        <a:bodyPr/>
        <a:lstStyle/>
        <a:p>
          <a:endParaRPr lang="en-US"/>
        </a:p>
      </dgm:t>
    </dgm:pt>
    <dgm:pt modelId="{D72AB776-E663-4BB7-A45E-2A5585818A56}" type="sibTrans" cxnId="{E692D1FB-139B-4460-8A9E-3867177A4DA6}">
      <dgm:prSet/>
      <dgm:spPr/>
      <dgm:t>
        <a:bodyPr/>
        <a:lstStyle/>
        <a:p>
          <a:endParaRPr lang="en-US"/>
        </a:p>
      </dgm:t>
    </dgm:pt>
    <dgm:pt modelId="{6BF4D4D9-D01D-4759-9B0E-27E317C824DA}">
      <dgm:prSet/>
      <dgm:spPr/>
      <dgm:t>
        <a:bodyPr/>
        <a:lstStyle/>
        <a:p>
          <a:r>
            <a:rPr lang="en-GB" b="1" dirty="0">
              <a:solidFill>
                <a:srgbClr val="00B0F0"/>
              </a:solidFill>
            </a:rPr>
            <a:t>Go into detail about HOW you analysed the data – the stages etc– do not mention the results. </a:t>
          </a:r>
          <a:endParaRPr lang="en-US" b="1" dirty="0">
            <a:solidFill>
              <a:srgbClr val="00B0F0"/>
            </a:solidFill>
          </a:endParaRPr>
        </a:p>
      </dgm:t>
    </dgm:pt>
    <dgm:pt modelId="{38FEDCBF-9991-4ADD-9146-CBDC7DF933C9}" type="parTrans" cxnId="{B953FE31-91B3-48E2-8499-BCDFF4A21B35}">
      <dgm:prSet/>
      <dgm:spPr/>
      <dgm:t>
        <a:bodyPr/>
        <a:lstStyle/>
        <a:p>
          <a:endParaRPr lang="en-US"/>
        </a:p>
      </dgm:t>
    </dgm:pt>
    <dgm:pt modelId="{AA9E15C2-151F-45C4-8CD7-0138225159BE}" type="sibTrans" cxnId="{B953FE31-91B3-48E2-8499-BCDFF4A21B35}">
      <dgm:prSet/>
      <dgm:spPr/>
      <dgm:t>
        <a:bodyPr/>
        <a:lstStyle/>
        <a:p>
          <a:endParaRPr lang="en-US"/>
        </a:p>
      </dgm:t>
    </dgm:pt>
    <dgm:pt modelId="{528C6257-0280-40B0-BFA6-DB4D14461631}" type="pres">
      <dgm:prSet presAssocID="{D2013F29-DE28-4898-9AA4-018CFF416193}" presName="vert0" presStyleCnt="0">
        <dgm:presLayoutVars>
          <dgm:dir/>
          <dgm:animOne val="branch"/>
          <dgm:animLvl val="lvl"/>
        </dgm:presLayoutVars>
      </dgm:prSet>
      <dgm:spPr/>
    </dgm:pt>
    <dgm:pt modelId="{DA6164B3-EC25-4FB9-8ADE-2266A2FE5560}" type="pres">
      <dgm:prSet presAssocID="{A5122680-27F1-4C92-B982-B7FA31513EE8}" presName="thickLine" presStyleLbl="alignNode1" presStyleIdx="0" presStyleCnt="5"/>
      <dgm:spPr/>
    </dgm:pt>
    <dgm:pt modelId="{55C92F7A-D92B-47A1-AD3E-61A7D90A5A88}" type="pres">
      <dgm:prSet presAssocID="{A5122680-27F1-4C92-B982-B7FA31513EE8}" presName="horz1" presStyleCnt="0"/>
      <dgm:spPr/>
    </dgm:pt>
    <dgm:pt modelId="{B52077EE-EC7B-4DC3-8833-9854B35E8DAB}" type="pres">
      <dgm:prSet presAssocID="{A5122680-27F1-4C92-B982-B7FA31513EE8}" presName="tx1" presStyleLbl="revTx" presStyleIdx="0" presStyleCnt="5"/>
      <dgm:spPr/>
    </dgm:pt>
    <dgm:pt modelId="{61DA06CD-9B61-4B84-9526-EF8D68540F28}" type="pres">
      <dgm:prSet presAssocID="{A5122680-27F1-4C92-B982-B7FA31513EE8}" presName="vert1" presStyleCnt="0"/>
      <dgm:spPr/>
    </dgm:pt>
    <dgm:pt modelId="{8A2853A8-2EA5-44B8-A22F-D8C84E858EC9}" type="pres">
      <dgm:prSet presAssocID="{99CCAED4-B406-4DEB-8104-C4D93A3AACB5}" presName="thickLine" presStyleLbl="alignNode1" presStyleIdx="1" presStyleCnt="5"/>
      <dgm:spPr/>
    </dgm:pt>
    <dgm:pt modelId="{4DC9FD7E-0CC3-4615-ACE0-0440C057F3B3}" type="pres">
      <dgm:prSet presAssocID="{99CCAED4-B406-4DEB-8104-C4D93A3AACB5}" presName="horz1" presStyleCnt="0"/>
      <dgm:spPr/>
    </dgm:pt>
    <dgm:pt modelId="{D0DF2190-4DC9-4529-930F-CD32404D1A0B}" type="pres">
      <dgm:prSet presAssocID="{99CCAED4-B406-4DEB-8104-C4D93A3AACB5}" presName="tx1" presStyleLbl="revTx" presStyleIdx="1" presStyleCnt="5"/>
      <dgm:spPr/>
    </dgm:pt>
    <dgm:pt modelId="{15FBA207-F677-49A5-9197-D75BA2A40CA2}" type="pres">
      <dgm:prSet presAssocID="{99CCAED4-B406-4DEB-8104-C4D93A3AACB5}" presName="vert1" presStyleCnt="0"/>
      <dgm:spPr/>
    </dgm:pt>
    <dgm:pt modelId="{935BC91F-AD50-4683-8A43-09C9D399596E}" type="pres">
      <dgm:prSet presAssocID="{DE48D808-AE89-4CF6-A1C5-C4CCE246735C}" presName="thickLine" presStyleLbl="alignNode1" presStyleIdx="2" presStyleCnt="5"/>
      <dgm:spPr/>
    </dgm:pt>
    <dgm:pt modelId="{D2921FFA-3684-4DA4-A6F4-289637173BC0}" type="pres">
      <dgm:prSet presAssocID="{DE48D808-AE89-4CF6-A1C5-C4CCE246735C}" presName="horz1" presStyleCnt="0"/>
      <dgm:spPr/>
    </dgm:pt>
    <dgm:pt modelId="{DFCE7744-BA1A-4234-8E2D-85E1D8502070}" type="pres">
      <dgm:prSet presAssocID="{DE48D808-AE89-4CF6-A1C5-C4CCE246735C}" presName="tx1" presStyleLbl="revTx" presStyleIdx="2" presStyleCnt="5"/>
      <dgm:spPr/>
    </dgm:pt>
    <dgm:pt modelId="{22F321A1-B54D-44F9-B4E9-8634F8258343}" type="pres">
      <dgm:prSet presAssocID="{DE48D808-AE89-4CF6-A1C5-C4CCE246735C}" presName="vert1" presStyleCnt="0"/>
      <dgm:spPr/>
    </dgm:pt>
    <dgm:pt modelId="{6403A5B7-3EBA-4FDF-A1A9-07B0A59ED83A}" type="pres">
      <dgm:prSet presAssocID="{B491D779-8AE0-437C-8EF2-0D35964749AA}" presName="thickLine" presStyleLbl="alignNode1" presStyleIdx="3" presStyleCnt="5"/>
      <dgm:spPr/>
    </dgm:pt>
    <dgm:pt modelId="{BB44FE78-CF27-4E5D-8722-F6C57018A69A}" type="pres">
      <dgm:prSet presAssocID="{B491D779-8AE0-437C-8EF2-0D35964749AA}" presName="horz1" presStyleCnt="0"/>
      <dgm:spPr/>
    </dgm:pt>
    <dgm:pt modelId="{58D9815A-23C0-4287-BCD1-780A44FD3F5E}" type="pres">
      <dgm:prSet presAssocID="{B491D779-8AE0-437C-8EF2-0D35964749AA}" presName="tx1" presStyleLbl="revTx" presStyleIdx="3" presStyleCnt="5"/>
      <dgm:spPr/>
    </dgm:pt>
    <dgm:pt modelId="{116DCEBB-82AD-47AC-8F8B-4321356FEDEB}" type="pres">
      <dgm:prSet presAssocID="{B491D779-8AE0-437C-8EF2-0D35964749AA}" presName="vert1" presStyleCnt="0"/>
      <dgm:spPr/>
    </dgm:pt>
    <dgm:pt modelId="{A6EB38E3-63E5-4442-9639-8028CE05E2F3}" type="pres">
      <dgm:prSet presAssocID="{6BF4D4D9-D01D-4759-9B0E-27E317C824DA}" presName="thickLine" presStyleLbl="alignNode1" presStyleIdx="4" presStyleCnt="5"/>
      <dgm:spPr/>
    </dgm:pt>
    <dgm:pt modelId="{B1C93B57-4580-4E71-BD37-26FB6E7C2297}" type="pres">
      <dgm:prSet presAssocID="{6BF4D4D9-D01D-4759-9B0E-27E317C824DA}" presName="horz1" presStyleCnt="0"/>
      <dgm:spPr/>
    </dgm:pt>
    <dgm:pt modelId="{2D55EC15-CE09-4A0C-90E0-8DC9F3E3A3B8}" type="pres">
      <dgm:prSet presAssocID="{6BF4D4D9-D01D-4759-9B0E-27E317C824DA}" presName="tx1" presStyleLbl="revTx" presStyleIdx="4" presStyleCnt="5"/>
      <dgm:spPr/>
    </dgm:pt>
    <dgm:pt modelId="{568F48F1-015F-44CC-AF65-FB9B06545E6B}" type="pres">
      <dgm:prSet presAssocID="{6BF4D4D9-D01D-4759-9B0E-27E317C824DA}" presName="vert1" presStyleCnt="0"/>
      <dgm:spPr/>
    </dgm:pt>
  </dgm:ptLst>
  <dgm:cxnLst>
    <dgm:cxn modelId="{37CDF020-8ABC-4F8F-926A-54263CC602DB}" type="presOf" srcId="{99CCAED4-B406-4DEB-8104-C4D93A3AACB5}" destId="{D0DF2190-4DC9-4529-930F-CD32404D1A0B}" srcOrd="0" destOrd="0" presId="urn:microsoft.com/office/officeart/2008/layout/LinedList"/>
    <dgm:cxn modelId="{6A4AEF2D-8533-4675-AA7A-3E3BF5B57B0B}" srcId="{D2013F29-DE28-4898-9AA4-018CFF416193}" destId="{DE48D808-AE89-4CF6-A1C5-C4CCE246735C}" srcOrd="2" destOrd="0" parTransId="{CB40BF01-79DB-4A56-8589-9D15302972B3}" sibTransId="{70DBE779-70E9-4870-A7AD-0249BBD0AF8E}"/>
    <dgm:cxn modelId="{B953FE31-91B3-48E2-8499-BCDFF4A21B35}" srcId="{D2013F29-DE28-4898-9AA4-018CFF416193}" destId="{6BF4D4D9-D01D-4759-9B0E-27E317C824DA}" srcOrd="4" destOrd="0" parTransId="{38FEDCBF-9991-4ADD-9146-CBDC7DF933C9}" sibTransId="{AA9E15C2-151F-45C4-8CD7-0138225159BE}"/>
    <dgm:cxn modelId="{32AD9265-6338-4FA7-BB5F-D9C5FAEBD533}" type="presOf" srcId="{6BF4D4D9-D01D-4759-9B0E-27E317C824DA}" destId="{2D55EC15-CE09-4A0C-90E0-8DC9F3E3A3B8}" srcOrd="0" destOrd="0" presId="urn:microsoft.com/office/officeart/2008/layout/LinedList"/>
    <dgm:cxn modelId="{060682A4-8B7B-4345-8905-1E1436033C5D}" srcId="{D2013F29-DE28-4898-9AA4-018CFF416193}" destId="{99CCAED4-B406-4DEB-8104-C4D93A3AACB5}" srcOrd="1" destOrd="0" parTransId="{C065EE23-6B79-495C-9E85-88EBA571355C}" sibTransId="{C073A479-CE1C-4206-B92B-E942A0E9F456}"/>
    <dgm:cxn modelId="{2EE247C1-259F-497D-99CA-7C4A18068F97}" type="presOf" srcId="{D2013F29-DE28-4898-9AA4-018CFF416193}" destId="{528C6257-0280-40B0-BFA6-DB4D14461631}" srcOrd="0" destOrd="0" presId="urn:microsoft.com/office/officeart/2008/layout/LinedList"/>
    <dgm:cxn modelId="{51BE4ECE-249A-4101-8950-5BDBA82AEB58}" type="presOf" srcId="{B491D779-8AE0-437C-8EF2-0D35964749AA}" destId="{58D9815A-23C0-4287-BCD1-780A44FD3F5E}" srcOrd="0" destOrd="0" presId="urn:microsoft.com/office/officeart/2008/layout/LinedList"/>
    <dgm:cxn modelId="{67F99CD0-83AF-4CE3-929E-CC03474AFE62}" type="presOf" srcId="{A5122680-27F1-4C92-B982-B7FA31513EE8}" destId="{B52077EE-EC7B-4DC3-8833-9854B35E8DAB}" srcOrd="0" destOrd="0" presId="urn:microsoft.com/office/officeart/2008/layout/LinedList"/>
    <dgm:cxn modelId="{E1CABFE4-0454-4C6B-BD9B-152CE780B9E7}" srcId="{D2013F29-DE28-4898-9AA4-018CFF416193}" destId="{A5122680-27F1-4C92-B982-B7FA31513EE8}" srcOrd="0" destOrd="0" parTransId="{185B16E8-848E-4BE9-968B-2A9F0DE53C47}" sibTransId="{81DB502C-47A3-4A58-84D3-D729F0EB5C7A}"/>
    <dgm:cxn modelId="{D7E5B1FB-E85D-47EB-ABB7-BF5BC6689CF5}" type="presOf" srcId="{DE48D808-AE89-4CF6-A1C5-C4CCE246735C}" destId="{DFCE7744-BA1A-4234-8E2D-85E1D8502070}" srcOrd="0" destOrd="0" presId="urn:microsoft.com/office/officeart/2008/layout/LinedList"/>
    <dgm:cxn modelId="{E692D1FB-139B-4460-8A9E-3867177A4DA6}" srcId="{D2013F29-DE28-4898-9AA4-018CFF416193}" destId="{B491D779-8AE0-437C-8EF2-0D35964749AA}" srcOrd="3" destOrd="0" parTransId="{AFC2284C-93A4-464C-8C04-CC94D072F0D9}" sibTransId="{D72AB776-E663-4BB7-A45E-2A5585818A56}"/>
    <dgm:cxn modelId="{1219BAE4-06C0-43EC-96FF-26603E4B9BE2}" type="presParOf" srcId="{528C6257-0280-40B0-BFA6-DB4D14461631}" destId="{DA6164B3-EC25-4FB9-8ADE-2266A2FE5560}" srcOrd="0" destOrd="0" presId="urn:microsoft.com/office/officeart/2008/layout/LinedList"/>
    <dgm:cxn modelId="{710428A9-B159-4FA2-8AAA-2C0A68020894}" type="presParOf" srcId="{528C6257-0280-40B0-BFA6-DB4D14461631}" destId="{55C92F7A-D92B-47A1-AD3E-61A7D90A5A88}" srcOrd="1" destOrd="0" presId="urn:microsoft.com/office/officeart/2008/layout/LinedList"/>
    <dgm:cxn modelId="{78132301-94B4-4E02-8DF3-270063C8ADAE}" type="presParOf" srcId="{55C92F7A-D92B-47A1-AD3E-61A7D90A5A88}" destId="{B52077EE-EC7B-4DC3-8833-9854B35E8DAB}" srcOrd="0" destOrd="0" presId="urn:microsoft.com/office/officeart/2008/layout/LinedList"/>
    <dgm:cxn modelId="{EC57B0E1-A1F0-4866-AE87-2D6537C91616}" type="presParOf" srcId="{55C92F7A-D92B-47A1-AD3E-61A7D90A5A88}" destId="{61DA06CD-9B61-4B84-9526-EF8D68540F28}" srcOrd="1" destOrd="0" presId="urn:microsoft.com/office/officeart/2008/layout/LinedList"/>
    <dgm:cxn modelId="{8FF4219C-0B8B-4267-BA5A-8B6DC1625C28}" type="presParOf" srcId="{528C6257-0280-40B0-BFA6-DB4D14461631}" destId="{8A2853A8-2EA5-44B8-A22F-D8C84E858EC9}" srcOrd="2" destOrd="0" presId="urn:microsoft.com/office/officeart/2008/layout/LinedList"/>
    <dgm:cxn modelId="{FE55C985-FE26-4D44-B634-D082B40B22DB}" type="presParOf" srcId="{528C6257-0280-40B0-BFA6-DB4D14461631}" destId="{4DC9FD7E-0CC3-4615-ACE0-0440C057F3B3}" srcOrd="3" destOrd="0" presId="urn:microsoft.com/office/officeart/2008/layout/LinedList"/>
    <dgm:cxn modelId="{90D94C24-4910-4AAD-969C-B7D1F7B7152B}" type="presParOf" srcId="{4DC9FD7E-0CC3-4615-ACE0-0440C057F3B3}" destId="{D0DF2190-4DC9-4529-930F-CD32404D1A0B}" srcOrd="0" destOrd="0" presId="urn:microsoft.com/office/officeart/2008/layout/LinedList"/>
    <dgm:cxn modelId="{F6E14433-6A86-4F3C-8EE7-095A9B5F7BBA}" type="presParOf" srcId="{4DC9FD7E-0CC3-4615-ACE0-0440C057F3B3}" destId="{15FBA207-F677-49A5-9197-D75BA2A40CA2}" srcOrd="1" destOrd="0" presId="urn:microsoft.com/office/officeart/2008/layout/LinedList"/>
    <dgm:cxn modelId="{432F0986-D671-4D20-9A4F-021849DC6EF4}" type="presParOf" srcId="{528C6257-0280-40B0-BFA6-DB4D14461631}" destId="{935BC91F-AD50-4683-8A43-09C9D399596E}" srcOrd="4" destOrd="0" presId="urn:microsoft.com/office/officeart/2008/layout/LinedList"/>
    <dgm:cxn modelId="{556014AE-687E-4EDA-A29F-87DF363EBC7B}" type="presParOf" srcId="{528C6257-0280-40B0-BFA6-DB4D14461631}" destId="{D2921FFA-3684-4DA4-A6F4-289637173BC0}" srcOrd="5" destOrd="0" presId="urn:microsoft.com/office/officeart/2008/layout/LinedList"/>
    <dgm:cxn modelId="{0575BE32-3E2D-4A98-84DB-F6A10AC648FB}" type="presParOf" srcId="{D2921FFA-3684-4DA4-A6F4-289637173BC0}" destId="{DFCE7744-BA1A-4234-8E2D-85E1D8502070}" srcOrd="0" destOrd="0" presId="urn:microsoft.com/office/officeart/2008/layout/LinedList"/>
    <dgm:cxn modelId="{628D8E81-40C3-4F47-9700-E7624658D522}" type="presParOf" srcId="{D2921FFA-3684-4DA4-A6F4-289637173BC0}" destId="{22F321A1-B54D-44F9-B4E9-8634F8258343}" srcOrd="1" destOrd="0" presId="urn:microsoft.com/office/officeart/2008/layout/LinedList"/>
    <dgm:cxn modelId="{8AA05443-FF40-4081-B216-60A1B72C36C9}" type="presParOf" srcId="{528C6257-0280-40B0-BFA6-DB4D14461631}" destId="{6403A5B7-3EBA-4FDF-A1A9-07B0A59ED83A}" srcOrd="6" destOrd="0" presId="urn:microsoft.com/office/officeart/2008/layout/LinedList"/>
    <dgm:cxn modelId="{3F699680-DA31-41D4-BE18-7D198D61EA5F}" type="presParOf" srcId="{528C6257-0280-40B0-BFA6-DB4D14461631}" destId="{BB44FE78-CF27-4E5D-8722-F6C57018A69A}" srcOrd="7" destOrd="0" presId="urn:microsoft.com/office/officeart/2008/layout/LinedList"/>
    <dgm:cxn modelId="{37836FFC-D85A-4551-98D8-5A189C000AFD}" type="presParOf" srcId="{BB44FE78-CF27-4E5D-8722-F6C57018A69A}" destId="{58D9815A-23C0-4287-BCD1-780A44FD3F5E}" srcOrd="0" destOrd="0" presId="urn:microsoft.com/office/officeart/2008/layout/LinedList"/>
    <dgm:cxn modelId="{2FCB33F2-288F-4BFE-82FC-CA36143B4147}" type="presParOf" srcId="{BB44FE78-CF27-4E5D-8722-F6C57018A69A}" destId="{116DCEBB-82AD-47AC-8F8B-4321356FEDEB}" srcOrd="1" destOrd="0" presId="urn:microsoft.com/office/officeart/2008/layout/LinedList"/>
    <dgm:cxn modelId="{944AEF8E-4050-4988-8823-487DCDDC2F61}" type="presParOf" srcId="{528C6257-0280-40B0-BFA6-DB4D14461631}" destId="{A6EB38E3-63E5-4442-9639-8028CE05E2F3}" srcOrd="8" destOrd="0" presId="urn:microsoft.com/office/officeart/2008/layout/LinedList"/>
    <dgm:cxn modelId="{A6955ADC-30CD-4111-ACDE-82C889909921}" type="presParOf" srcId="{528C6257-0280-40B0-BFA6-DB4D14461631}" destId="{B1C93B57-4580-4E71-BD37-26FB6E7C2297}" srcOrd="9" destOrd="0" presId="urn:microsoft.com/office/officeart/2008/layout/LinedList"/>
    <dgm:cxn modelId="{C7269FD0-B5A2-4342-B06F-7167F9F42AE6}" type="presParOf" srcId="{B1C93B57-4580-4E71-BD37-26FB6E7C2297}" destId="{2D55EC15-CE09-4A0C-90E0-8DC9F3E3A3B8}" srcOrd="0" destOrd="0" presId="urn:microsoft.com/office/officeart/2008/layout/LinedList"/>
    <dgm:cxn modelId="{B8BDA144-13DB-4290-B5F4-37CB351C5599}" type="presParOf" srcId="{B1C93B57-4580-4E71-BD37-26FB6E7C2297}" destId="{568F48F1-015F-44CC-AF65-FB9B06545E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9F0734F-9649-4FD4-8245-BC64D7211EAD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3E4352-0BA9-4EF2-833D-3808CB9BD4D2}">
      <dgm:prSet/>
      <dgm:spPr/>
      <dgm:t>
        <a:bodyPr/>
        <a:lstStyle/>
        <a:p>
          <a:r>
            <a:rPr lang="en-GB"/>
            <a:t>Whilst you will append your approved ethics form, it is still good practice to include a section on ethical considerations within your method section. </a:t>
          </a:r>
          <a:endParaRPr lang="en-US"/>
        </a:p>
      </dgm:t>
    </dgm:pt>
    <dgm:pt modelId="{04968815-690C-4632-907C-24526B552561}" type="parTrans" cxnId="{A343C347-EBD9-4B7B-95E9-85B7EB8A19A0}">
      <dgm:prSet/>
      <dgm:spPr/>
      <dgm:t>
        <a:bodyPr/>
        <a:lstStyle/>
        <a:p>
          <a:endParaRPr lang="en-US"/>
        </a:p>
      </dgm:t>
    </dgm:pt>
    <dgm:pt modelId="{AE71AA44-3ACE-4F47-BC79-20A0FD3F421D}" type="sibTrans" cxnId="{A343C347-EBD9-4B7B-95E9-85B7EB8A19A0}">
      <dgm:prSet/>
      <dgm:spPr/>
      <dgm:t>
        <a:bodyPr/>
        <a:lstStyle/>
        <a:p>
          <a:endParaRPr lang="en-US"/>
        </a:p>
      </dgm:t>
    </dgm:pt>
    <dgm:pt modelId="{5DA77ECD-1EE5-4342-8FD9-4D26877B7845}">
      <dgm:prSet/>
      <dgm:spPr/>
      <dgm:t>
        <a:bodyPr/>
        <a:lstStyle/>
        <a:p>
          <a:r>
            <a:rPr lang="en-GB" dirty="0"/>
            <a:t>The skill here is covering everything in as few words as possible – i.e. being succinct!</a:t>
          </a:r>
          <a:endParaRPr lang="en-US" dirty="0"/>
        </a:p>
      </dgm:t>
    </dgm:pt>
    <dgm:pt modelId="{3469C462-6DEB-4229-8271-F2308DDD8CDB}" type="parTrans" cxnId="{7B1282F1-4FE1-4085-A245-6EECFA5CE7E8}">
      <dgm:prSet/>
      <dgm:spPr/>
      <dgm:t>
        <a:bodyPr/>
        <a:lstStyle/>
        <a:p>
          <a:endParaRPr lang="en-US"/>
        </a:p>
      </dgm:t>
    </dgm:pt>
    <dgm:pt modelId="{0DC01C62-B967-4214-A54B-45FD9C3A31EB}" type="sibTrans" cxnId="{7B1282F1-4FE1-4085-A245-6EECFA5CE7E8}">
      <dgm:prSet/>
      <dgm:spPr/>
      <dgm:t>
        <a:bodyPr/>
        <a:lstStyle/>
        <a:p>
          <a:endParaRPr lang="en-US"/>
        </a:p>
      </dgm:t>
    </dgm:pt>
    <dgm:pt modelId="{2D20DEE0-1E42-4B95-8BBE-CF49C841F220}">
      <dgm:prSet/>
      <dgm:spPr/>
      <dgm:t>
        <a:bodyPr/>
        <a:lstStyle/>
        <a:p>
          <a:r>
            <a:rPr lang="en-GB" dirty="0"/>
            <a:t>Remember to include –</a:t>
          </a:r>
          <a:endParaRPr lang="en-US" dirty="0"/>
        </a:p>
      </dgm:t>
    </dgm:pt>
    <dgm:pt modelId="{6D430ADD-3A10-4F4E-AA5F-0FC3D5A701C5}" type="parTrans" cxnId="{B138B3F7-9DC7-4491-B438-6D31645F9E2B}">
      <dgm:prSet/>
      <dgm:spPr/>
      <dgm:t>
        <a:bodyPr/>
        <a:lstStyle/>
        <a:p>
          <a:endParaRPr lang="en-US"/>
        </a:p>
      </dgm:t>
    </dgm:pt>
    <dgm:pt modelId="{AABE2497-0E84-4AD1-B7CD-9D423EF343F4}" type="sibTrans" cxnId="{B138B3F7-9DC7-4491-B438-6D31645F9E2B}">
      <dgm:prSet/>
      <dgm:spPr/>
      <dgm:t>
        <a:bodyPr/>
        <a:lstStyle/>
        <a:p>
          <a:endParaRPr lang="en-US"/>
        </a:p>
      </dgm:t>
    </dgm:pt>
    <dgm:pt modelId="{8D201F2C-41F8-467B-9B64-FBEEE146D402}">
      <dgm:prSet custT="1"/>
      <dgm:spPr/>
      <dgm:t>
        <a:bodyPr/>
        <a:lstStyle/>
        <a:p>
          <a:r>
            <a:rPr lang="en-GB" sz="1200" dirty="0"/>
            <a:t>Informed consent (information sheet &amp; consent form)</a:t>
          </a:r>
          <a:endParaRPr lang="en-US" sz="1200" dirty="0"/>
        </a:p>
      </dgm:t>
    </dgm:pt>
    <dgm:pt modelId="{0BD600D9-CBB6-452F-84B9-802CC613AD46}" type="parTrans" cxnId="{57EBBE83-B889-4D00-9D3D-990490F0A76B}">
      <dgm:prSet/>
      <dgm:spPr/>
      <dgm:t>
        <a:bodyPr/>
        <a:lstStyle/>
        <a:p>
          <a:endParaRPr lang="en-US"/>
        </a:p>
      </dgm:t>
    </dgm:pt>
    <dgm:pt modelId="{F63A7211-34EE-444E-A2FA-6D2681204CC6}" type="sibTrans" cxnId="{57EBBE83-B889-4D00-9D3D-990490F0A76B}">
      <dgm:prSet/>
      <dgm:spPr/>
      <dgm:t>
        <a:bodyPr/>
        <a:lstStyle/>
        <a:p>
          <a:endParaRPr lang="en-US"/>
        </a:p>
      </dgm:t>
    </dgm:pt>
    <dgm:pt modelId="{6D083734-0F76-4A3D-B190-03CFF0210A86}">
      <dgm:prSet custT="1"/>
      <dgm:spPr/>
      <dgm:t>
        <a:bodyPr/>
        <a:lstStyle/>
        <a:p>
          <a:r>
            <a:rPr lang="en-GB" sz="1400" dirty="0"/>
            <a:t>Right to withdraw (debriefing)</a:t>
          </a:r>
          <a:endParaRPr lang="en-US" sz="1400" dirty="0"/>
        </a:p>
      </dgm:t>
    </dgm:pt>
    <dgm:pt modelId="{64CE92D8-37A5-40E3-866A-264A63658EA8}" type="parTrans" cxnId="{06CB4DAF-F415-4113-A6C0-7D1DC8F01149}">
      <dgm:prSet/>
      <dgm:spPr/>
      <dgm:t>
        <a:bodyPr/>
        <a:lstStyle/>
        <a:p>
          <a:endParaRPr lang="en-US"/>
        </a:p>
      </dgm:t>
    </dgm:pt>
    <dgm:pt modelId="{0C647CB6-8EB3-40F6-9659-C686C952832D}" type="sibTrans" cxnId="{06CB4DAF-F415-4113-A6C0-7D1DC8F01149}">
      <dgm:prSet/>
      <dgm:spPr/>
      <dgm:t>
        <a:bodyPr/>
        <a:lstStyle/>
        <a:p>
          <a:endParaRPr lang="en-US"/>
        </a:p>
      </dgm:t>
    </dgm:pt>
    <dgm:pt modelId="{086BC5D3-71B0-4560-A203-B7942E1D4138}">
      <dgm:prSet custT="1"/>
      <dgm:spPr/>
      <dgm:t>
        <a:bodyPr/>
        <a:lstStyle/>
        <a:p>
          <a:r>
            <a:rPr lang="en-GB" sz="1400" dirty="0"/>
            <a:t>No deception (information sheet)</a:t>
          </a:r>
          <a:endParaRPr lang="en-US" sz="1400" dirty="0"/>
        </a:p>
      </dgm:t>
    </dgm:pt>
    <dgm:pt modelId="{8112DFE1-1169-4B4F-A342-DB6A549C134B}" type="parTrans" cxnId="{8F5B4F30-FDE4-4001-BFB0-2886F6A2EDFD}">
      <dgm:prSet/>
      <dgm:spPr/>
      <dgm:t>
        <a:bodyPr/>
        <a:lstStyle/>
        <a:p>
          <a:endParaRPr lang="en-US"/>
        </a:p>
      </dgm:t>
    </dgm:pt>
    <dgm:pt modelId="{1E67FF9B-4EAB-4EA5-99BE-2EE8E95091EC}" type="sibTrans" cxnId="{8F5B4F30-FDE4-4001-BFB0-2886F6A2EDFD}">
      <dgm:prSet/>
      <dgm:spPr/>
      <dgm:t>
        <a:bodyPr/>
        <a:lstStyle/>
        <a:p>
          <a:endParaRPr lang="en-US"/>
        </a:p>
      </dgm:t>
    </dgm:pt>
    <dgm:pt modelId="{EB5C6DE3-3223-4B39-B823-AABA3FB75F83}">
      <dgm:prSet/>
      <dgm:spPr/>
      <dgm:t>
        <a:bodyPr/>
        <a:lstStyle/>
        <a:p>
          <a:r>
            <a:rPr lang="en-GB" dirty="0"/>
            <a:t>No harm (identified risks and how to mitigate them)</a:t>
          </a:r>
          <a:endParaRPr lang="en-US" dirty="0"/>
        </a:p>
      </dgm:t>
    </dgm:pt>
    <dgm:pt modelId="{C606AD0D-4F0A-44EF-84FE-DFAE6C012019}" type="parTrans" cxnId="{31D815FD-7B87-4C20-B54B-0437C6CCEF8F}">
      <dgm:prSet/>
      <dgm:spPr/>
      <dgm:t>
        <a:bodyPr/>
        <a:lstStyle/>
        <a:p>
          <a:endParaRPr lang="en-US"/>
        </a:p>
      </dgm:t>
    </dgm:pt>
    <dgm:pt modelId="{B93E83BD-F08B-4A2D-9B8B-7E5CA3238F6C}" type="sibTrans" cxnId="{31D815FD-7B87-4C20-B54B-0437C6CCEF8F}">
      <dgm:prSet/>
      <dgm:spPr/>
      <dgm:t>
        <a:bodyPr/>
        <a:lstStyle/>
        <a:p>
          <a:endParaRPr lang="en-US"/>
        </a:p>
      </dgm:t>
    </dgm:pt>
    <dgm:pt modelId="{D80033A0-EA80-46F2-A018-130DA2507522}">
      <dgm:prSet/>
      <dgm:spPr/>
      <dgm:t>
        <a:bodyPr/>
        <a:lstStyle/>
        <a:p>
          <a:r>
            <a:rPr lang="en-GB"/>
            <a:t>Anonymity and confidentiality (data protection and data storage)</a:t>
          </a:r>
          <a:endParaRPr lang="en-US"/>
        </a:p>
      </dgm:t>
    </dgm:pt>
    <dgm:pt modelId="{1FF39947-42B6-4777-97B7-2995C1BC837F}" type="parTrans" cxnId="{3EBECBEA-F9C9-4DF1-A7B2-69A39CB6F94D}">
      <dgm:prSet/>
      <dgm:spPr/>
      <dgm:t>
        <a:bodyPr/>
        <a:lstStyle/>
        <a:p>
          <a:endParaRPr lang="en-US"/>
        </a:p>
      </dgm:t>
    </dgm:pt>
    <dgm:pt modelId="{E8E10171-AF13-415F-BCFE-60CE650BA535}" type="sibTrans" cxnId="{3EBECBEA-F9C9-4DF1-A7B2-69A39CB6F94D}">
      <dgm:prSet/>
      <dgm:spPr/>
      <dgm:t>
        <a:bodyPr/>
        <a:lstStyle/>
        <a:p>
          <a:endParaRPr lang="en-US"/>
        </a:p>
      </dgm:t>
    </dgm:pt>
    <dgm:pt modelId="{71EAC679-6143-45F5-A68C-5A9AD02BC54B}" type="pres">
      <dgm:prSet presAssocID="{B9F0734F-9649-4FD4-8245-BC64D7211EAD}" presName="Name0" presStyleCnt="0">
        <dgm:presLayoutVars>
          <dgm:dir/>
          <dgm:animLvl val="lvl"/>
          <dgm:resizeHandles val="exact"/>
        </dgm:presLayoutVars>
      </dgm:prSet>
      <dgm:spPr/>
    </dgm:pt>
    <dgm:pt modelId="{A37D207D-61CE-481F-A846-F46C85600FBF}" type="pres">
      <dgm:prSet presAssocID="{2D20DEE0-1E42-4B95-8BBE-CF49C841F220}" presName="boxAndChildren" presStyleCnt="0"/>
      <dgm:spPr/>
    </dgm:pt>
    <dgm:pt modelId="{FE86CD62-E801-4B4E-A520-59CF81C32BF0}" type="pres">
      <dgm:prSet presAssocID="{2D20DEE0-1E42-4B95-8BBE-CF49C841F220}" presName="parentTextBox" presStyleLbl="node1" presStyleIdx="0" presStyleCnt="3"/>
      <dgm:spPr/>
    </dgm:pt>
    <dgm:pt modelId="{22D094FF-803B-4DEE-B6E3-158A0EFA37FC}" type="pres">
      <dgm:prSet presAssocID="{2D20DEE0-1E42-4B95-8BBE-CF49C841F220}" presName="entireBox" presStyleLbl="node1" presStyleIdx="0" presStyleCnt="3" custLinFactNeighborX="290" custLinFactNeighborY="-33826"/>
      <dgm:spPr/>
    </dgm:pt>
    <dgm:pt modelId="{BF4C4E7C-5E81-43FA-99D7-E7D5D1428174}" type="pres">
      <dgm:prSet presAssocID="{2D20DEE0-1E42-4B95-8BBE-CF49C841F220}" presName="descendantBox" presStyleCnt="0"/>
      <dgm:spPr/>
    </dgm:pt>
    <dgm:pt modelId="{498C96C1-BEE2-4CA3-BC2D-CA7A2059DC47}" type="pres">
      <dgm:prSet presAssocID="{8D201F2C-41F8-467B-9B64-FBEEE146D402}" presName="childTextBox" presStyleLbl="fgAccFollowNode1" presStyleIdx="0" presStyleCnt="5">
        <dgm:presLayoutVars>
          <dgm:bulletEnabled val="1"/>
        </dgm:presLayoutVars>
      </dgm:prSet>
      <dgm:spPr/>
    </dgm:pt>
    <dgm:pt modelId="{88D0ECC6-044A-461D-B0FD-749C9AE0DA9A}" type="pres">
      <dgm:prSet presAssocID="{6D083734-0F76-4A3D-B190-03CFF0210A86}" presName="childTextBox" presStyleLbl="fgAccFollowNode1" presStyleIdx="1" presStyleCnt="5">
        <dgm:presLayoutVars>
          <dgm:bulletEnabled val="1"/>
        </dgm:presLayoutVars>
      </dgm:prSet>
      <dgm:spPr/>
    </dgm:pt>
    <dgm:pt modelId="{E466E8D1-184A-4279-871E-EACA15F881BB}" type="pres">
      <dgm:prSet presAssocID="{086BC5D3-71B0-4560-A203-B7942E1D4138}" presName="childTextBox" presStyleLbl="fgAccFollowNode1" presStyleIdx="2" presStyleCnt="5">
        <dgm:presLayoutVars>
          <dgm:bulletEnabled val="1"/>
        </dgm:presLayoutVars>
      </dgm:prSet>
      <dgm:spPr/>
    </dgm:pt>
    <dgm:pt modelId="{11578C8E-FFFC-49EC-85BC-86EFB9DFEEB7}" type="pres">
      <dgm:prSet presAssocID="{EB5C6DE3-3223-4B39-B823-AABA3FB75F83}" presName="childTextBox" presStyleLbl="fgAccFollowNode1" presStyleIdx="3" presStyleCnt="5">
        <dgm:presLayoutVars>
          <dgm:bulletEnabled val="1"/>
        </dgm:presLayoutVars>
      </dgm:prSet>
      <dgm:spPr/>
    </dgm:pt>
    <dgm:pt modelId="{5AF5D8AD-6702-4A07-872F-CC39382C219C}" type="pres">
      <dgm:prSet presAssocID="{D80033A0-EA80-46F2-A018-130DA2507522}" presName="childTextBox" presStyleLbl="fgAccFollowNode1" presStyleIdx="4" presStyleCnt="5">
        <dgm:presLayoutVars>
          <dgm:bulletEnabled val="1"/>
        </dgm:presLayoutVars>
      </dgm:prSet>
      <dgm:spPr/>
    </dgm:pt>
    <dgm:pt modelId="{A30BA7B1-E749-4BF2-AE3D-6B26253C2C45}" type="pres">
      <dgm:prSet presAssocID="{0DC01C62-B967-4214-A54B-45FD9C3A31EB}" presName="sp" presStyleCnt="0"/>
      <dgm:spPr/>
    </dgm:pt>
    <dgm:pt modelId="{F04B945B-04FA-47E6-BE42-7086219B50C1}" type="pres">
      <dgm:prSet presAssocID="{5DA77ECD-1EE5-4342-8FD9-4D26877B7845}" presName="arrowAndChildren" presStyleCnt="0"/>
      <dgm:spPr/>
    </dgm:pt>
    <dgm:pt modelId="{0B38F777-E616-4E77-93C6-96E98A76877C}" type="pres">
      <dgm:prSet presAssocID="{5DA77ECD-1EE5-4342-8FD9-4D26877B7845}" presName="parentTextArrow" presStyleLbl="node1" presStyleIdx="1" presStyleCnt="3" custLinFactNeighborX="0" custLinFactNeighborY="-12837"/>
      <dgm:spPr/>
    </dgm:pt>
    <dgm:pt modelId="{9A02376D-8C40-4CDD-8356-B83A261AAC8A}" type="pres">
      <dgm:prSet presAssocID="{AE71AA44-3ACE-4F47-BC79-20A0FD3F421D}" presName="sp" presStyleCnt="0"/>
      <dgm:spPr/>
    </dgm:pt>
    <dgm:pt modelId="{01E1367D-B7A8-4270-8E2C-E952BD2983FA}" type="pres">
      <dgm:prSet presAssocID="{113E4352-0BA9-4EF2-833D-3808CB9BD4D2}" presName="arrowAndChildren" presStyleCnt="0"/>
      <dgm:spPr/>
    </dgm:pt>
    <dgm:pt modelId="{E0194AEB-310D-43DA-93FF-915F3AB0F75C}" type="pres">
      <dgm:prSet presAssocID="{113E4352-0BA9-4EF2-833D-3808CB9BD4D2}" presName="parentTextArrow" presStyleLbl="node1" presStyleIdx="2" presStyleCnt="3"/>
      <dgm:spPr/>
    </dgm:pt>
  </dgm:ptLst>
  <dgm:cxnLst>
    <dgm:cxn modelId="{5DB1C52B-0A53-49DE-BB02-C92A3FADFD16}" type="presOf" srcId="{086BC5D3-71B0-4560-A203-B7942E1D4138}" destId="{E466E8D1-184A-4279-871E-EACA15F881BB}" srcOrd="0" destOrd="0" presId="urn:microsoft.com/office/officeart/2005/8/layout/process4"/>
    <dgm:cxn modelId="{8F5B4F30-FDE4-4001-BFB0-2886F6A2EDFD}" srcId="{2D20DEE0-1E42-4B95-8BBE-CF49C841F220}" destId="{086BC5D3-71B0-4560-A203-B7942E1D4138}" srcOrd="2" destOrd="0" parTransId="{8112DFE1-1169-4B4F-A342-DB6A549C134B}" sibTransId="{1E67FF9B-4EAB-4EA5-99BE-2EE8E95091EC}"/>
    <dgm:cxn modelId="{47E19541-B352-41C0-BFB9-355044EE674F}" type="presOf" srcId="{5DA77ECD-1EE5-4342-8FD9-4D26877B7845}" destId="{0B38F777-E616-4E77-93C6-96E98A76877C}" srcOrd="0" destOrd="0" presId="urn:microsoft.com/office/officeart/2005/8/layout/process4"/>
    <dgm:cxn modelId="{EF6C6E42-D7BD-4396-B5B4-E05B46CCCD33}" type="presOf" srcId="{2D20DEE0-1E42-4B95-8BBE-CF49C841F220}" destId="{FE86CD62-E801-4B4E-A520-59CF81C32BF0}" srcOrd="0" destOrd="0" presId="urn:microsoft.com/office/officeart/2005/8/layout/process4"/>
    <dgm:cxn modelId="{A9EC8064-D1FE-4944-84AD-EE39C7767C92}" type="presOf" srcId="{D80033A0-EA80-46F2-A018-130DA2507522}" destId="{5AF5D8AD-6702-4A07-872F-CC39382C219C}" srcOrd="0" destOrd="0" presId="urn:microsoft.com/office/officeart/2005/8/layout/process4"/>
    <dgm:cxn modelId="{21A4AE65-7D16-46FA-8625-9C4414CEBD20}" type="presOf" srcId="{B9F0734F-9649-4FD4-8245-BC64D7211EAD}" destId="{71EAC679-6143-45F5-A68C-5A9AD02BC54B}" srcOrd="0" destOrd="0" presId="urn:microsoft.com/office/officeart/2005/8/layout/process4"/>
    <dgm:cxn modelId="{A343C347-EBD9-4B7B-95E9-85B7EB8A19A0}" srcId="{B9F0734F-9649-4FD4-8245-BC64D7211EAD}" destId="{113E4352-0BA9-4EF2-833D-3808CB9BD4D2}" srcOrd="0" destOrd="0" parTransId="{04968815-690C-4632-907C-24526B552561}" sibTransId="{AE71AA44-3ACE-4F47-BC79-20A0FD3F421D}"/>
    <dgm:cxn modelId="{BB07DB6A-D0D4-4FAA-9205-FC4D53AD9B30}" type="presOf" srcId="{6D083734-0F76-4A3D-B190-03CFF0210A86}" destId="{88D0ECC6-044A-461D-B0FD-749C9AE0DA9A}" srcOrd="0" destOrd="0" presId="urn:microsoft.com/office/officeart/2005/8/layout/process4"/>
    <dgm:cxn modelId="{57EBBE83-B889-4D00-9D3D-990490F0A76B}" srcId="{2D20DEE0-1E42-4B95-8BBE-CF49C841F220}" destId="{8D201F2C-41F8-467B-9B64-FBEEE146D402}" srcOrd="0" destOrd="0" parTransId="{0BD600D9-CBB6-452F-84B9-802CC613AD46}" sibTransId="{F63A7211-34EE-444E-A2FA-6D2681204CC6}"/>
    <dgm:cxn modelId="{06CB4DAF-F415-4113-A6C0-7D1DC8F01149}" srcId="{2D20DEE0-1E42-4B95-8BBE-CF49C841F220}" destId="{6D083734-0F76-4A3D-B190-03CFF0210A86}" srcOrd="1" destOrd="0" parTransId="{64CE92D8-37A5-40E3-866A-264A63658EA8}" sibTransId="{0C647CB6-8EB3-40F6-9659-C686C952832D}"/>
    <dgm:cxn modelId="{CCB389BB-63AD-47D8-872A-599B5931021A}" type="presOf" srcId="{2D20DEE0-1E42-4B95-8BBE-CF49C841F220}" destId="{22D094FF-803B-4DEE-B6E3-158A0EFA37FC}" srcOrd="1" destOrd="0" presId="urn:microsoft.com/office/officeart/2005/8/layout/process4"/>
    <dgm:cxn modelId="{4E35A8DD-D7BA-42E8-88D7-C2D345556010}" type="presOf" srcId="{113E4352-0BA9-4EF2-833D-3808CB9BD4D2}" destId="{E0194AEB-310D-43DA-93FF-915F3AB0F75C}" srcOrd="0" destOrd="0" presId="urn:microsoft.com/office/officeart/2005/8/layout/process4"/>
    <dgm:cxn modelId="{3EBECBEA-F9C9-4DF1-A7B2-69A39CB6F94D}" srcId="{2D20DEE0-1E42-4B95-8BBE-CF49C841F220}" destId="{D80033A0-EA80-46F2-A018-130DA2507522}" srcOrd="4" destOrd="0" parTransId="{1FF39947-42B6-4777-97B7-2995C1BC837F}" sibTransId="{E8E10171-AF13-415F-BCFE-60CE650BA535}"/>
    <dgm:cxn modelId="{E4BA1EEB-8EBF-4F71-AF70-5F3A1D3D3563}" type="presOf" srcId="{EB5C6DE3-3223-4B39-B823-AABA3FB75F83}" destId="{11578C8E-FFFC-49EC-85BC-86EFB9DFEEB7}" srcOrd="0" destOrd="0" presId="urn:microsoft.com/office/officeart/2005/8/layout/process4"/>
    <dgm:cxn modelId="{7B1282F1-4FE1-4085-A245-6EECFA5CE7E8}" srcId="{B9F0734F-9649-4FD4-8245-BC64D7211EAD}" destId="{5DA77ECD-1EE5-4342-8FD9-4D26877B7845}" srcOrd="1" destOrd="0" parTransId="{3469C462-6DEB-4229-8271-F2308DDD8CDB}" sibTransId="{0DC01C62-B967-4214-A54B-45FD9C3A31EB}"/>
    <dgm:cxn modelId="{B138B3F7-9DC7-4491-B438-6D31645F9E2B}" srcId="{B9F0734F-9649-4FD4-8245-BC64D7211EAD}" destId="{2D20DEE0-1E42-4B95-8BBE-CF49C841F220}" srcOrd="2" destOrd="0" parTransId="{6D430ADD-3A10-4F4E-AA5F-0FC3D5A701C5}" sibTransId="{AABE2497-0E84-4AD1-B7CD-9D423EF343F4}"/>
    <dgm:cxn modelId="{31D815FD-7B87-4C20-B54B-0437C6CCEF8F}" srcId="{2D20DEE0-1E42-4B95-8BBE-CF49C841F220}" destId="{EB5C6DE3-3223-4B39-B823-AABA3FB75F83}" srcOrd="3" destOrd="0" parTransId="{C606AD0D-4F0A-44EF-84FE-DFAE6C012019}" sibTransId="{B93E83BD-F08B-4A2D-9B8B-7E5CA3238F6C}"/>
    <dgm:cxn modelId="{16E59DFD-C6C4-434D-B2FA-5921D422DE30}" type="presOf" srcId="{8D201F2C-41F8-467B-9B64-FBEEE146D402}" destId="{498C96C1-BEE2-4CA3-BC2D-CA7A2059DC47}" srcOrd="0" destOrd="0" presId="urn:microsoft.com/office/officeart/2005/8/layout/process4"/>
    <dgm:cxn modelId="{28AC9F43-1051-468D-9683-B2876853B930}" type="presParOf" srcId="{71EAC679-6143-45F5-A68C-5A9AD02BC54B}" destId="{A37D207D-61CE-481F-A846-F46C85600FBF}" srcOrd="0" destOrd="0" presId="urn:microsoft.com/office/officeart/2005/8/layout/process4"/>
    <dgm:cxn modelId="{394CA5D2-898E-4B64-B8A8-ED34EF07FD40}" type="presParOf" srcId="{A37D207D-61CE-481F-A846-F46C85600FBF}" destId="{FE86CD62-E801-4B4E-A520-59CF81C32BF0}" srcOrd="0" destOrd="0" presId="urn:microsoft.com/office/officeart/2005/8/layout/process4"/>
    <dgm:cxn modelId="{79C652C4-79C1-4A68-8DD7-F9E536970EE7}" type="presParOf" srcId="{A37D207D-61CE-481F-A846-F46C85600FBF}" destId="{22D094FF-803B-4DEE-B6E3-158A0EFA37FC}" srcOrd="1" destOrd="0" presId="urn:microsoft.com/office/officeart/2005/8/layout/process4"/>
    <dgm:cxn modelId="{931D57DA-4BD2-4EA0-881D-E783F31A1280}" type="presParOf" srcId="{A37D207D-61CE-481F-A846-F46C85600FBF}" destId="{BF4C4E7C-5E81-43FA-99D7-E7D5D1428174}" srcOrd="2" destOrd="0" presId="urn:microsoft.com/office/officeart/2005/8/layout/process4"/>
    <dgm:cxn modelId="{FE8E85CC-242C-42D9-8BF9-6CD854876FAA}" type="presParOf" srcId="{BF4C4E7C-5E81-43FA-99D7-E7D5D1428174}" destId="{498C96C1-BEE2-4CA3-BC2D-CA7A2059DC47}" srcOrd="0" destOrd="0" presId="urn:microsoft.com/office/officeart/2005/8/layout/process4"/>
    <dgm:cxn modelId="{CEB876AD-FA1F-469A-AF3B-C0877ACAEDEA}" type="presParOf" srcId="{BF4C4E7C-5E81-43FA-99D7-E7D5D1428174}" destId="{88D0ECC6-044A-461D-B0FD-749C9AE0DA9A}" srcOrd="1" destOrd="0" presId="urn:microsoft.com/office/officeart/2005/8/layout/process4"/>
    <dgm:cxn modelId="{B908E60B-2F76-424B-BFC1-D68B4DF3B784}" type="presParOf" srcId="{BF4C4E7C-5E81-43FA-99D7-E7D5D1428174}" destId="{E466E8D1-184A-4279-871E-EACA15F881BB}" srcOrd="2" destOrd="0" presId="urn:microsoft.com/office/officeart/2005/8/layout/process4"/>
    <dgm:cxn modelId="{09D6E9FA-BF49-4DC6-A418-DB55B5F592DA}" type="presParOf" srcId="{BF4C4E7C-5E81-43FA-99D7-E7D5D1428174}" destId="{11578C8E-FFFC-49EC-85BC-86EFB9DFEEB7}" srcOrd="3" destOrd="0" presId="urn:microsoft.com/office/officeart/2005/8/layout/process4"/>
    <dgm:cxn modelId="{4E22A3B3-4FC3-4140-8923-0D4414D2F3ED}" type="presParOf" srcId="{BF4C4E7C-5E81-43FA-99D7-E7D5D1428174}" destId="{5AF5D8AD-6702-4A07-872F-CC39382C219C}" srcOrd="4" destOrd="0" presId="urn:microsoft.com/office/officeart/2005/8/layout/process4"/>
    <dgm:cxn modelId="{859D42F0-B69B-4D7C-9BA1-2922109C4DC6}" type="presParOf" srcId="{71EAC679-6143-45F5-A68C-5A9AD02BC54B}" destId="{A30BA7B1-E749-4BF2-AE3D-6B26253C2C45}" srcOrd="1" destOrd="0" presId="urn:microsoft.com/office/officeart/2005/8/layout/process4"/>
    <dgm:cxn modelId="{BCD94D5D-A2A3-4A33-926C-5D9C550607EB}" type="presParOf" srcId="{71EAC679-6143-45F5-A68C-5A9AD02BC54B}" destId="{F04B945B-04FA-47E6-BE42-7086219B50C1}" srcOrd="2" destOrd="0" presId="urn:microsoft.com/office/officeart/2005/8/layout/process4"/>
    <dgm:cxn modelId="{734E5D2A-4ACD-4908-8EA8-EE8C5616E0D3}" type="presParOf" srcId="{F04B945B-04FA-47E6-BE42-7086219B50C1}" destId="{0B38F777-E616-4E77-93C6-96E98A76877C}" srcOrd="0" destOrd="0" presId="urn:microsoft.com/office/officeart/2005/8/layout/process4"/>
    <dgm:cxn modelId="{0E8D288D-AB01-4C1D-B388-D64CDCF451EF}" type="presParOf" srcId="{71EAC679-6143-45F5-A68C-5A9AD02BC54B}" destId="{9A02376D-8C40-4CDD-8356-B83A261AAC8A}" srcOrd="3" destOrd="0" presId="urn:microsoft.com/office/officeart/2005/8/layout/process4"/>
    <dgm:cxn modelId="{37D8CCAE-0093-4D57-AB9D-637EF02946DF}" type="presParOf" srcId="{71EAC679-6143-45F5-A68C-5A9AD02BC54B}" destId="{01E1367D-B7A8-4270-8E2C-E952BD2983FA}" srcOrd="4" destOrd="0" presId="urn:microsoft.com/office/officeart/2005/8/layout/process4"/>
    <dgm:cxn modelId="{BF6B38F5-0283-4332-B779-8321523BB704}" type="presParOf" srcId="{01E1367D-B7A8-4270-8E2C-E952BD2983FA}" destId="{E0194AEB-310D-43DA-93FF-915F3AB0F75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290920-F030-4859-AF86-F492CFE0895F}">
      <dsp:nvSpPr>
        <dsp:cNvPr id="0" name=""/>
        <dsp:cNvSpPr/>
      </dsp:nvSpPr>
      <dsp:spPr>
        <a:xfrm>
          <a:off x="0" y="707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A9C4C-C4A5-4954-AF90-AE35E253D0BB}">
      <dsp:nvSpPr>
        <dsp:cNvPr id="0" name=""/>
        <dsp:cNvSpPr/>
      </dsp:nvSpPr>
      <dsp:spPr>
        <a:xfrm>
          <a:off x="0" y="707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methodology section should include all of the practical information necessary for someone else to replicate your work. </a:t>
          </a:r>
          <a:endParaRPr lang="en-US" sz="2000" kern="1200" dirty="0"/>
        </a:p>
      </dsp:txBody>
      <dsp:txXfrm>
        <a:off x="0" y="707"/>
        <a:ext cx="7216416" cy="827755"/>
      </dsp:txXfrm>
    </dsp:sp>
    <dsp:sp modelId="{347E25D4-9D59-4E86-9801-C2C7E8E8306B}">
      <dsp:nvSpPr>
        <dsp:cNvPr id="0" name=""/>
        <dsp:cNvSpPr/>
      </dsp:nvSpPr>
      <dsp:spPr>
        <a:xfrm>
          <a:off x="0" y="828463"/>
          <a:ext cx="7216416" cy="0"/>
        </a:xfrm>
        <a:prstGeom prst="line">
          <a:avLst/>
        </a:prstGeom>
        <a:solidFill>
          <a:schemeClr val="accent2">
            <a:hueOff val="1178683"/>
            <a:satOff val="-4440"/>
            <a:lumOff val="3726"/>
            <a:alphaOff val="0"/>
          </a:schemeClr>
        </a:solidFill>
        <a:ln w="12700" cap="flat" cmpd="sng" algn="ctr">
          <a:solidFill>
            <a:schemeClr val="accent2">
              <a:hueOff val="1178683"/>
              <a:satOff val="-4440"/>
              <a:lumOff val="3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8C9B94-334C-4DBB-8C39-A433B53E5DFF}">
      <dsp:nvSpPr>
        <dsp:cNvPr id="0" name=""/>
        <dsp:cNvSpPr/>
      </dsp:nvSpPr>
      <dsp:spPr>
        <a:xfrm>
          <a:off x="0" y="828463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 </a:t>
          </a:r>
          <a:r>
            <a:rPr lang="en-GB" sz="2000" b="1" kern="1200" dirty="0"/>
            <a:t>Divided into the following subsections: </a:t>
          </a:r>
          <a:endParaRPr lang="en-US" sz="2000" b="1" kern="1200" dirty="0"/>
        </a:p>
      </dsp:txBody>
      <dsp:txXfrm>
        <a:off x="0" y="828463"/>
        <a:ext cx="7216416" cy="827755"/>
      </dsp:txXfrm>
    </dsp:sp>
    <dsp:sp modelId="{B1BB24F9-9F78-45BD-A99B-816D2B9AB20F}">
      <dsp:nvSpPr>
        <dsp:cNvPr id="0" name=""/>
        <dsp:cNvSpPr/>
      </dsp:nvSpPr>
      <dsp:spPr>
        <a:xfrm>
          <a:off x="0" y="1656218"/>
          <a:ext cx="7216416" cy="0"/>
        </a:xfrm>
        <a:prstGeom prst="line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53D40-950C-47A8-9F8D-28BC38097EBF}">
      <dsp:nvSpPr>
        <dsp:cNvPr id="0" name=""/>
        <dsp:cNvSpPr/>
      </dsp:nvSpPr>
      <dsp:spPr>
        <a:xfrm>
          <a:off x="0" y="1656218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Design </a:t>
          </a:r>
          <a:endParaRPr lang="en-US" sz="2000" b="1" kern="1200" dirty="0"/>
        </a:p>
      </dsp:txBody>
      <dsp:txXfrm>
        <a:off x="0" y="1656218"/>
        <a:ext cx="7216416" cy="827755"/>
      </dsp:txXfrm>
    </dsp:sp>
    <dsp:sp modelId="{2FBD0A07-D3C4-4BA3-B8D4-BA6096D55539}">
      <dsp:nvSpPr>
        <dsp:cNvPr id="0" name=""/>
        <dsp:cNvSpPr/>
      </dsp:nvSpPr>
      <dsp:spPr>
        <a:xfrm>
          <a:off x="0" y="2483974"/>
          <a:ext cx="7216416" cy="0"/>
        </a:xfrm>
        <a:prstGeom prst="line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00CE0-9DF7-488B-824D-E679312328CD}">
      <dsp:nvSpPr>
        <dsp:cNvPr id="0" name=""/>
        <dsp:cNvSpPr/>
      </dsp:nvSpPr>
      <dsp:spPr>
        <a:xfrm>
          <a:off x="0" y="2483974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Participants </a:t>
          </a:r>
          <a:endParaRPr lang="en-US" sz="2000" b="1" kern="1200" dirty="0"/>
        </a:p>
      </dsp:txBody>
      <dsp:txXfrm>
        <a:off x="0" y="2483974"/>
        <a:ext cx="7216416" cy="827755"/>
      </dsp:txXfrm>
    </dsp:sp>
    <dsp:sp modelId="{816929BF-1345-4D5B-AC01-F8393A2760FB}">
      <dsp:nvSpPr>
        <dsp:cNvPr id="0" name=""/>
        <dsp:cNvSpPr/>
      </dsp:nvSpPr>
      <dsp:spPr>
        <a:xfrm>
          <a:off x="0" y="3311730"/>
          <a:ext cx="7216416" cy="0"/>
        </a:xfrm>
        <a:prstGeom prst="lin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FCC9D-42B5-4FD1-8F06-F6C213CA7728}">
      <dsp:nvSpPr>
        <dsp:cNvPr id="0" name=""/>
        <dsp:cNvSpPr/>
      </dsp:nvSpPr>
      <dsp:spPr>
        <a:xfrm>
          <a:off x="0" y="3311730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Apparatus/Materials </a:t>
          </a:r>
          <a:endParaRPr lang="en-US" sz="2000" b="1" kern="1200" dirty="0"/>
        </a:p>
      </dsp:txBody>
      <dsp:txXfrm>
        <a:off x="0" y="3311730"/>
        <a:ext cx="7216416" cy="827755"/>
      </dsp:txXfrm>
    </dsp:sp>
    <dsp:sp modelId="{9AE5928E-A500-4D0B-84B5-C78A1E5192AA}">
      <dsp:nvSpPr>
        <dsp:cNvPr id="0" name=""/>
        <dsp:cNvSpPr/>
      </dsp:nvSpPr>
      <dsp:spPr>
        <a:xfrm>
          <a:off x="0" y="4139486"/>
          <a:ext cx="7216416" cy="0"/>
        </a:xfrm>
        <a:prstGeom prst="line">
          <a:avLst/>
        </a:prstGeom>
        <a:solidFill>
          <a:schemeClr val="accent2">
            <a:hueOff val="5893414"/>
            <a:satOff val="-22198"/>
            <a:lumOff val="18627"/>
            <a:alphaOff val="0"/>
          </a:schemeClr>
        </a:solidFill>
        <a:ln w="12700" cap="flat" cmpd="sng" algn="ctr">
          <a:solidFill>
            <a:schemeClr val="accent2">
              <a:hueOff val="5893414"/>
              <a:satOff val="-22198"/>
              <a:lumOff val="186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4481E-F9E2-4EEF-9FA2-F76DCEF0AA53}">
      <dsp:nvSpPr>
        <dsp:cNvPr id="0" name=""/>
        <dsp:cNvSpPr/>
      </dsp:nvSpPr>
      <dsp:spPr>
        <a:xfrm>
          <a:off x="0" y="4139486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Procedure </a:t>
          </a:r>
          <a:endParaRPr lang="en-US" sz="2000" b="1" kern="1200" dirty="0"/>
        </a:p>
      </dsp:txBody>
      <dsp:txXfrm>
        <a:off x="0" y="4139486"/>
        <a:ext cx="7216416" cy="827755"/>
      </dsp:txXfrm>
    </dsp:sp>
    <dsp:sp modelId="{4A584D5B-61B4-4319-8792-22211FBA5BCA}">
      <dsp:nvSpPr>
        <dsp:cNvPr id="0" name=""/>
        <dsp:cNvSpPr/>
      </dsp:nvSpPr>
      <dsp:spPr>
        <a:xfrm>
          <a:off x="0" y="4967241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00B23-AF24-403D-B907-FD494A41ACA9}">
      <dsp:nvSpPr>
        <dsp:cNvPr id="0" name=""/>
        <dsp:cNvSpPr/>
      </dsp:nvSpPr>
      <dsp:spPr>
        <a:xfrm>
          <a:off x="0" y="4967241"/>
          <a:ext cx="7216416" cy="8277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Ethical Considerations </a:t>
          </a:r>
          <a:endParaRPr lang="en-US" sz="2000" b="1" kern="1200" dirty="0"/>
        </a:p>
      </dsp:txBody>
      <dsp:txXfrm>
        <a:off x="0" y="4967241"/>
        <a:ext cx="7216416" cy="8277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3F5D05-0351-41FA-9D6D-BBB15D3750B5}">
      <dsp:nvSpPr>
        <dsp:cNvPr id="0" name=""/>
        <dsp:cNvSpPr/>
      </dsp:nvSpPr>
      <dsp:spPr>
        <a:xfrm>
          <a:off x="850853" y="2870"/>
          <a:ext cx="2871631" cy="17229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Describing type of sample: </a:t>
          </a:r>
          <a:endParaRPr lang="en-US" sz="2700" kern="1200"/>
        </a:p>
      </dsp:txBody>
      <dsp:txXfrm>
        <a:off x="850853" y="2870"/>
        <a:ext cx="2871631" cy="1722979"/>
      </dsp:txXfrm>
    </dsp:sp>
    <dsp:sp modelId="{F1574D58-5AF3-4AA8-B280-89F6B54EF9E2}">
      <dsp:nvSpPr>
        <dsp:cNvPr id="0" name=""/>
        <dsp:cNvSpPr/>
      </dsp:nvSpPr>
      <dsp:spPr>
        <a:xfrm>
          <a:off x="4009648" y="2870"/>
          <a:ext cx="2871631" cy="1722979"/>
        </a:xfrm>
        <a:prstGeom prst="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‘Random sample’ - if you say this, be sure it really was ‘random’ </a:t>
          </a:r>
          <a:endParaRPr lang="en-US" sz="2700" kern="1200"/>
        </a:p>
      </dsp:txBody>
      <dsp:txXfrm>
        <a:off x="4009648" y="2870"/>
        <a:ext cx="2871631" cy="1722979"/>
      </dsp:txXfrm>
    </dsp:sp>
    <dsp:sp modelId="{E075FCA1-557B-4467-8462-D80160403A85}">
      <dsp:nvSpPr>
        <dsp:cNvPr id="0" name=""/>
        <dsp:cNvSpPr/>
      </dsp:nvSpPr>
      <dsp:spPr>
        <a:xfrm>
          <a:off x="7168443" y="2870"/>
          <a:ext cx="2871631" cy="1722979"/>
        </a:xfrm>
        <a:prstGeom prst="rect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Opportunist sample - you mean opportunity sample! </a:t>
          </a:r>
          <a:endParaRPr lang="en-US" sz="2700" kern="1200"/>
        </a:p>
      </dsp:txBody>
      <dsp:txXfrm>
        <a:off x="7168443" y="2870"/>
        <a:ext cx="2871631" cy="1722979"/>
      </dsp:txXfrm>
    </dsp:sp>
    <dsp:sp modelId="{68BEEA14-99D7-4CA0-8968-CFB619CC7965}">
      <dsp:nvSpPr>
        <dsp:cNvPr id="0" name=""/>
        <dsp:cNvSpPr/>
      </dsp:nvSpPr>
      <dsp:spPr>
        <a:xfrm>
          <a:off x="850853" y="2013013"/>
          <a:ext cx="2871631" cy="1722979"/>
        </a:xfrm>
        <a:prstGeom prst="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When participant sample is divided into different groups – </a:t>
          </a:r>
          <a:endParaRPr lang="en-US" sz="2700" kern="1200"/>
        </a:p>
      </dsp:txBody>
      <dsp:txXfrm>
        <a:off x="850853" y="2013013"/>
        <a:ext cx="2871631" cy="1722979"/>
      </dsp:txXfrm>
    </dsp:sp>
    <dsp:sp modelId="{CE5B6736-E847-490D-9AA8-F1553886A55E}">
      <dsp:nvSpPr>
        <dsp:cNvPr id="0" name=""/>
        <dsp:cNvSpPr/>
      </dsp:nvSpPr>
      <dsp:spPr>
        <a:xfrm>
          <a:off x="4009648" y="2013013"/>
          <a:ext cx="2871631" cy="1722979"/>
        </a:xfrm>
        <a:prstGeom prst="rect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‘participants were split in half randomly’ </a:t>
          </a:r>
          <a:endParaRPr lang="en-US" sz="2700" kern="1200"/>
        </a:p>
      </dsp:txBody>
      <dsp:txXfrm>
        <a:off x="4009648" y="2013013"/>
        <a:ext cx="2871631" cy="1722979"/>
      </dsp:txXfrm>
    </dsp:sp>
    <dsp:sp modelId="{C37592D4-407D-438F-9DE9-3F4FD9FA2030}">
      <dsp:nvSpPr>
        <dsp:cNvPr id="0" name=""/>
        <dsp:cNvSpPr/>
      </dsp:nvSpPr>
      <dsp:spPr>
        <a:xfrm>
          <a:off x="7168443" y="2013013"/>
          <a:ext cx="2871631" cy="1722979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‘participants were both male and female’ </a:t>
          </a:r>
          <a:endParaRPr lang="en-US" sz="2700" kern="1200"/>
        </a:p>
      </dsp:txBody>
      <dsp:txXfrm>
        <a:off x="7168443" y="2013013"/>
        <a:ext cx="2871631" cy="17229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CE78A-F074-48CE-A7FA-CAE62C0639AB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accent2">
            <a:lumMod val="20000"/>
            <a:lumOff val="8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7DAD1-77F0-4F65-A6CD-A045D2561572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0BCB9-F1CA-4260-82BB-88F953F305F6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>
          <a:solidFill>
            <a:schemeClr val="accent1"/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Give the Following Details - </a:t>
          </a:r>
          <a:endParaRPr lang="en-US" sz="2000" kern="1200" dirty="0"/>
        </a:p>
      </dsp:txBody>
      <dsp:txXfrm>
        <a:off x="1241811" y="2121"/>
        <a:ext cx="5974604" cy="1075161"/>
      </dsp:txXfrm>
    </dsp:sp>
    <dsp:sp modelId="{D322BA19-BF02-45A6-8B34-834EA305ECC7}">
      <dsp:nvSpPr>
        <dsp:cNvPr id="0" name=""/>
        <dsp:cNvSpPr/>
      </dsp:nvSpPr>
      <dsp:spPr>
        <a:xfrm>
          <a:off x="0" y="1335913"/>
          <a:ext cx="7216416" cy="1075161"/>
        </a:xfrm>
        <a:prstGeom prst="roundRect">
          <a:avLst>
            <a:gd name="adj" fmla="val 10000"/>
          </a:avLst>
        </a:prstGeom>
        <a:solidFill>
          <a:schemeClr val="bg2">
            <a:lumMod val="9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FBA01-CAB2-41D0-B361-FA8667E121FE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5529C-F5E1-42B0-9AD8-0D180166A5C9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Describe any physical equipment used - E.g. Dictaphone, Computers etc. </a:t>
          </a:r>
          <a:endParaRPr lang="en-US" sz="2000" kern="1200" dirty="0"/>
        </a:p>
      </dsp:txBody>
      <dsp:txXfrm>
        <a:off x="1241811" y="1346073"/>
        <a:ext cx="5974604" cy="1075161"/>
      </dsp:txXfrm>
    </dsp:sp>
    <dsp:sp modelId="{908986BF-641E-46AB-8734-B97A7124518D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E2AFC6-B4CA-47A2-BA90-8AE5A9D7CC3A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32FF0-40DA-4185-936E-E077A2ADAA82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Describe any stimuli used - E.g. Interview schedule, Diary Extract, Consent forms etc. </a:t>
          </a:r>
          <a:endParaRPr lang="en-US" sz="2000" kern="1200" dirty="0"/>
        </a:p>
      </dsp:txBody>
      <dsp:txXfrm>
        <a:off x="1241811" y="2690025"/>
        <a:ext cx="5974604" cy="1075161"/>
      </dsp:txXfrm>
    </dsp:sp>
    <dsp:sp modelId="{E009700E-41C6-43FA-813B-A1CCA9BD70B5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2AC4DE-4DFB-406F-BA83-634D8BFD1DD5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2C39F-D390-4D0B-BC82-DB7C385F6A40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solidFill>
            <a:schemeClr val="tx2">
              <a:lumMod val="50000"/>
              <a:lumOff val="50000"/>
            </a:schemeClr>
          </a:solidFill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Interview Schedules, information sheets, Consent forms, De-brief sheets etc., should go in Appendices.</a:t>
          </a:r>
          <a:endParaRPr lang="en-US" sz="2000" kern="1200" dirty="0"/>
        </a:p>
      </dsp:txBody>
      <dsp:txXfrm>
        <a:off x="1241811" y="4033977"/>
        <a:ext cx="5974604" cy="10751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164B3-EC25-4FB9-8ADE-2266A2FE5560}">
      <dsp:nvSpPr>
        <dsp:cNvPr id="0" name=""/>
        <dsp:cNvSpPr/>
      </dsp:nvSpPr>
      <dsp:spPr>
        <a:xfrm>
          <a:off x="0" y="623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2077EE-EC7B-4DC3-8833-9854B35E8DAB}">
      <dsp:nvSpPr>
        <dsp:cNvPr id="0" name=""/>
        <dsp:cNvSpPr/>
      </dsp:nvSpPr>
      <dsp:spPr>
        <a:xfrm>
          <a:off x="0" y="62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accent2">
                  <a:lumMod val="50000"/>
                </a:schemeClr>
              </a:solidFill>
            </a:rPr>
            <a:t>Describe how the study was carried out. </a:t>
          </a:r>
          <a:endParaRPr lang="en-US" sz="26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623"/>
        <a:ext cx="7216416" cy="1022002"/>
      </dsp:txXfrm>
    </dsp:sp>
    <dsp:sp modelId="{8A2853A8-2EA5-44B8-A22F-D8C84E858EC9}">
      <dsp:nvSpPr>
        <dsp:cNvPr id="0" name=""/>
        <dsp:cNvSpPr/>
      </dsp:nvSpPr>
      <dsp:spPr>
        <a:xfrm>
          <a:off x="0" y="1022626"/>
          <a:ext cx="7216416" cy="0"/>
        </a:xfrm>
        <a:prstGeom prst="line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accent2">
              <a:hueOff val="1768024"/>
              <a:satOff val="-6660"/>
              <a:lumOff val="5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F2190-4DC9-4529-930F-CD32404D1A0B}">
      <dsp:nvSpPr>
        <dsp:cNvPr id="0" name=""/>
        <dsp:cNvSpPr/>
      </dsp:nvSpPr>
      <dsp:spPr>
        <a:xfrm>
          <a:off x="0" y="1022626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tx2">
                  <a:lumMod val="50000"/>
                  <a:lumOff val="50000"/>
                </a:schemeClr>
              </a:solidFill>
            </a:rPr>
            <a:t>Where were participants interviewed, how long were they interviewed for?</a:t>
          </a:r>
          <a:endParaRPr lang="en-US" sz="2600" b="1" kern="1200" dirty="0">
            <a:solidFill>
              <a:schemeClr val="tx2">
                <a:lumMod val="50000"/>
                <a:lumOff val="50000"/>
              </a:schemeClr>
            </a:solidFill>
          </a:endParaRPr>
        </a:p>
      </dsp:txBody>
      <dsp:txXfrm>
        <a:off x="0" y="1022626"/>
        <a:ext cx="7216416" cy="1022002"/>
      </dsp:txXfrm>
    </dsp:sp>
    <dsp:sp modelId="{935BC91F-AD50-4683-8A43-09C9D399596E}">
      <dsp:nvSpPr>
        <dsp:cNvPr id="0" name=""/>
        <dsp:cNvSpPr/>
      </dsp:nvSpPr>
      <dsp:spPr>
        <a:xfrm>
          <a:off x="0" y="2044628"/>
          <a:ext cx="7216416" cy="0"/>
        </a:xfrm>
        <a:prstGeom prst="line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accent2">
              <a:hueOff val="3536049"/>
              <a:satOff val="-13319"/>
              <a:lumOff val="111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E7744-BA1A-4234-8E2D-85E1D8502070}">
      <dsp:nvSpPr>
        <dsp:cNvPr id="0" name=""/>
        <dsp:cNvSpPr/>
      </dsp:nvSpPr>
      <dsp:spPr>
        <a:xfrm>
          <a:off x="0" y="2044628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bg2">
                  <a:lumMod val="50000"/>
                </a:schemeClr>
              </a:solidFill>
            </a:rPr>
            <a:t>What did you do next – Transcribe the interviews. </a:t>
          </a:r>
          <a:endParaRPr lang="en-US" sz="2600" b="1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0" y="2044628"/>
        <a:ext cx="7216416" cy="1022002"/>
      </dsp:txXfrm>
    </dsp:sp>
    <dsp:sp modelId="{6403A5B7-3EBA-4FDF-A1A9-07B0A59ED83A}">
      <dsp:nvSpPr>
        <dsp:cNvPr id="0" name=""/>
        <dsp:cNvSpPr/>
      </dsp:nvSpPr>
      <dsp:spPr>
        <a:xfrm>
          <a:off x="0" y="3066631"/>
          <a:ext cx="7216416" cy="0"/>
        </a:xfrm>
        <a:prstGeom prst="line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accent2">
              <a:hueOff val="5304073"/>
              <a:satOff val="-19979"/>
              <a:lumOff val="16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9815A-23C0-4287-BCD1-780A44FD3F5E}">
      <dsp:nvSpPr>
        <dsp:cNvPr id="0" name=""/>
        <dsp:cNvSpPr/>
      </dsp:nvSpPr>
      <dsp:spPr>
        <a:xfrm>
          <a:off x="0" y="3066631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chemeClr val="accent5">
                  <a:lumMod val="50000"/>
                </a:schemeClr>
              </a:solidFill>
            </a:rPr>
            <a:t>The type of analysis (e.g. Thematic Analysis). </a:t>
          </a:r>
          <a:endParaRPr lang="en-US" sz="2600" b="1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0" y="3066631"/>
        <a:ext cx="7216416" cy="1022002"/>
      </dsp:txXfrm>
    </dsp:sp>
    <dsp:sp modelId="{A6EB38E3-63E5-4442-9639-8028CE05E2F3}">
      <dsp:nvSpPr>
        <dsp:cNvPr id="0" name=""/>
        <dsp:cNvSpPr/>
      </dsp:nvSpPr>
      <dsp:spPr>
        <a:xfrm>
          <a:off x="0" y="4088633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5EC15-CE09-4A0C-90E0-8DC9F3E3A3B8}">
      <dsp:nvSpPr>
        <dsp:cNvPr id="0" name=""/>
        <dsp:cNvSpPr/>
      </dsp:nvSpPr>
      <dsp:spPr>
        <a:xfrm>
          <a:off x="0" y="4088633"/>
          <a:ext cx="7216416" cy="10220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>
              <a:solidFill>
                <a:srgbClr val="00B0F0"/>
              </a:solidFill>
            </a:rPr>
            <a:t>Go into detail about HOW you analysed the data – the stages etc– do not mention the results. </a:t>
          </a:r>
          <a:endParaRPr lang="en-US" sz="2600" b="1" kern="1200" dirty="0">
            <a:solidFill>
              <a:srgbClr val="00B0F0"/>
            </a:solidFill>
          </a:endParaRPr>
        </a:p>
      </dsp:txBody>
      <dsp:txXfrm>
        <a:off x="0" y="4088633"/>
        <a:ext cx="7216416" cy="10220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094FF-803B-4DEE-B6E3-158A0EFA37FC}">
      <dsp:nvSpPr>
        <dsp:cNvPr id="0" name=""/>
        <dsp:cNvSpPr/>
      </dsp:nvSpPr>
      <dsp:spPr>
        <a:xfrm>
          <a:off x="0" y="4301015"/>
          <a:ext cx="7213008" cy="15879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Remember to include –</a:t>
          </a:r>
          <a:endParaRPr lang="en-US" sz="2400" kern="1200" dirty="0"/>
        </a:p>
      </dsp:txBody>
      <dsp:txXfrm>
        <a:off x="0" y="4301015"/>
        <a:ext cx="7213008" cy="857517"/>
      </dsp:txXfrm>
    </dsp:sp>
    <dsp:sp modelId="{498C96C1-BEE2-4CA3-BC2D-CA7A2059DC47}">
      <dsp:nvSpPr>
        <dsp:cNvPr id="0" name=""/>
        <dsp:cNvSpPr/>
      </dsp:nvSpPr>
      <dsp:spPr>
        <a:xfrm>
          <a:off x="880" y="5663928"/>
          <a:ext cx="1442249" cy="7304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Informed consent (information sheet &amp; consent form)</a:t>
          </a:r>
          <a:endParaRPr lang="en-US" sz="1200" kern="1200" dirty="0"/>
        </a:p>
      </dsp:txBody>
      <dsp:txXfrm>
        <a:off x="880" y="5663928"/>
        <a:ext cx="1442249" cy="730477"/>
      </dsp:txXfrm>
    </dsp:sp>
    <dsp:sp modelId="{88D0ECC6-044A-461D-B0FD-749C9AE0DA9A}">
      <dsp:nvSpPr>
        <dsp:cNvPr id="0" name=""/>
        <dsp:cNvSpPr/>
      </dsp:nvSpPr>
      <dsp:spPr>
        <a:xfrm>
          <a:off x="1443129" y="5663928"/>
          <a:ext cx="1442249" cy="730477"/>
        </a:xfrm>
        <a:prstGeom prst="rect">
          <a:avLst/>
        </a:prstGeom>
        <a:solidFill>
          <a:schemeClr val="accent2">
            <a:tint val="40000"/>
            <a:alpha val="90000"/>
            <a:hueOff val="1853719"/>
            <a:satOff val="-1852"/>
            <a:lumOff val="85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853719"/>
              <a:satOff val="-1852"/>
              <a:lumOff val="8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Right to withdraw (debriefing)</a:t>
          </a:r>
          <a:endParaRPr lang="en-US" sz="1400" kern="1200" dirty="0"/>
        </a:p>
      </dsp:txBody>
      <dsp:txXfrm>
        <a:off x="1443129" y="5663928"/>
        <a:ext cx="1442249" cy="730477"/>
      </dsp:txXfrm>
    </dsp:sp>
    <dsp:sp modelId="{E466E8D1-184A-4279-871E-EACA15F881BB}">
      <dsp:nvSpPr>
        <dsp:cNvPr id="0" name=""/>
        <dsp:cNvSpPr/>
      </dsp:nvSpPr>
      <dsp:spPr>
        <a:xfrm>
          <a:off x="2885379" y="5663928"/>
          <a:ext cx="1442249" cy="730477"/>
        </a:xfrm>
        <a:prstGeom prst="rect">
          <a:avLst/>
        </a:prstGeom>
        <a:solidFill>
          <a:schemeClr val="accent2">
            <a:tint val="40000"/>
            <a:alpha val="90000"/>
            <a:hueOff val="3707439"/>
            <a:satOff val="-3703"/>
            <a:lumOff val="17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07439"/>
              <a:satOff val="-3703"/>
              <a:lumOff val="17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99568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 deception (information sheet)</a:t>
          </a:r>
          <a:endParaRPr lang="en-US" sz="1400" kern="1200" dirty="0"/>
        </a:p>
      </dsp:txBody>
      <dsp:txXfrm>
        <a:off x="2885379" y="5663928"/>
        <a:ext cx="1442249" cy="730477"/>
      </dsp:txXfrm>
    </dsp:sp>
    <dsp:sp modelId="{11578C8E-FFFC-49EC-85BC-86EFB9DFEEB7}">
      <dsp:nvSpPr>
        <dsp:cNvPr id="0" name=""/>
        <dsp:cNvSpPr/>
      </dsp:nvSpPr>
      <dsp:spPr>
        <a:xfrm>
          <a:off x="4327628" y="5663928"/>
          <a:ext cx="1442249" cy="730477"/>
        </a:xfrm>
        <a:prstGeom prst="rect">
          <a:avLst/>
        </a:prstGeom>
        <a:solidFill>
          <a:schemeClr val="accent2">
            <a:tint val="40000"/>
            <a:alpha val="90000"/>
            <a:hueOff val="5561158"/>
            <a:satOff val="-5555"/>
            <a:lumOff val="25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561158"/>
              <a:satOff val="-5555"/>
              <a:lumOff val="25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 harm (identified risks and how to mitigate them)</a:t>
          </a:r>
          <a:endParaRPr lang="en-US" sz="1200" kern="1200" dirty="0"/>
        </a:p>
      </dsp:txBody>
      <dsp:txXfrm>
        <a:off x="4327628" y="5663928"/>
        <a:ext cx="1442249" cy="730477"/>
      </dsp:txXfrm>
    </dsp:sp>
    <dsp:sp modelId="{5AF5D8AD-6702-4A07-872F-CC39382C219C}">
      <dsp:nvSpPr>
        <dsp:cNvPr id="0" name=""/>
        <dsp:cNvSpPr/>
      </dsp:nvSpPr>
      <dsp:spPr>
        <a:xfrm>
          <a:off x="5769878" y="5663928"/>
          <a:ext cx="1442249" cy="730477"/>
        </a:xfrm>
        <a:prstGeom prst="rect">
          <a:avLst/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85344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Anonymity and confidentiality (data protection and data storage)</a:t>
          </a:r>
          <a:endParaRPr lang="en-US" sz="1200" kern="1200"/>
        </a:p>
      </dsp:txBody>
      <dsp:txXfrm>
        <a:off x="5769878" y="5663928"/>
        <a:ext cx="1442249" cy="730477"/>
      </dsp:txXfrm>
    </dsp:sp>
    <dsp:sp modelId="{0B38F777-E616-4E77-93C6-96E98A76877C}">
      <dsp:nvSpPr>
        <dsp:cNvPr id="0" name=""/>
        <dsp:cNvSpPr/>
      </dsp:nvSpPr>
      <dsp:spPr>
        <a:xfrm rot="10800000">
          <a:off x="0" y="2106130"/>
          <a:ext cx="7213008" cy="2442337"/>
        </a:xfrm>
        <a:prstGeom prst="upArrowCallou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skill here is covering everything in as few words as possible – i.e. being succinct!</a:t>
          </a:r>
          <a:endParaRPr lang="en-US" sz="2400" kern="1200" dirty="0"/>
        </a:p>
      </dsp:txBody>
      <dsp:txXfrm rot="10800000">
        <a:off x="0" y="2106130"/>
        <a:ext cx="7213008" cy="1586957"/>
      </dsp:txXfrm>
    </dsp:sp>
    <dsp:sp modelId="{E0194AEB-310D-43DA-93FF-915F3AB0F75C}">
      <dsp:nvSpPr>
        <dsp:cNvPr id="0" name=""/>
        <dsp:cNvSpPr/>
      </dsp:nvSpPr>
      <dsp:spPr>
        <a:xfrm rot="10800000">
          <a:off x="0" y="1136"/>
          <a:ext cx="7213008" cy="2442337"/>
        </a:xfrm>
        <a:prstGeom prst="upArrowCallou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Whilst you will append your approved ethics form, it is still good practice to include a section on ethical considerations within your method section. </a:t>
          </a:r>
          <a:endParaRPr lang="en-US" sz="2400" kern="1200"/>
        </a:p>
      </dsp:txBody>
      <dsp:txXfrm rot="10800000">
        <a:off x="0" y="1136"/>
        <a:ext cx="7213008" cy="158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0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404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8356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9/14/2026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9/14/2026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46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9/14/2026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402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9/14/2026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133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9/14/2026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44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9/14/2026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772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778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221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9/14/2026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715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FF31B-9465-49A6-200C-0A73F7FA0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7528" y="1032764"/>
            <a:ext cx="4308672" cy="322404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Writing up your methodology section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760191-9F37-3868-9577-C734FFA58A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5756" y="5046281"/>
            <a:ext cx="4308672" cy="1172408"/>
          </a:xfrm>
        </p:spPr>
        <p:txBody>
          <a:bodyPr anchor="t">
            <a:normAutofit/>
          </a:bodyPr>
          <a:lstStyle/>
          <a:p>
            <a:r>
              <a:rPr lang="en-GB" dirty="0"/>
              <a:t>Essential information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50DDFB-9038-7AB6-C502-DA733BAC25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72" r="23815" b="2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44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E9926-FEFE-492A-B43B-9A72F09C4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endParaRPr lang="en-GB" sz="36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7A66425-3258-21FD-2411-61B42A9BBC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699696"/>
              </p:ext>
            </p:extLst>
          </p:nvPr>
        </p:nvGraphicFramePr>
        <p:xfrm>
          <a:off x="4303332" y="477079"/>
          <a:ext cx="7216416" cy="57957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70B7DBE-B1C9-B8B8-2DA6-5F0CC96091D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472" r="23815" b="2"/>
          <a:stretch>
            <a:fillRect/>
          </a:stretch>
        </p:blipFill>
        <p:spPr>
          <a:xfrm>
            <a:off x="20" y="10"/>
            <a:ext cx="416116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67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D34430-EA28-485F-3656-620837064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/>
              <a:t>Design:</a:t>
            </a:r>
          </a:p>
        </p:txBody>
      </p:sp>
      <p:pic>
        <p:nvPicPr>
          <p:cNvPr id="5" name="Picture 4" descr="Complex math formulas on a blackboard">
            <a:extLst>
              <a:ext uri="{FF2B5EF4-FFF2-40B4-BE49-F238E27FC236}">
                <a16:creationId xmlns:a16="http://schemas.microsoft.com/office/drawing/2014/main" id="{95229692-DCE0-AE59-792F-4637034569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07" r="17183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ED3C8-A9B8-F9D2-366E-FD4D38D13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r>
              <a:rPr lang="en-GB" b="1" dirty="0"/>
              <a:t>The logical framework of the study, all of the planning required prior to carrying it out. </a:t>
            </a:r>
          </a:p>
          <a:p>
            <a:r>
              <a:rPr lang="en-GB" b="1" dirty="0"/>
              <a:t>In terms of a qualitative report as it is non-experimental you only need to state: </a:t>
            </a:r>
          </a:p>
          <a:p>
            <a:r>
              <a:rPr lang="en-GB" b="1" dirty="0"/>
              <a:t>That a nonexperimental, qualitative approach was taken. </a:t>
            </a:r>
          </a:p>
          <a:p>
            <a:r>
              <a:rPr lang="en-GB" b="1" dirty="0"/>
              <a:t>State what approach was taken, focus group, case study, multiple interviews, longitudinal.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115FE12-10A5-1AE9-74BF-DC82A25586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472" r="23815" b="2"/>
          <a:stretch>
            <a:fillRect/>
          </a:stretch>
        </p:blipFill>
        <p:spPr>
          <a:xfrm>
            <a:off x="20" y="10"/>
            <a:ext cx="483580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31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B41DF-C5F0-F775-B1EA-1430C02A6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 dirty="0"/>
              <a:t>Participants: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FCE3-08B8-C1BC-DF0B-E34BFAE78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r>
              <a:rPr lang="en-GB" b="1" dirty="0"/>
              <a:t>You should give the details of your sample and your sampling procedure. </a:t>
            </a:r>
          </a:p>
          <a:p>
            <a:r>
              <a:rPr lang="en-GB" b="1" dirty="0"/>
              <a:t>Give the mean age and number of males and females and how your participant group was assembled. </a:t>
            </a:r>
          </a:p>
          <a:p>
            <a:r>
              <a:rPr lang="en-GB" b="1" dirty="0"/>
              <a:t>Sometimes, you may also need to give specific information about participants that is relevant to your particular study e.g. first language, handedness, etc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5EC915EB-880B-DB96-AED7-F0B4D88612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32" r="24597" b="-1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4BBBEC-4C00-33A9-7F8E-E78B1FD0B6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472" r="23815" b="2"/>
          <a:stretch>
            <a:fillRect/>
          </a:stretch>
        </p:blipFill>
        <p:spPr>
          <a:xfrm>
            <a:off x="7356191" y="10"/>
            <a:ext cx="483580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29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0B9BAF-8B50-5A5F-8E4B-8C6C59ED7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Things to avoid: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383BC7-5E48-37C8-334C-FC61DD4E1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7974295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0758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8D9F9-BBBF-87E6-D33D-1E28DF004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Materials: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847828-CD9C-AB35-890C-2EAE76C6D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008408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9840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596D5-F4D8-29FA-EFF9-D3369EB95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Procedure: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B8DF59-542F-4308-AD3D-0D0A702034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971244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0491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E9677-8761-6786-B4FC-A741D2B22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Ethical considerations: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963E47-FB29-5FDB-B227-F41428FDC9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2603655"/>
              </p:ext>
            </p:extLst>
          </p:nvPr>
        </p:nvGraphicFramePr>
        <p:xfrm>
          <a:off x="4318001" y="304801"/>
          <a:ext cx="7213008" cy="6427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8382979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443</Words>
  <Application>Microsoft Office PowerPoint</Application>
  <PresentationFormat>Widescreen</PresentationFormat>
  <Paragraphs>45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Grandview Display</vt:lpstr>
      <vt:lpstr>DashVTI</vt:lpstr>
      <vt:lpstr>Writing up your methodology section</vt:lpstr>
      <vt:lpstr>PowerPoint Presentation</vt:lpstr>
      <vt:lpstr>Design:</vt:lpstr>
      <vt:lpstr>Participants:</vt:lpstr>
      <vt:lpstr>Things to avoid:</vt:lpstr>
      <vt:lpstr>Materials:</vt:lpstr>
      <vt:lpstr>Procedure: </vt:lpstr>
      <vt:lpstr>Ethical considerations: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Karen EatonThomas</dc:creator>
  <cp:lastModifiedBy>Karen EatonThomas</cp:lastModifiedBy>
  <cp:revision>1</cp:revision>
  <dcterms:created xsi:type="dcterms:W3CDTF">2026-09-14T13:42:46Z</dcterms:created>
  <dcterms:modified xsi:type="dcterms:W3CDTF">2026-09-14T14:03:14Z</dcterms:modified>
</cp:coreProperties>
</file>