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312" r:id="rId6"/>
    <p:sldId id="257" r:id="rId7"/>
    <p:sldId id="300" r:id="rId8"/>
    <p:sldId id="302" r:id="rId9"/>
    <p:sldId id="306" r:id="rId10"/>
    <p:sldId id="309" r:id="rId11"/>
    <p:sldId id="311" r:id="rId12"/>
    <p:sldId id="303" r:id="rId13"/>
    <p:sldId id="307" r:id="rId14"/>
    <p:sldId id="304" r:id="rId15"/>
    <p:sldId id="308" r:id="rId16"/>
    <p:sldId id="314" r:id="rId17"/>
    <p:sldId id="313" r:id="rId18"/>
    <p:sldId id="31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1D87D5-A332-4DC0-826E-4691A8D8AA8F}" v="55" dt="2023-10-16T10:00:02.9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race Dawson" userId="002580a6-a9f8-4d1a-b024-367734f66be4" providerId="ADAL" clId="{1C1D87D5-A332-4DC0-826E-4691A8D8AA8F}"/>
    <pc:docChg chg="undo redo custSel addSld delSld modSld sldOrd delMainMaster">
      <pc:chgData name="Grace Dawson" userId="002580a6-a9f8-4d1a-b024-367734f66be4" providerId="ADAL" clId="{1C1D87D5-A332-4DC0-826E-4691A8D8AA8F}" dt="2023-10-16T10:06:53.877" v="2766" actId="27636"/>
      <pc:docMkLst>
        <pc:docMk/>
      </pc:docMkLst>
      <pc:sldChg chg="addSp delSp delDesignElem">
        <pc:chgData name="Grace Dawson" userId="002580a6-a9f8-4d1a-b024-367734f66be4" providerId="ADAL" clId="{1C1D87D5-A332-4DC0-826E-4691A8D8AA8F}" dt="2023-10-04T09:58:52.746" v="417"/>
        <pc:sldMkLst>
          <pc:docMk/>
          <pc:sldMk cId="1130723720" sldId="256"/>
        </pc:sldMkLst>
        <pc:spChg chg="add del">
          <ac:chgData name="Grace Dawson" userId="002580a6-a9f8-4d1a-b024-367734f66be4" providerId="ADAL" clId="{1C1D87D5-A332-4DC0-826E-4691A8D8AA8F}" dt="2023-10-04T09:58:52.746" v="417"/>
          <ac:spMkLst>
            <pc:docMk/>
            <pc:sldMk cId="1130723720" sldId="256"/>
            <ac:spMk id="11" creationId="{27BDFED6-6E33-4606-AFE2-886ADB1C018E}"/>
          </ac:spMkLst>
        </pc:spChg>
        <pc:spChg chg="add del">
          <ac:chgData name="Grace Dawson" userId="002580a6-a9f8-4d1a-b024-367734f66be4" providerId="ADAL" clId="{1C1D87D5-A332-4DC0-826E-4691A8D8AA8F}" dt="2023-10-04T09:58:52.746" v="417"/>
          <ac:spMkLst>
            <pc:docMk/>
            <pc:sldMk cId="1130723720" sldId="256"/>
            <ac:spMk id="13" creationId="{890DEF05-784E-4B61-89E4-04C4ECF4E5A0}"/>
          </ac:spMkLst>
        </pc:spChg>
        <pc:cxnChg chg="add del">
          <ac:chgData name="Grace Dawson" userId="002580a6-a9f8-4d1a-b024-367734f66be4" providerId="ADAL" clId="{1C1D87D5-A332-4DC0-826E-4691A8D8AA8F}" dt="2023-10-04T09:58:52.746" v="417"/>
          <ac:cxnSpMkLst>
            <pc:docMk/>
            <pc:sldMk cId="1130723720" sldId="256"/>
            <ac:cxnSpMk id="15" creationId="{C41BAEC7-F7B0-4224-8B18-8F74B7D87F0B}"/>
          </ac:cxnSpMkLst>
        </pc:cxnChg>
      </pc:sldChg>
      <pc:sldChg chg="addSp delSp modSp new mod setBg delDesignElem">
        <pc:chgData name="Grace Dawson" userId="002580a6-a9f8-4d1a-b024-367734f66be4" providerId="ADAL" clId="{1C1D87D5-A332-4DC0-826E-4691A8D8AA8F}" dt="2023-10-04T09:58:52.746" v="417"/>
        <pc:sldMkLst>
          <pc:docMk/>
          <pc:sldMk cId="438109540" sldId="257"/>
        </pc:sldMkLst>
        <pc:spChg chg="mod">
          <ac:chgData name="Grace Dawson" userId="002580a6-a9f8-4d1a-b024-367734f66be4" providerId="ADAL" clId="{1C1D87D5-A332-4DC0-826E-4691A8D8AA8F}" dt="2023-10-04T09:40:52.370" v="80" actId="403"/>
          <ac:spMkLst>
            <pc:docMk/>
            <pc:sldMk cId="438109540" sldId="257"/>
            <ac:spMk id="2" creationId="{E2B8BFF4-93DB-5C0E-19E2-E195F7F9857E}"/>
          </ac:spMkLst>
        </pc:spChg>
        <pc:spChg chg="del">
          <ac:chgData name="Grace Dawson" userId="002580a6-a9f8-4d1a-b024-367734f66be4" providerId="ADAL" clId="{1C1D87D5-A332-4DC0-826E-4691A8D8AA8F}" dt="2023-10-04T09:39:28.056" v="2" actId="22"/>
          <ac:spMkLst>
            <pc:docMk/>
            <pc:sldMk cId="438109540" sldId="257"/>
            <ac:spMk id="3" creationId="{88FA432F-E6BC-8555-126D-79C673134EF1}"/>
          </ac:spMkLst>
        </pc:spChg>
        <pc:spChg chg="add mod">
          <ac:chgData name="Grace Dawson" userId="002580a6-a9f8-4d1a-b024-367734f66be4" providerId="ADAL" clId="{1C1D87D5-A332-4DC0-826E-4691A8D8AA8F}" dt="2023-10-04T09:49:40.939" v="206" actId="403"/>
          <ac:spMkLst>
            <pc:docMk/>
            <pc:sldMk cId="438109540" sldId="257"/>
            <ac:spMk id="6" creationId="{0EA109C2-25F5-3EEE-5D61-7B29FA90B137}"/>
          </ac:spMkLst>
        </pc:spChg>
        <pc:spChg chg="add del">
          <ac:chgData name="Grace Dawson" userId="002580a6-a9f8-4d1a-b024-367734f66be4" providerId="ADAL" clId="{1C1D87D5-A332-4DC0-826E-4691A8D8AA8F}" dt="2023-10-04T09:58:52.746" v="417"/>
          <ac:spMkLst>
            <pc:docMk/>
            <pc:sldMk cId="438109540" sldId="257"/>
            <ac:spMk id="11" creationId="{E8A8EAB8-D2FF-444D-B34B-7D32F106AD0E}"/>
          </ac:spMkLst>
        </pc:spChg>
        <pc:picChg chg="add mod ord">
          <ac:chgData name="Grace Dawson" userId="002580a6-a9f8-4d1a-b024-367734f66be4" providerId="ADAL" clId="{1C1D87D5-A332-4DC0-826E-4691A8D8AA8F}" dt="2023-10-04T09:40:42.954" v="77" actId="26606"/>
          <ac:picMkLst>
            <pc:docMk/>
            <pc:sldMk cId="438109540" sldId="257"/>
            <ac:picMk id="5" creationId="{074C686D-ADC8-F427-6724-A04BF6B9A300}"/>
          </ac:picMkLst>
        </pc:picChg>
        <pc:cxnChg chg="add del">
          <ac:chgData name="Grace Dawson" userId="002580a6-a9f8-4d1a-b024-367734f66be4" providerId="ADAL" clId="{1C1D87D5-A332-4DC0-826E-4691A8D8AA8F}" dt="2023-10-04T09:58:52.746" v="417"/>
          <ac:cxnSpMkLst>
            <pc:docMk/>
            <pc:sldMk cId="438109540" sldId="257"/>
            <ac:cxnSpMk id="13" creationId="{EEA38897-7BA3-4408-8083-3235339C4A60}"/>
          </ac:cxnSpMkLst>
        </pc:cxnChg>
        <pc:cxnChg chg="add del">
          <ac:chgData name="Grace Dawson" userId="002580a6-a9f8-4d1a-b024-367734f66be4" providerId="ADAL" clId="{1C1D87D5-A332-4DC0-826E-4691A8D8AA8F}" dt="2023-10-04T09:58:52.746" v="417"/>
          <ac:cxnSpMkLst>
            <pc:docMk/>
            <pc:sldMk cId="438109540" sldId="257"/>
            <ac:cxnSpMk id="15" creationId="{F11AD06B-AB20-4097-8606-5DA00DBACE88}"/>
          </ac:cxnSpMkLst>
        </pc:cxnChg>
      </pc:sldChg>
      <pc:sldChg chg="modSp add del mod ord">
        <pc:chgData name="Grace Dawson" userId="002580a6-a9f8-4d1a-b024-367734f66be4" providerId="ADAL" clId="{1C1D87D5-A332-4DC0-826E-4691A8D8AA8F}" dt="2023-10-04T11:30:26.198" v="1001" actId="2696"/>
        <pc:sldMkLst>
          <pc:docMk/>
          <pc:sldMk cId="1566737756" sldId="298"/>
        </pc:sldMkLst>
        <pc:picChg chg="mod">
          <ac:chgData name="Grace Dawson" userId="002580a6-a9f8-4d1a-b024-367734f66be4" providerId="ADAL" clId="{1C1D87D5-A332-4DC0-826E-4691A8D8AA8F}" dt="2023-10-04T11:25:35.677" v="872" actId="14100"/>
          <ac:picMkLst>
            <pc:docMk/>
            <pc:sldMk cId="1566737756" sldId="298"/>
            <ac:picMk id="6" creationId="{00000000-0000-0000-0000-000000000000}"/>
          </ac:picMkLst>
        </pc:picChg>
      </pc:sldChg>
      <pc:sldChg chg="addSp delSp modSp new del mod ord">
        <pc:chgData name="Grace Dawson" userId="002580a6-a9f8-4d1a-b024-367734f66be4" providerId="ADAL" clId="{1C1D87D5-A332-4DC0-826E-4691A8D8AA8F}" dt="2023-10-04T11:02:46.500" v="649" actId="2696"/>
        <pc:sldMkLst>
          <pc:docMk/>
          <pc:sldMk cId="1338973579" sldId="299"/>
        </pc:sldMkLst>
        <pc:spChg chg="mod">
          <ac:chgData name="Grace Dawson" userId="002580a6-a9f8-4d1a-b024-367734f66be4" providerId="ADAL" clId="{1C1D87D5-A332-4DC0-826E-4691A8D8AA8F}" dt="2023-10-04T09:54:33.086" v="330" actId="113"/>
          <ac:spMkLst>
            <pc:docMk/>
            <pc:sldMk cId="1338973579" sldId="299"/>
            <ac:spMk id="2" creationId="{C7B1A1AE-3DFF-279D-C757-50BA39ED60D0}"/>
          </ac:spMkLst>
        </pc:spChg>
        <pc:spChg chg="del mod">
          <ac:chgData name="Grace Dawson" userId="002580a6-a9f8-4d1a-b024-367734f66be4" providerId="ADAL" clId="{1C1D87D5-A332-4DC0-826E-4691A8D8AA8F}" dt="2023-10-04T09:52:44.009" v="306" actId="22"/>
          <ac:spMkLst>
            <pc:docMk/>
            <pc:sldMk cId="1338973579" sldId="299"/>
            <ac:spMk id="3" creationId="{B372E96C-D8EF-FF6C-D4BC-6ED1C1EB05AC}"/>
          </ac:spMkLst>
        </pc:spChg>
        <pc:spChg chg="add mod">
          <ac:chgData name="Grace Dawson" userId="002580a6-a9f8-4d1a-b024-367734f66be4" providerId="ADAL" clId="{1C1D87D5-A332-4DC0-826E-4691A8D8AA8F}" dt="2023-10-04T09:55:00.341" v="346" actId="1076"/>
          <ac:spMkLst>
            <pc:docMk/>
            <pc:sldMk cId="1338973579" sldId="299"/>
            <ac:spMk id="14" creationId="{B02F0483-60EA-3400-992A-EF82CAEB4D57}"/>
          </ac:spMkLst>
        </pc:spChg>
        <pc:spChg chg="add mod">
          <ac:chgData name="Grace Dawson" userId="002580a6-a9f8-4d1a-b024-367734f66be4" providerId="ADAL" clId="{1C1D87D5-A332-4DC0-826E-4691A8D8AA8F}" dt="2023-10-04T09:55:21.387" v="361" actId="14100"/>
          <ac:spMkLst>
            <pc:docMk/>
            <pc:sldMk cId="1338973579" sldId="299"/>
            <ac:spMk id="15" creationId="{EAAC8F63-C580-68B5-5460-90D5B7F35FB6}"/>
          </ac:spMkLst>
        </pc:spChg>
        <pc:spChg chg="add mod">
          <ac:chgData name="Grace Dawson" userId="002580a6-a9f8-4d1a-b024-367734f66be4" providerId="ADAL" clId="{1C1D87D5-A332-4DC0-826E-4691A8D8AA8F}" dt="2023-10-04T09:56:07.085" v="409" actId="1076"/>
          <ac:spMkLst>
            <pc:docMk/>
            <pc:sldMk cId="1338973579" sldId="299"/>
            <ac:spMk id="17" creationId="{736CAD6C-7D49-C643-5B42-D06274AC421D}"/>
          </ac:spMkLst>
        </pc:spChg>
        <pc:spChg chg="add mod">
          <ac:chgData name="Grace Dawson" userId="002580a6-a9f8-4d1a-b024-367734f66be4" providerId="ADAL" clId="{1C1D87D5-A332-4DC0-826E-4691A8D8AA8F}" dt="2023-10-04T09:56:02.964" v="408" actId="14100"/>
          <ac:spMkLst>
            <pc:docMk/>
            <pc:sldMk cId="1338973579" sldId="299"/>
            <ac:spMk id="18" creationId="{F0C2566C-CC77-7B1F-E698-7736C90C7CE5}"/>
          </ac:spMkLst>
        </pc:spChg>
        <pc:picChg chg="add mod">
          <ac:chgData name="Grace Dawson" userId="002580a6-a9f8-4d1a-b024-367734f66be4" providerId="ADAL" clId="{1C1D87D5-A332-4DC0-826E-4691A8D8AA8F}" dt="2023-10-04T09:51:31.133" v="265" actId="1076"/>
          <ac:picMkLst>
            <pc:docMk/>
            <pc:sldMk cId="1338973579" sldId="299"/>
            <ac:picMk id="5" creationId="{067A4102-89A6-EE55-2995-406D258EBDC9}"/>
          </ac:picMkLst>
        </pc:picChg>
        <pc:picChg chg="add mod ord">
          <ac:chgData name="Grace Dawson" userId="002580a6-a9f8-4d1a-b024-367734f66be4" providerId="ADAL" clId="{1C1D87D5-A332-4DC0-826E-4691A8D8AA8F}" dt="2023-10-04T09:54:20.509" v="327" actId="1076"/>
          <ac:picMkLst>
            <pc:docMk/>
            <pc:sldMk cId="1338973579" sldId="299"/>
            <ac:picMk id="7" creationId="{EAE8C75D-70B3-70B8-6E84-07721BFFBFFE}"/>
          </ac:picMkLst>
        </pc:picChg>
        <pc:picChg chg="add mod">
          <ac:chgData name="Grace Dawson" userId="002580a6-a9f8-4d1a-b024-367734f66be4" providerId="ADAL" clId="{1C1D87D5-A332-4DC0-826E-4691A8D8AA8F}" dt="2023-10-04T09:54:22.025" v="328" actId="1076"/>
          <ac:picMkLst>
            <pc:docMk/>
            <pc:sldMk cId="1338973579" sldId="299"/>
            <ac:picMk id="9" creationId="{0A4D3588-468F-8C10-1E12-516C9699552D}"/>
          </ac:picMkLst>
        </pc:picChg>
        <pc:picChg chg="add mod">
          <ac:chgData name="Grace Dawson" userId="002580a6-a9f8-4d1a-b024-367734f66be4" providerId="ADAL" clId="{1C1D87D5-A332-4DC0-826E-4691A8D8AA8F}" dt="2023-10-04T09:54:23.639" v="329" actId="1076"/>
          <ac:picMkLst>
            <pc:docMk/>
            <pc:sldMk cId="1338973579" sldId="299"/>
            <ac:picMk id="11" creationId="{EDB2BA07-CD13-B7AF-EE54-FBBB8DC57750}"/>
          </ac:picMkLst>
        </pc:picChg>
        <pc:picChg chg="add mod">
          <ac:chgData name="Grace Dawson" userId="002580a6-a9f8-4d1a-b024-367734f66be4" providerId="ADAL" clId="{1C1D87D5-A332-4DC0-826E-4691A8D8AA8F}" dt="2023-10-04T09:54:13.074" v="324" actId="1076"/>
          <ac:picMkLst>
            <pc:docMk/>
            <pc:sldMk cId="1338973579" sldId="299"/>
            <ac:picMk id="13" creationId="{38119142-08F0-B324-7965-9958747EEFB2}"/>
          </ac:picMkLst>
        </pc:picChg>
        <pc:picChg chg="add del">
          <ac:chgData name="Grace Dawson" userId="002580a6-a9f8-4d1a-b024-367734f66be4" providerId="ADAL" clId="{1C1D87D5-A332-4DC0-826E-4691A8D8AA8F}" dt="2023-10-04T09:55:26.191" v="363"/>
          <ac:picMkLst>
            <pc:docMk/>
            <pc:sldMk cId="1338973579" sldId="299"/>
            <ac:picMk id="16" creationId="{9BDD818E-F2C9-24F8-7155-EB978E55CC40}"/>
          </ac:picMkLst>
        </pc:picChg>
      </pc:sldChg>
      <pc:sldChg chg="new del">
        <pc:chgData name="Grace Dawson" userId="002580a6-a9f8-4d1a-b024-367734f66be4" providerId="ADAL" clId="{1C1D87D5-A332-4DC0-826E-4691A8D8AA8F}" dt="2023-10-04T09:50:51.573" v="246" actId="680"/>
        <pc:sldMkLst>
          <pc:docMk/>
          <pc:sldMk cId="1840483512" sldId="299"/>
        </pc:sldMkLst>
      </pc:sldChg>
      <pc:sldChg chg="addSp delSp modSp new del mod">
        <pc:chgData name="Grace Dawson" userId="002580a6-a9f8-4d1a-b024-367734f66be4" providerId="ADAL" clId="{1C1D87D5-A332-4DC0-826E-4691A8D8AA8F}" dt="2023-10-04T09:50:45.764" v="244" actId="2696"/>
        <pc:sldMkLst>
          <pc:docMk/>
          <pc:sldMk cId="2561176654" sldId="299"/>
        </pc:sldMkLst>
        <pc:spChg chg="mod">
          <ac:chgData name="Grace Dawson" userId="002580a6-a9f8-4d1a-b024-367734f66be4" providerId="ADAL" clId="{1C1D87D5-A332-4DC0-826E-4691A8D8AA8F}" dt="2023-10-04T09:50:22.120" v="241" actId="20577"/>
          <ac:spMkLst>
            <pc:docMk/>
            <pc:sldMk cId="2561176654" sldId="299"/>
            <ac:spMk id="2" creationId="{7C56FF5E-45C7-842D-B933-0AD98C4B2519}"/>
          </ac:spMkLst>
        </pc:spChg>
        <pc:picChg chg="add del mod">
          <ac:chgData name="Grace Dawson" userId="002580a6-a9f8-4d1a-b024-367734f66be4" providerId="ADAL" clId="{1C1D87D5-A332-4DC0-826E-4691A8D8AA8F}" dt="2023-10-04T09:50:31.373" v="243"/>
          <ac:picMkLst>
            <pc:docMk/>
            <pc:sldMk cId="2561176654" sldId="299"/>
            <ac:picMk id="4" creationId="{B03C3C28-1754-047F-9612-511E5BE4EFAA}"/>
          </ac:picMkLst>
        </pc:picChg>
      </pc:sldChg>
      <pc:sldChg chg="addSp delSp modSp new mod setBg">
        <pc:chgData name="Grace Dawson" userId="002580a6-a9f8-4d1a-b024-367734f66be4" providerId="ADAL" clId="{1C1D87D5-A332-4DC0-826E-4691A8D8AA8F}" dt="2023-10-05T08:14:16.365" v="1288" actId="1076"/>
        <pc:sldMkLst>
          <pc:docMk/>
          <pc:sldMk cId="170268286" sldId="300"/>
        </pc:sldMkLst>
        <pc:spChg chg="mod">
          <ac:chgData name="Grace Dawson" userId="002580a6-a9f8-4d1a-b024-367734f66be4" providerId="ADAL" clId="{1C1D87D5-A332-4DC0-826E-4691A8D8AA8F}" dt="2023-10-04T10:02:41.089" v="487" actId="113"/>
          <ac:spMkLst>
            <pc:docMk/>
            <pc:sldMk cId="170268286" sldId="300"/>
            <ac:spMk id="2" creationId="{CB01B3E1-C7FF-8CBD-943E-8D8D80B08774}"/>
          </ac:spMkLst>
        </pc:spChg>
        <pc:spChg chg="del">
          <ac:chgData name="Grace Dawson" userId="002580a6-a9f8-4d1a-b024-367734f66be4" providerId="ADAL" clId="{1C1D87D5-A332-4DC0-826E-4691A8D8AA8F}" dt="2023-10-04T09:59:57.678" v="456" actId="22"/>
          <ac:spMkLst>
            <pc:docMk/>
            <pc:sldMk cId="170268286" sldId="300"/>
            <ac:spMk id="3" creationId="{93DA74CD-9059-D7A3-4FB5-2BC292F3A771}"/>
          </ac:spMkLst>
        </pc:spChg>
        <pc:spChg chg="add mod">
          <ac:chgData name="Grace Dawson" userId="002580a6-a9f8-4d1a-b024-367734f66be4" providerId="ADAL" clId="{1C1D87D5-A332-4DC0-826E-4691A8D8AA8F}" dt="2023-10-04T10:03:34.392" v="508" actId="1076"/>
          <ac:spMkLst>
            <pc:docMk/>
            <pc:sldMk cId="170268286" sldId="300"/>
            <ac:spMk id="11" creationId="{5B7D5323-C862-9897-E273-3D15F32FCDA8}"/>
          </ac:spMkLst>
        </pc:spChg>
        <pc:spChg chg="add mod">
          <ac:chgData name="Grace Dawson" userId="002580a6-a9f8-4d1a-b024-367734f66be4" providerId="ADAL" clId="{1C1D87D5-A332-4DC0-826E-4691A8D8AA8F}" dt="2023-10-04T10:03:54.210" v="534" actId="1076"/>
          <ac:spMkLst>
            <pc:docMk/>
            <pc:sldMk cId="170268286" sldId="300"/>
            <ac:spMk id="12" creationId="{40EA44A2-07DC-C2F1-E02F-514205F044BB}"/>
          </ac:spMkLst>
        </pc:spChg>
        <pc:spChg chg="add mod">
          <ac:chgData name="Grace Dawson" userId="002580a6-a9f8-4d1a-b024-367734f66be4" providerId="ADAL" clId="{1C1D87D5-A332-4DC0-826E-4691A8D8AA8F}" dt="2023-10-05T08:14:16.365" v="1288" actId="1076"/>
          <ac:spMkLst>
            <pc:docMk/>
            <pc:sldMk cId="170268286" sldId="300"/>
            <ac:spMk id="13" creationId="{5AE1C119-86AF-1AD2-893F-4954D154E492}"/>
          </ac:spMkLst>
        </pc:spChg>
        <pc:spChg chg="add del">
          <ac:chgData name="Grace Dawson" userId="002580a6-a9f8-4d1a-b024-367734f66be4" providerId="ADAL" clId="{1C1D87D5-A332-4DC0-826E-4691A8D8AA8F}" dt="2023-10-04T10:02:04.613" v="476" actId="478"/>
          <ac:spMkLst>
            <pc:docMk/>
            <pc:sldMk cId="170268286" sldId="300"/>
            <ac:spMk id="14" creationId="{8EF861E3-D38F-2F24-EB3E-65165426B73F}"/>
          </ac:spMkLst>
        </pc:spChg>
        <pc:spChg chg="add">
          <ac:chgData name="Grace Dawson" userId="002580a6-a9f8-4d1a-b024-367734f66be4" providerId="ADAL" clId="{1C1D87D5-A332-4DC0-826E-4691A8D8AA8F}" dt="2023-10-04T10:01:57.035" v="475" actId="26606"/>
          <ac:spMkLst>
            <pc:docMk/>
            <pc:sldMk cId="170268286" sldId="300"/>
            <ac:spMk id="17" creationId="{A7AE9375-4664-4DB2-922D-2782A6E439AC}"/>
          </ac:spMkLst>
        </pc:spChg>
        <pc:picChg chg="add mod ord">
          <ac:chgData name="Grace Dawson" userId="002580a6-a9f8-4d1a-b024-367734f66be4" providerId="ADAL" clId="{1C1D87D5-A332-4DC0-826E-4691A8D8AA8F}" dt="2023-10-04T10:02:26.148" v="482" actId="1076"/>
          <ac:picMkLst>
            <pc:docMk/>
            <pc:sldMk cId="170268286" sldId="300"/>
            <ac:picMk id="4" creationId="{E058AF09-CAB5-4EF6-A0F5-7EE4B682EBC4}"/>
          </ac:picMkLst>
        </pc:picChg>
        <pc:picChg chg="add mod ord">
          <ac:chgData name="Grace Dawson" userId="002580a6-a9f8-4d1a-b024-367734f66be4" providerId="ADAL" clId="{1C1D87D5-A332-4DC0-826E-4691A8D8AA8F}" dt="2023-10-04T10:02:59.971" v="489" actId="1076"/>
          <ac:picMkLst>
            <pc:docMk/>
            <pc:sldMk cId="170268286" sldId="300"/>
            <ac:picMk id="6" creationId="{F7563FA9-0C23-8594-0A7F-EE1D4E7F9BCD}"/>
          </ac:picMkLst>
        </pc:picChg>
        <pc:picChg chg="add mod">
          <ac:chgData name="Grace Dawson" userId="002580a6-a9f8-4d1a-b024-367734f66be4" providerId="ADAL" clId="{1C1D87D5-A332-4DC0-826E-4691A8D8AA8F}" dt="2023-10-04T10:02:55.037" v="488" actId="1076"/>
          <ac:picMkLst>
            <pc:docMk/>
            <pc:sldMk cId="170268286" sldId="300"/>
            <ac:picMk id="8" creationId="{C60615F2-20E6-8203-17B5-76420A7FBE65}"/>
          </ac:picMkLst>
        </pc:picChg>
        <pc:picChg chg="add mod">
          <ac:chgData name="Grace Dawson" userId="002580a6-a9f8-4d1a-b024-367734f66be4" providerId="ADAL" clId="{1C1D87D5-A332-4DC0-826E-4691A8D8AA8F}" dt="2023-10-04T10:02:23.076" v="481" actId="1076"/>
          <ac:picMkLst>
            <pc:docMk/>
            <pc:sldMk cId="170268286" sldId="300"/>
            <ac:picMk id="10" creationId="{523FBDDE-A337-F93A-3F82-54167E04DBBE}"/>
          </ac:picMkLst>
        </pc:picChg>
        <pc:cxnChg chg="add">
          <ac:chgData name="Grace Dawson" userId="002580a6-a9f8-4d1a-b024-367734f66be4" providerId="ADAL" clId="{1C1D87D5-A332-4DC0-826E-4691A8D8AA8F}" dt="2023-10-04T10:01:57.035" v="475" actId="26606"/>
          <ac:cxnSpMkLst>
            <pc:docMk/>
            <pc:sldMk cId="170268286" sldId="300"/>
            <ac:cxnSpMk id="19" creationId="{EE504C98-6397-41C1-A8D8-2D9C4ED307E0}"/>
          </ac:cxnSpMkLst>
        </pc:cxnChg>
        <pc:cxnChg chg="add">
          <ac:chgData name="Grace Dawson" userId="002580a6-a9f8-4d1a-b024-367734f66be4" providerId="ADAL" clId="{1C1D87D5-A332-4DC0-826E-4691A8D8AA8F}" dt="2023-10-04T10:01:57.035" v="475" actId="26606"/>
          <ac:cxnSpMkLst>
            <pc:docMk/>
            <pc:sldMk cId="170268286" sldId="300"/>
            <ac:cxnSpMk id="21" creationId="{B7188D9B-1674-419B-A379-D1632A7EC3A2}"/>
          </ac:cxnSpMkLst>
        </pc:cxnChg>
      </pc:sldChg>
      <pc:sldChg chg="addSp delSp modSp new del mod setBg setClrOvrMap">
        <pc:chgData name="Grace Dawson" userId="002580a6-a9f8-4d1a-b024-367734f66be4" providerId="ADAL" clId="{1C1D87D5-A332-4DC0-826E-4691A8D8AA8F}" dt="2023-10-04T11:00:22.318" v="592" actId="2696"/>
        <pc:sldMkLst>
          <pc:docMk/>
          <pc:sldMk cId="452610522" sldId="301"/>
        </pc:sldMkLst>
        <pc:spChg chg="mod">
          <ac:chgData name="Grace Dawson" userId="002580a6-a9f8-4d1a-b024-367734f66be4" providerId="ADAL" clId="{1C1D87D5-A332-4DC0-826E-4691A8D8AA8F}" dt="2023-10-04T10:59:55.999" v="590" actId="26606"/>
          <ac:spMkLst>
            <pc:docMk/>
            <pc:sldMk cId="452610522" sldId="301"/>
            <ac:spMk id="2" creationId="{B72552D9-BA3D-2A7A-09D9-E6B6D232A2B4}"/>
          </ac:spMkLst>
        </pc:spChg>
        <pc:spChg chg="add del">
          <ac:chgData name="Grace Dawson" userId="002580a6-a9f8-4d1a-b024-367734f66be4" providerId="ADAL" clId="{1C1D87D5-A332-4DC0-826E-4691A8D8AA8F}" dt="2023-10-04T10:57:38.062" v="570"/>
          <ac:spMkLst>
            <pc:docMk/>
            <pc:sldMk cId="452610522" sldId="301"/>
            <ac:spMk id="3" creationId="{063726A7-4BAA-885C-51CB-A79A4305CE24}"/>
          </ac:spMkLst>
        </pc:spChg>
        <pc:spChg chg="add del">
          <ac:chgData name="Grace Dawson" userId="002580a6-a9f8-4d1a-b024-367734f66be4" providerId="ADAL" clId="{1C1D87D5-A332-4DC0-826E-4691A8D8AA8F}" dt="2023-10-04T10:59:55.999" v="590" actId="26606"/>
          <ac:spMkLst>
            <pc:docMk/>
            <pc:sldMk cId="452610522" sldId="301"/>
            <ac:spMk id="13" creationId="{6C032E65-EC19-B22F-85F0-DEED62F4452E}"/>
          </ac:spMkLst>
        </pc:spChg>
        <pc:spChg chg="add del">
          <ac:chgData name="Grace Dawson" userId="002580a6-a9f8-4d1a-b024-367734f66be4" providerId="ADAL" clId="{1C1D87D5-A332-4DC0-826E-4691A8D8AA8F}" dt="2023-10-04T10:59:55.999" v="590" actId="26606"/>
          <ac:spMkLst>
            <pc:docMk/>
            <pc:sldMk cId="452610522" sldId="301"/>
            <ac:spMk id="16" creationId="{23293907-0F26-4752-BCD0-3AC2C5026383}"/>
          </ac:spMkLst>
        </pc:spChg>
        <pc:spChg chg="add del">
          <ac:chgData name="Grace Dawson" userId="002580a6-a9f8-4d1a-b024-367734f66be4" providerId="ADAL" clId="{1C1D87D5-A332-4DC0-826E-4691A8D8AA8F}" dt="2023-10-04T10:59:55.999" v="590" actId="26606"/>
          <ac:spMkLst>
            <pc:docMk/>
            <pc:sldMk cId="452610522" sldId="301"/>
            <ac:spMk id="18" creationId="{339141A8-FDFD-4ABE-A499-72C9669F4BE6}"/>
          </ac:spMkLst>
        </pc:spChg>
        <pc:spChg chg="add del">
          <ac:chgData name="Grace Dawson" userId="002580a6-a9f8-4d1a-b024-367734f66be4" providerId="ADAL" clId="{1C1D87D5-A332-4DC0-826E-4691A8D8AA8F}" dt="2023-10-04T10:59:55.999" v="590" actId="26606"/>
          <ac:spMkLst>
            <pc:docMk/>
            <pc:sldMk cId="452610522" sldId="301"/>
            <ac:spMk id="20" creationId="{E916EF49-F958-4F28-A999-F8FA8D09AF86}"/>
          </ac:spMkLst>
        </pc:spChg>
        <pc:spChg chg="add del">
          <ac:chgData name="Grace Dawson" userId="002580a6-a9f8-4d1a-b024-367734f66be4" providerId="ADAL" clId="{1C1D87D5-A332-4DC0-826E-4691A8D8AA8F}" dt="2023-10-04T10:59:55.999" v="590" actId="26606"/>
          <ac:spMkLst>
            <pc:docMk/>
            <pc:sldMk cId="452610522" sldId="301"/>
            <ac:spMk id="22" creationId="{A7665D74-DFEA-412C-928C-F090E67084F3}"/>
          </ac:spMkLst>
        </pc:spChg>
        <pc:spChg chg="add del">
          <ac:chgData name="Grace Dawson" userId="002580a6-a9f8-4d1a-b024-367734f66be4" providerId="ADAL" clId="{1C1D87D5-A332-4DC0-826E-4691A8D8AA8F}" dt="2023-10-04T10:59:55.999" v="590" actId="26606"/>
          <ac:spMkLst>
            <pc:docMk/>
            <pc:sldMk cId="452610522" sldId="301"/>
            <ac:spMk id="24" creationId="{2335FEDF-EF88-4E68-9CF7-5A72EF32AFC2}"/>
          </ac:spMkLst>
        </pc:spChg>
        <pc:spChg chg="add del">
          <ac:chgData name="Grace Dawson" userId="002580a6-a9f8-4d1a-b024-367734f66be4" providerId="ADAL" clId="{1C1D87D5-A332-4DC0-826E-4691A8D8AA8F}" dt="2023-10-04T10:59:55.999" v="590" actId="26606"/>
          <ac:spMkLst>
            <pc:docMk/>
            <pc:sldMk cId="452610522" sldId="301"/>
            <ac:spMk id="26" creationId="{837A7BE2-DF08-4ECE-A520-13927DBF4C5E}"/>
          </ac:spMkLst>
        </pc:spChg>
        <pc:picChg chg="add mod ord">
          <ac:chgData name="Grace Dawson" userId="002580a6-a9f8-4d1a-b024-367734f66be4" providerId="ADAL" clId="{1C1D87D5-A332-4DC0-826E-4691A8D8AA8F}" dt="2023-10-04T10:59:55.999" v="590" actId="26606"/>
          <ac:picMkLst>
            <pc:docMk/>
            <pc:sldMk cId="452610522" sldId="301"/>
            <ac:picMk id="4" creationId="{213562D6-2749-4536-C18D-92BECEE0E5C8}"/>
          </ac:picMkLst>
        </pc:picChg>
        <pc:picChg chg="add del mod">
          <ac:chgData name="Grace Dawson" userId="002580a6-a9f8-4d1a-b024-367734f66be4" providerId="ADAL" clId="{1C1D87D5-A332-4DC0-826E-4691A8D8AA8F}" dt="2023-10-04T10:57:36.711" v="569"/>
          <ac:picMkLst>
            <pc:docMk/>
            <pc:sldMk cId="452610522" sldId="301"/>
            <ac:picMk id="5" creationId="{FFB0F5AA-4F7A-D4E2-1B18-9F6DB106C953}"/>
          </ac:picMkLst>
        </pc:picChg>
        <pc:picChg chg="add mod">
          <ac:chgData name="Grace Dawson" userId="002580a6-a9f8-4d1a-b024-367734f66be4" providerId="ADAL" clId="{1C1D87D5-A332-4DC0-826E-4691A8D8AA8F}" dt="2023-10-04T10:59:55.999" v="590" actId="26606"/>
          <ac:picMkLst>
            <pc:docMk/>
            <pc:sldMk cId="452610522" sldId="301"/>
            <ac:picMk id="6" creationId="{45522544-344E-526A-07DA-2E16977EACF6}"/>
          </ac:picMkLst>
        </pc:picChg>
        <pc:picChg chg="add mod">
          <ac:chgData name="Grace Dawson" userId="002580a6-a9f8-4d1a-b024-367734f66be4" providerId="ADAL" clId="{1C1D87D5-A332-4DC0-826E-4691A8D8AA8F}" dt="2023-10-04T10:59:55.999" v="590" actId="26606"/>
          <ac:picMkLst>
            <pc:docMk/>
            <pc:sldMk cId="452610522" sldId="301"/>
            <ac:picMk id="7" creationId="{9CED9C08-7905-02A3-1F24-1F4433521814}"/>
          </ac:picMkLst>
        </pc:picChg>
        <pc:picChg chg="add mod">
          <ac:chgData name="Grace Dawson" userId="002580a6-a9f8-4d1a-b024-367734f66be4" providerId="ADAL" clId="{1C1D87D5-A332-4DC0-826E-4691A8D8AA8F}" dt="2023-10-04T10:59:55.999" v="590" actId="26606"/>
          <ac:picMkLst>
            <pc:docMk/>
            <pc:sldMk cId="452610522" sldId="301"/>
            <ac:picMk id="8" creationId="{AF2E69B3-B94A-E973-4B96-933BBE61F1AC}"/>
          </ac:picMkLst>
        </pc:picChg>
        <pc:picChg chg="add mod">
          <ac:chgData name="Grace Dawson" userId="002580a6-a9f8-4d1a-b024-367734f66be4" providerId="ADAL" clId="{1C1D87D5-A332-4DC0-826E-4691A8D8AA8F}" dt="2023-10-04T10:59:55.999" v="590" actId="26606"/>
          <ac:picMkLst>
            <pc:docMk/>
            <pc:sldMk cId="452610522" sldId="301"/>
            <ac:picMk id="9" creationId="{DDE081D8-5F81-65FF-5060-97418E7054C4}"/>
          </ac:picMkLst>
        </pc:picChg>
      </pc:sldChg>
      <pc:sldChg chg="addSp delSp modSp add mod">
        <pc:chgData name="Grace Dawson" userId="002580a6-a9f8-4d1a-b024-367734f66be4" providerId="ADAL" clId="{1C1D87D5-A332-4DC0-826E-4691A8D8AA8F}" dt="2023-10-04T11:02:41.854" v="648" actId="1076"/>
        <pc:sldMkLst>
          <pc:docMk/>
          <pc:sldMk cId="1388833305" sldId="302"/>
        </pc:sldMkLst>
        <pc:spChg chg="mod">
          <ac:chgData name="Grace Dawson" userId="002580a6-a9f8-4d1a-b024-367734f66be4" providerId="ADAL" clId="{1C1D87D5-A332-4DC0-826E-4691A8D8AA8F}" dt="2023-10-04T11:00:43.270" v="619" actId="14100"/>
          <ac:spMkLst>
            <pc:docMk/>
            <pc:sldMk cId="1388833305" sldId="302"/>
            <ac:spMk id="2" creationId="{CB01B3E1-C7FF-8CBD-943E-8D8D80B08774}"/>
          </ac:spMkLst>
        </pc:spChg>
        <pc:spChg chg="del">
          <ac:chgData name="Grace Dawson" userId="002580a6-a9f8-4d1a-b024-367734f66be4" providerId="ADAL" clId="{1C1D87D5-A332-4DC0-826E-4691A8D8AA8F}" dt="2023-10-04T11:00:30.167" v="599" actId="478"/>
          <ac:spMkLst>
            <pc:docMk/>
            <pc:sldMk cId="1388833305" sldId="302"/>
            <ac:spMk id="11" creationId="{5B7D5323-C862-9897-E273-3D15F32FCDA8}"/>
          </ac:spMkLst>
        </pc:spChg>
        <pc:spChg chg="del mod">
          <ac:chgData name="Grace Dawson" userId="002580a6-a9f8-4d1a-b024-367734f66be4" providerId="ADAL" clId="{1C1D87D5-A332-4DC0-826E-4691A8D8AA8F}" dt="2023-10-04T11:00:28.607" v="598" actId="478"/>
          <ac:spMkLst>
            <pc:docMk/>
            <pc:sldMk cId="1388833305" sldId="302"/>
            <ac:spMk id="12" creationId="{40EA44A2-07DC-C2F1-E02F-514205F044BB}"/>
          </ac:spMkLst>
        </pc:spChg>
        <pc:spChg chg="del">
          <ac:chgData name="Grace Dawson" userId="002580a6-a9f8-4d1a-b024-367734f66be4" providerId="ADAL" clId="{1C1D87D5-A332-4DC0-826E-4691A8D8AA8F}" dt="2023-10-04T11:00:31.978" v="600" actId="478"/>
          <ac:spMkLst>
            <pc:docMk/>
            <pc:sldMk cId="1388833305" sldId="302"/>
            <ac:spMk id="13" creationId="{5AE1C119-86AF-1AD2-893F-4954D154E492}"/>
          </ac:spMkLst>
        </pc:spChg>
        <pc:spChg chg="add mod">
          <ac:chgData name="Grace Dawson" userId="002580a6-a9f8-4d1a-b024-367734f66be4" providerId="ADAL" clId="{1C1D87D5-A332-4DC0-826E-4691A8D8AA8F}" dt="2023-10-04T11:01:46.431" v="635" actId="1076"/>
          <ac:spMkLst>
            <pc:docMk/>
            <pc:sldMk cId="1388833305" sldId="302"/>
            <ac:spMk id="14" creationId="{E90C6150-88C1-4A81-C55F-C1D5DB7B5518}"/>
          </ac:spMkLst>
        </pc:spChg>
        <pc:spChg chg="add mod">
          <ac:chgData name="Grace Dawson" userId="002580a6-a9f8-4d1a-b024-367734f66be4" providerId="ADAL" clId="{1C1D87D5-A332-4DC0-826E-4691A8D8AA8F}" dt="2023-10-04T11:02:05.796" v="639" actId="1076"/>
          <ac:spMkLst>
            <pc:docMk/>
            <pc:sldMk cId="1388833305" sldId="302"/>
            <ac:spMk id="15" creationId="{0FACBB6C-CB40-7D42-E647-44432962F2C2}"/>
          </ac:spMkLst>
        </pc:spChg>
        <pc:spChg chg="add mod">
          <ac:chgData name="Grace Dawson" userId="002580a6-a9f8-4d1a-b024-367734f66be4" providerId="ADAL" clId="{1C1D87D5-A332-4DC0-826E-4691A8D8AA8F}" dt="2023-10-04T11:02:24.627" v="644" actId="1076"/>
          <ac:spMkLst>
            <pc:docMk/>
            <pc:sldMk cId="1388833305" sldId="302"/>
            <ac:spMk id="16" creationId="{B676E4C2-20CB-A222-03B4-92A4102BDFEC}"/>
          </ac:spMkLst>
        </pc:spChg>
        <pc:spChg chg="add mod">
          <ac:chgData name="Grace Dawson" userId="002580a6-a9f8-4d1a-b024-367734f66be4" providerId="ADAL" clId="{1C1D87D5-A332-4DC0-826E-4691A8D8AA8F}" dt="2023-10-04T11:02:41.854" v="648" actId="1076"/>
          <ac:spMkLst>
            <pc:docMk/>
            <pc:sldMk cId="1388833305" sldId="302"/>
            <ac:spMk id="18" creationId="{B1CE0DB4-DF9C-038E-0453-76EAD7562896}"/>
          </ac:spMkLst>
        </pc:spChg>
        <pc:picChg chg="add mod">
          <ac:chgData name="Grace Dawson" userId="002580a6-a9f8-4d1a-b024-367734f66be4" providerId="ADAL" clId="{1C1D87D5-A332-4DC0-826E-4691A8D8AA8F}" dt="2023-10-04T11:01:24.045" v="630" actId="1076"/>
          <ac:picMkLst>
            <pc:docMk/>
            <pc:sldMk cId="1388833305" sldId="302"/>
            <ac:picMk id="3" creationId="{94CBEC45-37CF-C86B-4AFF-F3C4A5A1B3EC}"/>
          </ac:picMkLst>
        </pc:picChg>
        <pc:picChg chg="add mod">
          <ac:chgData name="Grace Dawson" userId="002580a6-a9f8-4d1a-b024-367734f66be4" providerId="ADAL" clId="{1C1D87D5-A332-4DC0-826E-4691A8D8AA8F}" dt="2023-10-04T11:01:26.964" v="631" actId="1076"/>
          <ac:picMkLst>
            <pc:docMk/>
            <pc:sldMk cId="1388833305" sldId="302"/>
            <ac:picMk id="5" creationId="{7EC10FD9-7B89-9C1E-39BA-7542203925F2}"/>
          </ac:picMkLst>
        </pc:picChg>
        <pc:picChg chg="del">
          <ac:chgData name="Grace Dawson" userId="002580a6-a9f8-4d1a-b024-367734f66be4" providerId="ADAL" clId="{1C1D87D5-A332-4DC0-826E-4691A8D8AA8F}" dt="2023-10-04T11:00:25.710" v="593" actId="478"/>
          <ac:picMkLst>
            <pc:docMk/>
            <pc:sldMk cId="1388833305" sldId="302"/>
            <ac:picMk id="6" creationId="{F7563FA9-0C23-8594-0A7F-EE1D4E7F9BCD}"/>
          </ac:picMkLst>
        </pc:picChg>
        <pc:picChg chg="add mod">
          <ac:chgData name="Grace Dawson" userId="002580a6-a9f8-4d1a-b024-367734f66be4" providerId="ADAL" clId="{1C1D87D5-A332-4DC0-826E-4691A8D8AA8F}" dt="2023-10-04T11:01:15.556" v="626" actId="1076"/>
          <ac:picMkLst>
            <pc:docMk/>
            <pc:sldMk cId="1388833305" sldId="302"/>
            <ac:picMk id="7" creationId="{F5B4AEBE-8FCE-0E37-8749-FB181EA820F8}"/>
          </ac:picMkLst>
        </pc:picChg>
        <pc:picChg chg="del mod">
          <ac:chgData name="Grace Dawson" userId="002580a6-a9f8-4d1a-b024-367734f66be4" providerId="ADAL" clId="{1C1D87D5-A332-4DC0-826E-4691A8D8AA8F}" dt="2023-10-04T11:00:26.791" v="596" actId="478"/>
          <ac:picMkLst>
            <pc:docMk/>
            <pc:sldMk cId="1388833305" sldId="302"/>
            <ac:picMk id="8" creationId="{C60615F2-20E6-8203-17B5-76420A7FBE65}"/>
          </ac:picMkLst>
        </pc:picChg>
        <pc:picChg chg="add mod">
          <ac:chgData name="Grace Dawson" userId="002580a6-a9f8-4d1a-b024-367734f66be4" providerId="ADAL" clId="{1C1D87D5-A332-4DC0-826E-4691A8D8AA8F}" dt="2023-10-04T11:01:12.648" v="625" actId="1076"/>
          <ac:picMkLst>
            <pc:docMk/>
            <pc:sldMk cId="1388833305" sldId="302"/>
            <ac:picMk id="9" creationId="{2313D65E-ACC5-E4BA-3DD4-D61AFA27CA09}"/>
          </ac:picMkLst>
        </pc:picChg>
        <pc:picChg chg="del">
          <ac:chgData name="Grace Dawson" userId="002580a6-a9f8-4d1a-b024-367734f66be4" providerId="ADAL" clId="{1C1D87D5-A332-4DC0-826E-4691A8D8AA8F}" dt="2023-10-04T11:00:26.257" v="594" actId="478"/>
          <ac:picMkLst>
            <pc:docMk/>
            <pc:sldMk cId="1388833305" sldId="302"/>
            <ac:picMk id="10" creationId="{523FBDDE-A337-F93A-3F82-54167E04DBBE}"/>
          </ac:picMkLst>
        </pc:picChg>
      </pc:sldChg>
      <pc:sldChg chg="addSp modSp new mod ord setBg">
        <pc:chgData name="Grace Dawson" userId="002580a6-a9f8-4d1a-b024-367734f66be4" providerId="ADAL" clId="{1C1D87D5-A332-4DC0-826E-4691A8D8AA8F}" dt="2023-10-16T09:35:06.044" v="2531"/>
        <pc:sldMkLst>
          <pc:docMk/>
          <pc:sldMk cId="2228211711" sldId="303"/>
        </pc:sldMkLst>
        <pc:spChg chg="mod">
          <ac:chgData name="Grace Dawson" userId="002580a6-a9f8-4d1a-b024-367734f66be4" providerId="ADAL" clId="{1C1D87D5-A332-4DC0-826E-4691A8D8AA8F}" dt="2023-10-04T11:21:59.939" v="867" actId="403"/>
          <ac:spMkLst>
            <pc:docMk/>
            <pc:sldMk cId="2228211711" sldId="303"/>
            <ac:spMk id="2" creationId="{2F069DF9-587B-F248-4986-096E0242D0D4}"/>
          </ac:spMkLst>
        </pc:spChg>
        <pc:spChg chg="mod">
          <ac:chgData name="Grace Dawson" userId="002580a6-a9f8-4d1a-b024-367734f66be4" providerId="ADAL" clId="{1C1D87D5-A332-4DC0-826E-4691A8D8AA8F}" dt="2023-10-05T08:47:42.068" v="1688" actId="1076"/>
          <ac:spMkLst>
            <pc:docMk/>
            <pc:sldMk cId="2228211711" sldId="303"/>
            <ac:spMk id="3" creationId="{7F419D33-4D0B-698E-1045-46D8048D652F}"/>
          </ac:spMkLst>
        </pc:spChg>
        <pc:spChg chg="add">
          <ac:chgData name="Grace Dawson" userId="002580a6-a9f8-4d1a-b024-367734f66be4" providerId="ADAL" clId="{1C1D87D5-A332-4DC0-826E-4691A8D8AA8F}" dt="2023-10-04T11:21:08.352" v="660" actId="26606"/>
          <ac:spMkLst>
            <pc:docMk/>
            <pc:sldMk cId="2228211711" sldId="303"/>
            <ac:spMk id="10" creationId="{E8A8EAB8-D2FF-444D-B34B-7D32F106AD0E}"/>
          </ac:spMkLst>
        </pc:spChg>
        <pc:picChg chg="add mod">
          <ac:chgData name="Grace Dawson" userId="002580a6-a9f8-4d1a-b024-367734f66be4" providerId="ADAL" clId="{1C1D87D5-A332-4DC0-826E-4691A8D8AA8F}" dt="2023-10-04T11:21:08.352" v="660" actId="26606"/>
          <ac:picMkLst>
            <pc:docMk/>
            <pc:sldMk cId="2228211711" sldId="303"/>
            <ac:picMk id="5" creationId="{17892007-FE1D-F740-352E-5FBABC53C9BE}"/>
          </ac:picMkLst>
        </pc:picChg>
        <pc:cxnChg chg="add">
          <ac:chgData name="Grace Dawson" userId="002580a6-a9f8-4d1a-b024-367734f66be4" providerId="ADAL" clId="{1C1D87D5-A332-4DC0-826E-4691A8D8AA8F}" dt="2023-10-04T11:21:08.352" v="660" actId="26606"/>
          <ac:cxnSpMkLst>
            <pc:docMk/>
            <pc:sldMk cId="2228211711" sldId="303"/>
            <ac:cxnSpMk id="12" creationId="{EEA38897-7BA3-4408-8083-3235339C4A60}"/>
          </ac:cxnSpMkLst>
        </pc:cxnChg>
        <pc:cxnChg chg="add">
          <ac:chgData name="Grace Dawson" userId="002580a6-a9f8-4d1a-b024-367734f66be4" providerId="ADAL" clId="{1C1D87D5-A332-4DC0-826E-4691A8D8AA8F}" dt="2023-10-04T11:21:08.352" v="660" actId="26606"/>
          <ac:cxnSpMkLst>
            <pc:docMk/>
            <pc:sldMk cId="2228211711" sldId="303"/>
            <ac:cxnSpMk id="14" creationId="{F11AD06B-AB20-4097-8606-5DA00DBACE88}"/>
          </ac:cxnSpMkLst>
        </pc:cxnChg>
      </pc:sldChg>
      <pc:sldChg chg="addSp delSp modSp new mod setBg">
        <pc:chgData name="Grace Dawson" userId="002580a6-a9f8-4d1a-b024-367734f66be4" providerId="ADAL" clId="{1C1D87D5-A332-4DC0-826E-4691A8D8AA8F}" dt="2023-10-04T11:59:10.159" v="1285" actId="27636"/>
        <pc:sldMkLst>
          <pc:docMk/>
          <pc:sldMk cId="2307420405" sldId="304"/>
        </pc:sldMkLst>
        <pc:spChg chg="mod ord">
          <ac:chgData name="Grace Dawson" userId="002580a6-a9f8-4d1a-b024-367734f66be4" providerId="ADAL" clId="{1C1D87D5-A332-4DC0-826E-4691A8D8AA8F}" dt="2023-10-04T11:59:10.159" v="1285" actId="27636"/>
          <ac:spMkLst>
            <pc:docMk/>
            <pc:sldMk cId="2307420405" sldId="304"/>
            <ac:spMk id="2" creationId="{CD32F15C-2738-3365-F436-0BE43F0AFE86}"/>
          </ac:spMkLst>
        </pc:spChg>
        <pc:spChg chg="del">
          <ac:chgData name="Grace Dawson" userId="002580a6-a9f8-4d1a-b024-367734f66be4" providerId="ADAL" clId="{1C1D87D5-A332-4DC0-826E-4691A8D8AA8F}" dt="2023-10-04T11:32:46.803" v="1009"/>
          <ac:spMkLst>
            <pc:docMk/>
            <pc:sldMk cId="2307420405" sldId="304"/>
            <ac:spMk id="3" creationId="{7BC88B6A-35AE-8B43-9061-97B37ACF937C}"/>
          </ac:spMkLst>
        </pc:spChg>
        <pc:spChg chg="add">
          <ac:chgData name="Grace Dawson" userId="002580a6-a9f8-4d1a-b024-367734f66be4" providerId="ADAL" clId="{1C1D87D5-A332-4DC0-826E-4691A8D8AA8F}" dt="2023-10-04T11:33:15.796" v="1014" actId="26606"/>
          <ac:spMkLst>
            <pc:docMk/>
            <pc:sldMk cId="2307420405" sldId="304"/>
            <ac:spMk id="8" creationId="{9AA72BD9-2C5A-4EDC-931F-5AA08EACA0F3}"/>
          </ac:spMkLst>
        </pc:spChg>
        <pc:spChg chg="add">
          <ac:chgData name="Grace Dawson" userId="002580a6-a9f8-4d1a-b024-367734f66be4" providerId="ADAL" clId="{1C1D87D5-A332-4DC0-826E-4691A8D8AA8F}" dt="2023-10-04T11:33:15.796" v="1014" actId="26606"/>
          <ac:spMkLst>
            <pc:docMk/>
            <pc:sldMk cId="2307420405" sldId="304"/>
            <ac:spMk id="9" creationId="{DD3981AC-7B61-4947-BCF3-F7AA7FA385B9}"/>
          </ac:spMkLst>
        </pc:spChg>
        <pc:spChg chg="add del">
          <ac:chgData name="Grace Dawson" userId="002580a6-a9f8-4d1a-b024-367734f66be4" providerId="ADAL" clId="{1C1D87D5-A332-4DC0-826E-4691A8D8AA8F}" dt="2023-10-04T11:33:08.913" v="1012" actId="26606"/>
          <ac:spMkLst>
            <pc:docMk/>
            <pc:sldMk cId="2307420405" sldId="304"/>
            <ac:spMk id="10" creationId="{96C3AE3A-3086-4780-945B-F8B6BC11C590}"/>
          </ac:spMkLst>
        </pc:spChg>
        <pc:spChg chg="add">
          <ac:chgData name="Grace Dawson" userId="002580a6-a9f8-4d1a-b024-367734f66be4" providerId="ADAL" clId="{1C1D87D5-A332-4DC0-826E-4691A8D8AA8F}" dt="2023-10-04T11:33:15.796" v="1014" actId="26606"/>
          <ac:spMkLst>
            <pc:docMk/>
            <pc:sldMk cId="2307420405" sldId="304"/>
            <ac:spMk id="11" creationId="{55D4142C-5077-457F-A6AD-3FECFDB39685}"/>
          </ac:spMkLst>
        </pc:spChg>
        <pc:spChg chg="add">
          <ac:chgData name="Grace Dawson" userId="002580a6-a9f8-4d1a-b024-367734f66be4" providerId="ADAL" clId="{1C1D87D5-A332-4DC0-826E-4691A8D8AA8F}" dt="2023-10-04T11:33:15.796" v="1014" actId="26606"/>
          <ac:spMkLst>
            <pc:docMk/>
            <pc:sldMk cId="2307420405" sldId="304"/>
            <ac:spMk id="12" creationId="{7A5F0580-5EE9-419F-96EE-B6529EF6E7D0}"/>
          </ac:spMkLst>
        </pc:spChg>
        <pc:spChg chg="add del">
          <ac:chgData name="Grace Dawson" userId="002580a6-a9f8-4d1a-b024-367734f66be4" providerId="ADAL" clId="{1C1D87D5-A332-4DC0-826E-4691A8D8AA8F}" dt="2023-10-04T11:33:08.913" v="1012" actId="26606"/>
          <ac:spMkLst>
            <pc:docMk/>
            <pc:sldMk cId="2307420405" sldId="304"/>
            <ac:spMk id="13" creationId="{E8A8EAB8-D2FF-444D-B34B-7D32F106AD0E}"/>
          </ac:spMkLst>
        </pc:spChg>
        <pc:spChg chg="add mod">
          <ac:chgData name="Grace Dawson" userId="002580a6-a9f8-4d1a-b024-367734f66be4" providerId="ADAL" clId="{1C1D87D5-A332-4DC0-826E-4691A8D8AA8F}" dt="2023-10-04T11:58:49.261" v="1278" actId="27636"/>
          <ac:spMkLst>
            <pc:docMk/>
            <pc:sldMk cId="2307420405" sldId="304"/>
            <ac:spMk id="14" creationId="{9DD34C53-6B6A-00CE-B0BB-F95EC2318057}"/>
          </ac:spMkLst>
        </pc:spChg>
        <pc:picChg chg="add del mod">
          <ac:chgData name="Grace Dawson" userId="002580a6-a9f8-4d1a-b024-367734f66be4" providerId="ADAL" clId="{1C1D87D5-A332-4DC0-826E-4691A8D8AA8F}" dt="2023-10-04T11:33:10.422" v="1013" actId="478"/>
          <ac:picMkLst>
            <pc:docMk/>
            <pc:sldMk cId="2307420405" sldId="304"/>
            <ac:picMk id="5" creationId="{8326428A-B0B7-47B7-A390-8D1A085D1A1D}"/>
          </ac:picMkLst>
        </pc:picChg>
        <pc:picChg chg="add mod ord">
          <ac:chgData name="Grace Dawson" userId="002580a6-a9f8-4d1a-b024-367734f66be4" providerId="ADAL" clId="{1C1D87D5-A332-4DC0-826E-4691A8D8AA8F}" dt="2023-10-04T11:33:15.796" v="1014" actId="26606"/>
          <ac:picMkLst>
            <pc:docMk/>
            <pc:sldMk cId="2307420405" sldId="304"/>
            <ac:picMk id="6" creationId="{25E475C1-B221-6053-1237-1D4019F53EAA}"/>
          </ac:picMkLst>
        </pc:picChg>
        <pc:picChg chg="add mod">
          <ac:chgData name="Grace Dawson" userId="002580a6-a9f8-4d1a-b024-367734f66be4" providerId="ADAL" clId="{1C1D87D5-A332-4DC0-826E-4691A8D8AA8F}" dt="2023-10-04T11:33:35.607" v="1016" actId="1076"/>
          <ac:picMkLst>
            <pc:docMk/>
            <pc:sldMk cId="2307420405" sldId="304"/>
            <ac:picMk id="7" creationId="{82B70038-07BC-C4D7-066B-520D343D932F}"/>
          </ac:picMkLst>
        </pc:picChg>
        <pc:cxnChg chg="add del">
          <ac:chgData name="Grace Dawson" userId="002580a6-a9f8-4d1a-b024-367734f66be4" providerId="ADAL" clId="{1C1D87D5-A332-4DC0-826E-4691A8D8AA8F}" dt="2023-10-04T11:33:08.913" v="1012" actId="26606"/>
          <ac:cxnSpMkLst>
            <pc:docMk/>
            <pc:sldMk cId="2307420405" sldId="304"/>
            <ac:cxnSpMk id="15" creationId="{EEA38897-7BA3-4408-8083-3235339C4A60}"/>
          </ac:cxnSpMkLst>
        </pc:cxnChg>
        <pc:cxnChg chg="add del">
          <ac:chgData name="Grace Dawson" userId="002580a6-a9f8-4d1a-b024-367734f66be4" providerId="ADAL" clId="{1C1D87D5-A332-4DC0-826E-4691A8D8AA8F}" dt="2023-10-04T11:33:08.913" v="1012" actId="26606"/>
          <ac:cxnSpMkLst>
            <pc:docMk/>
            <pc:sldMk cId="2307420405" sldId="304"/>
            <ac:cxnSpMk id="17" creationId="{CA240C79-242E-4918-9F28-B101847D1CC6}"/>
          </ac:cxnSpMkLst>
        </pc:cxnChg>
        <pc:cxnChg chg="add del">
          <ac:chgData name="Grace Dawson" userId="002580a6-a9f8-4d1a-b024-367734f66be4" providerId="ADAL" clId="{1C1D87D5-A332-4DC0-826E-4691A8D8AA8F}" dt="2023-10-04T11:33:08.913" v="1012" actId="26606"/>
          <ac:cxnSpMkLst>
            <pc:docMk/>
            <pc:sldMk cId="2307420405" sldId="304"/>
            <ac:cxnSpMk id="19" creationId="{F11AD06B-AB20-4097-8606-5DA00DBACE88}"/>
          </ac:cxnSpMkLst>
        </pc:cxnChg>
      </pc:sldChg>
      <pc:sldChg chg="addSp delSp modSp new del mod ord">
        <pc:chgData name="Grace Dawson" userId="002580a6-a9f8-4d1a-b024-367734f66be4" providerId="ADAL" clId="{1C1D87D5-A332-4DC0-826E-4691A8D8AA8F}" dt="2023-10-04T11:30:30.108" v="1002" actId="2696"/>
        <pc:sldMkLst>
          <pc:docMk/>
          <pc:sldMk cId="1744730479" sldId="305"/>
        </pc:sldMkLst>
        <pc:spChg chg="del">
          <ac:chgData name="Grace Dawson" userId="002580a6-a9f8-4d1a-b024-367734f66be4" providerId="ADAL" clId="{1C1D87D5-A332-4DC0-826E-4691A8D8AA8F}" dt="2023-10-04T11:27:47.214" v="918" actId="478"/>
          <ac:spMkLst>
            <pc:docMk/>
            <pc:sldMk cId="1744730479" sldId="305"/>
            <ac:spMk id="2" creationId="{95156403-5B21-354A-2C0E-4C7A24ED4BDE}"/>
          </ac:spMkLst>
        </pc:spChg>
        <pc:spChg chg="del">
          <ac:chgData name="Grace Dawson" userId="002580a6-a9f8-4d1a-b024-367734f66be4" providerId="ADAL" clId="{1C1D87D5-A332-4DC0-826E-4691A8D8AA8F}" dt="2023-10-04T11:27:45.821" v="917" actId="478"/>
          <ac:spMkLst>
            <pc:docMk/>
            <pc:sldMk cId="1744730479" sldId="305"/>
            <ac:spMk id="3" creationId="{80682D2F-3B46-866B-EC82-BD94753EDD71}"/>
          </ac:spMkLst>
        </pc:spChg>
        <pc:picChg chg="add mod modCrop">
          <ac:chgData name="Grace Dawson" userId="002580a6-a9f8-4d1a-b024-367734f66be4" providerId="ADAL" clId="{1C1D87D5-A332-4DC0-826E-4691A8D8AA8F}" dt="2023-10-04T11:29:00.221" v="932" actId="1440"/>
          <ac:picMkLst>
            <pc:docMk/>
            <pc:sldMk cId="1744730479" sldId="305"/>
            <ac:picMk id="5" creationId="{F1A2F5E6-BCF5-DACA-24E1-9EF4F8C0BDA7}"/>
          </ac:picMkLst>
        </pc:picChg>
      </pc:sldChg>
      <pc:sldChg chg="new del">
        <pc:chgData name="Grace Dawson" userId="002580a6-a9f8-4d1a-b024-367734f66be4" providerId="ADAL" clId="{1C1D87D5-A332-4DC0-826E-4691A8D8AA8F}" dt="2023-10-04T11:27:40.108" v="915" actId="680"/>
        <pc:sldMkLst>
          <pc:docMk/>
          <pc:sldMk cId="3079165293" sldId="305"/>
        </pc:sldMkLst>
      </pc:sldChg>
      <pc:sldChg chg="addSp delSp modSp add mod">
        <pc:chgData name="Grace Dawson" userId="002580a6-a9f8-4d1a-b024-367734f66be4" providerId="ADAL" clId="{1C1D87D5-A332-4DC0-826E-4691A8D8AA8F}" dt="2023-10-04T11:30:38.461" v="1004" actId="14100"/>
        <pc:sldMkLst>
          <pc:docMk/>
          <pc:sldMk cId="1708444781" sldId="306"/>
        </pc:sldMkLst>
        <pc:spChg chg="mod">
          <ac:chgData name="Grace Dawson" userId="002580a6-a9f8-4d1a-b024-367734f66be4" providerId="ADAL" clId="{1C1D87D5-A332-4DC0-826E-4691A8D8AA8F}" dt="2023-10-04T11:30:00.422" v="989" actId="14100"/>
          <ac:spMkLst>
            <pc:docMk/>
            <pc:sldMk cId="1708444781" sldId="306"/>
            <ac:spMk id="2" creationId="{CB01B3E1-C7FF-8CBD-943E-8D8D80B08774}"/>
          </ac:spMkLst>
        </pc:spChg>
        <pc:spChg chg="del">
          <ac:chgData name="Grace Dawson" userId="002580a6-a9f8-4d1a-b024-367734f66be4" providerId="ADAL" clId="{1C1D87D5-A332-4DC0-826E-4691A8D8AA8F}" dt="2023-10-04T11:30:03.338" v="991" actId="478"/>
          <ac:spMkLst>
            <pc:docMk/>
            <pc:sldMk cId="1708444781" sldId="306"/>
            <ac:spMk id="14" creationId="{E90C6150-88C1-4A81-C55F-C1D5DB7B5518}"/>
          </ac:spMkLst>
        </pc:spChg>
        <pc:spChg chg="del">
          <ac:chgData name="Grace Dawson" userId="002580a6-a9f8-4d1a-b024-367734f66be4" providerId="ADAL" clId="{1C1D87D5-A332-4DC0-826E-4691A8D8AA8F}" dt="2023-10-04T11:30:04.940" v="992" actId="478"/>
          <ac:spMkLst>
            <pc:docMk/>
            <pc:sldMk cId="1708444781" sldId="306"/>
            <ac:spMk id="15" creationId="{0FACBB6C-CB40-7D42-E647-44432962F2C2}"/>
          </ac:spMkLst>
        </pc:spChg>
        <pc:spChg chg="del">
          <ac:chgData name="Grace Dawson" userId="002580a6-a9f8-4d1a-b024-367734f66be4" providerId="ADAL" clId="{1C1D87D5-A332-4DC0-826E-4691A8D8AA8F}" dt="2023-10-04T11:30:09.553" v="997" actId="478"/>
          <ac:spMkLst>
            <pc:docMk/>
            <pc:sldMk cId="1708444781" sldId="306"/>
            <ac:spMk id="16" creationId="{B676E4C2-20CB-A222-03B4-92A4102BDFEC}"/>
          </ac:spMkLst>
        </pc:spChg>
        <pc:spChg chg="del">
          <ac:chgData name="Grace Dawson" userId="002580a6-a9f8-4d1a-b024-367734f66be4" providerId="ADAL" clId="{1C1D87D5-A332-4DC0-826E-4691A8D8AA8F}" dt="2023-10-04T11:30:08.096" v="996" actId="478"/>
          <ac:spMkLst>
            <pc:docMk/>
            <pc:sldMk cId="1708444781" sldId="306"/>
            <ac:spMk id="18" creationId="{B1CE0DB4-DF9C-038E-0453-76EAD7562896}"/>
          </ac:spMkLst>
        </pc:spChg>
        <pc:picChg chg="del">
          <ac:chgData name="Grace Dawson" userId="002580a6-a9f8-4d1a-b024-367734f66be4" providerId="ADAL" clId="{1C1D87D5-A332-4DC0-826E-4691A8D8AA8F}" dt="2023-10-04T11:30:01.756" v="990" actId="478"/>
          <ac:picMkLst>
            <pc:docMk/>
            <pc:sldMk cId="1708444781" sldId="306"/>
            <ac:picMk id="3" creationId="{94CBEC45-37CF-C86B-4AFF-F3C4A5A1B3EC}"/>
          </ac:picMkLst>
        </pc:picChg>
        <pc:picChg chg="del">
          <ac:chgData name="Grace Dawson" userId="002580a6-a9f8-4d1a-b024-367734f66be4" providerId="ADAL" clId="{1C1D87D5-A332-4DC0-826E-4691A8D8AA8F}" dt="2023-10-04T11:30:05.522" v="993" actId="478"/>
          <ac:picMkLst>
            <pc:docMk/>
            <pc:sldMk cId="1708444781" sldId="306"/>
            <ac:picMk id="5" creationId="{7EC10FD9-7B89-9C1E-39BA-7542203925F2}"/>
          </ac:picMkLst>
        </pc:picChg>
        <pc:picChg chg="add mod">
          <ac:chgData name="Grace Dawson" userId="002580a6-a9f8-4d1a-b024-367734f66be4" providerId="ADAL" clId="{1C1D87D5-A332-4DC0-826E-4691A8D8AA8F}" dt="2023-10-04T11:30:38.461" v="1004" actId="14100"/>
          <ac:picMkLst>
            <pc:docMk/>
            <pc:sldMk cId="1708444781" sldId="306"/>
            <ac:picMk id="6" creationId="{8DF95BA4-26E5-7667-C12B-397481709C68}"/>
          </ac:picMkLst>
        </pc:picChg>
        <pc:picChg chg="del">
          <ac:chgData name="Grace Dawson" userId="002580a6-a9f8-4d1a-b024-367734f66be4" providerId="ADAL" clId="{1C1D87D5-A332-4DC0-826E-4691A8D8AA8F}" dt="2023-10-04T11:30:05.961" v="994" actId="478"/>
          <ac:picMkLst>
            <pc:docMk/>
            <pc:sldMk cId="1708444781" sldId="306"/>
            <ac:picMk id="7" creationId="{F5B4AEBE-8FCE-0E37-8749-FB181EA820F8}"/>
          </ac:picMkLst>
        </pc:picChg>
        <pc:picChg chg="del">
          <ac:chgData name="Grace Dawson" userId="002580a6-a9f8-4d1a-b024-367734f66be4" providerId="ADAL" clId="{1C1D87D5-A332-4DC0-826E-4691A8D8AA8F}" dt="2023-10-04T11:30:06.435" v="995" actId="478"/>
          <ac:picMkLst>
            <pc:docMk/>
            <pc:sldMk cId="1708444781" sldId="306"/>
            <ac:picMk id="9" creationId="{2313D65E-ACC5-E4BA-3DD4-D61AFA27CA09}"/>
          </ac:picMkLst>
        </pc:picChg>
      </pc:sldChg>
      <pc:sldChg chg="modSp add mod ord">
        <pc:chgData name="Grace Dawson" userId="002580a6-a9f8-4d1a-b024-367734f66be4" providerId="ADAL" clId="{1C1D87D5-A332-4DC0-826E-4691A8D8AA8F}" dt="2023-10-05T08:24:10.454" v="1428"/>
        <pc:sldMkLst>
          <pc:docMk/>
          <pc:sldMk cId="643490901" sldId="307"/>
        </pc:sldMkLst>
        <pc:spChg chg="mod">
          <ac:chgData name="Grace Dawson" userId="002580a6-a9f8-4d1a-b024-367734f66be4" providerId="ADAL" clId="{1C1D87D5-A332-4DC0-826E-4691A8D8AA8F}" dt="2023-10-05T08:15:31.744" v="1304" actId="20577"/>
          <ac:spMkLst>
            <pc:docMk/>
            <pc:sldMk cId="643490901" sldId="307"/>
            <ac:spMk id="2" creationId="{CD32F15C-2738-3365-F436-0BE43F0AFE86}"/>
          </ac:spMkLst>
        </pc:spChg>
        <pc:spChg chg="mod">
          <ac:chgData name="Grace Dawson" userId="002580a6-a9f8-4d1a-b024-367734f66be4" providerId="ADAL" clId="{1C1D87D5-A332-4DC0-826E-4691A8D8AA8F}" dt="2023-10-05T08:24:05.112" v="1426" actId="1076"/>
          <ac:spMkLst>
            <pc:docMk/>
            <pc:sldMk cId="643490901" sldId="307"/>
            <ac:spMk id="14" creationId="{9DD34C53-6B6A-00CE-B0BB-F95EC2318057}"/>
          </ac:spMkLst>
        </pc:spChg>
      </pc:sldChg>
      <pc:sldChg chg="modSp add mod">
        <pc:chgData name="Grace Dawson" userId="002580a6-a9f8-4d1a-b024-367734f66be4" providerId="ADAL" clId="{1C1D87D5-A332-4DC0-826E-4691A8D8AA8F}" dt="2023-10-05T08:37:01.140" v="1686" actId="14100"/>
        <pc:sldMkLst>
          <pc:docMk/>
          <pc:sldMk cId="544627029" sldId="308"/>
        </pc:sldMkLst>
        <pc:spChg chg="mod">
          <ac:chgData name="Grace Dawson" userId="002580a6-a9f8-4d1a-b024-367734f66be4" providerId="ADAL" clId="{1C1D87D5-A332-4DC0-826E-4691A8D8AA8F}" dt="2023-10-05T08:24:26.752" v="1496" actId="20577"/>
          <ac:spMkLst>
            <pc:docMk/>
            <pc:sldMk cId="544627029" sldId="308"/>
            <ac:spMk id="2" creationId="{CD32F15C-2738-3365-F436-0BE43F0AFE86}"/>
          </ac:spMkLst>
        </pc:spChg>
        <pc:spChg chg="mod">
          <ac:chgData name="Grace Dawson" userId="002580a6-a9f8-4d1a-b024-367734f66be4" providerId="ADAL" clId="{1C1D87D5-A332-4DC0-826E-4691A8D8AA8F}" dt="2023-10-05T08:37:01.140" v="1686" actId="14100"/>
          <ac:spMkLst>
            <pc:docMk/>
            <pc:sldMk cId="544627029" sldId="308"/>
            <ac:spMk id="14" creationId="{9DD34C53-6B6A-00CE-B0BB-F95EC2318057}"/>
          </ac:spMkLst>
        </pc:spChg>
      </pc:sldChg>
      <pc:sldChg chg="addSp delSp modSp add del mod">
        <pc:chgData name="Grace Dawson" userId="002580a6-a9f8-4d1a-b024-367734f66be4" providerId="ADAL" clId="{1C1D87D5-A332-4DC0-826E-4691A8D8AA8F}" dt="2023-10-05T08:27:55.164" v="1536" actId="2696"/>
        <pc:sldMkLst>
          <pc:docMk/>
          <pc:sldMk cId="2302695824" sldId="309"/>
        </pc:sldMkLst>
        <pc:spChg chg="mod">
          <ac:chgData name="Grace Dawson" userId="002580a6-a9f8-4d1a-b024-367734f66be4" providerId="ADAL" clId="{1C1D87D5-A332-4DC0-826E-4691A8D8AA8F}" dt="2023-10-05T08:26:47.097" v="1535" actId="26606"/>
          <ac:spMkLst>
            <pc:docMk/>
            <pc:sldMk cId="2302695824" sldId="309"/>
            <ac:spMk id="2" creationId="{CD32F15C-2738-3365-F436-0BE43F0AFE86}"/>
          </ac:spMkLst>
        </pc:spChg>
        <pc:spChg chg="add del mod">
          <ac:chgData name="Grace Dawson" userId="002580a6-a9f8-4d1a-b024-367734f66be4" providerId="ADAL" clId="{1C1D87D5-A332-4DC0-826E-4691A8D8AA8F}" dt="2023-10-05T08:24:59.359" v="1513" actId="478"/>
          <ac:spMkLst>
            <pc:docMk/>
            <pc:sldMk cId="2302695824" sldId="309"/>
            <ac:spMk id="4" creationId="{5C0BAFD1-342F-644F-C656-FE5C9E67E851}"/>
          </ac:spMkLst>
        </pc:spChg>
        <pc:spChg chg="add del">
          <ac:chgData name="Grace Dawson" userId="002580a6-a9f8-4d1a-b024-367734f66be4" providerId="ADAL" clId="{1C1D87D5-A332-4DC0-826E-4691A8D8AA8F}" dt="2023-10-05T08:26:47.097" v="1535" actId="26606"/>
          <ac:spMkLst>
            <pc:docMk/>
            <pc:sldMk cId="2302695824" sldId="309"/>
            <ac:spMk id="8" creationId="{9AA72BD9-2C5A-4EDC-931F-5AA08EACA0F3}"/>
          </ac:spMkLst>
        </pc:spChg>
        <pc:spChg chg="add del">
          <ac:chgData name="Grace Dawson" userId="002580a6-a9f8-4d1a-b024-367734f66be4" providerId="ADAL" clId="{1C1D87D5-A332-4DC0-826E-4691A8D8AA8F}" dt="2023-10-05T08:26:47.097" v="1535" actId="26606"/>
          <ac:spMkLst>
            <pc:docMk/>
            <pc:sldMk cId="2302695824" sldId="309"/>
            <ac:spMk id="9" creationId="{DD3981AC-7B61-4947-BCF3-F7AA7FA385B9}"/>
          </ac:spMkLst>
        </pc:spChg>
        <pc:spChg chg="add del">
          <ac:chgData name="Grace Dawson" userId="002580a6-a9f8-4d1a-b024-367734f66be4" providerId="ADAL" clId="{1C1D87D5-A332-4DC0-826E-4691A8D8AA8F}" dt="2023-10-05T08:26:47.097" v="1535" actId="26606"/>
          <ac:spMkLst>
            <pc:docMk/>
            <pc:sldMk cId="2302695824" sldId="309"/>
            <ac:spMk id="11" creationId="{55D4142C-5077-457F-A6AD-3FECFDB39685}"/>
          </ac:spMkLst>
        </pc:spChg>
        <pc:spChg chg="add del">
          <ac:chgData name="Grace Dawson" userId="002580a6-a9f8-4d1a-b024-367734f66be4" providerId="ADAL" clId="{1C1D87D5-A332-4DC0-826E-4691A8D8AA8F}" dt="2023-10-05T08:26:47.097" v="1535" actId="26606"/>
          <ac:spMkLst>
            <pc:docMk/>
            <pc:sldMk cId="2302695824" sldId="309"/>
            <ac:spMk id="12" creationId="{7A5F0580-5EE9-419F-96EE-B6529EF6E7D0}"/>
          </ac:spMkLst>
        </pc:spChg>
        <pc:spChg chg="del">
          <ac:chgData name="Grace Dawson" userId="002580a6-a9f8-4d1a-b024-367734f66be4" providerId="ADAL" clId="{1C1D87D5-A332-4DC0-826E-4691A8D8AA8F}" dt="2023-10-05T08:24:53.607" v="1512" actId="478"/>
          <ac:spMkLst>
            <pc:docMk/>
            <pc:sldMk cId="2302695824" sldId="309"/>
            <ac:spMk id="14" creationId="{9DD34C53-6B6A-00CE-B0BB-F95EC2318057}"/>
          </ac:spMkLst>
        </pc:spChg>
        <pc:spChg chg="add del">
          <ac:chgData name="Grace Dawson" userId="002580a6-a9f8-4d1a-b024-367734f66be4" providerId="ADAL" clId="{1C1D87D5-A332-4DC0-826E-4691A8D8AA8F}" dt="2023-10-05T08:26:47.097" v="1535" actId="26606"/>
          <ac:spMkLst>
            <pc:docMk/>
            <pc:sldMk cId="2302695824" sldId="309"/>
            <ac:spMk id="17" creationId="{FB5B0058-AF13-4859-B429-4EDDE2A26F7F}"/>
          </ac:spMkLst>
        </pc:spChg>
        <pc:spChg chg="add del">
          <ac:chgData name="Grace Dawson" userId="002580a6-a9f8-4d1a-b024-367734f66be4" providerId="ADAL" clId="{1C1D87D5-A332-4DC0-826E-4691A8D8AA8F}" dt="2023-10-05T08:26:47.097" v="1535" actId="26606"/>
          <ac:spMkLst>
            <pc:docMk/>
            <pc:sldMk cId="2302695824" sldId="309"/>
            <ac:spMk id="19" creationId="{0277405F-0B4F-4418-B773-1B38814125B6}"/>
          </ac:spMkLst>
        </pc:spChg>
        <pc:picChg chg="add mod ord modCrop">
          <ac:chgData name="Grace Dawson" userId="002580a6-a9f8-4d1a-b024-367734f66be4" providerId="ADAL" clId="{1C1D87D5-A332-4DC0-826E-4691A8D8AA8F}" dt="2023-10-05T08:26:47.097" v="1535" actId="26606"/>
          <ac:picMkLst>
            <pc:docMk/>
            <pc:sldMk cId="2302695824" sldId="309"/>
            <ac:picMk id="5" creationId="{D8EA0F50-B5F7-50F1-1496-C1D77A31B396}"/>
          </ac:picMkLst>
        </pc:picChg>
        <pc:picChg chg="del">
          <ac:chgData name="Grace Dawson" userId="002580a6-a9f8-4d1a-b024-367734f66be4" providerId="ADAL" clId="{1C1D87D5-A332-4DC0-826E-4691A8D8AA8F}" dt="2023-10-05T08:25:52.058" v="1521" actId="478"/>
          <ac:picMkLst>
            <pc:docMk/>
            <pc:sldMk cId="2302695824" sldId="309"/>
            <ac:picMk id="6" creationId="{25E475C1-B221-6053-1237-1D4019F53EAA}"/>
          </ac:picMkLst>
        </pc:picChg>
        <pc:picChg chg="mod ord">
          <ac:chgData name="Grace Dawson" userId="002580a6-a9f8-4d1a-b024-367734f66be4" providerId="ADAL" clId="{1C1D87D5-A332-4DC0-826E-4691A8D8AA8F}" dt="2023-10-05T08:26:47.097" v="1535" actId="26606"/>
          <ac:picMkLst>
            <pc:docMk/>
            <pc:sldMk cId="2302695824" sldId="309"/>
            <ac:picMk id="7" creationId="{82B70038-07BC-C4D7-066B-520D343D932F}"/>
          </ac:picMkLst>
        </pc:picChg>
        <pc:picChg chg="add mod">
          <ac:chgData name="Grace Dawson" userId="002580a6-a9f8-4d1a-b024-367734f66be4" providerId="ADAL" clId="{1C1D87D5-A332-4DC0-826E-4691A8D8AA8F}" dt="2023-10-05T08:26:47.097" v="1535" actId="26606"/>
          <ac:picMkLst>
            <pc:docMk/>
            <pc:sldMk cId="2302695824" sldId="309"/>
            <ac:picMk id="10" creationId="{C32CB0B6-4B31-C670-0337-A3B884A1722F}"/>
          </ac:picMkLst>
        </pc:picChg>
      </pc:sldChg>
      <pc:sldChg chg="modSp add mod ord">
        <pc:chgData name="Grace Dawson" userId="002580a6-a9f8-4d1a-b024-367734f66be4" providerId="ADAL" clId="{1C1D87D5-A332-4DC0-826E-4691A8D8AA8F}" dt="2023-10-16T10:06:53.877" v="2766" actId="27636"/>
        <pc:sldMkLst>
          <pc:docMk/>
          <pc:sldMk cId="3268905779" sldId="309"/>
        </pc:sldMkLst>
        <pc:spChg chg="mod">
          <ac:chgData name="Grace Dawson" userId="002580a6-a9f8-4d1a-b024-367734f66be4" providerId="ADAL" clId="{1C1D87D5-A332-4DC0-826E-4691A8D8AA8F}" dt="2023-10-05T08:48:19.588" v="1715" actId="1076"/>
          <ac:spMkLst>
            <pc:docMk/>
            <pc:sldMk cId="3268905779" sldId="309"/>
            <ac:spMk id="2" creationId="{CD32F15C-2738-3365-F436-0BE43F0AFE86}"/>
          </ac:spMkLst>
        </pc:spChg>
        <pc:spChg chg="mod">
          <ac:chgData name="Grace Dawson" userId="002580a6-a9f8-4d1a-b024-367734f66be4" providerId="ADAL" clId="{1C1D87D5-A332-4DC0-826E-4691A8D8AA8F}" dt="2023-10-16T10:06:53.877" v="2766" actId="27636"/>
          <ac:spMkLst>
            <pc:docMk/>
            <pc:sldMk cId="3268905779" sldId="309"/>
            <ac:spMk id="14" creationId="{9DD34C53-6B6A-00CE-B0BB-F95EC2318057}"/>
          </ac:spMkLst>
        </pc:spChg>
      </pc:sldChg>
      <pc:sldChg chg="addSp delSp modSp new mod setBg addAnim">
        <pc:chgData name="Grace Dawson" userId="002580a6-a9f8-4d1a-b024-367734f66be4" providerId="ADAL" clId="{1C1D87D5-A332-4DC0-826E-4691A8D8AA8F}" dt="2023-10-11T15:08:21.068" v="1921" actId="732"/>
        <pc:sldMkLst>
          <pc:docMk/>
          <pc:sldMk cId="229647455" sldId="310"/>
        </pc:sldMkLst>
        <pc:spChg chg="mod ord">
          <ac:chgData name="Grace Dawson" userId="002580a6-a9f8-4d1a-b024-367734f66be4" providerId="ADAL" clId="{1C1D87D5-A332-4DC0-826E-4691A8D8AA8F}" dt="2023-10-11T15:07:51.582" v="1915" actId="14100"/>
          <ac:spMkLst>
            <pc:docMk/>
            <pc:sldMk cId="229647455" sldId="310"/>
            <ac:spMk id="2" creationId="{4F7DE837-4186-6511-E85D-F64AC255E344}"/>
          </ac:spMkLst>
        </pc:spChg>
        <pc:spChg chg="del">
          <ac:chgData name="Grace Dawson" userId="002580a6-a9f8-4d1a-b024-367734f66be4" providerId="ADAL" clId="{1C1D87D5-A332-4DC0-826E-4691A8D8AA8F}" dt="2023-10-11T15:07:19.642" v="1905" actId="478"/>
          <ac:spMkLst>
            <pc:docMk/>
            <pc:sldMk cId="229647455" sldId="310"/>
            <ac:spMk id="3" creationId="{11CE2A00-D303-D1A5-5A77-0C03D140E5D3}"/>
          </ac:spMkLst>
        </pc:spChg>
        <pc:spChg chg="add">
          <ac:chgData name="Grace Dawson" userId="002580a6-a9f8-4d1a-b024-367734f66be4" providerId="ADAL" clId="{1C1D87D5-A332-4DC0-826E-4691A8D8AA8F}" dt="2023-10-11T15:07:36.044" v="1909" actId="26606"/>
          <ac:spMkLst>
            <pc:docMk/>
            <pc:sldMk cId="229647455" sldId="310"/>
            <ac:spMk id="10" creationId="{27BDFED6-6E33-4606-AFE2-886ADB1C018E}"/>
          </ac:spMkLst>
        </pc:spChg>
        <pc:spChg chg="add">
          <ac:chgData name="Grace Dawson" userId="002580a6-a9f8-4d1a-b024-367734f66be4" providerId="ADAL" clId="{1C1D87D5-A332-4DC0-826E-4691A8D8AA8F}" dt="2023-10-11T15:07:36.044" v="1909" actId="26606"/>
          <ac:spMkLst>
            <pc:docMk/>
            <pc:sldMk cId="229647455" sldId="310"/>
            <ac:spMk id="12" creationId="{890DEF05-784E-4B61-89E4-04C4ECF4E5A0}"/>
          </ac:spMkLst>
        </pc:spChg>
        <pc:picChg chg="add mod modCrop">
          <ac:chgData name="Grace Dawson" userId="002580a6-a9f8-4d1a-b024-367734f66be4" providerId="ADAL" clId="{1C1D87D5-A332-4DC0-826E-4691A8D8AA8F}" dt="2023-10-11T15:08:21.068" v="1921" actId="732"/>
          <ac:picMkLst>
            <pc:docMk/>
            <pc:sldMk cId="229647455" sldId="310"/>
            <ac:picMk id="4" creationId="{AE74CB30-4857-7CF0-5CF8-3FD310B97BA0}"/>
          </ac:picMkLst>
        </pc:picChg>
        <pc:picChg chg="add mod">
          <ac:chgData name="Grace Dawson" userId="002580a6-a9f8-4d1a-b024-367734f66be4" providerId="ADAL" clId="{1C1D87D5-A332-4DC0-826E-4691A8D8AA8F}" dt="2023-10-11T15:08:01.645" v="1917" actId="1076"/>
          <ac:picMkLst>
            <pc:docMk/>
            <pc:sldMk cId="229647455" sldId="310"/>
            <ac:picMk id="5" creationId="{452B5097-97A6-D2DC-2CB3-15219B9443BA}"/>
          </ac:picMkLst>
        </pc:picChg>
        <pc:cxnChg chg="add">
          <ac:chgData name="Grace Dawson" userId="002580a6-a9f8-4d1a-b024-367734f66be4" providerId="ADAL" clId="{1C1D87D5-A332-4DC0-826E-4691A8D8AA8F}" dt="2023-10-11T15:07:36.044" v="1909" actId="26606"/>
          <ac:cxnSpMkLst>
            <pc:docMk/>
            <pc:sldMk cId="229647455" sldId="310"/>
            <ac:cxnSpMk id="14" creationId="{C41BAEC7-F7B0-4224-8B18-8F74B7D87F0B}"/>
          </ac:cxnSpMkLst>
        </pc:cxnChg>
      </pc:sldChg>
      <pc:sldChg chg="addSp delSp modSp new mod ord setBg">
        <pc:chgData name="Grace Dawson" userId="002580a6-a9f8-4d1a-b024-367734f66be4" providerId="ADAL" clId="{1C1D87D5-A332-4DC0-826E-4691A8D8AA8F}" dt="2023-10-16T09:34:47.096" v="2529"/>
        <pc:sldMkLst>
          <pc:docMk/>
          <pc:sldMk cId="3548360597" sldId="311"/>
        </pc:sldMkLst>
        <pc:spChg chg="del">
          <ac:chgData name="Grace Dawson" userId="002580a6-a9f8-4d1a-b024-367734f66be4" providerId="ADAL" clId="{1C1D87D5-A332-4DC0-826E-4691A8D8AA8F}" dt="2023-10-11T15:08:52.435" v="1924" actId="478"/>
          <ac:spMkLst>
            <pc:docMk/>
            <pc:sldMk cId="3548360597" sldId="311"/>
            <ac:spMk id="2" creationId="{37185347-A501-5DC9-67B0-5A6EF5376323}"/>
          </ac:spMkLst>
        </pc:spChg>
        <pc:spChg chg="del">
          <ac:chgData name="Grace Dawson" userId="002580a6-a9f8-4d1a-b024-367734f66be4" providerId="ADAL" clId="{1C1D87D5-A332-4DC0-826E-4691A8D8AA8F}" dt="2023-10-11T15:08:51.414" v="1923" actId="478"/>
          <ac:spMkLst>
            <pc:docMk/>
            <pc:sldMk cId="3548360597" sldId="311"/>
            <ac:spMk id="3" creationId="{C541C044-9252-042C-B774-1EB23B7B6854}"/>
          </ac:spMkLst>
        </pc:spChg>
        <pc:spChg chg="add mod">
          <ac:chgData name="Grace Dawson" userId="002580a6-a9f8-4d1a-b024-367734f66be4" providerId="ADAL" clId="{1C1D87D5-A332-4DC0-826E-4691A8D8AA8F}" dt="2023-10-11T15:26:33.811" v="2012" actId="1076"/>
          <ac:spMkLst>
            <pc:docMk/>
            <pc:sldMk cId="3548360597" sldId="311"/>
            <ac:spMk id="6" creationId="{ED093930-9E57-3FED-17FD-0956EB6DDD61}"/>
          </ac:spMkLst>
        </pc:spChg>
        <pc:spChg chg="add">
          <ac:chgData name="Grace Dawson" userId="002580a6-a9f8-4d1a-b024-367734f66be4" providerId="ADAL" clId="{1C1D87D5-A332-4DC0-826E-4691A8D8AA8F}" dt="2023-10-11T15:11:26.954" v="1974" actId="26606"/>
          <ac:spMkLst>
            <pc:docMk/>
            <pc:sldMk cId="3548360597" sldId="311"/>
            <ac:spMk id="12" creationId="{E8A8EAB8-D2FF-444D-B34B-7D32F106AD0E}"/>
          </ac:spMkLst>
        </pc:spChg>
        <pc:spChg chg="add">
          <ac:chgData name="Grace Dawson" userId="002580a6-a9f8-4d1a-b024-367734f66be4" providerId="ADAL" clId="{1C1D87D5-A332-4DC0-826E-4691A8D8AA8F}" dt="2023-10-11T15:11:26.954" v="1974" actId="26606"/>
          <ac:spMkLst>
            <pc:docMk/>
            <pc:sldMk cId="3548360597" sldId="311"/>
            <ac:spMk id="14" creationId="{9DD005C1-8C51-42D6-9BEE-B9B83849743D}"/>
          </ac:spMkLst>
        </pc:spChg>
        <pc:spChg chg="add">
          <ac:chgData name="Grace Dawson" userId="002580a6-a9f8-4d1a-b024-367734f66be4" providerId="ADAL" clId="{1C1D87D5-A332-4DC0-826E-4691A8D8AA8F}" dt="2023-10-11T15:11:26.954" v="1974" actId="26606"/>
          <ac:spMkLst>
            <pc:docMk/>
            <pc:sldMk cId="3548360597" sldId="311"/>
            <ac:spMk id="16" creationId="{C61F2F60-14E3-4196-B7CE-175E46F04481}"/>
          </ac:spMkLst>
        </pc:spChg>
        <pc:picChg chg="add mod ord modCrop">
          <ac:chgData name="Grace Dawson" userId="002580a6-a9f8-4d1a-b024-367734f66be4" providerId="ADAL" clId="{1C1D87D5-A332-4DC0-826E-4691A8D8AA8F}" dt="2023-10-11T15:13:16.446" v="2007" actId="14100"/>
          <ac:picMkLst>
            <pc:docMk/>
            <pc:sldMk cId="3548360597" sldId="311"/>
            <ac:picMk id="5" creationId="{63A24939-ED24-7CF3-040D-53CCC0BA6CEF}"/>
          </ac:picMkLst>
        </pc:picChg>
        <pc:picChg chg="add del mod">
          <ac:chgData name="Grace Dawson" userId="002580a6-a9f8-4d1a-b024-367734f66be4" providerId="ADAL" clId="{1C1D87D5-A332-4DC0-826E-4691A8D8AA8F}" dt="2023-10-11T15:11:33.077" v="1975" actId="478"/>
          <ac:picMkLst>
            <pc:docMk/>
            <pc:sldMk cId="3548360597" sldId="311"/>
            <ac:picMk id="7" creationId="{B06468AC-1648-46D4-72F9-ABF9D11B3189}"/>
          </ac:picMkLst>
        </pc:picChg>
        <pc:picChg chg="add mod modCrop">
          <ac:chgData name="Grace Dawson" userId="002580a6-a9f8-4d1a-b024-367734f66be4" providerId="ADAL" clId="{1C1D87D5-A332-4DC0-826E-4691A8D8AA8F}" dt="2023-10-11T15:28:12.756" v="2024" actId="1076"/>
          <ac:picMkLst>
            <pc:docMk/>
            <pc:sldMk cId="3548360597" sldId="311"/>
            <ac:picMk id="9" creationId="{533FE0FA-64DD-0022-3098-70172A7BA599}"/>
          </ac:picMkLst>
        </pc:picChg>
        <pc:picChg chg="add mod modCrop">
          <ac:chgData name="Grace Dawson" userId="002580a6-a9f8-4d1a-b024-367734f66be4" providerId="ADAL" clId="{1C1D87D5-A332-4DC0-826E-4691A8D8AA8F}" dt="2023-10-11T15:28:04.703" v="2021" actId="14100"/>
          <ac:picMkLst>
            <pc:docMk/>
            <pc:sldMk cId="3548360597" sldId="311"/>
            <ac:picMk id="11" creationId="{E1DBC943-FD2A-AF8C-A987-13F2706F9770}"/>
          </ac:picMkLst>
        </pc:picChg>
      </pc:sldChg>
      <pc:sldChg chg="addSp delSp modSp new mod setBg">
        <pc:chgData name="Grace Dawson" userId="002580a6-a9f8-4d1a-b024-367734f66be4" providerId="ADAL" clId="{1C1D87D5-A332-4DC0-826E-4691A8D8AA8F}" dt="2023-10-16T09:02:15.488" v="2338" actId="1076"/>
        <pc:sldMkLst>
          <pc:docMk/>
          <pc:sldMk cId="4158588724" sldId="312"/>
        </pc:sldMkLst>
        <pc:spChg chg="mod">
          <ac:chgData name="Grace Dawson" userId="002580a6-a9f8-4d1a-b024-367734f66be4" providerId="ADAL" clId="{1C1D87D5-A332-4DC0-826E-4691A8D8AA8F}" dt="2023-10-16T09:00:22.565" v="2075" actId="1076"/>
          <ac:spMkLst>
            <pc:docMk/>
            <pc:sldMk cId="4158588724" sldId="312"/>
            <ac:spMk id="2" creationId="{FA7B3C65-96BF-F560-D099-610A08EA300B}"/>
          </ac:spMkLst>
        </pc:spChg>
        <pc:spChg chg="del mod">
          <ac:chgData name="Grace Dawson" userId="002580a6-a9f8-4d1a-b024-367734f66be4" providerId="ADAL" clId="{1C1D87D5-A332-4DC0-826E-4691A8D8AA8F}" dt="2023-10-16T08:57:03.107" v="2064" actId="478"/>
          <ac:spMkLst>
            <pc:docMk/>
            <pc:sldMk cId="4158588724" sldId="312"/>
            <ac:spMk id="3" creationId="{A767F8F8-8CC2-6F97-B101-FBC662B59F4B}"/>
          </ac:spMkLst>
        </pc:spChg>
        <pc:spChg chg="add mod">
          <ac:chgData name="Grace Dawson" userId="002580a6-a9f8-4d1a-b024-367734f66be4" providerId="ADAL" clId="{1C1D87D5-A332-4DC0-826E-4691A8D8AA8F}" dt="2023-10-16T09:02:15.488" v="2338" actId="1076"/>
          <ac:spMkLst>
            <pc:docMk/>
            <pc:sldMk cId="4158588724" sldId="312"/>
            <ac:spMk id="5" creationId="{824B38F9-78E5-BDEA-4E52-9A10DFD4436C}"/>
          </ac:spMkLst>
        </pc:spChg>
        <pc:spChg chg="add">
          <ac:chgData name="Grace Dawson" userId="002580a6-a9f8-4d1a-b024-367734f66be4" providerId="ADAL" clId="{1C1D87D5-A332-4DC0-826E-4691A8D8AA8F}" dt="2023-10-16T09:00:06.461" v="2065" actId="26606"/>
          <ac:spMkLst>
            <pc:docMk/>
            <pc:sldMk cId="4158588724" sldId="312"/>
            <ac:spMk id="9" creationId="{5F18414D-1626-4996-AACB-23D3DE45B03B}"/>
          </ac:spMkLst>
        </pc:spChg>
        <pc:spChg chg="add">
          <ac:chgData name="Grace Dawson" userId="002580a6-a9f8-4d1a-b024-367734f66be4" providerId="ADAL" clId="{1C1D87D5-A332-4DC0-826E-4691A8D8AA8F}" dt="2023-10-16T09:00:06.461" v="2065" actId="26606"/>
          <ac:spMkLst>
            <pc:docMk/>
            <pc:sldMk cId="4158588724" sldId="312"/>
            <ac:spMk id="13" creationId="{D84C2E9E-0B5D-4B5F-9A1F-70EBDCE39034}"/>
          </ac:spMkLst>
        </pc:spChg>
        <pc:picChg chg="add mod ord">
          <ac:chgData name="Grace Dawson" userId="002580a6-a9f8-4d1a-b024-367734f66be4" providerId="ADAL" clId="{1C1D87D5-A332-4DC0-826E-4691A8D8AA8F}" dt="2023-10-16T09:00:06.461" v="2065" actId="26606"/>
          <ac:picMkLst>
            <pc:docMk/>
            <pc:sldMk cId="4158588724" sldId="312"/>
            <ac:picMk id="4" creationId="{6F5869A9-7855-72FA-34D4-0E048C84C086}"/>
          </ac:picMkLst>
        </pc:picChg>
        <pc:cxnChg chg="add">
          <ac:chgData name="Grace Dawson" userId="002580a6-a9f8-4d1a-b024-367734f66be4" providerId="ADAL" clId="{1C1D87D5-A332-4DC0-826E-4691A8D8AA8F}" dt="2023-10-16T09:00:06.461" v="2065" actId="26606"/>
          <ac:cxnSpMkLst>
            <pc:docMk/>
            <pc:sldMk cId="4158588724" sldId="312"/>
            <ac:cxnSpMk id="11" creationId="{07A9243D-8FC3-4B36-874B-55906B03F484}"/>
          </ac:cxnSpMkLst>
        </pc:cxnChg>
      </pc:sldChg>
      <pc:sldChg chg="addSp delSp modSp new mod setBg setClrOvrMap">
        <pc:chgData name="Grace Dawson" userId="002580a6-a9f8-4d1a-b024-367734f66be4" providerId="ADAL" clId="{1C1D87D5-A332-4DC0-826E-4691A8D8AA8F}" dt="2023-10-16T09:36:13.276" v="2544" actId="115"/>
        <pc:sldMkLst>
          <pc:docMk/>
          <pc:sldMk cId="863963011" sldId="313"/>
        </pc:sldMkLst>
        <pc:spChg chg="mod">
          <ac:chgData name="Grace Dawson" userId="002580a6-a9f8-4d1a-b024-367734f66be4" providerId="ADAL" clId="{1C1D87D5-A332-4DC0-826E-4691A8D8AA8F}" dt="2023-10-16T09:36:13.276" v="2544" actId="115"/>
          <ac:spMkLst>
            <pc:docMk/>
            <pc:sldMk cId="863963011" sldId="313"/>
            <ac:spMk id="2" creationId="{3382F0CC-D3C4-B936-F77D-E30F108A4471}"/>
          </ac:spMkLst>
        </pc:spChg>
        <pc:spChg chg="mod">
          <ac:chgData name="Grace Dawson" userId="002580a6-a9f8-4d1a-b024-367734f66be4" providerId="ADAL" clId="{1C1D87D5-A332-4DC0-826E-4691A8D8AA8F}" dt="2023-10-16T09:35:42.302" v="2543" actId="20577"/>
          <ac:spMkLst>
            <pc:docMk/>
            <pc:sldMk cId="863963011" sldId="313"/>
            <ac:spMk id="3" creationId="{3C08E969-5381-1836-0953-9586DB2D11F1}"/>
          </ac:spMkLst>
        </pc:spChg>
        <pc:spChg chg="add del">
          <ac:chgData name="Grace Dawson" userId="002580a6-a9f8-4d1a-b024-367734f66be4" providerId="ADAL" clId="{1C1D87D5-A332-4DC0-826E-4691A8D8AA8F}" dt="2023-10-16T09:30:28.835" v="2515" actId="26606"/>
          <ac:spMkLst>
            <pc:docMk/>
            <pc:sldMk cId="863963011" sldId="313"/>
            <ac:spMk id="9" creationId="{9228552E-C8B1-4A80-8448-0787CE0FC704}"/>
          </ac:spMkLst>
        </pc:spChg>
        <pc:spChg chg="add">
          <ac:chgData name="Grace Dawson" userId="002580a6-a9f8-4d1a-b024-367734f66be4" providerId="ADAL" clId="{1C1D87D5-A332-4DC0-826E-4691A8D8AA8F}" dt="2023-10-16T09:30:28.846" v="2516" actId="26606"/>
          <ac:spMkLst>
            <pc:docMk/>
            <pc:sldMk cId="863963011" sldId="313"/>
            <ac:spMk id="11" creationId="{DD3981AC-7B61-4947-BCF3-F7AA7FA385B9}"/>
          </ac:spMkLst>
        </pc:spChg>
        <pc:spChg chg="add">
          <ac:chgData name="Grace Dawson" userId="002580a6-a9f8-4d1a-b024-367734f66be4" providerId="ADAL" clId="{1C1D87D5-A332-4DC0-826E-4691A8D8AA8F}" dt="2023-10-16T09:30:28.846" v="2516" actId="26606"/>
          <ac:spMkLst>
            <pc:docMk/>
            <pc:sldMk cId="863963011" sldId="313"/>
            <ac:spMk id="12" creationId="{9AA72BD9-2C5A-4EDC-931F-5AA08EACA0F3}"/>
          </ac:spMkLst>
        </pc:spChg>
        <pc:spChg chg="add">
          <ac:chgData name="Grace Dawson" userId="002580a6-a9f8-4d1a-b024-367734f66be4" providerId="ADAL" clId="{1C1D87D5-A332-4DC0-826E-4691A8D8AA8F}" dt="2023-10-16T09:30:28.846" v="2516" actId="26606"/>
          <ac:spMkLst>
            <pc:docMk/>
            <pc:sldMk cId="863963011" sldId="313"/>
            <ac:spMk id="13" creationId="{55D4142C-5077-457F-A6AD-3FECFDB39685}"/>
          </ac:spMkLst>
        </pc:spChg>
        <pc:spChg chg="add">
          <ac:chgData name="Grace Dawson" userId="002580a6-a9f8-4d1a-b024-367734f66be4" providerId="ADAL" clId="{1C1D87D5-A332-4DC0-826E-4691A8D8AA8F}" dt="2023-10-16T09:30:28.846" v="2516" actId="26606"/>
          <ac:spMkLst>
            <pc:docMk/>
            <pc:sldMk cId="863963011" sldId="313"/>
            <ac:spMk id="15" creationId="{7A5F0580-5EE9-419F-96EE-B6529EF6E7D0}"/>
          </ac:spMkLst>
        </pc:spChg>
        <pc:picChg chg="add mod ord">
          <ac:chgData name="Grace Dawson" userId="002580a6-a9f8-4d1a-b024-367734f66be4" providerId="ADAL" clId="{1C1D87D5-A332-4DC0-826E-4691A8D8AA8F}" dt="2023-10-16T09:30:28.846" v="2516" actId="26606"/>
          <ac:picMkLst>
            <pc:docMk/>
            <pc:sldMk cId="863963011" sldId="313"/>
            <ac:picMk id="4" creationId="{B2A857D4-F0A7-74B7-735E-749473F06566}"/>
          </ac:picMkLst>
        </pc:picChg>
      </pc:sldChg>
      <pc:sldChg chg="addSp delSp modSp new mod setBg">
        <pc:chgData name="Grace Dawson" userId="002580a6-a9f8-4d1a-b024-367734f66be4" providerId="ADAL" clId="{1C1D87D5-A332-4DC0-826E-4691A8D8AA8F}" dt="2023-10-16T10:00:09.785" v="2758" actId="26606"/>
        <pc:sldMkLst>
          <pc:docMk/>
          <pc:sldMk cId="1365715939" sldId="314"/>
        </pc:sldMkLst>
        <pc:spChg chg="mod">
          <ac:chgData name="Grace Dawson" userId="002580a6-a9f8-4d1a-b024-367734f66be4" providerId="ADAL" clId="{1C1D87D5-A332-4DC0-826E-4691A8D8AA8F}" dt="2023-10-16T10:00:09.785" v="2758" actId="26606"/>
          <ac:spMkLst>
            <pc:docMk/>
            <pc:sldMk cId="1365715939" sldId="314"/>
            <ac:spMk id="2" creationId="{62EFF770-A19C-9353-CC66-03A9861758D2}"/>
          </ac:spMkLst>
        </pc:spChg>
        <pc:spChg chg="mod">
          <ac:chgData name="Grace Dawson" userId="002580a6-a9f8-4d1a-b024-367734f66be4" providerId="ADAL" clId="{1C1D87D5-A332-4DC0-826E-4691A8D8AA8F}" dt="2023-10-16T10:00:09.785" v="2758" actId="26606"/>
          <ac:spMkLst>
            <pc:docMk/>
            <pc:sldMk cId="1365715939" sldId="314"/>
            <ac:spMk id="3" creationId="{96B18830-F82B-AD48-9DF2-8C5089E5F16F}"/>
          </ac:spMkLst>
        </pc:spChg>
        <pc:spChg chg="add del">
          <ac:chgData name="Grace Dawson" userId="002580a6-a9f8-4d1a-b024-367734f66be4" providerId="ADAL" clId="{1C1D87D5-A332-4DC0-826E-4691A8D8AA8F}" dt="2023-10-16T10:00:09.785" v="2758" actId="26606"/>
          <ac:spMkLst>
            <pc:docMk/>
            <pc:sldMk cId="1365715939" sldId="314"/>
            <ac:spMk id="10" creationId="{A7AE9375-4664-4DB2-922D-2782A6E439AC}"/>
          </ac:spMkLst>
        </pc:spChg>
        <pc:spChg chg="add del">
          <ac:chgData name="Grace Dawson" userId="002580a6-a9f8-4d1a-b024-367734f66be4" providerId="ADAL" clId="{1C1D87D5-A332-4DC0-826E-4691A8D8AA8F}" dt="2023-10-16T10:00:09.785" v="2758" actId="26606"/>
          <ac:spMkLst>
            <pc:docMk/>
            <pc:sldMk cId="1365715939" sldId="314"/>
            <ac:spMk id="19" creationId="{A7AE9375-4664-4DB2-922D-2782A6E439AC}"/>
          </ac:spMkLst>
        </pc:spChg>
        <pc:graphicFrameChg chg="add mod ord modGraphic">
          <ac:chgData name="Grace Dawson" userId="002580a6-a9f8-4d1a-b024-367734f66be4" providerId="ADAL" clId="{1C1D87D5-A332-4DC0-826E-4691A8D8AA8F}" dt="2023-10-16T10:00:09.785" v="2758" actId="26606"/>
          <ac:graphicFrameMkLst>
            <pc:docMk/>
            <pc:sldMk cId="1365715939" sldId="314"/>
            <ac:graphicFrameMk id="4" creationId="{63204790-CB1B-DDAE-4D31-EF9083F173C0}"/>
          </ac:graphicFrameMkLst>
        </pc:graphicFrameChg>
        <pc:picChg chg="add del mod ord">
          <ac:chgData name="Grace Dawson" userId="002580a6-a9f8-4d1a-b024-367734f66be4" providerId="ADAL" clId="{1C1D87D5-A332-4DC0-826E-4691A8D8AA8F}" dt="2023-10-16T09:57:08.493" v="2715" actId="478"/>
          <ac:picMkLst>
            <pc:docMk/>
            <pc:sldMk cId="1365715939" sldId="314"/>
            <ac:picMk id="5" creationId="{3BC8B035-08D4-D0B8-DD95-186E81C50BC7}"/>
          </ac:picMkLst>
        </pc:picChg>
        <pc:picChg chg="add mod">
          <ac:chgData name="Grace Dawson" userId="002580a6-a9f8-4d1a-b024-367734f66be4" providerId="ADAL" clId="{1C1D87D5-A332-4DC0-826E-4691A8D8AA8F}" dt="2023-10-16T10:00:09.785" v="2758" actId="26606"/>
          <ac:picMkLst>
            <pc:docMk/>
            <pc:sldMk cId="1365715939" sldId="314"/>
            <ac:picMk id="6" creationId="{9C848858-176B-772B-F7BF-85E9FB29FA27}"/>
          </ac:picMkLst>
        </pc:picChg>
        <pc:cxnChg chg="add del">
          <ac:chgData name="Grace Dawson" userId="002580a6-a9f8-4d1a-b024-367734f66be4" providerId="ADAL" clId="{1C1D87D5-A332-4DC0-826E-4691A8D8AA8F}" dt="2023-10-16T10:00:09.785" v="2758" actId="26606"/>
          <ac:cxnSpMkLst>
            <pc:docMk/>
            <pc:sldMk cId="1365715939" sldId="314"/>
            <ac:cxnSpMk id="12" creationId="{EE504C98-6397-41C1-A8D8-2D9C4ED307E0}"/>
          </ac:cxnSpMkLst>
        </pc:cxnChg>
        <pc:cxnChg chg="add del">
          <ac:chgData name="Grace Dawson" userId="002580a6-a9f8-4d1a-b024-367734f66be4" providerId="ADAL" clId="{1C1D87D5-A332-4DC0-826E-4691A8D8AA8F}" dt="2023-10-16T10:00:09.785" v="2758" actId="26606"/>
          <ac:cxnSpMkLst>
            <pc:docMk/>
            <pc:sldMk cId="1365715939" sldId="314"/>
            <ac:cxnSpMk id="14" creationId="{B7188D9B-1674-419B-A379-D1632A7EC3A2}"/>
          </ac:cxnSpMkLst>
        </pc:cxnChg>
        <pc:cxnChg chg="add del">
          <ac:chgData name="Grace Dawson" userId="002580a6-a9f8-4d1a-b024-367734f66be4" providerId="ADAL" clId="{1C1D87D5-A332-4DC0-826E-4691A8D8AA8F}" dt="2023-10-16T10:00:09.785" v="2758" actId="26606"/>
          <ac:cxnSpMkLst>
            <pc:docMk/>
            <pc:sldMk cId="1365715939" sldId="314"/>
            <ac:cxnSpMk id="21" creationId="{EE504C98-6397-41C1-A8D8-2D9C4ED307E0}"/>
          </ac:cxnSpMkLst>
        </pc:cxnChg>
        <pc:cxnChg chg="add del">
          <ac:chgData name="Grace Dawson" userId="002580a6-a9f8-4d1a-b024-367734f66be4" providerId="ADAL" clId="{1C1D87D5-A332-4DC0-826E-4691A8D8AA8F}" dt="2023-10-16T10:00:09.785" v="2758" actId="26606"/>
          <ac:cxnSpMkLst>
            <pc:docMk/>
            <pc:sldMk cId="1365715939" sldId="314"/>
            <ac:cxnSpMk id="23" creationId="{B7188D9B-1674-419B-A379-D1632A7EC3A2}"/>
          </ac:cxnSpMkLst>
        </pc:cxnChg>
      </pc:sldChg>
      <pc:sldMasterChg chg="del delSldLayout">
        <pc:chgData name="Grace Dawson" userId="002580a6-a9f8-4d1a-b024-367734f66be4" providerId="ADAL" clId="{1C1D87D5-A332-4DC0-826E-4691A8D8AA8F}" dt="2023-10-04T11:30:26.198" v="1001" actId="2696"/>
        <pc:sldMasterMkLst>
          <pc:docMk/>
          <pc:sldMasterMk cId="2729167418" sldId="2147483660"/>
        </pc:sldMasterMkLst>
        <pc:sldLayoutChg chg="del">
          <pc:chgData name="Grace Dawson" userId="002580a6-a9f8-4d1a-b024-367734f66be4" providerId="ADAL" clId="{1C1D87D5-A332-4DC0-826E-4691A8D8AA8F}" dt="2023-10-04T11:30:26.198" v="1001" actId="2696"/>
          <pc:sldLayoutMkLst>
            <pc:docMk/>
            <pc:sldMasterMk cId="2729167418" sldId="2147483660"/>
            <pc:sldLayoutMk cId="73442994" sldId="2147483661"/>
          </pc:sldLayoutMkLst>
        </pc:sldLayoutChg>
        <pc:sldLayoutChg chg="del">
          <pc:chgData name="Grace Dawson" userId="002580a6-a9f8-4d1a-b024-367734f66be4" providerId="ADAL" clId="{1C1D87D5-A332-4DC0-826E-4691A8D8AA8F}" dt="2023-10-04T11:30:26.198" v="1001" actId="2696"/>
          <pc:sldLayoutMkLst>
            <pc:docMk/>
            <pc:sldMasterMk cId="2729167418" sldId="2147483660"/>
            <pc:sldLayoutMk cId="3388791890" sldId="2147483662"/>
          </pc:sldLayoutMkLst>
        </pc:sldLayoutChg>
        <pc:sldLayoutChg chg="del">
          <pc:chgData name="Grace Dawson" userId="002580a6-a9f8-4d1a-b024-367734f66be4" providerId="ADAL" clId="{1C1D87D5-A332-4DC0-826E-4691A8D8AA8F}" dt="2023-10-04T11:30:26.198" v="1001" actId="2696"/>
          <pc:sldLayoutMkLst>
            <pc:docMk/>
            <pc:sldMasterMk cId="2729167418" sldId="2147483660"/>
            <pc:sldLayoutMk cId="626645818" sldId="2147483663"/>
          </pc:sldLayoutMkLst>
        </pc:sldLayoutChg>
        <pc:sldLayoutChg chg="del">
          <pc:chgData name="Grace Dawson" userId="002580a6-a9f8-4d1a-b024-367734f66be4" providerId="ADAL" clId="{1C1D87D5-A332-4DC0-826E-4691A8D8AA8F}" dt="2023-10-04T11:30:26.198" v="1001" actId="2696"/>
          <pc:sldLayoutMkLst>
            <pc:docMk/>
            <pc:sldMasterMk cId="2729167418" sldId="2147483660"/>
            <pc:sldLayoutMk cId="2921570235" sldId="2147483664"/>
          </pc:sldLayoutMkLst>
        </pc:sldLayoutChg>
        <pc:sldLayoutChg chg="del">
          <pc:chgData name="Grace Dawson" userId="002580a6-a9f8-4d1a-b024-367734f66be4" providerId="ADAL" clId="{1C1D87D5-A332-4DC0-826E-4691A8D8AA8F}" dt="2023-10-04T11:30:26.198" v="1001" actId="2696"/>
          <pc:sldLayoutMkLst>
            <pc:docMk/>
            <pc:sldMasterMk cId="2729167418" sldId="2147483660"/>
            <pc:sldLayoutMk cId="4247495223" sldId="2147483665"/>
          </pc:sldLayoutMkLst>
        </pc:sldLayoutChg>
        <pc:sldLayoutChg chg="del">
          <pc:chgData name="Grace Dawson" userId="002580a6-a9f8-4d1a-b024-367734f66be4" providerId="ADAL" clId="{1C1D87D5-A332-4DC0-826E-4691A8D8AA8F}" dt="2023-10-04T11:30:26.198" v="1001" actId="2696"/>
          <pc:sldLayoutMkLst>
            <pc:docMk/>
            <pc:sldMasterMk cId="2729167418" sldId="2147483660"/>
            <pc:sldLayoutMk cId="265355632" sldId="2147483666"/>
          </pc:sldLayoutMkLst>
        </pc:sldLayoutChg>
        <pc:sldLayoutChg chg="del">
          <pc:chgData name="Grace Dawson" userId="002580a6-a9f8-4d1a-b024-367734f66be4" providerId="ADAL" clId="{1C1D87D5-A332-4DC0-826E-4691A8D8AA8F}" dt="2023-10-04T11:30:26.198" v="1001" actId="2696"/>
          <pc:sldLayoutMkLst>
            <pc:docMk/>
            <pc:sldMasterMk cId="2729167418" sldId="2147483660"/>
            <pc:sldLayoutMk cId="3396867941" sldId="2147483667"/>
          </pc:sldLayoutMkLst>
        </pc:sldLayoutChg>
        <pc:sldLayoutChg chg="del">
          <pc:chgData name="Grace Dawson" userId="002580a6-a9f8-4d1a-b024-367734f66be4" providerId="ADAL" clId="{1C1D87D5-A332-4DC0-826E-4691A8D8AA8F}" dt="2023-10-04T11:30:26.198" v="1001" actId="2696"/>
          <pc:sldLayoutMkLst>
            <pc:docMk/>
            <pc:sldMasterMk cId="2729167418" sldId="2147483660"/>
            <pc:sldLayoutMk cId="3940762744" sldId="2147483668"/>
          </pc:sldLayoutMkLst>
        </pc:sldLayoutChg>
        <pc:sldLayoutChg chg="del">
          <pc:chgData name="Grace Dawson" userId="002580a6-a9f8-4d1a-b024-367734f66be4" providerId="ADAL" clId="{1C1D87D5-A332-4DC0-826E-4691A8D8AA8F}" dt="2023-10-04T11:30:26.198" v="1001" actId="2696"/>
          <pc:sldLayoutMkLst>
            <pc:docMk/>
            <pc:sldMasterMk cId="2729167418" sldId="2147483660"/>
            <pc:sldLayoutMk cId="3652498116" sldId="2147483669"/>
          </pc:sldLayoutMkLst>
        </pc:sldLayoutChg>
        <pc:sldLayoutChg chg="del">
          <pc:chgData name="Grace Dawson" userId="002580a6-a9f8-4d1a-b024-367734f66be4" providerId="ADAL" clId="{1C1D87D5-A332-4DC0-826E-4691A8D8AA8F}" dt="2023-10-04T11:30:26.198" v="1001" actId="2696"/>
          <pc:sldLayoutMkLst>
            <pc:docMk/>
            <pc:sldMasterMk cId="2729167418" sldId="2147483660"/>
            <pc:sldLayoutMk cId="3991628320" sldId="2147483670"/>
          </pc:sldLayoutMkLst>
        </pc:sldLayoutChg>
        <pc:sldLayoutChg chg="del">
          <pc:chgData name="Grace Dawson" userId="002580a6-a9f8-4d1a-b024-367734f66be4" providerId="ADAL" clId="{1C1D87D5-A332-4DC0-826E-4691A8D8AA8F}" dt="2023-10-04T11:30:26.198" v="1001" actId="2696"/>
          <pc:sldLayoutMkLst>
            <pc:docMk/>
            <pc:sldMasterMk cId="2729167418" sldId="2147483660"/>
            <pc:sldLayoutMk cId="610171623" sldId="2147483671"/>
          </pc:sldLayoutMkLst>
        </pc:sldLayoutChg>
        <pc:sldLayoutChg chg="del">
          <pc:chgData name="Grace Dawson" userId="002580a6-a9f8-4d1a-b024-367734f66be4" providerId="ADAL" clId="{1C1D87D5-A332-4DC0-826E-4691A8D8AA8F}" dt="2023-10-04T11:30:26.198" v="1001" actId="2696"/>
          <pc:sldLayoutMkLst>
            <pc:docMk/>
            <pc:sldMasterMk cId="2729167418" sldId="2147483660"/>
            <pc:sldLayoutMk cId="2929006998" sldId="214748367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BA636-9D42-E122-7F8D-3D6D06094D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A23A3C-4F49-4C3A-CF53-36B0599EE3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156712-63AA-CCB4-E368-6C28C3E8AA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9A3D7-6248-4DDF-B226-B10D96C4D11D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AC7C-3015-82EF-638C-ED57E4AB3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72633A-D3F5-BB42-73EC-4F9AC4A8F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EB32F-E7D6-4399-A48D-F9FDB404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409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F4540-EB57-67F9-90F9-2C6CB4361D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F9907-70C1-E19E-52AC-B9599CA084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1F1F11-4B55-7ADF-8729-E2A673CA56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9A3D7-6248-4DDF-B226-B10D96C4D11D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832EA-BB99-071B-91D7-6F48A2FB35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48639-BF80-0B37-C97A-F42EA5789E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EB32F-E7D6-4399-A48D-F9FDB404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941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17162-2676-36E7-D466-2C8C6AB1B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A2D166-B50D-4BD0-DA88-869B7691E4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C2B88F-7E2A-BFC6-2CBB-170C18743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9A3D7-6248-4DDF-B226-B10D96C4D11D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96F16E-2319-8C9A-46BC-DC37D5B469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58A8AD-949A-9001-0D3D-C69BFD23A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EB32F-E7D6-4399-A48D-F9FDB404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88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D12CD-47BC-E67D-7044-62897C0F3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AA86FA-4E22-2445-788D-E0919C4268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DFDB0F-C0A3-B5AE-A15D-559D16E97C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FD9207-24DF-7132-A0BB-F2256DFD6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9A3D7-6248-4DDF-B226-B10D96C4D11D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CF1390-9BAB-5215-41F7-E24BE5CB1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16D4D5-B0B2-2F3F-E531-046997C3F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EB32F-E7D6-4399-A48D-F9FDB404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8781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D0892-247F-F971-581C-989CEA86B2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893695-DB16-6C49-119B-3B36A4633A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366AA8-A063-3E3B-D614-3F4E6E4E12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4A3BB6-3159-EDD1-E7DA-B326859D22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5FA983-44AF-C42B-5865-50329B4157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9C59A65-24E1-9256-7FC1-0101D19D1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9A3D7-6248-4DDF-B226-B10D96C4D11D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6A98BF-E7D2-191E-4C69-D50BF7235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FE889E-4DB1-3EB1-2432-C9B68E074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EB32F-E7D6-4399-A48D-F9FDB404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485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AC818-A600-A80E-08CA-B1E14D8D5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355042-97A8-EDAA-C7EA-3F9096138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9A3D7-6248-4DDF-B226-B10D96C4D11D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11B62E-4397-EFEB-2506-5A04D568F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B4238F-B28C-419F-0196-EF54DD858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EB32F-E7D6-4399-A48D-F9FDB404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05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43E9A-09D3-1959-FF4C-141D0924E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9A3D7-6248-4DDF-B226-B10D96C4D11D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AC33EA-29EF-BA87-06B3-D077B55816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539E3F-4F63-F0A6-0C8A-1D2A90184E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EB32F-E7D6-4399-A48D-F9FDB404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545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D8C98-F6F8-95F0-54E5-7A3C99EA1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C714C-E486-6CB4-C778-17248AACC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F0BE21-42D8-EE15-2108-1786ED2E7B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58BF14-3DEB-121C-0AEC-B0B1C9A61F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9A3D7-6248-4DDF-B226-B10D96C4D11D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DE2167-8AB7-72FE-99FA-131B7F61E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495E65-0787-72BA-ADB6-C20B4E90B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EB32F-E7D6-4399-A48D-F9FDB404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085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D4BEE-D3B0-E1D4-6686-707F98034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3A8949F-31C2-1A7F-9963-915C60D619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AAE67F-BF22-20EB-CA31-3C62D12BED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A9A1BA-51B7-5CB3-F929-A04F64C57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9A3D7-6248-4DDF-B226-B10D96C4D11D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D3D0FF-DB29-B8BD-5F70-E97AFF34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62C332-FD14-C3F8-2B14-55FE711A4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EB32F-E7D6-4399-A48D-F9FDB404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928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01E08-BCB0-2E46-9415-136B08B570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7AC6B0-F5F6-F002-A95B-D6DA3994BC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EA4531-D0DA-EA08-8E1B-60BC5A1B0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9A3D7-6248-4DDF-B226-B10D96C4D11D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EAFD72-D801-29F9-170D-1488C85833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ABEB86-C62B-4AB3-A9AB-9539A55E4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EB32F-E7D6-4399-A48D-F9FDB404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4166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E21BD23-9142-8A9B-3D2F-3FAF1D6553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6A3567-E58A-F34D-51C9-9314434217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D1A0A0-57E3-725D-EF67-77B2D01F08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9A3D7-6248-4DDF-B226-B10D96C4D11D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FEB8B5-3BEA-7ED4-7979-C811463D3E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05EFEA-E6E6-27C5-F805-EA06B6BEB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EB32F-E7D6-4399-A48D-F9FDB404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666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AD9A9A-49CF-3C6B-D06E-CC23A4B89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4DB6F4-C52C-5533-3D36-27956E4C55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98BBC3-85A6-20E5-FD55-E7234F3FF0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9A3D7-6248-4DDF-B226-B10D96C4D11D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D16432-C1A0-80E6-6712-DBECD9ABCE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6ACA30-A78C-9DC0-4F38-B6E9D8BEC2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EEB32F-E7D6-4399-A48D-F9FDB404C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03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6C60D5D-A7C9-CE18-2FF5-52C23B54A03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51" r="-1" b="22277"/>
          <a:stretch/>
        </p:blipFill>
        <p:spPr>
          <a:xfrm>
            <a:off x="4547937" y="-5"/>
            <a:ext cx="7644062" cy="36814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F60D344-4999-D0DC-55FF-F6F55B1509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266" r="-1" b="1781"/>
          <a:stretch/>
        </p:blipFill>
        <p:spPr>
          <a:xfrm>
            <a:off x="4547919" y="3681401"/>
            <a:ext cx="7644081" cy="317660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2C07B3-B685-6F00-2C84-7BFF5C0C33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15219"/>
            <a:ext cx="5395912" cy="2387600"/>
          </a:xfrm>
        </p:spPr>
        <p:txBody>
          <a:bodyPr>
            <a:normAutofit/>
          </a:bodyPr>
          <a:lstStyle/>
          <a:p>
            <a:pPr algn="l"/>
            <a:r>
              <a:rPr lang="en-GB" sz="4600" b="1">
                <a:solidFill>
                  <a:schemeClr val="bg1"/>
                </a:solidFill>
              </a:rPr>
              <a:t>Level 4 Ordnance Munitions and Explosives Technician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EC2BE4-6A63-3954-4BA6-45627073F1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902075"/>
            <a:ext cx="3509865" cy="1332397"/>
          </a:xfrm>
        </p:spPr>
        <p:txBody>
          <a:bodyPr>
            <a:normAutofit/>
          </a:bodyPr>
          <a:lstStyle/>
          <a:p>
            <a:pPr algn="l"/>
            <a:r>
              <a:rPr lang="en-GB" sz="2800" b="1" dirty="0">
                <a:solidFill>
                  <a:schemeClr val="bg1"/>
                </a:solidFill>
              </a:rPr>
              <a:t>Introduction into </a:t>
            </a:r>
          </a:p>
          <a:p>
            <a:pPr algn="l"/>
            <a:r>
              <a:rPr lang="en-GB" sz="2800" b="1" dirty="0">
                <a:solidFill>
                  <a:schemeClr val="bg1"/>
                </a:solidFill>
              </a:rPr>
              <a:t>End-Point Assessment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0723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F18414D-1626-4996-AACB-23D3DE45B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7B3C65-96BF-F560-D099-610A08EA3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479" y="1506950"/>
            <a:ext cx="4792391" cy="15085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is End-Point Assessment?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7A9243D-8FC3-4B36-874B-55906B03F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" y="3209925"/>
            <a:ext cx="60959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6F5869A9-7855-72FA-34D4-0E048C84C0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7472" y="2261213"/>
            <a:ext cx="4718321" cy="233556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84C2E9E-0B5D-4B5F-9A1F-70EBDCE39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4B38F9-78E5-BDEA-4E52-9A10DFD4436C}"/>
              </a:ext>
            </a:extLst>
          </p:cNvPr>
          <p:cNvSpPr txBox="1"/>
          <p:nvPr/>
        </p:nvSpPr>
        <p:spPr>
          <a:xfrm>
            <a:off x="357479" y="3504644"/>
            <a:ext cx="671958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The final stage of your apprenticeship</a:t>
            </a:r>
          </a:p>
          <a:p>
            <a:endParaRPr lang="en-GB" sz="8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Assessment of competency against the Knowledge, Skills and Behaviours of the apprenticeship</a:t>
            </a:r>
          </a:p>
          <a:p>
            <a:endParaRPr lang="en-GB" sz="8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Once successfully completed, you will be awarded your apprenticeship certificate and qualification</a:t>
            </a:r>
          </a:p>
        </p:txBody>
      </p:sp>
    </p:spTree>
    <p:extLst>
      <p:ext uri="{BB962C8B-B14F-4D97-AF65-F5344CB8AC3E}">
        <p14:creationId xmlns:p14="http://schemas.microsoft.com/office/powerpoint/2010/main" val="4158588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B8BFF4-93DB-5C0E-19E2-E195F7F98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About ELS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0EA109C2-25F5-3EEE-5D61-7B29FA90B137}"/>
              </a:ext>
            </a:extLst>
          </p:cNvPr>
          <p:cNvSpPr txBox="1"/>
          <p:nvPr/>
        </p:nvSpPr>
        <p:spPr>
          <a:xfrm>
            <a:off x="897769" y="1909192"/>
            <a:ext cx="4586513" cy="36477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End-Point Assessment Organisation (EPAO) since 2020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Ofqual approved since 2022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Approved to assess over 30 different apprenticeship standards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Cover multiple industry sectors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74C686D-ADC8-F427-6724-A04BF6B9A3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25453" y="2026530"/>
            <a:ext cx="5666547" cy="2804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109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01B3E1-C7FF-8CBD-943E-8D8D80B08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599" y="643281"/>
            <a:ext cx="7725424" cy="829161"/>
          </a:xfrm>
        </p:spPr>
        <p:txBody>
          <a:bodyPr anchor="b"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Meet the team – Assessors / IQA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" y="2026340"/>
            <a:ext cx="5446702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7563FA9-0C23-8594-0A7F-EE1D4E7F9B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113" y="2338807"/>
            <a:ext cx="2949511" cy="29718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60615F2-20E6-8203-17B5-76420A7FBE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0832" y="2338807"/>
            <a:ext cx="2949511" cy="29718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23FBDDE-A337-F93A-3F82-54167E04DB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328" y="2338807"/>
            <a:ext cx="2971800" cy="2971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058AF09-CAB5-4EF6-A0F5-7EE4B682EB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898" y="272076"/>
            <a:ext cx="2971800" cy="1473753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7188D9B-1674-419B-A379-D1632A7EC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29053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B7D5323-C862-9897-E273-3D15F32FCDA8}"/>
              </a:ext>
            </a:extLst>
          </p:cNvPr>
          <p:cNvSpPr txBox="1"/>
          <p:nvPr/>
        </p:nvSpPr>
        <p:spPr>
          <a:xfrm>
            <a:off x="1166070" y="5532404"/>
            <a:ext cx="2139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Brad Lawrence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0EA44A2-07DC-C2F1-E02F-514205F044BB}"/>
              </a:ext>
            </a:extLst>
          </p:cNvPr>
          <p:cNvSpPr txBox="1"/>
          <p:nvPr/>
        </p:nvSpPr>
        <p:spPr>
          <a:xfrm>
            <a:off x="4679941" y="5536732"/>
            <a:ext cx="26386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David ‘Taff’ George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AE1C119-86AF-1AD2-893F-4954D154E492}"/>
              </a:ext>
            </a:extLst>
          </p:cNvPr>
          <p:cNvSpPr txBox="1"/>
          <p:nvPr/>
        </p:nvSpPr>
        <p:spPr>
          <a:xfrm>
            <a:off x="8396520" y="5532403"/>
            <a:ext cx="28181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James (Jim) Convery</a:t>
            </a:r>
          </a:p>
        </p:txBody>
      </p:sp>
    </p:spTree>
    <p:extLst>
      <p:ext uri="{BB962C8B-B14F-4D97-AF65-F5344CB8AC3E}">
        <p14:creationId xmlns:p14="http://schemas.microsoft.com/office/powerpoint/2010/main" val="1702682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01B3E1-C7FF-8CBD-943E-8D8D80B08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599" y="643281"/>
            <a:ext cx="7282326" cy="829161"/>
          </a:xfrm>
        </p:spPr>
        <p:txBody>
          <a:bodyPr anchor="b"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Meet the team – EPA Coordinators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" y="2026340"/>
            <a:ext cx="5446702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E058AF09-CAB5-4EF6-A0F5-7EE4B682EB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82898" y="272076"/>
            <a:ext cx="2971800" cy="1473753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7188D9B-1674-419B-A379-D1632A7EC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29053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94CBEC45-37CF-C86B-4AFF-F3C4A5A1B3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62" y="2404128"/>
            <a:ext cx="2316681" cy="233497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EC10FD9-7B89-9C1E-39BA-7542203925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7432" y="2404128"/>
            <a:ext cx="2322777" cy="23349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5B4AEBE-8FCE-0E37-8749-FB181EA820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5999" y="2404128"/>
            <a:ext cx="2322777" cy="23349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313D65E-ACC5-E4BA-3DD4-D61AFA27CA0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07409" y="2404128"/>
            <a:ext cx="2322777" cy="233497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90C6150-88C1-4A81-C55F-C1D5DB7B5518}"/>
              </a:ext>
            </a:extLst>
          </p:cNvPr>
          <p:cNvSpPr txBox="1"/>
          <p:nvPr/>
        </p:nvSpPr>
        <p:spPr>
          <a:xfrm>
            <a:off x="1020647" y="4932219"/>
            <a:ext cx="1619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Ethan Jeffrey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FACBB6C-CB40-7D42-E647-44432962F2C2}"/>
              </a:ext>
            </a:extLst>
          </p:cNvPr>
          <p:cNvSpPr txBox="1"/>
          <p:nvPr/>
        </p:nvSpPr>
        <p:spPr>
          <a:xfrm>
            <a:off x="3718572" y="4932219"/>
            <a:ext cx="172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Grace Dawson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676E4C2-20CB-A222-03B4-92A4102BDFEC}"/>
              </a:ext>
            </a:extLst>
          </p:cNvPr>
          <p:cNvSpPr txBox="1"/>
          <p:nvPr/>
        </p:nvSpPr>
        <p:spPr>
          <a:xfrm>
            <a:off x="6524855" y="4932219"/>
            <a:ext cx="172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Hasan Bahar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1CE0DB4-DF9C-038E-0453-76EAD7562896}"/>
              </a:ext>
            </a:extLst>
          </p:cNvPr>
          <p:cNvSpPr txBox="1"/>
          <p:nvPr/>
        </p:nvSpPr>
        <p:spPr>
          <a:xfrm>
            <a:off x="9446055" y="4932219"/>
            <a:ext cx="1355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Rosie Gould</a:t>
            </a:r>
          </a:p>
        </p:txBody>
      </p:sp>
    </p:spTree>
    <p:extLst>
      <p:ext uri="{BB962C8B-B14F-4D97-AF65-F5344CB8AC3E}">
        <p14:creationId xmlns:p14="http://schemas.microsoft.com/office/powerpoint/2010/main" val="1388833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01B3E1-C7FF-8CBD-943E-8D8D80B08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599" y="643281"/>
            <a:ext cx="6418260" cy="829161"/>
          </a:xfrm>
        </p:spPr>
        <p:txBody>
          <a:bodyPr anchor="b"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L4 OMET EPA Timeline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" y="2026340"/>
            <a:ext cx="5446702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E058AF09-CAB5-4EF6-A0F5-7EE4B682EB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82898" y="272076"/>
            <a:ext cx="2971800" cy="1473753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7188D9B-1674-419B-A379-D1632A7EC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29053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8DF95BA4-26E5-7667-C12B-397481709C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966" y="2224783"/>
            <a:ext cx="11241321" cy="4176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4447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12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25E475C1-B221-6053-1237-1D4019F53E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53" r="8011" b="6040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9" name="Rectangle 14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32F15C-2738-3365-F436-0BE43F0AF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3" y="1339346"/>
            <a:ext cx="5576701" cy="686212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Portfolio of Evidence</a:t>
            </a:r>
          </a:p>
        </p:txBody>
      </p:sp>
      <p:sp>
        <p:nvSpPr>
          <p:cNvPr id="11" name="Rectangle 16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Content Placeholder 9">
            <a:extLst>
              <a:ext uri="{FF2B5EF4-FFF2-40B4-BE49-F238E27FC236}">
                <a16:creationId xmlns:a16="http://schemas.microsoft.com/office/drawing/2014/main" id="{9DD34C53-6B6A-00CE-B0BB-F95EC2318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3" y="2870546"/>
            <a:ext cx="5425699" cy="2611533"/>
          </a:xfrm>
        </p:spPr>
        <p:txBody>
          <a:bodyPr anchor="t">
            <a:normAutofit fontScale="85000" lnSpcReduction="10000"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12 – 15 pieces of evidence </a:t>
            </a:r>
          </a:p>
          <a:p>
            <a:pPr marL="0" indent="0">
              <a:buNone/>
            </a:pPr>
            <a:endParaRPr lang="en-US" sz="1900" dirty="0">
              <a:solidFill>
                <a:schemeClr val="bg1"/>
              </a:solidFill>
            </a:endParaRPr>
          </a:p>
          <a:p>
            <a:r>
              <a:rPr lang="en-US" sz="3200" dirty="0">
                <a:solidFill>
                  <a:schemeClr val="bg1"/>
                </a:solidFill>
              </a:rPr>
              <a:t>Underpins Interview – apprentices are encouraged to reference their portfolio evidence in support of the answers they provide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 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B70038-07BC-C4D7-066B-520D343D93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2968" y="5696620"/>
            <a:ext cx="1639966" cy="816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905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093930-9E57-3FED-17FD-0956EB6DDD61}"/>
              </a:ext>
            </a:extLst>
          </p:cNvPr>
          <p:cNvSpPr txBox="1"/>
          <p:nvPr/>
        </p:nvSpPr>
        <p:spPr>
          <a:xfrm>
            <a:off x="2756021" y="438589"/>
            <a:ext cx="6495876" cy="10282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Portfolio Support Guide and Tracker</a:t>
            </a: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63A24939-ED24-7CF3-040D-53CCC0BA6C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4" t="15422" r="44976" b="8203"/>
          <a:stretch/>
        </p:blipFill>
        <p:spPr>
          <a:xfrm>
            <a:off x="761653" y="1368123"/>
            <a:ext cx="5242306" cy="244772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61F2F60-14E3-4196-B7CE-175E46F04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2461" y="1159669"/>
            <a:ext cx="10987078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33FE0FA-64DD-0022-3098-70172A7BA59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96" t="12627" r="46122" b="57900"/>
          <a:stretch/>
        </p:blipFill>
        <p:spPr>
          <a:xfrm>
            <a:off x="3029593" y="4147716"/>
            <a:ext cx="6132813" cy="115170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1DBC943-FD2A-AF8C-A987-13F2706F977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026" t="23805" r="52703" b="22351"/>
          <a:stretch/>
        </p:blipFill>
        <p:spPr>
          <a:xfrm>
            <a:off x="6180381" y="1368123"/>
            <a:ext cx="5155041" cy="2447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3605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069DF9-587B-F248-4986-096E0242D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Gateway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19D33-4D0B-698E-1045-46D8048D65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1873" y="1994636"/>
            <a:ext cx="4586513" cy="3484926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“Gateway” is the name given to the meeting that takes place at the end of your period in-training</a:t>
            </a:r>
          </a:p>
          <a:p>
            <a:r>
              <a:rPr lang="en-GB" dirty="0">
                <a:solidFill>
                  <a:schemeClr val="bg1"/>
                </a:solidFill>
              </a:rPr>
              <a:t>Meeting with employer and training provider representatives </a:t>
            </a:r>
          </a:p>
          <a:p>
            <a:r>
              <a:rPr lang="en-GB" dirty="0">
                <a:solidFill>
                  <a:schemeClr val="bg1"/>
                </a:solidFill>
              </a:rPr>
              <a:t>Determine whether you are ready for EPA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17892007-FE1D-F740-352E-5FBABC53C9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5453" y="2026530"/>
            <a:ext cx="5666547" cy="2804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2117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12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25E475C1-B221-6053-1237-1D4019F53E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53" r="8011" b="6040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9" name="Rectangle 14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32F15C-2738-3365-F436-0BE43F0AF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3" y="916687"/>
            <a:ext cx="5576701" cy="1369313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Knowledge Test</a:t>
            </a:r>
          </a:p>
        </p:txBody>
      </p:sp>
      <p:sp>
        <p:nvSpPr>
          <p:cNvPr id="11" name="Rectangle 16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Content Placeholder 9">
            <a:extLst>
              <a:ext uri="{FF2B5EF4-FFF2-40B4-BE49-F238E27FC236}">
                <a16:creationId xmlns:a16="http://schemas.microsoft.com/office/drawing/2014/main" id="{9DD34C53-6B6A-00CE-B0BB-F95EC2318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220" y="2838024"/>
            <a:ext cx="5576701" cy="2978566"/>
          </a:xfrm>
        </p:spPr>
        <p:txBody>
          <a:bodyPr anchor="t">
            <a:normAutofit fontScale="92500"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90 minutes </a:t>
            </a:r>
          </a:p>
          <a:p>
            <a:r>
              <a:rPr lang="en-US" sz="3600" dirty="0">
                <a:solidFill>
                  <a:schemeClr val="bg1"/>
                </a:solidFill>
              </a:rPr>
              <a:t>40 multiple choice questions</a:t>
            </a:r>
          </a:p>
          <a:p>
            <a:r>
              <a:rPr lang="en-US" sz="3600" dirty="0">
                <a:solidFill>
                  <a:schemeClr val="bg1"/>
                </a:solidFill>
              </a:rPr>
              <a:t>30 standard MCQs</a:t>
            </a:r>
          </a:p>
          <a:p>
            <a:r>
              <a:rPr lang="en-US" sz="3600" dirty="0">
                <a:solidFill>
                  <a:schemeClr val="bg1"/>
                </a:solidFill>
              </a:rPr>
              <a:t>10 MCQs based on two given scenarios (5 per scenario)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B70038-07BC-C4D7-066B-520D343D93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2968" y="5696620"/>
            <a:ext cx="1639966" cy="816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4909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12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25E475C1-B221-6053-1237-1D4019F53E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53" r="8011" b="6040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9" name="Rectangle 14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32F15C-2738-3365-F436-0BE43F0AF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3" y="916687"/>
            <a:ext cx="5576701" cy="1369313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Practical Demonstration with Q&amp;A</a:t>
            </a:r>
          </a:p>
        </p:txBody>
      </p:sp>
      <p:sp>
        <p:nvSpPr>
          <p:cNvPr id="11" name="Rectangle 16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Content Placeholder 9">
            <a:extLst>
              <a:ext uri="{FF2B5EF4-FFF2-40B4-BE49-F238E27FC236}">
                <a16:creationId xmlns:a16="http://schemas.microsoft.com/office/drawing/2014/main" id="{9DD34C53-6B6A-00CE-B0BB-F95EC2318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3" y="2718054"/>
            <a:ext cx="5425699" cy="3207258"/>
          </a:xfrm>
        </p:spPr>
        <p:txBody>
          <a:bodyPr anchor="t">
            <a:normAutofit lnSpcReduction="10000"/>
          </a:bodyPr>
          <a:lstStyle/>
          <a:p>
            <a:r>
              <a:rPr lang="en-US" dirty="0">
                <a:solidFill>
                  <a:schemeClr val="bg1"/>
                </a:solidFill>
              </a:rPr>
              <a:t>2 hours 30 minutes - 2 parts </a:t>
            </a:r>
          </a:p>
          <a:p>
            <a:r>
              <a:rPr lang="en-US" dirty="0">
                <a:solidFill>
                  <a:schemeClr val="bg1"/>
                </a:solidFill>
              </a:rPr>
              <a:t>Part 1 (30 minutes): reading task description and preparing the location and equipment for the activity</a:t>
            </a:r>
          </a:p>
          <a:p>
            <a:r>
              <a:rPr lang="en-US" dirty="0">
                <a:solidFill>
                  <a:schemeClr val="bg1"/>
                </a:solidFill>
              </a:rPr>
              <a:t>Part 2 (2 hours): undertaking the practical task (1 hour 30 minutes) and post-task Q&amp;A (30 minutes)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B70038-07BC-C4D7-066B-520D343D93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2968" y="5696620"/>
            <a:ext cx="1639966" cy="816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74204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12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25E475C1-B221-6053-1237-1D4019F53E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53" r="8011" b="6040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9" name="Rectangle 14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32F15C-2738-3365-F436-0BE43F0AF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3" y="916687"/>
            <a:ext cx="5576701" cy="1369313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Interview underpinned by Portfolio </a:t>
            </a:r>
          </a:p>
        </p:txBody>
      </p:sp>
      <p:sp>
        <p:nvSpPr>
          <p:cNvPr id="11" name="Rectangle 16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Content Placeholder 9">
            <a:extLst>
              <a:ext uri="{FF2B5EF4-FFF2-40B4-BE49-F238E27FC236}">
                <a16:creationId xmlns:a16="http://schemas.microsoft.com/office/drawing/2014/main" id="{9DD34C53-6B6A-00CE-B0BB-F95EC2318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3" y="2870546"/>
            <a:ext cx="5425699" cy="3044845"/>
          </a:xfrm>
        </p:spPr>
        <p:txBody>
          <a:bodyPr anchor="t">
            <a:normAutofit fontScale="85000" lnSpcReduction="20000"/>
          </a:bodyPr>
          <a:lstStyle/>
          <a:p>
            <a:r>
              <a:rPr lang="en-US" sz="3500" dirty="0">
                <a:solidFill>
                  <a:schemeClr val="bg1"/>
                </a:solidFill>
              </a:rPr>
              <a:t>60 minutes </a:t>
            </a:r>
          </a:p>
          <a:p>
            <a:r>
              <a:rPr lang="en-US" sz="3500" dirty="0">
                <a:solidFill>
                  <a:schemeClr val="bg1"/>
                </a:solidFill>
              </a:rPr>
              <a:t>1:1 with ELS Assessor</a:t>
            </a:r>
          </a:p>
          <a:p>
            <a:r>
              <a:rPr lang="en-US" sz="3500" dirty="0">
                <a:solidFill>
                  <a:schemeClr val="bg1"/>
                </a:solidFill>
              </a:rPr>
              <a:t>Assessor reviews portfolio prior to meeting with apprentice</a:t>
            </a:r>
          </a:p>
          <a:p>
            <a:r>
              <a:rPr lang="en-US" sz="3500" dirty="0">
                <a:solidFill>
                  <a:schemeClr val="bg1"/>
                </a:solidFill>
              </a:rPr>
              <a:t>Minimum of 12 questions will be asked  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 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B70038-07BC-C4D7-066B-520D343D93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2968" y="5696620"/>
            <a:ext cx="1639966" cy="816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46270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7188D9B-1674-419B-A379-D1632A7EC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29053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3204790-CB1B-DDAE-4D31-EF9083F173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9910566"/>
              </p:ext>
            </p:extLst>
          </p:nvPr>
        </p:nvGraphicFramePr>
        <p:xfrm>
          <a:off x="958215" y="3060221"/>
          <a:ext cx="9257515" cy="3286713"/>
        </p:xfrm>
        <a:graphic>
          <a:graphicData uri="http://schemas.openxmlformats.org/drawingml/2006/table">
            <a:tbl>
              <a:tblPr firstRow="1" firstCol="1" bandRow="1"/>
              <a:tblGrid>
                <a:gridCol w="2216392">
                  <a:extLst>
                    <a:ext uri="{9D8B030D-6E8A-4147-A177-3AD203B41FA5}">
                      <a16:colId xmlns:a16="http://schemas.microsoft.com/office/drawing/2014/main" val="3978217476"/>
                    </a:ext>
                  </a:extLst>
                </a:gridCol>
                <a:gridCol w="2202736">
                  <a:extLst>
                    <a:ext uri="{9D8B030D-6E8A-4147-A177-3AD203B41FA5}">
                      <a16:colId xmlns:a16="http://schemas.microsoft.com/office/drawing/2014/main" val="3675177354"/>
                    </a:ext>
                  </a:extLst>
                </a:gridCol>
                <a:gridCol w="2661702">
                  <a:extLst>
                    <a:ext uri="{9D8B030D-6E8A-4147-A177-3AD203B41FA5}">
                      <a16:colId xmlns:a16="http://schemas.microsoft.com/office/drawing/2014/main" val="179031309"/>
                    </a:ext>
                  </a:extLst>
                </a:gridCol>
                <a:gridCol w="2176685">
                  <a:extLst>
                    <a:ext uri="{9D8B030D-6E8A-4147-A177-3AD203B41FA5}">
                      <a16:colId xmlns:a16="http://schemas.microsoft.com/office/drawing/2014/main" val="2486199923"/>
                    </a:ext>
                  </a:extLst>
                </a:gridCol>
              </a:tblGrid>
              <a:tr h="44513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Practical Demonstration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D1D1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Interview 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D1D1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Knowledge Test 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D1D1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Overall Grade 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D1D1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2764786"/>
                  </a:ext>
                </a:extLst>
              </a:tr>
              <a:tr h="23679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Fail</a:t>
                      </a:r>
                      <a:endParaRPr lang="en-GB" sz="105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Fail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Fail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Fail</a:t>
                      </a:r>
                      <a:endParaRPr lang="en-GB" sz="105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3648572"/>
                  </a:ext>
                </a:extLst>
              </a:tr>
              <a:tr h="23679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05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Fail</a:t>
                      </a:r>
                      <a:endParaRPr lang="en-GB" sz="105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Fail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Fail </a:t>
                      </a:r>
                      <a:endParaRPr lang="en-GB" sz="105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3799844"/>
                  </a:ext>
                </a:extLst>
              </a:tr>
              <a:tr h="23679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Fail</a:t>
                      </a:r>
                      <a:endParaRPr lang="en-GB" sz="105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Fail</a:t>
                      </a:r>
                      <a:endParaRPr lang="en-GB" sz="105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Fail </a:t>
                      </a:r>
                      <a:endParaRPr lang="en-GB" sz="105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9611701"/>
                  </a:ext>
                </a:extLst>
              </a:tr>
              <a:tr h="23679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Fail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05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Fail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Fail </a:t>
                      </a:r>
                      <a:endParaRPr lang="en-GB" sz="105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290925"/>
                  </a:ext>
                </a:extLst>
              </a:tr>
              <a:tr h="23679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05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05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7069236"/>
                  </a:ext>
                </a:extLst>
              </a:tr>
              <a:tr h="23679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Distinction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05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05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1662351"/>
                  </a:ext>
                </a:extLst>
              </a:tr>
              <a:tr h="23679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Distinction</a:t>
                      </a:r>
                      <a:endParaRPr lang="en-GB" sz="105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6735614"/>
                  </a:ext>
                </a:extLst>
              </a:tr>
              <a:tr h="23679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Distinction</a:t>
                      </a:r>
                      <a:endParaRPr lang="en-GB" sz="105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849156"/>
                  </a:ext>
                </a:extLst>
              </a:tr>
              <a:tr h="23679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Distinction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Distinction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05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05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5295057"/>
                  </a:ext>
                </a:extLst>
              </a:tr>
              <a:tr h="23679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Distinction 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Distinction</a:t>
                      </a:r>
                      <a:endParaRPr lang="en-GB" sz="105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8234896"/>
                  </a:ext>
                </a:extLst>
              </a:tr>
              <a:tr h="23679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Distinction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Distinction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Pass</a:t>
                      </a:r>
                      <a:endParaRPr lang="en-GB" sz="105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4502664"/>
                  </a:ext>
                </a:extLst>
              </a:tr>
              <a:tr h="23679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Distinction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Distinction </a:t>
                      </a:r>
                      <a:endParaRPr lang="en-GB" sz="105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Distinction </a:t>
                      </a:r>
                      <a:endParaRPr lang="en-GB" sz="105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Distinction </a:t>
                      </a:r>
                      <a:endParaRPr lang="en-GB" sz="105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826" marR="5982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6600136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62EFF770-A19C-9353-CC66-03A986175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945" y="534467"/>
            <a:ext cx="4800600" cy="1325563"/>
          </a:xfrm>
        </p:spPr>
        <p:txBody>
          <a:bodyPr anchor="b"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Grading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" y="2026340"/>
            <a:ext cx="60959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18830-F82B-AD48-9DF2-8C5089E5F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946" y="2288835"/>
            <a:ext cx="9257519" cy="747980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The grades available for each assessment component are fail, pass and distinction. The overall apprenticeship grade will be calculated as follows: 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848858-176B-772B-F7BF-85E9FB29FA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3524" y="304708"/>
            <a:ext cx="1639966" cy="816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7159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B2A857D4-F0A7-74B7-735E-749473F065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73" r="2322" b="1319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82F0CC-D3C4-B936-F77D-E30F108A4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Support Packs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08E969-5381-1836-0953-9586DB2D11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3" y="2718054"/>
            <a:ext cx="5627035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Within your Information Pack you will find: 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Assessment component guides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Portfolio Guide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Portfolio Tracker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Portfolio Evidence Cover Sheet</a:t>
            </a:r>
          </a:p>
          <a:p>
            <a:r>
              <a:rPr lang="en-GB" sz="2400" dirty="0">
                <a:solidFill>
                  <a:schemeClr val="bg1"/>
                </a:solidFill>
              </a:rPr>
              <a:t>Study Guide</a:t>
            </a:r>
          </a:p>
          <a:p>
            <a:pPr marL="0" indent="0">
              <a:buNone/>
            </a:pPr>
            <a:endParaRPr lang="en-GB" sz="1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9630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AE74CB30-4857-7CF0-5CF8-3FD310B97B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7588" t="15844" r="-1" b="23193"/>
          <a:stretch/>
        </p:blipFill>
        <p:spPr>
          <a:xfrm>
            <a:off x="5754848" y="146493"/>
            <a:ext cx="6437152" cy="3354684"/>
          </a:xfrm>
          <a:prstGeom prst="rect">
            <a:avLst/>
          </a:prstGeom>
        </p:spPr>
      </p:pic>
      <p:pic>
        <p:nvPicPr>
          <p:cNvPr id="5" name="Picture 4" descr="A white text on a black background&#10;&#10;Description automatically generated">
            <a:extLst>
              <a:ext uri="{FF2B5EF4-FFF2-40B4-BE49-F238E27FC236}">
                <a16:creationId xmlns:a16="http://schemas.microsoft.com/office/drawing/2014/main" id="{452B5097-97A6-D2DC-2CB3-15219B9443B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828" r="1" b="7751"/>
          <a:stretch/>
        </p:blipFill>
        <p:spPr>
          <a:xfrm>
            <a:off x="5402510" y="3765481"/>
            <a:ext cx="6789490" cy="282146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7DE837-4186-6511-E85D-F64AC255E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863" y="2491530"/>
            <a:ext cx="5395912" cy="10028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647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251cd5c-34d4-485d-af12-2c9a4a723085" xsi:nil="true"/>
    <lcf76f155ced4ddcb4097134ff3c332f xmlns="2ca02a80-8f4b-4b0a-bd25-84bb3dc33233">
      <Terms xmlns="http://schemas.microsoft.com/office/infopath/2007/PartnerControls"/>
    </lcf76f155ced4ddcb4097134ff3c332f>
    <notes xmlns="2ca02a80-8f4b-4b0a-bd25-84bb3dc33233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CDCBD8271D2E54093606DE4C1B61B07" ma:contentTypeVersion="15" ma:contentTypeDescription="Create a new document." ma:contentTypeScope="" ma:versionID="35cc7d69b97425199c437809479a6020">
  <xsd:schema xmlns:xsd="http://www.w3.org/2001/XMLSchema" xmlns:xs="http://www.w3.org/2001/XMLSchema" xmlns:p="http://schemas.microsoft.com/office/2006/metadata/properties" xmlns:ns2="2ca02a80-8f4b-4b0a-bd25-84bb3dc33233" xmlns:ns3="9251cd5c-34d4-485d-af12-2c9a4a723085" targetNamespace="http://schemas.microsoft.com/office/2006/metadata/properties" ma:root="true" ma:fieldsID="57f34b5699aff214d37922cb6ecce20b" ns2:_="" ns3:_="">
    <xsd:import namespace="2ca02a80-8f4b-4b0a-bd25-84bb3dc33233"/>
    <xsd:import namespace="9251cd5c-34d4-485d-af12-2c9a4a72308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OCR" minOccurs="0"/>
                <xsd:element ref="ns3:SharedWithUsers" minOccurs="0"/>
                <xsd:element ref="ns3:SharedWithDetails" minOccurs="0"/>
                <xsd:element ref="ns2:not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ca02a80-8f4b-4b0a-bd25-84bb3dc3323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f07f973-d97f-427b-93f3-0a2d2a6c0fc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notes" ma:index="21" nillable="true" ma:displayName="notes" ma:format="Dropdown" ma:internalName="notes">
      <xsd:simpleType>
        <xsd:restriction base="dms:Text">
          <xsd:maxLength value="255"/>
        </xsd:restriction>
      </xsd:simpleType>
    </xsd:element>
    <xsd:element name="MediaServiceObjectDetectorVersions" ma:index="22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51cd5c-34d4-485d-af12-2c9a4a723085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09f4f6bc-3d8e-481b-8c95-90ebb92858c3}" ma:internalName="TaxCatchAll" ma:showField="CatchAllData" ma:web="9251cd5c-34d4-485d-af12-2c9a4a72308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9AF5C7E-8BE1-4AE7-A065-896C306A382F}">
  <ds:schemaRefs>
    <ds:schemaRef ds:uri="http://schemas.microsoft.com/office/2006/metadata/properties"/>
    <ds:schemaRef ds:uri="http://schemas.microsoft.com/office/infopath/2007/PartnerControls"/>
    <ds:schemaRef ds:uri="9251cd5c-34d4-485d-af12-2c9a4a723085"/>
    <ds:schemaRef ds:uri="2ca02a80-8f4b-4b0a-bd25-84bb3dc33233"/>
  </ds:schemaRefs>
</ds:datastoreItem>
</file>

<file path=customXml/itemProps2.xml><?xml version="1.0" encoding="utf-8"?>
<ds:datastoreItem xmlns:ds="http://schemas.openxmlformats.org/officeDocument/2006/customXml" ds:itemID="{75089242-F5B9-4541-8EC4-5CCC0DA943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D9EB8EA-CFDC-4DFA-AE1C-25E6657EBE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ca02a80-8f4b-4b0a-bd25-84bb3dc33233"/>
    <ds:schemaRef ds:uri="9251cd5c-34d4-485d-af12-2c9a4a72308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390</Words>
  <Application>Microsoft Office PowerPoint</Application>
  <PresentationFormat>Widescreen</PresentationFormat>
  <Paragraphs>115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Level 4 Ordnance Munitions and Explosives Technician </vt:lpstr>
      <vt:lpstr>What is End-Point Assessment?</vt:lpstr>
      <vt:lpstr>About ELS</vt:lpstr>
      <vt:lpstr>Meet the team – Assessors / IQA</vt:lpstr>
      <vt:lpstr>Meet the team – EPA Coordinators</vt:lpstr>
      <vt:lpstr>L4 OMET EPA Timeline</vt:lpstr>
      <vt:lpstr>Portfolio of Evidence</vt:lpstr>
      <vt:lpstr>PowerPoint Presentation</vt:lpstr>
      <vt:lpstr>Gateway</vt:lpstr>
      <vt:lpstr>Knowledge Test</vt:lpstr>
      <vt:lpstr>Practical Demonstration with Q&amp;A</vt:lpstr>
      <vt:lpstr>Interview underpinned by Portfolio </vt:lpstr>
      <vt:lpstr>Grading </vt:lpstr>
      <vt:lpstr>Support Packs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Level 4 Ordnance Munitions and Explosives Technician </dc:title>
  <dc:creator>Grace Dawson</dc:creator>
  <cp:lastModifiedBy>Grace Dawson</cp:lastModifiedBy>
  <cp:revision>1</cp:revision>
  <dcterms:created xsi:type="dcterms:W3CDTF">2023-10-04T09:21:13Z</dcterms:created>
  <dcterms:modified xsi:type="dcterms:W3CDTF">2023-10-16T10:06:57Z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0x0101005CDCBD8271D2E54093606DE4C1B61B07</vt:lpwstr>
  </property>
  <property fmtid="{D5CDD505-2E9C-101B-9397-08002B2CF9AE}" pid="3" name="MediaServiceImageTags">
    <vt:lpwstr/>
  </property>
</Properties>
</file>