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1"/>
  </p:notesMasterIdLst>
  <p:sldIdLst>
    <p:sldId id="256" r:id="rId2"/>
    <p:sldId id="280" r:id="rId3"/>
    <p:sldId id="277" r:id="rId4"/>
    <p:sldId id="272" r:id="rId5"/>
    <p:sldId id="263" r:id="rId6"/>
    <p:sldId id="270" r:id="rId7"/>
    <p:sldId id="2652" r:id="rId8"/>
    <p:sldId id="268" r:id="rId9"/>
    <p:sldId id="2647" r:id="rId10"/>
    <p:sldId id="2653" r:id="rId11"/>
    <p:sldId id="284" r:id="rId12"/>
    <p:sldId id="285" r:id="rId13"/>
    <p:sldId id="2654" r:id="rId14"/>
    <p:sldId id="279" r:id="rId15"/>
    <p:sldId id="282" r:id="rId16"/>
    <p:sldId id="267" r:id="rId17"/>
    <p:sldId id="281" r:id="rId18"/>
    <p:sldId id="283" r:id="rId19"/>
    <p:sldId id="276" r:id="rId20"/>
    <p:sldId id="286" r:id="rId21"/>
    <p:sldId id="261" r:id="rId22"/>
    <p:sldId id="257" r:id="rId23"/>
    <p:sldId id="258" r:id="rId24"/>
    <p:sldId id="278" r:id="rId25"/>
    <p:sldId id="274" r:id="rId26"/>
    <p:sldId id="259" r:id="rId27"/>
    <p:sldId id="2649" r:id="rId28"/>
    <p:sldId id="2650" r:id="rId29"/>
    <p:sldId id="2651"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C752C9-CE5F-40DD-B49F-5276DC5041B9}" v="25" dt="2026-05-04T10:38:34.0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8765" autoAdjust="0"/>
  </p:normalViewPr>
  <p:slideViewPr>
    <p:cSldViewPr snapToGrid="0">
      <p:cViewPr varScale="1">
        <p:scale>
          <a:sx n="76" d="100"/>
          <a:sy n="76" d="100"/>
        </p:scale>
        <p:origin x="1014"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88C2DB11-0E9A-44FE-AE8B-2469165B3BF6}"/>
    <pc:docChg chg="undo custSel addSld delSld modSld sldOrd modMainMaster">
      <pc:chgData name="Julie Thomas" userId="2af13b6d24d29b42" providerId="LiveId" clId="{88C2DB11-0E9A-44FE-AE8B-2469165B3BF6}" dt="2026-05-04T10:41:12.273" v="1671" actId="2711"/>
      <pc:docMkLst>
        <pc:docMk/>
      </pc:docMkLst>
      <pc:sldChg chg="addSp modSp mod setBg">
        <pc:chgData name="Julie Thomas" userId="2af13b6d24d29b42" providerId="LiveId" clId="{88C2DB11-0E9A-44FE-AE8B-2469165B3BF6}" dt="2026-04-24T13:21:51.853" v="453" actId="1076"/>
        <pc:sldMkLst>
          <pc:docMk/>
          <pc:sldMk cId="167093730" sldId="256"/>
        </pc:sldMkLst>
        <pc:spChg chg="mod">
          <ac:chgData name="Julie Thomas" userId="2af13b6d24d29b42" providerId="LiveId" clId="{88C2DB11-0E9A-44FE-AE8B-2469165B3BF6}" dt="2026-04-24T13:21:41.027" v="449" actId="27636"/>
          <ac:spMkLst>
            <pc:docMk/>
            <pc:sldMk cId="167093730" sldId="256"/>
            <ac:spMk id="2" creationId="{F31E1CE8-B6FE-482F-8132-EEC52C63A5D8}"/>
          </ac:spMkLst>
        </pc:spChg>
        <pc:spChg chg="mod">
          <ac:chgData name="Julie Thomas" userId="2af13b6d24d29b42" providerId="LiveId" clId="{88C2DB11-0E9A-44FE-AE8B-2469165B3BF6}" dt="2026-04-24T13:21:51.853" v="453" actId="1076"/>
          <ac:spMkLst>
            <pc:docMk/>
            <pc:sldMk cId="167093730" sldId="256"/>
            <ac:spMk id="3" creationId="{288E22AE-1AD4-4FC1-B7F3-7E62BB4CF2F6}"/>
          </ac:spMkLst>
        </pc:spChg>
        <pc:picChg chg="add mod">
          <ac:chgData name="Julie Thomas" userId="2af13b6d24d29b42" providerId="LiveId" clId="{88C2DB11-0E9A-44FE-AE8B-2469165B3BF6}" dt="2026-04-24T13:21:48.419" v="452" actId="1076"/>
          <ac:picMkLst>
            <pc:docMk/>
            <pc:sldMk cId="167093730" sldId="256"/>
            <ac:picMk id="5" creationId="{4D7A2687-921A-AC39-8B80-2301A85F8FC0}"/>
          </ac:picMkLst>
        </pc:picChg>
      </pc:sldChg>
      <pc:sldChg chg="modSp mod modAnim">
        <pc:chgData name="Julie Thomas" userId="2af13b6d24d29b42" providerId="LiveId" clId="{88C2DB11-0E9A-44FE-AE8B-2469165B3BF6}" dt="2026-05-04T10:24:16.543" v="1661"/>
        <pc:sldMkLst>
          <pc:docMk/>
          <pc:sldMk cId="2391501967" sldId="257"/>
        </pc:sldMkLst>
        <pc:spChg chg="mod">
          <ac:chgData name="Julie Thomas" userId="2af13b6d24d29b42" providerId="LiveId" clId="{88C2DB11-0E9A-44FE-AE8B-2469165B3BF6}" dt="2026-04-24T13:22:32.845" v="457" actId="2711"/>
          <ac:spMkLst>
            <pc:docMk/>
            <pc:sldMk cId="2391501967" sldId="257"/>
            <ac:spMk id="2" creationId="{2691AFA7-B0D5-4BD9-AD5C-63CF67CF2D24}"/>
          </ac:spMkLst>
        </pc:spChg>
        <pc:spChg chg="mod">
          <ac:chgData name="Julie Thomas" userId="2af13b6d24d29b42" providerId="LiveId" clId="{88C2DB11-0E9A-44FE-AE8B-2469165B3BF6}" dt="2026-04-24T13:14:36.108" v="407" actId="27636"/>
          <ac:spMkLst>
            <pc:docMk/>
            <pc:sldMk cId="2391501967" sldId="257"/>
            <ac:spMk id="3" creationId="{6A824915-5F2B-419B-BE44-C7CF1B9C5C93}"/>
          </ac:spMkLst>
        </pc:spChg>
      </pc:sldChg>
      <pc:sldChg chg="modSp mod">
        <pc:chgData name="Julie Thomas" userId="2af13b6d24d29b42" providerId="LiveId" clId="{88C2DB11-0E9A-44FE-AE8B-2469165B3BF6}" dt="2026-04-24T13:22:40.832" v="458" actId="2711"/>
        <pc:sldMkLst>
          <pc:docMk/>
          <pc:sldMk cId="3246266835" sldId="258"/>
        </pc:sldMkLst>
        <pc:spChg chg="mod">
          <ac:chgData name="Julie Thomas" userId="2af13b6d24d29b42" providerId="LiveId" clId="{88C2DB11-0E9A-44FE-AE8B-2469165B3BF6}" dt="2026-04-24T13:22:40.832" v="458" actId="2711"/>
          <ac:spMkLst>
            <pc:docMk/>
            <pc:sldMk cId="3246266835" sldId="258"/>
            <ac:spMk id="2" creationId="{E85C3439-473A-45B4-8884-4A5C9D21A1EF}"/>
          </ac:spMkLst>
        </pc:spChg>
        <pc:spChg chg="mod">
          <ac:chgData name="Julie Thomas" userId="2af13b6d24d29b42" providerId="LiveId" clId="{88C2DB11-0E9A-44FE-AE8B-2469165B3BF6}" dt="2026-04-24T13:14:50.158" v="419"/>
          <ac:spMkLst>
            <pc:docMk/>
            <pc:sldMk cId="3246266835" sldId="258"/>
            <ac:spMk id="3" creationId="{C3DFF8AE-5704-4A39-9536-9FD5E55A0AF9}"/>
          </ac:spMkLst>
        </pc:spChg>
      </pc:sldChg>
      <pc:sldChg chg="modSp mod">
        <pc:chgData name="Julie Thomas" userId="2af13b6d24d29b42" providerId="LiveId" clId="{88C2DB11-0E9A-44FE-AE8B-2469165B3BF6}" dt="2026-04-24T13:14:36.118" v="412" actId="27636"/>
        <pc:sldMkLst>
          <pc:docMk/>
          <pc:sldMk cId="430057393" sldId="259"/>
        </pc:sldMkLst>
        <pc:spChg chg="mod">
          <ac:chgData name="Julie Thomas" userId="2af13b6d24d29b42" providerId="LiveId" clId="{88C2DB11-0E9A-44FE-AE8B-2469165B3BF6}" dt="2026-04-24T13:14:36.118" v="412" actId="27636"/>
          <ac:spMkLst>
            <pc:docMk/>
            <pc:sldMk cId="430057393" sldId="259"/>
            <ac:spMk id="2" creationId="{4F92624F-ABB0-4E76-9DA2-A1B0403BA374}"/>
          </ac:spMkLst>
        </pc:spChg>
      </pc:sldChg>
      <pc:sldChg chg="addSp modSp mod ord modClrScheme chgLayout">
        <pc:chgData name="Julie Thomas" userId="2af13b6d24d29b42" providerId="LiveId" clId="{88C2DB11-0E9A-44FE-AE8B-2469165B3BF6}" dt="2026-05-04T10:23:52.992" v="1660" actId="2711"/>
        <pc:sldMkLst>
          <pc:docMk/>
          <pc:sldMk cId="3648173756" sldId="261"/>
        </pc:sldMkLst>
        <pc:spChg chg="mod">
          <ac:chgData name="Julie Thomas" userId="2af13b6d24d29b42" providerId="LiveId" clId="{88C2DB11-0E9A-44FE-AE8B-2469165B3BF6}" dt="2026-05-04T10:23:52.992" v="1660" actId="2711"/>
          <ac:spMkLst>
            <pc:docMk/>
            <pc:sldMk cId="3648173756" sldId="261"/>
            <ac:spMk id="2" creationId="{461097EB-E061-40E6-9C8F-370A3FD6A216}"/>
          </ac:spMkLst>
        </pc:spChg>
        <pc:spChg chg="mod">
          <ac:chgData name="Julie Thomas" userId="2af13b6d24d29b42" providerId="LiveId" clId="{88C2DB11-0E9A-44FE-AE8B-2469165B3BF6}" dt="2026-05-04T10:23:47.308" v="1659" actId="26606"/>
          <ac:spMkLst>
            <pc:docMk/>
            <pc:sldMk cId="3648173756" sldId="261"/>
            <ac:spMk id="3" creationId="{3DDE13DA-E486-416C-9B74-39D685E3C241}"/>
          </ac:spMkLst>
        </pc:spChg>
        <pc:picChg chg="add mod">
          <ac:chgData name="Julie Thomas" userId="2af13b6d24d29b42" providerId="LiveId" clId="{88C2DB11-0E9A-44FE-AE8B-2469165B3BF6}" dt="2026-05-04T10:23:47.308" v="1659" actId="26606"/>
          <ac:picMkLst>
            <pc:docMk/>
            <pc:sldMk cId="3648173756" sldId="261"/>
            <ac:picMk id="5" creationId="{6184A928-4BC3-8FD4-380E-D2E83552023D}"/>
          </ac:picMkLst>
        </pc:picChg>
      </pc:sldChg>
      <pc:sldChg chg="modSp mod">
        <pc:chgData name="Julie Thomas" userId="2af13b6d24d29b42" providerId="LiveId" clId="{88C2DB11-0E9A-44FE-AE8B-2469165B3BF6}" dt="2026-04-24T13:22:26.075" v="456" actId="2711"/>
        <pc:sldMkLst>
          <pc:docMk/>
          <pc:sldMk cId="1720472430" sldId="263"/>
        </pc:sldMkLst>
        <pc:spChg chg="mod">
          <ac:chgData name="Julie Thomas" userId="2af13b6d24d29b42" providerId="LiveId" clId="{88C2DB11-0E9A-44FE-AE8B-2469165B3BF6}" dt="2026-04-24T13:22:26.075" v="456" actId="2711"/>
          <ac:spMkLst>
            <pc:docMk/>
            <pc:sldMk cId="1720472430" sldId="263"/>
            <ac:spMk id="2" creationId="{F48AC9A1-B975-4CB2-A067-CA0F5E17406B}"/>
          </ac:spMkLst>
        </pc:spChg>
        <pc:spChg chg="mod">
          <ac:chgData name="Julie Thomas" userId="2af13b6d24d29b42" providerId="LiveId" clId="{88C2DB11-0E9A-44FE-AE8B-2469165B3BF6}" dt="2026-04-24T13:14:36.101" v="406" actId="27636"/>
          <ac:spMkLst>
            <pc:docMk/>
            <pc:sldMk cId="1720472430" sldId="263"/>
            <ac:spMk id="3" creationId="{88811529-823E-4404-B652-5AEC0393A771}"/>
          </ac:spMkLst>
        </pc:spChg>
      </pc:sldChg>
      <pc:sldChg chg="modSp mod ord">
        <pc:chgData name="Julie Thomas" userId="2af13b6d24d29b42" providerId="LiveId" clId="{88C2DB11-0E9A-44FE-AE8B-2469165B3BF6}" dt="2026-04-24T13:37:46.634" v="1217"/>
        <pc:sldMkLst>
          <pc:docMk/>
          <pc:sldMk cId="1271935013" sldId="267"/>
        </pc:sldMkLst>
        <pc:spChg chg="mod">
          <ac:chgData name="Julie Thomas" userId="2af13b6d24d29b42" providerId="LiveId" clId="{88C2DB11-0E9A-44FE-AE8B-2469165B3BF6}" dt="2026-04-24T13:23:20.719" v="463" actId="2711"/>
          <ac:spMkLst>
            <pc:docMk/>
            <pc:sldMk cId="1271935013" sldId="267"/>
            <ac:spMk id="2" creationId="{6286FF77-B16A-4F25-99F1-26610EFCFD5F}"/>
          </ac:spMkLst>
        </pc:spChg>
        <pc:spChg chg="mod">
          <ac:chgData name="Julie Thomas" userId="2af13b6d24d29b42" providerId="LiveId" clId="{88C2DB11-0E9A-44FE-AE8B-2469165B3BF6}" dt="2026-04-24T13:14:36.123" v="413" actId="27636"/>
          <ac:spMkLst>
            <pc:docMk/>
            <pc:sldMk cId="1271935013" sldId="267"/>
            <ac:spMk id="3" creationId="{E36FEFFD-A850-435F-9B29-CCB90D37B611}"/>
          </ac:spMkLst>
        </pc:spChg>
      </pc:sldChg>
      <pc:sldChg chg="ord">
        <pc:chgData name="Julie Thomas" userId="2af13b6d24d29b42" providerId="LiveId" clId="{88C2DB11-0E9A-44FE-AE8B-2469165B3BF6}" dt="2026-04-24T13:35:13.745" v="1197"/>
        <pc:sldMkLst>
          <pc:docMk/>
          <pc:sldMk cId="3205925119" sldId="268"/>
        </pc:sldMkLst>
      </pc:sldChg>
      <pc:sldChg chg="modSp mod ord">
        <pc:chgData name="Julie Thomas" userId="2af13b6d24d29b42" providerId="LiveId" clId="{88C2DB11-0E9A-44FE-AE8B-2469165B3BF6}" dt="2026-04-24T13:35:05.046" v="1195"/>
        <pc:sldMkLst>
          <pc:docMk/>
          <pc:sldMk cId="2089838938" sldId="270"/>
        </pc:sldMkLst>
        <pc:spChg chg="mod">
          <ac:chgData name="Julie Thomas" userId="2af13b6d24d29b42" providerId="LiveId" clId="{88C2DB11-0E9A-44FE-AE8B-2469165B3BF6}" dt="2026-04-24T13:22:53.361" v="460" actId="2711"/>
          <ac:spMkLst>
            <pc:docMk/>
            <pc:sldMk cId="2089838938" sldId="270"/>
            <ac:spMk id="2" creationId="{8DD24E92-25F8-4B91-A1FD-149D156BB3F2}"/>
          </ac:spMkLst>
        </pc:spChg>
      </pc:sldChg>
      <pc:sldChg chg="modSp mod">
        <pc:chgData name="Julie Thomas" userId="2af13b6d24d29b42" providerId="LiveId" clId="{88C2DB11-0E9A-44FE-AE8B-2469165B3BF6}" dt="2026-04-24T13:22:20.150" v="455" actId="2711"/>
        <pc:sldMkLst>
          <pc:docMk/>
          <pc:sldMk cId="1386864652" sldId="272"/>
        </pc:sldMkLst>
        <pc:spChg chg="mod">
          <ac:chgData name="Julie Thomas" userId="2af13b6d24d29b42" providerId="LiveId" clId="{88C2DB11-0E9A-44FE-AE8B-2469165B3BF6}" dt="2026-04-24T13:22:20.150" v="455" actId="2711"/>
          <ac:spMkLst>
            <pc:docMk/>
            <pc:sldMk cId="1386864652" sldId="272"/>
            <ac:spMk id="2" creationId="{DF848A1D-0DC3-92A8-4241-D6B09D28CA52}"/>
          </ac:spMkLst>
        </pc:spChg>
      </pc:sldChg>
      <pc:sldChg chg="modSp mod">
        <pc:chgData name="Julie Thomas" userId="2af13b6d24d29b42" providerId="LiveId" clId="{88C2DB11-0E9A-44FE-AE8B-2469165B3BF6}" dt="2026-04-24T13:23:05.702" v="462" actId="113"/>
        <pc:sldMkLst>
          <pc:docMk/>
          <pc:sldMk cId="950044710" sldId="274"/>
        </pc:sldMkLst>
        <pc:spChg chg="mod">
          <ac:chgData name="Julie Thomas" userId="2af13b6d24d29b42" providerId="LiveId" clId="{88C2DB11-0E9A-44FE-AE8B-2469165B3BF6}" dt="2026-04-24T13:23:05.702" v="462" actId="113"/>
          <ac:spMkLst>
            <pc:docMk/>
            <pc:sldMk cId="950044710" sldId="274"/>
            <ac:spMk id="2" creationId="{0A975279-38E4-844F-18CD-79429BC53CC8}"/>
          </ac:spMkLst>
        </pc:spChg>
      </pc:sldChg>
      <pc:sldChg chg="modSp ord">
        <pc:chgData name="Julie Thomas" userId="2af13b6d24d29b42" providerId="LiveId" clId="{88C2DB11-0E9A-44FE-AE8B-2469165B3BF6}" dt="2026-04-24T13:37:04.868" v="1209"/>
        <pc:sldMkLst>
          <pc:docMk/>
          <pc:sldMk cId="999632922" sldId="276"/>
        </pc:sldMkLst>
        <pc:spChg chg="mod">
          <ac:chgData name="Julie Thomas" userId="2af13b6d24d29b42" providerId="LiveId" clId="{88C2DB11-0E9A-44FE-AE8B-2469165B3BF6}" dt="2026-04-24T13:14:50.158" v="419"/>
          <ac:spMkLst>
            <pc:docMk/>
            <pc:sldMk cId="999632922" sldId="276"/>
            <ac:spMk id="3" creationId="{2D860B9A-D896-1B02-E84F-968F7584F06C}"/>
          </ac:spMkLst>
        </pc:spChg>
      </pc:sldChg>
      <pc:sldChg chg="addSp delSp modSp mod">
        <pc:chgData name="Julie Thomas" userId="2af13b6d24d29b42" providerId="LiveId" clId="{88C2DB11-0E9A-44FE-AE8B-2469165B3BF6}" dt="2026-05-04T10:38:41.968" v="1669" actId="2711"/>
        <pc:sldMkLst>
          <pc:docMk/>
          <pc:sldMk cId="2429429528" sldId="277"/>
        </pc:sldMkLst>
        <pc:spChg chg="mod">
          <ac:chgData name="Julie Thomas" userId="2af13b6d24d29b42" providerId="LiveId" clId="{88C2DB11-0E9A-44FE-AE8B-2469165B3BF6}" dt="2026-05-04T10:38:41.968" v="1669" actId="2711"/>
          <ac:spMkLst>
            <pc:docMk/>
            <pc:sldMk cId="2429429528" sldId="277"/>
            <ac:spMk id="3" creationId="{E3094396-1278-9F0B-1838-00D838F86C35}"/>
          </ac:spMkLst>
        </pc:spChg>
        <pc:picChg chg="add del mod">
          <ac:chgData name="Julie Thomas" userId="2af13b6d24d29b42" providerId="LiveId" clId="{88C2DB11-0E9A-44FE-AE8B-2469165B3BF6}" dt="2026-05-04T10:36:58.198" v="1666" actId="478"/>
          <ac:picMkLst>
            <pc:docMk/>
            <pc:sldMk cId="2429429528" sldId="277"/>
            <ac:picMk id="4" creationId="{AB58A720-5216-DBD0-5989-22A527B370CE}"/>
          </ac:picMkLst>
        </pc:picChg>
        <pc:picChg chg="add mod">
          <ac:chgData name="Julie Thomas" userId="2af13b6d24d29b42" providerId="LiveId" clId="{88C2DB11-0E9A-44FE-AE8B-2469165B3BF6}" dt="2026-05-04T10:38:36.089" v="1668" actId="26606"/>
          <ac:picMkLst>
            <pc:docMk/>
            <pc:sldMk cId="2429429528" sldId="277"/>
            <ac:picMk id="6" creationId="{E631359F-F79D-3162-D854-15844F4573A2}"/>
          </ac:picMkLst>
        </pc:picChg>
      </pc:sldChg>
      <pc:sldChg chg="addSp modSp mod modClrScheme chgLayout">
        <pc:chgData name="Julie Thomas" userId="2af13b6d24d29b42" providerId="LiveId" clId="{88C2DB11-0E9A-44FE-AE8B-2469165B3BF6}" dt="2026-05-04T10:34:41.197" v="1664" actId="2711"/>
        <pc:sldMkLst>
          <pc:docMk/>
          <pc:sldMk cId="1788585131" sldId="278"/>
        </pc:sldMkLst>
        <pc:spChg chg="mod">
          <ac:chgData name="Julie Thomas" userId="2af13b6d24d29b42" providerId="LiveId" clId="{88C2DB11-0E9A-44FE-AE8B-2469165B3BF6}" dt="2026-05-04T10:34:41.197" v="1664" actId="2711"/>
          <ac:spMkLst>
            <pc:docMk/>
            <pc:sldMk cId="1788585131" sldId="278"/>
            <ac:spMk id="2" creationId="{9293F66F-A0E4-D566-5810-9E37D1CBAFC4}"/>
          </ac:spMkLst>
        </pc:spChg>
        <pc:picChg chg="add mod">
          <ac:chgData name="Julie Thomas" userId="2af13b6d24d29b42" providerId="LiveId" clId="{88C2DB11-0E9A-44FE-AE8B-2469165B3BF6}" dt="2026-05-04T10:34:36.454" v="1663" actId="26606"/>
          <ac:picMkLst>
            <pc:docMk/>
            <pc:sldMk cId="1788585131" sldId="278"/>
            <ac:picMk id="4" creationId="{EB2FE35F-EA54-CCF6-62A3-3B677060B7C4}"/>
          </ac:picMkLst>
        </pc:picChg>
      </pc:sldChg>
      <pc:sldChg chg="addSp delSp modSp mod ord modClrScheme chgLayout">
        <pc:chgData name="Julie Thomas" userId="2af13b6d24d29b42" providerId="LiveId" clId="{88C2DB11-0E9A-44FE-AE8B-2469165B3BF6}" dt="2026-05-04T10:20:15.016" v="1613" actId="2711"/>
        <pc:sldMkLst>
          <pc:docMk/>
          <pc:sldMk cId="2542464058" sldId="279"/>
        </pc:sldMkLst>
        <pc:spChg chg="del mod">
          <ac:chgData name="Julie Thomas" userId="2af13b6d24d29b42" providerId="LiveId" clId="{88C2DB11-0E9A-44FE-AE8B-2469165B3BF6}" dt="2026-05-04T10:20:06.543" v="1610" actId="26606"/>
          <ac:spMkLst>
            <pc:docMk/>
            <pc:sldMk cId="2542464058" sldId="279"/>
            <ac:spMk id="2" creationId="{821C383B-BFB4-F004-78C9-E3741AFD87D9}"/>
          </ac:spMkLst>
        </pc:spChg>
        <pc:spChg chg="mod">
          <ac:chgData name="Julie Thomas" userId="2af13b6d24d29b42" providerId="LiveId" clId="{88C2DB11-0E9A-44FE-AE8B-2469165B3BF6}" dt="2026-05-04T10:20:15.016" v="1613" actId="2711"/>
          <ac:spMkLst>
            <pc:docMk/>
            <pc:sldMk cId="2542464058" sldId="279"/>
            <ac:spMk id="3" creationId="{E2FE57E7-3AE8-2544-5D6D-C627C9DB4446}"/>
          </ac:spMkLst>
        </pc:spChg>
        <pc:picChg chg="add mod">
          <ac:chgData name="Julie Thomas" userId="2af13b6d24d29b42" providerId="LiveId" clId="{88C2DB11-0E9A-44FE-AE8B-2469165B3BF6}" dt="2026-05-04T10:20:06.543" v="1610" actId="26606"/>
          <ac:picMkLst>
            <pc:docMk/>
            <pc:sldMk cId="2542464058" sldId="279"/>
            <ac:picMk id="5" creationId="{92EEAFE1-D102-AB98-75A8-0E6B61A841EF}"/>
          </ac:picMkLst>
        </pc:picChg>
      </pc:sldChg>
      <pc:sldChg chg="modSp mod">
        <pc:chgData name="Julie Thomas" userId="2af13b6d24d29b42" providerId="LiveId" clId="{88C2DB11-0E9A-44FE-AE8B-2469165B3BF6}" dt="2026-04-24T13:22:10.316" v="454" actId="2711"/>
        <pc:sldMkLst>
          <pc:docMk/>
          <pc:sldMk cId="1477713690" sldId="280"/>
        </pc:sldMkLst>
        <pc:spChg chg="mod">
          <ac:chgData name="Julie Thomas" userId="2af13b6d24d29b42" providerId="LiveId" clId="{88C2DB11-0E9A-44FE-AE8B-2469165B3BF6}" dt="2026-04-24T13:22:10.316" v="454" actId="2711"/>
          <ac:spMkLst>
            <pc:docMk/>
            <pc:sldMk cId="1477713690" sldId="280"/>
            <ac:spMk id="2" creationId="{CE76591B-5900-8215-E838-CED819890FB5}"/>
          </ac:spMkLst>
        </pc:spChg>
        <pc:spChg chg="mod">
          <ac:chgData name="Julie Thomas" userId="2af13b6d24d29b42" providerId="LiveId" clId="{88C2DB11-0E9A-44FE-AE8B-2469165B3BF6}" dt="2026-04-24T13:14:50.158" v="419"/>
          <ac:spMkLst>
            <pc:docMk/>
            <pc:sldMk cId="1477713690" sldId="280"/>
            <ac:spMk id="3" creationId="{9A805545-307E-1F06-A948-E90D27BA752A}"/>
          </ac:spMkLst>
        </pc:spChg>
      </pc:sldChg>
      <pc:sldChg chg="ord">
        <pc:chgData name="Julie Thomas" userId="2af13b6d24d29b42" providerId="LiveId" clId="{88C2DB11-0E9A-44FE-AE8B-2469165B3BF6}" dt="2026-04-24T13:38:03.411" v="1225"/>
        <pc:sldMkLst>
          <pc:docMk/>
          <pc:sldMk cId="129128872" sldId="281"/>
        </pc:sldMkLst>
      </pc:sldChg>
      <pc:sldChg chg="modSp mod ord">
        <pc:chgData name="Julie Thomas" userId="2af13b6d24d29b42" providerId="LiveId" clId="{88C2DB11-0E9A-44FE-AE8B-2469165B3BF6}" dt="2026-05-04T10:18:59.724" v="1608" actId="20577"/>
        <pc:sldMkLst>
          <pc:docMk/>
          <pc:sldMk cId="953897087" sldId="282"/>
        </pc:sldMkLst>
        <pc:spChg chg="mod">
          <ac:chgData name="Julie Thomas" userId="2af13b6d24d29b42" providerId="LiveId" clId="{88C2DB11-0E9A-44FE-AE8B-2469165B3BF6}" dt="2026-04-24T13:23:28.735" v="464" actId="2711"/>
          <ac:spMkLst>
            <pc:docMk/>
            <pc:sldMk cId="953897087" sldId="282"/>
            <ac:spMk id="2" creationId="{FAA98B43-C8AF-943C-B6D2-7EB73D3034BC}"/>
          </ac:spMkLst>
        </pc:spChg>
        <pc:spChg chg="mod">
          <ac:chgData name="Julie Thomas" userId="2af13b6d24d29b42" providerId="LiveId" clId="{88C2DB11-0E9A-44FE-AE8B-2469165B3BF6}" dt="2026-05-04T10:18:59.724" v="1608" actId="20577"/>
          <ac:spMkLst>
            <pc:docMk/>
            <pc:sldMk cId="953897087" sldId="282"/>
            <ac:spMk id="3" creationId="{AA7CE481-BE89-EC06-4A32-2C65D595DECB}"/>
          </ac:spMkLst>
        </pc:spChg>
      </pc:sldChg>
      <pc:sldChg chg="modSp mod ord">
        <pc:chgData name="Julie Thomas" userId="2af13b6d24d29b42" providerId="LiveId" clId="{88C2DB11-0E9A-44FE-AE8B-2469165B3BF6}" dt="2026-04-24T13:37:52.295" v="1219"/>
        <pc:sldMkLst>
          <pc:docMk/>
          <pc:sldMk cId="1871246252" sldId="283"/>
        </pc:sldMkLst>
        <pc:spChg chg="mod">
          <ac:chgData name="Julie Thomas" userId="2af13b6d24d29b42" providerId="LiveId" clId="{88C2DB11-0E9A-44FE-AE8B-2469165B3BF6}" dt="2026-04-24T13:23:37.631" v="466" actId="2711"/>
          <ac:spMkLst>
            <pc:docMk/>
            <pc:sldMk cId="1871246252" sldId="283"/>
            <ac:spMk id="2" creationId="{AD5920C4-9918-4B16-7DE8-D2002E50B412}"/>
          </ac:spMkLst>
        </pc:spChg>
        <pc:spChg chg="mod">
          <ac:chgData name="Julie Thomas" userId="2af13b6d24d29b42" providerId="LiveId" clId="{88C2DB11-0E9A-44FE-AE8B-2469165B3BF6}" dt="2026-04-24T13:14:36.133" v="416" actId="27636"/>
          <ac:spMkLst>
            <pc:docMk/>
            <pc:sldMk cId="1871246252" sldId="283"/>
            <ac:spMk id="3" creationId="{AEA62B59-E6E7-945F-B997-1355B45A3415}"/>
          </ac:spMkLst>
        </pc:spChg>
      </pc:sldChg>
      <pc:sldChg chg="addSp modSp mod ord modClrScheme chgLayout">
        <pc:chgData name="Julie Thomas" userId="2af13b6d24d29b42" providerId="LiveId" clId="{88C2DB11-0E9A-44FE-AE8B-2469165B3BF6}" dt="2026-04-24T13:35:43.355" v="1201"/>
        <pc:sldMkLst>
          <pc:docMk/>
          <pc:sldMk cId="1994107871" sldId="284"/>
        </pc:sldMkLst>
        <pc:spChg chg="mod">
          <ac:chgData name="Julie Thomas" userId="2af13b6d24d29b42" providerId="LiveId" clId="{88C2DB11-0E9A-44FE-AE8B-2469165B3BF6}" dt="2026-04-24T13:24:19.525" v="470" actId="2711"/>
          <ac:spMkLst>
            <pc:docMk/>
            <pc:sldMk cId="1994107871" sldId="284"/>
            <ac:spMk id="2" creationId="{862CB6FB-F819-5BCC-C00E-B2DD37FF7A6B}"/>
          </ac:spMkLst>
        </pc:spChg>
        <pc:spChg chg="mod">
          <ac:chgData name="Julie Thomas" userId="2af13b6d24d29b42" providerId="LiveId" clId="{88C2DB11-0E9A-44FE-AE8B-2469165B3BF6}" dt="2026-04-24T13:24:37.618" v="473" actId="1076"/>
          <ac:spMkLst>
            <pc:docMk/>
            <pc:sldMk cId="1994107871" sldId="284"/>
            <ac:spMk id="3" creationId="{F25E58BD-4354-E32F-2689-148C65C8E336}"/>
          </ac:spMkLst>
        </pc:spChg>
        <pc:picChg chg="add mod">
          <ac:chgData name="Julie Thomas" userId="2af13b6d24d29b42" providerId="LiveId" clId="{88C2DB11-0E9A-44FE-AE8B-2469165B3BF6}" dt="2026-04-24T13:24:14.262" v="469" actId="26606"/>
          <ac:picMkLst>
            <pc:docMk/>
            <pc:sldMk cId="1994107871" sldId="284"/>
            <ac:picMk id="5" creationId="{D8C33478-020B-5021-2783-5050808B02A9}"/>
          </ac:picMkLst>
        </pc:picChg>
      </pc:sldChg>
      <pc:sldChg chg="modSp mod ord">
        <pc:chgData name="Julie Thomas" userId="2af13b6d24d29b42" providerId="LiveId" clId="{88C2DB11-0E9A-44FE-AE8B-2469165B3BF6}" dt="2026-04-24T13:35:48.783" v="1207"/>
        <pc:sldMkLst>
          <pc:docMk/>
          <pc:sldMk cId="2502490855" sldId="285"/>
        </pc:sldMkLst>
        <pc:spChg chg="mod">
          <ac:chgData name="Julie Thomas" userId="2af13b6d24d29b42" providerId="LiveId" clId="{88C2DB11-0E9A-44FE-AE8B-2469165B3BF6}" dt="2026-04-24T13:24:45.937" v="474" actId="2711"/>
          <ac:spMkLst>
            <pc:docMk/>
            <pc:sldMk cId="2502490855" sldId="285"/>
            <ac:spMk id="2" creationId="{F3B23C60-E100-ED4E-D178-405522B46962}"/>
          </ac:spMkLst>
        </pc:spChg>
        <pc:spChg chg="mod">
          <ac:chgData name="Julie Thomas" userId="2af13b6d24d29b42" providerId="LiveId" clId="{88C2DB11-0E9A-44FE-AE8B-2469165B3BF6}" dt="2026-04-24T13:14:36.138" v="417" actId="27636"/>
          <ac:spMkLst>
            <pc:docMk/>
            <pc:sldMk cId="2502490855" sldId="285"/>
            <ac:spMk id="3" creationId="{99E26668-0249-A3E3-C07D-853A63C14FC6}"/>
          </ac:spMkLst>
        </pc:spChg>
      </pc:sldChg>
      <pc:sldChg chg="addSp modSp add mod ord">
        <pc:chgData name="Julie Thomas" userId="2af13b6d24d29b42" providerId="LiveId" clId="{88C2DB11-0E9A-44FE-AE8B-2469165B3BF6}" dt="2026-05-04T10:22:57.584" v="1656" actId="14100"/>
        <pc:sldMkLst>
          <pc:docMk/>
          <pc:sldMk cId="3691415662" sldId="286"/>
        </pc:sldMkLst>
        <pc:spChg chg="add mod">
          <ac:chgData name="Julie Thomas" userId="2af13b6d24d29b42" providerId="LiveId" clId="{88C2DB11-0E9A-44FE-AE8B-2469165B3BF6}" dt="2026-05-04T10:22:57.584" v="1656" actId="14100"/>
          <ac:spMkLst>
            <pc:docMk/>
            <pc:sldMk cId="3691415662" sldId="286"/>
            <ac:spMk id="8" creationId="{421704B6-A76C-4CFA-D920-67ABAE32709F}"/>
          </ac:spMkLst>
        </pc:spChg>
      </pc:sldChg>
      <pc:sldChg chg="modSp add ord">
        <pc:chgData name="Julie Thomas" userId="2af13b6d24d29b42" providerId="LiveId" clId="{88C2DB11-0E9A-44FE-AE8B-2469165B3BF6}" dt="2026-04-24T13:35:20.676" v="1199"/>
        <pc:sldMkLst>
          <pc:docMk/>
          <pc:sldMk cId="960376024" sldId="2647"/>
        </pc:sldMkLst>
        <pc:spChg chg="mod">
          <ac:chgData name="Julie Thomas" userId="2af13b6d24d29b42" providerId="LiveId" clId="{88C2DB11-0E9A-44FE-AE8B-2469165B3BF6}" dt="2026-04-24T13:14:50.158" v="419"/>
          <ac:spMkLst>
            <pc:docMk/>
            <pc:sldMk cId="960376024" sldId="2647"/>
            <ac:spMk id="2" creationId="{7EDDBEE7-E0E5-095A-712A-26073D7DAA90}"/>
          </ac:spMkLst>
        </pc:spChg>
      </pc:sldChg>
      <pc:sldChg chg="modSp add mod">
        <pc:chgData name="Julie Thomas" userId="2af13b6d24d29b42" providerId="LiveId" clId="{88C2DB11-0E9A-44FE-AE8B-2469165B3BF6}" dt="2026-04-24T13:24:52.840" v="475" actId="2711"/>
        <pc:sldMkLst>
          <pc:docMk/>
          <pc:sldMk cId="2853870768" sldId="2649"/>
        </pc:sldMkLst>
        <pc:spChg chg="mod">
          <ac:chgData name="Julie Thomas" userId="2af13b6d24d29b42" providerId="LiveId" clId="{88C2DB11-0E9A-44FE-AE8B-2469165B3BF6}" dt="2026-04-24T13:24:52.840" v="475" actId="2711"/>
          <ac:spMkLst>
            <pc:docMk/>
            <pc:sldMk cId="2853870768" sldId="2649"/>
            <ac:spMk id="2" creationId="{CDDC8643-0923-524E-4B26-8F8279ED63B5}"/>
          </ac:spMkLst>
        </pc:spChg>
      </pc:sldChg>
      <pc:sldChg chg="addSp delSp modSp new mod modClrScheme chgLayout">
        <pc:chgData name="Julie Thomas" userId="2af13b6d24d29b42" providerId="LiveId" clId="{88C2DB11-0E9A-44FE-AE8B-2469165B3BF6}" dt="2026-05-04T10:41:12.273" v="1671" actId="2711"/>
        <pc:sldMkLst>
          <pc:docMk/>
          <pc:sldMk cId="4256177215" sldId="2650"/>
        </pc:sldMkLst>
        <pc:spChg chg="mod">
          <ac:chgData name="Julie Thomas" userId="2af13b6d24d29b42" providerId="LiveId" clId="{88C2DB11-0E9A-44FE-AE8B-2469165B3BF6}" dt="2026-05-04T10:41:12.273" v="1671" actId="2711"/>
          <ac:spMkLst>
            <pc:docMk/>
            <pc:sldMk cId="4256177215" sldId="2650"/>
            <ac:spMk id="2" creationId="{1625E566-A08E-349E-93F2-87AFCEA33C04}"/>
          </ac:spMkLst>
        </pc:spChg>
        <pc:spChg chg="del mod">
          <ac:chgData name="Julie Thomas" userId="2af13b6d24d29b42" providerId="LiveId" clId="{88C2DB11-0E9A-44FE-AE8B-2469165B3BF6}" dt="2026-05-04T10:41:05.325" v="1670" actId="26606"/>
          <ac:spMkLst>
            <pc:docMk/>
            <pc:sldMk cId="4256177215" sldId="2650"/>
            <ac:spMk id="3" creationId="{5C411693-59FF-FFE8-1C79-A9297F7697CA}"/>
          </ac:spMkLst>
        </pc:spChg>
        <pc:graphicFrameChg chg="add mod">
          <ac:chgData name="Julie Thomas" userId="2af13b6d24d29b42" providerId="LiveId" clId="{88C2DB11-0E9A-44FE-AE8B-2469165B3BF6}" dt="2026-05-04T10:41:05.325" v="1670" actId="26606"/>
          <ac:graphicFrameMkLst>
            <pc:docMk/>
            <pc:sldMk cId="4256177215" sldId="2650"/>
            <ac:graphicFrameMk id="5" creationId="{4E8F6994-953C-44DF-D961-72DFD202258B}"/>
          </ac:graphicFrameMkLst>
        </pc:graphicFrameChg>
      </pc:sldChg>
      <pc:sldChg chg="modSp new mod">
        <pc:chgData name="Julie Thomas" userId="2af13b6d24d29b42" providerId="LiveId" clId="{88C2DB11-0E9A-44FE-AE8B-2469165B3BF6}" dt="2026-04-24T13:30:32.390" v="1193" actId="27636"/>
        <pc:sldMkLst>
          <pc:docMk/>
          <pc:sldMk cId="4098574369" sldId="2651"/>
        </pc:sldMkLst>
        <pc:spChg chg="mod">
          <ac:chgData name="Julie Thomas" userId="2af13b6d24d29b42" providerId="LiveId" clId="{88C2DB11-0E9A-44FE-AE8B-2469165B3BF6}" dt="2026-04-24T13:30:29.303" v="1191" actId="27636"/>
          <ac:spMkLst>
            <pc:docMk/>
            <pc:sldMk cId="4098574369" sldId="2651"/>
            <ac:spMk id="2" creationId="{85588CA4-219A-BEE9-8A92-5AAB3A581EBC}"/>
          </ac:spMkLst>
        </pc:spChg>
        <pc:spChg chg="mod">
          <ac:chgData name="Julie Thomas" userId="2af13b6d24d29b42" providerId="LiveId" clId="{88C2DB11-0E9A-44FE-AE8B-2469165B3BF6}" dt="2026-04-24T13:30:32.390" v="1193" actId="27636"/>
          <ac:spMkLst>
            <pc:docMk/>
            <pc:sldMk cId="4098574369" sldId="2651"/>
            <ac:spMk id="3" creationId="{E4C070CB-2A99-B7E8-F241-BBC7E68AD7C6}"/>
          </ac:spMkLst>
        </pc:spChg>
      </pc:sldChg>
      <pc:sldChg chg="addSp modSp new mod ord">
        <pc:chgData name="Julie Thomas" userId="2af13b6d24d29b42" providerId="LiveId" clId="{88C2DB11-0E9A-44FE-AE8B-2469165B3BF6}" dt="2026-04-24T13:51:38.299" v="1343"/>
        <pc:sldMkLst>
          <pc:docMk/>
          <pc:sldMk cId="3699118665" sldId="2652"/>
        </pc:sldMkLst>
        <pc:spChg chg="mod">
          <ac:chgData name="Julie Thomas" userId="2af13b6d24d29b42" providerId="LiveId" clId="{88C2DB11-0E9A-44FE-AE8B-2469165B3BF6}" dt="2026-04-24T13:50:32.267" v="1339" actId="1076"/>
          <ac:spMkLst>
            <pc:docMk/>
            <pc:sldMk cId="3699118665" sldId="2652"/>
            <ac:spMk id="2" creationId="{99D9A1E3-A638-C1AB-6CF5-D27FFBA7B492}"/>
          </ac:spMkLst>
        </pc:spChg>
        <pc:spChg chg="mod">
          <ac:chgData name="Julie Thomas" userId="2af13b6d24d29b42" providerId="LiveId" clId="{88C2DB11-0E9A-44FE-AE8B-2469165B3BF6}" dt="2026-04-24T13:46:26.084" v="1333" actId="20577"/>
          <ac:spMkLst>
            <pc:docMk/>
            <pc:sldMk cId="3699118665" sldId="2652"/>
            <ac:spMk id="3" creationId="{CDB7F0B3-8074-5849-F758-BF420AF3AC68}"/>
          </ac:spMkLst>
        </pc:spChg>
        <pc:picChg chg="add mod">
          <ac:chgData name="Julie Thomas" userId="2af13b6d24d29b42" providerId="LiveId" clId="{88C2DB11-0E9A-44FE-AE8B-2469165B3BF6}" dt="2026-04-24T13:50:25.598" v="1336" actId="1076"/>
          <ac:picMkLst>
            <pc:docMk/>
            <pc:sldMk cId="3699118665" sldId="2652"/>
            <ac:picMk id="5" creationId="{297437EA-BA4D-5743-BD71-BF0372E49354}"/>
          </ac:picMkLst>
        </pc:picChg>
      </pc:sldChg>
      <pc:sldChg chg="addSp delSp modSp new mod modClrScheme chgLayout">
        <pc:chgData name="Julie Thomas" userId="2af13b6d24d29b42" providerId="LiveId" clId="{88C2DB11-0E9A-44FE-AE8B-2469165B3BF6}" dt="2026-04-24T13:52:50.749" v="1445" actId="2711"/>
        <pc:sldMkLst>
          <pc:docMk/>
          <pc:sldMk cId="2468163291" sldId="2653"/>
        </pc:sldMkLst>
        <pc:spChg chg="mod">
          <ac:chgData name="Julie Thomas" userId="2af13b6d24d29b42" providerId="LiveId" clId="{88C2DB11-0E9A-44FE-AE8B-2469165B3BF6}" dt="2026-04-24T13:52:50.749" v="1445" actId="2711"/>
          <ac:spMkLst>
            <pc:docMk/>
            <pc:sldMk cId="2468163291" sldId="2653"/>
            <ac:spMk id="2" creationId="{70239175-0D82-C665-8425-78699B3689E9}"/>
          </ac:spMkLst>
        </pc:spChg>
        <pc:graphicFrameChg chg="add mod">
          <ac:chgData name="Julie Thomas" userId="2af13b6d24d29b42" providerId="LiveId" clId="{88C2DB11-0E9A-44FE-AE8B-2469165B3BF6}" dt="2026-04-24T13:52:45.654" v="1444" actId="26606"/>
          <ac:graphicFrameMkLst>
            <pc:docMk/>
            <pc:sldMk cId="2468163291" sldId="2653"/>
            <ac:graphicFrameMk id="5" creationId="{F082774D-A8BA-EFBC-352D-103A17B6EC9C}"/>
          </ac:graphicFrameMkLst>
        </pc:graphicFrameChg>
      </pc:sldChg>
      <pc:sldChg chg="addSp modSp new mod ord">
        <pc:chgData name="Julie Thomas" userId="2af13b6d24d29b42" providerId="LiveId" clId="{88C2DB11-0E9A-44FE-AE8B-2469165B3BF6}" dt="2026-04-24T14:06:30.436" v="1604"/>
        <pc:sldMkLst>
          <pc:docMk/>
          <pc:sldMk cId="2171451884" sldId="2654"/>
        </pc:sldMkLst>
        <pc:spChg chg="mod">
          <ac:chgData name="Julie Thomas" userId="2af13b6d24d29b42" providerId="LiveId" clId="{88C2DB11-0E9A-44FE-AE8B-2469165B3BF6}" dt="2026-04-24T14:06:23.277" v="1602" actId="2711"/>
          <ac:spMkLst>
            <pc:docMk/>
            <pc:sldMk cId="2171451884" sldId="2654"/>
            <ac:spMk id="2" creationId="{CDFBE492-78C0-8966-7257-63222744D9E6}"/>
          </ac:spMkLst>
        </pc:spChg>
        <pc:spChg chg="mod">
          <ac:chgData name="Julie Thomas" userId="2af13b6d24d29b42" providerId="LiveId" clId="{88C2DB11-0E9A-44FE-AE8B-2469165B3BF6}" dt="2026-04-24T14:06:17.515" v="1601" actId="26606"/>
          <ac:spMkLst>
            <pc:docMk/>
            <pc:sldMk cId="2171451884" sldId="2654"/>
            <ac:spMk id="3" creationId="{459E499F-207C-1797-616B-DE5494BC39BE}"/>
          </ac:spMkLst>
        </pc:spChg>
        <pc:picChg chg="add mod">
          <ac:chgData name="Julie Thomas" userId="2af13b6d24d29b42" providerId="LiveId" clId="{88C2DB11-0E9A-44FE-AE8B-2469165B3BF6}" dt="2026-04-24T14:06:17.515" v="1601" actId="26606"/>
          <ac:picMkLst>
            <pc:docMk/>
            <pc:sldMk cId="2171451884" sldId="2654"/>
            <ac:picMk id="5" creationId="{7A74659C-0A6C-7B12-2C6F-496AEADB48D9}"/>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 Id="rId4" Type="http://schemas.openxmlformats.org/officeDocument/2006/relationships/image" Target="../media/image15.svg"/></Relationships>
</file>

<file path=ppt/diagrams/_rels/data4.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image" Target="../media/image22.svg"/><Relationship Id="rId6" Type="http://schemas.openxmlformats.org/officeDocument/2006/relationships/image" Target="../media/image27.svg"/><Relationship Id="rId5" Type="http://schemas.openxmlformats.org/officeDocument/2006/relationships/image" Target="../media/image26.sv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 Id="rId4" Type="http://schemas.openxmlformats.org/officeDocument/2006/relationships/image" Target="../media/image1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image" Target="../media/image22.svg"/><Relationship Id="rId6" Type="http://schemas.openxmlformats.org/officeDocument/2006/relationships/image" Target="../media/image27.svg"/><Relationship Id="rId5" Type="http://schemas.openxmlformats.org/officeDocument/2006/relationships/image" Target="../media/image26.sv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748E49-FF8F-4E1C-8C3B-219B720B2914}" type="doc">
      <dgm:prSet loTypeId="urn:microsoft.com/office/officeart/2018/5/layout/IconLeafLabelList" loCatId="icon" qsTypeId="urn:microsoft.com/office/officeart/2005/8/quickstyle/simple1" qsCatId="simple" csTypeId="urn:microsoft.com/office/officeart/2005/8/colors/accent2_2" csCatId="accent2" phldr="1"/>
      <dgm:spPr/>
      <dgm:t>
        <a:bodyPr/>
        <a:lstStyle/>
        <a:p>
          <a:endParaRPr lang="en-US"/>
        </a:p>
      </dgm:t>
    </dgm:pt>
    <dgm:pt modelId="{2EFBFDBC-BF2E-4038-A6D7-99DF2F893AF9}">
      <dgm:prSet/>
      <dgm:spPr/>
      <dgm:t>
        <a:bodyPr/>
        <a:lstStyle/>
        <a:p>
          <a:pPr>
            <a:defRPr cap="all"/>
          </a:pPr>
          <a:r>
            <a:rPr lang="en-GB"/>
            <a:t>Exercise</a:t>
          </a:r>
          <a:endParaRPr lang="en-US"/>
        </a:p>
      </dgm:t>
    </dgm:pt>
    <dgm:pt modelId="{C0D76258-8B6F-49F1-BE14-0E4F1FA8A9AD}" type="parTrans" cxnId="{48037F32-6931-4DED-864B-0C7FB4D10F65}">
      <dgm:prSet/>
      <dgm:spPr/>
      <dgm:t>
        <a:bodyPr/>
        <a:lstStyle/>
        <a:p>
          <a:endParaRPr lang="en-US"/>
        </a:p>
      </dgm:t>
    </dgm:pt>
    <dgm:pt modelId="{0F55B311-F1F1-4DF2-9611-FBE6C4F80D41}" type="sibTrans" cxnId="{48037F32-6931-4DED-864B-0C7FB4D10F65}">
      <dgm:prSet/>
      <dgm:spPr/>
      <dgm:t>
        <a:bodyPr/>
        <a:lstStyle/>
        <a:p>
          <a:endParaRPr lang="en-US"/>
        </a:p>
      </dgm:t>
    </dgm:pt>
    <dgm:pt modelId="{890485D1-7435-463D-981A-56B0437F15B7}">
      <dgm:prSet/>
      <dgm:spPr/>
      <dgm:t>
        <a:bodyPr/>
        <a:lstStyle/>
        <a:p>
          <a:pPr>
            <a:defRPr cap="all"/>
          </a:pPr>
          <a:r>
            <a:rPr lang="en-GB"/>
            <a:t>Nutrition</a:t>
          </a:r>
          <a:endParaRPr lang="en-US"/>
        </a:p>
      </dgm:t>
    </dgm:pt>
    <dgm:pt modelId="{9B471E92-068D-4913-BB7A-629A73EF4881}" type="parTrans" cxnId="{858F4004-8DB5-4A39-A213-AC7A57A22FE7}">
      <dgm:prSet/>
      <dgm:spPr/>
      <dgm:t>
        <a:bodyPr/>
        <a:lstStyle/>
        <a:p>
          <a:endParaRPr lang="en-US"/>
        </a:p>
      </dgm:t>
    </dgm:pt>
    <dgm:pt modelId="{61DE7557-36AD-4491-B4BD-07E9DC025C11}" type="sibTrans" cxnId="{858F4004-8DB5-4A39-A213-AC7A57A22FE7}">
      <dgm:prSet/>
      <dgm:spPr/>
      <dgm:t>
        <a:bodyPr/>
        <a:lstStyle/>
        <a:p>
          <a:endParaRPr lang="en-US"/>
        </a:p>
      </dgm:t>
    </dgm:pt>
    <dgm:pt modelId="{0B7EB865-A356-48AB-9735-0E678884D13E}">
      <dgm:prSet/>
      <dgm:spPr/>
      <dgm:t>
        <a:bodyPr/>
        <a:lstStyle/>
        <a:p>
          <a:pPr>
            <a:defRPr cap="all"/>
          </a:pPr>
          <a:r>
            <a:rPr lang="en-GB"/>
            <a:t>Sleep</a:t>
          </a:r>
          <a:endParaRPr lang="en-US"/>
        </a:p>
      </dgm:t>
    </dgm:pt>
    <dgm:pt modelId="{5E0CB58F-915E-46AF-BD08-407A5C778D7C}" type="parTrans" cxnId="{D2C76944-4F9D-45D8-8D33-07BCA7031488}">
      <dgm:prSet/>
      <dgm:spPr/>
      <dgm:t>
        <a:bodyPr/>
        <a:lstStyle/>
        <a:p>
          <a:endParaRPr lang="en-US"/>
        </a:p>
      </dgm:t>
    </dgm:pt>
    <dgm:pt modelId="{DD89875A-B010-42B9-801E-05D31357E6AA}" type="sibTrans" cxnId="{D2C76944-4F9D-45D8-8D33-07BCA7031488}">
      <dgm:prSet/>
      <dgm:spPr/>
      <dgm:t>
        <a:bodyPr/>
        <a:lstStyle/>
        <a:p>
          <a:endParaRPr lang="en-US"/>
        </a:p>
      </dgm:t>
    </dgm:pt>
    <dgm:pt modelId="{7436B800-ACE5-4C06-BC68-97E1EB8E436E}">
      <dgm:prSet/>
      <dgm:spPr/>
      <dgm:t>
        <a:bodyPr/>
        <a:lstStyle/>
        <a:p>
          <a:pPr>
            <a:defRPr cap="all"/>
          </a:pPr>
          <a:r>
            <a:rPr lang="en-GB"/>
            <a:t>Low Stress</a:t>
          </a:r>
          <a:endParaRPr lang="en-US"/>
        </a:p>
      </dgm:t>
    </dgm:pt>
    <dgm:pt modelId="{3D9958B8-BA76-4974-AC50-EEEA1D95F933}" type="parTrans" cxnId="{4F1DC8C3-402E-490D-BBDF-4E751188764D}">
      <dgm:prSet/>
      <dgm:spPr/>
      <dgm:t>
        <a:bodyPr/>
        <a:lstStyle/>
        <a:p>
          <a:endParaRPr lang="en-US"/>
        </a:p>
      </dgm:t>
    </dgm:pt>
    <dgm:pt modelId="{D52EBE61-F0D0-43B3-9E8D-1570B82F08B5}" type="sibTrans" cxnId="{4F1DC8C3-402E-490D-BBDF-4E751188764D}">
      <dgm:prSet/>
      <dgm:spPr/>
      <dgm:t>
        <a:bodyPr/>
        <a:lstStyle/>
        <a:p>
          <a:endParaRPr lang="en-US"/>
        </a:p>
      </dgm:t>
    </dgm:pt>
    <dgm:pt modelId="{213749AF-24E9-4F4B-9028-56E3F271C25B}" type="pres">
      <dgm:prSet presAssocID="{0E748E49-FF8F-4E1C-8C3B-219B720B2914}" presName="root" presStyleCnt="0">
        <dgm:presLayoutVars>
          <dgm:dir/>
          <dgm:resizeHandles val="exact"/>
        </dgm:presLayoutVars>
      </dgm:prSet>
      <dgm:spPr/>
    </dgm:pt>
    <dgm:pt modelId="{64119CAE-19A4-46FD-8244-9847B3079B92}" type="pres">
      <dgm:prSet presAssocID="{2EFBFDBC-BF2E-4038-A6D7-99DF2F893AF9}" presName="compNode" presStyleCnt="0"/>
      <dgm:spPr/>
    </dgm:pt>
    <dgm:pt modelId="{21B8E2D2-7E1D-4745-8DEE-BBAF07056EA6}" type="pres">
      <dgm:prSet presAssocID="{2EFBFDBC-BF2E-4038-A6D7-99DF2F893AF9}" presName="iconBgRect" presStyleLbl="bgShp" presStyleIdx="0" presStyleCnt="4"/>
      <dgm:spPr>
        <a:prstGeom prst="round2DiagRect">
          <a:avLst>
            <a:gd name="adj1" fmla="val 29727"/>
            <a:gd name="adj2" fmla="val 0"/>
          </a:avLst>
        </a:prstGeom>
      </dgm:spPr>
    </dgm:pt>
    <dgm:pt modelId="{B5E5B6E8-F6C3-4F18-97A1-24F4E8ACD229}" type="pres">
      <dgm:prSet presAssocID="{2EFBFDBC-BF2E-4038-A6D7-99DF2F893AF9}"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Run"/>
        </a:ext>
      </dgm:extLst>
    </dgm:pt>
    <dgm:pt modelId="{F8958A28-5CEF-46A1-95F6-094A54B3A89F}" type="pres">
      <dgm:prSet presAssocID="{2EFBFDBC-BF2E-4038-A6D7-99DF2F893AF9}" presName="spaceRect" presStyleCnt="0"/>
      <dgm:spPr/>
    </dgm:pt>
    <dgm:pt modelId="{1AC613EE-F9CA-41D8-9C1F-D01707F2BF35}" type="pres">
      <dgm:prSet presAssocID="{2EFBFDBC-BF2E-4038-A6D7-99DF2F893AF9}" presName="textRect" presStyleLbl="revTx" presStyleIdx="0" presStyleCnt="4">
        <dgm:presLayoutVars>
          <dgm:chMax val="1"/>
          <dgm:chPref val="1"/>
        </dgm:presLayoutVars>
      </dgm:prSet>
      <dgm:spPr/>
    </dgm:pt>
    <dgm:pt modelId="{5C5F6E9C-20F7-4837-974E-002859CA6520}" type="pres">
      <dgm:prSet presAssocID="{0F55B311-F1F1-4DF2-9611-FBE6C4F80D41}" presName="sibTrans" presStyleCnt="0"/>
      <dgm:spPr/>
    </dgm:pt>
    <dgm:pt modelId="{86459190-4180-4EF9-B493-9827CC1EC497}" type="pres">
      <dgm:prSet presAssocID="{890485D1-7435-463D-981A-56B0437F15B7}" presName="compNode" presStyleCnt="0"/>
      <dgm:spPr/>
    </dgm:pt>
    <dgm:pt modelId="{14372EA3-2E6F-47A7-98DE-E47E561FA398}" type="pres">
      <dgm:prSet presAssocID="{890485D1-7435-463D-981A-56B0437F15B7}" presName="iconBgRect" presStyleLbl="bgShp" presStyleIdx="1" presStyleCnt="4"/>
      <dgm:spPr>
        <a:prstGeom prst="round2DiagRect">
          <a:avLst>
            <a:gd name="adj1" fmla="val 29727"/>
            <a:gd name="adj2" fmla="val 0"/>
          </a:avLst>
        </a:prstGeom>
      </dgm:spPr>
    </dgm:pt>
    <dgm:pt modelId="{7169029F-FD5B-4B3D-8415-F7172ADFFBFB}" type="pres">
      <dgm:prSet presAssocID="{890485D1-7435-463D-981A-56B0437F15B7}"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ruit Bowl"/>
        </a:ext>
      </dgm:extLst>
    </dgm:pt>
    <dgm:pt modelId="{3CB838FE-C94C-4406-B31A-8C163377E974}" type="pres">
      <dgm:prSet presAssocID="{890485D1-7435-463D-981A-56B0437F15B7}" presName="spaceRect" presStyleCnt="0"/>
      <dgm:spPr/>
    </dgm:pt>
    <dgm:pt modelId="{C1529EBC-0F5A-46D7-B041-2BD39924CDFD}" type="pres">
      <dgm:prSet presAssocID="{890485D1-7435-463D-981A-56B0437F15B7}" presName="textRect" presStyleLbl="revTx" presStyleIdx="1" presStyleCnt="4">
        <dgm:presLayoutVars>
          <dgm:chMax val="1"/>
          <dgm:chPref val="1"/>
        </dgm:presLayoutVars>
      </dgm:prSet>
      <dgm:spPr/>
    </dgm:pt>
    <dgm:pt modelId="{A600AF45-D0FA-4FD7-887E-F3E8BD86C3DC}" type="pres">
      <dgm:prSet presAssocID="{61DE7557-36AD-4491-B4BD-07E9DC025C11}" presName="sibTrans" presStyleCnt="0"/>
      <dgm:spPr/>
    </dgm:pt>
    <dgm:pt modelId="{5CEF6F3D-8143-47AB-A135-4442A9336A03}" type="pres">
      <dgm:prSet presAssocID="{0B7EB865-A356-48AB-9735-0E678884D13E}" presName="compNode" presStyleCnt="0"/>
      <dgm:spPr/>
    </dgm:pt>
    <dgm:pt modelId="{CAA7D71C-8FC7-4299-82FE-991EF02842ED}" type="pres">
      <dgm:prSet presAssocID="{0B7EB865-A356-48AB-9735-0E678884D13E}" presName="iconBgRect" presStyleLbl="bgShp" presStyleIdx="2" presStyleCnt="4"/>
      <dgm:spPr>
        <a:prstGeom prst="round2DiagRect">
          <a:avLst>
            <a:gd name="adj1" fmla="val 29727"/>
            <a:gd name="adj2" fmla="val 0"/>
          </a:avLst>
        </a:prstGeom>
      </dgm:spPr>
    </dgm:pt>
    <dgm:pt modelId="{914D4C6A-B5B6-4D6A-840D-7CFDAC09BAAF}" type="pres">
      <dgm:prSet presAssocID="{0B7EB865-A356-48AB-9735-0E678884D13E}"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leep"/>
        </a:ext>
      </dgm:extLst>
    </dgm:pt>
    <dgm:pt modelId="{21E744F7-284C-4C75-9666-B38B9600FEB5}" type="pres">
      <dgm:prSet presAssocID="{0B7EB865-A356-48AB-9735-0E678884D13E}" presName="spaceRect" presStyleCnt="0"/>
      <dgm:spPr/>
    </dgm:pt>
    <dgm:pt modelId="{71A4D997-6FF9-472E-9B02-02A77B2AE103}" type="pres">
      <dgm:prSet presAssocID="{0B7EB865-A356-48AB-9735-0E678884D13E}" presName="textRect" presStyleLbl="revTx" presStyleIdx="2" presStyleCnt="4">
        <dgm:presLayoutVars>
          <dgm:chMax val="1"/>
          <dgm:chPref val="1"/>
        </dgm:presLayoutVars>
      </dgm:prSet>
      <dgm:spPr/>
    </dgm:pt>
    <dgm:pt modelId="{C1F86F6C-0BDF-45FE-AB4D-4C3566352615}" type="pres">
      <dgm:prSet presAssocID="{DD89875A-B010-42B9-801E-05D31357E6AA}" presName="sibTrans" presStyleCnt="0"/>
      <dgm:spPr/>
    </dgm:pt>
    <dgm:pt modelId="{50AEB78C-C51F-441F-8F82-7E136D09518D}" type="pres">
      <dgm:prSet presAssocID="{7436B800-ACE5-4C06-BC68-97E1EB8E436E}" presName="compNode" presStyleCnt="0"/>
      <dgm:spPr/>
    </dgm:pt>
    <dgm:pt modelId="{DA34369F-2843-4F82-9B5B-89267859592D}" type="pres">
      <dgm:prSet presAssocID="{7436B800-ACE5-4C06-BC68-97E1EB8E436E}" presName="iconBgRect" presStyleLbl="bgShp" presStyleIdx="3" presStyleCnt="4"/>
      <dgm:spPr>
        <a:prstGeom prst="round2DiagRect">
          <a:avLst>
            <a:gd name="adj1" fmla="val 29727"/>
            <a:gd name="adj2" fmla="val 0"/>
          </a:avLst>
        </a:prstGeom>
      </dgm:spPr>
    </dgm:pt>
    <dgm:pt modelId="{CA7B0420-2BCD-480D-8B9D-F2FFA0406903}" type="pres">
      <dgm:prSet presAssocID="{7436B800-ACE5-4C06-BC68-97E1EB8E436E}"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BA95BCED-9667-41C2-8C5F-1F2530A6B9BD}" type="pres">
      <dgm:prSet presAssocID="{7436B800-ACE5-4C06-BC68-97E1EB8E436E}" presName="spaceRect" presStyleCnt="0"/>
      <dgm:spPr/>
    </dgm:pt>
    <dgm:pt modelId="{B449F476-4863-41A9-A19C-12F1DACF65AE}" type="pres">
      <dgm:prSet presAssocID="{7436B800-ACE5-4C06-BC68-97E1EB8E436E}" presName="textRect" presStyleLbl="revTx" presStyleIdx="3" presStyleCnt="4">
        <dgm:presLayoutVars>
          <dgm:chMax val="1"/>
          <dgm:chPref val="1"/>
        </dgm:presLayoutVars>
      </dgm:prSet>
      <dgm:spPr/>
    </dgm:pt>
  </dgm:ptLst>
  <dgm:cxnLst>
    <dgm:cxn modelId="{858F4004-8DB5-4A39-A213-AC7A57A22FE7}" srcId="{0E748E49-FF8F-4E1C-8C3B-219B720B2914}" destId="{890485D1-7435-463D-981A-56B0437F15B7}" srcOrd="1" destOrd="0" parTransId="{9B471E92-068D-4913-BB7A-629A73EF4881}" sibTransId="{61DE7557-36AD-4491-B4BD-07E9DC025C11}"/>
    <dgm:cxn modelId="{2BC5E31F-C92F-4017-9C47-336DA6FB6E77}" type="presOf" srcId="{0B7EB865-A356-48AB-9735-0E678884D13E}" destId="{71A4D997-6FF9-472E-9B02-02A77B2AE103}" srcOrd="0" destOrd="0" presId="urn:microsoft.com/office/officeart/2018/5/layout/IconLeafLabelList"/>
    <dgm:cxn modelId="{48037F32-6931-4DED-864B-0C7FB4D10F65}" srcId="{0E748E49-FF8F-4E1C-8C3B-219B720B2914}" destId="{2EFBFDBC-BF2E-4038-A6D7-99DF2F893AF9}" srcOrd="0" destOrd="0" parTransId="{C0D76258-8B6F-49F1-BE14-0E4F1FA8A9AD}" sibTransId="{0F55B311-F1F1-4DF2-9611-FBE6C4F80D41}"/>
    <dgm:cxn modelId="{D2C76944-4F9D-45D8-8D33-07BCA7031488}" srcId="{0E748E49-FF8F-4E1C-8C3B-219B720B2914}" destId="{0B7EB865-A356-48AB-9735-0E678884D13E}" srcOrd="2" destOrd="0" parTransId="{5E0CB58F-915E-46AF-BD08-407A5C778D7C}" sibTransId="{DD89875A-B010-42B9-801E-05D31357E6AA}"/>
    <dgm:cxn modelId="{5A3CC46C-8848-42D8-B142-E7C5ACF93A94}" type="presOf" srcId="{890485D1-7435-463D-981A-56B0437F15B7}" destId="{C1529EBC-0F5A-46D7-B041-2BD39924CDFD}" srcOrd="0" destOrd="0" presId="urn:microsoft.com/office/officeart/2018/5/layout/IconLeafLabelList"/>
    <dgm:cxn modelId="{AA3E29C2-0BB1-4DF7-BC1C-D02239C0A4CE}" type="presOf" srcId="{7436B800-ACE5-4C06-BC68-97E1EB8E436E}" destId="{B449F476-4863-41A9-A19C-12F1DACF65AE}" srcOrd="0" destOrd="0" presId="urn:microsoft.com/office/officeart/2018/5/layout/IconLeafLabelList"/>
    <dgm:cxn modelId="{4F1DC8C3-402E-490D-BBDF-4E751188764D}" srcId="{0E748E49-FF8F-4E1C-8C3B-219B720B2914}" destId="{7436B800-ACE5-4C06-BC68-97E1EB8E436E}" srcOrd="3" destOrd="0" parTransId="{3D9958B8-BA76-4974-AC50-EEEA1D95F933}" sibTransId="{D52EBE61-F0D0-43B3-9E8D-1570B82F08B5}"/>
    <dgm:cxn modelId="{CD2A93E8-9082-49A5-BE2A-1061F6A523C3}" type="presOf" srcId="{0E748E49-FF8F-4E1C-8C3B-219B720B2914}" destId="{213749AF-24E9-4F4B-9028-56E3F271C25B}" srcOrd="0" destOrd="0" presId="urn:microsoft.com/office/officeart/2018/5/layout/IconLeafLabelList"/>
    <dgm:cxn modelId="{4D5CEAEF-29DE-4B7F-9885-B40DFC1DD715}" type="presOf" srcId="{2EFBFDBC-BF2E-4038-A6D7-99DF2F893AF9}" destId="{1AC613EE-F9CA-41D8-9C1F-D01707F2BF35}" srcOrd="0" destOrd="0" presId="urn:microsoft.com/office/officeart/2018/5/layout/IconLeafLabelList"/>
    <dgm:cxn modelId="{5006C38D-6F4E-4997-AEB9-C6CA8C28A67F}" type="presParOf" srcId="{213749AF-24E9-4F4B-9028-56E3F271C25B}" destId="{64119CAE-19A4-46FD-8244-9847B3079B92}" srcOrd="0" destOrd="0" presId="urn:microsoft.com/office/officeart/2018/5/layout/IconLeafLabelList"/>
    <dgm:cxn modelId="{60A539F1-7DA1-4D34-871B-8799C4002AD8}" type="presParOf" srcId="{64119CAE-19A4-46FD-8244-9847B3079B92}" destId="{21B8E2D2-7E1D-4745-8DEE-BBAF07056EA6}" srcOrd="0" destOrd="0" presId="urn:microsoft.com/office/officeart/2018/5/layout/IconLeafLabelList"/>
    <dgm:cxn modelId="{35A23B90-AA7F-4395-A108-2A78FE2F1C7B}" type="presParOf" srcId="{64119CAE-19A4-46FD-8244-9847B3079B92}" destId="{B5E5B6E8-F6C3-4F18-97A1-24F4E8ACD229}" srcOrd="1" destOrd="0" presId="urn:microsoft.com/office/officeart/2018/5/layout/IconLeafLabelList"/>
    <dgm:cxn modelId="{49068FAB-F394-4B32-B568-380E12394A73}" type="presParOf" srcId="{64119CAE-19A4-46FD-8244-9847B3079B92}" destId="{F8958A28-5CEF-46A1-95F6-094A54B3A89F}" srcOrd="2" destOrd="0" presId="urn:microsoft.com/office/officeart/2018/5/layout/IconLeafLabelList"/>
    <dgm:cxn modelId="{08E81764-C2B3-4936-B2E6-E3913148D582}" type="presParOf" srcId="{64119CAE-19A4-46FD-8244-9847B3079B92}" destId="{1AC613EE-F9CA-41D8-9C1F-D01707F2BF35}" srcOrd="3" destOrd="0" presId="urn:microsoft.com/office/officeart/2018/5/layout/IconLeafLabelList"/>
    <dgm:cxn modelId="{88CA4EDF-E2F9-4B53-8FFE-4D4FDE090A8C}" type="presParOf" srcId="{213749AF-24E9-4F4B-9028-56E3F271C25B}" destId="{5C5F6E9C-20F7-4837-974E-002859CA6520}" srcOrd="1" destOrd="0" presId="urn:microsoft.com/office/officeart/2018/5/layout/IconLeafLabelList"/>
    <dgm:cxn modelId="{66C7F8AB-5BC0-4E39-85E0-319AADB06B16}" type="presParOf" srcId="{213749AF-24E9-4F4B-9028-56E3F271C25B}" destId="{86459190-4180-4EF9-B493-9827CC1EC497}" srcOrd="2" destOrd="0" presId="urn:microsoft.com/office/officeart/2018/5/layout/IconLeafLabelList"/>
    <dgm:cxn modelId="{BF03149A-AD2C-4178-A88D-AC580075ABD1}" type="presParOf" srcId="{86459190-4180-4EF9-B493-9827CC1EC497}" destId="{14372EA3-2E6F-47A7-98DE-E47E561FA398}" srcOrd="0" destOrd="0" presId="urn:microsoft.com/office/officeart/2018/5/layout/IconLeafLabelList"/>
    <dgm:cxn modelId="{4C66BFFC-E841-48C3-B42F-B233D41D3A9D}" type="presParOf" srcId="{86459190-4180-4EF9-B493-9827CC1EC497}" destId="{7169029F-FD5B-4B3D-8415-F7172ADFFBFB}" srcOrd="1" destOrd="0" presId="urn:microsoft.com/office/officeart/2018/5/layout/IconLeafLabelList"/>
    <dgm:cxn modelId="{EDE4A7EA-4DE8-4E06-B623-8CC0D1510790}" type="presParOf" srcId="{86459190-4180-4EF9-B493-9827CC1EC497}" destId="{3CB838FE-C94C-4406-B31A-8C163377E974}" srcOrd="2" destOrd="0" presId="urn:microsoft.com/office/officeart/2018/5/layout/IconLeafLabelList"/>
    <dgm:cxn modelId="{E216CC97-4714-472B-B395-3F439D061E2E}" type="presParOf" srcId="{86459190-4180-4EF9-B493-9827CC1EC497}" destId="{C1529EBC-0F5A-46D7-B041-2BD39924CDFD}" srcOrd="3" destOrd="0" presId="urn:microsoft.com/office/officeart/2018/5/layout/IconLeafLabelList"/>
    <dgm:cxn modelId="{EEF320A6-CA68-4E7A-BF3F-8D1BFF599EE7}" type="presParOf" srcId="{213749AF-24E9-4F4B-9028-56E3F271C25B}" destId="{A600AF45-D0FA-4FD7-887E-F3E8BD86C3DC}" srcOrd="3" destOrd="0" presId="urn:microsoft.com/office/officeart/2018/5/layout/IconLeafLabelList"/>
    <dgm:cxn modelId="{DF17B0F0-D1A4-4522-85F2-DFE2C51B6E86}" type="presParOf" srcId="{213749AF-24E9-4F4B-9028-56E3F271C25B}" destId="{5CEF6F3D-8143-47AB-A135-4442A9336A03}" srcOrd="4" destOrd="0" presId="urn:microsoft.com/office/officeart/2018/5/layout/IconLeafLabelList"/>
    <dgm:cxn modelId="{E2E1C7C5-0418-4743-8031-4CF9BCD505CD}" type="presParOf" srcId="{5CEF6F3D-8143-47AB-A135-4442A9336A03}" destId="{CAA7D71C-8FC7-4299-82FE-991EF02842ED}" srcOrd="0" destOrd="0" presId="urn:microsoft.com/office/officeart/2018/5/layout/IconLeafLabelList"/>
    <dgm:cxn modelId="{86A572FB-92E4-406B-98F4-8D9FC3BA8B50}" type="presParOf" srcId="{5CEF6F3D-8143-47AB-A135-4442A9336A03}" destId="{914D4C6A-B5B6-4D6A-840D-7CFDAC09BAAF}" srcOrd="1" destOrd="0" presId="urn:microsoft.com/office/officeart/2018/5/layout/IconLeafLabelList"/>
    <dgm:cxn modelId="{0F2E8BD0-0642-46A2-BDA8-BCA73E1649D1}" type="presParOf" srcId="{5CEF6F3D-8143-47AB-A135-4442A9336A03}" destId="{21E744F7-284C-4C75-9666-B38B9600FEB5}" srcOrd="2" destOrd="0" presId="urn:microsoft.com/office/officeart/2018/5/layout/IconLeafLabelList"/>
    <dgm:cxn modelId="{282E7991-A205-4CBD-B40C-99E1676C6E67}" type="presParOf" srcId="{5CEF6F3D-8143-47AB-A135-4442A9336A03}" destId="{71A4D997-6FF9-472E-9B02-02A77B2AE103}" srcOrd="3" destOrd="0" presId="urn:microsoft.com/office/officeart/2018/5/layout/IconLeafLabelList"/>
    <dgm:cxn modelId="{88FBDDAF-4B79-4E48-A7C0-734152B0247B}" type="presParOf" srcId="{213749AF-24E9-4F4B-9028-56E3F271C25B}" destId="{C1F86F6C-0BDF-45FE-AB4D-4C3566352615}" srcOrd="5" destOrd="0" presId="urn:microsoft.com/office/officeart/2018/5/layout/IconLeafLabelList"/>
    <dgm:cxn modelId="{B59C4AE3-0F72-4A54-AD2A-AFBB45AECF37}" type="presParOf" srcId="{213749AF-24E9-4F4B-9028-56E3F271C25B}" destId="{50AEB78C-C51F-441F-8F82-7E136D09518D}" srcOrd="6" destOrd="0" presId="urn:microsoft.com/office/officeart/2018/5/layout/IconLeafLabelList"/>
    <dgm:cxn modelId="{79DE97AA-47CC-482D-B24B-EEB03E1C7193}" type="presParOf" srcId="{50AEB78C-C51F-441F-8F82-7E136D09518D}" destId="{DA34369F-2843-4F82-9B5B-89267859592D}" srcOrd="0" destOrd="0" presId="urn:microsoft.com/office/officeart/2018/5/layout/IconLeafLabelList"/>
    <dgm:cxn modelId="{480CC1BF-D37D-478D-BBFE-BC733E600BA2}" type="presParOf" srcId="{50AEB78C-C51F-441F-8F82-7E136D09518D}" destId="{CA7B0420-2BCD-480D-8B9D-F2FFA0406903}" srcOrd="1" destOrd="0" presId="urn:microsoft.com/office/officeart/2018/5/layout/IconLeafLabelList"/>
    <dgm:cxn modelId="{5AE664A8-7995-4D1D-8E4E-7A05E0797BF5}" type="presParOf" srcId="{50AEB78C-C51F-441F-8F82-7E136D09518D}" destId="{BA95BCED-9667-41C2-8C5F-1F2530A6B9BD}" srcOrd="2" destOrd="0" presId="urn:microsoft.com/office/officeart/2018/5/layout/IconLeafLabelList"/>
    <dgm:cxn modelId="{5F7CBBB7-4A2C-44FC-B882-182E81730F5E}" type="presParOf" srcId="{50AEB78C-C51F-441F-8F82-7E136D09518D}" destId="{B449F476-4863-41A9-A19C-12F1DACF65AE}"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184C58-B44B-4DE3-BC6E-CFC44FE6224C}"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n-US"/>
        </a:p>
      </dgm:t>
    </dgm:pt>
    <dgm:pt modelId="{085D1C8B-161A-40E4-9FEE-B5B31F1A2808}">
      <dgm:prSet/>
      <dgm:spPr/>
      <dgm:t>
        <a:bodyPr/>
        <a:lstStyle/>
        <a:p>
          <a:r>
            <a:rPr lang="en-GB" dirty="0"/>
            <a:t>Cost of living crisis</a:t>
          </a:r>
          <a:endParaRPr lang="en-US" dirty="0"/>
        </a:p>
      </dgm:t>
    </dgm:pt>
    <dgm:pt modelId="{C33DAB66-8BF2-4C0B-A33C-7444AD26F7DD}" type="parTrans" cxnId="{514B1F04-7721-4FE0-A583-0DAF969E3BDB}">
      <dgm:prSet/>
      <dgm:spPr/>
      <dgm:t>
        <a:bodyPr/>
        <a:lstStyle/>
        <a:p>
          <a:endParaRPr lang="en-US"/>
        </a:p>
      </dgm:t>
    </dgm:pt>
    <dgm:pt modelId="{B85496DB-9F3F-4335-B86B-0024EC9332CE}" type="sibTrans" cxnId="{514B1F04-7721-4FE0-A583-0DAF969E3BDB}">
      <dgm:prSet/>
      <dgm:spPr/>
      <dgm:t>
        <a:bodyPr/>
        <a:lstStyle/>
        <a:p>
          <a:endParaRPr lang="en-US"/>
        </a:p>
      </dgm:t>
    </dgm:pt>
    <dgm:pt modelId="{F03287D9-DC2F-4C1F-8918-AB56DC571012}">
      <dgm:prSet/>
      <dgm:spPr/>
      <dgm:t>
        <a:bodyPr/>
        <a:lstStyle/>
        <a:p>
          <a:r>
            <a:rPr lang="en-GB" dirty="0"/>
            <a:t>Rise in Mental Health Concerns</a:t>
          </a:r>
          <a:endParaRPr lang="en-US" dirty="0"/>
        </a:p>
      </dgm:t>
    </dgm:pt>
    <dgm:pt modelId="{7F02B04E-DAAA-4FEE-ACBE-73C361DCC1BA}" type="parTrans" cxnId="{730DAC56-3E4A-45EC-8647-96669C21A318}">
      <dgm:prSet/>
      <dgm:spPr/>
      <dgm:t>
        <a:bodyPr/>
        <a:lstStyle/>
        <a:p>
          <a:endParaRPr lang="en-US"/>
        </a:p>
      </dgm:t>
    </dgm:pt>
    <dgm:pt modelId="{EA7C6FA9-6A1D-4D1B-AB8F-8EE77EC87423}" type="sibTrans" cxnId="{730DAC56-3E4A-45EC-8647-96669C21A318}">
      <dgm:prSet/>
      <dgm:spPr/>
      <dgm:t>
        <a:bodyPr/>
        <a:lstStyle/>
        <a:p>
          <a:endParaRPr lang="en-US"/>
        </a:p>
      </dgm:t>
    </dgm:pt>
    <dgm:pt modelId="{38FDEE31-D2F0-46C9-9067-83182DC93EE2}">
      <dgm:prSet/>
      <dgm:spPr/>
      <dgm:t>
        <a:bodyPr/>
        <a:lstStyle/>
        <a:p>
          <a:r>
            <a:rPr lang="en-GB" dirty="0"/>
            <a:t>Rise in home-working</a:t>
          </a:r>
          <a:endParaRPr lang="en-US" dirty="0"/>
        </a:p>
      </dgm:t>
    </dgm:pt>
    <dgm:pt modelId="{4392F30A-EA4C-45D5-9DCB-45CAE76EBC62}" type="parTrans" cxnId="{D5B4402E-8CC4-438F-AC72-8D56DB797509}">
      <dgm:prSet/>
      <dgm:spPr/>
      <dgm:t>
        <a:bodyPr/>
        <a:lstStyle/>
        <a:p>
          <a:endParaRPr lang="en-US"/>
        </a:p>
      </dgm:t>
    </dgm:pt>
    <dgm:pt modelId="{9C6899CF-0504-4EF3-8CEF-C79FCA60BD84}" type="sibTrans" cxnId="{D5B4402E-8CC4-438F-AC72-8D56DB797509}">
      <dgm:prSet/>
      <dgm:spPr/>
      <dgm:t>
        <a:bodyPr/>
        <a:lstStyle/>
        <a:p>
          <a:endParaRPr lang="en-US"/>
        </a:p>
      </dgm:t>
    </dgm:pt>
    <dgm:pt modelId="{E9BD1579-2970-4BAB-A67A-A09E6D74C835}">
      <dgm:prSet/>
      <dgm:spPr/>
      <dgm:t>
        <a:bodyPr/>
        <a:lstStyle/>
        <a:p>
          <a:r>
            <a:rPr lang="en-GB" dirty="0"/>
            <a:t>Social media/technology – work/life balance</a:t>
          </a:r>
          <a:endParaRPr lang="en-US" dirty="0"/>
        </a:p>
      </dgm:t>
    </dgm:pt>
    <dgm:pt modelId="{419CD7C8-41A0-499B-95D4-E03906B86B3C}" type="parTrans" cxnId="{9C5CD1F8-6B10-4D2B-8978-E5114CD4CF0F}">
      <dgm:prSet/>
      <dgm:spPr/>
      <dgm:t>
        <a:bodyPr/>
        <a:lstStyle/>
        <a:p>
          <a:endParaRPr lang="en-US"/>
        </a:p>
      </dgm:t>
    </dgm:pt>
    <dgm:pt modelId="{EBBD562E-3DDD-4AC4-AD8E-8148A15B2996}" type="sibTrans" cxnId="{9C5CD1F8-6B10-4D2B-8978-E5114CD4CF0F}">
      <dgm:prSet/>
      <dgm:spPr/>
      <dgm:t>
        <a:bodyPr/>
        <a:lstStyle/>
        <a:p>
          <a:endParaRPr lang="en-US"/>
        </a:p>
      </dgm:t>
    </dgm:pt>
    <dgm:pt modelId="{F0C45CDA-8393-4CAD-8B4D-3C5382EA72F0}">
      <dgm:prSet/>
      <dgm:spPr/>
      <dgm:t>
        <a:bodyPr/>
        <a:lstStyle/>
        <a:p>
          <a:r>
            <a:rPr lang="en-GB"/>
            <a:t>Uncertainty – interest rates, global unrest</a:t>
          </a:r>
          <a:endParaRPr lang="en-US"/>
        </a:p>
      </dgm:t>
    </dgm:pt>
    <dgm:pt modelId="{39CD7D70-44AC-4161-A041-772E4594EE6D}" type="parTrans" cxnId="{549AE293-4B5D-4CFA-ABAC-CA3C753F49C4}">
      <dgm:prSet/>
      <dgm:spPr/>
      <dgm:t>
        <a:bodyPr/>
        <a:lstStyle/>
        <a:p>
          <a:endParaRPr lang="en-US"/>
        </a:p>
      </dgm:t>
    </dgm:pt>
    <dgm:pt modelId="{7ACE867C-9337-47A2-9AA8-2144EA121292}" type="sibTrans" cxnId="{549AE293-4B5D-4CFA-ABAC-CA3C753F49C4}">
      <dgm:prSet/>
      <dgm:spPr/>
      <dgm:t>
        <a:bodyPr/>
        <a:lstStyle/>
        <a:p>
          <a:endParaRPr lang="en-US"/>
        </a:p>
      </dgm:t>
    </dgm:pt>
    <dgm:pt modelId="{6C9117E7-7996-4A98-9341-BCFD1E7EC7D7}">
      <dgm:prSet/>
      <dgm:spPr/>
      <dgm:t>
        <a:bodyPr/>
        <a:lstStyle/>
        <a:p>
          <a:r>
            <a:rPr lang="en-GB" dirty="0"/>
            <a:t>Rise in precarious work – zero hours contracts</a:t>
          </a:r>
          <a:endParaRPr lang="en-US" dirty="0"/>
        </a:p>
      </dgm:t>
    </dgm:pt>
    <dgm:pt modelId="{29BF820F-AB12-4512-AB2E-73446E76D388}" type="parTrans" cxnId="{A531EC7F-90EF-4D8D-B2C6-3FF9DD7C19C3}">
      <dgm:prSet/>
      <dgm:spPr/>
      <dgm:t>
        <a:bodyPr/>
        <a:lstStyle/>
        <a:p>
          <a:endParaRPr lang="en-US"/>
        </a:p>
      </dgm:t>
    </dgm:pt>
    <dgm:pt modelId="{4B6040C1-583B-4320-9BFE-FC79CF185174}" type="sibTrans" cxnId="{A531EC7F-90EF-4D8D-B2C6-3FF9DD7C19C3}">
      <dgm:prSet/>
      <dgm:spPr/>
      <dgm:t>
        <a:bodyPr/>
        <a:lstStyle/>
        <a:p>
          <a:endParaRPr lang="en-US"/>
        </a:p>
      </dgm:t>
    </dgm:pt>
    <dgm:pt modelId="{49AB9532-EA75-4FBD-8A16-7A70FED60519}">
      <dgm:prSet/>
      <dgm:spPr/>
      <dgm:t>
        <a:bodyPr/>
        <a:lstStyle/>
        <a:p>
          <a:r>
            <a:rPr lang="en-GB"/>
            <a:t>Menopause</a:t>
          </a:r>
          <a:endParaRPr lang="en-US"/>
        </a:p>
      </dgm:t>
    </dgm:pt>
    <dgm:pt modelId="{E44C1E8F-2CB5-4A4C-A810-76E108C3FFDE}" type="parTrans" cxnId="{A76FC7C3-1209-411B-ACA1-1F484F205283}">
      <dgm:prSet/>
      <dgm:spPr/>
      <dgm:t>
        <a:bodyPr/>
        <a:lstStyle/>
        <a:p>
          <a:endParaRPr lang="en-US"/>
        </a:p>
      </dgm:t>
    </dgm:pt>
    <dgm:pt modelId="{F4DB8177-D9CE-4CCF-A181-B9FD3336B02B}" type="sibTrans" cxnId="{A76FC7C3-1209-411B-ACA1-1F484F205283}">
      <dgm:prSet/>
      <dgm:spPr/>
      <dgm:t>
        <a:bodyPr/>
        <a:lstStyle/>
        <a:p>
          <a:endParaRPr lang="en-US"/>
        </a:p>
      </dgm:t>
    </dgm:pt>
    <dgm:pt modelId="{C9A0C285-D504-453F-9032-EA3A55945A36}">
      <dgm:prSet/>
      <dgm:spPr/>
      <dgm:t>
        <a:bodyPr/>
        <a:lstStyle/>
        <a:p>
          <a:r>
            <a:rPr lang="en-GB" dirty="0"/>
            <a:t>Caring responsibilities</a:t>
          </a:r>
          <a:endParaRPr lang="en-US" dirty="0"/>
        </a:p>
      </dgm:t>
    </dgm:pt>
    <dgm:pt modelId="{39B5E770-5E04-4A75-BC12-DF44FF0B74A3}" type="parTrans" cxnId="{73FDFA4B-592C-4FBE-BEBF-7402897B5787}">
      <dgm:prSet/>
      <dgm:spPr/>
      <dgm:t>
        <a:bodyPr/>
        <a:lstStyle/>
        <a:p>
          <a:endParaRPr lang="en-US"/>
        </a:p>
      </dgm:t>
    </dgm:pt>
    <dgm:pt modelId="{3B46CD3B-E874-4102-A73C-20D659E3E0FF}" type="sibTrans" cxnId="{73FDFA4B-592C-4FBE-BEBF-7402897B5787}">
      <dgm:prSet/>
      <dgm:spPr/>
      <dgm:t>
        <a:bodyPr/>
        <a:lstStyle/>
        <a:p>
          <a:endParaRPr lang="en-US"/>
        </a:p>
      </dgm:t>
    </dgm:pt>
    <dgm:pt modelId="{C8E7DA6F-A0C4-4F43-837F-025FD2BF0304}">
      <dgm:prSet/>
      <dgm:spPr/>
      <dgm:t>
        <a:bodyPr/>
        <a:lstStyle/>
        <a:p>
          <a:r>
            <a:rPr lang="en-GB" dirty="0"/>
            <a:t>Miscarriage and fertility issues</a:t>
          </a:r>
          <a:endParaRPr lang="en-US" dirty="0"/>
        </a:p>
      </dgm:t>
    </dgm:pt>
    <dgm:pt modelId="{BE3763CA-206F-442C-AE3D-376FF8350988}" type="parTrans" cxnId="{7D8F7B3B-9787-4383-B479-557ACD0230A5}">
      <dgm:prSet/>
      <dgm:spPr/>
      <dgm:t>
        <a:bodyPr/>
        <a:lstStyle/>
        <a:p>
          <a:endParaRPr lang="en-US"/>
        </a:p>
      </dgm:t>
    </dgm:pt>
    <dgm:pt modelId="{B55F77A9-3A39-4C37-92B2-011A80E8D48D}" type="sibTrans" cxnId="{7D8F7B3B-9787-4383-B479-557ACD0230A5}">
      <dgm:prSet/>
      <dgm:spPr/>
      <dgm:t>
        <a:bodyPr/>
        <a:lstStyle/>
        <a:p>
          <a:endParaRPr lang="en-US"/>
        </a:p>
      </dgm:t>
    </dgm:pt>
    <dgm:pt modelId="{8B314E74-B47F-4203-9AFB-D470391110BF}">
      <dgm:prSet/>
      <dgm:spPr/>
      <dgm:t>
        <a:bodyPr/>
        <a:lstStyle/>
        <a:p>
          <a:r>
            <a:rPr lang="en-GB"/>
            <a:t>Ageing population</a:t>
          </a:r>
          <a:endParaRPr lang="en-US"/>
        </a:p>
      </dgm:t>
    </dgm:pt>
    <dgm:pt modelId="{2AE318E4-4CBC-49D9-A566-6FEAE446652E}" type="parTrans" cxnId="{CB81B73B-7874-43CE-87FD-631B8B90F587}">
      <dgm:prSet/>
      <dgm:spPr/>
      <dgm:t>
        <a:bodyPr/>
        <a:lstStyle/>
        <a:p>
          <a:endParaRPr lang="en-US"/>
        </a:p>
      </dgm:t>
    </dgm:pt>
    <dgm:pt modelId="{C5E83C09-3BA3-40D9-A5A8-F7907FB5A785}" type="sibTrans" cxnId="{CB81B73B-7874-43CE-87FD-631B8B90F587}">
      <dgm:prSet/>
      <dgm:spPr/>
      <dgm:t>
        <a:bodyPr/>
        <a:lstStyle/>
        <a:p>
          <a:endParaRPr lang="en-US"/>
        </a:p>
      </dgm:t>
    </dgm:pt>
    <dgm:pt modelId="{F4F76DD4-0A9D-4E10-ADC3-86E9A17B8C2E}" type="pres">
      <dgm:prSet presAssocID="{09184C58-B44B-4DE3-BC6E-CFC44FE6224C}" presName="diagram" presStyleCnt="0">
        <dgm:presLayoutVars>
          <dgm:dir/>
          <dgm:resizeHandles val="exact"/>
        </dgm:presLayoutVars>
      </dgm:prSet>
      <dgm:spPr/>
    </dgm:pt>
    <dgm:pt modelId="{16E9F50D-D3F6-4862-8359-DAB0F0B4232C}" type="pres">
      <dgm:prSet presAssocID="{085D1C8B-161A-40E4-9FEE-B5B31F1A2808}" presName="node" presStyleLbl="node1" presStyleIdx="0" presStyleCnt="10" custLinFactNeighborX="-185" custLinFactNeighborY="-58900">
        <dgm:presLayoutVars>
          <dgm:bulletEnabled val="1"/>
        </dgm:presLayoutVars>
      </dgm:prSet>
      <dgm:spPr/>
    </dgm:pt>
    <dgm:pt modelId="{AAE449F4-B7A6-4ADF-A7CB-AE8B0A05A4E3}" type="pres">
      <dgm:prSet presAssocID="{B85496DB-9F3F-4335-B86B-0024EC9332CE}" presName="sibTrans" presStyleCnt="0"/>
      <dgm:spPr/>
    </dgm:pt>
    <dgm:pt modelId="{9E9695AD-B902-415B-8FB8-CEB475E54ACA}" type="pres">
      <dgm:prSet presAssocID="{F03287D9-DC2F-4C1F-8918-AB56DC571012}" presName="node" presStyleLbl="node1" presStyleIdx="1" presStyleCnt="10" custLinFactNeighborX="-3134" custLinFactNeighborY="-56646">
        <dgm:presLayoutVars>
          <dgm:bulletEnabled val="1"/>
        </dgm:presLayoutVars>
      </dgm:prSet>
      <dgm:spPr/>
    </dgm:pt>
    <dgm:pt modelId="{6DFFE2C8-32B4-42CB-B49E-CD3C1B1C89C3}" type="pres">
      <dgm:prSet presAssocID="{EA7C6FA9-6A1D-4D1B-AB8F-8EE77EC87423}" presName="sibTrans" presStyleCnt="0"/>
      <dgm:spPr/>
    </dgm:pt>
    <dgm:pt modelId="{4E0C8B84-EDA5-4D55-B537-19900D9D7A91}" type="pres">
      <dgm:prSet presAssocID="{38FDEE31-D2F0-46C9-9067-83182DC93EE2}" presName="node" presStyleLbl="node1" presStyleIdx="2" presStyleCnt="10" custLinFactNeighborX="-5790" custLinFactNeighborY="-56646">
        <dgm:presLayoutVars>
          <dgm:bulletEnabled val="1"/>
        </dgm:presLayoutVars>
      </dgm:prSet>
      <dgm:spPr/>
    </dgm:pt>
    <dgm:pt modelId="{E10C9975-A741-4DD2-9881-8671713B6D2F}" type="pres">
      <dgm:prSet presAssocID="{9C6899CF-0504-4EF3-8CEF-C79FCA60BD84}" presName="sibTrans" presStyleCnt="0"/>
      <dgm:spPr/>
    </dgm:pt>
    <dgm:pt modelId="{3163961F-DD7E-4B09-8F47-1F666A42AF53}" type="pres">
      <dgm:prSet presAssocID="{E9BD1579-2970-4BAB-A67A-A09E6D74C835}" presName="node" presStyleLbl="node1" presStyleIdx="3" presStyleCnt="10" custLinFactX="-15790" custLinFactNeighborX="-100000" custLinFactNeighborY="59460">
        <dgm:presLayoutVars>
          <dgm:bulletEnabled val="1"/>
        </dgm:presLayoutVars>
      </dgm:prSet>
      <dgm:spPr/>
    </dgm:pt>
    <dgm:pt modelId="{FA57F1F2-47F9-4846-8415-6FF4F69384AD}" type="pres">
      <dgm:prSet presAssocID="{EBBD562E-3DDD-4AC4-AD8E-8148A15B2996}" presName="sibTrans" presStyleCnt="0"/>
      <dgm:spPr/>
    </dgm:pt>
    <dgm:pt modelId="{3AF06A03-F300-4014-A4A2-E8551DDCCCB1}" type="pres">
      <dgm:prSet presAssocID="{F0C45CDA-8393-4CAD-8B4D-3C5382EA72F0}" presName="node" presStyleLbl="node1" presStyleIdx="4" presStyleCnt="10" custLinFactNeighborX="-22494" custLinFactNeighborY="-56646">
        <dgm:presLayoutVars>
          <dgm:bulletEnabled val="1"/>
        </dgm:presLayoutVars>
      </dgm:prSet>
      <dgm:spPr/>
    </dgm:pt>
    <dgm:pt modelId="{8342019C-E3ED-46F2-8763-DF97E2CA48EF}" type="pres">
      <dgm:prSet presAssocID="{7ACE867C-9337-47A2-9AA8-2144EA121292}" presName="sibTrans" presStyleCnt="0"/>
      <dgm:spPr/>
    </dgm:pt>
    <dgm:pt modelId="{090F3692-BA13-4810-8B1C-77210BE627D4}" type="pres">
      <dgm:prSet presAssocID="{6C9117E7-7996-4A98-9341-BCFD1E7EC7D7}" presName="node" presStyleLbl="node1" presStyleIdx="5" presStyleCnt="10" custLinFactNeighborX="-185" custLinFactNeighborY="-59460">
        <dgm:presLayoutVars>
          <dgm:bulletEnabled val="1"/>
        </dgm:presLayoutVars>
      </dgm:prSet>
      <dgm:spPr/>
    </dgm:pt>
    <dgm:pt modelId="{2B6136F7-5F1C-4543-9F9C-8187C9D911B4}" type="pres">
      <dgm:prSet presAssocID="{4B6040C1-583B-4320-9BFE-FC79CF185174}" presName="sibTrans" presStyleCnt="0"/>
      <dgm:spPr/>
    </dgm:pt>
    <dgm:pt modelId="{4F5E2A5B-EF69-48F2-B715-A487BBB0A2AE}" type="pres">
      <dgm:prSet presAssocID="{49AB9532-EA75-4FBD-8A16-7A70FED60519}" presName="node" presStyleLbl="node1" presStyleIdx="6" presStyleCnt="10" custLinFactNeighborX="-2629" custLinFactNeighborY="-59460">
        <dgm:presLayoutVars>
          <dgm:bulletEnabled val="1"/>
        </dgm:presLayoutVars>
      </dgm:prSet>
      <dgm:spPr/>
    </dgm:pt>
    <dgm:pt modelId="{A5B8828D-392B-4266-9721-7DE631BA2131}" type="pres">
      <dgm:prSet presAssocID="{F4DB8177-D9CE-4CCF-A181-B9FD3336B02B}" presName="sibTrans" presStyleCnt="0"/>
      <dgm:spPr/>
    </dgm:pt>
    <dgm:pt modelId="{CC17A20B-6001-4976-9DF6-87EB3D47C902}" type="pres">
      <dgm:prSet presAssocID="{C9A0C285-D504-453F-9032-EA3A55945A36}" presName="node" presStyleLbl="node1" presStyleIdx="7" presStyleCnt="10" custLinFactX="-12163" custLinFactNeighborX="-100000" custLinFactNeighborY="58901">
        <dgm:presLayoutVars>
          <dgm:bulletEnabled val="1"/>
        </dgm:presLayoutVars>
      </dgm:prSet>
      <dgm:spPr/>
    </dgm:pt>
    <dgm:pt modelId="{FAC3A677-5DAF-4B1C-B9B1-0D78363CAEEB}" type="pres">
      <dgm:prSet presAssocID="{3B46CD3B-E874-4102-A73C-20D659E3E0FF}" presName="sibTrans" presStyleCnt="0"/>
      <dgm:spPr/>
    </dgm:pt>
    <dgm:pt modelId="{902132DE-7D28-478C-8175-709948A0AAE6}" type="pres">
      <dgm:prSet presAssocID="{C8E7DA6F-A0C4-4F43-837F-025FD2BF0304}" presName="node" presStyleLbl="node1" presStyleIdx="8" presStyleCnt="10" custLinFactX="-15790" custLinFactNeighborX="-100000" custLinFactNeighborY="58901">
        <dgm:presLayoutVars>
          <dgm:bulletEnabled val="1"/>
        </dgm:presLayoutVars>
      </dgm:prSet>
      <dgm:spPr/>
    </dgm:pt>
    <dgm:pt modelId="{F932FB6D-1A82-4F59-8AD6-D4D5C92D238C}" type="pres">
      <dgm:prSet presAssocID="{B55F77A9-3A39-4C37-92B2-011A80E8D48D}" presName="sibTrans" presStyleCnt="0"/>
      <dgm:spPr/>
    </dgm:pt>
    <dgm:pt modelId="{168159FF-7B99-45E3-903F-9796A1C17BA2}" type="pres">
      <dgm:prSet presAssocID="{8B314E74-B47F-4203-9AFB-D470391110BF}" presName="node" presStyleLbl="node1" presStyleIdx="9" presStyleCnt="10" custLinFactNeighborX="-22783" custLinFactNeighborY="-59460">
        <dgm:presLayoutVars>
          <dgm:bulletEnabled val="1"/>
        </dgm:presLayoutVars>
      </dgm:prSet>
      <dgm:spPr/>
    </dgm:pt>
  </dgm:ptLst>
  <dgm:cxnLst>
    <dgm:cxn modelId="{891EC502-93D6-41BA-AFF6-FB09E8C3CB76}" type="presOf" srcId="{8B314E74-B47F-4203-9AFB-D470391110BF}" destId="{168159FF-7B99-45E3-903F-9796A1C17BA2}" srcOrd="0" destOrd="0" presId="urn:microsoft.com/office/officeart/2005/8/layout/default"/>
    <dgm:cxn modelId="{514B1F04-7721-4FE0-A583-0DAF969E3BDB}" srcId="{09184C58-B44B-4DE3-BC6E-CFC44FE6224C}" destId="{085D1C8B-161A-40E4-9FEE-B5B31F1A2808}" srcOrd="0" destOrd="0" parTransId="{C33DAB66-8BF2-4C0B-A33C-7444AD26F7DD}" sibTransId="{B85496DB-9F3F-4335-B86B-0024EC9332CE}"/>
    <dgm:cxn modelId="{795DAB19-BA3A-4B61-850A-2FB75C9D464F}" type="presOf" srcId="{38FDEE31-D2F0-46C9-9067-83182DC93EE2}" destId="{4E0C8B84-EDA5-4D55-B537-19900D9D7A91}" srcOrd="0" destOrd="0" presId="urn:microsoft.com/office/officeart/2005/8/layout/default"/>
    <dgm:cxn modelId="{D5B4402E-8CC4-438F-AC72-8D56DB797509}" srcId="{09184C58-B44B-4DE3-BC6E-CFC44FE6224C}" destId="{38FDEE31-D2F0-46C9-9067-83182DC93EE2}" srcOrd="2" destOrd="0" parTransId="{4392F30A-EA4C-45D5-9DCB-45CAE76EBC62}" sibTransId="{9C6899CF-0504-4EF3-8CEF-C79FCA60BD84}"/>
    <dgm:cxn modelId="{7D8F7B3B-9787-4383-B479-557ACD0230A5}" srcId="{09184C58-B44B-4DE3-BC6E-CFC44FE6224C}" destId="{C8E7DA6F-A0C4-4F43-837F-025FD2BF0304}" srcOrd="8" destOrd="0" parTransId="{BE3763CA-206F-442C-AE3D-376FF8350988}" sibTransId="{B55F77A9-3A39-4C37-92B2-011A80E8D48D}"/>
    <dgm:cxn modelId="{CB81B73B-7874-43CE-87FD-631B8B90F587}" srcId="{09184C58-B44B-4DE3-BC6E-CFC44FE6224C}" destId="{8B314E74-B47F-4203-9AFB-D470391110BF}" srcOrd="9" destOrd="0" parTransId="{2AE318E4-4CBC-49D9-A566-6FEAE446652E}" sibTransId="{C5E83C09-3BA3-40D9-A5A8-F7907FB5A785}"/>
    <dgm:cxn modelId="{BB7E2664-3DE9-43F0-AC75-D47872567CAB}" type="presOf" srcId="{E9BD1579-2970-4BAB-A67A-A09E6D74C835}" destId="{3163961F-DD7E-4B09-8F47-1F666A42AF53}" srcOrd="0" destOrd="0" presId="urn:microsoft.com/office/officeart/2005/8/layout/default"/>
    <dgm:cxn modelId="{BCA0EC67-A292-4D0F-B5DB-55E067BAB0A5}" type="presOf" srcId="{085D1C8B-161A-40E4-9FEE-B5B31F1A2808}" destId="{16E9F50D-D3F6-4862-8359-DAB0F0B4232C}" srcOrd="0" destOrd="0" presId="urn:microsoft.com/office/officeart/2005/8/layout/default"/>
    <dgm:cxn modelId="{73FDFA4B-592C-4FBE-BEBF-7402897B5787}" srcId="{09184C58-B44B-4DE3-BC6E-CFC44FE6224C}" destId="{C9A0C285-D504-453F-9032-EA3A55945A36}" srcOrd="7" destOrd="0" parTransId="{39B5E770-5E04-4A75-BC12-DF44FF0B74A3}" sibTransId="{3B46CD3B-E874-4102-A73C-20D659E3E0FF}"/>
    <dgm:cxn modelId="{730DAC56-3E4A-45EC-8647-96669C21A318}" srcId="{09184C58-B44B-4DE3-BC6E-CFC44FE6224C}" destId="{F03287D9-DC2F-4C1F-8918-AB56DC571012}" srcOrd="1" destOrd="0" parTransId="{7F02B04E-DAAA-4FEE-ACBE-73C361DCC1BA}" sibTransId="{EA7C6FA9-6A1D-4D1B-AB8F-8EE77EC87423}"/>
    <dgm:cxn modelId="{AD111B7D-2A74-4309-8321-68195B2465B1}" type="presOf" srcId="{F03287D9-DC2F-4C1F-8918-AB56DC571012}" destId="{9E9695AD-B902-415B-8FB8-CEB475E54ACA}" srcOrd="0" destOrd="0" presId="urn:microsoft.com/office/officeart/2005/8/layout/default"/>
    <dgm:cxn modelId="{A531EC7F-90EF-4D8D-B2C6-3FF9DD7C19C3}" srcId="{09184C58-B44B-4DE3-BC6E-CFC44FE6224C}" destId="{6C9117E7-7996-4A98-9341-BCFD1E7EC7D7}" srcOrd="5" destOrd="0" parTransId="{29BF820F-AB12-4512-AB2E-73446E76D388}" sibTransId="{4B6040C1-583B-4320-9BFE-FC79CF185174}"/>
    <dgm:cxn modelId="{549AE293-4B5D-4CFA-ABAC-CA3C753F49C4}" srcId="{09184C58-B44B-4DE3-BC6E-CFC44FE6224C}" destId="{F0C45CDA-8393-4CAD-8B4D-3C5382EA72F0}" srcOrd="4" destOrd="0" parTransId="{39CD7D70-44AC-4161-A041-772E4594EE6D}" sibTransId="{7ACE867C-9337-47A2-9AA8-2144EA121292}"/>
    <dgm:cxn modelId="{374191B6-02A6-4E99-B9B0-1720EFE42A91}" type="presOf" srcId="{F0C45CDA-8393-4CAD-8B4D-3C5382EA72F0}" destId="{3AF06A03-F300-4014-A4A2-E8551DDCCCB1}" srcOrd="0" destOrd="0" presId="urn:microsoft.com/office/officeart/2005/8/layout/default"/>
    <dgm:cxn modelId="{5CBD9CC0-9918-4E75-BC57-C5FDED5BCE80}" type="presOf" srcId="{6C9117E7-7996-4A98-9341-BCFD1E7EC7D7}" destId="{090F3692-BA13-4810-8B1C-77210BE627D4}" srcOrd="0" destOrd="0" presId="urn:microsoft.com/office/officeart/2005/8/layout/default"/>
    <dgm:cxn modelId="{A76FC7C3-1209-411B-ACA1-1F484F205283}" srcId="{09184C58-B44B-4DE3-BC6E-CFC44FE6224C}" destId="{49AB9532-EA75-4FBD-8A16-7A70FED60519}" srcOrd="6" destOrd="0" parTransId="{E44C1E8F-2CB5-4A4C-A810-76E108C3FFDE}" sibTransId="{F4DB8177-D9CE-4CCF-A181-B9FD3336B02B}"/>
    <dgm:cxn modelId="{C8D48ACA-08CC-408F-9B5F-607FE0B32639}" type="presOf" srcId="{C8E7DA6F-A0C4-4F43-837F-025FD2BF0304}" destId="{902132DE-7D28-478C-8175-709948A0AAE6}" srcOrd="0" destOrd="0" presId="urn:microsoft.com/office/officeart/2005/8/layout/default"/>
    <dgm:cxn modelId="{D383D8D0-D1FA-4458-8C92-4721896292DF}" type="presOf" srcId="{09184C58-B44B-4DE3-BC6E-CFC44FE6224C}" destId="{F4F76DD4-0A9D-4E10-ADC3-86E9A17B8C2E}" srcOrd="0" destOrd="0" presId="urn:microsoft.com/office/officeart/2005/8/layout/default"/>
    <dgm:cxn modelId="{49E921E5-BEEA-4005-AEE6-6128B1A90027}" type="presOf" srcId="{49AB9532-EA75-4FBD-8A16-7A70FED60519}" destId="{4F5E2A5B-EF69-48F2-B715-A487BBB0A2AE}" srcOrd="0" destOrd="0" presId="urn:microsoft.com/office/officeart/2005/8/layout/default"/>
    <dgm:cxn modelId="{C81B3DF6-C8A0-4837-A84B-94D1F67F277A}" type="presOf" srcId="{C9A0C285-D504-453F-9032-EA3A55945A36}" destId="{CC17A20B-6001-4976-9DF6-87EB3D47C902}" srcOrd="0" destOrd="0" presId="urn:microsoft.com/office/officeart/2005/8/layout/default"/>
    <dgm:cxn modelId="{9C5CD1F8-6B10-4D2B-8978-E5114CD4CF0F}" srcId="{09184C58-B44B-4DE3-BC6E-CFC44FE6224C}" destId="{E9BD1579-2970-4BAB-A67A-A09E6D74C835}" srcOrd="3" destOrd="0" parTransId="{419CD7C8-41A0-499B-95D4-E03906B86B3C}" sibTransId="{EBBD562E-3DDD-4AC4-AD8E-8148A15B2996}"/>
    <dgm:cxn modelId="{B53F78FF-8567-4750-AE0B-68521C1094C5}" type="presParOf" srcId="{F4F76DD4-0A9D-4E10-ADC3-86E9A17B8C2E}" destId="{16E9F50D-D3F6-4862-8359-DAB0F0B4232C}" srcOrd="0" destOrd="0" presId="urn:microsoft.com/office/officeart/2005/8/layout/default"/>
    <dgm:cxn modelId="{4622A274-31BA-4579-8BE5-419FDE4BA9E6}" type="presParOf" srcId="{F4F76DD4-0A9D-4E10-ADC3-86E9A17B8C2E}" destId="{AAE449F4-B7A6-4ADF-A7CB-AE8B0A05A4E3}" srcOrd="1" destOrd="0" presId="urn:microsoft.com/office/officeart/2005/8/layout/default"/>
    <dgm:cxn modelId="{4D76DB8D-5F80-4D57-AA2C-237DACAC156E}" type="presParOf" srcId="{F4F76DD4-0A9D-4E10-ADC3-86E9A17B8C2E}" destId="{9E9695AD-B902-415B-8FB8-CEB475E54ACA}" srcOrd="2" destOrd="0" presId="urn:microsoft.com/office/officeart/2005/8/layout/default"/>
    <dgm:cxn modelId="{DDEAF01B-DE37-4105-BF01-8E0B710281C9}" type="presParOf" srcId="{F4F76DD4-0A9D-4E10-ADC3-86E9A17B8C2E}" destId="{6DFFE2C8-32B4-42CB-B49E-CD3C1B1C89C3}" srcOrd="3" destOrd="0" presId="urn:microsoft.com/office/officeart/2005/8/layout/default"/>
    <dgm:cxn modelId="{FFEEC8D9-F88B-457E-8A57-31241C1D4C43}" type="presParOf" srcId="{F4F76DD4-0A9D-4E10-ADC3-86E9A17B8C2E}" destId="{4E0C8B84-EDA5-4D55-B537-19900D9D7A91}" srcOrd="4" destOrd="0" presId="urn:microsoft.com/office/officeart/2005/8/layout/default"/>
    <dgm:cxn modelId="{4EB58030-A4E5-46C8-B207-EFD9FC2E2D55}" type="presParOf" srcId="{F4F76DD4-0A9D-4E10-ADC3-86E9A17B8C2E}" destId="{E10C9975-A741-4DD2-9881-8671713B6D2F}" srcOrd="5" destOrd="0" presId="urn:microsoft.com/office/officeart/2005/8/layout/default"/>
    <dgm:cxn modelId="{0547D443-8546-4F43-A9EB-05E5FC4EF563}" type="presParOf" srcId="{F4F76DD4-0A9D-4E10-ADC3-86E9A17B8C2E}" destId="{3163961F-DD7E-4B09-8F47-1F666A42AF53}" srcOrd="6" destOrd="0" presId="urn:microsoft.com/office/officeart/2005/8/layout/default"/>
    <dgm:cxn modelId="{FC430113-354B-4864-A79F-4A26900A5D90}" type="presParOf" srcId="{F4F76DD4-0A9D-4E10-ADC3-86E9A17B8C2E}" destId="{FA57F1F2-47F9-4846-8415-6FF4F69384AD}" srcOrd="7" destOrd="0" presId="urn:microsoft.com/office/officeart/2005/8/layout/default"/>
    <dgm:cxn modelId="{FDBF6CF5-793F-4BAB-B14D-C2ACEDA5A4EF}" type="presParOf" srcId="{F4F76DD4-0A9D-4E10-ADC3-86E9A17B8C2E}" destId="{3AF06A03-F300-4014-A4A2-E8551DDCCCB1}" srcOrd="8" destOrd="0" presId="urn:microsoft.com/office/officeart/2005/8/layout/default"/>
    <dgm:cxn modelId="{C82A2B32-1274-42F0-8700-DCD59F3410F5}" type="presParOf" srcId="{F4F76DD4-0A9D-4E10-ADC3-86E9A17B8C2E}" destId="{8342019C-E3ED-46F2-8763-DF97E2CA48EF}" srcOrd="9" destOrd="0" presId="urn:microsoft.com/office/officeart/2005/8/layout/default"/>
    <dgm:cxn modelId="{84DAFD41-CFA1-4BBF-A43B-21428B5DA75F}" type="presParOf" srcId="{F4F76DD4-0A9D-4E10-ADC3-86E9A17B8C2E}" destId="{090F3692-BA13-4810-8B1C-77210BE627D4}" srcOrd="10" destOrd="0" presId="urn:microsoft.com/office/officeart/2005/8/layout/default"/>
    <dgm:cxn modelId="{7823B432-AA7A-432C-8F09-22E4E4A76EBF}" type="presParOf" srcId="{F4F76DD4-0A9D-4E10-ADC3-86E9A17B8C2E}" destId="{2B6136F7-5F1C-4543-9F9C-8187C9D911B4}" srcOrd="11" destOrd="0" presId="urn:microsoft.com/office/officeart/2005/8/layout/default"/>
    <dgm:cxn modelId="{579D9023-09CD-4466-BF07-78E72B53B687}" type="presParOf" srcId="{F4F76DD4-0A9D-4E10-ADC3-86E9A17B8C2E}" destId="{4F5E2A5B-EF69-48F2-B715-A487BBB0A2AE}" srcOrd="12" destOrd="0" presId="urn:microsoft.com/office/officeart/2005/8/layout/default"/>
    <dgm:cxn modelId="{57E67FE4-5178-4156-9C2D-37105144CDBB}" type="presParOf" srcId="{F4F76DD4-0A9D-4E10-ADC3-86E9A17B8C2E}" destId="{A5B8828D-392B-4266-9721-7DE631BA2131}" srcOrd="13" destOrd="0" presId="urn:microsoft.com/office/officeart/2005/8/layout/default"/>
    <dgm:cxn modelId="{182ECF4E-E1B5-4060-8EAD-B8840BAB2CD2}" type="presParOf" srcId="{F4F76DD4-0A9D-4E10-ADC3-86E9A17B8C2E}" destId="{CC17A20B-6001-4976-9DF6-87EB3D47C902}" srcOrd="14" destOrd="0" presId="urn:microsoft.com/office/officeart/2005/8/layout/default"/>
    <dgm:cxn modelId="{306D67CD-8D3E-41F1-AF3C-2282DD2184AD}" type="presParOf" srcId="{F4F76DD4-0A9D-4E10-ADC3-86E9A17B8C2E}" destId="{FAC3A677-5DAF-4B1C-B9B1-0D78363CAEEB}" srcOrd="15" destOrd="0" presId="urn:microsoft.com/office/officeart/2005/8/layout/default"/>
    <dgm:cxn modelId="{1A535DE5-02A6-4292-95C7-92D753C23912}" type="presParOf" srcId="{F4F76DD4-0A9D-4E10-ADC3-86E9A17B8C2E}" destId="{902132DE-7D28-478C-8175-709948A0AAE6}" srcOrd="16" destOrd="0" presId="urn:microsoft.com/office/officeart/2005/8/layout/default"/>
    <dgm:cxn modelId="{F8726726-9E32-45C9-88ED-AB062E90523A}" type="presParOf" srcId="{F4F76DD4-0A9D-4E10-ADC3-86E9A17B8C2E}" destId="{F932FB6D-1A82-4F59-8AD6-D4D5C92D238C}" srcOrd="17" destOrd="0" presId="urn:microsoft.com/office/officeart/2005/8/layout/default"/>
    <dgm:cxn modelId="{6DD22C30-A239-4D98-A027-23DCA0F5D2EA}" type="presParOf" srcId="{F4F76DD4-0A9D-4E10-ADC3-86E9A17B8C2E}" destId="{168159FF-7B99-45E3-903F-9796A1C17BA2}"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B3EAA74-4221-4894-BBEC-D5CEA7FFCE0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8595B76C-5914-496F-8B0C-9C592BA78498}">
      <dgm:prSet phldrT="[Text]"/>
      <dgm:spPr/>
      <dgm:t>
        <a:bodyPr/>
        <a:lstStyle/>
        <a:p>
          <a:r>
            <a:rPr lang="en-GB" dirty="0"/>
            <a:t>Health</a:t>
          </a:r>
        </a:p>
      </dgm:t>
    </dgm:pt>
    <dgm:pt modelId="{45BA8BB6-6809-4AE8-8D5D-258AD2A05669}" type="parTrans" cxnId="{6D91D8A7-06B2-4C62-BD09-ADFB7BE0C8E0}">
      <dgm:prSet/>
      <dgm:spPr/>
      <dgm:t>
        <a:bodyPr/>
        <a:lstStyle/>
        <a:p>
          <a:endParaRPr lang="en-GB"/>
        </a:p>
      </dgm:t>
    </dgm:pt>
    <dgm:pt modelId="{D54B2FD3-246B-47C2-A0DA-3827FD39DD9D}" type="sibTrans" cxnId="{6D91D8A7-06B2-4C62-BD09-ADFB7BE0C8E0}">
      <dgm:prSet/>
      <dgm:spPr/>
      <dgm:t>
        <a:bodyPr/>
        <a:lstStyle/>
        <a:p>
          <a:endParaRPr lang="en-GB"/>
        </a:p>
      </dgm:t>
    </dgm:pt>
    <dgm:pt modelId="{12CA8ED0-0CA1-4835-930B-E38812DAD8B1}">
      <dgm:prSet phldrT="[Text]"/>
      <dgm:spPr/>
      <dgm:t>
        <a:bodyPr/>
        <a:lstStyle/>
        <a:p>
          <a:r>
            <a:rPr lang="en-GB" dirty="0"/>
            <a:t>Good Work</a:t>
          </a:r>
        </a:p>
      </dgm:t>
    </dgm:pt>
    <dgm:pt modelId="{62139FBD-51B7-493A-B2A4-A0877F3DA7C6}" type="parTrans" cxnId="{B2E68DFC-1EF5-4168-B547-CEFFB73AB02C}">
      <dgm:prSet/>
      <dgm:spPr/>
      <dgm:t>
        <a:bodyPr/>
        <a:lstStyle/>
        <a:p>
          <a:endParaRPr lang="en-GB"/>
        </a:p>
      </dgm:t>
    </dgm:pt>
    <dgm:pt modelId="{E5127F96-37F8-4562-B3BA-E805A4DCC3C1}" type="sibTrans" cxnId="{B2E68DFC-1EF5-4168-B547-CEFFB73AB02C}">
      <dgm:prSet/>
      <dgm:spPr/>
      <dgm:t>
        <a:bodyPr/>
        <a:lstStyle/>
        <a:p>
          <a:endParaRPr lang="en-GB"/>
        </a:p>
      </dgm:t>
    </dgm:pt>
    <dgm:pt modelId="{D5532B2D-714C-4B79-AA3A-D5892E29D7F0}">
      <dgm:prSet phldrT="[Text]"/>
      <dgm:spPr/>
      <dgm:t>
        <a:bodyPr/>
        <a:lstStyle/>
        <a:p>
          <a:r>
            <a:rPr lang="en-GB" dirty="0"/>
            <a:t>Values/Principles</a:t>
          </a:r>
        </a:p>
      </dgm:t>
    </dgm:pt>
    <dgm:pt modelId="{92DEFFAB-7116-41C0-8DC8-AC8C5456F3FD}" type="parTrans" cxnId="{7A73E94C-EC28-420A-B79B-625A3A1FB827}">
      <dgm:prSet/>
      <dgm:spPr/>
      <dgm:t>
        <a:bodyPr/>
        <a:lstStyle/>
        <a:p>
          <a:endParaRPr lang="en-GB"/>
        </a:p>
      </dgm:t>
    </dgm:pt>
    <dgm:pt modelId="{C2051F45-E112-4EED-AC73-0012131D77D8}" type="sibTrans" cxnId="{7A73E94C-EC28-420A-B79B-625A3A1FB827}">
      <dgm:prSet/>
      <dgm:spPr/>
      <dgm:t>
        <a:bodyPr/>
        <a:lstStyle/>
        <a:p>
          <a:endParaRPr lang="en-GB"/>
        </a:p>
      </dgm:t>
    </dgm:pt>
    <dgm:pt modelId="{262BB7B8-795E-46D4-BDD2-1529E42FB85B}">
      <dgm:prSet phldrT="[Text]"/>
      <dgm:spPr/>
      <dgm:t>
        <a:bodyPr/>
        <a:lstStyle/>
        <a:p>
          <a:r>
            <a:rPr lang="en-GB" dirty="0"/>
            <a:t>Collective/Social</a:t>
          </a:r>
        </a:p>
      </dgm:t>
    </dgm:pt>
    <dgm:pt modelId="{37AB2BDC-0D16-4FF1-A42A-1EADD179A5C9}" type="parTrans" cxnId="{8855E964-B32C-4FE8-A5E8-ADD584A5D78C}">
      <dgm:prSet/>
      <dgm:spPr/>
      <dgm:t>
        <a:bodyPr/>
        <a:lstStyle/>
        <a:p>
          <a:endParaRPr lang="en-GB"/>
        </a:p>
      </dgm:t>
    </dgm:pt>
    <dgm:pt modelId="{0257DB59-F505-40E0-B20C-8584D6A131A3}" type="sibTrans" cxnId="{8855E964-B32C-4FE8-A5E8-ADD584A5D78C}">
      <dgm:prSet/>
      <dgm:spPr/>
      <dgm:t>
        <a:bodyPr/>
        <a:lstStyle/>
        <a:p>
          <a:endParaRPr lang="en-GB"/>
        </a:p>
      </dgm:t>
    </dgm:pt>
    <dgm:pt modelId="{FA44B53D-71A4-440E-8555-DFB2D472BE52}">
      <dgm:prSet phldrT="[Text]"/>
      <dgm:spPr/>
      <dgm:t>
        <a:bodyPr/>
        <a:lstStyle/>
        <a:p>
          <a:r>
            <a:rPr lang="en-GB" dirty="0"/>
            <a:t>Personal Growth</a:t>
          </a:r>
        </a:p>
      </dgm:t>
    </dgm:pt>
    <dgm:pt modelId="{5C013834-461A-4110-8F71-94B8D69205E5}" type="parTrans" cxnId="{669D1E8B-CC2D-4DD4-8219-1E033CE82918}">
      <dgm:prSet/>
      <dgm:spPr/>
      <dgm:t>
        <a:bodyPr/>
        <a:lstStyle/>
        <a:p>
          <a:endParaRPr lang="en-GB"/>
        </a:p>
      </dgm:t>
    </dgm:pt>
    <dgm:pt modelId="{EA76586E-23A0-471A-8624-FB1D0A87229F}" type="sibTrans" cxnId="{669D1E8B-CC2D-4DD4-8219-1E033CE82918}">
      <dgm:prSet/>
      <dgm:spPr/>
      <dgm:t>
        <a:bodyPr/>
        <a:lstStyle/>
        <a:p>
          <a:endParaRPr lang="en-GB"/>
        </a:p>
      </dgm:t>
    </dgm:pt>
    <dgm:pt modelId="{772288CA-51D2-4E8A-B0C5-B8E3DC903B0C}">
      <dgm:prSet/>
      <dgm:spPr/>
      <dgm:t>
        <a:bodyPr/>
        <a:lstStyle/>
        <a:p>
          <a:r>
            <a:rPr lang="en-GB" dirty="0"/>
            <a:t>Good Lifestyle Choices</a:t>
          </a:r>
        </a:p>
      </dgm:t>
    </dgm:pt>
    <dgm:pt modelId="{2D1F94D5-1971-4DDE-87F5-B89E4F8BC497}" type="parTrans" cxnId="{6BF1F3B5-0AB5-48CA-9440-6C1BF5E04CD3}">
      <dgm:prSet/>
      <dgm:spPr/>
      <dgm:t>
        <a:bodyPr/>
        <a:lstStyle/>
        <a:p>
          <a:endParaRPr lang="en-GB"/>
        </a:p>
      </dgm:t>
    </dgm:pt>
    <dgm:pt modelId="{644CB3E5-5A1F-4FF1-8860-DB3C44F5F83E}" type="sibTrans" cxnId="{6BF1F3B5-0AB5-48CA-9440-6C1BF5E04CD3}">
      <dgm:prSet/>
      <dgm:spPr/>
      <dgm:t>
        <a:bodyPr/>
        <a:lstStyle/>
        <a:p>
          <a:endParaRPr lang="en-GB"/>
        </a:p>
      </dgm:t>
    </dgm:pt>
    <dgm:pt modelId="{FC7B4469-F14B-46AA-BD18-81EAF7BC1378}">
      <dgm:prSet/>
      <dgm:spPr/>
      <dgm:t>
        <a:bodyPr/>
        <a:lstStyle/>
        <a:p>
          <a:r>
            <a:rPr lang="en-GB" dirty="0"/>
            <a:t>Financial Wellbeing</a:t>
          </a:r>
        </a:p>
      </dgm:t>
    </dgm:pt>
    <dgm:pt modelId="{26BEE106-F2B8-45FA-BFFA-F7DC47D3FCCF}" type="parTrans" cxnId="{111851FD-A2CF-4A57-A446-1C1AA1BC5966}">
      <dgm:prSet/>
      <dgm:spPr/>
      <dgm:t>
        <a:bodyPr/>
        <a:lstStyle/>
        <a:p>
          <a:endParaRPr lang="en-GB"/>
        </a:p>
      </dgm:t>
    </dgm:pt>
    <dgm:pt modelId="{0B28C864-4D04-40AC-AB89-A48F93A0221F}" type="sibTrans" cxnId="{111851FD-A2CF-4A57-A446-1C1AA1BC5966}">
      <dgm:prSet/>
      <dgm:spPr/>
      <dgm:t>
        <a:bodyPr/>
        <a:lstStyle/>
        <a:p>
          <a:endParaRPr lang="en-GB"/>
        </a:p>
      </dgm:t>
    </dgm:pt>
    <dgm:pt modelId="{59082146-B1EC-480D-BBA5-06C5E0982699}" type="pres">
      <dgm:prSet presAssocID="{9B3EAA74-4221-4894-BBEC-D5CEA7FFCE00}" presName="diagram" presStyleCnt="0">
        <dgm:presLayoutVars>
          <dgm:dir/>
          <dgm:resizeHandles val="exact"/>
        </dgm:presLayoutVars>
      </dgm:prSet>
      <dgm:spPr/>
    </dgm:pt>
    <dgm:pt modelId="{E0CD64F1-2560-43E8-842B-91C4CA6F410E}" type="pres">
      <dgm:prSet presAssocID="{8595B76C-5914-496F-8B0C-9C592BA78498}" presName="node" presStyleLbl="node1" presStyleIdx="0" presStyleCnt="7">
        <dgm:presLayoutVars>
          <dgm:bulletEnabled val="1"/>
        </dgm:presLayoutVars>
      </dgm:prSet>
      <dgm:spPr/>
    </dgm:pt>
    <dgm:pt modelId="{36B71519-E0C0-4493-9964-FAEBA1E70F21}" type="pres">
      <dgm:prSet presAssocID="{D54B2FD3-246B-47C2-A0DA-3827FD39DD9D}" presName="sibTrans" presStyleCnt="0"/>
      <dgm:spPr/>
    </dgm:pt>
    <dgm:pt modelId="{31410325-40DB-4396-8A7A-CBB6CABBF3F1}" type="pres">
      <dgm:prSet presAssocID="{12CA8ED0-0CA1-4835-930B-E38812DAD8B1}" presName="node" presStyleLbl="node1" presStyleIdx="1" presStyleCnt="7">
        <dgm:presLayoutVars>
          <dgm:bulletEnabled val="1"/>
        </dgm:presLayoutVars>
      </dgm:prSet>
      <dgm:spPr/>
    </dgm:pt>
    <dgm:pt modelId="{8DCA7A6D-FAE1-45C1-8A39-6E683953F75B}" type="pres">
      <dgm:prSet presAssocID="{E5127F96-37F8-4562-B3BA-E805A4DCC3C1}" presName="sibTrans" presStyleCnt="0"/>
      <dgm:spPr/>
    </dgm:pt>
    <dgm:pt modelId="{C97BB952-FE27-4447-B0DC-A71BC135322F}" type="pres">
      <dgm:prSet presAssocID="{D5532B2D-714C-4B79-AA3A-D5892E29D7F0}" presName="node" presStyleLbl="node1" presStyleIdx="2" presStyleCnt="7">
        <dgm:presLayoutVars>
          <dgm:bulletEnabled val="1"/>
        </dgm:presLayoutVars>
      </dgm:prSet>
      <dgm:spPr/>
    </dgm:pt>
    <dgm:pt modelId="{4314EEA3-5413-43FF-B6EE-62F3768F1F88}" type="pres">
      <dgm:prSet presAssocID="{C2051F45-E112-4EED-AC73-0012131D77D8}" presName="sibTrans" presStyleCnt="0"/>
      <dgm:spPr/>
    </dgm:pt>
    <dgm:pt modelId="{EB86765A-FDC1-4BDE-B670-D21D6D1AE527}" type="pres">
      <dgm:prSet presAssocID="{262BB7B8-795E-46D4-BDD2-1529E42FB85B}" presName="node" presStyleLbl="node1" presStyleIdx="3" presStyleCnt="7">
        <dgm:presLayoutVars>
          <dgm:bulletEnabled val="1"/>
        </dgm:presLayoutVars>
      </dgm:prSet>
      <dgm:spPr/>
    </dgm:pt>
    <dgm:pt modelId="{5D898D0F-5582-4D83-95C5-8A4371B71C7F}" type="pres">
      <dgm:prSet presAssocID="{0257DB59-F505-40E0-B20C-8584D6A131A3}" presName="sibTrans" presStyleCnt="0"/>
      <dgm:spPr/>
    </dgm:pt>
    <dgm:pt modelId="{F79403C1-8DFD-44C9-89AD-9D1DF41D5890}" type="pres">
      <dgm:prSet presAssocID="{FA44B53D-71A4-440E-8555-DFB2D472BE52}" presName="node" presStyleLbl="node1" presStyleIdx="4" presStyleCnt="7">
        <dgm:presLayoutVars>
          <dgm:bulletEnabled val="1"/>
        </dgm:presLayoutVars>
      </dgm:prSet>
      <dgm:spPr/>
    </dgm:pt>
    <dgm:pt modelId="{EAC75E4C-DECB-4174-BF7E-333BDA562974}" type="pres">
      <dgm:prSet presAssocID="{EA76586E-23A0-471A-8624-FB1D0A87229F}" presName="sibTrans" presStyleCnt="0"/>
      <dgm:spPr/>
    </dgm:pt>
    <dgm:pt modelId="{A8CBC07B-9FE8-4429-A693-45A3F0628C6D}" type="pres">
      <dgm:prSet presAssocID="{772288CA-51D2-4E8A-B0C5-B8E3DC903B0C}" presName="node" presStyleLbl="node1" presStyleIdx="5" presStyleCnt="7">
        <dgm:presLayoutVars>
          <dgm:bulletEnabled val="1"/>
        </dgm:presLayoutVars>
      </dgm:prSet>
      <dgm:spPr/>
    </dgm:pt>
    <dgm:pt modelId="{E8D69CED-8BA8-4CA5-AA9C-5F03630E00B7}" type="pres">
      <dgm:prSet presAssocID="{644CB3E5-5A1F-4FF1-8860-DB3C44F5F83E}" presName="sibTrans" presStyleCnt="0"/>
      <dgm:spPr/>
    </dgm:pt>
    <dgm:pt modelId="{E5816879-B1DC-4A1D-BC07-CFE2C12DB19E}" type="pres">
      <dgm:prSet presAssocID="{FC7B4469-F14B-46AA-BD18-81EAF7BC1378}" presName="node" presStyleLbl="node1" presStyleIdx="6" presStyleCnt="7">
        <dgm:presLayoutVars>
          <dgm:bulletEnabled val="1"/>
        </dgm:presLayoutVars>
      </dgm:prSet>
      <dgm:spPr/>
    </dgm:pt>
  </dgm:ptLst>
  <dgm:cxnLst>
    <dgm:cxn modelId="{21509561-7E10-4C26-AF74-28D637C5EED5}" type="presOf" srcId="{772288CA-51D2-4E8A-B0C5-B8E3DC903B0C}" destId="{A8CBC07B-9FE8-4429-A693-45A3F0628C6D}" srcOrd="0" destOrd="0" presId="urn:microsoft.com/office/officeart/2005/8/layout/default"/>
    <dgm:cxn modelId="{63F36564-B9A9-4820-8A55-59087EABE6DF}" type="presOf" srcId="{12CA8ED0-0CA1-4835-930B-E38812DAD8B1}" destId="{31410325-40DB-4396-8A7A-CBB6CABBF3F1}" srcOrd="0" destOrd="0" presId="urn:microsoft.com/office/officeart/2005/8/layout/default"/>
    <dgm:cxn modelId="{8855E964-B32C-4FE8-A5E8-ADD584A5D78C}" srcId="{9B3EAA74-4221-4894-BBEC-D5CEA7FFCE00}" destId="{262BB7B8-795E-46D4-BDD2-1529E42FB85B}" srcOrd="3" destOrd="0" parTransId="{37AB2BDC-0D16-4FF1-A42A-1EADD179A5C9}" sibTransId="{0257DB59-F505-40E0-B20C-8584D6A131A3}"/>
    <dgm:cxn modelId="{E686D64A-2C5C-4ACD-A57D-3A7DF6FEADA2}" type="presOf" srcId="{262BB7B8-795E-46D4-BDD2-1529E42FB85B}" destId="{EB86765A-FDC1-4BDE-B670-D21D6D1AE527}" srcOrd="0" destOrd="0" presId="urn:microsoft.com/office/officeart/2005/8/layout/default"/>
    <dgm:cxn modelId="{7A73E94C-EC28-420A-B79B-625A3A1FB827}" srcId="{9B3EAA74-4221-4894-BBEC-D5CEA7FFCE00}" destId="{D5532B2D-714C-4B79-AA3A-D5892E29D7F0}" srcOrd="2" destOrd="0" parTransId="{92DEFFAB-7116-41C0-8DC8-AC8C5456F3FD}" sibTransId="{C2051F45-E112-4EED-AC73-0012131D77D8}"/>
    <dgm:cxn modelId="{1348075A-E10F-44F6-BECE-1AE1FC3B93B4}" type="presOf" srcId="{9B3EAA74-4221-4894-BBEC-D5CEA7FFCE00}" destId="{59082146-B1EC-480D-BBA5-06C5E0982699}" srcOrd="0" destOrd="0" presId="urn:microsoft.com/office/officeart/2005/8/layout/default"/>
    <dgm:cxn modelId="{669D1E8B-CC2D-4DD4-8219-1E033CE82918}" srcId="{9B3EAA74-4221-4894-BBEC-D5CEA7FFCE00}" destId="{FA44B53D-71A4-440E-8555-DFB2D472BE52}" srcOrd="4" destOrd="0" parTransId="{5C013834-461A-4110-8F71-94B8D69205E5}" sibTransId="{EA76586E-23A0-471A-8624-FB1D0A87229F}"/>
    <dgm:cxn modelId="{2BD91299-6E96-49E6-9680-59BD0CFB0A62}" type="presOf" srcId="{D5532B2D-714C-4B79-AA3A-D5892E29D7F0}" destId="{C97BB952-FE27-4447-B0DC-A71BC135322F}" srcOrd="0" destOrd="0" presId="urn:microsoft.com/office/officeart/2005/8/layout/default"/>
    <dgm:cxn modelId="{6D91D8A7-06B2-4C62-BD09-ADFB7BE0C8E0}" srcId="{9B3EAA74-4221-4894-BBEC-D5CEA7FFCE00}" destId="{8595B76C-5914-496F-8B0C-9C592BA78498}" srcOrd="0" destOrd="0" parTransId="{45BA8BB6-6809-4AE8-8D5D-258AD2A05669}" sibTransId="{D54B2FD3-246B-47C2-A0DA-3827FD39DD9D}"/>
    <dgm:cxn modelId="{BE157EAE-49C6-4AF5-9373-DA3809D98674}" type="presOf" srcId="{FC7B4469-F14B-46AA-BD18-81EAF7BC1378}" destId="{E5816879-B1DC-4A1D-BC07-CFE2C12DB19E}" srcOrd="0" destOrd="0" presId="urn:microsoft.com/office/officeart/2005/8/layout/default"/>
    <dgm:cxn modelId="{A65381AE-29A3-43EE-BBD9-2A25CE5B8691}" type="presOf" srcId="{8595B76C-5914-496F-8B0C-9C592BA78498}" destId="{E0CD64F1-2560-43E8-842B-91C4CA6F410E}" srcOrd="0" destOrd="0" presId="urn:microsoft.com/office/officeart/2005/8/layout/default"/>
    <dgm:cxn modelId="{6BF1F3B5-0AB5-48CA-9440-6C1BF5E04CD3}" srcId="{9B3EAA74-4221-4894-BBEC-D5CEA7FFCE00}" destId="{772288CA-51D2-4E8A-B0C5-B8E3DC903B0C}" srcOrd="5" destOrd="0" parTransId="{2D1F94D5-1971-4DDE-87F5-B89E4F8BC497}" sibTransId="{644CB3E5-5A1F-4FF1-8860-DB3C44F5F83E}"/>
    <dgm:cxn modelId="{92384BC6-83F4-4C78-B8CF-45BF3FEF1D22}" type="presOf" srcId="{FA44B53D-71A4-440E-8555-DFB2D472BE52}" destId="{F79403C1-8DFD-44C9-89AD-9D1DF41D5890}" srcOrd="0" destOrd="0" presId="urn:microsoft.com/office/officeart/2005/8/layout/default"/>
    <dgm:cxn modelId="{B2E68DFC-1EF5-4168-B547-CEFFB73AB02C}" srcId="{9B3EAA74-4221-4894-BBEC-D5CEA7FFCE00}" destId="{12CA8ED0-0CA1-4835-930B-E38812DAD8B1}" srcOrd="1" destOrd="0" parTransId="{62139FBD-51B7-493A-B2A4-A0877F3DA7C6}" sibTransId="{E5127F96-37F8-4562-B3BA-E805A4DCC3C1}"/>
    <dgm:cxn modelId="{111851FD-A2CF-4A57-A446-1C1AA1BC5966}" srcId="{9B3EAA74-4221-4894-BBEC-D5CEA7FFCE00}" destId="{FC7B4469-F14B-46AA-BD18-81EAF7BC1378}" srcOrd="6" destOrd="0" parTransId="{26BEE106-F2B8-45FA-BFFA-F7DC47D3FCCF}" sibTransId="{0B28C864-4D04-40AC-AB89-A48F93A0221F}"/>
    <dgm:cxn modelId="{925B68E7-E362-4EFD-A5DE-63E85A9F3D20}" type="presParOf" srcId="{59082146-B1EC-480D-BBA5-06C5E0982699}" destId="{E0CD64F1-2560-43E8-842B-91C4CA6F410E}" srcOrd="0" destOrd="0" presId="urn:microsoft.com/office/officeart/2005/8/layout/default"/>
    <dgm:cxn modelId="{8687C0D9-B245-445A-BB52-520EE50ADC12}" type="presParOf" srcId="{59082146-B1EC-480D-BBA5-06C5E0982699}" destId="{36B71519-E0C0-4493-9964-FAEBA1E70F21}" srcOrd="1" destOrd="0" presId="urn:microsoft.com/office/officeart/2005/8/layout/default"/>
    <dgm:cxn modelId="{D5E9E4F6-1AB8-40ED-94E8-956AAE97910D}" type="presParOf" srcId="{59082146-B1EC-480D-BBA5-06C5E0982699}" destId="{31410325-40DB-4396-8A7A-CBB6CABBF3F1}" srcOrd="2" destOrd="0" presId="urn:microsoft.com/office/officeart/2005/8/layout/default"/>
    <dgm:cxn modelId="{F273F76C-06BE-4408-9FB5-3886FADC9E1A}" type="presParOf" srcId="{59082146-B1EC-480D-BBA5-06C5E0982699}" destId="{8DCA7A6D-FAE1-45C1-8A39-6E683953F75B}" srcOrd="3" destOrd="0" presId="urn:microsoft.com/office/officeart/2005/8/layout/default"/>
    <dgm:cxn modelId="{D7E4DCD0-547E-4E03-947B-FF4F23ECCC34}" type="presParOf" srcId="{59082146-B1EC-480D-BBA5-06C5E0982699}" destId="{C97BB952-FE27-4447-B0DC-A71BC135322F}" srcOrd="4" destOrd="0" presId="urn:microsoft.com/office/officeart/2005/8/layout/default"/>
    <dgm:cxn modelId="{87AAF08D-458A-4FF6-B239-48874235FA51}" type="presParOf" srcId="{59082146-B1EC-480D-BBA5-06C5E0982699}" destId="{4314EEA3-5413-43FF-B6EE-62F3768F1F88}" srcOrd="5" destOrd="0" presId="urn:microsoft.com/office/officeart/2005/8/layout/default"/>
    <dgm:cxn modelId="{03552816-4D67-4D7B-BE0D-C9650BC73405}" type="presParOf" srcId="{59082146-B1EC-480D-BBA5-06C5E0982699}" destId="{EB86765A-FDC1-4BDE-B670-D21D6D1AE527}" srcOrd="6" destOrd="0" presId="urn:microsoft.com/office/officeart/2005/8/layout/default"/>
    <dgm:cxn modelId="{645EDB1E-DEFA-4CC8-B8F6-1C6856D215A7}" type="presParOf" srcId="{59082146-B1EC-480D-BBA5-06C5E0982699}" destId="{5D898D0F-5582-4D83-95C5-8A4371B71C7F}" srcOrd="7" destOrd="0" presId="urn:microsoft.com/office/officeart/2005/8/layout/default"/>
    <dgm:cxn modelId="{BD5F0888-D103-4D4B-8E71-BAC9D9021BDF}" type="presParOf" srcId="{59082146-B1EC-480D-BBA5-06C5E0982699}" destId="{F79403C1-8DFD-44C9-89AD-9D1DF41D5890}" srcOrd="8" destOrd="0" presId="urn:microsoft.com/office/officeart/2005/8/layout/default"/>
    <dgm:cxn modelId="{1984643A-C190-41E9-B496-F8095B121541}" type="presParOf" srcId="{59082146-B1EC-480D-BBA5-06C5E0982699}" destId="{EAC75E4C-DECB-4174-BF7E-333BDA562974}" srcOrd="9" destOrd="0" presId="urn:microsoft.com/office/officeart/2005/8/layout/default"/>
    <dgm:cxn modelId="{9C4B16C8-4B23-49DF-AE5E-B4D342495477}" type="presParOf" srcId="{59082146-B1EC-480D-BBA5-06C5E0982699}" destId="{A8CBC07B-9FE8-4429-A693-45A3F0628C6D}" srcOrd="10" destOrd="0" presId="urn:microsoft.com/office/officeart/2005/8/layout/default"/>
    <dgm:cxn modelId="{65D299E9-DFEB-4E97-A649-0132A3F9F699}" type="presParOf" srcId="{59082146-B1EC-480D-BBA5-06C5E0982699}" destId="{E8D69CED-8BA8-4CA5-AA9C-5F03630E00B7}" srcOrd="11" destOrd="0" presId="urn:microsoft.com/office/officeart/2005/8/layout/default"/>
    <dgm:cxn modelId="{9D5114E1-1BFC-4790-8129-C8E1D8048AEA}" type="presParOf" srcId="{59082146-B1EC-480D-BBA5-06C5E0982699}" destId="{E5816879-B1DC-4A1D-BC07-CFE2C12DB19E}"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F00B106-EE80-4993-B552-D80EC21E436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0EF15258-D0AD-491C-B69B-D927198B94AB}">
      <dgm:prSet/>
      <dgm:spPr/>
      <dgm:t>
        <a:bodyPr/>
        <a:lstStyle/>
        <a:p>
          <a:r>
            <a:rPr lang="en-GB" dirty="0"/>
            <a:t>Employees ascribe a type of moral intelligence to leaders who are kind – this provides leaders with more authority</a:t>
          </a:r>
          <a:endParaRPr lang="en-US" dirty="0"/>
        </a:p>
      </dgm:t>
    </dgm:pt>
    <dgm:pt modelId="{22D2C01F-F182-4B5F-9829-0E03FF7ABC2F}" type="parTrans" cxnId="{A808D4DD-AD52-4363-965E-7CCB1F150DF5}">
      <dgm:prSet/>
      <dgm:spPr/>
      <dgm:t>
        <a:bodyPr/>
        <a:lstStyle/>
        <a:p>
          <a:endParaRPr lang="en-US"/>
        </a:p>
      </dgm:t>
    </dgm:pt>
    <dgm:pt modelId="{FF2E7404-C0AF-49BC-822C-34F9366425D6}" type="sibTrans" cxnId="{A808D4DD-AD52-4363-965E-7CCB1F150DF5}">
      <dgm:prSet/>
      <dgm:spPr/>
      <dgm:t>
        <a:bodyPr/>
        <a:lstStyle/>
        <a:p>
          <a:endParaRPr lang="en-US"/>
        </a:p>
      </dgm:t>
    </dgm:pt>
    <dgm:pt modelId="{0C93957D-9A47-4F01-A071-D2D05A75D569}">
      <dgm:prSet/>
      <dgm:spPr/>
      <dgm:t>
        <a:bodyPr/>
        <a:lstStyle/>
        <a:p>
          <a:r>
            <a:rPr lang="en-GB"/>
            <a:t>Kindness is a superpower, enabling deep connections with employees, resulting in a more committed workforce</a:t>
          </a:r>
          <a:endParaRPr lang="en-US"/>
        </a:p>
      </dgm:t>
    </dgm:pt>
    <dgm:pt modelId="{2755B834-26C2-42FF-AE68-6BEE4CF18598}" type="parTrans" cxnId="{1B140C12-615F-4FE2-9117-5BC3C4501AB9}">
      <dgm:prSet/>
      <dgm:spPr/>
      <dgm:t>
        <a:bodyPr/>
        <a:lstStyle/>
        <a:p>
          <a:endParaRPr lang="en-US"/>
        </a:p>
      </dgm:t>
    </dgm:pt>
    <dgm:pt modelId="{B23E2132-B318-4D33-AAA6-98384B0154A1}" type="sibTrans" cxnId="{1B140C12-615F-4FE2-9117-5BC3C4501AB9}">
      <dgm:prSet/>
      <dgm:spPr/>
      <dgm:t>
        <a:bodyPr/>
        <a:lstStyle/>
        <a:p>
          <a:endParaRPr lang="en-US"/>
        </a:p>
      </dgm:t>
    </dgm:pt>
    <dgm:pt modelId="{36286CC2-2F1D-4EDA-9A1A-9CAAFE797D81}">
      <dgm:prSet/>
      <dgm:spPr/>
      <dgm:t>
        <a:bodyPr/>
        <a:lstStyle/>
        <a:p>
          <a:r>
            <a:rPr lang="en-GB"/>
            <a:t>Correlation between kindness and happiness at work</a:t>
          </a:r>
          <a:endParaRPr lang="en-US"/>
        </a:p>
      </dgm:t>
    </dgm:pt>
    <dgm:pt modelId="{3310420F-70CD-4885-8926-99671F0AE828}" type="parTrans" cxnId="{B52F45D8-894F-41CF-97C6-EF69A0177D42}">
      <dgm:prSet/>
      <dgm:spPr/>
      <dgm:t>
        <a:bodyPr/>
        <a:lstStyle/>
        <a:p>
          <a:endParaRPr lang="en-US"/>
        </a:p>
      </dgm:t>
    </dgm:pt>
    <dgm:pt modelId="{B6873979-1E5C-4760-8A1D-7C6E12B1430E}" type="sibTrans" cxnId="{B52F45D8-894F-41CF-97C6-EF69A0177D42}">
      <dgm:prSet/>
      <dgm:spPr/>
      <dgm:t>
        <a:bodyPr/>
        <a:lstStyle/>
        <a:p>
          <a:endParaRPr lang="en-US"/>
        </a:p>
      </dgm:t>
    </dgm:pt>
    <dgm:pt modelId="{D5049103-F862-488C-94EC-A123A8986861}">
      <dgm:prSet/>
      <dgm:spPr/>
      <dgm:t>
        <a:bodyPr/>
        <a:lstStyle/>
        <a:p>
          <a:r>
            <a:rPr lang="en-GB"/>
            <a:t>Incredibly important for the relational style of management</a:t>
          </a:r>
          <a:endParaRPr lang="en-US"/>
        </a:p>
      </dgm:t>
    </dgm:pt>
    <dgm:pt modelId="{B2FBCEF7-ADA5-43DD-AD0F-8B5EBC4F639D}" type="parTrans" cxnId="{0407745E-9230-459B-B47A-06EC27BEA902}">
      <dgm:prSet/>
      <dgm:spPr/>
      <dgm:t>
        <a:bodyPr/>
        <a:lstStyle/>
        <a:p>
          <a:endParaRPr lang="en-US"/>
        </a:p>
      </dgm:t>
    </dgm:pt>
    <dgm:pt modelId="{3FB2CE11-AF74-438C-8FDB-207BF3664BFD}" type="sibTrans" cxnId="{0407745E-9230-459B-B47A-06EC27BEA902}">
      <dgm:prSet/>
      <dgm:spPr/>
      <dgm:t>
        <a:bodyPr/>
        <a:lstStyle/>
        <a:p>
          <a:endParaRPr lang="en-US"/>
        </a:p>
      </dgm:t>
    </dgm:pt>
    <dgm:pt modelId="{56F11DF1-7CB9-4F21-A412-916B36F8C8CE}">
      <dgm:prSet/>
      <dgm:spPr/>
      <dgm:t>
        <a:bodyPr/>
        <a:lstStyle/>
        <a:p>
          <a:r>
            <a:rPr lang="en-GB"/>
            <a:t>Examples – recognising achievements, not sending emails in non-work time, listening to employees, giving honest feedback, respecting and valuing views, caring and being responsive, tailoring communication, being transparent and inclusive </a:t>
          </a:r>
          <a:endParaRPr lang="en-US"/>
        </a:p>
      </dgm:t>
    </dgm:pt>
    <dgm:pt modelId="{E1683A39-B7DE-48C6-B484-4229CB47DB24}" type="parTrans" cxnId="{230944D0-BCB6-4208-900C-2EB20DF9E741}">
      <dgm:prSet/>
      <dgm:spPr/>
      <dgm:t>
        <a:bodyPr/>
        <a:lstStyle/>
        <a:p>
          <a:endParaRPr lang="en-US"/>
        </a:p>
      </dgm:t>
    </dgm:pt>
    <dgm:pt modelId="{5FB191DE-3178-48B9-BF98-BBEF0DE3F97D}" type="sibTrans" cxnId="{230944D0-BCB6-4208-900C-2EB20DF9E741}">
      <dgm:prSet/>
      <dgm:spPr/>
      <dgm:t>
        <a:bodyPr/>
        <a:lstStyle/>
        <a:p>
          <a:endParaRPr lang="en-US"/>
        </a:p>
      </dgm:t>
    </dgm:pt>
    <dgm:pt modelId="{1D3A7BFA-6D27-408C-B869-9581EF530271}">
      <dgm:prSet/>
      <dgm:spPr/>
      <dgm:t>
        <a:bodyPr/>
        <a:lstStyle/>
        <a:p>
          <a:r>
            <a:rPr lang="en-GB"/>
            <a:t>Kindness has a ripple effect</a:t>
          </a:r>
          <a:endParaRPr lang="en-US"/>
        </a:p>
      </dgm:t>
    </dgm:pt>
    <dgm:pt modelId="{B3206FE2-D97B-44BC-8EA2-85707579BFA6}" type="parTrans" cxnId="{B45A7F82-5367-493F-ACA5-A35D03E7BFF3}">
      <dgm:prSet/>
      <dgm:spPr/>
      <dgm:t>
        <a:bodyPr/>
        <a:lstStyle/>
        <a:p>
          <a:endParaRPr lang="en-US"/>
        </a:p>
      </dgm:t>
    </dgm:pt>
    <dgm:pt modelId="{6E4B29FF-16D1-407C-9FC1-D54575E6DA3D}" type="sibTrans" cxnId="{B45A7F82-5367-493F-ACA5-A35D03E7BFF3}">
      <dgm:prSet/>
      <dgm:spPr/>
      <dgm:t>
        <a:bodyPr/>
        <a:lstStyle/>
        <a:p>
          <a:endParaRPr lang="en-US"/>
        </a:p>
      </dgm:t>
    </dgm:pt>
    <dgm:pt modelId="{0739A355-7840-4135-8D15-D075AA474C92}" type="pres">
      <dgm:prSet presAssocID="{DF00B106-EE80-4993-B552-D80EC21E436E}" presName="root" presStyleCnt="0">
        <dgm:presLayoutVars>
          <dgm:dir/>
          <dgm:resizeHandles val="exact"/>
        </dgm:presLayoutVars>
      </dgm:prSet>
      <dgm:spPr/>
    </dgm:pt>
    <dgm:pt modelId="{CADE410A-4E77-4278-9C30-1766652D7BCF}" type="pres">
      <dgm:prSet presAssocID="{0EF15258-D0AD-491C-B69B-D927198B94AB}" presName="compNode" presStyleCnt="0"/>
      <dgm:spPr/>
    </dgm:pt>
    <dgm:pt modelId="{54CCBDE2-A6C6-487F-B376-75523D697703}" type="pres">
      <dgm:prSet presAssocID="{0EF15258-D0AD-491C-B69B-D927198B94AB}" presName="bgRect" presStyleLbl="bgShp" presStyleIdx="0" presStyleCnt="6"/>
      <dgm:spPr/>
    </dgm:pt>
    <dgm:pt modelId="{54D8B026-C401-4572-BF10-D1BECD5419EA}" type="pres">
      <dgm:prSet presAssocID="{0EF15258-D0AD-491C-B69B-D927198B94AB}"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aptain"/>
        </a:ext>
      </dgm:extLst>
    </dgm:pt>
    <dgm:pt modelId="{88E9F927-9308-4345-946B-5470BEA430A8}" type="pres">
      <dgm:prSet presAssocID="{0EF15258-D0AD-491C-B69B-D927198B94AB}" presName="spaceRect" presStyleCnt="0"/>
      <dgm:spPr/>
    </dgm:pt>
    <dgm:pt modelId="{148A2F3F-DCB3-40FC-919F-216EA12FE4FE}" type="pres">
      <dgm:prSet presAssocID="{0EF15258-D0AD-491C-B69B-D927198B94AB}" presName="parTx" presStyleLbl="revTx" presStyleIdx="0" presStyleCnt="6">
        <dgm:presLayoutVars>
          <dgm:chMax val="0"/>
          <dgm:chPref val="0"/>
        </dgm:presLayoutVars>
      </dgm:prSet>
      <dgm:spPr/>
    </dgm:pt>
    <dgm:pt modelId="{E3C0E1CE-AEF6-48F1-9CD7-6C53ABAA9310}" type="pres">
      <dgm:prSet presAssocID="{FF2E7404-C0AF-49BC-822C-34F9366425D6}" presName="sibTrans" presStyleCnt="0"/>
      <dgm:spPr/>
    </dgm:pt>
    <dgm:pt modelId="{7A0FE2ED-D90E-40A1-8F5D-B24113AF87FE}" type="pres">
      <dgm:prSet presAssocID="{0C93957D-9A47-4F01-A071-D2D05A75D569}" presName="compNode" presStyleCnt="0"/>
      <dgm:spPr/>
    </dgm:pt>
    <dgm:pt modelId="{2106CFC7-E21D-4250-8185-2192E5D248D4}" type="pres">
      <dgm:prSet presAssocID="{0C93957D-9A47-4F01-A071-D2D05A75D569}" presName="bgRect" presStyleLbl="bgShp" presStyleIdx="1" presStyleCnt="6"/>
      <dgm:spPr/>
    </dgm:pt>
    <dgm:pt modelId="{64139513-7558-48B9-83BF-AC4D27081E3C}" type="pres">
      <dgm:prSet presAssocID="{0C93957D-9A47-4F01-A071-D2D05A75D569}"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91A4EA64-817B-43DB-993D-6368511F197D}" type="pres">
      <dgm:prSet presAssocID="{0C93957D-9A47-4F01-A071-D2D05A75D569}" presName="spaceRect" presStyleCnt="0"/>
      <dgm:spPr/>
    </dgm:pt>
    <dgm:pt modelId="{7F89B7CE-42EE-4258-B4F7-78944BE3024F}" type="pres">
      <dgm:prSet presAssocID="{0C93957D-9A47-4F01-A071-D2D05A75D569}" presName="parTx" presStyleLbl="revTx" presStyleIdx="1" presStyleCnt="6">
        <dgm:presLayoutVars>
          <dgm:chMax val="0"/>
          <dgm:chPref val="0"/>
        </dgm:presLayoutVars>
      </dgm:prSet>
      <dgm:spPr/>
    </dgm:pt>
    <dgm:pt modelId="{72CE7ED9-DEF3-46A5-A3F7-F3920343BA1B}" type="pres">
      <dgm:prSet presAssocID="{B23E2132-B318-4D33-AAA6-98384B0154A1}" presName="sibTrans" presStyleCnt="0"/>
      <dgm:spPr/>
    </dgm:pt>
    <dgm:pt modelId="{5C801136-37A7-4EC8-BF56-DEFA272675B2}" type="pres">
      <dgm:prSet presAssocID="{36286CC2-2F1D-4EDA-9A1A-9CAAFE797D81}" presName="compNode" presStyleCnt="0"/>
      <dgm:spPr/>
    </dgm:pt>
    <dgm:pt modelId="{1BC4603F-B229-44EC-BF07-8D6BA23DEF94}" type="pres">
      <dgm:prSet presAssocID="{36286CC2-2F1D-4EDA-9A1A-9CAAFE797D81}" presName="bgRect" presStyleLbl="bgShp" presStyleIdx="2" presStyleCnt="6"/>
      <dgm:spPr/>
    </dgm:pt>
    <dgm:pt modelId="{77293D2D-CCB7-46CB-BED1-BAED724D70AB}" type="pres">
      <dgm:prSet presAssocID="{36286CC2-2F1D-4EDA-9A1A-9CAAFE797D81}"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miling Face with No Fill"/>
        </a:ext>
      </dgm:extLst>
    </dgm:pt>
    <dgm:pt modelId="{97C02DBC-C07D-4566-AFF6-6FC7C4A4E7B7}" type="pres">
      <dgm:prSet presAssocID="{36286CC2-2F1D-4EDA-9A1A-9CAAFE797D81}" presName="spaceRect" presStyleCnt="0"/>
      <dgm:spPr/>
    </dgm:pt>
    <dgm:pt modelId="{0F9B955E-DC8F-499B-86BF-A761778F0BB2}" type="pres">
      <dgm:prSet presAssocID="{36286CC2-2F1D-4EDA-9A1A-9CAAFE797D81}" presName="parTx" presStyleLbl="revTx" presStyleIdx="2" presStyleCnt="6">
        <dgm:presLayoutVars>
          <dgm:chMax val="0"/>
          <dgm:chPref val="0"/>
        </dgm:presLayoutVars>
      </dgm:prSet>
      <dgm:spPr/>
    </dgm:pt>
    <dgm:pt modelId="{38FBE79E-9999-467A-8202-F6C6DD798466}" type="pres">
      <dgm:prSet presAssocID="{B6873979-1E5C-4760-8A1D-7C6E12B1430E}" presName="sibTrans" presStyleCnt="0"/>
      <dgm:spPr/>
    </dgm:pt>
    <dgm:pt modelId="{98683D2D-16B4-4304-9DF6-61C748988644}" type="pres">
      <dgm:prSet presAssocID="{D5049103-F862-488C-94EC-A123A8986861}" presName="compNode" presStyleCnt="0"/>
      <dgm:spPr/>
    </dgm:pt>
    <dgm:pt modelId="{372D804A-48AA-43F7-BBBA-C546CF65DB8C}" type="pres">
      <dgm:prSet presAssocID="{D5049103-F862-488C-94EC-A123A8986861}" presName="bgRect" presStyleLbl="bgShp" presStyleIdx="3" presStyleCnt="6"/>
      <dgm:spPr/>
    </dgm:pt>
    <dgm:pt modelId="{02EAC437-56FF-46A3-BA90-0F1D93BBEA38}" type="pres">
      <dgm:prSet presAssocID="{D5049103-F862-488C-94EC-A123A8986861}"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F2D8201C-0602-4CD6-AC20-3CBE2B688CFE}" type="pres">
      <dgm:prSet presAssocID="{D5049103-F862-488C-94EC-A123A8986861}" presName="spaceRect" presStyleCnt="0"/>
      <dgm:spPr/>
    </dgm:pt>
    <dgm:pt modelId="{CF7FD0F6-29C6-47FD-B495-BC12F7941217}" type="pres">
      <dgm:prSet presAssocID="{D5049103-F862-488C-94EC-A123A8986861}" presName="parTx" presStyleLbl="revTx" presStyleIdx="3" presStyleCnt="6">
        <dgm:presLayoutVars>
          <dgm:chMax val="0"/>
          <dgm:chPref val="0"/>
        </dgm:presLayoutVars>
      </dgm:prSet>
      <dgm:spPr/>
    </dgm:pt>
    <dgm:pt modelId="{3C4700AF-F82E-4259-9693-0B93CE478207}" type="pres">
      <dgm:prSet presAssocID="{3FB2CE11-AF74-438C-8FDB-207BF3664BFD}" presName="sibTrans" presStyleCnt="0"/>
      <dgm:spPr/>
    </dgm:pt>
    <dgm:pt modelId="{B77A38A5-F1A7-47B0-862C-A1CC58EB6BBB}" type="pres">
      <dgm:prSet presAssocID="{56F11DF1-7CB9-4F21-A412-916B36F8C8CE}" presName="compNode" presStyleCnt="0"/>
      <dgm:spPr/>
    </dgm:pt>
    <dgm:pt modelId="{C14C2B9F-C6FF-428B-8E59-3B5530CE4794}" type="pres">
      <dgm:prSet presAssocID="{56F11DF1-7CB9-4F21-A412-916B36F8C8CE}" presName="bgRect" presStyleLbl="bgShp" presStyleIdx="4" presStyleCnt="6"/>
      <dgm:spPr/>
    </dgm:pt>
    <dgm:pt modelId="{A5003819-AA6D-4DFA-AD81-A6BA1B05268F}" type="pres">
      <dgm:prSet presAssocID="{56F11DF1-7CB9-4F21-A412-916B36F8C8CE}"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Email"/>
        </a:ext>
      </dgm:extLst>
    </dgm:pt>
    <dgm:pt modelId="{88F27752-3244-48FF-A4B5-7D6796E390AE}" type="pres">
      <dgm:prSet presAssocID="{56F11DF1-7CB9-4F21-A412-916B36F8C8CE}" presName="spaceRect" presStyleCnt="0"/>
      <dgm:spPr/>
    </dgm:pt>
    <dgm:pt modelId="{F133465F-B1E5-48EB-B0D5-2794276D7B4C}" type="pres">
      <dgm:prSet presAssocID="{56F11DF1-7CB9-4F21-A412-916B36F8C8CE}" presName="parTx" presStyleLbl="revTx" presStyleIdx="4" presStyleCnt="6">
        <dgm:presLayoutVars>
          <dgm:chMax val="0"/>
          <dgm:chPref val="0"/>
        </dgm:presLayoutVars>
      </dgm:prSet>
      <dgm:spPr/>
    </dgm:pt>
    <dgm:pt modelId="{BBBA147F-8B80-443A-BB47-A63027EE3FB1}" type="pres">
      <dgm:prSet presAssocID="{5FB191DE-3178-48B9-BF98-BBEF0DE3F97D}" presName="sibTrans" presStyleCnt="0"/>
      <dgm:spPr/>
    </dgm:pt>
    <dgm:pt modelId="{628065EA-C9AC-4FDA-8811-F243065C7C1A}" type="pres">
      <dgm:prSet presAssocID="{1D3A7BFA-6D27-408C-B869-9581EF530271}" presName="compNode" presStyleCnt="0"/>
      <dgm:spPr/>
    </dgm:pt>
    <dgm:pt modelId="{73B6F858-86ED-4661-8FE7-2D17D852A621}" type="pres">
      <dgm:prSet presAssocID="{1D3A7BFA-6D27-408C-B869-9581EF530271}" presName="bgRect" presStyleLbl="bgShp" presStyleIdx="5" presStyleCnt="6"/>
      <dgm:spPr/>
    </dgm:pt>
    <dgm:pt modelId="{740865E3-1B6A-44EA-8A19-E3817FCB6A75}" type="pres">
      <dgm:prSet presAssocID="{1D3A7BFA-6D27-408C-B869-9581EF530271}"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rt"/>
        </a:ext>
      </dgm:extLst>
    </dgm:pt>
    <dgm:pt modelId="{2637D1EA-DAD3-4111-853E-851CF5BEABCE}" type="pres">
      <dgm:prSet presAssocID="{1D3A7BFA-6D27-408C-B869-9581EF530271}" presName="spaceRect" presStyleCnt="0"/>
      <dgm:spPr/>
    </dgm:pt>
    <dgm:pt modelId="{4CD31680-2511-48C3-8870-15A8120BE9ED}" type="pres">
      <dgm:prSet presAssocID="{1D3A7BFA-6D27-408C-B869-9581EF530271}" presName="parTx" presStyleLbl="revTx" presStyleIdx="5" presStyleCnt="6">
        <dgm:presLayoutVars>
          <dgm:chMax val="0"/>
          <dgm:chPref val="0"/>
        </dgm:presLayoutVars>
      </dgm:prSet>
      <dgm:spPr/>
    </dgm:pt>
  </dgm:ptLst>
  <dgm:cxnLst>
    <dgm:cxn modelId="{47354B02-6203-4EEC-8699-F8CF13EF9B84}" type="presOf" srcId="{DF00B106-EE80-4993-B552-D80EC21E436E}" destId="{0739A355-7840-4135-8D15-D075AA474C92}" srcOrd="0" destOrd="0" presId="urn:microsoft.com/office/officeart/2018/2/layout/IconVerticalSolidList"/>
    <dgm:cxn modelId="{1B140C12-615F-4FE2-9117-5BC3C4501AB9}" srcId="{DF00B106-EE80-4993-B552-D80EC21E436E}" destId="{0C93957D-9A47-4F01-A071-D2D05A75D569}" srcOrd="1" destOrd="0" parTransId="{2755B834-26C2-42FF-AE68-6BEE4CF18598}" sibTransId="{B23E2132-B318-4D33-AAA6-98384B0154A1}"/>
    <dgm:cxn modelId="{88BA0639-8055-48A6-A7CC-7288A7B1E3A9}" type="presOf" srcId="{0C93957D-9A47-4F01-A071-D2D05A75D569}" destId="{7F89B7CE-42EE-4258-B4F7-78944BE3024F}" srcOrd="0" destOrd="0" presId="urn:microsoft.com/office/officeart/2018/2/layout/IconVerticalSolidList"/>
    <dgm:cxn modelId="{0407745E-9230-459B-B47A-06EC27BEA902}" srcId="{DF00B106-EE80-4993-B552-D80EC21E436E}" destId="{D5049103-F862-488C-94EC-A123A8986861}" srcOrd="3" destOrd="0" parTransId="{B2FBCEF7-ADA5-43DD-AD0F-8B5EBC4F639D}" sibTransId="{3FB2CE11-AF74-438C-8FDB-207BF3664BFD}"/>
    <dgm:cxn modelId="{0A120E69-5061-4B76-AD49-78B3DCE561FE}" type="presOf" srcId="{36286CC2-2F1D-4EDA-9A1A-9CAAFE797D81}" destId="{0F9B955E-DC8F-499B-86BF-A761778F0BB2}" srcOrd="0" destOrd="0" presId="urn:microsoft.com/office/officeart/2018/2/layout/IconVerticalSolidList"/>
    <dgm:cxn modelId="{25FD306B-0C59-4637-8A9D-7B8575923B10}" type="presOf" srcId="{0EF15258-D0AD-491C-B69B-D927198B94AB}" destId="{148A2F3F-DCB3-40FC-919F-216EA12FE4FE}" srcOrd="0" destOrd="0" presId="urn:microsoft.com/office/officeart/2018/2/layout/IconVerticalSolidList"/>
    <dgm:cxn modelId="{B45A7F82-5367-493F-ACA5-A35D03E7BFF3}" srcId="{DF00B106-EE80-4993-B552-D80EC21E436E}" destId="{1D3A7BFA-6D27-408C-B869-9581EF530271}" srcOrd="5" destOrd="0" parTransId="{B3206FE2-D97B-44BC-8EA2-85707579BFA6}" sibTransId="{6E4B29FF-16D1-407C-9FC1-D54575E6DA3D}"/>
    <dgm:cxn modelId="{A0C2FE8A-318B-49C9-BC32-B6C8DB9974DC}" type="presOf" srcId="{D5049103-F862-488C-94EC-A123A8986861}" destId="{CF7FD0F6-29C6-47FD-B495-BC12F7941217}" srcOrd="0" destOrd="0" presId="urn:microsoft.com/office/officeart/2018/2/layout/IconVerticalSolidList"/>
    <dgm:cxn modelId="{230944D0-BCB6-4208-900C-2EB20DF9E741}" srcId="{DF00B106-EE80-4993-B552-D80EC21E436E}" destId="{56F11DF1-7CB9-4F21-A412-916B36F8C8CE}" srcOrd="4" destOrd="0" parTransId="{E1683A39-B7DE-48C6-B484-4229CB47DB24}" sibTransId="{5FB191DE-3178-48B9-BF98-BBEF0DE3F97D}"/>
    <dgm:cxn modelId="{B52F45D8-894F-41CF-97C6-EF69A0177D42}" srcId="{DF00B106-EE80-4993-B552-D80EC21E436E}" destId="{36286CC2-2F1D-4EDA-9A1A-9CAAFE797D81}" srcOrd="2" destOrd="0" parTransId="{3310420F-70CD-4885-8926-99671F0AE828}" sibTransId="{B6873979-1E5C-4760-8A1D-7C6E12B1430E}"/>
    <dgm:cxn modelId="{252F06DA-D5AA-4A97-B1F8-8D14690155E6}" type="presOf" srcId="{56F11DF1-7CB9-4F21-A412-916B36F8C8CE}" destId="{F133465F-B1E5-48EB-B0D5-2794276D7B4C}" srcOrd="0" destOrd="0" presId="urn:microsoft.com/office/officeart/2018/2/layout/IconVerticalSolidList"/>
    <dgm:cxn modelId="{C9CD76DA-34D7-4010-9F00-9D7C4E82E30F}" type="presOf" srcId="{1D3A7BFA-6D27-408C-B869-9581EF530271}" destId="{4CD31680-2511-48C3-8870-15A8120BE9ED}" srcOrd="0" destOrd="0" presId="urn:microsoft.com/office/officeart/2018/2/layout/IconVerticalSolidList"/>
    <dgm:cxn modelId="{A808D4DD-AD52-4363-965E-7CCB1F150DF5}" srcId="{DF00B106-EE80-4993-B552-D80EC21E436E}" destId="{0EF15258-D0AD-491C-B69B-D927198B94AB}" srcOrd="0" destOrd="0" parTransId="{22D2C01F-F182-4B5F-9829-0E03FF7ABC2F}" sibTransId="{FF2E7404-C0AF-49BC-822C-34F9366425D6}"/>
    <dgm:cxn modelId="{A1AB49C3-6597-45B1-AF78-D72AFC210807}" type="presParOf" srcId="{0739A355-7840-4135-8D15-D075AA474C92}" destId="{CADE410A-4E77-4278-9C30-1766652D7BCF}" srcOrd="0" destOrd="0" presId="urn:microsoft.com/office/officeart/2018/2/layout/IconVerticalSolidList"/>
    <dgm:cxn modelId="{8BED9506-9150-4A85-A197-FB911A4A90BF}" type="presParOf" srcId="{CADE410A-4E77-4278-9C30-1766652D7BCF}" destId="{54CCBDE2-A6C6-487F-B376-75523D697703}" srcOrd="0" destOrd="0" presId="urn:microsoft.com/office/officeart/2018/2/layout/IconVerticalSolidList"/>
    <dgm:cxn modelId="{A2B42E1E-B802-4DEE-A7FC-34A7547CF4B6}" type="presParOf" srcId="{CADE410A-4E77-4278-9C30-1766652D7BCF}" destId="{54D8B026-C401-4572-BF10-D1BECD5419EA}" srcOrd="1" destOrd="0" presId="urn:microsoft.com/office/officeart/2018/2/layout/IconVerticalSolidList"/>
    <dgm:cxn modelId="{6B214262-6F2E-4F01-ACDA-1E8E947EF737}" type="presParOf" srcId="{CADE410A-4E77-4278-9C30-1766652D7BCF}" destId="{88E9F927-9308-4345-946B-5470BEA430A8}" srcOrd="2" destOrd="0" presId="urn:microsoft.com/office/officeart/2018/2/layout/IconVerticalSolidList"/>
    <dgm:cxn modelId="{14B9B288-BBCF-408F-81C0-10D07EC36231}" type="presParOf" srcId="{CADE410A-4E77-4278-9C30-1766652D7BCF}" destId="{148A2F3F-DCB3-40FC-919F-216EA12FE4FE}" srcOrd="3" destOrd="0" presId="urn:microsoft.com/office/officeart/2018/2/layout/IconVerticalSolidList"/>
    <dgm:cxn modelId="{7045A57E-4ED1-4740-B66B-A926C7A233FF}" type="presParOf" srcId="{0739A355-7840-4135-8D15-D075AA474C92}" destId="{E3C0E1CE-AEF6-48F1-9CD7-6C53ABAA9310}" srcOrd="1" destOrd="0" presId="urn:microsoft.com/office/officeart/2018/2/layout/IconVerticalSolidList"/>
    <dgm:cxn modelId="{BB9AFCAC-626E-47FD-BD66-CC4E606B2A2C}" type="presParOf" srcId="{0739A355-7840-4135-8D15-D075AA474C92}" destId="{7A0FE2ED-D90E-40A1-8F5D-B24113AF87FE}" srcOrd="2" destOrd="0" presId="urn:microsoft.com/office/officeart/2018/2/layout/IconVerticalSolidList"/>
    <dgm:cxn modelId="{9F3A2A34-C8E1-4E37-978C-2C41A59F6313}" type="presParOf" srcId="{7A0FE2ED-D90E-40A1-8F5D-B24113AF87FE}" destId="{2106CFC7-E21D-4250-8185-2192E5D248D4}" srcOrd="0" destOrd="0" presId="urn:microsoft.com/office/officeart/2018/2/layout/IconVerticalSolidList"/>
    <dgm:cxn modelId="{D6BE2851-91F0-419E-A271-6A24F63B530D}" type="presParOf" srcId="{7A0FE2ED-D90E-40A1-8F5D-B24113AF87FE}" destId="{64139513-7558-48B9-83BF-AC4D27081E3C}" srcOrd="1" destOrd="0" presId="urn:microsoft.com/office/officeart/2018/2/layout/IconVerticalSolidList"/>
    <dgm:cxn modelId="{F1E1EB28-6680-4F39-9341-9DF7C738B849}" type="presParOf" srcId="{7A0FE2ED-D90E-40A1-8F5D-B24113AF87FE}" destId="{91A4EA64-817B-43DB-993D-6368511F197D}" srcOrd="2" destOrd="0" presId="urn:microsoft.com/office/officeart/2018/2/layout/IconVerticalSolidList"/>
    <dgm:cxn modelId="{FBB0CD48-9999-4C8C-BD65-6BBD9BE934A0}" type="presParOf" srcId="{7A0FE2ED-D90E-40A1-8F5D-B24113AF87FE}" destId="{7F89B7CE-42EE-4258-B4F7-78944BE3024F}" srcOrd="3" destOrd="0" presId="urn:microsoft.com/office/officeart/2018/2/layout/IconVerticalSolidList"/>
    <dgm:cxn modelId="{F48DC3E1-9378-4D9E-B0F4-B7F3AABA9EFA}" type="presParOf" srcId="{0739A355-7840-4135-8D15-D075AA474C92}" destId="{72CE7ED9-DEF3-46A5-A3F7-F3920343BA1B}" srcOrd="3" destOrd="0" presId="urn:microsoft.com/office/officeart/2018/2/layout/IconVerticalSolidList"/>
    <dgm:cxn modelId="{4F6E0A79-7250-4755-BCF0-EE17A396C991}" type="presParOf" srcId="{0739A355-7840-4135-8D15-D075AA474C92}" destId="{5C801136-37A7-4EC8-BF56-DEFA272675B2}" srcOrd="4" destOrd="0" presId="urn:microsoft.com/office/officeart/2018/2/layout/IconVerticalSolidList"/>
    <dgm:cxn modelId="{C9058FEE-4A25-4752-9FF6-F15B9FA97918}" type="presParOf" srcId="{5C801136-37A7-4EC8-BF56-DEFA272675B2}" destId="{1BC4603F-B229-44EC-BF07-8D6BA23DEF94}" srcOrd="0" destOrd="0" presId="urn:microsoft.com/office/officeart/2018/2/layout/IconVerticalSolidList"/>
    <dgm:cxn modelId="{7EEE79DB-AA83-4BE8-B3F5-10B45C56F651}" type="presParOf" srcId="{5C801136-37A7-4EC8-BF56-DEFA272675B2}" destId="{77293D2D-CCB7-46CB-BED1-BAED724D70AB}" srcOrd="1" destOrd="0" presId="urn:microsoft.com/office/officeart/2018/2/layout/IconVerticalSolidList"/>
    <dgm:cxn modelId="{351EA028-3201-4CFE-9D77-DB498AA8D13F}" type="presParOf" srcId="{5C801136-37A7-4EC8-BF56-DEFA272675B2}" destId="{97C02DBC-C07D-4566-AFF6-6FC7C4A4E7B7}" srcOrd="2" destOrd="0" presId="urn:microsoft.com/office/officeart/2018/2/layout/IconVerticalSolidList"/>
    <dgm:cxn modelId="{4A3886E8-3655-40E9-9B5C-55D825158202}" type="presParOf" srcId="{5C801136-37A7-4EC8-BF56-DEFA272675B2}" destId="{0F9B955E-DC8F-499B-86BF-A761778F0BB2}" srcOrd="3" destOrd="0" presId="urn:microsoft.com/office/officeart/2018/2/layout/IconVerticalSolidList"/>
    <dgm:cxn modelId="{5A62F63E-A4F7-4661-966A-3B2D4356A971}" type="presParOf" srcId="{0739A355-7840-4135-8D15-D075AA474C92}" destId="{38FBE79E-9999-467A-8202-F6C6DD798466}" srcOrd="5" destOrd="0" presId="urn:microsoft.com/office/officeart/2018/2/layout/IconVerticalSolidList"/>
    <dgm:cxn modelId="{23780CA6-CB2F-4FC9-9398-D3F4F1A1384C}" type="presParOf" srcId="{0739A355-7840-4135-8D15-D075AA474C92}" destId="{98683D2D-16B4-4304-9DF6-61C748988644}" srcOrd="6" destOrd="0" presId="urn:microsoft.com/office/officeart/2018/2/layout/IconVerticalSolidList"/>
    <dgm:cxn modelId="{E4D68C3C-A8AA-46F3-A443-77B3F9CB1257}" type="presParOf" srcId="{98683D2D-16B4-4304-9DF6-61C748988644}" destId="{372D804A-48AA-43F7-BBBA-C546CF65DB8C}" srcOrd="0" destOrd="0" presId="urn:microsoft.com/office/officeart/2018/2/layout/IconVerticalSolidList"/>
    <dgm:cxn modelId="{685FC6B8-C75C-45DB-ABF3-2540163463F7}" type="presParOf" srcId="{98683D2D-16B4-4304-9DF6-61C748988644}" destId="{02EAC437-56FF-46A3-BA90-0F1D93BBEA38}" srcOrd="1" destOrd="0" presId="urn:microsoft.com/office/officeart/2018/2/layout/IconVerticalSolidList"/>
    <dgm:cxn modelId="{56883324-5934-46B3-BE06-17ADAA50CA60}" type="presParOf" srcId="{98683D2D-16B4-4304-9DF6-61C748988644}" destId="{F2D8201C-0602-4CD6-AC20-3CBE2B688CFE}" srcOrd="2" destOrd="0" presId="urn:microsoft.com/office/officeart/2018/2/layout/IconVerticalSolidList"/>
    <dgm:cxn modelId="{AB699BA6-1922-4C94-994B-3CE1475CBB6E}" type="presParOf" srcId="{98683D2D-16B4-4304-9DF6-61C748988644}" destId="{CF7FD0F6-29C6-47FD-B495-BC12F7941217}" srcOrd="3" destOrd="0" presId="urn:microsoft.com/office/officeart/2018/2/layout/IconVerticalSolidList"/>
    <dgm:cxn modelId="{30C3A134-A83D-439B-9C2F-DA4CC372BF92}" type="presParOf" srcId="{0739A355-7840-4135-8D15-D075AA474C92}" destId="{3C4700AF-F82E-4259-9693-0B93CE478207}" srcOrd="7" destOrd="0" presId="urn:microsoft.com/office/officeart/2018/2/layout/IconVerticalSolidList"/>
    <dgm:cxn modelId="{4EF1E75C-8A7B-47D2-BF86-3AA99808D266}" type="presParOf" srcId="{0739A355-7840-4135-8D15-D075AA474C92}" destId="{B77A38A5-F1A7-47B0-862C-A1CC58EB6BBB}" srcOrd="8" destOrd="0" presId="urn:microsoft.com/office/officeart/2018/2/layout/IconVerticalSolidList"/>
    <dgm:cxn modelId="{9D451954-25CF-4578-BECC-26053A52CDCE}" type="presParOf" srcId="{B77A38A5-F1A7-47B0-862C-A1CC58EB6BBB}" destId="{C14C2B9F-C6FF-428B-8E59-3B5530CE4794}" srcOrd="0" destOrd="0" presId="urn:microsoft.com/office/officeart/2018/2/layout/IconVerticalSolidList"/>
    <dgm:cxn modelId="{2BB9BA16-1BEB-4392-94E3-C38F5CC27B93}" type="presParOf" srcId="{B77A38A5-F1A7-47B0-862C-A1CC58EB6BBB}" destId="{A5003819-AA6D-4DFA-AD81-A6BA1B05268F}" srcOrd="1" destOrd="0" presId="urn:microsoft.com/office/officeart/2018/2/layout/IconVerticalSolidList"/>
    <dgm:cxn modelId="{A1832969-970F-47C1-9323-1577769AF45F}" type="presParOf" srcId="{B77A38A5-F1A7-47B0-862C-A1CC58EB6BBB}" destId="{88F27752-3244-48FF-A4B5-7D6796E390AE}" srcOrd="2" destOrd="0" presId="urn:microsoft.com/office/officeart/2018/2/layout/IconVerticalSolidList"/>
    <dgm:cxn modelId="{3C08B8E3-3155-4F93-B75F-5E7CAD898CEA}" type="presParOf" srcId="{B77A38A5-F1A7-47B0-862C-A1CC58EB6BBB}" destId="{F133465F-B1E5-48EB-B0D5-2794276D7B4C}" srcOrd="3" destOrd="0" presId="urn:microsoft.com/office/officeart/2018/2/layout/IconVerticalSolidList"/>
    <dgm:cxn modelId="{473DA3DF-D983-4B00-942D-D93F31F0CB20}" type="presParOf" srcId="{0739A355-7840-4135-8D15-D075AA474C92}" destId="{BBBA147F-8B80-443A-BB47-A63027EE3FB1}" srcOrd="9" destOrd="0" presId="urn:microsoft.com/office/officeart/2018/2/layout/IconVerticalSolidList"/>
    <dgm:cxn modelId="{C6A8E78E-96F3-4CE6-A46B-7FA681608975}" type="presParOf" srcId="{0739A355-7840-4135-8D15-D075AA474C92}" destId="{628065EA-C9AC-4FDA-8811-F243065C7C1A}" srcOrd="10" destOrd="0" presId="urn:microsoft.com/office/officeart/2018/2/layout/IconVerticalSolidList"/>
    <dgm:cxn modelId="{BC6CAE7D-2E1E-4319-8C0F-97EDD4B5C50E}" type="presParOf" srcId="{628065EA-C9AC-4FDA-8811-F243065C7C1A}" destId="{73B6F858-86ED-4661-8FE7-2D17D852A621}" srcOrd="0" destOrd="0" presId="urn:microsoft.com/office/officeart/2018/2/layout/IconVerticalSolidList"/>
    <dgm:cxn modelId="{1CEAD178-B6E4-4F7B-BEEA-170EA82E6F05}" type="presParOf" srcId="{628065EA-C9AC-4FDA-8811-F243065C7C1A}" destId="{740865E3-1B6A-44EA-8A19-E3817FCB6A75}" srcOrd="1" destOrd="0" presId="urn:microsoft.com/office/officeart/2018/2/layout/IconVerticalSolidList"/>
    <dgm:cxn modelId="{D1A0AE73-CE9B-40BD-9CB6-A669EE5CA799}" type="presParOf" srcId="{628065EA-C9AC-4FDA-8811-F243065C7C1A}" destId="{2637D1EA-DAD3-4111-853E-851CF5BEABCE}" srcOrd="2" destOrd="0" presId="urn:microsoft.com/office/officeart/2018/2/layout/IconVerticalSolidList"/>
    <dgm:cxn modelId="{2FA6DA75-E9F6-4832-9554-7070D7EB94DC}" type="presParOf" srcId="{628065EA-C9AC-4FDA-8811-F243065C7C1A}" destId="{4CD31680-2511-48C3-8870-15A8120BE9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93D84FF-0BCB-495C-ABAB-9E196CD8BA0A}" type="doc">
      <dgm:prSet loTypeId="urn:microsoft.com/office/officeart/2005/8/layout/default" loCatId="list" qsTypeId="urn:microsoft.com/office/officeart/2005/8/quickstyle/simple1" qsCatId="simple" csTypeId="urn:microsoft.com/office/officeart/2005/8/colors/accent2_2" csCatId="accent2"/>
      <dgm:spPr/>
      <dgm:t>
        <a:bodyPr/>
        <a:lstStyle/>
        <a:p>
          <a:endParaRPr lang="en-US"/>
        </a:p>
      </dgm:t>
    </dgm:pt>
    <dgm:pt modelId="{36F5E3D5-8A00-4E97-8B96-7AAED6CC5347}">
      <dgm:prSet/>
      <dgm:spPr/>
      <dgm:t>
        <a:bodyPr/>
        <a:lstStyle/>
        <a:p>
          <a:r>
            <a:rPr lang="en-GB"/>
            <a:t>Self-kindness (Self-compassion)</a:t>
          </a:r>
          <a:endParaRPr lang="en-US"/>
        </a:p>
      </dgm:t>
    </dgm:pt>
    <dgm:pt modelId="{1A6CA978-0AC5-424B-B1D9-DB5AC77FD308}" type="parTrans" cxnId="{2C3B1058-E62D-4D76-B7BD-C941952A203A}">
      <dgm:prSet/>
      <dgm:spPr/>
      <dgm:t>
        <a:bodyPr/>
        <a:lstStyle/>
        <a:p>
          <a:endParaRPr lang="en-US"/>
        </a:p>
      </dgm:t>
    </dgm:pt>
    <dgm:pt modelId="{EE97B9FF-99DF-49FC-BC56-B323C0661610}" type="sibTrans" cxnId="{2C3B1058-E62D-4D76-B7BD-C941952A203A}">
      <dgm:prSet/>
      <dgm:spPr/>
      <dgm:t>
        <a:bodyPr/>
        <a:lstStyle/>
        <a:p>
          <a:endParaRPr lang="en-US"/>
        </a:p>
      </dgm:t>
    </dgm:pt>
    <dgm:pt modelId="{A757FF36-9252-453E-8782-BD71A672692E}">
      <dgm:prSet/>
      <dgm:spPr/>
      <dgm:t>
        <a:bodyPr/>
        <a:lstStyle/>
        <a:p>
          <a:r>
            <a:rPr lang="en-GB"/>
            <a:t>Pair work</a:t>
          </a:r>
          <a:endParaRPr lang="en-US"/>
        </a:p>
      </dgm:t>
    </dgm:pt>
    <dgm:pt modelId="{3E3088FC-D7C4-4346-9C28-45E5B0DACC00}" type="parTrans" cxnId="{5EE869EE-30FE-4CC8-AA4A-88632625E97B}">
      <dgm:prSet/>
      <dgm:spPr/>
      <dgm:t>
        <a:bodyPr/>
        <a:lstStyle/>
        <a:p>
          <a:endParaRPr lang="en-US"/>
        </a:p>
      </dgm:t>
    </dgm:pt>
    <dgm:pt modelId="{18B6D4EA-147B-4B67-BAEA-7816D6CB3601}" type="sibTrans" cxnId="{5EE869EE-30FE-4CC8-AA4A-88632625E97B}">
      <dgm:prSet/>
      <dgm:spPr/>
      <dgm:t>
        <a:bodyPr/>
        <a:lstStyle/>
        <a:p>
          <a:endParaRPr lang="en-US"/>
        </a:p>
      </dgm:t>
    </dgm:pt>
    <dgm:pt modelId="{786A24D1-F73D-4F5E-9F47-8AB393CB75C8}">
      <dgm:prSet/>
      <dgm:spPr/>
      <dgm:t>
        <a:bodyPr/>
        <a:lstStyle/>
        <a:p>
          <a:r>
            <a:rPr lang="en-GB"/>
            <a:t>Compassionate Perspective-taking</a:t>
          </a:r>
          <a:endParaRPr lang="en-US"/>
        </a:p>
      </dgm:t>
    </dgm:pt>
    <dgm:pt modelId="{639DD8E0-3D0C-4D60-ACF4-0CABF3878336}" type="parTrans" cxnId="{75CBCBD0-A7FC-4DE0-BA85-E7D41A445EED}">
      <dgm:prSet/>
      <dgm:spPr/>
      <dgm:t>
        <a:bodyPr/>
        <a:lstStyle/>
        <a:p>
          <a:endParaRPr lang="en-US"/>
        </a:p>
      </dgm:t>
    </dgm:pt>
    <dgm:pt modelId="{A66DA705-1E85-4990-A1AE-B6C6C0743775}" type="sibTrans" cxnId="{75CBCBD0-A7FC-4DE0-BA85-E7D41A445EED}">
      <dgm:prSet/>
      <dgm:spPr/>
      <dgm:t>
        <a:bodyPr/>
        <a:lstStyle/>
        <a:p>
          <a:endParaRPr lang="en-US"/>
        </a:p>
      </dgm:t>
    </dgm:pt>
    <dgm:pt modelId="{3C7C7C75-DA52-458D-B2C9-A0B2D5637A2E}">
      <dgm:prSet/>
      <dgm:spPr/>
      <dgm:t>
        <a:bodyPr/>
        <a:lstStyle/>
        <a:p>
          <a:r>
            <a:rPr lang="en-GB"/>
            <a:t>Personal Experiences</a:t>
          </a:r>
          <a:endParaRPr lang="en-US"/>
        </a:p>
      </dgm:t>
    </dgm:pt>
    <dgm:pt modelId="{A8FA1BC0-9B2A-4745-924A-DE0D09E24FD1}" type="parTrans" cxnId="{243D50F3-2848-4DC5-8B49-35F7AA3BBF1B}">
      <dgm:prSet/>
      <dgm:spPr/>
      <dgm:t>
        <a:bodyPr/>
        <a:lstStyle/>
        <a:p>
          <a:endParaRPr lang="en-US"/>
        </a:p>
      </dgm:t>
    </dgm:pt>
    <dgm:pt modelId="{C1CE644D-8A75-42C4-A9B1-F9B6B0A3BAA2}" type="sibTrans" cxnId="{243D50F3-2848-4DC5-8B49-35F7AA3BBF1B}">
      <dgm:prSet/>
      <dgm:spPr/>
      <dgm:t>
        <a:bodyPr/>
        <a:lstStyle/>
        <a:p>
          <a:endParaRPr lang="en-US"/>
        </a:p>
      </dgm:t>
    </dgm:pt>
    <dgm:pt modelId="{EA806A3A-75EE-4B9D-9A71-57E86F4F6397}">
      <dgm:prSet/>
      <dgm:spPr/>
      <dgm:t>
        <a:bodyPr/>
        <a:lstStyle/>
        <a:p>
          <a:r>
            <a:rPr lang="en-GB"/>
            <a:t>Discussion with other students</a:t>
          </a:r>
          <a:endParaRPr lang="en-US"/>
        </a:p>
      </dgm:t>
    </dgm:pt>
    <dgm:pt modelId="{E8E77D97-2D1A-418C-A404-A4DE88B6BCFC}" type="parTrans" cxnId="{2829F03E-3496-4411-A969-4AF5E5ADE2E7}">
      <dgm:prSet/>
      <dgm:spPr/>
      <dgm:t>
        <a:bodyPr/>
        <a:lstStyle/>
        <a:p>
          <a:endParaRPr lang="en-US"/>
        </a:p>
      </dgm:t>
    </dgm:pt>
    <dgm:pt modelId="{37806312-9748-4CF7-AC5A-0C021C977017}" type="sibTrans" cxnId="{2829F03E-3496-4411-A969-4AF5E5ADE2E7}">
      <dgm:prSet/>
      <dgm:spPr/>
      <dgm:t>
        <a:bodyPr/>
        <a:lstStyle/>
        <a:p>
          <a:endParaRPr lang="en-US"/>
        </a:p>
      </dgm:t>
    </dgm:pt>
    <dgm:pt modelId="{1196D3AD-E4C2-4053-B8BB-2D7631E19F6C}">
      <dgm:prSet/>
      <dgm:spPr/>
      <dgm:t>
        <a:bodyPr/>
        <a:lstStyle/>
        <a:p>
          <a:r>
            <a:rPr lang="en-GB"/>
            <a:t>Kindness tracking</a:t>
          </a:r>
          <a:endParaRPr lang="en-US"/>
        </a:p>
      </dgm:t>
    </dgm:pt>
    <dgm:pt modelId="{55BEB65B-999A-447A-B844-27312BBE3F4D}" type="parTrans" cxnId="{D01D41E0-AECB-4D9D-A222-ECE74DC61070}">
      <dgm:prSet/>
      <dgm:spPr/>
      <dgm:t>
        <a:bodyPr/>
        <a:lstStyle/>
        <a:p>
          <a:endParaRPr lang="en-US"/>
        </a:p>
      </dgm:t>
    </dgm:pt>
    <dgm:pt modelId="{B8FDC104-FE08-4BF3-9822-758DFE62F5DF}" type="sibTrans" cxnId="{D01D41E0-AECB-4D9D-A222-ECE74DC61070}">
      <dgm:prSet/>
      <dgm:spPr/>
      <dgm:t>
        <a:bodyPr/>
        <a:lstStyle/>
        <a:p>
          <a:endParaRPr lang="en-US"/>
        </a:p>
      </dgm:t>
    </dgm:pt>
    <dgm:pt modelId="{B8F86BEF-3644-41A2-9238-2BD14E9113EE}" type="pres">
      <dgm:prSet presAssocID="{F93D84FF-0BCB-495C-ABAB-9E196CD8BA0A}" presName="diagram" presStyleCnt="0">
        <dgm:presLayoutVars>
          <dgm:dir/>
          <dgm:resizeHandles val="exact"/>
        </dgm:presLayoutVars>
      </dgm:prSet>
      <dgm:spPr/>
    </dgm:pt>
    <dgm:pt modelId="{ECFF182D-B397-466A-B9DE-B4BF445345AF}" type="pres">
      <dgm:prSet presAssocID="{36F5E3D5-8A00-4E97-8B96-7AAED6CC5347}" presName="node" presStyleLbl="node1" presStyleIdx="0" presStyleCnt="6">
        <dgm:presLayoutVars>
          <dgm:bulletEnabled val="1"/>
        </dgm:presLayoutVars>
      </dgm:prSet>
      <dgm:spPr/>
    </dgm:pt>
    <dgm:pt modelId="{56354270-0941-48D2-851E-5DFD8F04311B}" type="pres">
      <dgm:prSet presAssocID="{EE97B9FF-99DF-49FC-BC56-B323C0661610}" presName="sibTrans" presStyleCnt="0"/>
      <dgm:spPr/>
    </dgm:pt>
    <dgm:pt modelId="{B03C4C31-70D3-48B8-A6A9-0F22008F2D11}" type="pres">
      <dgm:prSet presAssocID="{A757FF36-9252-453E-8782-BD71A672692E}" presName="node" presStyleLbl="node1" presStyleIdx="1" presStyleCnt="6">
        <dgm:presLayoutVars>
          <dgm:bulletEnabled val="1"/>
        </dgm:presLayoutVars>
      </dgm:prSet>
      <dgm:spPr/>
    </dgm:pt>
    <dgm:pt modelId="{F545F04F-EC07-48CF-BCF3-3594144EC464}" type="pres">
      <dgm:prSet presAssocID="{18B6D4EA-147B-4B67-BAEA-7816D6CB3601}" presName="sibTrans" presStyleCnt="0"/>
      <dgm:spPr/>
    </dgm:pt>
    <dgm:pt modelId="{7801CE59-A92D-4A79-B621-F1701C8B5CDC}" type="pres">
      <dgm:prSet presAssocID="{786A24D1-F73D-4F5E-9F47-8AB393CB75C8}" presName="node" presStyleLbl="node1" presStyleIdx="2" presStyleCnt="6">
        <dgm:presLayoutVars>
          <dgm:bulletEnabled val="1"/>
        </dgm:presLayoutVars>
      </dgm:prSet>
      <dgm:spPr/>
    </dgm:pt>
    <dgm:pt modelId="{66361EF4-ED89-4AA2-96AE-E8293EB5378F}" type="pres">
      <dgm:prSet presAssocID="{A66DA705-1E85-4990-A1AE-B6C6C0743775}" presName="sibTrans" presStyleCnt="0"/>
      <dgm:spPr/>
    </dgm:pt>
    <dgm:pt modelId="{0276D909-2C95-45F8-9D8F-EB13C74D6936}" type="pres">
      <dgm:prSet presAssocID="{3C7C7C75-DA52-458D-B2C9-A0B2D5637A2E}" presName="node" presStyleLbl="node1" presStyleIdx="3" presStyleCnt="6">
        <dgm:presLayoutVars>
          <dgm:bulletEnabled val="1"/>
        </dgm:presLayoutVars>
      </dgm:prSet>
      <dgm:spPr/>
    </dgm:pt>
    <dgm:pt modelId="{10EB6927-303B-4369-9E15-D0FB99312B43}" type="pres">
      <dgm:prSet presAssocID="{C1CE644D-8A75-42C4-A9B1-F9B6B0A3BAA2}" presName="sibTrans" presStyleCnt="0"/>
      <dgm:spPr/>
    </dgm:pt>
    <dgm:pt modelId="{ADF6AE2E-6D4B-41D1-8773-FE2C6ED0B711}" type="pres">
      <dgm:prSet presAssocID="{EA806A3A-75EE-4B9D-9A71-57E86F4F6397}" presName="node" presStyleLbl="node1" presStyleIdx="4" presStyleCnt="6">
        <dgm:presLayoutVars>
          <dgm:bulletEnabled val="1"/>
        </dgm:presLayoutVars>
      </dgm:prSet>
      <dgm:spPr/>
    </dgm:pt>
    <dgm:pt modelId="{EAB10FD1-6FC6-4A28-ABCE-D2E3A7E05E31}" type="pres">
      <dgm:prSet presAssocID="{37806312-9748-4CF7-AC5A-0C021C977017}" presName="sibTrans" presStyleCnt="0"/>
      <dgm:spPr/>
    </dgm:pt>
    <dgm:pt modelId="{F17A9F24-2008-45B5-B51C-12488173AA35}" type="pres">
      <dgm:prSet presAssocID="{1196D3AD-E4C2-4053-B8BB-2D7631E19F6C}" presName="node" presStyleLbl="node1" presStyleIdx="5" presStyleCnt="6">
        <dgm:presLayoutVars>
          <dgm:bulletEnabled val="1"/>
        </dgm:presLayoutVars>
      </dgm:prSet>
      <dgm:spPr/>
    </dgm:pt>
  </dgm:ptLst>
  <dgm:cxnLst>
    <dgm:cxn modelId="{2829F03E-3496-4411-A969-4AF5E5ADE2E7}" srcId="{F93D84FF-0BCB-495C-ABAB-9E196CD8BA0A}" destId="{EA806A3A-75EE-4B9D-9A71-57E86F4F6397}" srcOrd="4" destOrd="0" parTransId="{E8E77D97-2D1A-418C-A404-A4DE88B6BCFC}" sibTransId="{37806312-9748-4CF7-AC5A-0C021C977017}"/>
    <dgm:cxn modelId="{2678C243-2D9A-4679-A63B-D9567137A32D}" type="presOf" srcId="{F93D84FF-0BCB-495C-ABAB-9E196CD8BA0A}" destId="{B8F86BEF-3644-41A2-9238-2BD14E9113EE}" srcOrd="0" destOrd="0" presId="urn:microsoft.com/office/officeart/2005/8/layout/default"/>
    <dgm:cxn modelId="{CF768F72-E3BA-4B2E-B0B6-D3F7005B3A23}" type="presOf" srcId="{36F5E3D5-8A00-4E97-8B96-7AAED6CC5347}" destId="{ECFF182D-B397-466A-B9DE-B4BF445345AF}" srcOrd="0" destOrd="0" presId="urn:microsoft.com/office/officeart/2005/8/layout/default"/>
    <dgm:cxn modelId="{09326475-D6E1-491B-85DD-E951693D049D}" type="presOf" srcId="{3C7C7C75-DA52-458D-B2C9-A0B2D5637A2E}" destId="{0276D909-2C95-45F8-9D8F-EB13C74D6936}" srcOrd="0" destOrd="0" presId="urn:microsoft.com/office/officeart/2005/8/layout/default"/>
    <dgm:cxn modelId="{2C3B1058-E62D-4D76-B7BD-C941952A203A}" srcId="{F93D84FF-0BCB-495C-ABAB-9E196CD8BA0A}" destId="{36F5E3D5-8A00-4E97-8B96-7AAED6CC5347}" srcOrd="0" destOrd="0" parTransId="{1A6CA978-0AC5-424B-B1D9-DB5AC77FD308}" sibTransId="{EE97B9FF-99DF-49FC-BC56-B323C0661610}"/>
    <dgm:cxn modelId="{0B5FF359-A8AF-4753-BE47-B3BDDEE20A61}" type="presOf" srcId="{786A24D1-F73D-4F5E-9F47-8AB393CB75C8}" destId="{7801CE59-A92D-4A79-B621-F1701C8B5CDC}" srcOrd="0" destOrd="0" presId="urn:microsoft.com/office/officeart/2005/8/layout/default"/>
    <dgm:cxn modelId="{E60CA098-E88B-482B-B640-D3E2E25D294F}" type="presOf" srcId="{1196D3AD-E4C2-4053-B8BB-2D7631E19F6C}" destId="{F17A9F24-2008-45B5-B51C-12488173AA35}" srcOrd="0" destOrd="0" presId="urn:microsoft.com/office/officeart/2005/8/layout/default"/>
    <dgm:cxn modelId="{09A1E9BD-B888-406E-9384-0238B30BBDF0}" type="presOf" srcId="{EA806A3A-75EE-4B9D-9A71-57E86F4F6397}" destId="{ADF6AE2E-6D4B-41D1-8773-FE2C6ED0B711}" srcOrd="0" destOrd="0" presId="urn:microsoft.com/office/officeart/2005/8/layout/default"/>
    <dgm:cxn modelId="{89A41FC6-186F-4736-87F6-7ED655B060E6}" type="presOf" srcId="{A757FF36-9252-453E-8782-BD71A672692E}" destId="{B03C4C31-70D3-48B8-A6A9-0F22008F2D11}" srcOrd="0" destOrd="0" presId="urn:microsoft.com/office/officeart/2005/8/layout/default"/>
    <dgm:cxn modelId="{75CBCBD0-A7FC-4DE0-BA85-E7D41A445EED}" srcId="{F93D84FF-0BCB-495C-ABAB-9E196CD8BA0A}" destId="{786A24D1-F73D-4F5E-9F47-8AB393CB75C8}" srcOrd="2" destOrd="0" parTransId="{639DD8E0-3D0C-4D60-ACF4-0CABF3878336}" sibTransId="{A66DA705-1E85-4990-A1AE-B6C6C0743775}"/>
    <dgm:cxn modelId="{D01D41E0-AECB-4D9D-A222-ECE74DC61070}" srcId="{F93D84FF-0BCB-495C-ABAB-9E196CD8BA0A}" destId="{1196D3AD-E4C2-4053-B8BB-2D7631E19F6C}" srcOrd="5" destOrd="0" parTransId="{55BEB65B-999A-447A-B844-27312BBE3F4D}" sibTransId="{B8FDC104-FE08-4BF3-9822-758DFE62F5DF}"/>
    <dgm:cxn modelId="{5EE869EE-30FE-4CC8-AA4A-88632625E97B}" srcId="{F93D84FF-0BCB-495C-ABAB-9E196CD8BA0A}" destId="{A757FF36-9252-453E-8782-BD71A672692E}" srcOrd="1" destOrd="0" parTransId="{3E3088FC-D7C4-4346-9C28-45E5B0DACC00}" sibTransId="{18B6D4EA-147B-4B67-BAEA-7816D6CB3601}"/>
    <dgm:cxn modelId="{243D50F3-2848-4DC5-8B49-35F7AA3BBF1B}" srcId="{F93D84FF-0BCB-495C-ABAB-9E196CD8BA0A}" destId="{3C7C7C75-DA52-458D-B2C9-A0B2D5637A2E}" srcOrd="3" destOrd="0" parTransId="{A8FA1BC0-9B2A-4745-924A-DE0D09E24FD1}" sibTransId="{C1CE644D-8A75-42C4-A9B1-F9B6B0A3BAA2}"/>
    <dgm:cxn modelId="{96DB5A2F-D9CA-4D6E-B29F-686E99F781F0}" type="presParOf" srcId="{B8F86BEF-3644-41A2-9238-2BD14E9113EE}" destId="{ECFF182D-B397-466A-B9DE-B4BF445345AF}" srcOrd="0" destOrd="0" presId="urn:microsoft.com/office/officeart/2005/8/layout/default"/>
    <dgm:cxn modelId="{54C60F4F-7F11-4C33-9577-21FCAB2865F4}" type="presParOf" srcId="{B8F86BEF-3644-41A2-9238-2BD14E9113EE}" destId="{56354270-0941-48D2-851E-5DFD8F04311B}" srcOrd="1" destOrd="0" presId="urn:microsoft.com/office/officeart/2005/8/layout/default"/>
    <dgm:cxn modelId="{069FCA87-DDF5-42AB-9D98-00C8512831EB}" type="presParOf" srcId="{B8F86BEF-3644-41A2-9238-2BD14E9113EE}" destId="{B03C4C31-70D3-48B8-A6A9-0F22008F2D11}" srcOrd="2" destOrd="0" presId="urn:microsoft.com/office/officeart/2005/8/layout/default"/>
    <dgm:cxn modelId="{3EE2C5E6-DA8F-44DF-A04D-0F1414AE2AC6}" type="presParOf" srcId="{B8F86BEF-3644-41A2-9238-2BD14E9113EE}" destId="{F545F04F-EC07-48CF-BCF3-3594144EC464}" srcOrd="3" destOrd="0" presId="urn:microsoft.com/office/officeart/2005/8/layout/default"/>
    <dgm:cxn modelId="{FA21632A-402E-4D62-A6B5-33EF5B3BA9E8}" type="presParOf" srcId="{B8F86BEF-3644-41A2-9238-2BD14E9113EE}" destId="{7801CE59-A92D-4A79-B621-F1701C8B5CDC}" srcOrd="4" destOrd="0" presId="urn:microsoft.com/office/officeart/2005/8/layout/default"/>
    <dgm:cxn modelId="{0538946B-9EA7-4C2B-A59E-274075D9F77D}" type="presParOf" srcId="{B8F86BEF-3644-41A2-9238-2BD14E9113EE}" destId="{66361EF4-ED89-4AA2-96AE-E8293EB5378F}" srcOrd="5" destOrd="0" presId="urn:microsoft.com/office/officeart/2005/8/layout/default"/>
    <dgm:cxn modelId="{1935079F-6E65-4FB3-B223-D2F8CFD1CF0B}" type="presParOf" srcId="{B8F86BEF-3644-41A2-9238-2BD14E9113EE}" destId="{0276D909-2C95-45F8-9D8F-EB13C74D6936}" srcOrd="6" destOrd="0" presId="urn:microsoft.com/office/officeart/2005/8/layout/default"/>
    <dgm:cxn modelId="{6B829024-174D-4177-9693-B80CDE29CD29}" type="presParOf" srcId="{B8F86BEF-3644-41A2-9238-2BD14E9113EE}" destId="{10EB6927-303B-4369-9E15-D0FB99312B43}" srcOrd="7" destOrd="0" presId="urn:microsoft.com/office/officeart/2005/8/layout/default"/>
    <dgm:cxn modelId="{0889458F-0798-458D-A1EA-0DA4FC5D3554}" type="presParOf" srcId="{B8F86BEF-3644-41A2-9238-2BD14E9113EE}" destId="{ADF6AE2E-6D4B-41D1-8773-FE2C6ED0B711}" srcOrd="8" destOrd="0" presId="urn:microsoft.com/office/officeart/2005/8/layout/default"/>
    <dgm:cxn modelId="{AAC26BDB-CF81-41C5-B9B7-10DA1FA7FEFA}" type="presParOf" srcId="{B8F86BEF-3644-41A2-9238-2BD14E9113EE}" destId="{EAB10FD1-6FC6-4A28-ABCE-D2E3A7E05E31}" srcOrd="9" destOrd="0" presId="urn:microsoft.com/office/officeart/2005/8/layout/default"/>
    <dgm:cxn modelId="{1D92DF7D-A4E4-49C7-83F4-5D34ABF281FB}" type="presParOf" srcId="{B8F86BEF-3644-41A2-9238-2BD14E9113EE}" destId="{F17A9F24-2008-45B5-B51C-12488173AA35}"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B8E2D2-7E1D-4745-8DEE-BBAF07056EA6}">
      <dsp:nvSpPr>
        <dsp:cNvPr id="0" name=""/>
        <dsp:cNvSpPr/>
      </dsp:nvSpPr>
      <dsp:spPr>
        <a:xfrm>
          <a:off x="810290" y="500800"/>
          <a:ext cx="1471433" cy="1471433"/>
        </a:xfrm>
        <a:prstGeom prst="round2DiagRect">
          <a:avLst>
            <a:gd name="adj1" fmla="val 29727"/>
            <a:gd name="adj2" fmla="val 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E5B6E8-F6C3-4F18-97A1-24F4E8ACD229}">
      <dsp:nvSpPr>
        <dsp:cNvPr id="0" name=""/>
        <dsp:cNvSpPr/>
      </dsp:nvSpPr>
      <dsp:spPr>
        <a:xfrm>
          <a:off x="1123874" y="814384"/>
          <a:ext cx="844264" cy="84426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C613EE-F9CA-41D8-9C1F-D01707F2BF35}">
      <dsp:nvSpPr>
        <dsp:cNvPr id="0" name=""/>
        <dsp:cNvSpPr/>
      </dsp:nvSpPr>
      <dsp:spPr>
        <a:xfrm>
          <a:off x="339914" y="2430548"/>
          <a:ext cx="24121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defRPr cap="all"/>
          </a:pPr>
          <a:r>
            <a:rPr lang="en-GB" sz="3200" kern="1200"/>
            <a:t>Exercise</a:t>
          </a:r>
          <a:endParaRPr lang="en-US" sz="3200" kern="1200"/>
        </a:p>
      </dsp:txBody>
      <dsp:txXfrm>
        <a:off x="339914" y="2430548"/>
        <a:ext cx="2412185" cy="720000"/>
      </dsp:txXfrm>
    </dsp:sp>
    <dsp:sp modelId="{14372EA3-2E6F-47A7-98DE-E47E561FA398}">
      <dsp:nvSpPr>
        <dsp:cNvPr id="0" name=""/>
        <dsp:cNvSpPr/>
      </dsp:nvSpPr>
      <dsp:spPr>
        <a:xfrm>
          <a:off x="3644608" y="500800"/>
          <a:ext cx="1471433" cy="1471433"/>
        </a:xfrm>
        <a:prstGeom prst="round2DiagRect">
          <a:avLst>
            <a:gd name="adj1" fmla="val 29727"/>
            <a:gd name="adj2" fmla="val 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69029F-FD5B-4B3D-8415-F7172ADFFBFB}">
      <dsp:nvSpPr>
        <dsp:cNvPr id="0" name=""/>
        <dsp:cNvSpPr/>
      </dsp:nvSpPr>
      <dsp:spPr>
        <a:xfrm>
          <a:off x="3958193" y="814384"/>
          <a:ext cx="844264" cy="84426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529EBC-0F5A-46D7-B041-2BD39924CDFD}">
      <dsp:nvSpPr>
        <dsp:cNvPr id="0" name=""/>
        <dsp:cNvSpPr/>
      </dsp:nvSpPr>
      <dsp:spPr>
        <a:xfrm>
          <a:off x="3174232" y="2430548"/>
          <a:ext cx="24121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defRPr cap="all"/>
          </a:pPr>
          <a:r>
            <a:rPr lang="en-GB" sz="3200" kern="1200"/>
            <a:t>Nutrition</a:t>
          </a:r>
          <a:endParaRPr lang="en-US" sz="3200" kern="1200"/>
        </a:p>
      </dsp:txBody>
      <dsp:txXfrm>
        <a:off x="3174232" y="2430548"/>
        <a:ext cx="2412185" cy="720000"/>
      </dsp:txXfrm>
    </dsp:sp>
    <dsp:sp modelId="{CAA7D71C-8FC7-4299-82FE-991EF02842ED}">
      <dsp:nvSpPr>
        <dsp:cNvPr id="0" name=""/>
        <dsp:cNvSpPr/>
      </dsp:nvSpPr>
      <dsp:spPr>
        <a:xfrm>
          <a:off x="6478926" y="500800"/>
          <a:ext cx="1471433" cy="1471433"/>
        </a:xfrm>
        <a:prstGeom prst="round2DiagRect">
          <a:avLst>
            <a:gd name="adj1" fmla="val 29727"/>
            <a:gd name="adj2" fmla="val 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4D4C6A-B5B6-4D6A-840D-7CFDAC09BAAF}">
      <dsp:nvSpPr>
        <dsp:cNvPr id="0" name=""/>
        <dsp:cNvSpPr/>
      </dsp:nvSpPr>
      <dsp:spPr>
        <a:xfrm>
          <a:off x="6792511" y="814384"/>
          <a:ext cx="844264" cy="84426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A4D997-6FF9-472E-9B02-02A77B2AE103}">
      <dsp:nvSpPr>
        <dsp:cNvPr id="0" name=""/>
        <dsp:cNvSpPr/>
      </dsp:nvSpPr>
      <dsp:spPr>
        <a:xfrm>
          <a:off x="6008550" y="2430548"/>
          <a:ext cx="24121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defRPr cap="all"/>
          </a:pPr>
          <a:r>
            <a:rPr lang="en-GB" sz="3200" kern="1200"/>
            <a:t>Sleep</a:t>
          </a:r>
          <a:endParaRPr lang="en-US" sz="3200" kern="1200"/>
        </a:p>
      </dsp:txBody>
      <dsp:txXfrm>
        <a:off x="6008550" y="2430548"/>
        <a:ext cx="2412185" cy="720000"/>
      </dsp:txXfrm>
    </dsp:sp>
    <dsp:sp modelId="{DA34369F-2843-4F82-9B5B-89267859592D}">
      <dsp:nvSpPr>
        <dsp:cNvPr id="0" name=""/>
        <dsp:cNvSpPr/>
      </dsp:nvSpPr>
      <dsp:spPr>
        <a:xfrm>
          <a:off x="9313244" y="500800"/>
          <a:ext cx="1471433" cy="1471433"/>
        </a:xfrm>
        <a:prstGeom prst="round2DiagRect">
          <a:avLst>
            <a:gd name="adj1" fmla="val 29727"/>
            <a:gd name="adj2" fmla="val 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7B0420-2BCD-480D-8B9D-F2FFA0406903}">
      <dsp:nvSpPr>
        <dsp:cNvPr id="0" name=""/>
        <dsp:cNvSpPr/>
      </dsp:nvSpPr>
      <dsp:spPr>
        <a:xfrm>
          <a:off x="9626829" y="814384"/>
          <a:ext cx="844264" cy="84426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49F476-4863-41A9-A19C-12F1DACF65AE}">
      <dsp:nvSpPr>
        <dsp:cNvPr id="0" name=""/>
        <dsp:cNvSpPr/>
      </dsp:nvSpPr>
      <dsp:spPr>
        <a:xfrm>
          <a:off x="8842868" y="2430548"/>
          <a:ext cx="24121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defRPr cap="all"/>
          </a:pPr>
          <a:r>
            <a:rPr lang="en-GB" sz="3200" kern="1200"/>
            <a:t>Low Stress</a:t>
          </a:r>
          <a:endParaRPr lang="en-US" sz="3200" kern="1200"/>
        </a:p>
      </dsp:txBody>
      <dsp:txXfrm>
        <a:off x="8842868" y="2430548"/>
        <a:ext cx="2412185"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E9F50D-D3F6-4862-8359-DAB0F0B4232C}">
      <dsp:nvSpPr>
        <dsp:cNvPr id="0" name=""/>
        <dsp:cNvSpPr/>
      </dsp:nvSpPr>
      <dsp:spPr>
        <a:xfrm>
          <a:off x="0" y="0"/>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Cost of living crisis</a:t>
          </a:r>
          <a:endParaRPr lang="en-US" sz="2000" kern="1200" dirty="0"/>
        </a:p>
      </dsp:txBody>
      <dsp:txXfrm>
        <a:off x="0" y="0"/>
        <a:ext cx="2173969" cy="1304381"/>
      </dsp:txXfrm>
    </dsp:sp>
    <dsp:sp modelId="{9E9695AD-B902-415B-8FB8-CEB475E54ACA}">
      <dsp:nvSpPr>
        <dsp:cNvPr id="0" name=""/>
        <dsp:cNvSpPr/>
      </dsp:nvSpPr>
      <dsp:spPr>
        <a:xfrm>
          <a:off x="2327249" y="1"/>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Rise in Mental Health Concerns</a:t>
          </a:r>
          <a:endParaRPr lang="en-US" sz="2000" kern="1200" dirty="0"/>
        </a:p>
      </dsp:txBody>
      <dsp:txXfrm>
        <a:off x="2327249" y="1"/>
        <a:ext cx="2173969" cy="1304381"/>
      </dsp:txXfrm>
    </dsp:sp>
    <dsp:sp modelId="{4E0C8B84-EDA5-4D55-B537-19900D9D7A91}">
      <dsp:nvSpPr>
        <dsp:cNvPr id="0" name=""/>
        <dsp:cNvSpPr/>
      </dsp:nvSpPr>
      <dsp:spPr>
        <a:xfrm>
          <a:off x="4660876" y="1"/>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Rise in home-working</a:t>
          </a:r>
          <a:endParaRPr lang="en-US" sz="2000" kern="1200" dirty="0"/>
        </a:p>
      </dsp:txBody>
      <dsp:txXfrm>
        <a:off x="4660876" y="1"/>
        <a:ext cx="2173969" cy="1304381"/>
      </dsp:txXfrm>
    </dsp:sp>
    <dsp:sp modelId="{3163961F-DD7E-4B09-8F47-1F666A42AF53}">
      <dsp:nvSpPr>
        <dsp:cNvPr id="0" name=""/>
        <dsp:cNvSpPr/>
      </dsp:nvSpPr>
      <dsp:spPr>
        <a:xfrm>
          <a:off x="4660876" y="1514467"/>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Social media/technology – work/life balance</a:t>
          </a:r>
          <a:endParaRPr lang="en-US" sz="2000" kern="1200" dirty="0"/>
        </a:p>
      </dsp:txBody>
      <dsp:txXfrm>
        <a:off x="4660876" y="1514467"/>
        <a:ext cx="2173969" cy="1304381"/>
      </dsp:txXfrm>
    </dsp:sp>
    <dsp:sp modelId="{3AF06A03-F300-4014-A4A2-E8551DDCCCB1}">
      <dsp:nvSpPr>
        <dsp:cNvPr id="0" name=""/>
        <dsp:cNvSpPr/>
      </dsp:nvSpPr>
      <dsp:spPr>
        <a:xfrm>
          <a:off x="9080470" y="1"/>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Uncertainty – interest rates, global unrest</a:t>
          </a:r>
          <a:endParaRPr lang="en-US" sz="2000" kern="1200"/>
        </a:p>
      </dsp:txBody>
      <dsp:txXfrm>
        <a:off x="9080470" y="1"/>
        <a:ext cx="2173969" cy="1304381"/>
      </dsp:txXfrm>
    </dsp:sp>
    <dsp:sp modelId="{090F3692-BA13-4810-8B1C-77210BE627D4}">
      <dsp:nvSpPr>
        <dsp:cNvPr id="0" name=""/>
        <dsp:cNvSpPr/>
      </dsp:nvSpPr>
      <dsp:spPr>
        <a:xfrm>
          <a:off x="0" y="1485074"/>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Rise in precarious work – zero hours contracts</a:t>
          </a:r>
          <a:endParaRPr lang="en-US" sz="2000" kern="1200" dirty="0"/>
        </a:p>
      </dsp:txBody>
      <dsp:txXfrm>
        <a:off x="0" y="1485074"/>
        <a:ext cx="2173969" cy="1304381"/>
      </dsp:txXfrm>
    </dsp:sp>
    <dsp:sp modelId="{4F5E2A5B-EF69-48F2-B715-A487BBB0A2AE}">
      <dsp:nvSpPr>
        <dsp:cNvPr id="0" name=""/>
        <dsp:cNvSpPr/>
      </dsp:nvSpPr>
      <dsp:spPr>
        <a:xfrm>
          <a:off x="2338228" y="1485074"/>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Menopause</a:t>
          </a:r>
          <a:endParaRPr lang="en-US" sz="2000" kern="1200"/>
        </a:p>
      </dsp:txBody>
      <dsp:txXfrm>
        <a:off x="2338228" y="1485074"/>
        <a:ext cx="2173969" cy="1304381"/>
      </dsp:txXfrm>
    </dsp:sp>
    <dsp:sp modelId="{CC17A20B-6001-4976-9DF6-87EB3D47C902}">
      <dsp:nvSpPr>
        <dsp:cNvPr id="0" name=""/>
        <dsp:cNvSpPr/>
      </dsp:nvSpPr>
      <dsp:spPr>
        <a:xfrm>
          <a:off x="2348359" y="2999542"/>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Caring responsibilities</a:t>
          </a:r>
          <a:endParaRPr lang="en-US" sz="2000" kern="1200" dirty="0"/>
        </a:p>
      </dsp:txBody>
      <dsp:txXfrm>
        <a:off x="2348359" y="2999542"/>
        <a:ext cx="2173969" cy="1304381"/>
      </dsp:txXfrm>
    </dsp:sp>
    <dsp:sp modelId="{902132DE-7D28-478C-8175-709948A0AAE6}">
      <dsp:nvSpPr>
        <dsp:cNvPr id="0" name=""/>
        <dsp:cNvSpPr/>
      </dsp:nvSpPr>
      <dsp:spPr>
        <a:xfrm>
          <a:off x="4660876" y="2999542"/>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Miscarriage and fertility issues</a:t>
          </a:r>
          <a:endParaRPr lang="en-US" sz="2000" kern="1200" dirty="0"/>
        </a:p>
      </dsp:txBody>
      <dsp:txXfrm>
        <a:off x="4660876" y="2999542"/>
        <a:ext cx="2173969" cy="1304381"/>
      </dsp:txXfrm>
    </dsp:sp>
    <dsp:sp modelId="{168159FF-7B99-45E3-903F-9796A1C17BA2}">
      <dsp:nvSpPr>
        <dsp:cNvPr id="0" name=""/>
        <dsp:cNvSpPr/>
      </dsp:nvSpPr>
      <dsp:spPr>
        <a:xfrm>
          <a:off x="9074187" y="1485074"/>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Ageing population</a:t>
          </a:r>
          <a:endParaRPr lang="en-US" sz="2000" kern="1200"/>
        </a:p>
      </dsp:txBody>
      <dsp:txXfrm>
        <a:off x="9074187" y="1485074"/>
        <a:ext cx="2173969" cy="13043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CD64F1-2560-43E8-842B-91C4CA6F410E}">
      <dsp:nvSpPr>
        <dsp:cNvPr id="0" name=""/>
        <dsp:cNvSpPr/>
      </dsp:nvSpPr>
      <dsp:spPr>
        <a:xfrm>
          <a:off x="3214" y="461666"/>
          <a:ext cx="2550318" cy="15301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Health</a:t>
          </a:r>
        </a:p>
      </dsp:txBody>
      <dsp:txXfrm>
        <a:off x="3214" y="461666"/>
        <a:ext cx="2550318" cy="1530191"/>
      </dsp:txXfrm>
    </dsp:sp>
    <dsp:sp modelId="{31410325-40DB-4396-8A7A-CBB6CABBF3F1}">
      <dsp:nvSpPr>
        <dsp:cNvPr id="0" name=""/>
        <dsp:cNvSpPr/>
      </dsp:nvSpPr>
      <dsp:spPr>
        <a:xfrm>
          <a:off x="2808565" y="461666"/>
          <a:ext cx="2550318" cy="15301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Good Work</a:t>
          </a:r>
        </a:p>
      </dsp:txBody>
      <dsp:txXfrm>
        <a:off x="2808565" y="461666"/>
        <a:ext cx="2550318" cy="1530191"/>
      </dsp:txXfrm>
    </dsp:sp>
    <dsp:sp modelId="{C97BB952-FE27-4447-B0DC-A71BC135322F}">
      <dsp:nvSpPr>
        <dsp:cNvPr id="0" name=""/>
        <dsp:cNvSpPr/>
      </dsp:nvSpPr>
      <dsp:spPr>
        <a:xfrm>
          <a:off x="5613915" y="461666"/>
          <a:ext cx="2550318" cy="15301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Values/Principles</a:t>
          </a:r>
        </a:p>
      </dsp:txBody>
      <dsp:txXfrm>
        <a:off x="5613915" y="461666"/>
        <a:ext cx="2550318" cy="1530191"/>
      </dsp:txXfrm>
    </dsp:sp>
    <dsp:sp modelId="{EB86765A-FDC1-4BDE-B670-D21D6D1AE527}">
      <dsp:nvSpPr>
        <dsp:cNvPr id="0" name=""/>
        <dsp:cNvSpPr/>
      </dsp:nvSpPr>
      <dsp:spPr>
        <a:xfrm>
          <a:off x="8419266" y="461666"/>
          <a:ext cx="2550318" cy="15301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Collective/Social</a:t>
          </a:r>
        </a:p>
      </dsp:txBody>
      <dsp:txXfrm>
        <a:off x="8419266" y="461666"/>
        <a:ext cx="2550318" cy="1530191"/>
      </dsp:txXfrm>
    </dsp:sp>
    <dsp:sp modelId="{F79403C1-8DFD-44C9-89AD-9D1DF41D5890}">
      <dsp:nvSpPr>
        <dsp:cNvPr id="0" name=""/>
        <dsp:cNvSpPr/>
      </dsp:nvSpPr>
      <dsp:spPr>
        <a:xfrm>
          <a:off x="1405890" y="2246889"/>
          <a:ext cx="2550318" cy="15301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Personal Growth</a:t>
          </a:r>
        </a:p>
      </dsp:txBody>
      <dsp:txXfrm>
        <a:off x="1405890" y="2246889"/>
        <a:ext cx="2550318" cy="1530191"/>
      </dsp:txXfrm>
    </dsp:sp>
    <dsp:sp modelId="{A8CBC07B-9FE8-4429-A693-45A3F0628C6D}">
      <dsp:nvSpPr>
        <dsp:cNvPr id="0" name=""/>
        <dsp:cNvSpPr/>
      </dsp:nvSpPr>
      <dsp:spPr>
        <a:xfrm>
          <a:off x="4211240" y="2246889"/>
          <a:ext cx="2550318" cy="15301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Good Lifestyle Choices</a:t>
          </a:r>
        </a:p>
      </dsp:txBody>
      <dsp:txXfrm>
        <a:off x="4211240" y="2246889"/>
        <a:ext cx="2550318" cy="1530191"/>
      </dsp:txXfrm>
    </dsp:sp>
    <dsp:sp modelId="{E5816879-B1DC-4A1D-BC07-CFE2C12DB19E}">
      <dsp:nvSpPr>
        <dsp:cNvPr id="0" name=""/>
        <dsp:cNvSpPr/>
      </dsp:nvSpPr>
      <dsp:spPr>
        <a:xfrm>
          <a:off x="7016591" y="2246889"/>
          <a:ext cx="2550318" cy="15301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Financial Wellbeing</a:t>
          </a:r>
        </a:p>
      </dsp:txBody>
      <dsp:txXfrm>
        <a:off x="7016591" y="2246889"/>
        <a:ext cx="2550318" cy="15301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CCBDE2-A6C6-487F-B376-75523D697703}">
      <dsp:nvSpPr>
        <dsp:cNvPr id="0" name=""/>
        <dsp:cNvSpPr/>
      </dsp:nvSpPr>
      <dsp:spPr>
        <a:xfrm>
          <a:off x="0" y="1428"/>
          <a:ext cx="11594969" cy="6086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D8B026-C401-4572-BF10-D1BECD5419EA}">
      <dsp:nvSpPr>
        <dsp:cNvPr id="0" name=""/>
        <dsp:cNvSpPr/>
      </dsp:nvSpPr>
      <dsp:spPr>
        <a:xfrm>
          <a:off x="184101" y="138363"/>
          <a:ext cx="334730" cy="3347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8A2F3F-DCB3-40FC-919F-216EA12FE4FE}">
      <dsp:nvSpPr>
        <dsp:cNvPr id="0" name=""/>
        <dsp:cNvSpPr/>
      </dsp:nvSpPr>
      <dsp:spPr>
        <a:xfrm>
          <a:off x="702934" y="1428"/>
          <a:ext cx="10892034" cy="6086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410" tIns="64410" rIns="64410" bIns="64410" numCol="1" spcCol="1270" anchor="ctr" anchorCtr="0">
          <a:noAutofit/>
        </a:bodyPr>
        <a:lstStyle/>
        <a:p>
          <a:pPr marL="0" lvl="0" indent="0" algn="l" defTabSz="711200">
            <a:lnSpc>
              <a:spcPct val="90000"/>
            </a:lnSpc>
            <a:spcBef>
              <a:spcPct val="0"/>
            </a:spcBef>
            <a:spcAft>
              <a:spcPct val="35000"/>
            </a:spcAft>
            <a:buNone/>
          </a:pPr>
          <a:r>
            <a:rPr lang="en-GB" sz="1600" kern="1200" dirty="0"/>
            <a:t>Employees ascribe a type of moral intelligence to leaders who are kind – this provides leaders with more authority</a:t>
          </a:r>
          <a:endParaRPr lang="en-US" sz="1600" kern="1200" dirty="0"/>
        </a:p>
      </dsp:txBody>
      <dsp:txXfrm>
        <a:off x="702934" y="1428"/>
        <a:ext cx="10892034" cy="608601"/>
      </dsp:txXfrm>
    </dsp:sp>
    <dsp:sp modelId="{2106CFC7-E21D-4250-8185-2192E5D248D4}">
      <dsp:nvSpPr>
        <dsp:cNvPr id="0" name=""/>
        <dsp:cNvSpPr/>
      </dsp:nvSpPr>
      <dsp:spPr>
        <a:xfrm>
          <a:off x="0" y="762180"/>
          <a:ext cx="11594969" cy="6086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139513-7558-48B9-83BF-AC4D27081E3C}">
      <dsp:nvSpPr>
        <dsp:cNvPr id="0" name=""/>
        <dsp:cNvSpPr/>
      </dsp:nvSpPr>
      <dsp:spPr>
        <a:xfrm>
          <a:off x="184101" y="899115"/>
          <a:ext cx="334730" cy="3347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89B7CE-42EE-4258-B4F7-78944BE3024F}">
      <dsp:nvSpPr>
        <dsp:cNvPr id="0" name=""/>
        <dsp:cNvSpPr/>
      </dsp:nvSpPr>
      <dsp:spPr>
        <a:xfrm>
          <a:off x="702934" y="762180"/>
          <a:ext cx="10892034" cy="6086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410" tIns="64410" rIns="64410" bIns="64410" numCol="1" spcCol="1270" anchor="ctr" anchorCtr="0">
          <a:noAutofit/>
        </a:bodyPr>
        <a:lstStyle/>
        <a:p>
          <a:pPr marL="0" lvl="0" indent="0" algn="l" defTabSz="711200">
            <a:lnSpc>
              <a:spcPct val="90000"/>
            </a:lnSpc>
            <a:spcBef>
              <a:spcPct val="0"/>
            </a:spcBef>
            <a:spcAft>
              <a:spcPct val="35000"/>
            </a:spcAft>
            <a:buNone/>
          </a:pPr>
          <a:r>
            <a:rPr lang="en-GB" sz="1600" kern="1200"/>
            <a:t>Kindness is a superpower, enabling deep connections with employees, resulting in a more committed workforce</a:t>
          </a:r>
          <a:endParaRPr lang="en-US" sz="1600" kern="1200"/>
        </a:p>
      </dsp:txBody>
      <dsp:txXfrm>
        <a:off x="702934" y="762180"/>
        <a:ext cx="10892034" cy="608601"/>
      </dsp:txXfrm>
    </dsp:sp>
    <dsp:sp modelId="{1BC4603F-B229-44EC-BF07-8D6BA23DEF94}">
      <dsp:nvSpPr>
        <dsp:cNvPr id="0" name=""/>
        <dsp:cNvSpPr/>
      </dsp:nvSpPr>
      <dsp:spPr>
        <a:xfrm>
          <a:off x="0" y="1522931"/>
          <a:ext cx="11594969" cy="6086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293D2D-CCB7-46CB-BED1-BAED724D70AB}">
      <dsp:nvSpPr>
        <dsp:cNvPr id="0" name=""/>
        <dsp:cNvSpPr/>
      </dsp:nvSpPr>
      <dsp:spPr>
        <a:xfrm>
          <a:off x="184101" y="1659867"/>
          <a:ext cx="334730" cy="3347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9B955E-DC8F-499B-86BF-A761778F0BB2}">
      <dsp:nvSpPr>
        <dsp:cNvPr id="0" name=""/>
        <dsp:cNvSpPr/>
      </dsp:nvSpPr>
      <dsp:spPr>
        <a:xfrm>
          <a:off x="702934" y="1522931"/>
          <a:ext cx="10892034" cy="6086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410" tIns="64410" rIns="64410" bIns="64410" numCol="1" spcCol="1270" anchor="ctr" anchorCtr="0">
          <a:noAutofit/>
        </a:bodyPr>
        <a:lstStyle/>
        <a:p>
          <a:pPr marL="0" lvl="0" indent="0" algn="l" defTabSz="711200">
            <a:lnSpc>
              <a:spcPct val="90000"/>
            </a:lnSpc>
            <a:spcBef>
              <a:spcPct val="0"/>
            </a:spcBef>
            <a:spcAft>
              <a:spcPct val="35000"/>
            </a:spcAft>
            <a:buNone/>
          </a:pPr>
          <a:r>
            <a:rPr lang="en-GB" sz="1600" kern="1200"/>
            <a:t>Correlation between kindness and happiness at work</a:t>
          </a:r>
          <a:endParaRPr lang="en-US" sz="1600" kern="1200"/>
        </a:p>
      </dsp:txBody>
      <dsp:txXfrm>
        <a:off x="702934" y="1522931"/>
        <a:ext cx="10892034" cy="608601"/>
      </dsp:txXfrm>
    </dsp:sp>
    <dsp:sp modelId="{372D804A-48AA-43F7-BBBA-C546CF65DB8C}">
      <dsp:nvSpPr>
        <dsp:cNvPr id="0" name=""/>
        <dsp:cNvSpPr/>
      </dsp:nvSpPr>
      <dsp:spPr>
        <a:xfrm>
          <a:off x="0" y="2283683"/>
          <a:ext cx="11594969" cy="6086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EAC437-56FF-46A3-BA90-0F1D93BBEA38}">
      <dsp:nvSpPr>
        <dsp:cNvPr id="0" name=""/>
        <dsp:cNvSpPr/>
      </dsp:nvSpPr>
      <dsp:spPr>
        <a:xfrm>
          <a:off x="184101" y="2420619"/>
          <a:ext cx="334730" cy="3347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7FD0F6-29C6-47FD-B495-BC12F7941217}">
      <dsp:nvSpPr>
        <dsp:cNvPr id="0" name=""/>
        <dsp:cNvSpPr/>
      </dsp:nvSpPr>
      <dsp:spPr>
        <a:xfrm>
          <a:off x="702934" y="2283683"/>
          <a:ext cx="10892034" cy="6086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410" tIns="64410" rIns="64410" bIns="64410" numCol="1" spcCol="1270" anchor="ctr" anchorCtr="0">
          <a:noAutofit/>
        </a:bodyPr>
        <a:lstStyle/>
        <a:p>
          <a:pPr marL="0" lvl="0" indent="0" algn="l" defTabSz="711200">
            <a:lnSpc>
              <a:spcPct val="90000"/>
            </a:lnSpc>
            <a:spcBef>
              <a:spcPct val="0"/>
            </a:spcBef>
            <a:spcAft>
              <a:spcPct val="35000"/>
            </a:spcAft>
            <a:buNone/>
          </a:pPr>
          <a:r>
            <a:rPr lang="en-GB" sz="1600" kern="1200"/>
            <a:t>Incredibly important for the relational style of management</a:t>
          </a:r>
          <a:endParaRPr lang="en-US" sz="1600" kern="1200"/>
        </a:p>
      </dsp:txBody>
      <dsp:txXfrm>
        <a:off x="702934" y="2283683"/>
        <a:ext cx="10892034" cy="608601"/>
      </dsp:txXfrm>
    </dsp:sp>
    <dsp:sp modelId="{C14C2B9F-C6FF-428B-8E59-3B5530CE4794}">
      <dsp:nvSpPr>
        <dsp:cNvPr id="0" name=""/>
        <dsp:cNvSpPr/>
      </dsp:nvSpPr>
      <dsp:spPr>
        <a:xfrm>
          <a:off x="0" y="3044435"/>
          <a:ext cx="11594969" cy="6086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003819-AA6D-4DFA-AD81-A6BA1B05268F}">
      <dsp:nvSpPr>
        <dsp:cNvPr id="0" name=""/>
        <dsp:cNvSpPr/>
      </dsp:nvSpPr>
      <dsp:spPr>
        <a:xfrm>
          <a:off x="184101" y="3181370"/>
          <a:ext cx="334730" cy="3347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33465F-B1E5-48EB-B0D5-2794276D7B4C}">
      <dsp:nvSpPr>
        <dsp:cNvPr id="0" name=""/>
        <dsp:cNvSpPr/>
      </dsp:nvSpPr>
      <dsp:spPr>
        <a:xfrm>
          <a:off x="702934" y="3044435"/>
          <a:ext cx="10892034" cy="6086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410" tIns="64410" rIns="64410" bIns="64410" numCol="1" spcCol="1270" anchor="ctr" anchorCtr="0">
          <a:noAutofit/>
        </a:bodyPr>
        <a:lstStyle/>
        <a:p>
          <a:pPr marL="0" lvl="0" indent="0" algn="l" defTabSz="711200">
            <a:lnSpc>
              <a:spcPct val="90000"/>
            </a:lnSpc>
            <a:spcBef>
              <a:spcPct val="0"/>
            </a:spcBef>
            <a:spcAft>
              <a:spcPct val="35000"/>
            </a:spcAft>
            <a:buNone/>
          </a:pPr>
          <a:r>
            <a:rPr lang="en-GB" sz="1600" kern="1200"/>
            <a:t>Examples – recognising achievements, not sending emails in non-work time, listening to employees, giving honest feedback, respecting and valuing views, caring and being responsive, tailoring communication, being transparent and inclusive </a:t>
          </a:r>
          <a:endParaRPr lang="en-US" sz="1600" kern="1200"/>
        </a:p>
      </dsp:txBody>
      <dsp:txXfrm>
        <a:off x="702934" y="3044435"/>
        <a:ext cx="10892034" cy="608601"/>
      </dsp:txXfrm>
    </dsp:sp>
    <dsp:sp modelId="{73B6F858-86ED-4661-8FE7-2D17D852A621}">
      <dsp:nvSpPr>
        <dsp:cNvPr id="0" name=""/>
        <dsp:cNvSpPr/>
      </dsp:nvSpPr>
      <dsp:spPr>
        <a:xfrm>
          <a:off x="0" y="3805187"/>
          <a:ext cx="11594969" cy="6086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0865E3-1B6A-44EA-8A19-E3817FCB6A75}">
      <dsp:nvSpPr>
        <dsp:cNvPr id="0" name=""/>
        <dsp:cNvSpPr/>
      </dsp:nvSpPr>
      <dsp:spPr>
        <a:xfrm>
          <a:off x="184101" y="3942122"/>
          <a:ext cx="334730" cy="3347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CD31680-2511-48C3-8870-15A8120BE9ED}">
      <dsp:nvSpPr>
        <dsp:cNvPr id="0" name=""/>
        <dsp:cNvSpPr/>
      </dsp:nvSpPr>
      <dsp:spPr>
        <a:xfrm>
          <a:off x="702934" y="3805187"/>
          <a:ext cx="10892034" cy="6086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410" tIns="64410" rIns="64410" bIns="64410" numCol="1" spcCol="1270" anchor="ctr" anchorCtr="0">
          <a:noAutofit/>
        </a:bodyPr>
        <a:lstStyle/>
        <a:p>
          <a:pPr marL="0" lvl="0" indent="0" algn="l" defTabSz="711200">
            <a:lnSpc>
              <a:spcPct val="90000"/>
            </a:lnSpc>
            <a:spcBef>
              <a:spcPct val="0"/>
            </a:spcBef>
            <a:spcAft>
              <a:spcPct val="35000"/>
            </a:spcAft>
            <a:buNone/>
          </a:pPr>
          <a:r>
            <a:rPr lang="en-GB" sz="1600" kern="1200"/>
            <a:t>Kindness has a ripple effect</a:t>
          </a:r>
          <a:endParaRPr lang="en-US" sz="1600" kern="1200"/>
        </a:p>
      </dsp:txBody>
      <dsp:txXfrm>
        <a:off x="702934" y="3805187"/>
        <a:ext cx="10892034" cy="6086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F182D-B397-466A-B9DE-B4BF445345AF}">
      <dsp:nvSpPr>
        <dsp:cNvPr id="0" name=""/>
        <dsp:cNvSpPr/>
      </dsp:nvSpPr>
      <dsp:spPr>
        <a:xfrm>
          <a:off x="1304434" y="37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Self-kindness (Self-compassion)</a:t>
          </a:r>
          <a:endParaRPr lang="en-US" sz="3200" kern="1200"/>
        </a:p>
      </dsp:txBody>
      <dsp:txXfrm>
        <a:off x="1304434" y="372"/>
        <a:ext cx="2808156" cy="1684893"/>
      </dsp:txXfrm>
    </dsp:sp>
    <dsp:sp modelId="{B03C4C31-70D3-48B8-A6A9-0F22008F2D11}">
      <dsp:nvSpPr>
        <dsp:cNvPr id="0" name=""/>
        <dsp:cNvSpPr/>
      </dsp:nvSpPr>
      <dsp:spPr>
        <a:xfrm>
          <a:off x="4393406" y="37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Pair work</a:t>
          </a:r>
          <a:endParaRPr lang="en-US" sz="3200" kern="1200"/>
        </a:p>
      </dsp:txBody>
      <dsp:txXfrm>
        <a:off x="4393406" y="372"/>
        <a:ext cx="2808156" cy="1684893"/>
      </dsp:txXfrm>
    </dsp:sp>
    <dsp:sp modelId="{7801CE59-A92D-4A79-B621-F1701C8B5CDC}">
      <dsp:nvSpPr>
        <dsp:cNvPr id="0" name=""/>
        <dsp:cNvSpPr/>
      </dsp:nvSpPr>
      <dsp:spPr>
        <a:xfrm>
          <a:off x="7482378" y="37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Compassionate Perspective-taking</a:t>
          </a:r>
          <a:endParaRPr lang="en-US" sz="3200" kern="1200"/>
        </a:p>
      </dsp:txBody>
      <dsp:txXfrm>
        <a:off x="7482378" y="372"/>
        <a:ext cx="2808156" cy="1684893"/>
      </dsp:txXfrm>
    </dsp:sp>
    <dsp:sp modelId="{0276D909-2C95-45F8-9D8F-EB13C74D6936}">
      <dsp:nvSpPr>
        <dsp:cNvPr id="0" name=""/>
        <dsp:cNvSpPr/>
      </dsp:nvSpPr>
      <dsp:spPr>
        <a:xfrm>
          <a:off x="1304434" y="196608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Personal Experiences</a:t>
          </a:r>
          <a:endParaRPr lang="en-US" sz="3200" kern="1200"/>
        </a:p>
      </dsp:txBody>
      <dsp:txXfrm>
        <a:off x="1304434" y="1966082"/>
        <a:ext cx="2808156" cy="1684893"/>
      </dsp:txXfrm>
    </dsp:sp>
    <dsp:sp modelId="{ADF6AE2E-6D4B-41D1-8773-FE2C6ED0B711}">
      <dsp:nvSpPr>
        <dsp:cNvPr id="0" name=""/>
        <dsp:cNvSpPr/>
      </dsp:nvSpPr>
      <dsp:spPr>
        <a:xfrm>
          <a:off x="4393406" y="196608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Discussion with other students</a:t>
          </a:r>
          <a:endParaRPr lang="en-US" sz="3200" kern="1200"/>
        </a:p>
      </dsp:txBody>
      <dsp:txXfrm>
        <a:off x="4393406" y="1966082"/>
        <a:ext cx="2808156" cy="1684893"/>
      </dsp:txXfrm>
    </dsp:sp>
    <dsp:sp modelId="{F17A9F24-2008-45B5-B51C-12488173AA35}">
      <dsp:nvSpPr>
        <dsp:cNvPr id="0" name=""/>
        <dsp:cNvSpPr/>
      </dsp:nvSpPr>
      <dsp:spPr>
        <a:xfrm>
          <a:off x="7482378" y="196608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Kindness tracking</a:t>
          </a:r>
          <a:endParaRPr lang="en-US" sz="3200" kern="1200"/>
        </a:p>
      </dsp:txBody>
      <dsp:txXfrm>
        <a:off x="7482378" y="1966082"/>
        <a:ext cx="2808156" cy="1684893"/>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FDE687-2E53-402B-AB5E-655D5A0CAE07}" type="datetimeFigureOut">
              <a:rPr lang="en-GB" smtClean="0"/>
              <a:t>04/05/2026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C7F02B-0C6D-468F-8B1C-7E7F0134CF8B}" type="slidenum">
              <a:rPr lang="en-GB" smtClean="0"/>
              <a:t>‹#›</a:t>
            </a:fld>
            <a:endParaRPr lang="en-GB"/>
          </a:p>
        </p:txBody>
      </p:sp>
    </p:spTree>
    <p:extLst>
      <p:ext uri="{BB962C8B-B14F-4D97-AF65-F5344CB8AC3E}">
        <p14:creationId xmlns:p14="http://schemas.microsoft.com/office/powerpoint/2010/main" val="1025669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a:t>
            </a:fld>
            <a:endParaRPr lang="en-GB"/>
          </a:p>
        </p:txBody>
      </p:sp>
    </p:spTree>
    <p:extLst>
      <p:ext uri="{BB962C8B-B14F-4D97-AF65-F5344CB8AC3E}">
        <p14:creationId xmlns:p14="http://schemas.microsoft.com/office/powerpoint/2010/main" val="1138145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2</a:t>
            </a:fld>
            <a:endParaRPr lang="en-GB"/>
          </a:p>
        </p:txBody>
      </p:sp>
    </p:spTree>
    <p:extLst>
      <p:ext uri="{BB962C8B-B14F-4D97-AF65-F5344CB8AC3E}">
        <p14:creationId xmlns:p14="http://schemas.microsoft.com/office/powerpoint/2010/main" val="3423425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3</a:t>
            </a:fld>
            <a:endParaRPr lang="en-GB"/>
          </a:p>
        </p:txBody>
      </p:sp>
    </p:spTree>
    <p:extLst>
      <p:ext uri="{BB962C8B-B14F-4D97-AF65-F5344CB8AC3E}">
        <p14:creationId xmlns:p14="http://schemas.microsoft.com/office/powerpoint/2010/main" val="2848834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7</a:t>
            </a:fld>
            <a:endParaRPr lang="en-GB"/>
          </a:p>
        </p:txBody>
      </p:sp>
    </p:spTree>
    <p:extLst>
      <p:ext uri="{BB962C8B-B14F-4D97-AF65-F5344CB8AC3E}">
        <p14:creationId xmlns:p14="http://schemas.microsoft.com/office/powerpoint/2010/main" val="2043615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more information:</a:t>
            </a:r>
          </a:p>
          <a:p>
            <a:endParaRPr lang="en-GB" dirty="0"/>
          </a:p>
          <a:p>
            <a:r>
              <a:rPr lang="en-GB" dirty="0"/>
              <a:t>https://www.nhs.uk/conditions/stress-anxiety-depression/improve-mental-wellbeing/</a:t>
            </a:r>
          </a:p>
        </p:txBody>
      </p:sp>
      <p:sp>
        <p:nvSpPr>
          <p:cNvPr id="4" name="Slide Number Placeholder 3"/>
          <p:cNvSpPr>
            <a:spLocks noGrp="1"/>
          </p:cNvSpPr>
          <p:nvPr>
            <p:ph type="sldNum" sz="quarter" idx="5"/>
          </p:nvPr>
        </p:nvSpPr>
        <p:spPr/>
        <p:txBody>
          <a:bodyPr/>
          <a:lstStyle/>
          <a:p>
            <a:fld id="{0BC7F02B-0C6D-468F-8B1C-7E7F0134CF8B}" type="slidenum">
              <a:rPr lang="en-GB" smtClean="0"/>
              <a:t>8</a:t>
            </a:fld>
            <a:endParaRPr lang="en-GB"/>
          </a:p>
        </p:txBody>
      </p:sp>
    </p:spTree>
    <p:extLst>
      <p:ext uri="{BB962C8B-B14F-4D97-AF65-F5344CB8AC3E}">
        <p14:creationId xmlns:p14="http://schemas.microsoft.com/office/powerpoint/2010/main" val="2783152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8E68DC-5393-47CB-B4D4-26765A63A6E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982814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10</a:t>
            </a:fld>
            <a:endParaRPr lang="en-GB"/>
          </a:p>
        </p:txBody>
      </p:sp>
    </p:spTree>
    <p:extLst>
      <p:ext uri="{BB962C8B-B14F-4D97-AF65-F5344CB8AC3E}">
        <p14:creationId xmlns:p14="http://schemas.microsoft.com/office/powerpoint/2010/main" val="3446710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11</a:t>
            </a:fld>
            <a:endParaRPr lang="en-GB"/>
          </a:p>
        </p:txBody>
      </p:sp>
    </p:spTree>
    <p:extLst>
      <p:ext uri="{BB962C8B-B14F-4D97-AF65-F5344CB8AC3E}">
        <p14:creationId xmlns:p14="http://schemas.microsoft.com/office/powerpoint/2010/main" val="1492276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12</a:t>
            </a:fld>
            <a:endParaRPr lang="en-GB"/>
          </a:p>
        </p:txBody>
      </p:sp>
    </p:spTree>
    <p:extLst>
      <p:ext uri="{BB962C8B-B14F-4D97-AF65-F5344CB8AC3E}">
        <p14:creationId xmlns:p14="http://schemas.microsoft.com/office/powerpoint/2010/main" val="3104991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14</a:t>
            </a:fld>
            <a:endParaRPr lang="en-GB"/>
          </a:p>
        </p:txBody>
      </p:sp>
    </p:spTree>
    <p:extLst>
      <p:ext uri="{BB962C8B-B14F-4D97-AF65-F5344CB8AC3E}">
        <p14:creationId xmlns:p14="http://schemas.microsoft.com/office/powerpoint/2010/main" val="21582405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15</a:t>
            </a:fld>
            <a:endParaRPr lang="en-GB"/>
          </a:p>
        </p:txBody>
      </p:sp>
    </p:spTree>
    <p:extLst>
      <p:ext uri="{BB962C8B-B14F-4D97-AF65-F5344CB8AC3E}">
        <p14:creationId xmlns:p14="http://schemas.microsoft.com/office/powerpoint/2010/main" val="966412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16</a:t>
            </a:fld>
            <a:endParaRPr lang="en-GB"/>
          </a:p>
        </p:txBody>
      </p:sp>
    </p:spTree>
    <p:extLst>
      <p:ext uri="{BB962C8B-B14F-4D97-AF65-F5344CB8AC3E}">
        <p14:creationId xmlns:p14="http://schemas.microsoft.com/office/powerpoint/2010/main" val="4212310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0" u="none" strike="noStrike" kern="1200" cap="none" spc="0" normalizeH="0" baseline="0" noProof="0" dirty="0">
                <a:ln>
                  <a:noFill/>
                </a:ln>
                <a:solidFill>
                  <a:srgbClr val="000000"/>
                </a:solidFill>
                <a:effectLst/>
                <a:uLnTx/>
                <a:uFillTx/>
                <a:latin typeface="Open Sans" panose="020B0606030504020204" pitchFamily="34" charset="0"/>
                <a:ea typeface="+mn-ea"/>
                <a:cs typeface="+mn-cs"/>
              </a:rPr>
              <a:t>Benefits (Rayner and Caine, 2021):</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0000"/>
                </a:solidFill>
                <a:effectLst/>
                <a:uLnTx/>
                <a:uFillTx/>
                <a:latin typeface="Open Sans" panose="020B0606030504020204" pitchFamily="34" charset="0"/>
                <a:ea typeface="+mn-ea"/>
                <a:cs typeface="+mn-cs"/>
              </a:rPr>
              <a:t>Improvements to psychological health – helps to reduce counter-productive emotions, such as frustration, resentment and regret. Grateful people enjoy higher levels of wellbeing and happiness and have increased access to positive memories;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0000"/>
                </a:solidFill>
                <a:effectLst/>
                <a:uLnTx/>
                <a:uFillTx/>
                <a:latin typeface="Open Sans" panose="020B0606030504020204" pitchFamily="34" charset="0"/>
                <a:ea typeface="+mn-ea"/>
                <a:cs typeface="+mn-cs"/>
              </a:rPr>
              <a:t>Improvements to physical health – people who exhibit gratitude report a general feeling of health, fewer aches and pains and are more likely to exercise;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0000"/>
                </a:solidFill>
                <a:effectLst/>
                <a:uLnTx/>
                <a:uFillTx/>
                <a:latin typeface="Open Sans" panose="020B0606030504020204" pitchFamily="34" charset="0"/>
                <a:ea typeface="+mn-ea"/>
                <a:cs typeface="+mn-cs"/>
              </a:rPr>
              <a:t>Improvements to sleep – practising gratitude can help you sleep better and longer;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0000"/>
                </a:solidFill>
                <a:effectLst/>
                <a:uLnTx/>
                <a:uFillTx/>
                <a:latin typeface="Open Sans" panose="020B0606030504020204" pitchFamily="34" charset="0"/>
                <a:ea typeface="+mn-ea"/>
                <a:cs typeface="+mn-cs"/>
              </a:rPr>
              <a:t>Generation of happiness from within rather than seeking external sources;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0000"/>
                </a:solidFill>
                <a:effectLst/>
                <a:uLnTx/>
                <a:uFillTx/>
                <a:latin typeface="Open Sans" panose="020B0606030504020204" pitchFamily="34" charset="0"/>
                <a:ea typeface="+mn-ea"/>
                <a:cs typeface="+mn-cs"/>
              </a:rPr>
              <a:t>Improvements in relationships with others and enhanced empathy – expressing gratitude to others can help you make friends and maintain relationships because grateful people are more likely to behave with sensitivity and empathy;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0000"/>
                </a:solidFill>
                <a:effectLst/>
                <a:uLnTx/>
                <a:uFillTx/>
                <a:latin typeface="Open Sans" panose="020B0606030504020204" pitchFamily="34" charset="0"/>
                <a:ea typeface="+mn-ea"/>
                <a:cs typeface="+mn-cs"/>
              </a:rPr>
              <a:t>Enhancements to self-esteem, by being able to appreciate other people's accomplishments.</a:t>
            </a:r>
          </a:p>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17</a:t>
            </a:fld>
            <a:endParaRPr lang="en-GB"/>
          </a:p>
        </p:txBody>
      </p:sp>
    </p:spTree>
    <p:extLst>
      <p:ext uri="{BB962C8B-B14F-4D97-AF65-F5344CB8AC3E}">
        <p14:creationId xmlns:p14="http://schemas.microsoft.com/office/powerpoint/2010/main" val="38294485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18</a:t>
            </a:fld>
            <a:endParaRPr lang="en-GB"/>
          </a:p>
        </p:txBody>
      </p:sp>
    </p:spTree>
    <p:extLst>
      <p:ext uri="{BB962C8B-B14F-4D97-AF65-F5344CB8AC3E}">
        <p14:creationId xmlns:p14="http://schemas.microsoft.com/office/powerpoint/2010/main" val="10562601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19</a:t>
            </a:fld>
            <a:endParaRPr lang="en-GB"/>
          </a:p>
        </p:txBody>
      </p:sp>
    </p:spTree>
    <p:extLst>
      <p:ext uri="{BB962C8B-B14F-4D97-AF65-F5344CB8AC3E}">
        <p14:creationId xmlns:p14="http://schemas.microsoft.com/office/powerpoint/2010/main" val="3224019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C7F02B-0C6D-468F-8B1C-7E7F0134CF8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30098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21</a:t>
            </a:fld>
            <a:endParaRPr lang="en-GB"/>
          </a:p>
        </p:txBody>
      </p:sp>
    </p:spTree>
    <p:extLst>
      <p:ext uri="{BB962C8B-B14F-4D97-AF65-F5344CB8AC3E}">
        <p14:creationId xmlns:p14="http://schemas.microsoft.com/office/powerpoint/2010/main" val="2409578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22</a:t>
            </a:fld>
            <a:endParaRPr lang="en-GB"/>
          </a:p>
        </p:txBody>
      </p:sp>
    </p:spTree>
    <p:extLst>
      <p:ext uri="{BB962C8B-B14F-4D97-AF65-F5344CB8AC3E}">
        <p14:creationId xmlns:p14="http://schemas.microsoft.com/office/powerpoint/2010/main" val="42164743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23</a:t>
            </a:fld>
            <a:endParaRPr lang="en-GB"/>
          </a:p>
        </p:txBody>
      </p:sp>
    </p:spTree>
    <p:extLst>
      <p:ext uri="{BB962C8B-B14F-4D97-AF65-F5344CB8AC3E}">
        <p14:creationId xmlns:p14="http://schemas.microsoft.com/office/powerpoint/2010/main" val="33133922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24</a:t>
            </a:fld>
            <a:endParaRPr lang="en-GB"/>
          </a:p>
        </p:txBody>
      </p:sp>
    </p:spTree>
    <p:extLst>
      <p:ext uri="{BB962C8B-B14F-4D97-AF65-F5344CB8AC3E}">
        <p14:creationId xmlns:p14="http://schemas.microsoft.com/office/powerpoint/2010/main" val="27558910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25</a:t>
            </a:fld>
            <a:endParaRPr lang="en-GB"/>
          </a:p>
        </p:txBody>
      </p:sp>
    </p:spTree>
    <p:extLst>
      <p:ext uri="{BB962C8B-B14F-4D97-AF65-F5344CB8AC3E}">
        <p14:creationId xmlns:p14="http://schemas.microsoft.com/office/powerpoint/2010/main" val="30222721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areas to focus on to improve wellbeing in the workplace (</a:t>
            </a:r>
            <a:r>
              <a:rPr lang="en-GB" dirty="0" err="1"/>
              <a:t>Suff</a:t>
            </a:r>
            <a:r>
              <a:rPr lang="en-GB" dirty="0"/>
              <a:t>, 2023). </a:t>
            </a:r>
          </a:p>
          <a:p>
            <a:endParaRPr lang="en-GB" dirty="0"/>
          </a:p>
          <a:p>
            <a:r>
              <a:rPr lang="en-GB" dirty="0"/>
              <a:t>Extract from CIPD Factsheet:</a:t>
            </a:r>
          </a:p>
          <a:p>
            <a:endParaRPr lang="en-GB" dirty="0"/>
          </a:p>
          <a:p>
            <a:pPr algn="l"/>
            <a:r>
              <a:rPr lang="en-GB" b="0" i="0" dirty="0">
                <a:effectLst/>
                <a:highlight>
                  <a:srgbClr val="FFFFFF"/>
                </a:highlight>
                <a:latin typeface="Museo"/>
              </a:rPr>
              <a:t>1. Health</a:t>
            </a:r>
          </a:p>
          <a:p>
            <a:pPr algn="l">
              <a:buFont typeface="Arial" panose="020B0604020202020204" pitchFamily="34" charset="0"/>
              <a:buChar char="•"/>
            </a:pPr>
            <a:r>
              <a:rPr lang="en-GB" b="1" i="0" dirty="0">
                <a:solidFill>
                  <a:srgbClr val="202020"/>
                </a:solidFill>
                <a:effectLst/>
                <a:highlight>
                  <a:srgbClr val="FFFFFF"/>
                </a:highlight>
                <a:latin typeface="Museo"/>
              </a:rPr>
              <a:t>Physical health</a:t>
            </a:r>
            <a:r>
              <a:rPr lang="en-GB" b="0" i="0" dirty="0">
                <a:solidFill>
                  <a:srgbClr val="202020"/>
                </a:solidFill>
                <a:effectLst/>
                <a:highlight>
                  <a:srgbClr val="FFFFFF"/>
                </a:highlight>
                <a:latin typeface="Museo"/>
              </a:rPr>
              <a:t> - Health promotion, good rehabilitation practices, health checks, wellbeing benefits, health insurance protection, managing disability, occupational health support, employee assistance programme.</a:t>
            </a:r>
          </a:p>
          <a:p>
            <a:pPr algn="l">
              <a:buFont typeface="Arial" panose="020B0604020202020204" pitchFamily="34" charset="0"/>
              <a:buChar char="•"/>
            </a:pPr>
            <a:r>
              <a:rPr lang="en-GB" b="1" i="0" dirty="0">
                <a:solidFill>
                  <a:srgbClr val="202020"/>
                </a:solidFill>
                <a:effectLst/>
                <a:highlight>
                  <a:srgbClr val="FFFFFF"/>
                </a:highlight>
                <a:latin typeface="Museo"/>
              </a:rPr>
              <a:t>Physical safety</a:t>
            </a:r>
            <a:r>
              <a:rPr lang="en-GB" b="0" i="0" dirty="0">
                <a:solidFill>
                  <a:srgbClr val="202020"/>
                </a:solidFill>
                <a:effectLst/>
                <a:highlight>
                  <a:srgbClr val="FFFFFF"/>
                </a:highlight>
                <a:latin typeface="Museo"/>
              </a:rPr>
              <a:t> - Safe working practices, safe equipment, personal safety training.</a:t>
            </a:r>
          </a:p>
          <a:p>
            <a:pPr algn="l">
              <a:buFont typeface="Arial" panose="020B0604020202020204" pitchFamily="34" charset="0"/>
              <a:buChar char="•"/>
            </a:pPr>
            <a:r>
              <a:rPr lang="en-GB" b="1" i="0" dirty="0">
                <a:solidFill>
                  <a:srgbClr val="202020"/>
                </a:solidFill>
                <a:effectLst/>
                <a:highlight>
                  <a:srgbClr val="FFFFFF"/>
                </a:highlight>
                <a:latin typeface="Museo"/>
              </a:rPr>
              <a:t>Mental health</a:t>
            </a:r>
            <a:r>
              <a:rPr lang="en-GB" b="0" i="0" dirty="0">
                <a:solidFill>
                  <a:srgbClr val="202020"/>
                </a:solidFill>
                <a:effectLst/>
                <a:highlight>
                  <a:srgbClr val="FFFFFF"/>
                </a:highlight>
                <a:latin typeface="Museo"/>
              </a:rPr>
              <a:t> - Stress management, risk assessments, conflict resolution training, training line managers to have difficult conversations, managing mental ill health, occupational health support, employee assistance programme.</a:t>
            </a:r>
          </a:p>
          <a:p>
            <a:pPr algn="l"/>
            <a:r>
              <a:rPr lang="en-GB" b="0" i="0" dirty="0">
                <a:effectLst/>
                <a:highlight>
                  <a:srgbClr val="FFFFFF"/>
                </a:highlight>
                <a:latin typeface="Museo"/>
              </a:rPr>
              <a:t>2. Good work</a:t>
            </a:r>
          </a:p>
          <a:p>
            <a:pPr algn="l">
              <a:buFont typeface="Arial" panose="020B0604020202020204" pitchFamily="34" charset="0"/>
              <a:buChar char="•"/>
            </a:pPr>
            <a:r>
              <a:rPr lang="en-GB" b="1" i="0" dirty="0">
                <a:solidFill>
                  <a:srgbClr val="202020"/>
                </a:solidFill>
                <a:effectLst/>
                <a:highlight>
                  <a:srgbClr val="FFFFFF"/>
                </a:highlight>
                <a:latin typeface="Museo"/>
              </a:rPr>
              <a:t>Working environment</a:t>
            </a:r>
            <a:r>
              <a:rPr lang="en-GB" b="0" i="0" dirty="0">
                <a:solidFill>
                  <a:srgbClr val="202020"/>
                </a:solidFill>
                <a:effectLst/>
                <a:highlight>
                  <a:srgbClr val="FFFFFF"/>
                </a:highlight>
                <a:latin typeface="Museo"/>
              </a:rPr>
              <a:t> - Ergonomically designed working areas, open and inclusive culture.</a:t>
            </a:r>
          </a:p>
          <a:p>
            <a:pPr algn="l">
              <a:buFont typeface="Arial" panose="020B0604020202020204" pitchFamily="34" charset="0"/>
              <a:buChar char="•"/>
            </a:pPr>
            <a:r>
              <a:rPr lang="en-GB" b="1" i="0" dirty="0">
                <a:solidFill>
                  <a:srgbClr val="202020"/>
                </a:solidFill>
                <a:effectLst/>
                <a:highlight>
                  <a:srgbClr val="FFFFFF"/>
                </a:highlight>
                <a:latin typeface="Museo"/>
              </a:rPr>
              <a:t>Good line management</a:t>
            </a:r>
            <a:r>
              <a:rPr lang="en-GB" b="0" i="0" dirty="0">
                <a:solidFill>
                  <a:srgbClr val="202020"/>
                </a:solidFill>
                <a:effectLst/>
                <a:highlight>
                  <a:srgbClr val="FFFFFF"/>
                </a:highlight>
                <a:latin typeface="Museo"/>
              </a:rPr>
              <a:t> - Effective people management policies, training for line managers, sickness absence management.</a:t>
            </a:r>
          </a:p>
          <a:p>
            <a:pPr algn="l">
              <a:buFont typeface="Arial" panose="020B0604020202020204" pitchFamily="34" charset="0"/>
              <a:buChar char="•"/>
            </a:pPr>
            <a:r>
              <a:rPr lang="en-GB" b="1" i="0" dirty="0">
                <a:solidFill>
                  <a:srgbClr val="202020"/>
                </a:solidFill>
                <a:effectLst/>
                <a:highlight>
                  <a:srgbClr val="FFFFFF"/>
                </a:highlight>
                <a:latin typeface="Museo"/>
              </a:rPr>
              <a:t>Work demands</a:t>
            </a:r>
            <a:r>
              <a:rPr lang="en-GB" b="0" i="0" dirty="0">
                <a:solidFill>
                  <a:srgbClr val="202020"/>
                </a:solidFill>
                <a:effectLst/>
                <a:highlight>
                  <a:srgbClr val="FFFFFF"/>
                </a:highlight>
                <a:latin typeface="Museo"/>
              </a:rPr>
              <a:t> - Job design, job roles, job quality, workload, working hours, job satisfaction, work-life balance.</a:t>
            </a:r>
          </a:p>
          <a:p>
            <a:pPr algn="l">
              <a:buFont typeface="Arial" panose="020B0604020202020204" pitchFamily="34" charset="0"/>
              <a:buChar char="•"/>
            </a:pPr>
            <a:r>
              <a:rPr lang="en-GB" b="1" i="0" dirty="0">
                <a:solidFill>
                  <a:srgbClr val="202020"/>
                </a:solidFill>
                <a:effectLst/>
                <a:highlight>
                  <a:srgbClr val="FFFFFF"/>
                </a:highlight>
                <a:latin typeface="Museo"/>
              </a:rPr>
              <a:t>Autonomy</a:t>
            </a:r>
            <a:r>
              <a:rPr lang="en-GB" b="0" i="0" dirty="0">
                <a:solidFill>
                  <a:srgbClr val="202020"/>
                </a:solidFill>
                <a:effectLst/>
                <a:highlight>
                  <a:srgbClr val="FFFFFF"/>
                </a:highlight>
                <a:latin typeface="Museo"/>
              </a:rPr>
              <a:t> - Control, innovation, whistleblowing.</a:t>
            </a:r>
          </a:p>
          <a:p>
            <a:pPr algn="l">
              <a:buFont typeface="Arial" panose="020B0604020202020204" pitchFamily="34" charset="0"/>
              <a:buChar char="•"/>
            </a:pPr>
            <a:r>
              <a:rPr lang="en-GB" b="1" i="0" dirty="0">
                <a:solidFill>
                  <a:srgbClr val="202020"/>
                </a:solidFill>
                <a:effectLst/>
                <a:highlight>
                  <a:srgbClr val="FFFFFF"/>
                </a:highlight>
                <a:latin typeface="Museo"/>
              </a:rPr>
              <a:t>Change management</a:t>
            </a:r>
            <a:r>
              <a:rPr lang="en-GB" b="0" i="0" dirty="0">
                <a:solidFill>
                  <a:srgbClr val="202020"/>
                </a:solidFill>
                <a:effectLst/>
                <a:highlight>
                  <a:srgbClr val="FFFFFF"/>
                </a:highlight>
                <a:latin typeface="Museo"/>
              </a:rPr>
              <a:t> - Communication, involvement, leadership.</a:t>
            </a:r>
          </a:p>
          <a:p>
            <a:pPr algn="l">
              <a:buFont typeface="Arial" panose="020B0604020202020204" pitchFamily="34" charset="0"/>
              <a:buChar char="•"/>
            </a:pPr>
            <a:r>
              <a:rPr lang="en-GB" b="1" i="0" dirty="0">
                <a:solidFill>
                  <a:srgbClr val="202020"/>
                </a:solidFill>
                <a:effectLst/>
                <a:highlight>
                  <a:srgbClr val="FFFFFF"/>
                </a:highlight>
                <a:latin typeface="Museo"/>
              </a:rPr>
              <a:t>Pay and reward</a:t>
            </a:r>
            <a:r>
              <a:rPr lang="en-GB" b="0" i="0" dirty="0">
                <a:solidFill>
                  <a:srgbClr val="202020"/>
                </a:solidFill>
                <a:effectLst/>
                <a:highlight>
                  <a:srgbClr val="FFFFFF"/>
                </a:highlight>
                <a:latin typeface="Museo"/>
              </a:rPr>
              <a:t> - Fair and transparent remuneration practices, non-financial recognition.</a:t>
            </a:r>
          </a:p>
          <a:p>
            <a:pPr algn="l"/>
            <a:r>
              <a:rPr lang="en-GB" b="0" i="0" dirty="0">
                <a:effectLst/>
                <a:highlight>
                  <a:srgbClr val="FFFFFF"/>
                </a:highlight>
                <a:latin typeface="Museo"/>
              </a:rPr>
              <a:t>3. Values/Principles</a:t>
            </a:r>
          </a:p>
          <a:p>
            <a:pPr algn="l">
              <a:buFont typeface="Arial" panose="020B0604020202020204" pitchFamily="34" charset="0"/>
              <a:buChar char="•"/>
            </a:pPr>
            <a:r>
              <a:rPr lang="en-GB" b="1" i="0" dirty="0">
                <a:solidFill>
                  <a:srgbClr val="202020"/>
                </a:solidFill>
                <a:effectLst/>
                <a:highlight>
                  <a:srgbClr val="FFFFFF"/>
                </a:highlight>
                <a:latin typeface="Museo"/>
              </a:rPr>
              <a:t>Leadership</a:t>
            </a:r>
            <a:r>
              <a:rPr lang="en-GB" b="0" i="0" dirty="0">
                <a:solidFill>
                  <a:srgbClr val="202020"/>
                </a:solidFill>
                <a:effectLst/>
                <a:highlight>
                  <a:srgbClr val="FFFFFF"/>
                </a:highlight>
                <a:latin typeface="Museo"/>
              </a:rPr>
              <a:t> - Values-based leadership, clear mission and objectives, health and wellbeing strategy, corporate governance, building trust.</a:t>
            </a:r>
          </a:p>
          <a:p>
            <a:pPr algn="l">
              <a:buFont typeface="Arial" panose="020B0604020202020204" pitchFamily="34" charset="0"/>
              <a:buChar char="•"/>
            </a:pPr>
            <a:r>
              <a:rPr lang="en-GB" b="1" i="0" dirty="0">
                <a:solidFill>
                  <a:srgbClr val="202020"/>
                </a:solidFill>
                <a:effectLst/>
                <a:highlight>
                  <a:srgbClr val="FFFFFF"/>
                </a:highlight>
                <a:latin typeface="Museo"/>
              </a:rPr>
              <a:t>Ethical standards</a:t>
            </a:r>
            <a:r>
              <a:rPr lang="en-GB" b="0" i="0" dirty="0">
                <a:solidFill>
                  <a:srgbClr val="202020"/>
                </a:solidFill>
                <a:effectLst/>
                <a:highlight>
                  <a:srgbClr val="FFFFFF"/>
                </a:highlight>
                <a:latin typeface="Museo"/>
              </a:rPr>
              <a:t> - Dignity at work, corporate social responsibility, community investment, volunteering.</a:t>
            </a:r>
          </a:p>
          <a:p>
            <a:pPr algn="l">
              <a:buFont typeface="Arial" panose="020B0604020202020204" pitchFamily="34" charset="0"/>
              <a:buChar char="•"/>
            </a:pPr>
            <a:r>
              <a:rPr lang="en-GB" b="1" i="0" dirty="0">
                <a:solidFill>
                  <a:srgbClr val="202020"/>
                </a:solidFill>
                <a:effectLst/>
                <a:highlight>
                  <a:srgbClr val="FFFFFF"/>
                </a:highlight>
                <a:latin typeface="Museo"/>
              </a:rPr>
              <a:t>Inclusion and diversity</a:t>
            </a:r>
            <a:r>
              <a:rPr lang="en-GB" b="0" i="0" dirty="0">
                <a:solidFill>
                  <a:srgbClr val="202020"/>
                </a:solidFill>
                <a:effectLst/>
                <a:highlight>
                  <a:srgbClr val="FFFFFF"/>
                </a:highlight>
                <a:latin typeface="Museo"/>
              </a:rPr>
              <a:t> - Valuing difference, cultural engagement, training for employees and managers.</a:t>
            </a:r>
          </a:p>
          <a:p>
            <a:pPr algn="l"/>
            <a:r>
              <a:rPr lang="en-GB" b="0" i="0" dirty="0">
                <a:effectLst/>
                <a:highlight>
                  <a:srgbClr val="FFFFFF"/>
                </a:highlight>
                <a:latin typeface="Museo"/>
              </a:rPr>
              <a:t>4. Collective/Social</a:t>
            </a:r>
          </a:p>
          <a:p>
            <a:pPr algn="l">
              <a:buFont typeface="Arial" panose="020B0604020202020204" pitchFamily="34" charset="0"/>
              <a:buChar char="•"/>
            </a:pPr>
            <a:r>
              <a:rPr lang="en-GB" b="1" i="0" dirty="0">
                <a:solidFill>
                  <a:srgbClr val="202020"/>
                </a:solidFill>
                <a:effectLst/>
                <a:highlight>
                  <a:srgbClr val="FFFFFF"/>
                </a:highlight>
                <a:latin typeface="Museo"/>
              </a:rPr>
              <a:t>Employee voice</a:t>
            </a:r>
            <a:r>
              <a:rPr lang="en-GB" b="0" i="0" dirty="0">
                <a:solidFill>
                  <a:srgbClr val="202020"/>
                </a:solidFill>
                <a:effectLst/>
                <a:highlight>
                  <a:srgbClr val="FFFFFF"/>
                </a:highlight>
                <a:latin typeface="Museo"/>
              </a:rPr>
              <a:t> - Communication, consultation, genuine dialogue, involvement in decision making.</a:t>
            </a:r>
          </a:p>
          <a:p>
            <a:pPr algn="l">
              <a:buFont typeface="Arial" panose="020B0604020202020204" pitchFamily="34" charset="0"/>
              <a:buChar char="•"/>
            </a:pPr>
            <a:r>
              <a:rPr lang="en-GB" b="1" i="0" dirty="0">
                <a:solidFill>
                  <a:srgbClr val="202020"/>
                </a:solidFill>
                <a:effectLst/>
                <a:highlight>
                  <a:srgbClr val="FFFFFF"/>
                </a:highlight>
                <a:latin typeface="Museo"/>
              </a:rPr>
              <a:t>Positive relationships</a:t>
            </a:r>
            <a:r>
              <a:rPr lang="en-GB" b="0" i="0" dirty="0">
                <a:solidFill>
                  <a:srgbClr val="202020"/>
                </a:solidFill>
                <a:effectLst/>
                <a:highlight>
                  <a:srgbClr val="FFFFFF"/>
                </a:highlight>
                <a:latin typeface="Museo"/>
              </a:rPr>
              <a:t> - Management style, teamworking, healthy relationships with peers and managers, dignity and respect.</a:t>
            </a:r>
          </a:p>
          <a:p>
            <a:pPr algn="l"/>
            <a:r>
              <a:rPr lang="en-GB" b="0" i="0" dirty="0">
                <a:effectLst/>
                <a:highlight>
                  <a:srgbClr val="FFFFFF"/>
                </a:highlight>
                <a:latin typeface="Museo"/>
              </a:rPr>
              <a:t>5. Personal growth</a:t>
            </a:r>
          </a:p>
          <a:p>
            <a:pPr algn="l">
              <a:buFont typeface="Arial" panose="020B0604020202020204" pitchFamily="34" charset="0"/>
              <a:buChar char="•"/>
            </a:pPr>
            <a:r>
              <a:rPr lang="en-GB" b="1" i="0" dirty="0">
                <a:solidFill>
                  <a:srgbClr val="202020"/>
                </a:solidFill>
                <a:effectLst/>
                <a:highlight>
                  <a:srgbClr val="FFFFFF"/>
                </a:highlight>
                <a:latin typeface="Museo"/>
              </a:rPr>
              <a:t>Career development</a:t>
            </a:r>
            <a:r>
              <a:rPr lang="en-GB" b="0" i="0" dirty="0">
                <a:solidFill>
                  <a:srgbClr val="202020"/>
                </a:solidFill>
                <a:effectLst/>
                <a:highlight>
                  <a:srgbClr val="FFFFFF"/>
                </a:highlight>
                <a:latin typeface="Museo"/>
              </a:rPr>
              <a:t> - Mentoring, coaching, performance management, performance development plans, skills utilisation, succession planning.</a:t>
            </a:r>
          </a:p>
          <a:p>
            <a:pPr algn="l">
              <a:buFont typeface="Arial" panose="020B0604020202020204" pitchFamily="34" charset="0"/>
              <a:buChar char="•"/>
            </a:pPr>
            <a:r>
              <a:rPr lang="en-GB" b="1" i="0" dirty="0">
                <a:solidFill>
                  <a:srgbClr val="202020"/>
                </a:solidFill>
                <a:effectLst/>
                <a:highlight>
                  <a:srgbClr val="FFFFFF"/>
                </a:highlight>
                <a:latin typeface="Museo"/>
              </a:rPr>
              <a:t>Emotional</a:t>
            </a:r>
            <a:r>
              <a:rPr lang="en-GB" b="0" i="0" dirty="0">
                <a:solidFill>
                  <a:srgbClr val="202020"/>
                </a:solidFill>
                <a:effectLst/>
                <a:highlight>
                  <a:srgbClr val="FFFFFF"/>
                </a:highlight>
                <a:latin typeface="Museo"/>
              </a:rPr>
              <a:t> - Positive relationships, personal resilience training, financial wellbeing.</a:t>
            </a:r>
          </a:p>
          <a:p>
            <a:pPr algn="l">
              <a:buFont typeface="Arial" panose="020B0604020202020204" pitchFamily="34" charset="0"/>
              <a:buChar char="•"/>
            </a:pPr>
            <a:r>
              <a:rPr lang="en-GB" b="1" i="0" dirty="0">
                <a:solidFill>
                  <a:srgbClr val="202020"/>
                </a:solidFill>
                <a:effectLst/>
                <a:highlight>
                  <a:srgbClr val="FFFFFF"/>
                </a:highlight>
                <a:latin typeface="Museo"/>
              </a:rPr>
              <a:t>Lifelong learning</a:t>
            </a:r>
            <a:r>
              <a:rPr lang="en-GB" b="0" i="0" dirty="0">
                <a:solidFill>
                  <a:srgbClr val="202020"/>
                </a:solidFill>
                <a:effectLst/>
                <a:highlight>
                  <a:srgbClr val="FFFFFF"/>
                </a:highlight>
                <a:latin typeface="Museo"/>
              </a:rPr>
              <a:t> - Performance development plans, access to training, mid-career review, technical and vocational learning, challenging work.</a:t>
            </a:r>
          </a:p>
          <a:p>
            <a:pPr algn="l">
              <a:buFont typeface="Arial" panose="020B0604020202020204" pitchFamily="34" charset="0"/>
              <a:buChar char="•"/>
            </a:pPr>
            <a:r>
              <a:rPr lang="en-GB" b="1" i="0" dirty="0">
                <a:solidFill>
                  <a:srgbClr val="202020"/>
                </a:solidFill>
                <a:effectLst/>
                <a:highlight>
                  <a:srgbClr val="FFFFFF"/>
                </a:highlight>
                <a:latin typeface="Museo"/>
              </a:rPr>
              <a:t>Creativity</a:t>
            </a:r>
            <a:r>
              <a:rPr lang="en-GB" b="0" i="0" dirty="0">
                <a:solidFill>
                  <a:srgbClr val="202020"/>
                </a:solidFill>
                <a:effectLst/>
                <a:highlight>
                  <a:srgbClr val="FFFFFF"/>
                </a:highlight>
                <a:latin typeface="Museo"/>
              </a:rPr>
              <a:t> - Open and collaborative culture, innovation workshops.</a:t>
            </a:r>
          </a:p>
          <a:p>
            <a:pPr algn="l"/>
            <a:r>
              <a:rPr lang="en-GB" b="0" i="0" dirty="0">
                <a:effectLst/>
                <a:highlight>
                  <a:srgbClr val="FFFFFF"/>
                </a:highlight>
                <a:latin typeface="Museo"/>
              </a:rPr>
              <a:t>6. Good lifestyle choices</a:t>
            </a:r>
          </a:p>
          <a:p>
            <a:pPr algn="l">
              <a:buFont typeface="Arial" panose="020B0604020202020204" pitchFamily="34" charset="0"/>
              <a:buChar char="•"/>
            </a:pPr>
            <a:r>
              <a:rPr lang="en-GB" b="1" i="0" dirty="0">
                <a:solidFill>
                  <a:srgbClr val="202020"/>
                </a:solidFill>
                <a:effectLst/>
                <a:highlight>
                  <a:srgbClr val="FFFFFF"/>
                </a:highlight>
                <a:latin typeface="Museo"/>
              </a:rPr>
              <a:t>Physical activity</a:t>
            </a:r>
            <a:r>
              <a:rPr lang="en-GB" b="0" i="0" dirty="0">
                <a:solidFill>
                  <a:srgbClr val="202020"/>
                </a:solidFill>
                <a:effectLst/>
                <a:highlight>
                  <a:srgbClr val="FFFFFF"/>
                </a:highlight>
                <a:latin typeface="Museo"/>
              </a:rPr>
              <a:t> - Walking clubs, lunchtime yoga, charity walks.</a:t>
            </a:r>
          </a:p>
          <a:p>
            <a:pPr algn="l">
              <a:buFont typeface="Arial" panose="020B0604020202020204" pitchFamily="34" charset="0"/>
              <a:buChar char="•"/>
            </a:pPr>
            <a:r>
              <a:rPr lang="en-GB" b="1" i="0" dirty="0">
                <a:solidFill>
                  <a:srgbClr val="202020"/>
                </a:solidFill>
                <a:effectLst/>
                <a:highlight>
                  <a:srgbClr val="FFFFFF"/>
                </a:highlight>
                <a:latin typeface="Museo"/>
              </a:rPr>
              <a:t>Healthy eating</a:t>
            </a:r>
            <a:r>
              <a:rPr lang="en-GB" b="0" i="0" dirty="0">
                <a:solidFill>
                  <a:srgbClr val="202020"/>
                </a:solidFill>
                <a:effectLst/>
                <a:highlight>
                  <a:srgbClr val="FFFFFF"/>
                </a:highlight>
                <a:latin typeface="Museo"/>
              </a:rPr>
              <a:t> - Recipe clubs, healthy menu choices in the canteen.</a:t>
            </a:r>
          </a:p>
          <a:p>
            <a:pPr algn="l"/>
            <a:r>
              <a:rPr lang="en-GB" b="0" i="0" dirty="0">
                <a:effectLst/>
                <a:highlight>
                  <a:srgbClr val="FFFFFF"/>
                </a:highlight>
                <a:latin typeface="Museo"/>
              </a:rPr>
              <a:t>7. Financial wellbeing</a:t>
            </a:r>
          </a:p>
          <a:p>
            <a:pPr algn="l">
              <a:buFont typeface="Arial" panose="020B0604020202020204" pitchFamily="34" charset="0"/>
              <a:buChar char="•"/>
            </a:pPr>
            <a:r>
              <a:rPr lang="en-GB" b="1" i="0" dirty="0">
                <a:solidFill>
                  <a:srgbClr val="202020"/>
                </a:solidFill>
                <a:effectLst/>
                <a:highlight>
                  <a:srgbClr val="FFFFFF"/>
                </a:highlight>
                <a:latin typeface="Museo"/>
              </a:rPr>
              <a:t>Fair pay and benefit policies</a:t>
            </a:r>
            <a:r>
              <a:rPr lang="en-GB" b="0" i="0" dirty="0">
                <a:solidFill>
                  <a:srgbClr val="202020"/>
                </a:solidFill>
                <a:effectLst/>
                <a:highlight>
                  <a:srgbClr val="FFFFFF"/>
                </a:highlight>
                <a:latin typeface="Museo"/>
              </a:rPr>
              <a:t> - Pay rates above the statutory National Minimum/Living Wage, flexible benefits scheme.</a:t>
            </a:r>
          </a:p>
          <a:p>
            <a:pPr algn="l">
              <a:buFont typeface="Arial" panose="020B0604020202020204" pitchFamily="34" charset="0"/>
              <a:buChar char="•"/>
            </a:pPr>
            <a:r>
              <a:rPr lang="en-GB" b="1" i="0" dirty="0">
                <a:solidFill>
                  <a:srgbClr val="202020"/>
                </a:solidFill>
                <a:effectLst/>
                <a:highlight>
                  <a:srgbClr val="FFFFFF"/>
                </a:highlight>
                <a:latin typeface="Museo"/>
              </a:rPr>
              <a:t>Retirement planning</a:t>
            </a:r>
            <a:r>
              <a:rPr lang="en-GB" b="0" i="0" dirty="0">
                <a:solidFill>
                  <a:srgbClr val="202020"/>
                </a:solidFill>
                <a:effectLst/>
                <a:highlight>
                  <a:srgbClr val="FFFFFF"/>
                </a:highlight>
                <a:latin typeface="Museo"/>
              </a:rPr>
              <a:t> - Phased retirement such as a three- or four-day week, pre-retirement courses for people approaching retirement.</a:t>
            </a:r>
          </a:p>
          <a:p>
            <a:pPr algn="l">
              <a:buFont typeface="Arial" panose="020B0604020202020204" pitchFamily="34" charset="0"/>
              <a:buChar char="•"/>
            </a:pPr>
            <a:r>
              <a:rPr lang="en-GB" b="1" i="0" dirty="0">
                <a:solidFill>
                  <a:srgbClr val="202020"/>
                </a:solidFill>
                <a:effectLst/>
                <a:highlight>
                  <a:srgbClr val="FFFFFF"/>
                </a:highlight>
                <a:latin typeface="Museo"/>
              </a:rPr>
              <a:t>Employee financial support</a:t>
            </a:r>
            <a:r>
              <a:rPr lang="en-GB" b="0" i="0" dirty="0">
                <a:solidFill>
                  <a:srgbClr val="202020"/>
                </a:solidFill>
                <a:effectLst/>
                <a:highlight>
                  <a:srgbClr val="FFFFFF"/>
                </a:highlight>
                <a:latin typeface="Museo"/>
              </a:rPr>
              <a:t>- Employee assistance programme offering debt counselling, signposting to external sources of free advice (for example, Citizens Advice), access to independent financial advisers.</a:t>
            </a:r>
          </a:p>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26</a:t>
            </a:fld>
            <a:endParaRPr lang="en-GB"/>
          </a:p>
        </p:txBody>
      </p:sp>
    </p:spTree>
    <p:extLst>
      <p:ext uri="{BB962C8B-B14F-4D97-AF65-F5344CB8AC3E}">
        <p14:creationId xmlns:p14="http://schemas.microsoft.com/office/powerpoint/2010/main" val="25428790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27</a:t>
            </a:fld>
            <a:endParaRPr lang="en-GB"/>
          </a:p>
        </p:txBody>
      </p:sp>
    </p:spTree>
    <p:extLst>
      <p:ext uri="{BB962C8B-B14F-4D97-AF65-F5344CB8AC3E}">
        <p14:creationId xmlns:p14="http://schemas.microsoft.com/office/powerpoint/2010/main" val="23290844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28</a:t>
            </a:fld>
            <a:endParaRPr lang="en-GB"/>
          </a:p>
        </p:txBody>
      </p:sp>
    </p:spTree>
    <p:extLst>
      <p:ext uri="{BB962C8B-B14F-4D97-AF65-F5344CB8AC3E}">
        <p14:creationId xmlns:p14="http://schemas.microsoft.com/office/powerpoint/2010/main" val="26763116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29</a:t>
            </a:fld>
            <a:endParaRPr lang="en-GB"/>
          </a:p>
        </p:txBody>
      </p:sp>
    </p:spTree>
    <p:extLst>
      <p:ext uri="{BB962C8B-B14F-4D97-AF65-F5344CB8AC3E}">
        <p14:creationId xmlns:p14="http://schemas.microsoft.com/office/powerpoint/2010/main" val="3687667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04845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24567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85746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908089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54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7C38B47-093E-417D-A1C3-81EEF797AC69}" type="datetime1">
              <a:rPr lang="en-US" smtClean="0"/>
              <a:t>5/4/2026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387762427"/>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EBDDB6-9DFC-479F-BAF2-30433E2B5015}" type="datetimeFigureOut">
              <a:rPr lang="en-GB" smtClean="0"/>
              <a:t>04/05/2026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441137EF-2813-452C-9C80-88C0C6AA0B85}" type="slidenum">
              <a:rPr lang="en-GB" smtClean="0"/>
              <a:t>‹#›</a:t>
            </a:fld>
            <a:endParaRPr lang="en-GB"/>
          </a:p>
        </p:txBody>
      </p:sp>
    </p:spTree>
    <p:extLst>
      <p:ext uri="{BB962C8B-B14F-4D97-AF65-F5344CB8AC3E}">
        <p14:creationId xmlns:p14="http://schemas.microsoft.com/office/powerpoint/2010/main" val="2782254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4EBDDB6-9DFC-479F-BAF2-30433E2B5015}" type="datetimeFigureOut">
              <a:rPr lang="en-GB" smtClean="0"/>
              <a:t>04/05/2026</a:t>
            </a:fld>
            <a:endParaRPr lang="en-GB"/>
          </a:p>
        </p:txBody>
      </p:sp>
      <p:sp>
        <p:nvSpPr>
          <p:cNvPr id="5" name="Slide Number Placeholder 4"/>
          <p:cNvSpPr>
            <a:spLocks noGrp="1"/>
          </p:cNvSpPr>
          <p:nvPr>
            <p:ph type="sldNum" sz="quarter" idx="12"/>
          </p:nvPr>
        </p:nvSpPr>
        <p:spPr/>
        <p:txBody>
          <a:bodyPr/>
          <a:lstStyle/>
          <a:p>
            <a:fld id="{441137EF-2813-452C-9C80-88C0C6AA0B85}" type="slidenum">
              <a:rPr lang="en-GB" smtClean="0"/>
              <a:t>‹#›</a:t>
            </a:fld>
            <a:endParaRPr lang="en-GB"/>
          </a:p>
        </p:txBody>
      </p:sp>
    </p:spTree>
    <p:extLst>
      <p:ext uri="{BB962C8B-B14F-4D97-AF65-F5344CB8AC3E}">
        <p14:creationId xmlns:p14="http://schemas.microsoft.com/office/powerpoint/2010/main" val="3393146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EBDDB6-9DFC-479F-BAF2-30433E2B5015}" type="datetimeFigureOut">
              <a:rPr lang="en-GB" smtClean="0"/>
              <a:t>04/05/2026</a:t>
            </a:fld>
            <a:endParaRPr lang="en-GB"/>
          </a:p>
        </p:txBody>
      </p:sp>
      <p:sp>
        <p:nvSpPr>
          <p:cNvPr id="4" name="Slide Number Placeholder 3"/>
          <p:cNvSpPr>
            <a:spLocks noGrp="1"/>
          </p:cNvSpPr>
          <p:nvPr>
            <p:ph type="sldNum" sz="quarter" idx="12"/>
          </p:nvPr>
        </p:nvSpPr>
        <p:spPr/>
        <p:txBody>
          <a:bodyPr/>
          <a:lstStyle/>
          <a:p>
            <a:fld id="{441137EF-2813-452C-9C80-88C0C6AA0B85}" type="slidenum">
              <a:rPr lang="en-GB" smtClean="0"/>
              <a:t>‹#›</a:t>
            </a:fld>
            <a:endParaRPr lang="en-GB"/>
          </a:p>
        </p:txBody>
      </p:sp>
    </p:spTree>
    <p:extLst>
      <p:ext uri="{BB962C8B-B14F-4D97-AF65-F5344CB8AC3E}">
        <p14:creationId xmlns:p14="http://schemas.microsoft.com/office/powerpoint/2010/main" val="3765234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4EBDDB6-9DFC-479F-BAF2-30433E2B5015}" type="datetimeFigureOut">
              <a:rPr lang="en-GB" smtClean="0"/>
              <a:t>04/05/2026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441137EF-2813-452C-9C80-88C0C6AA0B85}" type="slidenum">
              <a:rPr lang="en-GB" smtClean="0"/>
              <a:t>‹#›</a:t>
            </a:fld>
            <a:endParaRPr lang="en-GB"/>
          </a:p>
        </p:txBody>
      </p:sp>
    </p:spTree>
    <p:extLst>
      <p:ext uri="{BB962C8B-B14F-4D97-AF65-F5344CB8AC3E}">
        <p14:creationId xmlns:p14="http://schemas.microsoft.com/office/powerpoint/2010/main" val="129875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309976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12"/>
          <a:stretch>
            <a:fillRect/>
          </a:stretch>
        </p:blipFill>
        <p:spPr>
          <a:xfrm>
            <a:off x="0" y="0"/>
            <a:ext cx="12192000" cy="6858000"/>
          </a:xfrm>
          <a:prstGeom prst="rect">
            <a:avLst/>
          </a:prstGeom>
        </p:spPr>
      </p:pic>
    </p:spTree>
    <p:extLst>
      <p:ext uri="{BB962C8B-B14F-4D97-AF65-F5344CB8AC3E}">
        <p14:creationId xmlns:p14="http://schemas.microsoft.com/office/powerpoint/2010/main" val="6283955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2" r:id="rId9"/>
    <p:sldLayoutId id="2147483681"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7.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www.nhs.uk/better-health/healthy-choices-quiz/"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psychologytoday.com/us/tests/health/sleep-habits-test"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s://www.reading.ac.uk/news/2023/Research-News/How-solitude-boosts-wellbeing" TargetMode="External"/><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E1CE8-B6FE-482F-8132-EEC52C63A5D8}"/>
              </a:ext>
            </a:extLst>
          </p:cNvPr>
          <p:cNvSpPr>
            <a:spLocks noGrp="1"/>
          </p:cNvSpPr>
          <p:nvPr>
            <p:ph type="ctrTitle"/>
          </p:nvPr>
        </p:nvSpPr>
        <p:spPr>
          <a:xfrm>
            <a:off x="798535" y="1228957"/>
            <a:ext cx="3494065" cy="1470025"/>
          </a:xfrm>
        </p:spPr>
        <p:txBody>
          <a:bodyPr>
            <a:normAutofit fontScale="90000"/>
          </a:bodyPr>
          <a:lstStyle/>
          <a:p>
            <a:pPr algn="ctr"/>
            <a:r>
              <a:rPr lang="en-GB" b="1" dirty="0">
                <a:latin typeface="+mn-lt"/>
              </a:rPr>
              <a:t>Emotional Intelligence and Wellbeing</a:t>
            </a:r>
            <a:br>
              <a:rPr lang="en-GB" b="1" dirty="0">
                <a:latin typeface="+mn-lt"/>
              </a:rPr>
            </a:br>
            <a:r>
              <a:rPr lang="en-GB" b="1" dirty="0">
                <a:latin typeface="+mn-lt"/>
              </a:rPr>
              <a:t>Week 2</a:t>
            </a:r>
          </a:p>
        </p:txBody>
      </p:sp>
      <p:sp>
        <p:nvSpPr>
          <p:cNvPr id="3" name="Subtitle 2">
            <a:extLst>
              <a:ext uri="{FF2B5EF4-FFF2-40B4-BE49-F238E27FC236}">
                <a16:creationId xmlns:a16="http://schemas.microsoft.com/office/drawing/2014/main" id="{288E22AE-1AD4-4FC1-B7F3-7E62BB4CF2F6}"/>
              </a:ext>
            </a:extLst>
          </p:cNvPr>
          <p:cNvSpPr>
            <a:spLocks noGrp="1"/>
          </p:cNvSpPr>
          <p:nvPr>
            <p:ph type="subTitle" idx="1"/>
          </p:nvPr>
        </p:nvSpPr>
        <p:spPr>
          <a:xfrm>
            <a:off x="1548617" y="3282719"/>
            <a:ext cx="1993900" cy="1752600"/>
          </a:xfrm>
        </p:spPr>
        <p:txBody>
          <a:bodyPr/>
          <a:lstStyle/>
          <a:p>
            <a:r>
              <a:rPr lang="en-GB" b="1" dirty="0"/>
              <a:t>Julie Thomas </a:t>
            </a:r>
          </a:p>
        </p:txBody>
      </p:sp>
      <p:pic>
        <p:nvPicPr>
          <p:cNvPr id="5" name="Picture 4" descr="Group of people posing for a photo">
            <a:extLst>
              <a:ext uri="{FF2B5EF4-FFF2-40B4-BE49-F238E27FC236}">
                <a16:creationId xmlns:a16="http://schemas.microsoft.com/office/drawing/2014/main" id="{4D7A2687-921A-AC39-8B80-2301A85F8F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6655" y="809161"/>
            <a:ext cx="6975232" cy="4654782"/>
          </a:xfrm>
          <a:prstGeom prst="rect">
            <a:avLst/>
          </a:prstGeom>
        </p:spPr>
      </p:pic>
    </p:spTree>
    <p:extLst>
      <p:ext uri="{BB962C8B-B14F-4D97-AF65-F5344CB8AC3E}">
        <p14:creationId xmlns:p14="http://schemas.microsoft.com/office/powerpoint/2010/main" val="167093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6591B-5900-8215-E838-CED819890FB5}"/>
              </a:ext>
            </a:extLst>
          </p:cNvPr>
          <p:cNvSpPr>
            <a:spLocks noGrp="1"/>
          </p:cNvSpPr>
          <p:nvPr>
            <p:ph type="title"/>
          </p:nvPr>
        </p:nvSpPr>
        <p:spPr/>
        <p:txBody>
          <a:bodyPr/>
          <a:lstStyle/>
          <a:p>
            <a:r>
              <a:rPr lang="en-GB" b="1" dirty="0">
                <a:latin typeface="+mn-lt"/>
              </a:rPr>
              <a:t>Learning Objectives</a:t>
            </a:r>
          </a:p>
        </p:txBody>
      </p:sp>
      <p:sp>
        <p:nvSpPr>
          <p:cNvPr id="3" name="Content Placeholder 2">
            <a:extLst>
              <a:ext uri="{FF2B5EF4-FFF2-40B4-BE49-F238E27FC236}">
                <a16:creationId xmlns:a16="http://schemas.microsoft.com/office/drawing/2014/main" id="{9A805545-307E-1F06-A948-E90D27BA752A}"/>
              </a:ext>
            </a:extLst>
          </p:cNvPr>
          <p:cNvSpPr>
            <a:spLocks noGrp="1"/>
          </p:cNvSpPr>
          <p:nvPr>
            <p:ph idx="1"/>
          </p:nvPr>
        </p:nvSpPr>
        <p:spPr/>
        <p:txBody>
          <a:bodyPr>
            <a:normAutofit/>
          </a:bodyPr>
          <a:lstStyle/>
          <a:p>
            <a:r>
              <a:rPr lang="en-GB" dirty="0"/>
              <a:t>To understand the concept of wellbeing and how this relates to work.</a:t>
            </a:r>
          </a:p>
          <a:p>
            <a:r>
              <a:rPr lang="en-GB" dirty="0"/>
              <a:t>To understand the link between emotional intelligence and wellbeing.</a:t>
            </a:r>
          </a:p>
          <a:p>
            <a:r>
              <a:rPr lang="en-GB" dirty="0"/>
              <a:t>To understand how practising gratitude can enhance self-awareness. </a:t>
            </a:r>
          </a:p>
          <a:p>
            <a:r>
              <a:rPr lang="en-GB" dirty="0"/>
              <a:t>To understand how kindness can enhance social relatedness</a:t>
            </a:r>
          </a:p>
          <a:p>
            <a:endParaRPr lang="en-GB" dirty="0"/>
          </a:p>
          <a:p>
            <a:endParaRPr lang="en-GB" dirty="0"/>
          </a:p>
        </p:txBody>
      </p:sp>
    </p:spTree>
    <p:extLst>
      <p:ext uri="{BB962C8B-B14F-4D97-AF65-F5344CB8AC3E}">
        <p14:creationId xmlns:p14="http://schemas.microsoft.com/office/powerpoint/2010/main" val="1477713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094396-1278-9F0B-1838-00D838F86C35}"/>
              </a:ext>
            </a:extLst>
          </p:cNvPr>
          <p:cNvSpPr>
            <a:spLocks noGrp="1"/>
          </p:cNvSpPr>
          <p:nvPr>
            <p:ph type="title"/>
          </p:nvPr>
        </p:nvSpPr>
        <p:spPr>
          <a:xfrm>
            <a:off x="358219" y="365125"/>
            <a:ext cx="11481847" cy="1325563"/>
          </a:xfrm>
        </p:spPr>
        <p:txBody>
          <a:bodyPr anchor="ctr">
            <a:normAutofit/>
          </a:bodyPr>
          <a:lstStyle/>
          <a:p>
            <a:pPr marL="0" indent="0">
              <a:buNone/>
            </a:pPr>
            <a:r>
              <a:rPr lang="en-GB" b="1" dirty="0">
                <a:latin typeface="+mn-lt"/>
              </a:rPr>
              <a:t>What do we mean by ‘wellbeing’?</a:t>
            </a:r>
          </a:p>
        </p:txBody>
      </p:sp>
      <p:pic>
        <p:nvPicPr>
          <p:cNvPr id="6" name="Picture 5" descr="Two women working">
            <a:extLst>
              <a:ext uri="{FF2B5EF4-FFF2-40B4-BE49-F238E27FC236}">
                <a16:creationId xmlns:a16="http://schemas.microsoft.com/office/drawing/2014/main" id="{E631359F-F79D-3162-D854-15844F4573A2}"/>
              </a:ext>
            </a:extLst>
          </p:cNvPr>
          <p:cNvPicPr>
            <a:picLocks noChangeAspect="1"/>
          </p:cNvPicPr>
          <p:nvPr/>
        </p:nvPicPr>
        <p:blipFill>
          <a:blip r:embed="rId3">
            <a:extLst>
              <a:ext uri="{28A0092B-C50C-407E-A947-70E740481C1C}">
                <a14:useLocalDpi xmlns:a14="http://schemas.microsoft.com/office/drawing/2010/main" val="0"/>
              </a:ext>
            </a:extLst>
          </a:blip>
          <a:srcRect t="5934" b="40587"/>
          <a:stretch>
            <a:fillRect/>
          </a:stretch>
        </p:blipFill>
        <p:spPr>
          <a:xfrm>
            <a:off x="609600" y="1600201"/>
            <a:ext cx="10972800" cy="3917032"/>
          </a:xfrm>
          <a:prstGeom prst="rect">
            <a:avLst/>
          </a:prstGeom>
          <a:noFill/>
        </p:spPr>
      </p:pic>
    </p:spTree>
    <p:extLst>
      <p:ext uri="{BB962C8B-B14F-4D97-AF65-F5344CB8AC3E}">
        <p14:creationId xmlns:p14="http://schemas.microsoft.com/office/powerpoint/2010/main" val="2429429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48A1D-0DC3-92A8-4241-D6B09D28CA52}"/>
              </a:ext>
            </a:extLst>
          </p:cNvPr>
          <p:cNvSpPr>
            <a:spLocks noGrp="1"/>
          </p:cNvSpPr>
          <p:nvPr>
            <p:ph type="title"/>
          </p:nvPr>
        </p:nvSpPr>
        <p:spPr>
          <a:xfrm>
            <a:off x="609600" y="274638"/>
            <a:ext cx="10972800" cy="991454"/>
          </a:xfrm>
        </p:spPr>
        <p:txBody>
          <a:bodyPr/>
          <a:lstStyle/>
          <a:p>
            <a:r>
              <a:rPr lang="en-GB" b="1" dirty="0">
                <a:latin typeface="+mn-lt"/>
              </a:rPr>
              <a:t>What do we mean by Wellbeing?</a:t>
            </a:r>
          </a:p>
        </p:txBody>
      </p:sp>
      <p:sp>
        <p:nvSpPr>
          <p:cNvPr id="4" name="TextBox 3">
            <a:extLst>
              <a:ext uri="{FF2B5EF4-FFF2-40B4-BE49-F238E27FC236}">
                <a16:creationId xmlns:a16="http://schemas.microsoft.com/office/drawing/2014/main" id="{8776818C-1503-0E8B-9664-AFA72BCED44D}"/>
              </a:ext>
            </a:extLst>
          </p:cNvPr>
          <p:cNvSpPr txBox="1"/>
          <p:nvPr/>
        </p:nvSpPr>
        <p:spPr>
          <a:xfrm>
            <a:off x="609600" y="1570892"/>
            <a:ext cx="11160369" cy="4308872"/>
          </a:xfrm>
          <a:prstGeom prst="rect">
            <a:avLst/>
          </a:prstGeom>
          <a:noFill/>
        </p:spPr>
        <p:txBody>
          <a:bodyPr wrap="square" rtlCol="0">
            <a:spAutoFit/>
          </a:bodyPr>
          <a:lstStyle/>
          <a:p>
            <a:pPr marL="457200" indent="-457200">
              <a:buFont typeface="Arial" panose="020B0604020202020204" pitchFamily="34" charset="0"/>
              <a:buChar char="•"/>
            </a:pPr>
            <a:r>
              <a:rPr lang="en-GB" sz="3200" dirty="0"/>
              <a:t>A state of being comfortable, healthy or happy</a:t>
            </a:r>
          </a:p>
          <a:p>
            <a:pPr marL="457200" indent="-457200">
              <a:buFont typeface="Arial" panose="020B0604020202020204" pitchFamily="34" charset="0"/>
              <a:buChar char="•"/>
            </a:pPr>
            <a:r>
              <a:rPr lang="en-GB" sz="3200" dirty="0"/>
              <a:t>WHO – health is a state of complete physical, mental and social wellbeing, not just absence of disease or infirmity</a:t>
            </a:r>
          </a:p>
          <a:p>
            <a:pPr marL="457200" indent="-457200">
              <a:buFont typeface="Arial" panose="020B0604020202020204" pitchFamily="34" charset="0"/>
              <a:buChar char="•"/>
            </a:pPr>
            <a:r>
              <a:rPr lang="en-GB" sz="3200" dirty="0"/>
              <a:t>A positive state</a:t>
            </a:r>
          </a:p>
          <a:p>
            <a:pPr marL="457200" indent="-457200">
              <a:buFont typeface="Arial" panose="020B0604020202020204" pitchFamily="34" charset="0"/>
              <a:buChar char="•"/>
            </a:pPr>
            <a:r>
              <a:rPr lang="en-GB" sz="3200" dirty="0"/>
              <a:t>Job satisfaction</a:t>
            </a:r>
          </a:p>
          <a:p>
            <a:pPr marL="457200" indent="-457200">
              <a:buFont typeface="Arial" panose="020B0604020202020204" pitchFamily="34" charset="0"/>
              <a:buChar char="•"/>
            </a:pPr>
            <a:r>
              <a:rPr lang="en-GB" sz="3200" dirty="0"/>
              <a:t>Key words – Hedonic (relating to happiness); </a:t>
            </a:r>
            <a:r>
              <a:rPr lang="en-GB" sz="3200" dirty="0" err="1"/>
              <a:t>Eudaimonic</a:t>
            </a:r>
            <a:r>
              <a:rPr lang="en-GB" sz="3200" dirty="0"/>
              <a:t> (relating to having meaning and purpose in life)</a:t>
            </a:r>
          </a:p>
          <a:p>
            <a:endParaRPr lang="en-GB" sz="3200" dirty="0"/>
          </a:p>
          <a:p>
            <a:endParaRPr lang="en-GB" dirty="0"/>
          </a:p>
        </p:txBody>
      </p:sp>
    </p:spTree>
    <p:extLst>
      <p:ext uri="{BB962C8B-B14F-4D97-AF65-F5344CB8AC3E}">
        <p14:creationId xmlns:p14="http://schemas.microsoft.com/office/powerpoint/2010/main" val="13868646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AC9A1-B975-4CB2-A067-CA0F5E17406B}"/>
              </a:ext>
            </a:extLst>
          </p:cNvPr>
          <p:cNvSpPr>
            <a:spLocks noGrp="1"/>
          </p:cNvSpPr>
          <p:nvPr>
            <p:ph type="title"/>
          </p:nvPr>
        </p:nvSpPr>
        <p:spPr>
          <a:xfrm>
            <a:off x="609600" y="152400"/>
            <a:ext cx="10972800" cy="867508"/>
          </a:xfrm>
        </p:spPr>
        <p:txBody>
          <a:bodyPr/>
          <a:lstStyle/>
          <a:p>
            <a:r>
              <a:rPr lang="en-GB" b="1" dirty="0">
                <a:latin typeface="+mn-lt"/>
              </a:rPr>
              <a:t>How EI helps with Wellbeing</a:t>
            </a:r>
          </a:p>
        </p:txBody>
      </p:sp>
      <p:sp>
        <p:nvSpPr>
          <p:cNvPr id="3" name="Content Placeholder 2">
            <a:extLst>
              <a:ext uri="{FF2B5EF4-FFF2-40B4-BE49-F238E27FC236}">
                <a16:creationId xmlns:a16="http://schemas.microsoft.com/office/drawing/2014/main" id="{88811529-823E-4404-B652-5AEC0393A771}"/>
              </a:ext>
            </a:extLst>
          </p:cNvPr>
          <p:cNvSpPr>
            <a:spLocks noGrp="1"/>
          </p:cNvSpPr>
          <p:nvPr>
            <p:ph idx="1"/>
          </p:nvPr>
        </p:nvSpPr>
        <p:spPr>
          <a:xfrm>
            <a:off x="609600" y="1148862"/>
            <a:ext cx="10972800" cy="4368371"/>
          </a:xfrm>
        </p:spPr>
        <p:txBody>
          <a:bodyPr>
            <a:normAutofit/>
          </a:bodyPr>
          <a:lstStyle/>
          <a:p>
            <a:r>
              <a:rPr lang="en-GB" dirty="0"/>
              <a:t>Wellbeing dips when the challenges we face outweigh the resources we have to cope with them</a:t>
            </a:r>
          </a:p>
          <a:p>
            <a:r>
              <a:rPr lang="en-GB" dirty="0"/>
              <a:t>We can’t control what life throws at us, but we can control our response (emotional reaction)</a:t>
            </a:r>
          </a:p>
          <a:p>
            <a:r>
              <a:rPr lang="en-GB" dirty="0"/>
              <a:t>EI skills help us remain well</a:t>
            </a:r>
          </a:p>
          <a:p>
            <a:r>
              <a:rPr lang="en-GB" dirty="0"/>
              <a:t>We first have to recognise the emotional state we are in (self-awareness) and then manage our response to move to a more positive state</a:t>
            </a:r>
          </a:p>
          <a:p>
            <a:r>
              <a:rPr lang="en-GB" dirty="0"/>
              <a:t>Managers with high EI have a positive effect on </a:t>
            </a:r>
            <a:r>
              <a:rPr lang="en-GB"/>
              <a:t>employee wellbeing</a:t>
            </a:r>
            <a:endParaRPr lang="en-GB" dirty="0"/>
          </a:p>
        </p:txBody>
      </p:sp>
    </p:spTree>
    <p:extLst>
      <p:ext uri="{BB962C8B-B14F-4D97-AF65-F5344CB8AC3E}">
        <p14:creationId xmlns:p14="http://schemas.microsoft.com/office/powerpoint/2010/main" val="17204724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24E92-25F8-4B91-A1FD-149D156BB3F2}"/>
              </a:ext>
            </a:extLst>
          </p:cNvPr>
          <p:cNvSpPr>
            <a:spLocks noGrp="1"/>
          </p:cNvSpPr>
          <p:nvPr>
            <p:ph type="title"/>
          </p:nvPr>
        </p:nvSpPr>
        <p:spPr/>
        <p:txBody>
          <a:bodyPr/>
          <a:lstStyle/>
          <a:p>
            <a:r>
              <a:rPr lang="en-GB" b="1" dirty="0">
                <a:latin typeface="+mn-lt"/>
              </a:rPr>
              <a:t>What affects </a:t>
            </a:r>
            <a:r>
              <a:rPr lang="en-GB" b="1" u="sng" dirty="0">
                <a:latin typeface="+mn-lt"/>
              </a:rPr>
              <a:t>your</a:t>
            </a:r>
            <a:r>
              <a:rPr lang="en-GB" b="1" dirty="0">
                <a:latin typeface="+mn-lt"/>
              </a:rPr>
              <a:t> wellbeing?</a:t>
            </a:r>
          </a:p>
        </p:txBody>
      </p:sp>
      <p:sp>
        <p:nvSpPr>
          <p:cNvPr id="3" name="Content Placeholder 2">
            <a:extLst>
              <a:ext uri="{FF2B5EF4-FFF2-40B4-BE49-F238E27FC236}">
                <a16:creationId xmlns:a16="http://schemas.microsoft.com/office/drawing/2014/main" id="{75F67117-E185-4CC8-B090-AAFAB853BF30}"/>
              </a:ext>
            </a:extLst>
          </p:cNvPr>
          <p:cNvSpPr>
            <a:spLocks noGrp="1"/>
          </p:cNvSpPr>
          <p:nvPr>
            <p:ph idx="1"/>
          </p:nvPr>
        </p:nvSpPr>
        <p:spPr>
          <a:xfrm>
            <a:off x="609600" y="1871134"/>
            <a:ext cx="10972800" cy="3917032"/>
          </a:xfrm>
        </p:spPr>
        <p:txBody>
          <a:bodyPr/>
          <a:lstStyle/>
          <a:p>
            <a:pPr marL="0" indent="0">
              <a:buNone/>
            </a:pPr>
            <a:r>
              <a:rPr lang="en-GB" dirty="0"/>
              <a:t>In your groups discuss different factors that affect your wellbeing in work and outside of work. </a:t>
            </a:r>
          </a:p>
        </p:txBody>
      </p:sp>
    </p:spTree>
    <p:extLst>
      <p:ext uri="{BB962C8B-B14F-4D97-AF65-F5344CB8AC3E}">
        <p14:creationId xmlns:p14="http://schemas.microsoft.com/office/powerpoint/2010/main" val="2089838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9A1E3-A638-C1AB-6CF5-D27FFBA7B492}"/>
              </a:ext>
            </a:extLst>
          </p:cNvPr>
          <p:cNvSpPr>
            <a:spLocks noGrp="1"/>
          </p:cNvSpPr>
          <p:nvPr>
            <p:ph type="title"/>
          </p:nvPr>
        </p:nvSpPr>
        <p:spPr>
          <a:xfrm>
            <a:off x="861048" y="2103437"/>
            <a:ext cx="3273981" cy="1325563"/>
          </a:xfrm>
        </p:spPr>
        <p:txBody>
          <a:bodyPr>
            <a:normAutofit fontScale="90000"/>
          </a:bodyPr>
          <a:lstStyle/>
          <a:p>
            <a:r>
              <a:rPr lang="en-GB" b="1" dirty="0">
                <a:latin typeface="+mn-lt"/>
              </a:rPr>
              <a:t>Self-care – the bedrock of Good Management</a:t>
            </a:r>
          </a:p>
        </p:txBody>
      </p:sp>
      <p:sp>
        <p:nvSpPr>
          <p:cNvPr id="3" name="Content Placeholder 2">
            <a:extLst>
              <a:ext uri="{FF2B5EF4-FFF2-40B4-BE49-F238E27FC236}">
                <a16:creationId xmlns:a16="http://schemas.microsoft.com/office/drawing/2014/main" id="{CDB7F0B3-8074-5849-F758-BF420AF3AC68}"/>
              </a:ext>
            </a:extLst>
          </p:cNvPr>
          <p:cNvSpPr>
            <a:spLocks noGrp="1"/>
          </p:cNvSpPr>
          <p:nvPr>
            <p:ph idx="1"/>
          </p:nvPr>
        </p:nvSpPr>
        <p:spPr/>
        <p:txBody>
          <a:bodyPr/>
          <a:lstStyle/>
          <a:p>
            <a:pPr marL="0" indent="0">
              <a:buNone/>
            </a:pPr>
            <a:endParaRPr lang="en-GB" dirty="0"/>
          </a:p>
          <a:p>
            <a:endParaRPr lang="en-GB" dirty="0"/>
          </a:p>
        </p:txBody>
      </p:sp>
      <p:pic>
        <p:nvPicPr>
          <p:cNvPr id="5" name="Picture 4" descr="Woman practicing yoga">
            <a:extLst>
              <a:ext uri="{FF2B5EF4-FFF2-40B4-BE49-F238E27FC236}">
                <a16:creationId xmlns:a16="http://schemas.microsoft.com/office/drawing/2014/main" id="{297437EA-BA4D-5743-BD71-BF0372E49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7857" y="622300"/>
            <a:ext cx="7307258" cy="4876800"/>
          </a:xfrm>
          <a:prstGeom prst="rect">
            <a:avLst/>
          </a:prstGeom>
        </p:spPr>
      </p:pic>
    </p:spTree>
    <p:extLst>
      <p:ext uri="{BB962C8B-B14F-4D97-AF65-F5344CB8AC3E}">
        <p14:creationId xmlns:p14="http://schemas.microsoft.com/office/powerpoint/2010/main" val="3699118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5A210194-7C6A-47FB-9B49-CBFAC3E31B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6978" y="180622"/>
            <a:ext cx="5113865" cy="6581422"/>
          </a:xfrm>
          <a:prstGeom prst="rect">
            <a:avLst/>
          </a:prstGeom>
        </p:spPr>
      </p:pic>
    </p:spTree>
    <p:extLst>
      <p:ext uri="{BB962C8B-B14F-4D97-AF65-F5344CB8AC3E}">
        <p14:creationId xmlns:p14="http://schemas.microsoft.com/office/powerpoint/2010/main" val="3205925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DBEE7-E0E5-095A-712A-26073D7DAA90}"/>
              </a:ext>
            </a:extLst>
          </p:cNvPr>
          <p:cNvSpPr>
            <a:spLocks noGrp="1"/>
          </p:cNvSpPr>
          <p:nvPr>
            <p:ph type="title"/>
          </p:nvPr>
        </p:nvSpPr>
        <p:spPr/>
        <p:txBody>
          <a:bodyPr anchor="ctr">
            <a:normAutofit/>
          </a:bodyPr>
          <a:lstStyle/>
          <a:p>
            <a:r>
              <a:rPr lang="en-GB" b="1" dirty="0">
                <a:latin typeface="+mn-lt"/>
              </a:rPr>
              <a:t>Complete the NHS Healthy Choices Quiz</a:t>
            </a:r>
          </a:p>
        </p:txBody>
      </p:sp>
      <p:sp>
        <p:nvSpPr>
          <p:cNvPr id="3" name="Content Placeholder 2">
            <a:extLst>
              <a:ext uri="{FF2B5EF4-FFF2-40B4-BE49-F238E27FC236}">
                <a16:creationId xmlns:a16="http://schemas.microsoft.com/office/drawing/2014/main" id="{DCE8D1FB-F326-DCC4-778F-47B6F41BF83D}"/>
              </a:ext>
            </a:extLst>
          </p:cNvPr>
          <p:cNvSpPr>
            <a:spLocks noGrp="1"/>
          </p:cNvSpPr>
          <p:nvPr>
            <p:ph idx="1"/>
          </p:nvPr>
        </p:nvSpPr>
        <p:spPr>
          <a:xfrm>
            <a:off x="358219" y="1825625"/>
            <a:ext cx="5645673" cy="3575934"/>
          </a:xfrm>
        </p:spPr>
        <p:txBody>
          <a:bodyPr>
            <a:normAutofit/>
          </a:bodyPr>
          <a:lstStyle/>
          <a:p>
            <a:r>
              <a:rPr lang="en-GB" dirty="0">
                <a:hlinkClick r:id="rId3"/>
              </a:rPr>
              <a:t>https://www.nhs.uk/better-health/healthy-choices-quiz/</a:t>
            </a:r>
            <a:endParaRPr lang="en-GB" dirty="0"/>
          </a:p>
          <a:p>
            <a:r>
              <a:rPr lang="en-GB" dirty="0"/>
              <a:t>This is something that you could encourage employees to do</a:t>
            </a:r>
          </a:p>
        </p:txBody>
      </p:sp>
      <p:pic>
        <p:nvPicPr>
          <p:cNvPr id="7" name="Picture 6">
            <a:extLst>
              <a:ext uri="{FF2B5EF4-FFF2-40B4-BE49-F238E27FC236}">
                <a16:creationId xmlns:a16="http://schemas.microsoft.com/office/drawing/2014/main" id="{A4F5627C-59F1-E782-1955-AABDAF5B23CA}"/>
              </a:ext>
            </a:extLst>
          </p:cNvPr>
          <p:cNvPicPr>
            <a:picLocks noChangeAspect="1"/>
          </p:cNvPicPr>
          <p:nvPr/>
        </p:nvPicPr>
        <p:blipFill>
          <a:blip r:embed="rId4">
            <a:extLst>
              <a:ext uri="{28A0092B-C50C-407E-A947-70E740481C1C}">
                <a14:useLocalDpi xmlns:a14="http://schemas.microsoft.com/office/drawing/2010/main" val="0"/>
              </a:ext>
            </a:extLst>
          </a:blip>
          <a:srcRect t="5110" r="-1" b="-1"/>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960376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39175-0D82-C665-8425-78699B3689E9}"/>
              </a:ext>
            </a:extLst>
          </p:cNvPr>
          <p:cNvSpPr>
            <a:spLocks noGrp="1"/>
          </p:cNvSpPr>
          <p:nvPr>
            <p:ph type="title"/>
          </p:nvPr>
        </p:nvSpPr>
        <p:spPr>
          <a:xfrm>
            <a:off x="301657" y="1420926"/>
            <a:ext cx="11594969" cy="1325563"/>
          </a:xfrm>
        </p:spPr>
        <p:txBody>
          <a:bodyPr anchor="ctr">
            <a:normAutofit/>
          </a:bodyPr>
          <a:lstStyle/>
          <a:p>
            <a:r>
              <a:rPr lang="en-GB" dirty="0">
                <a:latin typeface="+mn-lt"/>
              </a:rPr>
              <a:t>Four Pillars of Good Health</a:t>
            </a:r>
          </a:p>
        </p:txBody>
      </p:sp>
      <p:graphicFrame>
        <p:nvGraphicFramePr>
          <p:cNvPr id="5" name="Content Placeholder 2">
            <a:extLst>
              <a:ext uri="{FF2B5EF4-FFF2-40B4-BE49-F238E27FC236}">
                <a16:creationId xmlns:a16="http://schemas.microsoft.com/office/drawing/2014/main" id="{F082774D-A8BA-EFBC-352D-103A17B6EC9C}"/>
              </a:ext>
            </a:extLst>
          </p:cNvPr>
          <p:cNvGraphicFramePr>
            <a:graphicFrameLocks noGrp="1"/>
          </p:cNvGraphicFramePr>
          <p:nvPr>
            <p:ph idx="1"/>
            <p:extLst>
              <p:ext uri="{D42A27DB-BD31-4B8C-83A1-F6EECF244321}">
                <p14:modId xmlns:p14="http://schemas.microsoft.com/office/powerpoint/2010/main" val="1794791097"/>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68163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CB6FB-F819-5BCC-C00E-B2DD37FF7A6B}"/>
              </a:ext>
            </a:extLst>
          </p:cNvPr>
          <p:cNvSpPr>
            <a:spLocks noGrp="1"/>
          </p:cNvSpPr>
          <p:nvPr>
            <p:ph type="title"/>
          </p:nvPr>
        </p:nvSpPr>
        <p:spPr>
          <a:xfrm>
            <a:off x="358219" y="365125"/>
            <a:ext cx="11481847" cy="1325563"/>
          </a:xfrm>
        </p:spPr>
        <p:txBody>
          <a:bodyPr anchor="ctr">
            <a:normAutofit/>
          </a:bodyPr>
          <a:lstStyle/>
          <a:p>
            <a:r>
              <a:rPr lang="en-GB" b="1" dirty="0">
                <a:latin typeface="+mn-lt"/>
              </a:rPr>
              <a:t>Sufficient Sleep</a:t>
            </a:r>
          </a:p>
        </p:txBody>
      </p:sp>
      <p:sp>
        <p:nvSpPr>
          <p:cNvPr id="3" name="Content Placeholder 2">
            <a:extLst>
              <a:ext uri="{FF2B5EF4-FFF2-40B4-BE49-F238E27FC236}">
                <a16:creationId xmlns:a16="http://schemas.microsoft.com/office/drawing/2014/main" id="{F25E58BD-4354-E32F-2689-148C65C8E336}"/>
              </a:ext>
            </a:extLst>
          </p:cNvPr>
          <p:cNvSpPr>
            <a:spLocks noGrp="1"/>
          </p:cNvSpPr>
          <p:nvPr>
            <p:ph idx="1"/>
          </p:nvPr>
        </p:nvSpPr>
        <p:spPr>
          <a:xfrm>
            <a:off x="7429500" y="1825625"/>
            <a:ext cx="3686665" cy="3406775"/>
          </a:xfrm>
        </p:spPr>
        <p:txBody>
          <a:bodyPr>
            <a:normAutofit/>
          </a:bodyPr>
          <a:lstStyle/>
          <a:p>
            <a:pPr marL="0" indent="0">
              <a:buNone/>
            </a:pPr>
            <a:endParaRPr lang="en-GB" i="1" dirty="0"/>
          </a:p>
          <a:p>
            <a:pPr marL="0" indent="0">
              <a:buNone/>
            </a:pPr>
            <a:r>
              <a:rPr lang="en-GB" sz="4000" i="1" dirty="0"/>
              <a:t>How much sleep do you need?</a:t>
            </a:r>
          </a:p>
        </p:txBody>
      </p:sp>
      <p:pic>
        <p:nvPicPr>
          <p:cNvPr id="5" name="Picture 4" descr="Woman sleeping on the bed">
            <a:extLst>
              <a:ext uri="{FF2B5EF4-FFF2-40B4-BE49-F238E27FC236}">
                <a16:creationId xmlns:a16="http://schemas.microsoft.com/office/drawing/2014/main" id="{D8C33478-020B-5021-2783-5050808B02A9}"/>
              </a:ext>
            </a:extLst>
          </p:cNvPr>
          <p:cNvPicPr>
            <a:picLocks noChangeAspect="1"/>
          </p:cNvPicPr>
          <p:nvPr/>
        </p:nvPicPr>
        <p:blipFill>
          <a:blip r:embed="rId3">
            <a:extLst>
              <a:ext uri="{28A0092B-C50C-407E-A947-70E740481C1C}">
                <a14:useLocalDpi xmlns:a14="http://schemas.microsoft.com/office/drawing/2010/main" val="0"/>
              </a:ext>
            </a:extLst>
          </a:blip>
          <a:srcRect r="-1" b="5108"/>
          <a:stretch>
            <a:fillRect/>
          </a:stretch>
        </p:blipFill>
        <p:spPr>
          <a:xfrm>
            <a:off x="358219" y="1825625"/>
            <a:ext cx="5645673" cy="3575934"/>
          </a:xfrm>
          <a:prstGeom prst="rect">
            <a:avLst/>
          </a:prstGeom>
          <a:noFill/>
        </p:spPr>
      </p:pic>
    </p:spTree>
    <p:extLst>
      <p:ext uri="{BB962C8B-B14F-4D97-AF65-F5344CB8AC3E}">
        <p14:creationId xmlns:p14="http://schemas.microsoft.com/office/powerpoint/2010/main" val="19941078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23C60-E100-ED4E-D178-405522B46962}"/>
              </a:ext>
            </a:extLst>
          </p:cNvPr>
          <p:cNvSpPr>
            <a:spLocks noGrp="1"/>
          </p:cNvSpPr>
          <p:nvPr>
            <p:ph type="title"/>
          </p:nvPr>
        </p:nvSpPr>
        <p:spPr>
          <a:xfrm>
            <a:off x="609600" y="274638"/>
            <a:ext cx="10972800" cy="681965"/>
          </a:xfrm>
        </p:spPr>
        <p:txBody>
          <a:bodyPr>
            <a:normAutofit fontScale="90000"/>
          </a:bodyPr>
          <a:lstStyle/>
          <a:p>
            <a:r>
              <a:rPr lang="en-GB" b="1" dirty="0">
                <a:latin typeface="+mn-lt"/>
              </a:rPr>
              <a:t>Sleep (not now!) </a:t>
            </a:r>
          </a:p>
        </p:txBody>
      </p:sp>
      <p:sp>
        <p:nvSpPr>
          <p:cNvPr id="3" name="Content Placeholder 2">
            <a:extLst>
              <a:ext uri="{FF2B5EF4-FFF2-40B4-BE49-F238E27FC236}">
                <a16:creationId xmlns:a16="http://schemas.microsoft.com/office/drawing/2014/main" id="{99E26668-0249-A3E3-C07D-853A63C14FC6}"/>
              </a:ext>
            </a:extLst>
          </p:cNvPr>
          <p:cNvSpPr>
            <a:spLocks noGrp="1"/>
          </p:cNvSpPr>
          <p:nvPr>
            <p:ph idx="1"/>
          </p:nvPr>
        </p:nvSpPr>
        <p:spPr>
          <a:xfrm>
            <a:off x="609600" y="1378634"/>
            <a:ext cx="10972800" cy="4138599"/>
          </a:xfrm>
        </p:spPr>
        <p:txBody>
          <a:bodyPr>
            <a:normAutofit/>
          </a:bodyPr>
          <a:lstStyle/>
          <a:p>
            <a:r>
              <a:rPr lang="en-GB" dirty="0"/>
              <a:t>Most adults need 7-9 hours</a:t>
            </a:r>
          </a:p>
          <a:p>
            <a:r>
              <a:rPr lang="en-GB" dirty="0"/>
              <a:t>Find optimum amount for you</a:t>
            </a:r>
          </a:p>
          <a:p>
            <a:pPr algn="l">
              <a:buFont typeface="Arial" panose="020B0604020202020204" pitchFamily="34" charset="0"/>
              <a:buChar char="•"/>
            </a:pPr>
            <a:r>
              <a:rPr lang="en-GB" dirty="0"/>
              <a:t>Good sleep hygiene is important – a set of habitual behaviours and environmental </a:t>
            </a:r>
            <a:r>
              <a:rPr lang="en-GB"/>
              <a:t>factors known </a:t>
            </a:r>
            <a:r>
              <a:rPr lang="en-GB" dirty="0"/>
              <a:t>to improve sleep. For example, going to bed the same time every night, not checking your phone in bed, eating a whole food diet.  </a:t>
            </a:r>
          </a:p>
          <a:p>
            <a:r>
              <a:rPr lang="en-GB" dirty="0"/>
              <a:t>Try this quiz now - </a:t>
            </a:r>
            <a:r>
              <a:rPr lang="en-GB" dirty="0">
                <a:hlinkClick r:id="rId3"/>
              </a:rPr>
              <a:t>Sleep Habits Test / Quiz | Psychology Today</a:t>
            </a:r>
            <a:endParaRPr lang="en-GB" dirty="0"/>
          </a:p>
          <a:p>
            <a:endParaRPr lang="en-GB" dirty="0"/>
          </a:p>
        </p:txBody>
      </p:sp>
    </p:spTree>
    <p:extLst>
      <p:ext uri="{BB962C8B-B14F-4D97-AF65-F5344CB8AC3E}">
        <p14:creationId xmlns:p14="http://schemas.microsoft.com/office/powerpoint/2010/main" val="2502490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BE492-78C0-8966-7257-63222744D9E6}"/>
              </a:ext>
            </a:extLst>
          </p:cNvPr>
          <p:cNvSpPr>
            <a:spLocks noGrp="1"/>
          </p:cNvSpPr>
          <p:nvPr>
            <p:ph type="title"/>
          </p:nvPr>
        </p:nvSpPr>
        <p:spPr>
          <a:xfrm>
            <a:off x="358219" y="365125"/>
            <a:ext cx="11481847" cy="1325563"/>
          </a:xfrm>
        </p:spPr>
        <p:txBody>
          <a:bodyPr anchor="ctr">
            <a:normAutofit/>
          </a:bodyPr>
          <a:lstStyle/>
          <a:p>
            <a:r>
              <a:rPr lang="en-GB" b="1" dirty="0">
                <a:latin typeface="+mn-lt"/>
              </a:rPr>
              <a:t>Strengthening Emotional Intelligence</a:t>
            </a:r>
          </a:p>
        </p:txBody>
      </p:sp>
      <p:sp>
        <p:nvSpPr>
          <p:cNvPr id="3" name="Content Placeholder 2">
            <a:extLst>
              <a:ext uri="{FF2B5EF4-FFF2-40B4-BE49-F238E27FC236}">
                <a16:creationId xmlns:a16="http://schemas.microsoft.com/office/drawing/2014/main" id="{459E499F-207C-1797-616B-DE5494BC39BE}"/>
              </a:ext>
            </a:extLst>
          </p:cNvPr>
          <p:cNvSpPr>
            <a:spLocks noGrp="1"/>
          </p:cNvSpPr>
          <p:nvPr>
            <p:ph idx="1"/>
          </p:nvPr>
        </p:nvSpPr>
        <p:spPr>
          <a:xfrm>
            <a:off x="358219" y="1825625"/>
            <a:ext cx="5645673" cy="3575934"/>
          </a:xfrm>
        </p:spPr>
        <p:txBody>
          <a:bodyPr>
            <a:normAutofit/>
          </a:bodyPr>
          <a:lstStyle/>
          <a:p>
            <a:r>
              <a:rPr lang="en-GB" dirty="0"/>
              <a:t>Increasing self-awareness and self-regulation</a:t>
            </a:r>
          </a:p>
          <a:p>
            <a:r>
              <a:rPr lang="en-GB" dirty="0"/>
              <a:t>Increasing resilience</a:t>
            </a:r>
          </a:p>
          <a:p>
            <a:r>
              <a:rPr lang="en-GB" dirty="0"/>
              <a:t>Lowering stress</a:t>
            </a:r>
          </a:p>
          <a:p>
            <a:pPr marL="0" indent="0">
              <a:buNone/>
            </a:pPr>
            <a:endParaRPr lang="en-GB" dirty="0"/>
          </a:p>
        </p:txBody>
      </p:sp>
      <p:pic>
        <p:nvPicPr>
          <p:cNvPr id="5" name="Picture 4" descr="Woman in headscarf with raised bicep">
            <a:extLst>
              <a:ext uri="{FF2B5EF4-FFF2-40B4-BE49-F238E27FC236}">
                <a16:creationId xmlns:a16="http://schemas.microsoft.com/office/drawing/2014/main" id="{7A74659C-0A6C-7B12-2C6F-496AEADB48D9}"/>
              </a:ext>
            </a:extLst>
          </p:cNvPr>
          <p:cNvPicPr>
            <a:picLocks noChangeAspect="1"/>
          </p:cNvPicPr>
          <p:nvPr/>
        </p:nvPicPr>
        <p:blipFill>
          <a:blip r:embed="rId2">
            <a:extLst>
              <a:ext uri="{28A0092B-C50C-407E-A947-70E740481C1C}">
                <a14:useLocalDpi xmlns:a14="http://schemas.microsoft.com/office/drawing/2010/main" val="0"/>
              </a:ext>
            </a:extLst>
          </a:blip>
          <a:srcRect r="-1" b="5108"/>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2171451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FE57E7-3AE8-2544-5D6D-C627C9DB4446}"/>
              </a:ext>
            </a:extLst>
          </p:cNvPr>
          <p:cNvSpPr>
            <a:spLocks noGrp="1"/>
          </p:cNvSpPr>
          <p:nvPr>
            <p:ph type="title"/>
          </p:nvPr>
        </p:nvSpPr>
        <p:spPr>
          <a:xfrm>
            <a:off x="358219" y="365125"/>
            <a:ext cx="11481847" cy="1325563"/>
          </a:xfrm>
        </p:spPr>
        <p:txBody>
          <a:bodyPr anchor="ctr">
            <a:normAutofit/>
          </a:bodyPr>
          <a:lstStyle/>
          <a:p>
            <a:pPr marL="0" indent="0">
              <a:buNone/>
            </a:pPr>
            <a:endParaRPr lang="en-GB" dirty="0"/>
          </a:p>
          <a:p>
            <a:pPr marL="0" indent="0">
              <a:buNone/>
            </a:pPr>
            <a:r>
              <a:rPr lang="en-GB" b="1" dirty="0">
                <a:latin typeface="+mn-lt"/>
              </a:rPr>
              <a:t>Practising Gratitude</a:t>
            </a:r>
          </a:p>
        </p:txBody>
      </p:sp>
      <p:pic>
        <p:nvPicPr>
          <p:cNvPr id="5" name="Picture 4" descr="People clapping">
            <a:extLst>
              <a:ext uri="{FF2B5EF4-FFF2-40B4-BE49-F238E27FC236}">
                <a16:creationId xmlns:a16="http://schemas.microsoft.com/office/drawing/2014/main" id="{92EEAFE1-D102-AB98-75A8-0E6B61A841EF}"/>
              </a:ext>
            </a:extLst>
          </p:cNvPr>
          <p:cNvPicPr>
            <a:picLocks noChangeAspect="1"/>
          </p:cNvPicPr>
          <p:nvPr/>
        </p:nvPicPr>
        <p:blipFill>
          <a:blip r:embed="rId3">
            <a:extLst>
              <a:ext uri="{28A0092B-C50C-407E-A947-70E740481C1C}">
                <a14:useLocalDpi xmlns:a14="http://schemas.microsoft.com/office/drawing/2010/main" val="0"/>
              </a:ext>
            </a:extLst>
          </a:blip>
          <a:srcRect t="19674" r="1" b="33669"/>
          <a:stretch>
            <a:fillRect/>
          </a:stretch>
        </p:blipFill>
        <p:spPr>
          <a:xfrm>
            <a:off x="358219" y="1825625"/>
            <a:ext cx="11481847" cy="3575934"/>
          </a:xfrm>
          <a:prstGeom prst="rect">
            <a:avLst/>
          </a:prstGeom>
          <a:noFill/>
        </p:spPr>
      </p:pic>
    </p:spTree>
    <p:extLst>
      <p:ext uri="{BB962C8B-B14F-4D97-AF65-F5344CB8AC3E}">
        <p14:creationId xmlns:p14="http://schemas.microsoft.com/office/powerpoint/2010/main" val="2542464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98B43-C8AF-943C-B6D2-7EB73D3034BC}"/>
              </a:ext>
            </a:extLst>
          </p:cNvPr>
          <p:cNvSpPr>
            <a:spLocks noGrp="1"/>
          </p:cNvSpPr>
          <p:nvPr>
            <p:ph type="title"/>
          </p:nvPr>
        </p:nvSpPr>
        <p:spPr/>
        <p:txBody>
          <a:bodyPr>
            <a:normAutofit/>
          </a:bodyPr>
          <a:lstStyle/>
          <a:p>
            <a:r>
              <a:rPr lang="en-GB" b="1" dirty="0">
                <a:latin typeface="+mn-lt"/>
              </a:rPr>
              <a:t>Relevance of Gratitude Practice to Emotional Intelligence</a:t>
            </a:r>
          </a:p>
        </p:txBody>
      </p:sp>
      <p:sp>
        <p:nvSpPr>
          <p:cNvPr id="3" name="Content Placeholder 2">
            <a:extLst>
              <a:ext uri="{FF2B5EF4-FFF2-40B4-BE49-F238E27FC236}">
                <a16:creationId xmlns:a16="http://schemas.microsoft.com/office/drawing/2014/main" id="{AA7CE481-BE89-EC06-4A32-2C65D595DECB}"/>
              </a:ext>
            </a:extLst>
          </p:cNvPr>
          <p:cNvSpPr>
            <a:spLocks noGrp="1"/>
          </p:cNvSpPr>
          <p:nvPr>
            <p:ph idx="1"/>
          </p:nvPr>
        </p:nvSpPr>
        <p:spPr>
          <a:xfrm>
            <a:off x="609600" y="2286001"/>
            <a:ext cx="10972800" cy="3917032"/>
          </a:xfrm>
        </p:spPr>
        <p:txBody>
          <a:bodyPr>
            <a:normAutofit/>
          </a:bodyPr>
          <a:lstStyle/>
          <a:p>
            <a:r>
              <a:rPr lang="en-GB" dirty="0"/>
              <a:t>Practicing gratitude can deepen self-awareness by encouraging reflection on personal values, emotions, and experiences. </a:t>
            </a:r>
          </a:p>
          <a:p>
            <a:r>
              <a:rPr lang="en-GB" dirty="0"/>
              <a:t>It helps individuals recognise patterns in their reactions and behaviours.</a:t>
            </a:r>
          </a:p>
          <a:p>
            <a:r>
              <a:rPr lang="en-GB" dirty="0"/>
              <a:t>Journalling about gratitude can reveal recurring themes in what brings fulfilment, offering insights into personal priorities and motivations.</a:t>
            </a:r>
          </a:p>
          <a:p>
            <a:endParaRPr lang="en-GB" dirty="0"/>
          </a:p>
        </p:txBody>
      </p:sp>
    </p:spTree>
    <p:extLst>
      <p:ext uri="{BB962C8B-B14F-4D97-AF65-F5344CB8AC3E}">
        <p14:creationId xmlns:p14="http://schemas.microsoft.com/office/powerpoint/2010/main" val="9538970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6FF77-B16A-4F25-99F1-26610EFCFD5F}"/>
              </a:ext>
            </a:extLst>
          </p:cNvPr>
          <p:cNvSpPr>
            <a:spLocks noGrp="1"/>
          </p:cNvSpPr>
          <p:nvPr>
            <p:ph type="title"/>
          </p:nvPr>
        </p:nvSpPr>
        <p:spPr>
          <a:xfrm>
            <a:off x="609600" y="274638"/>
            <a:ext cx="10972800" cy="740430"/>
          </a:xfrm>
        </p:spPr>
        <p:txBody>
          <a:bodyPr>
            <a:normAutofit/>
          </a:bodyPr>
          <a:lstStyle/>
          <a:p>
            <a:r>
              <a:rPr lang="en-GB" b="1" dirty="0">
                <a:latin typeface="+mn-lt"/>
              </a:rPr>
              <a:t>Practising Gratitude</a:t>
            </a:r>
          </a:p>
        </p:txBody>
      </p:sp>
      <p:sp>
        <p:nvSpPr>
          <p:cNvPr id="3" name="Content Placeholder 2">
            <a:extLst>
              <a:ext uri="{FF2B5EF4-FFF2-40B4-BE49-F238E27FC236}">
                <a16:creationId xmlns:a16="http://schemas.microsoft.com/office/drawing/2014/main" id="{E36FEFFD-A850-435F-9B29-CCB90D37B611}"/>
              </a:ext>
            </a:extLst>
          </p:cNvPr>
          <p:cNvSpPr>
            <a:spLocks noGrp="1"/>
          </p:cNvSpPr>
          <p:nvPr>
            <p:ph idx="1"/>
          </p:nvPr>
        </p:nvSpPr>
        <p:spPr>
          <a:xfrm>
            <a:off x="609600" y="1283516"/>
            <a:ext cx="10972800" cy="4233717"/>
          </a:xfrm>
        </p:spPr>
        <p:txBody>
          <a:bodyPr>
            <a:normAutofit fontScale="92500" lnSpcReduction="10000"/>
          </a:bodyPr>
          <a:lstStyle/>
          <a:p>
            <a:pPr marL="0" indent="0">
              <a:buNone/>
            </a:pPr>
            <a:r>
              <a:rPr lang="en-GB" dirty="0"/>
              <a:t>One way of building resilience and coping with life’s ups and downs is to recognise what’s good about your life right now. Practising gratitude can help you overcome negativity bias and reprogramme your brain to be more positive, leading to a more fulfilling life. </a:t>
            </a:r>
          </a:p>
          <a:p>
            <a:pPr marL="0" indent="0">
              <a:buNone/>
            </a:pPr>
            <a:endParaRPr lang="en-GB" i="1" dirty="0"/>
          </a:p>
          <a:p>
            <a:pPr marL="0" indent="0">
              <a:buNone/>
            </a:pPr>
            <a:r>
              <a:rPr lang="en-GB" i="1" dirty="0"/>
              <a:t>Every night, look back on the day and think about what you’re specifically grateful for – e.g. that you felt well, that your children seemed to have a good day in school, that you made a customer smile </a:t>
            </a:r>
            <a:r>
              <a:rPr lang="en-GB" i="1"/>
              <a:t>(3-5).</a:t>
            </a:r>
          </a:p>
          <a:p>
            <a:pPr marL="0" indent="0">
              <a:buNone/>
            </a:pPr>
            <a:endParaRPr lang="en-GB" i="1" dirty="0"/>
          </a:p>
          <a:p>
            <a:pPr marL="0" indent="0">
              <a:buNone/>
            </a:pPr>
            <a:r>
              <a:rPr lang="en-GB" dirty="0"/>
              <a:t>Building up a reservoir of good thoughts, helps you deal with the bad times. We’ll come back to this in the session on ‘positive psychology’. </a:t>
            </a:r>
          </a:p>
          <a:p>
            <a:pPr marL="0" indent="0">
              <a:buNone/>
            </a:pPr>
            <a:endParaRPr lang="en-GB" dirty="0"/>
          </a:p>
        </p:txBody>
      </p:sp>
    </p:spTree>
    <p:extLst>
      <p:ext uri="{BB962C8B-B14F-4D97-AF65-F5344CB8AC3E}">
        <p14:creationId xmlns:p14="http://schemas.microsoft.com/office/powerpoint/2010/main" val="12719350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F5CC1-DD70-A059-C12A-D942189D4A64}"/>
              </a:ext>
            </a:extLst>
          </p:cNvPr>
          <p:cNvSpPr>
            <a:spLocks noGrp="1"/>
          </p:cNvSpPr>
          <p:nvPr>
            <p:ph type="title"/>
          </p:nvPr>
        </p:nvSpPr>
        <p:spPr>
          <a:xfrm>
            <a:off x="168811" y="274637"/>
            <a:ext cx="11859065" cy="1325563"/>
          </a:xfrm>
        </p:spPr>
        <p:txBody>
          <a:bodyPr>
            <a:noAutofit/>
          </a:bodyPr>
          <a:lstStyle/>
          <a:p>
            <a:pPr marL="0" marR="0" lvl="0" indent="0" defTabSz="914400" rtl="0" eaLnBrk="1" fontAlgn="auto" latinLnBrk="0" hangingPunct="1">
              <a:lnSpc>
                <a:spcPct val="100000"/>
              </a:lnSpc>
              <a:spcBef>
                <a:spcPts val="0"/>
              </a:spcBef>
              <a:spcAft>
                <a:spcPts val="0"/>
              </a:spcAft>
              <a:tabLst/>
              <a:defRPr/>
            </a:pPr>
            <a:r>
              <a:rPr kumimoji="0" lang="en-GB" sz="4000" b="1" i="0" u="none" strike="noStrike" kern="1200" cap="none" spc="0" normalizeH="0" baseline="0" noProof="0" dirty="0">
                <a:ln>
                  <a:noFill/>
                </a:ln>
                <a:solidFill>
                  <a:srgbClr val="000000"/>
                </a:solidFill>
                <a:effectLst/>
                <a:uLnTx/>
                <a:uFillTx/>
                <a:latin typeface="+mn-lt"/>
                <a:ea typeface="+mn-ea"/>
                <a:cs typeface="+mn-cs"/>
              </a:rPr>
              <a:t>Benefits of Gratitude(Rayner and Caine, 2021)</a:t>
            </a:r>
            <a:br>
              <a:rPr kumimoji="0" lang="en-GB" sz="4000" b="1" i="0" u="none" strike="noStrike" kern="1200" cap="none" spc="0" normalizeH="0" baseline="0" noProof="0" dirty="0">
                <a:ln>
                  <a:noFill/>
                </a:ln>
                <a:solidFill>
                  <a:srgbClr val="000000"/>
                </a:solidFill>
                <a:effectLst/>
                <a:uLnTx/>
                <a:uFillTx/>
                <a:latin typeface="+mn-lt"/>
                <a:ea typeface="+mn-ea"/>
                <a:cs typeface="+mn-cs"/>
              </a:rPr>
            </a:br>
            <a:endParaRPr lang="en-GB" sz="4000" b="1" dirty="0">
              <a:latin typeface="+mn-lt"/>
            </a:endParaRPr>
          </a:p>
        </p:txBody>
      </p:sp>
      <p:sp>
        <p:nvSpPr>
          <p:cNvPr id="3" name="Content Placeholder 2">
            <a:extLst>
              <a:ext uri="{FF2B5EF4-FFF2-40B4-BE49-F238E27FC236}">
                <a16:creationId xmlns:a16="http://schemas.microsoft.com/office/drawing/2014/main" id="{6C11114B-DD87-83F0-F31A-6C926327FCE6}"/>
              </a:ext>
            </a:extLst>
          </p:cNvPr>
          <p:cNvSpPr>
            <a:spLocks noGrp="1"/>
          </p:cNvSpPr>
          <p:nvPr>
            <p:ph idx="1"/>
          </p:nvPr>
        </p:nvSpPr>
        <p:spPr>
          <a:xfrm>
            <a:off x="609600" y="1470484"/>
            <a:ext cx="10972800" cy="3917032"/>
          </a:xfrm>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0000"/>
                </a:solidFill>
                <a:effectLst/>
                <a:uLnTx/>
                <a:uFillTx/>
                <a:ea typeface="+mn-ea"/>
                <a:cs typeface="+mn-cs"/>
              </a:rPr>
              <a:t>Improvements to psychological health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0000"/>
                </a:solidFill>
                <a:effectLst/>
                <a:uLnTx/>
                <a:uFillTx/>
                <a:ea typeface="+mn-ea"/>
                <a:cs typeface="+mn-cs"/>
              </a:rPr>
              <a:t>Improvements to physical health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0000"/>
                </a:solidFill>
                <a:effectLst/>
                <a:uLnTx/>
                <a:uFillTx/>
                <a:ea typeface="+mn-ea"/>
                <a:cs typeface="+mn-cs"/>
              </a:rPr>
              <a:t>Improvements to sleep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0000"/>
                </a:solidFill>
                <a:effectLst/>
                <a:uLnTx/>
                <a:uFillTx/>
                <a:ea typeface="+mn-ea"/>
                <a:cs typeface="+mn-cs"/>
              </a:rPr>
              <a:t>Generation of happiness from within rather than seeking external sources;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0000"/>
                </a:solidFill>
                <a:effectLst/>
                <a:uLnTx/>
                <a:uFillTx/>
                <a:ea typeface="+mn-ea"/>
                <a:cs typeface="+mn-cs"/>
              </a:rPr>
              <a:t>Improvements in relationships with others and enhanced empathy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0000"/>
                </a:solidFill>
                <a:effectLst/>
                <a:uLnTx/>
                <a:uFillTx/>
                <a:ea typeface="+mn-ea"/>
                <a:cs typeface="+mn-cs"/>
              </a:rPr>
              <a:t>Enhancements to self-esteem, by being able to appreciate other people's accomplishments.</a:t>
            </a:r>
          </a:p>
          <a:p>
            <a:endParaRPr lang="en-GB" dirty="0"/>
          </a:p>
        </p:txBody>
      </p:sp>
    </p:spTree>
    <p:extLst>
      <p:ext uri="{BB962C8B-B14F-4D97-AF65-F5344CB8AC3E}">
        <p14:creationId xmlns:p14="http://schemas.microsoft.com/office/powerpoint/2010/main" val="129128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920C4-9918-4B16-7DE8-D2002E50B412}"/>
              </a:ext>
            </a:extLst>
          </p:cNvPr>
          <p:cNvSpPr>
            <a:spLocks noGrp="1"/>
          </p:cNvSpPr>
          <p:nvPr>
            <p:ph type="title"/>
          </p:nvPr>
        </p:nvSpPr>
        <p:spPr>
          <a:xfrm>
            <a:off x="609600" y="274638"/>
            <a:ext cx="10972800" cy="541288"/>
          </a:xfrm>
        </p:spPr>
        <p:txBody>
          <a:bodyPr>
            <a:normAutofit fontScale="90000"/>
          </a:bodyPr>
          <a:lstStyle/>
          <a:p>
            <a:r>
              <a:rPr lang="en-GB" b="1" dirty="0">
                <a:latin typeface="+mn-lt"/>
              </a:rPr>
              <a:t>Other Beneficial Practices</a:t>
            </a:r>
          </a:p>
        </p:txBody>
      </p:sp>
      <p:sp>
        <p:nvSpPr>
          <p:cNvPr id="3" name="Content Placeholder 2">
            <a:extLst>
              <a:ext uri="{FF2B5EF4-FFF2-40B4-BE49-F238E27FC236}">
                <a16:creationId xmlns:a16="http://schemas.microsoft.com/office/drawing/2014/main" id="{AEA62B59-E6E7-945F-B997-1355B45A3415}"/>
              </a:ext>
            </a:extLst>
          </p:cNvPr>
          <p:cNvSpPr>
            <a:spLocks noGrp="1"/>
          </p:cNvSpPr>
          <p:nvPr>
            <p:ph idx="1"/>
          </p:nvPr>
        </p:nvSpPr>
        <p:spPr>
          <a:xfrm>
            <a:off x="609600" y="1153551"/>
            <a:ext cx="10972800" cy="4363682"/>
          </a:xfrm>
        </p:spPr>
        <p:txBody>
          <a:bodyPr>
            <a:normAutofit lnSpcReduction="10000"/>
          </a:bodyPr>
          <a:lstStyle/>
          <a:p>
            <a:r>
              <a:rPr lang="en-GB" b="1" dirty="0"/>
              <a:t>Practising Solitude </a:t>
            </a:r>
            <a:r>
              <a:rPr lang="en-GB" dirty="0"/>
              <a:t>– time alone for self-reflection. </a:t>
            </a:r>
          </a:p>
          <a:p>
            <a:r>
              <a:rPr lang="en-GB" b="1" dirty="0"/>
              <a:t>Spending time in nature </a:t>
            </a:r>
            <a:r>
              <a:rPr lang="en-GB" dirty="0"/>
              <a:t>– walking in woods, park, noticing flowers blooming, blossom falling from trees, ducklings on the pond. </a:t>
            </a:r>
            <a:r>
              <a:rPr lang="en-GB" i="1" dirty="0"/>
              <a:t>Being mindful</a:t>
            </a:r>
            <a:r>
              <a:rPr lang="en-GB" dirty="0"/>
              <a:t>. </a:t>
            </a:r>
          </a:p>
          <a:p>
            <a:endParaRPr lang="en-GB" dirty="0"/>
          </a:p>
          <a:p>
            <a:r>
              <a:rPr lang="en-GB" dirty="0"/>
              <a:t>Read the article given to you. Discuss in your groups the potential benefits of these challenges and how you are going to incorporate them into your daily or weekly routine. </a:t>
            </a:r>
          </a:p>
          <a:p>
            <a:endParaRPr lang="en-GB" dirty="0"/>
          </a:p>
          <a:p>
            <a:pPr marL="0" indent="0">
              <a:buNone/>
            </a:pPr>
            <a:r>
              <a:rPr lang="en-GB" dirty="0">
                <a:hlinkClick r:id="rId3"/>
              </a:rPr>
              <a:t>How solitude boosts wellbeing - University of Reading</a:t>
            </a:r>
            <a:endParaRPr lang="en-GB" dirty="0"/>
          </a:p>
        </p:txBody>
      </p:sp>
    </p:spTree>
    <p:extLst>
      <p:ext uri="{BB962C8B-B14F-4D97-AF65-F5344CB8AC3E}">
        <p14:creationId xmlns:p14="http://schemas.microsoft.com/office/powerpoint/2010/main" val="18712462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860B9A-D896-1B02-E84F-968F7584F06C}"/>
              </a:ext>
            </a:extLst>
          </p:cNvPr>
          <p:cNvSpPr>
            <a:spLocks noGrp="1"/>
          </p:cNvSpPr>
          <p:nvPr>
            <p:ph idx="1"/>
          </p:nvPr>
        </p:nvSpPr>
        <p:spPr/>
        <p:txBody>
          <a:bodyPr>
            <a:normAutofit/>
          </a:bodyPr>
          <a:lstStyle/>
          <a:p>
            <a:pPr marL="0" indent="0" algn="ctr">
              <a:buNone/>
            </a:pPr>
            <a:r>
              <a:rPr lang="en-GB" sz="4400" b="1" dirty="0"/>
              <a:t>What current wellbeing issues do you think there are in workplaces?</a:t>
            </a:r>
          </a:p>
        </p:txBody>
      </p:sp>
    </p:spTree>
    <p:extLst>
      <p:ext uri="{BB962C8B-B14F-4D97-AF65-F5344CB8AC3E}">
        <p14:creationId xmlns:p14="http://schemas.microsoft.com/office/powerpoint/2010/main" val="9996329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FE8CF-E243-D466-0139-1E3F447C75F6}"/>
              </a:ext>
            </a:extLst>
          </p:cNvPr>
          <p:cNvSpPr>
            <a:spLocks noGrp="1"/>
          </p:cNvSpPr>
          <p:nvPr>
            <p:ph type="title"/>
          </p:nvPr>
        </p:nvSpPr>
        <p:spPr>
          <a:xfrm>
            <a:off x="301657" y="1420927"/>
            <a:ext cx="11594969" cy="807924"/>
          </a:xfrm>
        </p:spPr>
        <p:txBody>
          <a:bodyPr anchor="ctr">
            <a:normAutofit/>
          </a:bodyPr>
          <a:lstStyle/>
          <a:p>
            <a:r>
              <a:rPr lang="en-GB" b="1" dirty="0">
                <a:latin typeface="+mn-lt"/>
              </a:rPr>
              <a:t>Current Issues affecting Wellbeing at Work</a:t>
            </a:r>
          </a:p>
        </p:txBody>
      </p:sp>
      <p:graphicFrame>
        <p:nvGraphicFramePr>
          <p:cNvPr id="5" name="Content Placeholder 2">
            <a:extLst>
              <a:ext uri="{FF2B5EF4-FFF2-40B4-BE49-F238E27FC236}">
                <a16:creationId xmlns:a16="http://schemas.microsoft.com/office/drawing/2014/main" id="{24399671-18E5-25BC-EF15-619251FFB407}"/>
              </a:ext>
            </a:extLst>
          </p:cNvPr>
          <p:cNvGraphicFramePr>
            <a:graphicFrameLocks noGrp="1"/>
          </p:cNvGraphicFramePr>
          <p:nvPr>
            <p:ph idx="1"/>
            <p:extLst>
              <p:ext uri="{D42A27DB-BD31-4B8C-83A1-F6EECF244321}">
                <p14:modId xmlns:p14="http://schemas.microsoft.com/office/powerpoint/2010/main" val="2715483791"/>
              </p:ext>
            </p:extLst>
          </p:nvPr>
        </p:nvGraphicFramePr>
        <p:xfrm>
          <a:off x="301657" y="2228852"/>
          <a:ext cx="11747468" cy="43039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C345F278-3A0C-57C8-79AD-996766E3AF22}"/>
              </a:ext>
            </a:extLst>
          </p:cNvPr>
          <p:cNvSpPr/>
          <p:nvPr/>
        </p:nvSpPr>
        <p:spPr>
          <a:xfrm>
            <a:off x="301657" y="5257800"/>
            <a:ext cx="2152650" cy="1274976"/>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Men’s health</a:t>
            </a:r>
          </a:p>
        </p:txBody>
      </p:sp>
      <p:sp>
        <p:nvSpPr>
          <p:cNvPr id="4" name="Rectangle 3">
            <a:extLst>
              <a:ext uri="{FF2B5EF4-FFF2-40B4-BE49-F238E27FC236}">
                <a16:creationId xmlns:a16="http://schemas.microsoft.com/office/drawing/2014/main" id="{79E6648D-654F-A6D8-F112-7FBBD9C497BF}"/>
              </a:ext>
            </a:extLst>
          </p:cNvPr>
          <p:cNvSpPr/>
          <p:nvPr/>
        </p:nvSpPr>
        <p:spPr>
          <a:xfrm>
            <a:off x="7229475" y="3743325"/>
            <a:ext cx="2000250" cy="1274976"/>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Diversity and Inclusion</a:t>
            </a:r>
          </a:p>
        </p:txBody>
      </p:sp>
      <p:sp>
        <p:nvSpPr>
          <p:cNvPr id="6" name="Rectangle 5">
            <a:extLst>
              <a:ext uri="{FF2B5EF4-FFF2-40B4-BE49-F238E27FC236}">
                <a16:creationId xmlns:a16="http://schemas.microsoft.com/office/drawing/2014/main" id="{C98D424A-BD26-7B99-5CA9-1F8436737E2A}"/>
              </a:ext>
            </a:extLst>
          </p:cNvPr>
          <p:cNvSpPr/>
          <p:nvPr/>
        </p:nvSpPr>
        <p:spPr>
          <a:xfrm>
            <a:off x="7229475" y="2228850"/>
            <a:ext cx="2000250" cy="1274976"/>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Dignity and Harassment</a:t>
            </a:r>
          </a:p>
        </p:txBody>
      </p:sp>
      <p:sp>
        <p:nvSpPr>
          <p:cNvPr id="7" name="Rectangle 6">
            <a:extLst>
              <a:ext uri="{FF2B5EF4-FFF2-40B4-BE49-F238E27FC236}">
                <a16:creationId xmlns:a16="http://schemas.microsoft.com/office/drawing/2014/main" id="{0DF59A53-037D-B089-3F02-E7F4BB2B2C0C}"/>
              </a:ext>
            </a:extLst>
          </p:cNvPr>
          <p:cNvSpPr/>
          <p:nvPr/>
        </p:nvSpPr>
        <p:spPr>
          <a:xfrm>
            <a:off x="7229475" y="5257800"/>
            <a:ext cx="2000250" cy="1274975"/>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Neurodiversity</a:t>
            </a:r>
          </a:p>
        </p:txBody>
      </p:sp>
      <p:sp>
        <p:nvSpPr>
          <p:cNvPr id="8" name="Oval 7">
            <a:extLst>
              <a:ext uri="{FF2B5EF4-FFF2-40B4-BE49-F238E27FC236}">
                <a16:creationId xmlns:a16="http://schemas.microsoft.com/office/drawing/2014/main" id="{421704B6-A76C-4CFA-D920-67ABAE32709F}"/>
              </a:ext>
            </a:extLst>
          </p:cNvPr>
          <p:cNvSpPr/>
          <p:nvPr/>
        </p:nvSpPr>
        <p:spPr>
          <a:xfrm>
            <a:off x="9505950" y="5257799"/>
            <a:ext cx="2000250" cy="127497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How can managers support employees?</a:t>
            </a:r>
          </a:p>
        </p:txBody>
      </p:sp>
    </p:spTree>
    <p:extLst>
      <p:ext uri="{BB962C8B-B14F-4D97-AF65-F5344CB8AC3E}">
        <p14:creationId xmlns:p14="http://schemas.microsoft.com/office/powerpoint/2010/main" val="3691415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097EB-E061-40E6-9C8F-370A3FD6A216}"/>
              </a:ext>
            </a:extLst>
          </p:cNvPr>
          <p:cNvSpPr>
            <a:spLocks noGrp="1"/>
          </p:cNvSpPr>
          <p:nvPr>
            <p:ph type="title"/>
          </p:nvPr>
        </p:nvSpPr>
        <p:spPr>
          <a:xfrm>
            <a:off x="358219" y="365125"/>
            <a:ext cx="11481847" cy="1325563"/>
          </a:xfrm>
        </p:spPr>
        <p:txBody>
          <a:bodyPr anchor="ctr">
            <a:normAutofit/>
          </a:bodyPr>
          <a:lstStyle/>
          <a:p>
            <a:r>
              <a:rPr lang="en-GB" b="1" dirty="0">
                <a:latin typeface="+mn-lt"/>
              </a:rPr>
              <a:t>Line Management Responsibilities and Skills</a:t>
            </a:r>
          </a:p>
        </p:txBody>
      </p:sp>
      <p:sp>
        <p:nvSpPr>
          <p:cNvPr id="3" name="Content Placeholder 2">
            <a:extLst>
              <a:ext uri="{FF2B5EF4-FFF2-40B4-BE49-F238E27FC236}">
                <a16:creationId xmlns:a16="http://schemas.microsoft.com/office/drawing/2014/main" id="{3DDE13DA-E486-416C-9B74-39D685E3C241}"/>
              </a:ext>
            </a:extLst>
          </p:cNvPr>
          <p:cNvSpPr>
            <a:spLocks noGrp="1"/>
          </p:cNvSpPr>
          <p:nvPr>
            <p:ph idx="1"/>
          </p:nvPr>
        </p:nvSpPr>
        <p:spPr>
          <a:xfrm>
            <a:off x="358219" y="1825625"/>
            <a:ext cx="5645673" cy="3575934"/>
          </a:xfrm>
        </p:spPr>
        <p:txBody>
          <a:bodyPr>
            <a:normAutofit/>
          </a:bodyPr>
          <a:lstStyle/>
          <a:p>
            <a:r>
              <a:rPr lang="en-GB" sz="2400"/>
              <a:t>Stress management </a:t>
            </a:r>
          </a:p>
          <a:p>
            <a:r>
              <a:rPr lang="en-GB" sz="2400"/>
              <a:t>Spotting early signs of stress</a:t>
            </a:r>
          </a:p>
          <a:p>
            <a:r>
              <a:rPr lang="en-GB" sz="2400"/>
              <a:t>Making reasonable adjustments</a:t>
            </a:r>
          </a:p>
          <a:p>
            <a:r>
              <a:rPr lang="en-GB" sz="2400"/>
              <a:t>Nurturing positive relationships</a:t>
            </a:r>
          </a:p>
          <a:p>
            <a:endParaRPr lang="en-GB" sz="2400"/>
          </a:p>
          <a:p>
            <a:pPr marL="0" indent="0">
              <a:buNone/>
            </a:pPr>
            <a:r>
              <a:rPr lang="en-GB" sz="2400"/>
              <a:t>All require emotional intelligence skills – recognising emotion in others, responding appropriately, managing your response. </a:t>
            </a:r>
          </a:p>
        </p:txBody>
      </p:sp>
      <p:pic>
        <p:nvPicPr>
          <p:cNvPr id="5" name="Picture 4" descr="Doctor friendly shaking hands with a patient">
            <a:extLst>
              <a:ext uri="{FF2B5EF4-FFF2-40B4-BE49-F238E27FC236}">
                <a16:creationId xmlns:a16="http://schemas.microsoft.com/office/drawing/2014/main" id="{6184A928-4BC3-8FD4-380E-D2E83552023D}"/>
              </a:ext>
            </a:extLst>
          </p:cNvPr>
          <p:cNvPicPr>
            <a:picLocks noChangeAspect="1"/>
          </p:cNvPicPr>
          <p:nvPr/>
        </p:nvPicPr>
        <p:blipFill>
          <a:blip r:embed="rId3">
            <a:extLst>
              <a:ext uri="{28A0092B-C50C-407E-A947-70E740481C1C}">
                <a14:useLocalDpi xmlns:a14="http://schemas.microsoft.com/office/drawing/2010/main" val="0"/>
              </a:ext>
            </a:extLst>
          </a:blip>
          <a:srcRect r="-1" b="5108"/>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3648173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1AFA7-B0D5-4BD9-AD5C-63CF67CF2D24}"/>
              </a:ext>
            </a:extLst>
          </p:cNvPr>
          <p:cNvSpPr>
            <a:spLocks noGrp="1"/>
          </p:cNvSpPr>
          <p:nvPr>
            <p:ph type="title"/>
          </p:nvPr>
        </p:nvSpPr>
        <p:spPr>
          <a:xfrm>
            <a:off x="158043" y="169334"/>
            <a:ext cx="11740445" cy="756356"/>
          </a:xfrm>
        </p:spPr>
        <p:txBody>
          <a:bodyPr>
            <a:normAutofit/>
          </a:bodyPr>
          <a:lstStyle/>
          <a:p>
            <a:r>
              <a:rPr lang="en-GB" b="1" dirty="0">
                <a:latin typeface="+mn-lt"/>
              </a:rPr>
              <a:t>The Business Case for Wellbeing (CIPD, 2020)</a:t>
            </a:r>
          </a:p>
        </p:txBody>
      </p:sp>
      <p:sp>
        <p:nvSpPr>
          <p:cNvPr id="3" name="Content Placeholder 2">
            <a:extLst>
              <a:ext uri="{FF2B5EF4-FFF2-40B4-BE49-F238E27FC236}">
                <a16:creationId xmlns:a16="http://schemas.microsoft.com/office/drawing/2014/main" id="{6A824915-5F2B-419B-BE44-C7CF1B9C5C93}"/>
              </a:ext>
            </a:extLst>
          </p:cNvPr>
          <p:cNvSpPr>
            <a:spLocks noGrp="1"/>
          </p:cNvSpPr>
          <p:nvPr>
            <p:ph idx="1"/>
          </p:nvPr>
        </p:nvSpPr>
        <p:spPr>
          <a:xfrm>
            <a:off x="609600" y="1095022"/>
            <a:ext cx="10972800" cy="4594577"/>
          </a:xfrm>
        </p:spPr>
        <p:txBody>
          <a:bodyPr>
            <a:normAutofit fontScale="92500" lnSpcReduction="20000"/>
          </a:bodyPr>
          <a:lstStyle/>
          <a:p>
            <a:r>
              <a:rPr lang="en-GB" dirty="0"/>
              <a:t>Healthy workplaces help people to flourish and reach their potential</a:t>
            </a:r>
          </a:p>
          <a:p>
            <a:r>
              <a:rPr lang="en-GB" dirty="0"/>
              <a:t>Good health and wellbeing are a core enabler of employee engagement and organisational performance</a:t>
            </a:r>
          </a:p>
          <a:p>
            <a:r>
              <a:rPr lang="en-GB" dirty="0"/>
              <a:t>Investing in wellbeing can lead to increased resilience, reduced sickness absence, and higher performance and productivity</a:t>
            </a:r>
          </a:p>
          <a:p>
            <a:r>
              <a:rPr lang="en-GB" dirty="0"/>
              <a:t>There’s a legal ‘duty of care’ in relation to the health and welfare of employees</a:t>
            </a:r>
          </a:p>
          <a:p>
            <a:r>
              <a:rPr lang="en-GB" dirty="0"/>
              <a:t>There are less accidents due to the Health and Safety Act 1974, but there’s been a rise in mental health issues over last 10 years</a:t>
            </a:r>
          </a:p>
          <a:p>
            <a:r>
              <a:rPr lang="en-GB" dirty="0"/>
              <a:t>Unhealthy work practices such as presenteeism and </a:t>
            </a:r>
            <a:r>
              <a:rPr lang="en-GB" dirty="0" err="1"/>
              <a:t>leavism</a:t>
            </a:r>
            <a:r>
              <a:rPr lang="en-GB" dirty="0"/>
              <a:t> due to unmanageable workloads</a:t>
            </a:r>
          </a:p>
          <a:p>
            <a:r>
              <a:rPr lang="en-GB" dirty="0"/>
              <a:t>Link between introduction of wellness programmes and improved business performance</a:t>
            </a:r>
          </a:p>
          <a:p>
            <a:endParaRPr lang="en-GB" dirty="0"/>
          </a:p>
        </p:txBody>
      </p:sp>
    </p:spTree>
    <p:extLst>
      <p:ext uri="{BB962C8B-B14F-4D97-AF65-F5344CB8AC3E}">
        <p14:creationId xmlns:p14="http://schemas.microsoft.com/office/powerpoint/2010/main" val="2391501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C3439-473A-45B4-8884-4A5C9D21A1EF}"/>
              </a:ext>
            </a:extLst>
          </p:cNvPr>
          <p:cNvSpPr>
            <a:spLocks noGrp="1"/>
          </p:cNvSpPr>
          <p:nvPr>
            <p:ph type="title"/>
          </p:nvPr>
        </p:nvSpPr>
        <p:spPr/>
        <p:txBody>
          <a:bodyPr/>
          <a:lstStyle/>
          <a:p>
            <a:r>
              <a:rPr lang="en-GB" b="1" dirty="0">
                <a:latin typeface="+mn-lt"/>
              </a:rPr>
              <a:t>CIPD Recommendations</a:t>
            </a:r>
          </a:p>
        </p:txBody>
      </p:sp>
      <p:sp>
        <p:nvSpPr>
          <p:cNvPr id="3" name="Content Placeholder 2">
            <a:extLst>
              <a:ext uri="{FF2B5EF4-FFF2-40B4-BE49-F238E27FC236}">
                <a16:creationId xmlns:a16="http://schemas.microsoft.com/office/drawing/2014/main" id="{C3DFF8AE-5704-4A39-9536-9FD5E55A0AF9}"/>
              </a:ext>
            </a:extLst>
          </p:cNvPr>
          <p:cNvSpPr>
            <a:spLocks noGrp="1"/>
          </p:cNvSpPr>
          <p:nvPr>
            <p:ph idx="1"/>
          </p:nvPr>
        </p:nvSpPr>
        <p:spPr/>
        <p:txBody>
          <a:bodyPr>
            <a:normAutofit/>
          </a:bodyPr>
          <a:lstStyle/>
          <a:p>
            <a:r>
              <a:rPr lang="en-GB" dirty="0"/>
              <a:t>An integrated approach to wellbeing </a:t>
            </a:r>
          </a:p>
          <a:p>
            <a:r>
              <a:rPr lang="en-GB" dirty="0"/>
              <a:t>A unique approach that suits your organisation</a:t>
            </a:r>
          </a:p>
          <a:p>
            <a:r>
              <a:rPr lang="en-GB" dirty="0"/>
              <a:t>Everyone has a role but line managers have an important responsibility for day-to-day activities such as stress management, spotting early signs of stress, making reasonable adjustments and nurturing positive relationships</a:t>
            </a:r>
          </a:p>
          <a:p>
            <a:r>
              <a:rPr lang="en-GB" dirty="0"/>
              <a:t>Main cause of workplace stress is poor management style</a:t>
            </a:r>
          </a:p>
        </p:txBody>
      </p:sp>
    </p:spTree>
    <p:extLst>
      <p:ext uri="{BB962C8B-B14F-4D97-AF65-F5344CB8AC3E}">
        <p14:creationId xmlns:p14="http://schemas.microsoft.com/office/powerpoint/2010/main" val="32462668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3F66F-A0E4-D566-5810-9E37D1CBAFC4}"/>
              </a:ext>
            </a:extLst>
          </p:cNvPr>
          <p:cNvSpPr>
            <a:spLocks noGrp="1"/>
          </p:cNvSpPr>
          <p:nvPr>
            <p:ph type="title"/>
          </p:nvPr>
        </p:nvSpPr>
        <p:spPr>
          <a:xfrm>
            <a:off x="358219" y="365125"/>
            <a:ext cx="11481847" cy="1325563"/>
          </a:xfrm>
        </p:spPr>
        <p:txBody>
          <a:bodyPr anchor="ctr">
            <a:normAutofit/>
          </a:bodyPr>
          <a:lstStyle/>
          <a:p>
            <a:r>
              <a:rPr lang="en-GB" b="1" dirty="0">
                <a:latin typeface="+mn-lt"/>
              </a:rPr>
              <a:t>What can we do to improve wellbeing in the workplace?</a:t>
            </a:r>
          </a:p>
        </p:txBody>
      </p:sp>
      <p:pic>
        <p:nvPicPr>
          <p:cNvPr id="4" name="Picture 3" descr="Stressed man working on laptop">
            <a:extLst>
              <a:ext uri="{FF2B5EF4-FFF2-40B4-BE49-F238E27FC236}">
                <a16:creationId xmlns:a16="http://schemas.microsoft.com/office/drawing/2014/main" id="{EB2FE35F-EA54-CCF6-62A3-3B677060B7C4}"/>
              </a:ext>
            </a:extLst>
          </p:cNvPr>
          <p:cNvPicPr>
            <a:picLocks noChangeAspect="1"/>
          </p:cNvPicPr>
          <p:nvPr/>
        </p:nvPicPr>
        <p:blipFill>
          <a:blip r:embed="rId3">
            <a:extLst>
              <a:ext uri="{28A0092B-C50C-407E-A947-70E740481C1C}">
                <a14:useLocalDpi xmlns:a14="http://schemas.microsoft.com/office/drawing/2010/main" val="0"/>
              </a:ext>
            </a:extLst>
          </a:blip>
          <a:srcRect t="36309" b="10212"/>
          <a:stretch>
            <a:fillRect/>
          </a:stretch>
        </p:blipFill>
        <p:spPr>
          <a:xfrm>
            <a:off x="609600" y="1600201"/>
            <a:ext cx="10972800" cy="3917032"/>
          </a:xfrm>
          <a:prstGeom prst="rect">
            <a:avLst/>
          </a:prstGeom>
          <a:noFill/>
        </p:spPr>
      </p:pic>
    </p:spTree>
    <p:extLst>
      <p:ext uri="{BB962C8B-B14F-4D97-AF65-F5344CB8AC3E}">
        <p14:creationId xmlns:p14="http://schemas.microsoft.com/office/powerpoint/2010/main" val="17885851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75279-38E4-844F-18CD-79429BC53CC8}"/>
              </a:ext>
            </a:extLst>
          </p:cNvPr>
          <p:cNvSpPr>
            <a:spLocks noGrp="1"/>
          </p:cNvSpPr>
          <p:nvPr>
            <p:ph type="title"/>
          </p:nvPr>
        </p:nvSpPr>
        <p:spPr>
          <a:xfrm>
            <a:off x="609600" y="152400"/>
            <a:ext cx="10972800" cy="550985"/>
          </a:xfrm>
        </p:spPr>
        <p:txBody>
          <a:bodyPr>
            <a:noAutofit/>
          </a:bodyPr>
          <a:lstStyle/>
          <a:p>
            <a:r>
              <a:rPr lang="en-GB" sz="3600" b="1" dirty="0">
                <a:latin typeface="+mn-lt"/>
              </a:rPr>
              <a:t>HR Practices that Promote Wellbeing - Guest (2017)</a:t>
            </a:r>
          </a:p>
        </p:txBody>
      </p:sp>
      <p:pic>
        <p:nvPicPr>
          <p:cNvPr id="4" name="Content Placeholder 3">
            <a:extLst>
              <a:ext uri="{FF2B5EF4-FFF2-40B4-BE49-F238E27FC236}">
                <a16:creationId xmlns:a16="http://schemas.microsoft.com/office/drawing/2014/main" id="{C804BA75-2DBF-3CE9-1085-9E0EBD65F00E}"/>
              </a:ext>
            </a:extLst>
          </p:cNvPr>
          <p:cNvPicPr>
            <a:picLocks noGrp="1" noChangeAspect="1"/>
          </p:cNvPicPr>
          <p:nvPr>
            <p:ph idx="1"/>
          </p:nvPr>
        </p:nvPicPr>
        <p:blipFill>
          <a:blip r:embed="rId3"/>
          <a:stretch>
            <a:fillRect/>
          </a:stretch>
        </p:blipFill>
        <p:spPr>
          <a:xfrm>
            <a:off x="3200400" y="937846"/>
            <a:ext cx="5474677" cy="4578717"/>
          </a:xfrm>
          <a:prstGeom prst="rect">
            <a:avLst/>
          </a:prstGeom>
        </p:spPr>
      </p:pic>
    </p:spTree>
    <p:extLst>
      <p:ext uri="{BB962C8B-B14F-4D97-AF65-F5344CB8AC3E}">
        <p14:creationId xmlns:p14="http://schemas.microsoft.com/office/powerpoint/2010/main" val="9500447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2624F-ABB0-4E76-9DA2-A1B0403BA374}"/>
              </a:ext>
            </a:extLst>
          </p:cNvPr>
          <p:cNvSpPr>
            <a:spLocks noGrp="1"/>
          </p:cNvSpPr>
          <p:nvPr>
            <p:ph type="title"/>
          </p:nvPr>
        </p:nvSpPr>
        <p:spPr>
          <a:xfrm>
            <a:off x="609600" y="274638"/>
            <a:ext cx="10972800" cy="751729"/>
          </a:xfrm>
        </p:spPr>
        <p:txBody>
          <a:bodyPr>
            <a:normAutofit/>
          </a:bodyPr>
          <a:lstStyle/>
          <a:p>
            <a:r>
              <a:rPr lang="en-GB" b="1" dirty="0"/>
              <a:t>CIPD Key Domains of Wellbeing</a:t>
            </a:r>
          </a:p>
        </p:txBody>
      </p:sp>
      <p:graphicFrame>
        <p:nvGraphicFramePr>
          <p:cNvPr id="9" name="Content Placeholder 8">
            <a:extLst>
              <a:ext uri="{FF2B5EF4-FFF2-40B4-BE49-F238E27FC236}">
                <a16:creationId xmlns:a16="http://schemas.microsoft.com/office/drawing/2014/main" id="{EBEB8651-8433-6899-7572-2349AF1C7314}"/>
              </a:ext>
            </a:extLst>
          </p:cNvPr>
          <p:cNvGraphicFramePr>
            <a:graphicFrameLocks noGrp="1"/>
          </p:cNvGraphicFramePr>
          <p:nvPr>
            <p:ph idx="1"/>
            <p:extLst>
              <p:ext uri="{D42A27DB-BD31-4B8C-83A1-F6EECF244321}">
                <p14:modId xmlns:p14="http://schemas.microsoft.com/office/powerpoint/2010/main" val="256580267"/>
              </p:ext>
            </p:extLst>
          </p:nvPr>
        </p:nvGraphicFramePr>
        <p:xfrm>
          <a:off x="609600" y="1277816"/>
          <a:ext cx="10972800" cy="42387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00573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C8643-0923-524E-4B26-8F8279ED63B5}"/>
              </a:ext>
            </a:extLst>
          </p:cNvPr>
          <p:cNvSpPr>
            <a:spLocks noGrp="1"/>
          </p:cNvSpPr>
          <p:nvPr>
            <p:ph type="title"/>
          </p:nvPr>
        </p:nvSpPr>
        <p:spPr>
          <a:xfrm>
            <a:off x="301657" y="1420926"/>
            <a:ext cx="11594969" cy="584337"/>
          </a:xfrm>
        </p:spPr>
        <p:txBody>
          <a:bodyPr anchor="ctr">
            <a:normAutofit fontScale="90000"/>
          </a:bodyPr>
          <a:lstStyle/>
          <a:p>
            <a:r>
              <a:rPr lang="en-GB" b="1" dirty="0">
                <a:latin typeface="+mn-lt"/>
              </a:rPr>
              <a:t>Kindness (Recap)</a:t>
            </a:r>
          </a:p>
        </p:txBody>
      </p:sp>
      <p:graphicFrame>
        <p:nvGraphicFramePr>
          <p:cNvPr id="5" name="Content Placeholder 2">
            <a:extLst>
              <a:ext uri="{FF2B5EF4-FFF2-40B4-BE49-F238E27FC236}">
                <a16:creationId xmlns:a16="http://schemas.microsoft.com/office/drawing/2014/main" id="{FB71D1B6-BC6D-AC2D-A7BE-9F2CAD4A1DBA}"/>
              </a:ext>
            </a:extLst>
          </p:cNvPr>
          <p:cNvGraphicFramePr>
            <a:graphicFrameLocks noGrp="1"/>
          </p:cNvGraphicFramePr>
          <p:nvPr>
            <p:ph idx="1"/>
          </p:nvPr>
        </p:nvGraphicFramePr>
        <p:xfrm>
          <a:off x="301657" y="2117558"/>
          <a:ext cx="11594969" cy="4415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38707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5E566-A08E-349E-93F2-87AFCEA33C04}"/>
              </a:ext>
            </a:extLst>
          </p:cNvPr>
          <p:cNvSpPr>
            <a:spLocks noGrp="1"/>
          </p:cNvSpPr>
          <p:nvPr>
            <p:ph type="title"/>
          </p:nvPr>
        </p:nvSpPr>
        <p:spPr>
          <a:xfrm>
            <a:off x="301657" y="1420926"/>
            <a:ext cx="11594969" cy="1325563"/>
          </a:xfrm>
        </p:spPr>
        <p:txBody>
          <a:bodyPr anchor="ctr">
            <a:normAutofit/>
          </a:bodyPr>
          <a:lstStyle/>
          <a:p>
            <a:r>
              <a:rPr lang="en-GB" b="1" dirty="0">
                <a:latin typeface="+mn-lt"/>
              </a:rPr>
              <a:t>Kindness Exercises (for Assignment)</a:t>
            </a:r>
          </a:p>
        </p:txBody>
      </p:sp>
      <p:graphicFrame>
        <p:nvGraphicFramePr>
          <p:cNvPr id="5" name="Content Placeholder 2">
            <a:extLst>
              <a:ext uri="{FF2B5EF4-FFF2-40B4-BE49-F238E27FC236}">
                <a16:creationId xmlns:a16="http://schemas.microsoft.com/office/drawing/2014/main" id="{4E8F6994-953C-44DF-D961-72DFD202258B}"/>
              </a:ext>
            </a:extLst>
          </p:cNvPr>
          <p:cNvGraphicFramePr>
            <a:graphicFrameLocks noGrp="1"/>
          </p:cNvGraphicFramePr>
          <p:nvPr>
            <p:ph idx="1"/>
            <p:extLst>
              <p:ext uri="{D42A27DB-BD31-4B8C-83A1-F6EECF244321}">
                <p14:modId xmlns:p14="http://schemas.microsoft.com/office/powerpoint/2010/main" val="2283575425"/>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61772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88CA4-219A-BEE9-8A92-5AAB3A581EBC}"/>
              </a:ext>
            </a:extLst>
          </p:cNvPr>
          <p:cNvSpPr>
            <a:spLocks noGrp="1"/>
          </p:cNvSpPr>
          <p:nvPr>
            <p:ph type="title"/>
          </p:nvPr>
        </p:nvSpPr>
        <p:spPr>
          <a:xfrm>
            <a:off x="358219" y="365125"/>
            <a:ext cx="11481847" cy="676275"/>
          </a:xfrm>
        </p:spPr>
        <p:txBody>
          <a:bodyPr>
            <a:normAutofit fontScale="90000"/>
          </a:bodyPr>
          <a:lstStyle/>
          <a:p>
            <a:r>
              <a:rPr lang="en-GB" b="1" dirty="0">
                <a:latin typeface="+mn-lt"/>
              </a:rPr>
              <a:t>What have we learnt?</a:t>
            </a:r>
          </a:p>
        </p:txBody>
      </p:sp>
      <p:sp>
        <p:nvSpPr>
          <p:cNvPr id="3" name="Content Placeholder 2">
            <a:extLst>
              <a:ext uri="{FF2B5EF4-FFF2-40B4-BE49-F238E27FC236}">
                <a16:creationId xmlns:a16="http://schemas.microsoft.com/office/drawing/2014/main" id="{E4C070CB-2A99-B7E8-F241-BBC7E68AD7C6}"/>
              </a:ext>
            </a:extLst>
          </p:cNvPr>
          <p:cNvSpPr>
            <a:spLocks noGrp="1"/>
          </p:cNvSpPr>
          <p:nvPr>
            <p:ph idx="1"/>
          </p:nvPr>
        </p:nvSpPr>
        <p:spPr>
          <a:xfrm>
            <a:off x="358219" y="1435100"/>
            <a:ext cx="11481847" cy="3966459"/>
          </a:xfrm>
        </p:spPr>
        <p:txBody>
          <a:bodyPr>
            <a:normAutofit lnSpcReduction="10000"/>
          </a:bodyPr>
          <a:lstStyle/>
          <a:p>
            <a:r>
              <a:rPr lang="en-GB" dirty="0"/>
              <a:t>Employee wellbeing is linked with individual and organisational performance</a:t>
            </a:r>
          </a:p>
          <a:p>
            <a:r>
              <a:rPr lang="en-GB" dirty="0"/>
              <a:t>There is a strong ethical, legal and business case for wellbeing in the workplace</a:t>
            </a:r>
          </a:p>
          <a:p>
            <a:r>
              <a:rPr lang="en-GB" dirty="0"/>
              <a:t>There should be a holistic approach to wellbeing, with strategies tailored to organisational contexts</a:t>
            </a:r>
          </a:p>
          <a:p>
            <a:r>
              <a:rPr lang="en-GB" dirty="0"/>
              <a:t>Line managers play a key role in maintaining employee wellbeing</a:t>
            </a:r>
          </a:p>
          <a:p>
            <a:r>
              <a:rPr lang="en-GB" dirty="0"/>
              <a:t>Self-care is the bedrock of good management</a:t>
            </a:r>
          </a:p>
          <a:p>
            <a:r>
              <a:rPr lang="en-GB" dirty="0"/>
              <a:t>Beneficial practices include gratitude, solitude, spending time in nature</a:t>
            </a:r>
          </a:p>
          <a:p>
            <a:r>
              <a:rPr lang="en-GB" dirty="0"/>
              <a:t>Kindness breeds kindness and better workplaces</a:t>
            </a:r>
          </a:p>
          <a:p>
            <a:endParaRPr lang="en-GB" dirty="0"/>
          </a:p>
        </p:txBody>
      </p:sp>
    </p:spTree>
    <p:extLst>
      <p:ext uri="{BB962C8B-B14F-4D97-AF65-F5344CB8AC3E}">
        <p14:creationId xmlns:p14="http://schemas.microsoft.com/office/powerpoint/2010/main" val="4098574369"/>
      </p:ext>
    </p:extLst>
  </p:cSld>
  <p:clrMapOvr>
    <a:masterClrMapping/>
  </p:clrMapOvr>
</p:sld>
</file>

<file path=ppt/theme/theme1.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949</TotalTime>
  <Words>1853</Words>
  <Application>Microsoft Office PowerPoint</Application>
  <PresentationFormat>Widescreen</PresentationFormat>
  <Paragraphs>207</Paragraphs>
  <Slides>29</Slides>
  <Notes>25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Aptos</vt:lpstr>
      <vt:lpstr>Arial</vt:lpstr>
      <vt:lpstr>Calibri</vt:lpstr>
      <vt:lpstr>Calibri Light</vt:lpstr>
      <vt:lpstr>Museo</vt:lpstr>
      <vt:lpstr>Open Sans</vt:lpstr>
      <vt:lpstr>UWTSD Text 2</vt:lpstr>
      <vt:lpstr>Emotional Intelligence and Wellbeing Week 2</vt:lpstr>
      <vt:lpstr>Learning Objectives</vt:lpstr>
      <vt:lpstr>What do we mean by ‘wellbeing’?</vt:lpstr>
      <vt:lpstr>What do we mean by Wellbeing?</vt:lpstr>
      <vt:lpstr>How EI helps with Wellbeing</vt:lpstr>
      <vt:lpstr>What affects your wellbeing?</vt:lpstr>
      <vt:lpstr>Self-care – the bedrock of Good Management</vt:lpstr>
      <vt:lpstr>PowerPoint Presentation</vt:lpstr>
      <vt:lpstr>Complete the NHS Healthy Choices Quiz</vt:lpstr>
      <vt:lpstr>Four Pillars of Good Health</vt:lpstr>
      <vt:lpstr>Sufficient Sleep</vt:lpstr>
      <vt:lpstr>Sleep (not now!) </vt:lpstr>
      <vt:lpstr>Strengthening Emotional Intelligence</vt:lpstr>
      <vt:lpstr> Practising Gratitude</vt:lpstr>
      <vt:lpstr>Relevance of Gratitude Practice to Emotional Intelligence</vt:lpstr>
      <vt:lpstr>Practising Gratitude</vt:lpstr>
      <vt:lpstr>Benefits of Gratitude(Rayner and Caine, 2021) </vt:lpstr>
      <vt:lpstr>Other Beneficial Practices</vt:lpstr>
      <vt:lpstr>PowerPoint Presentation</vt:lpstr>
      <vt:lpstr>Current Issues affecting Wellbeing at Work</vt:lpstr>
      <vt:lpstr>Line Management Responsibilities and Skills</vt:lpstr>
      <vt:lpstr>The Business Case for Wellbeing (CIPD, 2020)</vt:lpstr>
      <vt:lpstr>CIPD Recommendations</vt:lpstr>
      <vt:lpstr>What can we do to improve wellbeing in the workplace?</vt:lpstr>
      <vt:lpstr>HR Practices that Promote Wellbeing - Guest (2017)</vt:lpstr>
      <vt:lpstr>CIPD Key Domains of Wellbeing</vt:lpstr>
      <vt:lpstr>Kindness (Recap)</vt:lpstr>
      <vt:lpstr>Kindness Exercises (for Assignment)</vt:lpstr>
      <vt:lpstr>What have we learnt?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Thomas</dc:creator>
  <cp:lastModifiedBy>Julie Thomas</cp:lastModifiedBy>
  <cp:revision>29</cp:revision>
  <dcterms:created xsi:type="dcterms:W3CDTF">2020-05-11T14:47:10Z</dcterms:created>
  <dcterms:modified xsi:type="dcterms:W3CDTF">2026-05-04T10:41:14Z</dcterms:modified>
</cp:coreProperties>
</file>