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pendilove Darko (2511521)" userId="4c96c50c-2b23-46d5-8f02-45a3bd4aa664" providerId="ADAL" clId="{52C79D7F-BDA6-4AEF-8732-0A20BE53E0E2}"/>
    <pc:docChg chg="undo custSel modSld">
      <pc:chgData name="Spendilove Darko (2511521)" userId="4c96c50c-2b23-46d5-8f02-45a3bd4aa664" providerId="ADAL" clId="{52C79D7F-BDA6-4AEF-8732-0A20BE53E0E2}" dt="2026-06-22T00:28:48.076" v="28" actId="26606"/>
      <pc:docMkLst>
        <pc:docMk/>
      </pc:docMkLst>
      <pc:sldChg chg="addSp delSp modSp mod">
        <pc:chgData name="Spendilove Darko (2511521)" userId="4c96c50c-2b23-46d5-8f02-45a3bd4aa664" providerId="ADAL" clId="{52C79D7F-BDA6-4AEF-8732-0A20BE53E0E2}" dt="2026-06-22T00:25:16.752" v="16" actId="26606"/>
        <pc:sldMkLst>
          <pc:docMk/>
          <pc:sldMk cId="3485714738" sldId="257"/>
        </pc:sldMkLst>
        <pc:spChg chg="mod">
          <ac:chgData name="Spendilove Darko (2511521)" userId="4c96c50c-2b23-46d5-8f02-45a3bd4aa664" providerId="ADAL" clId="{52C79D7F-BDA6-4AEF-8732-0A20BE53E0E2}" dt="2026-06-22T00:25:16.752" v="16" actId="26606"/>
          <ac:spMkLst>
            <pc:docMk/>
            <pc:sldMk cId="3485714738" sldId="257"/>
            <ac:spMk id="2" creationId="{EC6EF394-93EF-E24F-FB52-9EF0DDF80246}"/>
          </ac:spMkLst>
        </pc:spChg>
        <pc:spChg chg="mod">
          <ac:chgData name="Spendilove Darko (2511521)" userId="4c96c50c-2b23-46d5-8f02-45a3bd4aa664" providerId="ADAL" clId="{52C79D7F-BDA6-4AEF-8732-0A20BE53E0E2}" dt="2026-06-22T00:25:16.752" v="16" actId="26606"/>
          <ac:spMkLst>
            <pc:docMk/>
            <pc:sldMk cId="3485714738" sldId="257"/>
            <ac:spMk id="3" creationId="{469AE750-8224-AB41-58D6-0C8FCDA68542}"/>
          </ac:spMkLst>
        </pc:spChg>
        <pc:spChg chg="ord">
          <ac:chgData name="Spendilove Darko (2511521)" userId="4c96c50c-2b23-46d5-8f02-45a3bd4aa664" providerId="ADAL" clId="{52C79D7F-BDA6-4AEF-8732-0A20BE53E0E2}" dt="2026-06-22T00:25:16.752" v="16" actId="26606"/>
          <ac:spMkLst>
            <pc:docMk/>
            <pc:sldMk cId="3485714738" sldId="257"/>
            <ac:spMk id="7" creationId="{3BC57B6B-C079-DF97-2608-BB59505D750C}"/>
          </ac:spMkLst>
        </pc:spChg>
        <pc:spChg chg="del">
          <ac:chgData name="Spendilove Darko (2511521)" userId="4c96c50c-2b23-46d5-8f02-45a3bd4aa664" providerId="ADAL" clId="{52C79D7F-BDA6-4AEF-8732-0A20BE53E0E2}" dt="2026-06-22T00:25:16.752" v="16" actId="26606"/>
          <ac:spMkLst>
            <pc:docMk/>
            <pc:sldMk cId="3485714738" sldId="257"/>
            <ac:spMk id="11" creationId="{B0B8DCBA-FEED-46EF-A140-35B904015B49}"/>
          </ac:spMkLst>
        </pc:spChg>
        <pc:spChg chg="del">
          <ac:chgData name="Spendilove Darko (2511521)" userId="4c96c50c-2b23-46d5-8f02-45a3bd4aa664" providerId="ADAL" clId="{52C79D7F-BDA6-4AEF-8732-0A20BE53E0E2}" dt="2026-06-22T00:25:16.752" v="16" actId="26606"/>
          <ac:spMkLst>
            <pc:docMk/>
            <pc:sldMk cId="3485714738" sldId="257"/>
            <ac:spMk id="18" creationId="{D5B0017B-2ECA-49AF-B397-DC140825DF8D}"/>
          </ac:spMkLst>
        </pc:spChg>
        <pc:spChg chg="add">
          <ac:chgData name="Spendilove Darko (2511521)" userId="4c96c50c-2b23-46d5-8f02-45a3bd4aa664" providerId="ADAL" clId="{52C79D7F-BDA6-4AEF-8732-0A20BE53E0E2}" dt="2026-06-22T00:25:16.752" v="16" actId="26606"/>
          <ac:spMkLst>
            <pc:docMk/>
            <pc:sldMk cId="3485714738" sldId="257"/>
            <ac:spMk id="25" creationId="{DBC6133C-0615-4CE4-9132-37E609A9BDFA}"/>
          </ac:spMkLst>
        </pc:spChg>
        <pc:spChg chg="add">
          <ac:chgData name="Spendilove Darko (2511521)" userId="4c96c50c-2b23-46d5-8f02-45a3bd4aa664" providerId="ADAL" clId="{52C79D7F-BDA6-4AEF-8732-0A20BE53E0E2}" dt="2026-06-22T00:25:16.752" v="16" actId="26606"/>
          <ac:spMkLst>
            <pc:docMk/>
            <pc:sldMk cId="3485714738" sldId="257"/>
            <ac:spMk id="27" creationId="{169CC832-2974-4E8D-90ED-3E2941BA7336}"/>
          </ac:spMkLst>
        </pc:spChg>
        <pc:spChg chg="add">
          <ac:chgData name="Spendilove Darko (2511521)" userId="4c96c50c-2b23-46d5-8f02-45a3bd4aa664" providerId="ADAL" clId="{52C79D7F-BDA6-4AEF-8732-0A20BE53E0E2}" dt="2026-06-22T00:25:16.752" v="16" actId="26606"/>
          <ac:spMkLst>
            <pc:docMk/>
            <pc:sldMk cId="3485714738" sldId="257"/>
            <ac:spMk id="29" creationId="{55222F96-971A-4F90-B841-6BAB416C7AC1}"/>
          </ac:spMkLst>
        </pc:spChg>
        <pc:spChg chg="add">
          <ac:chgData name="Spendilove Darko (2511521)" userId="4c96c50c-2b23-46d5-8f02-45a3bd4aa664" providerId="ADAL" clId="{52C79D7F-BDA6-4AEF-8732-0A20BE53E0E2}" dt="2026-06-22T00:25:16.752" v="16" actId="26606"/>
          <ac:spMkLst>
            <pc:docMk/>
            <pc:sldMk cId="3485714738" sldId="257"/>
            <ac:spMk id="31" creationId="{08980754-6F4B-43C9-B9BE-127B6BED6586}"/>
          </ac:spMkLst>
        </pc:spChg>
        <pc:spChg chg="add">
          <ac:chgData name="Spendilove Darko (2511521)" userId="4c96c50c-2b23-46d5-8f02-45a3bd4aa664" providerId="ADAL" clId="{52C79D7F-BDA6-4AEF-8732-0A20BE53E0E2}" dt="2026-06-22T00:25:16.752" v="16" actId="26606"/>
          <ac:spMkLst>
            <pc:docMk/>
            <pc:sldMk cId="3485714738" sldId="257"/>
            <ac:spMk id="33" creationId="{2C1BBA94-3F40-40AA-8BB9-E69E25E537C1}"/>
          </ac:spMkLst>
        </pc:spChg>
        <pc:picChg chg="add">
          <ac:chgData name="Spendilove Darko (2511521)" userId="4c96c50c-2b23-46d5-8f02-45a3bd4aa664" providerId="ADAL" clId="{52C79D7F-BDA6-4AEF-8732-0A20BE53E0E2}" dt="2026-06-22T00:25:01.438" v="15" actId="22"/>
          <ac:picMkLst>
            <pc:docMk/>
            <pc:sldMk cId="3485714738" sldId="257"/>
            <ac:picMk id="6" creationId="{FB5FE830-2B4B-6311-0FF5-E2F80A5B37E4}"/>
          </ac:picMkLst>
        </pc:picChg>
      </pc:sldChg>
      <pc:sldChg chg="addSp delSp modSp mod setBg">
        <pc:chgData name="Spendilove Darko (2511521)" userId="4c96c50c-2b23-46d5-8f02-45a3bd4aa664" providerId="ADAL" clId="{52C79D7F-BDA6-4AEF-8732-0A20BE53E0E2}" dt="2026-06-22T00:23:40.183" v="14" actId="26606"/>
        <pc:sldMkLst>
          <pc:docMk/>
          <pc:sldMk cId="1127745112" sldId="260"/>
        </pc:sldMkLst>
        <pc:spChg chg="mod">
          <ac:chgData name="Spendilove Darko (2511521)" userId="4c96c50c-2b23-46d5-8f02-45a3bd4aa664" providerId="ADAL" clId="{52C79D7F-BDA6-4AEF-8732-0A20BE53E0E2}" dt="2026-06-22T00:23:40.183" v="14" actId="26606"/>
          <ac:spMkLst>
            <pc:docMk/>
            <pc:sldMk cId="1127745112" sldId="260"/>
            <ac:spMk id="2" creationId="{E0DDF437-5734-5A03-56C9-BA18A4E33616}"/>
          </ac:spMkLst>
        </pc:spChg>
        <pc:spChg chg="mod">
          <ac:chgData name="Spendilove Darko (2511521)" userId="4c96c50c-2b23-46d5-8f02-45a3bd4aa664" providerId="ADAL" clId="{52C79D7F-BDA6-4AEF-8732-0A20BE53E0E2}" dt="2026-06-22T00:23:40.183" v="14" actId="26606"/>
          <ac:spMkLst>
            <pc:docMk/>
            <pc:sldMk cId="1127745112" sldId="260"/>
            <ac:spMk id="3" creationId="{9A66B44B-0B54-7F98-43C9-538CF2FA9B67}"/>
          </ac:spMkLst>
        </pc:spChg>
        <pc:spChg chg="add del">
          <ac:chgData name="Spendilove Darko (2511521)" userId="4c96c50c-2b23-46d5-8f02-45a3bd4aa664" providerId="ADAL" clId="{52C79D7F-BDA6-4AEF-8732-0A20BE53E0E2}" dt="2026-06-22T00:23:35.476" v="5" actId="26606"/>
          <ac:spMkLst>
            <pc:docMk/>
            <pc:sldMk cId="1127745112" sldId="260"/>
            <ac:spMk id="11" creationId="{D009D6D5-DAC2-4A8B-A17A-E206B9012D09}"/>
          </ac:spMkLst>
        </pc:spChg>
        <pc:spChg chg="add del">
          <ac:chgData name="Spendilove Darko (2511521)" userId="4c96c50c-2b23-46d5-8f02-45a3bd4aa664" providerId="ADAL" clId="{52C79D7F-BDA6-4AEF-8732-0A20BE53E0E2}" dt="2026-06-22T00:23:36.677" v="7" actId="26606"/>
          <ac:spMkLst>
            <pc:docMk/>
            <pc:sldMk cId="1127745112" sldId="260"/>
            <ac:spMk id="13" creationId="{D1EA859B-E555-4109-94F3-6700E046E008}"/>
          </ac:spMkLst>
        </pc:spChg>
        <pc:spChg chg="add del">
          <ac:chgData name="Spendilove Darko (2511521)" userId="4c96c50c-2b23-46d5-8f02-45a3bd4aa664" providerId="ADAL" clId="{52C79D7F-BDA6-4AEF-8732-0A20BE53E0E2}" dt="2026-06-22T00:23:36.677" v="7" actId="26606"/>
          <ac:spMkLst>
            <pc:docMk/>
            <pc:sldMk cId="1127745112" sldId="260"/>
            <ac:spMk id="14" creationId="{04812C46-200A-4DEB-A05E-3ED6C68C2387}"/>
          </ac:spMkLst>
        </pc:spChg>
        <pc:spChg chg="add del">
          <ac:chgData name="Spendilove Darko (2511521)" userId="4c96c50c-2b23-46d5-8f02-45a3bd4aa664" providerId="ADAL" clId="{52C79D7F-BDA6-4AEF-8732-0A20BE53E0E2}" dt="2026-06-22T00:23:37.609" v="9" actId="26606"/>
          <ac:spMkLst>
            <pc:docMk/>
            <pc:sldMk cId="1127745112" sldId="260"/>
            <ac:spMk id="15" creationId="{A7B99495-F43F-4D80-A44F-2CB4764EB90B}"/>
          </ac:spMkLst>
        </pc:spChg>
        <pc:spChg chg="add del">
          <ac:chgData name="Spendilove Darko (2511521)" userId="4c96c50c-2b23-46d5-8f02-45a3bd4aa664" providerId="ADAL" clId="{52C79D7F-BDA6-4AEF-8732-0A20BE53E0E2}" dt="2026-06-22T00:23:37.609" v="9" actId="26606"/>
          <ac:spMkLst>
            <pc:docMk/>
            <pc:sldMk cId="1127745112" sldId="260"/>
            <ac:spMk id="16" creationId="{4F7EBAE4-9945-4473-9E34-B2C66EA0F03D}"/>
          </ac:spMkLst>
        </pc:spChg>
        <pc:spChg chg="add del">
          <ac:chgData name="Spendilove Darko (2511521)" userId="4c96c50c-2b23-46d5-8f02-45a3bd4aa664" providerId="ADAL" clId="{52C79D7F-BDA6-4AEF-8732-0A20BE53E0E2}" dt="2026-06-22T00:23:37.609" v="9" actId="26606"/>
          <ac:spMkLst>
            <pc:docMk/>
            <pc:sldMk cId="1127745112" sldId="260"/>
            <ac:spMk id="17" creationId="{70BEB1E7-2F88-40BC-B73D-42E5B6F80BFC}"/>
          </ac:spMkLst>
        </pc:spChg>
        <pc:spChg chg="add del">
          <ac:chgData name="Spendilove Darko (2511521)" userId="4c96c50c-2b23-46d5-8f02-45a3bd4aa664" providerId="ADAL" clId="{52C79D7F-BDA6-4AEF-8732-0A20BE53E0E2}" dt="2026-06-22T00:23:38.844" v="11" actId="26606"/>
          <ac:spMkLst>
            <pc:docMk/>
            <pc:sldMk cId="1127745112" sldId="260"/>
            <ac:spMk id="19" creationId="{45D37F4E-DDB4-456B-97E0-9937730A039F}"/>
          </ac:spMkLst>
        </pc:spChg>
        <pc:spChg chg="add del">
          <ac:chgData name="Spendilove Darko (2511521)" userId="4c96c50c-2b23-46d5-8f02-45a3bd4aa664" providerId="ADAL" clId="{52C79D7F-BDA6-4AEF-8732-0A20BE53E0E2}" dt="2026-06-22T00:23:38.844" v="11" actId="26606"/>
          <ac:spMkLst>
            <pc:docMk/>
            <pc:sldMk cId="1127745112" sldId="260"/>
            <ac:spMk id="20" creationId="{B2DD41CD-8F47-4F56-AD12-4E2FF7696987}"/>
          </ac:spMkLst>
        </pc:spChg>
        <pc:spChg chg="add del">
          <ac:chgData name="Spendilove Darko (2511521)" userId="4c96c50c-2b23-46d5-8f02-45a3bd4aa664" providerId="ADAL" clId="{52C79D7F-BDA6-4AEF-8732-0A20BE53E0E2}" dt="2026-06-22T00:23:40.175" v="13" actId="26606"/>
          <ac:spMkLst>
            <pc:docMk/>
            <pc:sldMk cId="1127745112" sldId="260"/>
            <ac:spMk id="22" creationId="{4F7EBAE4-9945-4473-9E34-B2C66EA0F03D}"/>
          </ac:spMkLst>
        </pc:spChg>
        <pc:spChg chg="add del">
          <ac:chgData name="Spendilove Darko (2511521)" userId="4c96c50c-2b23-46d5-8f02-45a3bd4aa664" providerId="ADAL" clId="{52C79D7F-BDA6-4AEF-8732-0A20BE53E0E2}" dt="2026-06-22T00:23:40.175" v="13" actId="26606"/>
          <ac:spMkLst>
            <pc:docMk/>
            <pc:sldMk cId="1127745112" sldId="260"/>
            <ac:spMk id="23" creationId="{70BEB1E7-2F88-40BC-B73D-42E5B6F80BFC}"/>
          </ac:spMkLst>
        </pc:spChg>
        <pc:spChg chg="add del">
          <ac:chgData name="Spendilove Darko (2511521)" userId="4c96c50c-2b23-46d5-8f02-45a3bd4aa664" providerId="ADAL" clId="{52C79D7F-BDA6-4AEF-8732-0A20BE53E0E2}" dt="2026-06-22T00:23:40.175" v="13" actId="26606"/>
          <ac:spMkLst>
            <pc:docMk/>
            <pc:sldMk cId="1127745112" sldId="260"/>
            <ac:spMk id="24" creationId="{A7B99495-F43F-4D80-A44F-2CB4764EB90B}"/>
          </ac:spMkLst>
        </pc:spChg>
        <pc:spChg chg="add">
          <ac:chgData name="Spendilove Darko (2511521)" userId="4c96c50c-2b23-46d5-8f02-45a3bd4aa664" providerId="ADAL" clId="{52C79D7F-BDA6-4AEF-8732-0A20BE53E0E2}" dt="2026-06-22T00:23:40.183" v="14" actId="26606"/>
          <ac:spMkLst>
            <pc:docMk/>
            <pc:sldMk cId="1127745112" sldId="260"/>
            <ac:spMk id="26" creationId="{D009D6D5-DAC2-4A8B-A17A-E206B9012D09}"/>
          </ac:spMkLst>
        </pc:spChg>
        <pc:picChg chg="add mod ord">
          <ac:chgData name="Spendilove Darko (2511521)" userId="4c96c50c-2b23-46d5-8f02-45a3bd4aa664" providerId="ADAL" clId="{52C79D7F-BDA6-4AEF-8732-0A20BE53E0E2}" dt="2026-06-22T00:23:40.183" v="14" actId="26606"/>
          <ac:picMkLst>
            <pc:docMk/>
            <pc:sldMk cId="1127745112" sldId="260"/>
            <ac:picMk id="6" creationId="{848C565F-CCC0-FA08-EA22-A9D1577A385A}"/>
          </ac:picMkLst>
        </pc:picChg>
      </pc:sldChg>
      <pc:sldChg chg="addSp modSp mod setBg">
        <pc:chgData name="Spendilove Darko (2511521)" userId="4c96c50c-2b23-46d5-8f02-45a3bd4aa664" providerId="ADAL" clId="{52C79D7F-BDA6-4AEF-8732-0A20BE53E0E2}" dt="2026-06-22T00:25:52.822" v="18" actId="26606"/>
        <pc:sldMkLst>
          <pc:docMk/>
          <pc:sldMk cId="4135755787" sldId="261"/>
        </pc:sldMkLst>
        <pc:spChg chg="mod">
          <ac:chgData name="Spendilove Darko (2511521)" userId="4c96c50c-2b23-46d5-8f02-45a3bd4aa664" providerId="ADAL" clId="{52C79D7F-BDA6-4AEF-8732-0A20BE53E0E2}" dt="2026-06-22T00:25:52.822" v="18" actId="26606"/>
          <ac:spMkLst>
            <pc:docMk/>
            <pc:sldMk cId="4135755787" sldId="261"/>
            <ac:spMk id="2" creationId="{54BA2DC7-D782-C678-AA3E-20C5C3111AE0}"/>
          </ac:spMkLst>
        </pc:spChg>
        <pc:spChg chg="mod">
          <ac:chgData name="Spendilove Darko (2511521)" userId="4c96c50c-2b23-46d5-8f02-45a3bd4aa664" providerId="ADAL" clId="{52C79D7F-BDA6-4AEF-8732-0A20BE53E0E2}" dt="2026-06-22T00:25:52.822" v="18" actId="26606"/>
          <ac:spMkLst>
            <pc:docMk/>
            <pc:sldMk cId="4135755787" sldId="261"/>
            <ac:spMk id="3" creationId="{AA952C94-07A9-A603-6927-64FC5F562EEF}"/>
          </ac:spMkLst>
        </pc:spChg>
        <pc:spChg chg="add">
          <ac:chgData name="Spendilove Darko (2511521)" userId="4c96c50c-2b23-46d5-8f02-45a3bd4aa664" providerId="ADAL" clId="{52C79D7F-BDA6-4AEF-8732-0A20BE53E0E2}" dt="2026-06-22T00:25:52.822" v="18" actId="26606"/>
          <ac:spMkLst>
            <pc:docMk/>
            <pc:sldMk cId="4135755787" sldId="261"/>
            <ac:spMk id="11" creationId="{201CC55D-ED54-4C5C-95E6-10947BD1103B}"/>
          </ac:spMkLst>
        </pc:spChg>
        <pc:spChg chg="add">
          <ac:chgData name="Spendilove Darko (2511521)" userId="4c96c50c-2b23-46d5-8f02-45a3bd4aa664" providerId="ADAL" clId="{52C79D7F-BDA6-4AEF-8732-0A20BE53E0E2}" dt="2026-06-22T00:25:52.822" v="18" actId="26606"/>
          <ac:spMkLst>
            <pc:docMk/>
            <pc:sldMk cId="4135755787" sldId="261"/>
            <ac:spMk id="17" creationId="{3873B707-463F-40B0-8227-E8CC6C67EB25}"/>
          </ac:spMkLst>
        </pc:spChg>
        <pc:spChg chg="add">
          <ac:chgData name="Spendilove Darko (2511521)" userId="4c96c50c-2b23-46d5-8f02-45a3bd4aa664" providerId="ADAL" clId="{52C79D7F-BDA6-4AEF-8732-0A20BE53E0E2}" dt="2026-06-22T00:25:52.822" v="18" actId="26606"/>
          <ac:spMkLst>
            <pc:docMk/>
            <pc:sldMk cId="4135755787" sldId="261"/>
            <ac:spMk id="19" creationId="{C13237C8-E62C-4F0D-A318-BD6FB6C2D138}"/>
          </ac:spMkLst>
        </pc:spChg>
        <pc:spChg chg="add">
          <ac:chgData name="Spendilove Darko (2511521)" userId="4c96c50c-2b23-46d5-8f02-45a3bd4aa664" providerId="ADAL" clId="{52C79D7F-BDA6-4AEF-8732-0A20BE53E0E2}" dt="2026-06-22T00:25:52.822" v="18" actId="26606"/>
          <ac:spMkLst>
            <pc:docMk/>
            <pc:sldMk cId="4135755787" sldId="261"/>
            <ac:spMk id="21" creationId="{19C9EAEA-39D0-4B0E-A0EB-51E7B26740B1}"/>
          </ac:spMkLst>
        </pc:spChg>
        <pc:grpChg chg="add">
          <ac:chgData name="Spendilove Darko (2511521)" userId="4c96c50c-2b23-46d5-8f02-45a3bd4aa664" providerId="ADAL" clId="{52C79D7F-BDA6-4AEF-8732-0A20BE53E0E2}" dt="2026-06-22T00:25:52.822" v="18" actId="26606"/>
          <ac:grpSpMkLst>
            <pc:docMk/>
            <pc:sldMk cId="4135755787" sldId="261"/>
            <ac:grpSpMk id="13" creationId="{1DE889C7-FAD6-4397-98E2-05D503484459}"/>
          </ac:grpSpMkLst>
        </pc:grpChg>
        <pc:picChg chg="add mod">
          <ac:chgData name="Spendilove Darko (2511521)" userId="4c96c50c-2b23-46d5-8f02-45a3bd4aa664" providerId="ADAL" clId="{52C79D7F-BDA6-4AEF-8732-0A20BE53E0E2}" dt="2026-06-22T00:25:52.822" v="18" actId="26606"/>
          <ac:picMkLst>
            <pc:docMk/>
            <pc:sldMk cId="4135755787" sldId="261"/>
            <ac:picMk id="6" creationId="{87B14889-4396-7005-1ED2-92FDD7F51C47}"/>
          </ac:picMkLst>
        </pc:picChg>
      </pc:sldChg>
      <pc:sldChg chg="addSp delSp modSp mod setBg">
        <pc:chgData name="Spendilove Darko (2511521)" userId="4c96c50c-2b23-46d5-8f02-45a3bd4aa664" providerId="ADAL" clId="{52C79D7F-BDA6-4AEF-8732-0A20BE53E0E2}" dt="2026-06-22T00:27:53.174" v="24" actId="26606"/>
        <pc:sldMkLst>
          <pc:docMk/>
          <pc:sldMk cId="4206517089" sldId="262"/>
        </pc:sldMkLst>
        <pc:spChg chg="mod">
          <ac:chgData name="Spendilove Darko (2511521)" userId="4c96c50c-2b23-46d5-8f02-45a3bd4aa664" providerId="ADAL" clId="{52C79D7F-BDA6-4AEF-8732-0A20BE53E0E2}" dt="2026-06-22T00:27:53.174" v="24" actId="26606"/>
          <ac:spMkLst>
            <pc:docMk/>
            <pc:sldMk cId="4206517089" sldId="262"/>
            <ac:spMk id="2" creationId="{E501C934-C5B1-566B-6A53-0C46B216E082}"/>
          </ac:spMkLst>
        </pc:spChg>
        <pc:spChg chg="mod">
          <ac:chgData name="Spendilove Darko (2511521)" userId="4c96c50c-2b23-46d5-8f02-45a3bd4aa664" providerId="ADAL" clId="{52C79D7F-BDA6-4AEF-8732-0A20BE53E0E2}" dt="2026-06-22T00:27:53.174" v="24" actId="26606"/>
          <ac:spMkLst>
            <pc:docMk/>
            <pc:sldMk cId="4206517089" sldId="262"/>
            <ac:spMk id="3" creationId="{5ECBD449-5F94-DAE2-6CF3-67200ADD5675}"/>
          </ac:spMkLst>
        </pc:spChg>
        <pc:spChg chg="add">
          <ac:chgData name="Spendilove Darko (2511521)" userId="4c96c50c-2b23-46d5-8f02-45a3bd4aa664" providerId="ADAL" clId="{52C79D7F-BDA6-4AEF-8732-0A20BE53E0E2}" dt="2026-06-22T00:27:53.174" v="24" actId="26606"/>
          <ac:spMkLst>
            <pc:docMk/>
            <pc:sldMk cId="4206517089" sldId="262"/>
            <ac:spMk id="16" creationId="{56688E73-49B9-4052-A836-D248C825D70D}"/>
          </ac:spMkLst>
        </pc:spChg>
        <pc:spChg chg="add">
          <ac:chgData name="Spendilove Darko (2511521)" userId="4c96c50c-2b23-46d5-8f02-45a3bd4aa664" providerId="ADAL" clId="{52C79D7F-BDA6-4AEF-8732-0A20BE53E0E2}" dt="2026-06-22T00:27:53.174" v="24" actId="26606"/>
          <ac:spMkLst>
            <pc:docMk/>
            <pc:sldMk cId="4206517089" sldId="262"/>
            <ac:spMk id="18" creationId="{5B6AEE0C-07FE-4154-BC7C-2F20530BC556}"/>
          </ac:spMkLst>
        </pc:spChg>
        <pc:picChg chg="add del">
          <ac:chgData name="Spendilove Darko (2511521)" userId="4c96c50c-2b23-46d5-8f02-45a3bd4aa664" providerId="ADAL" clId="{52C79D7F-BDA6-4AEF-8732-0A20BE53E0E2}" dt="2026-06-22T00:27:25.210" v="20" actId="21"/>
          <ac:picMkLst>
            <pc:docMk/>
            <pc:sldMk cId="4206517089" sldId="262"/>
            <ac:picMk id="6" creationId="{286829E5-99B9-BB54-6DCA-976D44874A66}"/>
          </ac:picMkLst>
        </pc:picChg>
        <pc:picChg chg="add del">
          <ac:chgData name="Spendilove Darko (2511521)" userId="4c96c50c-2b23-46d5-8f02-45a3bd4aa664" providerId="ADAL" clId="{52C79D7F-BDA6-4AEF-8732-0A20BE53E0E2}" dt="2026-06-22T00:27:45.557" v="22" actId="21"/>
          <ac:picMkLst>
            <pc:docMk/>
            <pc:sldMk cId="4206517089" sldId="262"/>
            <ac:picMk id="9" creationId="{E704E192-864F-E8FA-7420-BA70621C8BDC}"/>
          </ac:picMkLst>
        </pc:picChg>
        <pc:picChg chg="add mod ord">
          <ac:chgData name="Spendilove Darko (2511521)" userId="4c96c50c-2b23-46d5-8f02-45a3bd4aa664" providerId="ADAL" clId="{52C79D7F-BDA6-4AEF-8732-0A20BE53E0E2}" dt="2026-06-22T00:27:53.174" v="24" actId="26606"/>
          <ac:picMkLst>
            <pc:docMk/>
            <pc:sldMk cId="4206517089" sldId="262"/>
            <ac:picMk id="11" creationId="{34CCBD76-3398-04BF-3805-C1B4D654B92A}"/>
          </ac:picMkLst>
        </pc:picChg>
      </pc:sldChg>
      <pc:sldChg chg="addSp delSp modSp mod setBg setClrOvrMap">
        <pc:chgData name="Spendilove Darko (2511521)" userId="4c96c50c-2b23-46d5-8f02-45a3bd4aa664" providerId="ADAL" clId="{52C79D7F-BDA6-4AEF-8732-0A20BE53E0E2}" dt="2026-06-22T00:28:48.076" v="28" actId="26606"/>
        <pc:sldMkLst>
          <pc:docMk/>
          <pc:sldMk cId="735328591" sldId="263"/>
        </pc:sldMkLst>
        <pc:spChg chg="mod">
          <ac:chgData name="Spendilove Darko (2511521)" userId="4c96c50c-2b23-46d5-8f02-45a3bd4aa664" providerId="ADAL" clId="{52C79D7F-BDA6-4AEF-8732-0A20BE53E0E2}" dt="2026-06-22T00:28:48.076" v="28" actId="26606"/>
          <ac:spMkLst>
            <pc:docMk/>
            <pc:sldMk cId="735328591" sldId="263"/>
            <ac:spMk id="2" creationId="{C969E92C-298C-D158-9ED6-6EA6F2200CDD}"/>
          </ac:spMkLst>
        </pc:spChg>
        <pc:spChg chg="mod">
          <ac:chgData name="Spendilove Darko (2511521)" userId="4c96c50c-2b23-46d5-8f02-45a3bd4aa664" providerId="ADAL" clId="{52C79D7F-BDA6-4AEF-8732-0A20BE53E0E2}" dt="2026-06-22T00:28:48.076" v="28" actId="26606"/>
          <ac:spMkLst>
            <pc:docMk/>
            <pc:sldMk cId="735328591" sldId="263"/>
            <ac:spMk id="3" creationId="{803F8E43-FC51-895E-C53A-1550A9E222D9}"/>
          </ac:spMkLst>
        </pc:spChg>
        <pc:spChg chg="add del">
          <ac:chgData name="Spendilove Darko (2511521)" userId="4c96c50c-2b23-46d5-8f02-45a3bd4aa664" providerId="ADAL" clId="{52C79D7F-BDA6-4AEF-8732-0A20BE53E0E2}" dt="2026-06-22T00:28:48.051" v="27" actId="26606"/>
          <ac:spMkLst>
            <pc:docMk/>
            <pc:sldMk cId="735328591" sldId="263"/>
            <ac:spMk id="11" creationId="{460B0EFB-53ED-4F35-B05D-F658EA021C65}"/>
          </ac:spMkLst>
        </pc:spChg>
        <pc:spChg chg="add del">
          <ac:chgData name="Spendilove Darko (2511521)" userId="4c96c50c-2b23-46d5-8f02-45a3bd4aa664" providerId="ADAL" clId="{52C79D7F-BDA6-4AEF-8732-0A20BE53E0E2}" dt="2026-06-22T00:28:48.051" v="27" actId="26606"/>
          <ac:spMkLst>
            <pc:docMk/>
            <pc:sldMk cId="735328591" sldId="263"/>
            <ac:spMk id="13" creationId="{835EF3DD-7D43-4A27-8967-A92FD8CC9365}"/>
          </ac:spMkLst>
        </pc:spChg>
        <pc:spChg chg="add">
          <ac:chgData name="Spendilove Darko (2511521)" userId="4c96c50c-2b23-46d5-8f02-45a3bd4aa664" providerId="ADAL" clId="{52C79D7F-BDA6-4AEF-8732-0A20BE53E0E2}" dt="2026-06-22T00:28:48.076" v="28" actId="26606"/>
          <ac:spMkLst>
            <pc:docMk/>
            <pc:sldMk cId="735328591" sldId="263"/>
            <ac:spMk id="15" creationId="{9228552E-C8B1-4A80-8448-0787CE0FC704}"/>
          </ac:spMkLst>
        </pc:spChg>
        <pc:picChg chg="add mod ord">
          <ac:chgData name="Spendilove Darko (2511521)" userId="4c96c50c-2b23-46d5-8f02-45a3bd4aa664" providerId="ADAL" clId="{52C79D7F-BDA6-4AEF-8732-0A20BE53E0E2}" dt="2026-06-22T00:28:48.076" v="28" actId="26606"/>
          <ac:picMkLst>
            <pc:docMk/>
            <pc:sldMk cId="735328591" sldId="263"/>
            <ac:picMk id="6" creationId="{23D5A940-5C40-49E4-594D-99CA5052F0A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E980-187A-9C1A-AD96-AEB2266D1D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5859A8B-2A88-1A1C-8C7F-C072A5DA07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E65B927-267D-50F9-F9F5-B95D3139B014}"/>
              </a:ext>
            </a:extLst>
          </p:cNvPr>
          <p:cNvSpPr>
            <a:spLocks noGrp="1"/>
          </p:cNvSpPr>
          <p:nvPr>
            <p:ph type="dt" sz="half" idx="10"/>
          </p:nvPr>
        </p:nvSpPr>
        <p:spPr/>
        <p:txBody>
          <a:bodyPr/>
          <a:lstStyle/>
          <a:p>
            <a:fld id="{5FD2A11B-D5B5-5942-B3D9-8A402A085FCA}" type="datetimeFigureOut">
              <a:rPr lang="en-US" smtClean="0"/>
              <a:t>6/22/26</a:t>
            </a:fld>
            <a:endParaRPr lang="en-US"/>
          </a:p>
        </p:txBody>
      </p:sp>
      <p:sp>
        <p:nvSpPr>
          <p:cNvPr id="5" name="Footer Placeholder 4">
            <a:extLst>
              <a:ext uri="{FF2B5EF4-FFF2-40B4-BE49-F238E27FC236}">
                <a16:creationId xmlns:a16="http://schemas.microsoft.com/office/drawing/2014/main" id="{C43209B2-7327-2D97-FD54-A160C494FA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CAB59D-8A09-8108-48FB-EC075A3872EC}"/>
              </a:ext>
            </a:extLst>
          </p:cNvPr>
          <p:cNvSpPr>
            <a:spLocks noGrp="1"/>
          </p:cNvSpPr>
          <p:nvPr>
            <p:ph type="sldNum" sz="quarter" idx="12"/>
          </p:nvPr>
        </p:nvSpPr>
        <p:spPr/>
        <p:txBody>
          <a:bodyPr/>
          <a:lstStyle/>
          <a:p>
            <a:fld id="{FA95E85C-F48C-2549-8F83-6077857289A5}" type="slidenum">
              <a:rPr lang="en-US" smtClean="0"/>
              <a:t>‹#›</a:t>
            </a:fld>
            <a:endParaRPr lang="en-US"/>
          </a:p>
        </p:txBody>
      </p:sp>
    </p:spTree>
    <p:extLst>
      <p:ext uri="{BB962C8B-B14F-4D97-AF65-F5344CB8AC3E}">
        <p14:creationId xmlns:p14="http://schemas.microsoft.com/office/powerpoint/2010/main" val="836608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C6BEE-2A85-F427-2EDA-41BB952D975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25D36D5-C3D0-C3FC-144F-258D688F78E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104F6A-498E-92C7-7999-F0926F91DD3A}"/>
              </a:ext>
            </a:extLst>
          </p:cNvPr>
          <p:cNvSpPr>
            <a:spLocks noGrp="1"/>
          </p:cNvSpPr>
          <p:nvPr>
            <p:ph type="dt" sz="half" idx="10"/>
          </p:nvPr>
        </p:nvSpPr>
        <p:spPr/>
        <p:txBody>
          <a:bodyPr/>
          <a:lstStyle/>
          <a:p>
            <a:fld id="{5FD2A11B-D5B5-5942-B3D9-8A402A085FCA}" type="datetimeFigureOut">
              <a:rPr lang="en-US" smtClean="0"/>
              <a:t>6/22/26</a:t>
            </a:fld>
            <a:endParaRPr lang="en-US"/>
          </a:p>
        </p:txBody>
      </p:sp>
      <p:sp>
        <p:nvSpPr>
          <p:cNvPr id="5" name="Footer Placeholder 4">
            <a:extLst>
              <a:ext uri="{FF2B5EF4-FFF2-40B4-BE49-F238E27FC236}">
                <a16:creationId xmlns:a16="http://schemas.microsoft.com/office/drawing/2014/main" id="{50304D48-F3D9-690A-5BF4-49BD7679BB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308BDD-1439-7D25-2CE4-A2083304D5B2}"/>
              </a:ext>
            </a:extLst>
          </p:cNvPr>
          <p:cNvSpPr>
            <a:spLocks noGrp="1"/>
          </p:cNvSpPr>
          <p:nvPr>
            <p:ph type="sldNum" sz="quarter" idx="12"/>
          </p:nvPr>
        </p:nvSpPr>
        <p:spPr/>
        <p:txBody>
          <a:bodyPr/>
          <a:lstStyle/>
          <a:p>
            <a:fld id="{FA95E85C-F48C-2549-8F83-6077857289A5}" type="slidenum">
              <a:rPr lang="en-US" smtClean="0"/>
              <a:t>‹#›</a:t>
            </a:fld>
            <a:endParaRPr lang="en-US"/>
          </a:p>
        </p:txBody>
      </p:sp>
    </p:spTree>
    <p:extLst>
      <p:ext uri="{BB962C8B-B14F-4D97-AF65-F5344CB8AC3E}">
        <p14:creationId xmlns:p14="http://schemas.microsoft.com/office/powerpoint/2010/main" val="3263937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3C693-CBD9-1E72-5231-9B23CCCFDCF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9310A1B-9C15-D6F1-1E5D-E414C0FDF5A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E92B36-F8E0-79FA-FD12-649E27BFA6DA}"/>
              </a:ext>
            </a:extLst>
          </p:cNvPr>
          <p:cNvSpPr>
            <a:spLocks noGrp="1"/>
          </p:cNvSpPr>
          <p:nvPr>
            <p:ph type="dt" sz="half" idx="10"/>
          </p:nvPr>
        </p:nvSpPr>
        <p:spPr/>
        <p:txBody>
          <a:bodyPr/>
          <a:lstStyle/>
          <a:p>
            <a:fld id="{5FD2A11B-D5B5-5942-B3D9-8A402A085FCA}" type="datetimeFigureOut">
              <a:rPr lang="en-US" smtClean="0"/>
              <a:t>6/22/26</a:t>
            </a:fld>
            <a:endParaRPr lang="en-US"/>
          </a:p>
        </p:txBody>
      </p:sp>
      <p:sp>
        <p:nvSpPr>
          <p:cNvPr id="5" name="Footer Placeholder 4">
            <a:extLst>
              <a:ext uri="{FF2B5EF4-FFF2-40B4-BE49-F238E27FC236}">
                <a16:creationId xmlns:a16="http://schemas.microsoft.com/office/drawing/2014/main" id="{7D2CE166-9AD2-8906-1B30-7AD582B65E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21DD11-ECBF-7CDB-F494-7665C424CB12}"/>
              </a:ext>
            </a:extLst>
          </p:cNvPr>
          <p:cNvSpPr>
            <a:spLocks noGrp="1"/>
          </p:cNvSpPr>
          <p:nvPr>
            <p:ph type="sldNum" sz="quarter" idx="12"/>
          </p:nvPr>
        </p:nvSpPr>
        <p:spPr/>
        <p:txBody>
          <a:bodyPr/>
          <a:lstStyle/>
          <a:p>
            <a:fld id="{FA95E85C-F48C-2549-8F83-6077857289A5}" type="slidenum">
              <a:rPr lang="en-US" smtClean="0"/>
              <a:t>‹#›</a:t>
            </a:fld>
            <a:endParaRPr lang="en-US"/>
          </a:p>
        </p:txBody>
      </p:sp>
    </p:spTree>
    <p:extLst>
      <p:ext uri="{BB962C8B-B14F-4D97-AF65-F5344CB8AC3E}">
        <p14:creationId xmlns:p14="http://schemas.microsoft.com/office/powerpoint/2010/main" val="2915945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1DC40-BFFB-F4B6-3C21-371FA30857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BB428CB-63F7-96DC-4F60-063AFBAEA2A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AC6F054-CBBF-F04A-650A-A16B8A9758E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D35509E-B1E6-43D5-846F-2E0647C77F25}"/>
              </a:ext>
            </a:extLst>
          </p:cNvPr>
          <p:cNvSpPr>
            <a:spLocks noGrp="1"/>
          </p:cNvSpPr>
          <p:nvPr>
            <p:ph type="dt" sz="half" idx="10"/>
          </p:nvPr>
        </p:nvSpPr>
        <p:spPr/>
        <p:txBody>
          <a:bodyPr/>
          <a:lstStyle/>
          <a:p>
            <a:fld id="{5FD2A11B-D5B5-5942-B3D9-8A402A085FCA}" type="datetimeFigureOut">
              <a:rPr lang="en-US" smtClean="0"/>
              <a:t>6/22/26</a:t>
            </a:fld>
            <a:endParaRPr lang="en-US"/>
          </a:p>
        </p:txBody>
      </p:sp>
      <p:sp>
        <p:nvSpPr>
          <p:cNvPr id="6" name="Footer Placeholder 5">
            <a:extLst>
              <a:ext uri="{FF2B5EF4-FFF2-40B4-BE49-F238E27FC236}">
                <a16:creationId xmlns:a16="http://schemas.microsoft.com/office/drawing/2014/main" id="{AC5107F4-3C10-3CC2-CA74-F359C2C5D7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22585B-1984-8AFC-81D1-F586F3A493A6}"/>
              </a:ext>
            </a:extLst>
          </p:cNvPr>
          <p:cNvSpPr>
            <a:spLocks noGrp="1"/>
          </p:cNvSpPr>
          <p:nvPr>
            <p:ph type="sldNum" sz="quarter" idx="12"/>
          </p:nvPr>
        </p:nvSpPr>
        <p:spPr/>
        <p:txBody>
          <a:bodyPr/>
          <a:lstStyle/>
          <a:p>
            <a:fld id="{FA95E85C-F48C-2549-8F83-6077857289A5}" type="slidenum">
              <a:rPr lang="en-US" smtClean="0"/>
              <a:t>‹#›</a:t>
            </a:fld>
            <a:endParaRPr lang="en-US"/>
          </a:p>
        </p:txBody>
      </p:sp>
    </p:spTree>
    <p:extLst>
      <p:ext uri="{BB962C8B-B14F-4D97-AF65-F5344CB8AC3E}">
        <p14:creationId xmlns:p14="http://schemas.microsoft.com/office/powerpoint/2010/main" val="3044214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DA3C3-A50E-04B0-62D8-421669DEC44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D789D34-11DC-4E39-ED62-265634EB5F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C69E9AA-7091-087D-2A3E-2585B6C4F94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FC1F3E4-FF79-145D-3D81-73D98CA266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DD0F93-C25D-C4CE-A2D4-803AC6A3BA8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847A9F4-90F1-1520-9C90-558A58917DE8}"/>
              </a:ext>
            </a:extLst>
          </p:cNvPr>
          <p:cNvSpPr>
            <a:spLocks noGrp="1"/>
          </p:cNvSpPr>
          <p:nvPr>
            <p:ph type="dt" sz="half" idx="10"/>
          </p:nvPr>
        </p:nvSpPr>
        <p:spPr/>
        <p:txBody>
          <a:bodyPr/>
          <a:lstStyle/>
          <a:p>
            <a:fld id="{5FD2A11B-D5B5-5942-B3D9-8A402A085FCA}" type="datetimeFigureOut">
              <a:rPr lang="en-US" smtClean="0"/>
              <a:t>6/22/26</a:t>
            </a:fld>
            <a:endParaRPr lang="en-US"/>
          </a:p>
        </p:txBody>
      </p:sp>
      <p:sp>
        <p:nvSpPr>
          <p:cNvPr id="8" name="Footer Placeholder 7">
            <a:extLst>
              <a:ext uri="{FF2B5EF4-FFF2-40B4-BE49-F238E27FC236}">
                <a16:creationId xmlns:a16="http://schemas.microsoft.com/office/drawing/2014/main" id="{8263424C-DBE2-8244-4AF3-D53E7E6A4B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599386-2B40-627D-78D0-AC23097E0B7E}"/>
              </a:ext>
            </a:extLst>
          </p:cNvPr>
          <p:cNvSpPr>
            <a:spLocks noGrp="1"/>
          </p:cNvSpPr>
          <p:nvPr>
            <p:ph type="sldNum" sz="quarter" idx="12"/>
          </p:nvPr>
        </p:nvSpPr>
        <p:spPr/>
        <p:txBody>
          <a:bodyPr/>
          <a:lstStyle/>
          <a:p>
            <a:fld id="{FA95E85C-F48C-2549-8F83-6077857289A5}" type="slidenum">
              <a:rPr lang="en-US" smtClean="0"/>
              <a:t>‹#›</a:t>
            </a:fld>
            <a:endParaRPr lang="en-US"/>
          </a:p>
        </p:txBody>
      </p:sp>
    </p:spTree>
    <p:extLst>
      <p:ext uri="{BB962C8B-B14F-4D97-AF65-F5344CB8AC3E}">
        <p14:creationId xmlns:p14="http://schemas.microsoft.com/office/powerpoint/2010/main" val="1840077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807AA-7EBA-C935-805F-413D59B4DA6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4602A95-87E7-829E-B819-FE5A8539A2C8}"/>
              </a:ext>
            </a:extLst>
          </p:cNvPr>
          <p:cNvSpPr>
            <a:spLocks noGrp="1"/>
          </p:cNvSpPr>
          <p:nvPr>
            <p:ph type="dt" sz="half" idx="10"/>
          </p:nvPr>
        </p:nvSpPr>
        <p:spPr/>
        <p:txBody>
          <a:bodyPr/>
          <a:lstStyle/>
          <a:p>
            <a:fld id="{5FD2A11B-D5B5-5942-B3D9-8A402A085FCA}" type="datetimeFigureOut">
              <a:rPr lang="en-US" smtClean="0"/>
              <a:t>6/22/26</a:t>
            </a:fld>
            <a:endParaRPr lang="en-US"/>
          </a:p>
        </p:txBody>
      </p:sp>
      <p:sp>
        <p:nvSpPr>
          <p:cNvPr id="4" name="Footer Placeholder 3">
            <a:extLst>
              <a:ext uri="{FF2B5EF4-FFF2-40B4-BE49-F238E27FC236}">
                <a16:creationId xmlns:a16="http://schemas.microsoft.com/office/drawing/2014/main" id="{014C8D55-03AB-3FCD-CFC8-3755D677AD8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0ACB34A-E332-30E8-8705-A11FD24C88D0}"/>
              </a:ext>
            </a:extLst>
          </p:cNvPr>
          <p:cNvSpPr>
            <a:spLocks noGrp="1"/>
          </p:cNvSpPr>
          <p:nvPr>
            <p:ph type="sldNum" sz="quarter" idx="12"/>
          </p:nvPr>
        </p:nvSpPr>
        <p:spPr/>
        <p:txBody>
          <a:bodyPr/>
          <a:lstStyle/>
          <a:p>
            <a:fld id="{FA95E85C-F48C-2549-8F83-6077857289A5}" type="slidenum">
              <a:rPr lang="en-US" smtClean="0"/>
              <a:t>‹#›</a:t>
            </a:fld>
            <a:endParaRPr lang="en-US"/>
          </a:p>
        </p:txBody>
      </p:sp>
    </p:spTree>
    <p:extLst>
      <p:ext uri="{BB962C8B-B14F-4D97-AF65-F5344CB8AC3E}">
        <p14:creationId xmlns:p14="http://schemas.microsoft.com/office/powerpoint/2010/main" val="4128402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FE7867-4447-4E83-0DD6-FD82FC798EF3}"/>
              </a:ext>
            </a:extLst>
          </p:cNvPr>
          <p:cNvSpPr>
            <a:spLocks noGrp="1"/>
          </p:cNvSpPr>
          <p:nvPr>
            <p:ph type="dt" sz="half" idx="10"/>
          </p:nvPr>
        </p:nvSpPr>
        <p:spPr/>
        <p:txBody>
          <a:bodyPr/>
          <a:lstStyle/>
          <a:p>
            <a:fld id="{5FD2A11B-D5B5-5942-B3D9-8A402A085FCA}" type="datetimeFigureOut">
              <a:rPr lang="en-US" smtClean="0"/>
              <a:t>6/22/26</a:t>
            </a:fld>
            <a:endParaRPr lang="en-US"/>
          </a:p>
        </p:txBody>
      </p:sp>
      <p:sp>
        <p:nvSpPr>
          <p:cNvPr id="3" name="Footer Placeholder 2">
            <a:extLst>
              <a:ext uri="{FF2B5EF4-FFF2-40B4-BE49-F238E27FC236}">
                <a16:creationId xmlns:a16="http://schemas.microsoft.com/office/drawing/2014/main" id="{0AE9F87C-53BF-E0F6-CD7E-EF37FC0A103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F86195A-6148-7E4C-FB4A-86F2C3714233}"/>
              </a:ext>
            </a:extLst>
          </p:cNvPr>
          <p:cNvSpPr>
            <a:spLocks noGrp="1"/>
          </p:cNvSpPr>
          <p:nvPr>
            <p:ph type="sldNum" sz="quarter" idx="12"/>
          </p:nvPr>
        </p:nvSpPr>
        <p:spPr/>
        <p:txBody>
          <a:bodyPr/>
          <a:lstStyle/>
          <a:p>
            <a:fld id="{FA95E85C-F48C-2549-8F83-6077857289A5}" type="slidenum">
              <a:rPr lang="en-US" smtClean="0"/>
              <a:t>‹#›</a:t>
            </a:fld>
            <a:endParaRPr lang="en-US"/>
          </a:p>
        </p:txBody>
      </p:sp>
    </p:spTree>
    <p:extLst>
      <p:ext uri="{BB962C8B-B14F-4D97-AF65-F5344CB8AC3E}">
        <p14:creationId xmlns:p14="http://schemas.microsoft.com/office/powerpoint/2010/main" val="3462034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BFE8D-E95E-47B2-B755-E943FFAFBD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7B22DCA-D650-687D-B14D-6B4C89E4AF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B45FE26-6625-72F0-178C-84EFDC884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424A496-DBFD-7437-13F8-39299DCAFAB4}"/>
              </a:ext>
            </a:extLst>
          </p:cNvPr>
          <p:cNvSpPr>
            <a:spLocks noGrp="1"/>
          </p:cNvSpPr>
          <p:nvPr>
            <p:ph type="dt" sz="half" idx="10"/>
          </p:nvPr>
        </p:nvSpPr>
        <p:spPr/>
        <p:txBody>
          <a:bodyPr/>
          <a:lstStyle/>
          <a:p>
            <a:fld id="{5FD2A11B-D5B5-5942-B3D9-8A402A085FCA}" type="datetimeFigureOut">
              <a:rPr lang="en-US" smtClean="0"/>
              <a:t>6/22/26</a:t>
            </a:fld>
            <a:endParaRPr lang="en-US"/>
          </a:p>
        </p:txBody>
      </p:sp>
      <p:sp>
        <p:nvSpPr>
          <p:cNvPr id="6" name="Footer Placeholder 5">
            <a:extLst>
              <a:ext uri="{FF2B5EF4-FFF2-40B4-BE49-F238E27FC236}">
                <a16:creationId xmlns:a16="http://schemas.microsoft.com/office/drawing/2014/main" id="{BD9B5B3D-683F-6C11-1903-4D769602A6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551698-91F4-A3E0-9CB1-69DE4B887DF6}"/>
              </a:ext>
            </a:extLst>
          </p:cNvPr>
          <p:cNvSpPr>
            <a:spLocks noGrp="1"/>
          </p:cNvSpPr>
          <p:nvPr>
            <p:ph type="sldNum" sz="quarter" idx="12"/>
          </p:nvPr>
        </p:nvSpPr>
        <p:spPr/>
        <p:txBody>
          <a:bodyPr/>
          <a:lstStyle/>
          <a:p>
            <a:fld id="{FA95E85C-F48C-2549-8F83-6077857289A5}" type="slidenum">
              <a:rPr lang="en-US" smtClean="0"/>
              <a:t>‹#›</a:t>
            </a:fld>
            <a:endParaRPr lang="en-US"/>
          </a:p>
        </p:txBody>
      </p:sp>
    </p:spTree>
    <p:extLst>
      <p:ext uri="{BB962C8B-B14F-4D97-AF65-F5344CB8AC3E}">
        <p14:creationId xmlns:p14="http://schemas.microsoft.com/office/powerpoint/2010/main" val="2139546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D660D-1C03-3ABD-C9F1-31F7E0808C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FF10DB3-97D4-90E0-C529-EE5D3848B4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5CA4853-B435-C4DC-FA78-BAC8351A19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C519394-51AF-0056-1A80-D323E3D99FD1}"/>
              </a:ext>
            </a:extLst>
          </p:cNvPr>
          <p:cNvSpPr>
            <a:spLocks noGrp="1"/>
          </p:cNvSpPr>
          <p:nvPr>
            <p:ph type="dt" sz="half" idx="10"/>
          </p:nvPr>
        </p:nvSpPr>
        <p:spPr/>
        <p:txBody>
          <a:bodyPr/>
          <a:lstStyle/>
          <a:p>
            <a:fld id="{5FD2A11B-D5B5-5942-B3D9-8A402A085FCA}" type="datetimeFigureOut">
              <a:rPr lang="en-US" smtClean="0"/>
              <a:t>6/22/26</a:t>
            </a:fld>
            <a:endParaRPr lang="en-US"/>
          </a:p>
        </p:txBody>
      </p:sp>
      <p:sp>
        <p:nvSpPr>
          <p:cNvPr id="6" name="Footer Placeholder 5">
            <a:extLst>
              <a:ext uri="{FF2B5EF4-FFF2-40B4-BE49-F238E27FC236}">
                <a16:creationId xmlns:a16="http://schemas.microsoft.com/office/drawing/2014/main" id="{23739691-1E16-A0C7-553A-9A5CD5AE9D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0043E8-A3E8-6C64-D8E5-1560D5D56A2C}"/>
              </a:ext>
            </a:extLst>
          </p:cNvPr>
          <p:cNvSpPr>
            <a:spLocks noGrp="1"/>
          </p:cNvSpPr>
          <p:nvPr>
            <p:ph type="sldNum" sz="quarter" idx="12"/>
          </p:nvPr>
        </p:nvSpPr>
        <p:spPr/>
        <p:txBody>
          <a:bodyPr/>
          <a:lstStyle/>
          <a:p>
            <a:fld id="{FA95E85C-F48C-2549-8F83-6077857289A5}" type="slidenum">
              <a:rPr lang="en-US" smtClean="0"/>
              <a:t>‹#›</a:t>
            </a:fld>
            <a:endParaRPr lang="en-US"/>
          </a:p>
        </p:txBody>
      </p:sp>
    </p:spTree>
    <p:extLst>
      <p:ext uri="{BB962C8B-B14F-4D97-AF65-F5344CB8AC3E}">
        <p14:creationId xmlns:p14="http://schemas.microsoft.com/office/powerpoint/2010/main" val="888643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DD7AB-CE5E-BCD1-5B83-7D99E2649E4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E15468-9310-F6A6-788A-D377D27C58B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B29F7C-0E22-C579-49AE-FEDA465B04B3}"/>
              </a:ext>
            </a:extLst>
          </p:cNvPr>
          <p:cNvSpPr>
            <a:spLocks noGrp="1"/>
          </p:cNvSpPr>
          <p:nvPr>
            <p:ph type="dt" sz="half" idx="10"/>
          </p:nvPr>
        </p:nvSpPr>
        <p:spPr/>
        <p:txBody>
          <a:bodyPr/>
          <a:lstStyle/>
          <a:p>
            <a:fld id="{5FD2A11B-D5B5-5942-B3D9-8A402A085FCA}" type="datetimeFigureOut">
              <a:rPr lang="en-US" smtClean="0"/>
              <a:t>6/22/26</a:t>
            </a:fld>
            <a:endParaRPr lang="en-US"/>
          </a:p>
        </p:txBody>
      </p:sp>
      <p:sp>
        <p:nvSpPr>
          <p:cNvPr id="5" name="Footer Placeholder 4">
            <a:extLst>
              <a:ext uri="{FF2B5EF4-FFF2-40B4-BE49-F238E27FC236}">
                <a16:creationId xmlns:a16="http://schemas.microsoft.com/office/drawing/2014/main" id="{3EE82BCD-1985-42E2-45DF-F63FF281A2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B0386B-57E0-4F00-BFF6-94C05EE085CD}"/>
              </a:ext>
            </a:extLst>
          </p:cNvPr>
          <p:cNvSpPr>
            <a:spLocks noGrp="1"/>
          </p:cNvSpPr>
          <p:nvPr>
            <p:ph type="sldNum" sz="quarter" idx="12"/>
          </p:nvPr>
        </p:nvSpPr>
        <p:spPr/>
        <p:txBody>
          <a:bodyPr/>
          <a:lstStyle/>
          <a:p>
            <a:fld id="{FA95E85C-F48C-2549-8F83-6077857289A5}" type="slidenum">
              <a:rPr lang="en-US" smtClean="0"/>
              <a:t>‹#›</a:t>
            </a:fld>
            <a:endParaRPr lang="en-US"/>
          </a:p>
        </p:txBody>
      </p:sp>
    </p:spTree>
    <p:extLst>
      <p:ext uri="{BB962C8B-B14F-4D97-AF65-F5344CB8AC3E}">
        <p14:creationId xmlns:p14="http://schemas.microsoft.com/office/powerpoint/2010/main" val="1583614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7B2D75-34B2-7056-AB55-A05A149C297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1CAD9A-4350-6AE4-26E3-5730B1E0768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AF9EBF-3AE6-E76B-4847-69E06894896E}"/>
              </a:ext>
            </a:extLst>
          </p:cNvPr>
          <p:cNvSpPr>
            <a:spLocks noGrp="1"/>
          </p:cNvSpPr>
          <p:nvPr>
            <p:ph type="dt" sz="half" idx="10"/>
          </p:nvPr>
        </p:nvSpPr>
        <p:spPr/>
        <p:txBody>
          <a:bodyPr/>
          <a:lstStyle/>
          <a:p>
            <a:fld id="{5FD2A11B-D5B5-5942-B3D9-8A402A085FCA}" type="datetimeFigureOut">
              <a:rPr lang="en-US" smtClean="0"/>
              <a:t>6/22/26</a:t>
            </a:fld>
            <a:endParaRPr lang="en-US"/>
          </a:p>
        </p:txBody>
      </p:sp>
      <p:sp>
        <p:nvSpPr>
          <p:cNvPr id="5" name="Footer Placeholder 4">
            <a:extLst>
              <a:ext uri="{FF2B5EF4-FFF2-40B4-BE49-F238E27FC236}">
                <a16:creationId xmlns:a16="http://schemas.microsoft.com/office/drawing/2014/main" id="{07EFFFF7-77AD-1245-AE0C-FC92E6DE27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766D07-6F15-E466-CA31-38B2B8D9751D}"/>
              </a:ext>
            </a:extLst>
          </p:cNvPr>
          <p:cNvSpPr>
            <a:spLocks noGrp="1"/>
          </p:cNvSpPr>
          <p:nvPr>
            <p:ph type="sldNum" sz="quarter" idx="12"/>
          </p:nvPr>
        </p:nvSpPr>
        <p:spPr/>
        <p:txBody>
          <a:bodyPr/>
          <a:lstStyle/>
          <a:p>
            <a:fld id="{FA95E85C-F48C-2549-8F83-6077857289A5}" type="slidenum">
              <a:rPr lang="en-US" smtClean="0"/>
              <a:t>‹#›</a:t>
            </a:fld>
            <a:endParaRPr lang="en-US"/>
          </a:p>
        </p:txBody>
      </p:sp>
    </p:spTree>
    <p:extLst>
      <p:ext uri="{BB962C8B-B14F-4D97-AF65-F5344CB8AC3E}">
        <p14:creationId xmlns:p14="http://schemas.microsoft.com/office/powerpoint/2010/main" val="2079191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12191-E0C4-0873-E497-789B7CB031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10F0F0F-208E-20F4-BF12-CC446A8E31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544CC9-99B5-D5B4-4948-176100715A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D2A11B-D5B5-5942-B3D9-8A402A085FCA}" type="datetimeFigureOut">
              <a:rPr lang="en-US" smtClean="0"/>
              <a:t>6/22/26</a:t>
            </a:fld>
            <a:endParaRPr lang="en-US"/>
          </a:p>
        </p:txBody>
      </p:sp>
      <p:sp>
        <p:nvSpPr>
          <p:cNvPr id="5" name="Footer Placeholder 4">
            <a:extLst>
              <a:ext uri="{FF2B5EF4-FFF2-40B4-BE49-F238E27FC236}">
                <a16:creationId xmlns:a16="http://schemas.microsoft.com/office/drawing/2014/main" id="{643BDA27-F248-E75C-453A-EB86509064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D35DC64-307D-DEAD-47C3-43EC7D80E6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A95E85C-F48C-2549-8F83-6077857289A5}" type="slidenum">
              <a:rPr lang="en-US" smtClean="0"/>
              <a:t>‹#›</a:t>
            </a:fld>
            <a:endParaRPr lang="en-US"/>
          </a:p>
        </p:txBody>
      </p:sp>
    </p:spTree>
    <p:extLst>
      <p:ext uri="{BB962C8B-B14F-4D97-AF65-F5344CB8AC3E}">
        <p14:creationId xmlns:p14="http://schemas.microsoft.com/office/powerpoint/2010/main" val="9279098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EF394-93EF-E24F-FB52-9EF0DDF80246}"/>
              </a:ext>
            </a:extLst>
          </p:cNvPr>
          <p:cNvSpPr>
            <a:spLocks noGrp="1"/>
          </p:cNvSpPr>
          <p:nvPr>
            <p:ph type="title"/>
          </p:nvPr>
        </p:nvSpPr>
        <p:spPr>
          <a:xfrm>
            <a:off x="645064" y="525982"/>
            <a:ext cx="4282983" cy="1200361"/>
          </a:xfrm>
        </p:spPr>
        <p:txBody>
          <a:bodyPr anchor="b">
            <a:normAutofit/>
          </a:bodyPr>
          <a:lstStyle/>
          <a:p>
            <a:r>
              <a:rPr lang="en-GB" sz="2000" b="0" i="0">
                <a:effectLst/>
                <a:latin typeface="Geist"/>
              </a:rPr>
              <a:t>The Importance of Communication in Health and Social Care Practice.</a:t>
            </a:r>
            <a:br>
              <a:rPr lang="en-GB" sz="2000"/>
            </a:br>
            <a:endParaRPr lang="en-US" sz="2000"/>
          </a:p>
        </p:txBody>
      </p:sp>
      <p:sp>
        <p:nvSpPr>
          <p:cNvPr id="27" name="Rectangle 2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9AE750-8224-AB41-58D6-0C8FCDA68542}"/>
              </a:ext>
            </a:extLst>
          </p:cNvPr>
          <p:cNvSpPr>
            <a:spLocks noGrp="1"/>
          </p:cNvSpPr>
          <p:nvPr>
            <p:ph idx="1"/>
          </p:nvPr>
        </p:nvSpPr>
        <p:spPr>
          <a:xfrm>
            <a:off x="645066" y="2031101"/>
            <a:ext cx="4282984" cy="3511943"/>
          </a:xfrm>
        </p:spPr>
        <p:txBody>
          <a:bodyPr anchor="ctr">
            <a:normAutofit/>
          </a:bodyPr>
          <a:lstStyle/>
          <a:p>
            <a:r>
              <a:rPr lang="en-GB" sz="1800" b="0" i="0">
                <a:effectLst/>
                <a:latin typeface="Geist"/>
              </a:rPr>
              <a:t>Today I would like to talk about an important skill for health and social care workers  communication. I will discuss the importance of effective communication, how it affects service users and professionals and give an example of how this will be used in practice in a real health care context.</a:t>
            </a:r>
            <a:endParaRPr lang="en-US" sz="1800"/>
          </a:p>
        </p:txBody>
      </p:sp>
      <p:sp>
        <p:nvSpPr>
          <p:cNvPr id="29" name="Rectangle 2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B5FE830-2B4B-6311-0FF5-E2F80A5B37E4}"/>
              </a:ext>
            </a:extLst>
          </p:cNvPr>
          <p:cNvPicPr>
            <a:picLocks noChangeAspect="1"/>
          </p:cNvPicPr>
          <p:nvPr/>
        </p:nvPicPr>
        <p:blipFill>
          <a:blip r:embed="rId2"/>
          <a:stretch>
            <a:fillRect/>
          </a:stretch>
        </p:blipFill>
        <p:spPr>
          <a:xfrm>
            <a:off x="5987738" y="1729685"/>
            <a:ext cx="5628018" cy="3165760"/>
          </a:xfrm>
          <a:prstGeom prst="rect">
            <a:avLst/>
          </a:prstGeom>
        </p:spPr>
      </p:pic>
      <p:sp>
        <p:nvSpPr>
          <p:cNvPr id="7" name="TextBox 6">
            <a:extLst>
              <a:ext uri="{FF2B5EF4-FFF2-40B4-BE49-F238E27FC236}">
                <a16:creationId xmlns:a16="http://schemas.microsoft.com/office/drawing/2014/main" id="{3BC57B6B-C079-DF97-2608-BB59505D750C}"/>
              </a:ext>
            </a:extLst>
          </p:cNvPr>
          <p:cNvSpPr txBox="1"/>
          <p:nvPr/>
        </p:nvSpPr>
        <p:spPr>
          <a:xfrm>
            <a:off x="5184736" y="2519303"/>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485714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45B5C5-3D38-503B-22A6-3C05315E1793}"/>
              </a:ext>
            </a:extLst>
          </p:cNvPr>
          <p:cNvSpPr>
            <a:spLocks noGrp="1"/>
          </p:cNvSpPr>
          <p:nvPr>
            <p:ph type="title"/>
          </p:nvPr>
        </p:nvSpPr>
        <p:spPr>
          <a:xfrm>
            <a:off x="804672" y="802955"/>
            <a:ext cx="4766330" cy="1454051"/>
          </a:xfrm>
        </p:spPr>
        <p:txBody>
          <a:bodyPr>
            <a:normAutofit/>
          </a:bodyPr>
          <a:lstStyle/>
          <a:p>
            <a:endParaRPr lang="en-US" sz="3600">
              <a:solidFill>
                <a:schemeClr val="tx2"/>
              </a:solidFill>
            </a:endParaRPr>
          </a:p>
        </p:txBody>
      </p:sp>
      <p:sp>
        <p:nvSpPr>
          <p:cNvPr id="3" name="Content Placeholder 2">
            <a:extLst>
              <a:ext uri="{FF2B5EF4-FFF2-40B4-BE49-F238E27FC236}">
                <a16:creationId xmlns:a16="http://schemas.microsoft.com/office/drawing/2014/main" id="{D6517CA8-238C-91D5-A5FA-B1A0AC32A04C}"/>
              </a:ext>
            </a:extLst>
          </p:cNvPr>
          <p:cNvSpPr>
            <a:spLocks noGrp="1"/>
          </p:cNvSpPr>
          <p:nvPr>
            <p:ph idx="1"/>
          </p:nvPr>
        </p:nvSpPr>
        <p:spPr>
          <a:xfrm>
            <a:off x="804672" y="2421683"/>
            <a:ext cx="4765949" cy="3353476"/>
          </a:xfrm>
        </p:spPr>
        <p:txBody>
          <a:bodyPr anchor="t">
            <a:normAutofit/>
          </a:bodyPr>
          <a:lstStyle/>
          <a:p>
            <a:r>
              <a:rPr lang="en-GB" sz="1000" b="0" i="0">
                <a:solidFill>
                  <a:schemeClr val="tx2"/>
                </a:solidFill>
                <a:effectLst/>
                <a:latin typeface="Geist"/>
              </a:rPr>
              <a:t>What is Communication?</a:t>
            </a:r>
          </a:p>
          <a:p>
            <a:r>
              <a:rPr lang="en-GB" sz="1000" b="0" i="0">
                <a:solidFill>
                  <a:schemeClr val="tx2"/>
                </a:solidFill>
                <a:effectLst/>
                <a:latin typeface="Geist"/>
              </a:rPr>
              <a:t> Definition Communication is the way that people share information, ideas, thoughts and feelings with each other by using verbal, non-verbal, written and electronic methods. </a:t>
            </a:r>
          </a:p>
          <a:p>
            <a:r>
              <a:rPr lang="en-GB" sz="1000" b="0" i="0">
                <a:solidFill>
                  <a:schemeClr val="tx2"/>
                </a:solidFill>
                <a:effectLst/>
                <a:latin typeface="Geist"/>
              </a:rPr>
              <a:t>Types of Communication:</a:t>
            </a:r>
          </a:p>
          <a:p>
            <a:r>
              <a:rPr lang="en-GB" sz="1000" b="0" i="0">
                <a:solidFill>
                  <a:schemeClr val="tx2"/>
                </a:solidFill>
                <a:effectLst/>
                <a:latin typeface="Geist"/>
              </a:rPr>
              <a:t> Verbal communication.</a:t>
            </a:r>
          </a:p>
          <a:p>
            <a:r>
              <a:rPr lang="en-GB" sz="1000" b="0" i="0">
                <a:solidFill>
                  <a:schemeClr val="tx2"/>
                </a:solidFill>
                <a:effectLst/>
                <a:latin typeface="Geist"/>
              </a:rPr>
              <a:t>Non-verbal communication.</a:t>
            </a:r>
          </a:p>
          <a:p>
            <a:r>
              <a:rPr lang="en-GB" sz="1000" b="0" i="0">
                <a:solidFill>
                  <a:schemeClr val="tx2"/>
                </a:solidFill>
                <a:effectLst/>
                <a:latin typeface="Geist"/>
              </a:rPr>
              <a:t> Written communication.</a:t>
            </a:r>
          </a:p>
          <a:p>
            <a:r>
              <a:rPr lang="en-GB" sz="1000" b="0" i="0">
                <a:solidFill>
                  <a:schemeClr val="tx2"/>
                </a:solidFill>
                <a:effectLst/>
                <a:latin typeface="Geist"/>
              </a:rPr>
              <a:t> Active listening.</a:t>
            </a:r>
          </a:p>
          <a:p>
            <a:r>
              <a:rPr lang="en-GB" sz="1000" b="0" i="0">
                <a:solidFill>
                  <a:schemeClr val="tx2"/>
                </a:solidFill>
                <a:effectLst/>
                <a:latin typeface="Geist"/>
              </a:rPr>
              <a:t>Digital communication.</a:t>
            </a:r>
          </a:p>
          <a:p>
            <a:r>
              <a:rPr lang="en-GB" sz="1000">
                <a:solidFill>
                  <a:schemeClr val="tx2"/>
                </a:solidFill>
                <a:latin typeface="Geist"/>
              </a:rPr>
              <a:t>Communication </a:t>
            </a:r>
            <a:r>
              <a:rPr lang="en-GB" sz="1000" b="0" i="0">
                <a:solidFill>
                  <a:schemeClr val="tx2"/>
                </a:solidFill>
                <a:effectLst/>
                <a:latin typeface="Geist"/>
              </a:rPr>
              <a:t>is more than talking to people. It involves understanding and being understood. Comprehend and apply different types of communication which are used by health and social care practitioners on a regular basis to deliver safe, compassionate and effective care. Active listening is very relevant, as it enables professionals to grasp the perspectives of patients.</a:t>
            </a:r>
            <a:endParaRPr lang="en-US" sz="1000">
              <a:solidFill>
                <a:schemeClr val="tx2"/>
              </a:solidFill>
            </a:endParaRPr>
          </a:p>
        </p:txBody>
      </p:sp>
      <p:grpSp>
        <p:nvGrpSpPr>
          <p:cNvPr id="56" name="Group 5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57" name="Freeform: Shape 56">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7" name="Picture 16">
            <a:extLst>
              <a:ext uri="{FF2B5EF4-FFF2-40B4-BE49-F238E27FC236}">
                <a16:creationId xmlns:a16="http://schemas.microsoft.com/office/drawing/2014/main" id="{4609F0FE-6FAD-7C9A-55DC-74F88181D0E1}"/>
              </a:ext>
            </a:extLst>
          </p:cNvPr>
          <p:cNvPicPr>
            <a:picLocks noChangeAspect="1"/>
          </p:cNvPicPr>
          <p:nvPr/>
        </p:nvPicPr>
        <p:blipFill>
          <a:blip r:embed="rId2"/>
          <a:stretch>
            <a:fillRect/>
          </a:stretch>
        </p:blipFill>
        <p:spPr>
          <a:xfrm>
            <a:off x="7708392" y="2579065"/>
            <a:ext cx="4142232" cy="2623413"/>
          </a:xfrm>
          <a:prstGeom prst="rect">
            <a:avLst/>
          </a:prstGeom>
        </p:spPr>
      </p:pic>
    </p:spTree>
    <p:extLst>
      <p:ext uri="{BB962C8B-B14F-4D97-AF65-F5344CB8AC3E}">
        <p14:creationId xmlns:p14="http://schemas.microsoft.com/office/powerpoint/2010/main" val="375403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0F9C26-0E87-E845-9D81-2DE7EE139289}"/>
              </a:ext>
            </a:extLst>
          </p:cNvPr>
          <p:cNvSpPr>
            <a:spLocks noGrp="1"/>
          </p:cNvSpPr>
          <p:nvPr>
            <p:ph type="title"/>
          </p:nvPr>
        </p:nvSpPr>
        <p:spPr>
          <a:xfrm>
            <a:off x="5297762" y="329184"/>
            <a:ext cx="6251110" cy="1783080"/>
          </a:xfrm>
        </p:spPr>
        <p:txBody>
          <a:bodyPr anchor="b">
            <a:normAutofit/>
          </a:bodyPr>
          <a:lstStyle/>
          <a:p>
            <a:r>
              <a:rPr lang="en-GB" sz="3800" b="0" i="0">
                <a:effectLst/>
                <a:latin typeface="Geist"/>
              </a:rPr>
              <a:t>                     </a:t>
            </a:r>
            <a:r>
              <a:rPr lang="en-GB" sz="3800">
                <a:latin typeface="Geist"/>
              </a:rPr>
              <a:t>                           </a:t>
            </a:r>
            <a:r>
              <a:rPr lang="en-GB" sz="3800" b="0" i="0">
                <a:effectLst/>
                <a:latin typeface="Geist"/>
              </a:rPr>
              <a:t>Why is Communication so important? </a:t>
            </a:r>
            <a:endParaRPr lang="en-US" sz="3800"/>
          </a:p>
        </p:txBody>
      </p:sp>
      <p:pic>
        <p:nvPicPr>
          <p:cNvPr id="6" name="Picture 5">
            <a:extLst>
              <a:ext uri="{FF2B5EF4-FFF2-40B4-BE49-F238E27FC236}">
                <a16:creationId xmlns:a16="http://schemas.microsoft.com/office/drawing/2014/main" id="{ECFA7C56-6532-3E39-AD85-A1120F3B10EA}"/>
              </a:ext>
            </a:extLst>
          </p:cNvPr>
          <p:cNvPicPr>
            <a:picLocks noChangeAspect="1"/>
          </p:cNvPicPr>
          <p:nvPr/>
        </p:nvPicPr>
        <p:blipFill>
          <a:blip r:embed="rId2"/>
          <a:srcRect t="36606"/>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1809DA-F295-7349-7241-869A83B60D5C}"/>
              </a:ext>
            </a:extLst>
          </p:cNvPr>
          <p:cNvSpPr>
            <a:spLocks noGrp="1"/>
          </p:cNvSpPr>
          <p:nvPr>
            <p:ph idx="1"/>
          </p:nvPr>
        </p:nvSpPr>
        <p:spPr>
          <a:xfrm>
            <a:off x="5297762" y="2706624"/>
            <a:ext cx="6251110" cy="3483864"/>
          </a:xfrm>
        </p:spPr>
        <p:txBody>
          <a:bodyPr>
            <a:normAutofit/>
          </a:bodyPr>
          <a:lstStyle/>
          <a:p>
            <a:r>
              <a:rPr lang="en-GB" sz="1500" b="0" i="0">
                <a:effectLst/>
                <a:latin typeface="Geist"/>
              </a:rPr>
              <a:t>Communication is important to achieve the following: </a:t>
            </a:r>
          </a:p>
          <a:p>
            <a:r>
              <a:rPr lang="en-GB" sz="1500" b="0" i="0">
                <a:effectLst/>
                <a:latin typeface="Geist"/>
              </a:rPr>
              <a:t>Build trust and therapeutic relationships.</a:t>
            </a:r>
          </a:p>
          <a:p>
            <a:r>
              <a:rPr lang="en-GB" sz="1500" b="0" i="0">
                <a:effectLst/>
                <a:latin typeface="Geist"/>
              </a:rPr>
              <a:t>Promote person-centred care. </a:t>
            </a:r>
          </a:p>
          <a:p>
            <a:r>
              <a:rPr lang="en-GB" sz="1500" b="0" i="0">
                <a:effectLst/>
                <a:latin typeface="Geist"/>
              </a:rPr>
              <a:t>Enhance inter professional collaboration.</a:t>
            </a:r>
          </a:p>
          <a:p>
            <a:r>
              <a:rPr lang="en-GB" sz="1500" b="0" i="0">
                <a:effectLst/>
                <a:latin typeface="Geist"/>
              </a:rPr>
              <a:t>Minimise miscommunications and mistakes. </a:t>
            </a:r>
          </a:p>
          <a:p>
            <a:r>
              <a:rPr lang="en-GB" sz="1500" b="0" i="0">
                <a:effectLst/>
                <a:latin typeface="Geist"/>
              </a:rPr>
              <a:t>Support informed decision-making. </a:t>
            </a:r>
          </a:p>
          <a:p>
            <a:r>
              <a:rPr lang="en-GB" sz="1500" b="0" i="0">
                <a:effectLst/>
                <a:latin typeface="Geist"/>
              </a:rPr>
              <a:t>Improve patient safety and well-being.</a:t>
            </a:r>
          </a:p>
          <a:p>
            <a:r>
              <a:rPr lang="en-GB" sz="1500" b="0" i="0">
                <a:effectLst/>
                <a:latin typeface="Geist"/>
              </a:rPr>
              <a:t>Communication is essential to good nursing. Building trust with healthcare professionals increases the likelihood of patients discussing important information. Moreover, effective multidisciplinary teamwork relies on good communication, preventing mistakes and bettering patients outcomes. </a:t>
            </a:r>
            <a:endParaRPr lang="en-US" sz="1500"/>
          </a:p>
        </p:txBody>
      </p:sp>
    </p:spTree>
    <p:extLst>
      <p:ext uri="{BB962C8B-B14F-4D97-AF65-F5344CB8AC3E}">
        <p14:creationId xmlns:p14="http://schemas.microsoft.com/office/powerpoint/2010/main" val="3417286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DDF437-5734-5A03-56C9-BA18A4E33616}"/>
              </a:ext>
            </a:extLst>
          </p:cNvPr>
          <p:cNvSpPr>
            <a:spLocks noGrp="1"/>
          </p:cNvSpPr>
          <p:nvPr>
            <p:ph type="title"/>
          </p:nvPr>
        </p:nvSpPr>
        <p:spPr>
          <a:xfrm>
            <a:off x="838201" y="365125"/>
            <a:ext cx="5251316" cy="1807305"/>
          </a:xfrm>
        </p:spPr>
        <p:txBody>
          <a:bodyPr>
            <a:normAutofit/>
          </a:bodyPr>
          <a:lstStyle/>
          <a:p>
            <a:r>
              <a:rPr lang="en-GB" b="0" i="0">
                <a:effectLst/>
                <a:latin typeface="Geist"/>
              </a:rPr>
              <a:t>Communication in Professional Practice</a:t>
            </a:r>
            <a:endParaRPr lang="en-US" dirty="0"/>
          </a:p>
        </p:txBody>
      </p:sp>
      <p:sp>
        <p:nvSpPr>
          <p:cNvPr id="3" name="Content Placeholder 2">
            <a:extLst>
              <a:ext uri="{FF2B5EF4-FFF2-40B4-BE49-F238E27FC236}">
                <a16:creationId xmlns:a16="http://schemas.microsoft.com/office/drawing/2014/main" id="{9A66B44B-0B54-7F98-43C9-538CF2FA9B67}"/>
              </a:ext>
            </a:extLst>
          </p:cNvPr>
          <p:cNvSpPr>
            <a:spLocks noGrp="1"/>
          </p:cNvSpPr>
          <p:nvPr>
            <p:ph idx="1"/>
          </p:nvPr>
        </p:nvSpPr>
        <p:spPr>
          <a:xfrm>
            <a:off x="838200" y="2333297"/>
            <a:ext cx="4619621" cy="3843666"/>
          </a:xfrm>
        </p:spPr>
        <p:txBody>
          <a:bodyPr>
            <a:normAutofit/>
          </a:bodyPr>
          <a:lstStyle/>
          <a:p>
            <a:r>
              <a:rPr lang="en-GB" sz="1100">
                <a:latin typeface="Geist"/>
              </a:rPr>
              <a:t>The key roles played </a:t>
            </a:r>
            <a:r>
              <a:rPr lang="en-GB" sz="1100" b="0" i="0">
                <a:effectLst/>
                <a:latin typeface="Geist"/>
              </a:rPr>
              <a:t>by Health and Social Care workers in the community. Health and Social Care workers communicate with: </a:t>
            </a:r>
          </a:p>
          <a:p>
            <a:r>
              <a:rPr lang="en-GB" sz="1100" b="0" i="0">
                <a:effectLst/>
                <a:latin typeface="Geist"/>
              </a:rPr>
              <a:t>Patients/Service users.</a:t>
            </a:r>
          </a:p>
          <a:p>
            <a:r>
              <a:rPr lang="en-GB" sz="1100" b="0" i="0">
                <a:effectLst/>
                <a:latin typeface="Geist"/>
              </a:rPr>
              <a:t> Families and carers.</a:t>
            </a:r>
          </a:p>
          <a:p>
            <a:r>
              <a:rPr lang="en-GB" sz="1100" b="0" i="0">
                <a:effectLst/>
                <a:latin typeface="Geist"/>
              </a:rPr>
              <a:t> Nurses and doctors.</a:t>
            </a:r>
          </a:p>
          <a:p>
            <a:r>
              <a:rPr lang="en-GB" sz="1100" b="0" i="0">
                <a:effectLst/>
                <a:latin typeface="Geist"/>
              </a:rPr>
              <a:t>Social workers. </a:t>
            </a:r>
          </a:p>
          <a:p>
            <a:r>
              <a:rPr lang="en-GB" sz="1100" b="0" i="0">
                <a:effectLst/>
                <a:latin typeface="Geist"/>
              </a:rPr>
              <a:t>Allied health professionals. </a:t>
            </a:r>
          </a:p>
          <a:p>
            <a:r>
              <a:rPr lang="en-GB" sz="1100" b="0" i="0">
                <a:effectLst/>
                <a:latin typeface="Geist"/>
              </a:rPr>
              <a:t>External agencies. </a:t>
            </a:r>
          </a:p>
          <a:p>
            <a:r>
              <a:rPr lang="en-GB" sz="1100">
                <a:latin typeface="Geist"/>
              </a:rPr>
              <a:t> </a:t>
            </a:r>
            <a:r>
              <a:rPr lang="en-GB" sz="1100" b="0" i="0">
                <a:effectLst/>
                <a:latin typeface="Geist"/>
              </a:rPr>
              <a:t>Professional standards </a:t>
            </a:r>
          </a:p>
          <a:p>
            <a:r>
              <a:rPr lang="en-GB" sz="1100" b="0" i="0">
                <a:effectLst/>
                <a:latin typeface="Geist"/>
              </a:rPr>
              <a:t>Communication is needed by professional bodies in order to uphold high standards of care. </a:t>
            </a:r>
          </a:p>
          <a:p>
            <a:r>
              <a:rPr lang="en-GB" sz="1100">
                <a:latin typeface="Geist"/>
              </a:rPr>
              <a:t> </a:t>
            </a:r>
            <a:r>
              <a:rPr lang="en-GB" sz="1100" b="0" i="0">
                <a:effectLst/>
                <a:latin typeface="Geist"/>
              </a:rPr>
              <a:t>Professionals need to adjust their own communication style to suit the people they are communicating with. For instance, they can provide medical information in layman's terms to patients, and more technical terms to their colleagues. This allows information to be shared accurately and appropriately.</a:t>
            </a:r>
            <a:endParaRPr lang="en-US" sz="1100"/>
          </a:p>
        </p:txBody>
      </p:sp>
      <p:pic>
        <p:nvPicPr>
          <p:cNvPr id="6" name="Picture 5">
            <a:extLst>
              <a:ext uri="{FF2B5EF4-FFF2-40B4-BE49-F238E27FC236}">
                <a16:creationId xmlns:a16="http://schemas.microsoft.com/office/drawing/2014/main" id="{848C565F-CCC0-FA08-EA22-A9D1577A385A}"/>
              </a:ext>
            </a:extLst>
          </p:cNvPr>
          <p:cNvPicPr>
            <a:picLocks noChangeAspect="1"/>
          </p:cNvPicPr>
          <p:nvPr/>
        </p:nvPicPr>
        <p:blipFill>
          <a:blip r:embed="rId2"/>
          <a:srcRect l="16880" r="10304" b="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127745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BA2DC7-D782-C678-AA3E-20C5C3111AE0}"/>
              </a:ext>
            </a:extLst>
          </p:cNvPr>
          <p:cNvSpPr>
            <a:spLocks noGrp="1"/>
          </p:cNvSpPr>
          <p:nvPr>
            <p:ph type="title"/>
          </p:nvPr>
        </p:nvSpPr>
        <p:spPr>
          <a:xfrm>
            <a:off x="589560" y="856180"/>
            <a:ext cx="4560584" cy="1128068"/>
          </a:xfrm>
        </p:spPr>
        <p:txBody>
          <a:bodyPr anchor="ctr">
            <a:normAutofit/>
          </a:bodyPr>
          <a:lstStyle/>
          <a:p>
            <a:r>
              <a:rPr lang="en-GB" sz="3700"/>
              <a:t>                        Practical example</a:t>
            </a:r>
            <a:endParaRPr lang="en-US" sz="3700"/>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952C94-07A9-A603-6927-64FC5F562EEF}"/>
              </a:ext>
            </a:extLst>
          </p:cNvPr>
          <p:cNvSpPr>
            <a:spLocks noGrp="1"/>
          </p:cNvSpPr>
          <p:nvPr>
            <p:ph idx="1"/>
          </p:nvPr>
        </p:nvSpPr>
        <p:spPr>
          <a:xfrm>
            <a:off x="590719" y="2330505"/>
            <a:ext cx="4559425" cy="3979585"/>
          </a:xfrm>
        </p:spPr>
        <p:txBody>
          <a:bodyPr anchor="ctr">
            <a:normAutofit/>
          </a:bodyPr>
          <a:lstStyle/>
          <a:p>
            <a:r>
              <a:rPr lang="en-GB" sz="800" b="0" i="0">
                <a:effectLst/>
                <a:latin typeface="Geist"/>
              </a:rPr>
              <a:t>Scenario</a:t>
            </a:r>
          </a:p>
          <a:p>
            <a:r>
              <a:rPr lang="en-GB" sz="800" b="0" i="0">
                <a:effectLst/>
                <a:latin typeface="Geist"/>
              </a:rPr>
              <a:t> A health care assistant is looking after an older person who is concerned about a procedure and has hearing problems. The use of Communication Skills The health care assistant would: </a:t>
            </a:r>
          </a:p>
          <a:p>
            <a:r>
              <a:rPr lang="en-GB" sz="800" b="0" i="0">
                <a:effectLst/>
                <a:latin typeface="Geist"/>
              </a:rPr>
              <a:t>Speak slowly and clearly.</a:t>
            </a:r>
          </a:p>
          <a:p>
            <a:r>
              <a:rPr lang="en-GB" sz="800" b="0" i="0">
                <a:effectLst/>
                <a:latin typeface="Geist"/>
              </a:rPr>
              <a:t> Maintain eye contact. </a:t>
            </a:r>
          </a:p>
          <a:p>
            <a:r>
              <a:rPr lang="en-GB" sz="800" b="0" i="0">
                <a:effectLst/>
                <a:latin typeface="Geist"/>
              </a:rPr>
              <a:t> Use simple language. </a:t>
            </a:r>
            <a:endParaRPr lang="en-GB" sz="800">
              <a:latin typeface="Geist"/>
            </a:endParaRPr>
          </a:p>
          <a:p>
            <a:r>
              <a:rPr lang="en-GB" sz="800" b="0" i="0">
                <a:effectLst/>
                <a:latin typeface="Geist"/>
              </a:rPr>
              <a:t>Check understanding regularly. </a:t>
            </a:r>
          </a:p>
          <a:p>
            <a:r>
              <a:rPr lang="en-GB" sz="800" b="0" i="0">
                <a:effectLst/>
                <a:latin typeface="Geist"/>
              </a:rPr>
              <a:t> Encourage questions.</a:t>
            </a:r>
          </a:p>
          <a:p>
            <a:r>
              <a:rPr lang="en-GB" sz="800" b="0" i="0">
                <a:effectLst/>
                <a:latin typeface="Geist"/>
              </a:rPr>
              <a:t>Provide reassurance and emotional support. </a:t>
            </a:r>
          </a:p>
          <a:p>
            <a:r>
              <a:rPr lang="en-GB" sz="800" b="0" i="0">
                <a:effectLst/>
                <a:latin typeface="Geist"/>
              </a:rPr>
              <a:t>Outcome </a:t>
            </a:r>
          </a:p>
          <a:p>
            <a:r>
              <a:rPr lang="en-GB" sz="800" b="0" i="0">
                <a:effectLst/>
                <a:latin typeface="Geist"/>
              </a:rPr>
              <a:t>Reduced anxiety. </a:t>
            </a:r>
            <a:endParaRPr lang="en-GB" sz="800">
              <a:latin typeface="Geist"/>
            </a:endParaRPr>
          </a:p>
          <a:p>
            <a:r>
              <a:rPr lang="en-GB" sz="800" b="0" i="0">
                <a:effectLst/>
                <a:latin typeface="Geist"/>
              </a:rPr>
              <a:t>Improved patient understanding. </a:t>
            </a:r>
            <a:endParaRPr lang="en-GB" sz="800">
              <a:latin typeface="Geist"/>
            </a:endParaRPr>
          </a:p>
          <a:p>
            <a:r>
              <a:rPr lang="en-GB" sz="800" b="0" i="0">
                <a:effectLst/>
                <a:latin typeface="Geist"/>
              </a:rPr>
              <a:t>Increased trust.</a:t>
            </a:r>
          </a:p>
          <a:p>
            <a:r>
              <a:rPr lang="en-GB" sz="800" b="0" i="0">
                <a:effectLst/>
                <a:latin typeface="Geist"/>
              </a:rPr>
              <a:t> Better patient experience. </a:t>
            </a:r>
          </a:p>
          <a:p>
            <a:r>
              <a:rPr lang="en-GB" sz="800" b="0" i="0">
                <a:effectLst/>
                <a:latin typeface="Geist"/>
              </a:rPr>
              <a:t>This is an example of how communication is adapted to suit the individual's need; this can be considered person-centred care. This helps the patient to feel respected, dignified and emotionally well, as the healthcare assistant ensures that they understand what is happening </a:t>
            </a:r>
            <a:endParaRPr lang="en-US" sz="80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7B14889-4396-7005-1ED2-92FDD7F51C47}"/>
              </a:ext>
            </a:extLst>
          </p:cNvPr>
          <p:cNvPicPr>
            <a:picLocks noChangeAspect="1"/>
          </p:cNvPicPr>
          <p:nvPr/>
        </p:nvPicPr>
        <p:blipFill>
          <a:blip r:embed="rId2"/>
          <a:srcRect l="16736" r="25238" b="2"/>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4135755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34CCBD76-3398-04BF-3805-C1B4D654B92A}"/>
              </a:ext>
            </a:extLst>
          </p:cNvPr>
          <p:cNvPicPr>
            <a:picLocks noChangeAspect="1"/>
          </p:cNvPicPr>
          <p:nvPr/>
        </p:nvPicPr>
        <p:blipFill>
          <a:blip r:embed="rId2">
            <a:alphaModFix amt="60000"/>
          </a:blip>
          <a:srcRect l="11111"/>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E501C934-C5B1-566B-6A53-0C46B216E082}"/>
              </a:ext>
            </a:extLst>
          </p:cNvPr>
          <p:cNvSpPr>
            <a:spLocks noGrp="1"/>
          </p:cNvSpPr>
          <p:nvPr>
            <p:ph type="title"/>
          </p:nvPr>
        </p:nvSpPr>
        <p:spPr>
          <a:xfrm>
            <a:off x="838199" y="557189"/>
            <a:ext cx="5155263" cy="5571899"/>
          </a:xfrm>
        </p:spPr>
        <p:txBody>
          <a:bodyPr>
            <a:normAutofit/>
          </a:bodyPr>
          <a:lstStyle/>
          <a:p>
            <a:r>
              <a:rPr lang="en-GB" i="0">
                <a:solidFill>
                  <a:srgbClr val="FFFFFF"/>
                </a:solidFill>
                <a:effectLst/>
                <a:latin typeface="UICTFontTextStyleEmphasizedBody"/>
              </a:rPr>
              <a:t>                     </a:t>
            </a:r>
            <a:r>
              <a:rPr lang="en-GB">
                <a:solidFill>
                  <a:srgbClr val="FFFFFF"/>
                </a:solidFill>
                <a:latin typeface="UICTFontTextStyleEmphasizedBody"/>
              </a:rPr>
              <a:t>               </a:t>
            </a:r>
            <a:r>
              <a:rPr lang="en-GB" i="0">
                <a:solidFill>
                  <a:srgbClr val="FFFFFF"/>
                </a:solidFill>
                <a:effectLst/>
                <a:latin typeface="UICTFontTextStyleEmphasizedBody"/>
              </a:rPr>
              <a:t>Challenges and Solutions</a:t>
            </a:r>
            <a:br>
              <a:rPr lang="en-GB">
                <a:solidFill>
                  <a:srgbClr val="FFFFFF"/>
                </a:solidFill>
                <a:effectLst/>
                <a:latin typeface=".AppleSystemUIFont"/>
              </a:rPr>
            </a:br>
            <a:endParaRPr lang="en-US">
              <a:solidFill>
                <a:srgbClr val="FFFFFF"/>
              </a:solidFill>
            </a:endParaRPr>
          </a:p>
        </p:txBody>
      </p:sp>
      <p:sp>
        <p:nvSpPr>
          <p:cNvPr id="3" name="Content Placeholder 2">
            <a:extLst>
              <a:ext uri="{FF2B5EF4-FFF2-40B4-BE49-F238E27FC236}">
                <a16:creationId xmlns:a16="http://schemas.microsoft.com/office/drawing/2014/main" id="{5ECBD449-5F94-DAE2-6CF3-67200ADD5675}"/>
              </a:ext>
            </a:extLst>
          </p:cNvPr>
          <p:cNvSpPr>
            <a:spLocks noGrp="1"/>
          </p:cNvSpPr>
          <p:nvPr>
            <p:ph idx="1"/>
          </p:nvPr>
        </p:nvSpPr>
        <p:spPr>
          <a:xfrm>
            <a:off x="6195375" y="557189"/>
            <a:ext cx="5158424" cy="5571899"/>
          </a:xfrm>
        </p:spPr>
        <p:txBody>
          <a:bodyPr anchor="ctr">
            <a:normAutofit/>
          </a:bodyPr>
          <a:lstStyle/>
          <a:p>
            <a:r>
              <a:rPr lang="en-GB" sz="1700" b="0" i="0">
                <a:solidFill>
                  <a:srgbClr val="FFFFFF"/>
                </a:solidFill>
                <a:effectLst/>
                <a:latin typeface="Geist"/>
              </a:rPr>
              <a:t>Challenges </a:t>
            </a:r>
          </a:p>
          <a:p>
            <a:r>
              <a:rPr lang="en-GB" sz="1700" b="0" i="0">
                <a:solidFill>
                  <a:srgbClr val="FFFFFF"/>
                </a:solidFill>
                <a:effectLst/>
                <a:latin typeface="Geist"/>
              </a:rPr>
              <a:t>Language barriers. Hearing or sight problems. </a:t>
            </a:r>
            <a:endParaRPr lang="en-GB" sz="1700">
              <a:solidFill>
                <a:srgbClr val="FFFFFF"/>
              </a:solidFill>
              <a:latin typeface="Geist"/>
            </a:endParaRPr>
          </a:p>
          <a:p>
            <a:r>
              <a:rPr lang="en-GB" sz="1700" b="0" i="0">
                <a:solidFill>
                  <a:srgbClr val="FFFFFF"/>
                </a:solidFill>
                <a:effectLst/>
                <a:latin typeface="Geist"/>
              </a:rPr>
              <a:t>Cognitive difficulties</a:t>
            </a:r>
            <a:endParaRPr lang="en-GB" sz="1700">
              <a:solidFill>
                <a:srgbClr val="FFFFFF"/>
              </a:solidFill>
              <a:latin typeface="Geist"/>
            </a:endParaRPr>
          </a:p>
          <a:p>
            <a:r>
              <a:rPr lang="en-GB" sz="1700" b="0" i="0">
                <a:solidFill>
                  <a:srgbClr val="FFFFFF"/>
                </a:solidFill>
                <a:effectLst/>
                <a:latin typeface="Geist"/>
              </a:rPr>
              <a:t>Emotional distress. </a:t>
            </a:r>
          </a:p>
          <a:p>
            <a:r>
              <a:rPr lang="en-GB" sz="1700" b="0" i="0">
                <a:solidFill>
                  <a:srgbClr val="FFFFFF"/>
                </a:solidFill>
                <a:effectLst/>
                <a:latin typeface="Geist"/>
              </a:rPr>
              <a:t>Cultural differences.</a:t>
            </a:r>
          </a:p>
          <a:p>
            <a:r>
              <a:rPr lang="en-GB" sz="1700">
                <a:solidFill>
                  <a:srgbClr val="FFFFFF"/>
                </a:solidFill>
                <a:latin typeface="Geist"/>
              </a:rPr>
              <a:t>Strategies to overcome barriers </a:t>
            </a:r>
            <a:endParaRPr lang="en-GB" sz="1700" i="0">
              <a:solidFill>
                <a:srgbClr val="FFFFFF"/>
              </a:solidFill>
              <a:effectLst/>
              <a:latin typeface="Geist"/>
            </a:endParaRPr>
          </a:p>
          <a:p>
            <a:r>
              <a:rPr lang="en-GB" sz="1700" b="0" i="0">
                <a:solidFill>
                  <a:srgbClr val="FFFFFF"/>
                </a:solidFill>
                <a:effectLst/>
                <a:latin typeface="Geist"/>
              </a:rPr>
              <a:t>Use interpreters.</a:t>
            </a:r>
          </a:p>
          <a:p>
            <a:r>
              <a:rPr lang="en-GB" sz="1700" b="0" i="0">
                <a:solidFill>
                  <a:srgbClr val="FFFFFF"/>
                </a:solidFill>
                <a:effectLst/>
                <a:latin typeface="Geist"/>
              </a:rPr>
              <a:t>Provide written information. </a:t>
            </a:r>
            <a:endParaRPr lang="en-GB" sz="1700">
              <a:solidFill>
                <a:srgbClr val="FFFFFF"/>
              </a:solidFill>
              <a:latin typeface="Geist"/>
            </a:endParaRPr>
          </a:p>
          <a:p>
            <a:r>
              <a:rPr lang="en-GB" sz="1700" b="0" i="0">
                <a:solidFill>
                  <a:srgbClr val="FFFFFF"/>
                </a:solidFill>
                <a:effectLst/>
                <a:latin typeface="Geist"/>
              </a:rPr>
              <a:t>Use visual aids. </a:t>
            </a:r>
            <a:endParaRPr lang="en-GB" sz="1700">
              <a:solidFill>
                <a:srgbClr val="FFFFFF"/>
              </a:solidFill>
              <a:latin typeface="Geist"/>
            </a:endParaRPr>
          </a:p>
          <a:p>
            <a:r>
              <a:rPr lang="en-GB" sz="1700" b="0" i="0">
                <a:solidFill>
                  <a:srgbClr val="FFFFFF"/>
                </a:solidFill>
                <a:effectLst/>
                <a:latin typeface="Geist"/>
              </a:rPr>
              <a:t>Practise active listening. </a:t>
            </a:r>
          </a:p>
          <a:p>
            <a:r>
              <a:rPr lang="en-GB" sz="1700" b="0" i="0">
                <a:solidFill>
                  <a:srgbClr val="FFFFFF"/>
                </a:solidFill>
                <a:effectLst/>
                <a:latin typeface="Geist"/>
              </a:rPr>
              <a:t>Demonstrate empathy and patience.</a:t>
            </a:r>
          </a:p>
          <a:p>
            <a:r>
              <a:rPr lang="en-GB" sz="1700" b="0" i="0">
                <a:solidFill>
                  <a:srgbClr val="FFFFFF"/>
                </a:solidFill>
                <a:effectLst/>
                <a:latin typeface="Geist"/>
              </a:rPr>
              <a:t> There are barriers to communication that are found in health and social care environments. Healthcare workers need to understand these barriers and employ effective strategies to ensure access to equitable and effective care fir all individuals. </a:t>
            </a:r>
            <a:endParaRPr lang="en-US" sz="1700">
              <a:solidFill>
                <a:srgbClr val="FFFFFF"/>
              </a:solidFill>
            </a:endParaRPr>
          </a:p>
        </p:txBody>
      </p:sp>
    </p:spTree>
    <p:extLst>
      <p:ext uri="{BB962C8B-B14F-4D97-AF65-F5344CB8AC3E}">
        <p14:creationId xmlns:p14="http://schemas.microsoft.com/office/powerpoint/2010/main" val="4206517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3D5A940-5C40-49E4-594D-99CA5052F0A9}"/>
              </a:ext>
            </a:extLst>
          </p:cNvPr>
          <p:cNvPicPr>
            <a:picLocks noChangeAspect="1"/>
          </p:cNvPicPr>
          <p:nvPr/>
        </p:nvPicPr>
        <p:blipFill>
          <a:blip r:embed="rId2">
            <a:alphaModFix amt="35000"/>
          </a:blip>
          <a:srcRect t="30522" b="2982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969E92C-298C-D158-9ED6-6EA6F2200CDD}"/>
              </a:ext>
            </a:extLst>
          </p:cNvPr>
          <p:cNvSpPr>
            <a:spLocks noGrp="1"/>
          </p:cNvSpPr>
          <p:nvPr>
            <p:ph type="title"/>
          </p:nvPr>
        </p:nvSpPr>
        <p:spPr>
          <a:xfrm>
            <a:off x="838200" y="365125"/>
            <a:ext cx="10515600" cy="1325563"/>
          </a:xfrm>
        </p:spPr>
        <p:txBody>
          <a:bodyPr>
            <a:normAutofit/>
          </a:bodyPr>
          <a:lstStyle/>
          <a:p>
            <a:r>
              <a:rPr lang="en-GB">
                <a:solidFill>
                  <a:srgbClr val="FFFFFF"/>
                </a:solidFill>
              </a:rPr>
              <a:t>                                Conclusion </a:t>
            </a:r>
            <a:endParaRPr lang="en-US">
              <a:solidFill>
                <a:srgbClr val="FFFFFF"/>
              </a:solidFill>
            </a:endParaRPr>
          </a:p>
        </p:txBody>
      </p:sp>
      <p:sp>
        <p:nvSpPr>
          <p:cNvPr id="3" name="Content Placeholder 2">
            <a:extLst>
              <a:ext uri="{FF2B5EF4-FFF2-40B4-BE49-F238E27FC236}">
                <a16:creationId xmlns:a16="http://schemas.microsoft.com/office/drawing/2014/main" id="{803F8E43-FC51-895E-C53A-1550A9E222D9}"/>
              </a:ext>
            </a:extLst>
          </p:cNvPr>
          <p:cNvSpPr>
            <a:spLocks noGrp="1"/>
          </p:cNvSpPr>
          <p:nvPr>
            <p:ph idx="1"/>
          </p:nvPr>
        </p:nvSpPr>
        <p:spPr>
          <a:xfrm>
            <a:off x="838200" y="1825625"/>
            <a:ext cx="10515600" cy="4351338"/>
          </a:xfrm>
        </p:spPr>
        <p:txBody>
          <a:bodyPr>
            <a:normAutofit/>
          </a:bodyPr>
          <a:lstStyle/>
          <a:p>
            <a:endParaRPr lang="en-GB" sz="1500">
              <a:solidFill>
                <a:srgbClr val="FFFFFF"/>
              </a:solidFill>
              <a:effectLst/>
              <a:latin typeface=".SF UI"/>
            </a:endParaRPr>
          </a:p>
          <a:p>
            <a:r>
              <a:rPr lang="en-GB" sz="1500">
                <a:solidFill>
                  <a:srgbClr val="FFFFFF"/>
                </a:solidFill>
                <a:latin typeface=".SFUI-Semibold"/>
              </a:rPr>
              <a:t>Key points </a:t>
            </a:r>
            <a:br>
              <a:rPr lang="en-GB" sz="1500">
                <a:solidFill>
                  <a:srgbClr val="FFFFFF"/>
                </a:solidFill>
                <a:effectLst/>
                <a:latin typeface=".SF UI"/>
              </a:rPr>
            </a:br>
            <a:endParaRPr lang="en-GB" sz="1500">
              <a:solidFill>
                <a:srgbClr val="FFFFFF"/>
              </a:solidFill>
              <a:effectLst/>
              <a:latin typeface=".SF UI"/>
            </a:endParaRPr>
          </a:p>
          <a:p>
            <a:r>
              <a:rPr lang="en-GB" sz="1500" i="0">
                <a:solidFill>
                  <a:srgbClr val="FFFFFF"/>
                </a:solidFill>
                <a:effectLst/>
                <a:latin typeface=".SFUI-Semibold"/>
              </a:rPr>
              <a:t>Communication is one of the key skills required in work place.</a:t>
            </a:r>
            <a:endParaRPr lang="en-GB" sz="1500">
              <a:solidFill>
                <a:srgbClr val="FFFFFF"/>
              </a:solidFill>
              <a:effectLst/>
              <a:latin typeface=".SF UI"/>
            </a:endParaRPr>
          </a:p>
          <a:p>
            <a:r>
              <a:rPr lang="en-GB" sz="1500" i="0">
                <a:solidFill>
                  <a:srgbClr val="FFFFFF"/>
                </a:solidFill>
                <a:effectLst/>
                <a:latin typeface=".SFUI-Semibold"/>
              </a:rPr>
              <a:t>It promotes safe, effective and person centred care.</a:t>
            </a:r>
            <a:endParaRPr lang="en-GB" sz="1500">
              <a:solidFill>
                <a:srgbClr val="FFFFFF"/>
              </a:solidFill>
              <a:effectLst/>
              <a:latin typeface=".SF UI"/>
            </a:endParaRPr>
          </a:p>
          <a:p>
            <a:r>
              <a:rPr lang="en-GB" sz="1500" i="0">
                <a:solidFill>
                  <a:srgbClr val="FFFFFF"/>
                </a:solidFill>
                <a:effectLst/>
                <a:latin typeface=".SFUI-Semibold"/>
              </a:rPr>
              <a:t>Good communication will enhance teamwork and patient outcome.</a:t>
            </a:r>
            <a:endParaRPr lang="en-GB" sz="1500">
              <a:solidFill>
                <a:srgbClr val="FFFFFF"/>
              </a:solidFill>
              <a:effectLst/>
              <a:latin typeface=".SF UI"/>
            </a:endParaRPr>
          </a:p>
          <a:p>
            <a:r>
              <a:rPr lang="en-GB" sz="1500" i="0">
                <a:solidFill>
                  <a:srgbClr val="FFFFFF"/>
                </a:solidFill>
                <a:effectLst/>
                <a:latin typeface=".SFUI-Semibold"/>
              </a:rPr>
              <a:t>Professionals need to adjust their communication to the individual's needs.</a:t>
            </a:r>
            <a:br>
              <a:rPr lang="en-GB" sz="1500">
                <a:solidFill>
                  <a:srgbClr val="FFFFFF"/>
                </a:solidFill>
                <a:effectLst/>
                <a:latin typeface=".SF UI"/>
              </a:rPr>
            </a:br>
            <a:endParaRPr lang="en-GB" sz="1500">
              <a:solidFill>
                <a:srgbClr val="FFFFFF"/>
              </a:solidFill>
              <a:effectLst/>
              <a:latin typeface=".SF UI"/>
            </a:endParaRPr>
          </a:p>
          <a:p>
            <a:r>
              <a:rPr lang="en-GB" sz="1500" i="0">
                <a:solidFill>
                  <a:srgbClr val="FFFFFF"/>
                </a:solidFill>
                <a:effectLst/>
                <a:latin typeface=".SFUI-Semibold"/>
              </a:rPr>
              <a:t>Final Statement </a:t>
            </a:r>
            <a:br>
              <a:rPr lang="en-GB" sz="1500">
                <a:solidFill>
                  <a:srgbClr val="FFFFFF"/>
                </a:solidFill>
                <a:effectLst/>
                <a:latin typeface=".SF UI"/>
              </a:rPr>
            </a:br>
            <a:endParaRPr lang="en-GB" sz="1500">
              <a:solidFill>
                <a:srgbClr val="FFFFFF"/>
              </a:solidFill>
              <a:effectLst/>
              <a:latin typeface=".SF UI"/>
            </a:endParaRPr>
          </a:p>
          <a:p>
            <a:r>
              <a:rPr lang="en-GB" sz="1500" i="0">
                <a:solidFill>
                  <a:srgbClr val="FFFFFF"/>
                </a:solidFill>
                <a:effectLst/>
                <a:latin typeface=".SFUI-Semibold"/>
              </a:rPr>
              <a:t>Compassionate well-informed professional practice relies on effective communication, not just as a nice to have skill in health and social care but as a necessary skill.</a:t>
            </a:r>
            <a:br>
              <a:rPr lang="en-GB" sz="1500">
                <a:solidFill>
                  <a:srgbClr val="FFFFFF"/>
                </a:solidFill>
                <a:effectLst/>
                <a:latin typeface=".SF UI"/>
              </a:rPr>
            </a:br>
            <a:endParaRPr lang="en-GB" sz="1500">
              <a:solidFill>
                <a:srgbClr val="FFFFFF"/>
              </a:solidFill>
              <a:effectLst/>
              <a:latin typeface=".SF UI"/>
            </a:endParaRPr>
          </a:p>
          <a:p>
            <a:r>
              <a:rPr lang="en-GB" sz="1500" i="0">
                <a:solidFill>
                  <a:srgbClr val="FFFFFF"/>
                </a:solidFill>
                <a:effectLst/>
                <a:latin typeface=".SFUI-Semibold"/>
              </a:rPr>
              <a:t>To summarise, communication is the key to all communication in health and social care. Good communication skills help professionals to deliver safe, respectful and person-centred care and build positive relationships with patients and colleagues.</a:t>
            </a:r>
            <a:endParaRPr lang="en-GB" sz="1500">
              <a:solidFill>
                <a:srgbClr val="FFFFFF"/>
              </a:solidFill>
              <a:effectLst/>
              <a:latin typeface=".SF UI"/>
            </a:endParaRPr>
          </a:p>
          <a:p>
            <a:endParaRPr lang="en-US" sz="1500">
              <a:solidFill>
                <a:srgbClr val="FFFFFF"/>
              </a:solidFill>
            </a:endParaRPr>
          </a:p>
        </p:txBody>
      </p:sp>
    </p:spTree>
    <p:extLst>
      <p:ext uri="{BB962C8B-B14F-4D97-AF65-F5344CB8AC3E}">
        <p14:creationId xmlns:p14="http://schemas.microsoft.com/office/powerpoint/2010/main" val="73532859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The Importance of Communication in Health and Social Care Practice. </vt:lpstr>
      <vt:lpstr>PowerPoint Presentation</vt:lpstr>
      <vt:lpstr>                                                Why is Communication so important? </vt:lpstr>
      <vt:lpstr>Communication in Professional Practice</vt:lpstr>
      <vt:lpstr>                        Practical example</vt:lpstr>
      <vt:lpstr>                                    Challenges and Solutions </vt:lpstr>
      <vt:lpstr>                                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Communication in Health and Social Care Practice. </dc:title>
  <dc:creator>Spendilove Darko (2511521)</dc:creator>
  <cp:lastModifiedBy>Spendilove Darko (2511521)</cp:lastModifiedBy>
  <cp:revision>2</cp:revision>
  <dcterms:created xsi:type="dcterms:W3CDTF">2026-06-21T23:07:24Z</dcterms:created>
  <dcterms:modified xsi:type="dcterms:W3CDTF">2026-06-22T00:28:54Z</dcterms:modified>
</cp:coreProperties>
</file>