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3.xml" ContentType="application/vnd.openxmlformats-officedocument.theme+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theme/theme4.xml" ContentType="application/vnd.openxmlformats-officedocument.theme+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5.xml" ContentType="application/vnd.openxmlformats-officedocument.theme+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theme/theme6.xml" ContentType="application/vnd.openxmlformats-officedocument.theme+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theme/theme7.xml" ContentType="application/vnd.openxmlformats-officedocument.theme+xml"/>
  <Override PartName="/ppt/theme/theme8.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9" r:id="rId4"/>
    <p:sldMasterId id="2147483714" r:id="rId5"/>
    <p:sldMasterId id="2147483720" r:id="rId6"/>
    <p:sldMasterId id="2147483728" r:id="rId7"/>
    <p:sldMasterId id="2147483731" r:id="rId8"/>
    <p:sldMasterId id="2147483735" r:id="rId9"/>
    <p:sldMasterId id="2147483739" r:id="rId10"/>
  </p:sldMasterIdLst>
  <p:notesMasterIdLst>
    <p:notesMasterId r:id="rId28"/>
  </p:notesMasterIdLst>
  <p:sldIdLst>
    <p:sldId id="256" r:id="rId11"/>
    <p:sldId id="258" r:id="rId12"/>
    <p:sldId id="298" r:id="rId13"/>
    <p:sldId id="313" r:id="rId14"/>
    <p:sldId id="316" r:id="rId15"/>
    <p:sldId id="299" r:id="rId16"/>
    <p:sldId id="301" r:id="rId17"/>
    <p:sldId id="308" r:id="rId18"/>
    <p:sldId id="297" r:id="rId19"/>
    <p:sldId id="314" r:id="rId20"/>
    <p:sldId id="320" r:id="rId21"/>
    <p:sldId id="288" r:id="rId22"/>
    <p:sldId id="310" r:id="rId23"/>
    <p:sldId id="312" r:id="rId24"/>
    <p:sldId id="317" r:id="rId25"/>
    <p:sldId id="318" r:id="rId26"/>
    <p:sldId id="265" r:id="rId2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0EC2DEA1-C5F4-33D9-E466-C81F6F3759BD}" name="Alison Murphy" initials="AM" userId="S::a.murphy@uwtsd.ac.uk::9ba79fcb-d62b-4ed0-b66e-b4415e918fea"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B52A3B7-573C-4367-8676-CACA740E0C83}" v="4" dt="2024-10-10T13:38:16.323"/>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6224" autoAdjust="0"/>
  </p:normalViewPr>
  <p:slideViewPr>
    <p:cSldViewPr>
      <p:cViewPr varScale="1">
        <p:scale>
          <a:sx n="89" d="100"/>
          <a:sy n="89" d="100"/>
        </p:scale>
        <p:origin x="855" y="54"/>
      </p:cViewPr>
      <p:guideLst>
        <p:guide orient="horz" pos="2160"/>
        <p:guide pos="2880"/>
      </p:guideLst>
    </p:cSldViewPr>
  </p:slideViewPr>
  <p:notesTextViewPr>
    <p:cViewPr>
      <p:scale>
        <a:sx n="20" d="100"/>
        <a:sy n="2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3.xml"/><Relationship Id="rId18" Type="http://schemas.openxmlformats.org/officeDocument/2006/relationships/slide" Target="slides/slide8.xml"/><Relationship Id="rId26" Type="http://schemas.openxmlformats.org/officeDocument/2006/relationships/slide" Target="slides/slide16.xml"/><Relationship Id="rId3" Type="http://schemas.openxmlformats.org/officeDocument/2006/relationships/customXml" Target="../customXml/item3.xml"/><Relationship Id="rId21" Type="http://schemas.openxmlformats.org/officeDocument/2006/relationships/slide" Target="slides/slide11.xml"/><Relationship Id="rId34" Type="http://schemas.microsoft.com/office/2015/10/relationships/revisionInfo" Target="revisionInfo.xml"/><Relationship Id="rId7" Type="http://schemas.openxmlformats.org/officeDocument/2006/relationships/slideMaster" Target="slideMasters/slideMaster4.xml"/><Relationship Id="rId12" Type="http://schemas.openxmlformats.org/officeDocument/2006/relationships/slide" Target="slides/slide2.xml"/><Relationship Id="rId17" Type="http://schemas.openxmlformats.org/officeDocument/2006/relationships/slide" Target="slides/slide7.xml"/><Relationship Id="rId25" Type="http://schemas.openxmlformats.org/officeDocument/2006/relationships/slide" Target="slides/slide15.xml"/><Relationship Id="rId33" Type="http://schemas.microsoft.com/office/2016/11/relationships/changesInfo" Target="changesInfos/changesInfo1.xml"/><Relationship Id="rId2" Type="http://schemas.openxmlformats.org/officeDocument/2006/relationships/customXml" Target="../customXml/item2.xml"/><Relationship Id="rId16" Type="http://schemas.openxmlformats.org/officeDocument/2006/relationships/slide" Target="slides/slide6.xml"/><Relationship Id="rId20" Type="http://schemas.openxmlformats.org/officeDocument/2006/relationships/slide" Target="slides/slide10.xml"/><Relationship Id="rId29"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Master" Target="slideMasters/slideMaster3.xml"/><Relationship Id="rId11" Type="http://schemas.openxmlformats.org/officeDocument/2006/relationships/slide" Target="slides/slide1.xml"/><Relationship Id="rId24" Type="http://schemas.openxmlformats.org/officeDocument/2006/relationships/slide" Target="slides/slide14.xml"/><Relationship Id="rId32" Type="http://schemas.openxmlformats.org/officeDocument/2006/relationships/tableStyles" Target="tableStyles.xml"/><Relationship Id="rId5" Type="http://schemas.openxmlformats.org/officeDocument/2006/relationships/slideMaster" Target="slideMasters/slideMaster2.xml"/><Relationship Id="rId15" Type="http://schemas.openxmlformats.org/officeDocument/2006/relationships/slide" Target="slides/slide5.xml"/><Relationship Id="rId23" Type="http://schemas.openxmlformats.org/officeDocument/2006/relationships/slide" Target="slides/slide13.xml"/><Relationship Id="rId28" Type="http://schemas.openxmlformats.org/officeDocument/2006/relationships/notesMaster" Target="notesMasters/notesMaster1.xml"/><Relationship Id="rId10" Type="http://schemas.openxmlformats.org/officeDocument/2006/relationships/slideMaster" Target="slideMasters/slideMaster7.xml"/><Relationship Id="rId19" Type="http://schemas.openxmlformats.org/officeDocument/2006/relationships/slide" Target="slides/slide9.xml"/><Relationship Id="rId31"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Master" Target="slideMasters/slideMaster6.xml"/><Relationship Id="rId14" Type="http://schemas.openxmlformats.org/officeDocument/2006/relationships/slide" Target="slides/slide4.xml"/><Relationship Id="rId22" Type="http://schemas.openxmlformats.org/officeDocument/2006/relationships/slide" Target="slides/slide12.xml"/><Relationship Id="rId27" Type="http://schemas.openxmlformats.org/officeDocument/2006/relationships/slide" Target="slides/slide17.xml"/><Relationship Id="rId30" Type="http://schemas.openxmlformats.org/officeDocument/2006/relationships/viewProps" Target="viewProps.xml"/><Relationship Id="rId35" Type="http://schemas.microsoft.com/office/2018/10/relationships/authors" Target="authors.xml"/><Relationship Id="rId8" Type="http://schemas.openxmlformats.org/officeDocument/2006/relationships/slideMaster" Target="slideMasters/slideMaster5.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lison Murphy" userId="9ba79fcb-d62b-4ed0-b66e-b4415e918fea" providerId="ADAL" clId="{5B52A3B7-573C-4367-8676-CACA740E0C83}"/>
    <pc:docChg chg="undo custSel addSld delSld modSld sldOrd modMainMaster">
      <pc:chgData name="Alison Murphy" userId="9ba79fcb-d62b-4ed0-b66e-b4415e918fea" providerId="ADAL" clId="{5B52A3B7-573C-4367-8676-CACA740E0C83}" dt="2024-10-10T13:39:17.332" v="114" actId="20577"/>
      <pc:docMkLst>
        <pc:docMk/>
      </pc:docMkLst>
      <pc:sldChg chg="modSp mod">
        <pc:chgData name="Alison Murphy" userId="9ba79fcb-d62b-4ed0-b66e-b4415e918fea" providerId="ADAL" clId="{5B52A3B7-573C-4367-8676-CACA740E0C83}" dt="2024-10-10T13:39:17.332" v="114" actId="20577"/>
        <pc:sldMkLst>
          <pc:docMk/>
          <pc:sldMk cId="3848929031" sldId="256"/>
        </pc:sldMkLst>
        <pc:spChg chg="mod">
          <ac:chgData name="Alison Murphy" userId="9ba79fcb-d62b-4ed0-b66e-b4415e918fea" providerId="ADAL" clId="{5B52A3B7-573C-4367-8676-CACA740E0C83}" dt="2024-10-10T10:34:08.821" v="13"/>
          <ac:spMkLst>
            <pc:docMk/>
            <pc:sldMk cId="3848929031" sldId="256"/>
            <ac:spMk id="2" creationId="{00000000-0000-0000-0000-000000000000}"/>
          </ac:spMkLst>
        </pc:spChg>
        <pc:spChg chg="mod">
          <ac:chgData name="Alison Murphy" userId="9ba79fcb-d62b-4ed0-b66e-b4415e918fea" providerId="ADAL" clId="{5B52A3B7-573C-4367-8676-CACA740E0C83}" dt="2024-10-10T13:39:17.332" v="114" actId="20577"/>
          <ac:spMkLst>
            <pc:docMk/>
            <pc:sldMk cId="3848929031" sldId="256"/>
            <ac:spMk id="3" creationId="{00000000-0000-0000-0000-000000000000}"/>
          </ac:spMkLst>
        </pc:spChg>
      </pc:sldChg>
      <pc:sldChg chg="modSp">
        <pc:chgData name="Alison Murphy" userId="9ba79fcb-d62b-4ed0-b66e-b4415e918fea" providerId="ADAL" clId="{5B52A3B7-573C-4367-8676-CACA740E0C83}" dt="2024-10-10T10:34:08.821" v="13"/>
        <pc:sldMkLst>
          <pc:docMk/>
          <pc:sldMk cId="2864122721" sldId="258"/>
        </pc:sldMkLst>
        <pc:spChg chg="mod">
          <ac:chgData name="Alison Murphy" userId="9ba79fcb-d62b-4ed0-b66e-b4415e918fea" providerId="ADAL" clId="{5B52A3B7-573C-4367-8676-CACA740E0C83}" dt="2024-10-10T10:34:08.821" v="13"/>
          <ac:spMkLst>
            <pc:docMk/>
            <pc:sldMk cId="2864122721" sldId="258"/>
            <ac:spMk id="4" creationId="{00000000-0000-0000-0000-000000000000}"/>
          </ac:spMkLst>
        </pc:spChg>
      </pc:sldChg>
      <pc:sldChg chg="modSp">
        <pc:chgData name="Alison Murphy" userId="9ba79fcb-d62b-4ed0-b66e-b4415e918fea" providerId="ADAL" clId="{5B52A3B7-573C-4367-8676-CACA740E0C83}" dt="2024-10-10T10:34:08.821" v="13"/>
        <pc:sldMkLst>
          <pc:docMk/>
          <pc:sldMk cId="1073883927" sldId="265"/>
        </pc:sldMkLst>
        <pc:spChg chg="mod">
          <ac:chgData name="Alison Murphy" userId="9ba79fcb-d62b-4ed0-b66e-b4415e918fea" providerId="ADAL" clId="{5B52A3B7-573C-4367-8676-CACA740E0C83}" dt="2024-10-10T10:34:08.821" v="13"/>
          <ac:spMkLst>
            <pc:docMk/>
            <pc:sldMk cId="1073883927" sldId="265"/>
            <ac:spMk id="8" creationId="{00000000-0000-0000-0000-000000000000}"/>
          </ac:spMkLst>
        </pc:spChg>
        <pc:spChg chg="mod">
          <ac:chgData name="Alison Murphy" userId="9ba79fcb-d62b-4ed0-b66e-b4415e918fea" providerId="ADAL" clId="{5B52A3B7-573C-4367-8676-CACA740E0C83}" dt="2024-10-10T10:34:08.821" v="13"/>
          <ac:spMkLst>
            <pc:docMk/>
            <pc:sldMk cId="1073883927" sldId="265"/>
            <ac:spMk id="9" creationId="{00000000-0000-0000-0000-000000000000}"/>
          </ac:spMkLst>
        </pc:spChg>
      </pc:sldChg>
      <pc:sldChg chg="modSp mod">
        <pc:chgData name="Alison Murphy" userId="9ba79fcb-d62b-4ed0-b66e-b4415e918fea" providerId="ADAL" clId="{5B52A3B7-573C-4367-8676-CACA740E0C83}" dt="2024-10-10T10:41:09.119" v="74" actId="27636"/>
        <pc:sldMkLst>
          <pc:docMk/>
          <pc:sldMk cId="2866974281" sldId="288"/>
        </pc:sldMkLst>
        <pc:spChg chg="mod">
          <ac:chgData name="Alison Murphy" userId="9ba79fcb-d62b-4ed0-b66e-b4415e918fea" providerId="ADAL" clId="{5B52A3B7-573C-4367-8676-CACA740E0C83}" dt="2024-10-10T10:34:08.821" v="13"/>
          <ac:spMkLst>
            <pc:docMk/>
            <pc:sldMk cId="2866974281" sldId="288"/>
            <ac:spMk id="2" creationId="{00000000-0000-0000-0000-000000000000}"/>
          </ac:spMkLst>
        </pc:spChg>
        <pc:spChg chg="mod">
          <ac:chgData name="Alison Murphy" userId="9ba79fcb-d62b-4ed0-b66e-b4415e918fea" providerId="ADAL" clId="{5B52A3B7-573C-4367-8676-CACA740E0C83}" dt="2024-10-10T10:41:04.262" v="72" actId="27636"/>
          <ac:spMkLst>
            <pc:docMk/>
            <pc:sldMk cId="2866974281" sldId="288"/>
            <ac:spMk id="3" creationId="{00000000-0000-0000-0000-000000000000}"/>
          </ac:spMkLst>
        </pc:spChg>
        <pc:spChg chg="mod">
          <ac:chgData name="Alison Murphy" userId="9ba79fcb-d62b-4ed0-b66e-b4415e918fea" providerId="ADAL" clId="{5B52A3B7-573C-4367-8676-CACA740E0C83}" dt="2024-10-10T10:41:09.119" v="74" actId="27636"/>
          <ac:spMkLst>
            <pc:docMk/>
            <pc:sldMk cId="2866974281" sldId="288"/>
            <ac:spMk id="4" creationId="{00000000-0000-0000-0000-000000000000}"/>
          </ac:spMkLst>
        </pc:spChg>
      </pc:sldChg>
      <pc:sldChg chg="modSp mod">
        <pc:chgData name="Alison Murphy" userId="9ba79fcb-d62b-4ed0-b66e-b4415e918fea" providerId="ADAL" clId="{5B52A3B7-573C-4367-8676-CACA740E0C83}" dt="2024-10-10T10:40:37.073" v="68" actId="13926"/>
        <pc:sldMkLst>
          <pc:docMk/>
          <pc:sldMk cId="936726163" sldId="297"/>
        </pc:sldMkLst>
        <pc:spChg chg="mod">
          <ac:chgData name="Alison Murphy" userId="9ba79fcb-d62b-4ed0-b66e-b4415e918fea" providerId="ADAL" clId="{5B52A3B7-573C-4367-8676-CACA740E0C83}" dt="2024-10-10T10:34:08.821" v="13"/>
          <ac:spMkLst>
            <pc:docMk/>
            <pc:sldMk cId="936726163" sldId="297"/>
            <ac:spMk id="2" creationId="{00000000-0000-0000-0000-000000000000}"/>
          </ac:spMkLst>
        </pc:spChg>
        <pc:spChg chg="mod">
          <ac:chgData name="Alison Murphy" userId="9ba79fcb-d62b-4ed0-b66e-b4415e918fea" providerId="ADAL" clId="{5B52A3B7-573C-4367-8676-CACA740E0C83}" dt="2024-10-10T10:40:19.670" v="64" actId="13926"/>
          <ac:spMkLst>
            <pc:docMk/>
            <pc:sldMk cId="936726163" sldId="297"/>
            <ac:spMk id="3" creationId="{00000000-0000-0000-0000-000000000000}"/>
          </ac:spMkLst>
        </pc:spChg>
        <pc:spChg chg="mod">
          <ac:chgData name="Alison Murphy" userId="9ba79fcb-d62b-4ed0-b66e-b4415e918fea" providerId="ADAL" clId="{5B52A3B7-573C-4367-8676-CACA740E0C83}" dt="2024-10-10T10:40:37.073" v="68" actId="13926"/>
          <ac:spMkLst>
            <pc:docMk/>
            <pc:sldMk cId="936726163" sldId="297"/>
            <ac:spMk id="4" creationId="{00000000-0000-0000-0000-000000000000}"/>
          </ac:spMkLst>
        </pc:spChg>
      </pc:sldChg>
      <pc:sldChg chg="modSp mod">
        <pc:chgData name="Alison Murphy" userId="9ba79fcb-d62b-4ed0-b66e-b4415e918fea" providerId="ADAL" clId="{5B52A3B7-573C-4367-8676-CACA740E0C83}" dt="2024-10-10T10:34:41.089" v="17" actId="20577"/>
        <pc:sldMkLst>
          <pc:docMk/>
          <pc:sldMk cId="3768316094" sldId="298"/>
        </pc:sldMkLst>
        <pc:spChg chg="mod">
          <ac:chgData name="Alison Murphy" userId="9ba79fcb-d62b-4ed0-b66e-b4415e918fea" providerId="ADAL" clId="{5B52A3B7-573C-4367-8676-CACA740E0C83}" dt="2024-10-10T10:34:41.089" v="17" actId="20577"/>
          <ac:spMkLst>
            <pc:docMk/>
            <pc:sldMk cId="3768316094" sldId="298"/>
            <ac:spMk id="2" creationId="{00000000-0000-0000-0000-000000000000}"/>
          </ac:spMkLst>
        </pc:spChg>
        <pc:spChg chg="mod">
          <ac:chgData name="Alison Murphy" userId="9ba79fcb-d62b-4ed0-b66e-b4415e918fea" providerId="ADAL" clId="{5B52A3B7-573C-4367-8676-CACA740E0C83}" dt="2024-10-10T10:34:27.909" v="15" actId="27636"/>
          <ac:spMkLst>
            <pc:docMk/>
            <pc:sldMk cId="3768316094" sldId="298"/>
            <ac:spMk id="3" creationId="{00000000-0000-0000-0000-000000000000}"/>
          </ac:spMkLst>
        </pc:spChg>
      </pc:sldChg>
      <pc:sldChg chg="modSp">
        <pc:chgData name="Alison Murphy" userId="9ba79fcb-d62b-4ed0-b66e-b4415e918fea" providerId="ADAL" clId="{5B52A3B7-573C-4367-8676-CACA740E0C83}" dt="2024-10-10T10:34:08.821" v="13"/>
        <pc:sldMkLst>
          <pc:docMk/>
          <pc:sldMk cId="1744836311" sldId="299"/>
        </pc:sldMkLst>
        <pc:spChg chg="mod">
          <ac:chgData name="Alison Murphy" userId="9ba79fcb-d62b-4ed0-b66e-b4415e918fea" providerId="ADAL" clId="{5B52A3B7-573C-4367-8676-CACA740E0C83}" dt="2024-10-10T10:34:08.821" v="13"/>
          <ac:spMkLst>
            <pc:docMk/>
            <pc:sldMk cId="1744836311" sldId="299"/>
            <ac:spMk id="2" creationId="{00000000-0000-0000-0000-000000000000}"/>
          </ac:spMkLst>
        </pc:spChg>
      </pc:sldChg>
      <pc:sldChg chg="modSp mod">
        <pc:chgData name="Alison Murphy" userId="9ba79fcb-d62b-4ed0-b66e-b4415e918fea" providerId="ADAL" clId="{5B52A3B7-573C-4367-8676-CACA740E0C83}" dt="2024-10-10T10:37:58.428" v="44" actId="1076"/>
        <pc:sldMkLst>
          <pc:docMk/>
          <pc:sldMk cId="2361294534" sldId="301"/>
        </pc:sldMkLst>
        <pc:spChg chg="mod">
          <ac:chgData name="Alison Murphy" userId="9ba79fcb-d62b-4ed0-b66e-b4415e918fea" providerId="ADAL" clId="{5B52A3B7-573C-4367-8676-CACA740E0C83}" dt="2024-10-10T10:37:37.571" v="43" actId="27636"/>
          <ac:spMkLst>
            <pc:docMk/>
            <pc:sldMk cId="2361294534" sldId="301"/>
            <ac:spMk id="2" creationId="{00000000-0000-0000-0000-000000000000}"/>
          </ac:spMkLst>
        </pc:spChg>
        <pc:spChg chg="mod">
          <ac:chgData name="Alison Murphy" userId="9ba79fcb-d62b-4ed0-b66e-b4415e918fea" providerId="ADAL" clId="{5B52A3B7-573C-4367-8676-CACA740E0C83}" dt="2024-10-10T10:37:58.428" v="44" actId="1076"/>
          <ac:spMkLst>
            <pc:docMk/>
            <pc:sldMk cId="2361294534" sldId="301"/>
            <ac:spMk id="3" creationId="{00000000-0000-0000-0000-000000000000}"/>
          </ac:spMkLst>
        </pc:spChg>
        <pc:spChg chg="mod">
          <ac:chgData name="Alison Murphy" userId="9ba79fcb-d62b-4ed0-b66e-b4415e918fea" providerId="ADAL" clId="{5B52A3B7-573C-4367-8676-CACA740E0C83}" dt="2024-10-10T10:34:08.821" v="13"/>
          <ac:spMkLst>
            <pc:docMk/>
            <pc:sldMk cId="2361294534" sldId="301"/>
            <ac:spMk id="7169" creationId="{00000000-0000-0000-0000-000000000000}"/>
          </ac:spMkLst>
        </pc:spChg>
        <pc:spChg chg="mod">
          <ac:chgData name="Alison Murphy" userId="9ba79fcb-d62b-4ed0-b66e-b4415e918fea" providerId="ADAL" clId="{5B52A3B7-573C-4367-8676-CACA740E0C83}" dt="2024-10-10T10:37:25.744" v="41" actId="255"/>
          <ac:spMkLst>
            <pc:docMk/>
            <pc:sldMk cId="2361294534" sldId="301"/>
            <ac:spMk id="7170" creationId="{00000000-0000-0000-0000-000000000000}"/>
          </ac:spMkLst>
        </pc:spChg>
      </pc:sldChg>
      <pc:sldChg chg="modSp mod">
        <pc:chgData name="Alison Murphy" userId="9ba79fcb-d62b-4ed0-b66e-b4415e918fea" providerId="ADAL" clId="{5B52A3B7-573C-4367-8676-CACA740E0C83}" dt="2024-10-10T10:39:38.854" v="60" actId="20577"/>
        <pc:sldMkLst>
          <pc:docMk/>
          <pc:sldMk cId="2020661272" sldId="308"/>
        </pc:sldMkLst>
        <pc:spChg chg="mod">
          <ac:chgData name="Alison Murphy" userId="9ba79fcb-d62b-4ed0-b66e-b4415e918fea" providerId="ADAL" clId="{5B52A3B7-573C-4367-8676-CACA740E0C83}" dt="2024-10-10T10:38:34.456" v="46" actId="14100"/>
          <ac:spMkLst>
            <pc:docMk/>
            <pc:sldMk cId="2020661272" sldId="308"/>
            <ac:spMk id="7" creationId="{00000000-0000-0000-0000-000000000000}"/>
          </ac:spMkLst>
        </pc:spChg>
        <pc:spChg chg="mod">
          <ac:chgData name="Alison Murphy" userId="9ba79fcb-d62b-4ed0-b66e-b4415e918fea" providerId="ADAL" clId="{5B52A3B7-573C-4367-8676-CACA740E0C83}" dt="2024-10-10T10:34:08.821" v="13"/>
          <ac:spMkLst>
            <pc:docMk/>
            <pc:sldMk cId="2020661272" sldId="308"/>
            <ac:spMk id="8" creationId="{00000000-0000-0000-0000-000000000000}"/>
          </ac:spMkLst>
        </pc:spChg>
        <pc:spChg chg="mod">
          <ac:chgData name="Alison Murphy" userId="9ba79fcb-d62b-4ed0-b66e-b4415e918fea" providerId="ADAL" clId="{5B52A3B7-573C-4367-8676-CACA740E0C83}" dt="2024-10-10T10:39:38.854" v="60" actId="20577"/>
          <ac:spMkLst>
            <pc:docMk/>
            <pc:sldMk cId="2020661272" sldId="308"/>
            <ac:spMk id="9" creationId="{00000000-0000-0000-0000-000000000000}"/>
          </ac:spMkLst>
        </pc:spChg>
      </pc:sldChg>
      <pc:sldChg chg="modSp mod">
        <pc:chgData name="Alison Murphy" userId="9ba79fcb-d62b-4ed0-b66e-b4415e918fea" providerId="ADAL" clId="{5B52A3B7-573C-4367-8676-CACA740E0C83}" dt="2024-10-10T10:41:21.400" v="76" actId="27636"/>
        <pc:sldMkLst>
          <pc:docMk/>
          <pc:sldMk cId="3524926085" sldId="310"/>
        </pc:sldMkLst>
        <pc:spChg chg="mod">
          <ac:chgData name="Alison Murphy" userId="9ba79fcb-d62b-4ed0-b66e-b4415e918fea" providerId="ADAL" clId="{5B52A3B7-573C-4367-8676-CACA740E0C83}" dt="2024-10-10T10:34:08.821" v="13"/>
          <ac:spMkLst>
            <pc:docMk/>
            <pc:sldMk cId="3524926085" sldId="310"/>
            <ac:spMk id="2" creationId="{00000000-0000-0000-0000-000000000000}"/>
          </ac:spMkLst>
        </pc:spChg>
        <pc:spChg chg="mod">
          <ac:chgData name="Alison Murphy" userId="9ba79fcb-d62b-4ed0-b66e-b4415e918fea" providerId="ADAL" clId="{5B52A3B7-573C-4367-8676-CACA740E0C83}" dt="2024-10-10T10:41:21.400" v="76" actId="27636"/>
          <ac:spMkLst>
            <pc:docMk/>
            <pc:sldMk cId="3524926085" sldId="310"/>
            <ac:spMk id="3" creationId="{00000000-0000-0000-0000-000000000000}"/>
          </ac:spMkLst>
        </pc:spChg>
        <pc:spChg chg="mod">
          <ac:chgData name="Alison Murphy" userId="9ba79fcb-d62b-4ed0-b66e-b4415e918fea" providerId="ADAL" clId="{5B52A3B7-573C-4367-8676-CACA740E0C83}" dt="2024-10-10T10:34:07.290" v="8" actId="27636"/>
          <ac:spMkLst>
            <pc:docMk/>
            <pc:sldMk cId="3524926085" sldId="310"/>
            <ac:spMk id="4" creationId="{00000000-0000-0000-0000-000000000000}"/>
          </ac:spMkLst>
        </pc:spChg>
      </pc:sldChg>
      <pc:sldChg chg="modSp mod">
        <pc:chgData name="Alison Murphy" userId="9ba79fcb-d62b-4ed0-b66e-b4415e918fea" providerId="ADAL" clId="{5B52A3B7-573C-4367-8676-CACA740E0C83}" dt="2024-10-10T10:43:01.805" v="80" actId="27636"/>
        <pc:sldMkLst>
          <pc:docMk/>
          <pc:sldMk cId="4023302743" sldId="312"/>
        </pc:sldMkLst>
        <pc:spChg chg="mod">
          <ac:chgData name="Alison Murphy" userId="9ba79fcb-d62b-4ed0-b66e-b4415e918fea" providerId="ADAL" clId="{5B52A3B7-573C-4367-8676-CACA740E0C83}" dt="2024-10-10T10:34:08.821" v="13"/>
          <ac:spMkLst>
            <pc:docMk/>
            <pc:sldMk cId="4023302743" sldId="312"/>
            <ac:spMk id="5" creationId="{F0BEBFF6-4A35-430E-86AD-F6E4D4658C91}"/>
          </ac:spMkLst>
        </pc:spChg>
        <pc:spChg chg="mod">
          <ac:chgData name="Alison Murphy" userId="9ba79fcb-d62b-4ed0-b66e-b4415e918fea" providerId="ADAL" clId="{5B52A3B7-573C-4367-8676-CACA740E0C83}" dt="2024-10-10T10:43:01.805" v="80" actId="27636"/>
          <ac:spMkLst>
            <pc:docMk/>
            <pc:sldMk cId="4023302743" sldId="312"/>
            <ac:spMk id="6" creationId="{22E496C0-CEA0-4694-BF7E-FF97DDB68CCF}"/>
          </ac:spMkLst>
        </pc:spChg>
        <pc:spChg chg="mod">
          <ac:chgData name="Alison Murphy" userId="9ba79fcb-d62b-4ed0-b66e-b4415e918fea" providerId="ADAL" clId="{5B52A3B7-573C-4367-8676-CACA740E0C83}" dt="2024-10-10T10:42:56.934" v="78" actId="27636"/>
          <ac:spMkLst>
            <pc:docMk/>
            <pc:sldMk cId="4023302743" sldId="312"/>
            <ac:spMk id="7" creationId="{72CD59AC-135B-42C2-8AEA-B85E6298A408}"/>
          </ac:spMkLst>
        </pc:spChg>
      </pc:sldChg>
      <pc:sldChg chg="modSp mod">
        <pc:chgData name="Alison Murphy" userId="9ba79fcb-d62b-4ed0-b66e-b4415e918fea" providerId="ADAL" clId="{5B52A3B7-573C-4367-8676-CACA740E0C83}" dt="2024-10-10T10:34:56.477" v="29" actId="6549"/>
        <pc:sldMkLst>
          <pc:docMk/>
          <pc:sldMk cId="3870291179" sldId="313"/>
        </pc:sldMkLst>
        <pc:spChg chg="mod">
          <ac:chgData name="Alison Murphy" userId="9ba79fcb-d62b-4ed0-b66e-b4415e918fea" providerId="ADAL" clId="{5B52A3B7-573C-4367-8676-CACA740E0C83}" dt="2024-10-10T10:34:56.477" v="29" actId="6549"/>
          <ac:spMkLst>
            <pc:docMk/>
            <pc:sldMk cId="3870291179" sldId="313"/>
            <ac:spMk id="2" creationId="{B0BA0C22-35D2-B0A5-2CFB-EECD61FE376F}"/>
          </ac:spMkLst>
        </pc:spChg>
        <pc:spChg chg="mod">
          <ac:chgData name="Alison Murphy" userId="9ba79fcb-d62b-4ed0-b66e-b4415e918fea" providerId="ADAL" clId="{5B52A3B7-573C-4367-8676-CACA740E0C83}" dt="2024-10-10T10:34:07.025" v="4" actId="27636"/>
          <ac:spMkLst>
            <pc:docMk/>
            <pc:sldMk cId="3870291179" sldId="313"/>
            <ac:spMk id="4" creationId="{7658107D-E559-97C3-60C5-309238128462}"/>
          </ac:spMkLst>
        </pc:spChg>
      </pc:sldChg>
      <pc:sldChg chg="modSp mod">
        <pc:chgData name="Alison Murphy" userId="9ba79fcb-d62b-4ed0-b66e-b4415e918fea" providerId="ADAL" clId="{5B52A3B7-573C-4367-8676-CACA740E0C83}" dt="2024-10-10T10:39:16.454" v="51" actId="14100"/>
        <pc:sldMkLst>
          <pc:docMk/>
          <pc:sldMk cId="2414473798" sldId="314"/>
        </pc:sldMkLst>
        <pc:spChg chg="mod">
          <ac:chgData name="Alison Murphy" userId="9ba79fcb-d62b-4ed0-b66e-b4415e918fea" providerId="ADAL" clId="{5B52A3B7-573C-4367-8676-CACA740E0C83}" dt="2024-10-10T10:39:16.454" v="51" actId="14100"/>
          <ac:spMkLst>
            <pc:docMk/>
            <pc:sldMk cId="2414473798" sldId="314"/>
            <ac:spMk id="3" creationId="{EE31977B-323C-3B19-7FD7-1548C7A595C6}"/>
          </ac:spMkLst>
        </pc:spChg>
      </pc:sldChg>
      <pc:sldChg chg="del">
        <pc:chgData name="Alison Murphy" userId="9ba79fcb-d62b-4ed0-b66e-b4415e918fea" providerId="ADAL" clId="{5B52A3B7-573C-4367-8676-CACA740E0C83}" dt="2024-10-10T12:58:52.263" v="110" actId="47"/>
        <pc:sldMkLst>
          <pc:docMk/>
          <pc:sldMk cId="983268869" sldId="315"/>
        </pc:sldMkLst>
      </pc:sldChg>
      <pc:sldChg chg="modSp mod">
        <pc:chgData name="Alison Murphy" userId="9ba79fcb-d62b-4ed0-b66e-b4415e918fea" providerId="ADAL" clId="{5B52A3B7-573C-4367-8676-CACA740E0C83}" dt="2024-10-10T12:28:16.022" v="81" actId="5793"/>
        <pc:sldMkLst>
          <pc:docMk/>
          <pc:sldMk cId="2429675437" sldId="317"/>
        </pc:sldMkLst>
        <pc:spChg chg="mod">
          <ac:chgData name="Alison Murphy" userId="9ba79fcb-d62b-4ed0-b66e-b4415e918fea" providerId="ADAL" clId="{5B52A3B7-573C-4367-8676-CACA740E0C83}" dt="2024-10-10T10:34:08.821" v="13"/>
          <ac:spMkLst>
            <pc:docMk/>
            <pc:sldMk cId="2429675437" sldId="317"/>
            <ac:spMk id="2" creationId="{F0238B6C-4D54-223D-16DB-12CD9B1F4FD6}"/>
          </ac:spMkLst>
        </pc:spChg>
        <pc:spChg chg="mod">
          <ac:chgData name="Alison Murphy" userId="9ba79fcb-d62b-4ed0-b66e-b4415e918fea" providerId="ADAL" clId="{5B52A3B7-573C-4367-8676-CACA740E0C83}" dt="2024-10-10T12:28:16.022" v="81" actId="5793"/>
          <ac:spMkLst>
            <pc:docMk/>
            <pc:sldMk cId="2429675437" sldId="317"/>
            <ac:spMk id="4" creationId="{08AFB60E-F7B6-1889-A21A-67D08CAFA4CA}"/>
          </ac:spMkLst>
        </pc:spChg>
      </pc:sldChg>
      <pc:sldChg chg="modSp ord">
        <pc:chgData name="Alison Murphy" userId="9ba79fcb-d62b-4ed0-b66e-b4415e918fea" providerId="ADAL" clId="{5B52A3B7-573C-4367-8676-CACA740E0C83}" dt="2024-10-10T10:34:08.821" v="13"/>
        <pc:sldMkLst>
          <pc:docMk/>
          <pc:sldMk cId="2622336414" sldId="318"/>
        </pc:sldMkLst>
        <pc:spChg chg="mod">
          <ac:chgData name="Alison Murphy" userId="9ba79fcb-d62b-4ed0-b66e-b4415e918fea" providerId="ADAL" clId="{5B52A3B7-573C-4367-8676-CACA740E0C83}" dt="2024-10-10T10:34:08.821" v="13"/>
          <ac:spMkLst>
            <pc:docMk/>
            <pc:sldMk cId="2622336414" sldId="318"/>
            <ac:spMk id="2" creationId="{5B344F40-15DA-5373-3920-0D1E1FAC8CB5}"/>
          </ac:spMkLst>
        </pc:spChg>
      </pc:sldChg>
      <pc:sldChg chg="modSp del mod">
        <pc:chgData name="Alison Murphy" userId="9ba79fcb-d62b-4ed0-b66e-b4415e918fea" providerId="ADAL" clId="{5B52A3B7-573C-4367-8676-CACA740E0C83}" dt="2024-10-10T12:58:49.339" v="109" actId="47"/>
        <pc:sldMkLst>
          <pc:docMk/>
          <pc:sldMk cId="1098719373" sldId="319"/>
        </pc:sldMkLst>
        <pc:spChg chg="mod">
          <ac:chgData name="Alison Murphy" userId="9ba79fcb-d62b-4ed0-b66e-b4415e918fea" providerId="ADAL" clId="{5B52A3B7-573C-4367-8676-CACA740E0C83}" dt="2024-10-10T10:34:08.821" v="13"/>
          <ac:spMkLst>
            <pc:docMk/>
            <pc:sldMk cId="1098719373" sldId="319"/>
            <ac:spMk id="2" creationId="{C1A2818B-2254-8ADF-1572-710366E324CC}"/>
          </ac:spMkLst>
        </pc:spChg>
        <pc:spChg chg="mod">
          <ac:chgData name="Alison Murphy" userId="9ba79fcb-d62b-4ed0-b66e-b4415e918fea" providerId="ADAL" clId="{5B52A3B7-573C-4367-8676-CACA740E0C83}" dt="2024-10-10T10:34:08.821" v="13"/>
          <ac:spMkLst>
            <pc:docMk/>
            <pc:sldMk cId="1098719373" sldId="319"/>
            <ac:spMk id="4" creationId="{4C53EDDB-D051-DCAA-AE03-FFEA7CE67DBF}"/>
          </ac:spMkLst>
        </pc:spChg>
      </pc:sldChg>
      <pc:sldChg chg="addSp delSp modSp new mod modClrScheme chgLayout">
        <pc:chgData name="Alison Murphy" userId="9ba79fcb-d62b-4ed0-b66e-b4415e918fea" providerId="ADAL" clId="{5B52A3B7-573C-4367-8676-CACA740E0C83}" dt="2024-10-10T13:38:19.129" v="112" actId="1076"/>
        <pc:sldMkLst>
          <pc:docMk/>
          <pc:sldMk cId="3215114531" sldId="320"/>
        </pc:sldMkLst>
        <pc:spChg chg="mod ord">
          <ac:chgData name="Alison Murphy" userId="9ba79fcb-d62b-4ed0-b66e-b4415e918fea" providerId="ADAL" clId="{5B52A3B7-573C-4367-8676-CACA740E0C83}" dt="2024-10-10T12:57:31.921" v="108" actId="700"/>
          <ac:spMkLst>
            <pc:docMk/>
            <pc:sldMk cId="3215114531" sldId="320"/>
            <ac:spMk id="2" creationId="{93CC1E54-BE65-A48E-5663-8E1F1F282AE4}"/>
          </ac:spMkLst>
        </pc:spChg>
        <pc:spChg chg="del mod ord">
          <ac:chgData name="Alison Murphy" userId="9ba79fcb-d62b-4ed0-b66e-b4415e918fea" providerId="ADAL" clId="{5B52A3B7-573C-4367-8676-CACA740E0C83}" dt="2024-10-10T12:57:31.921" v="108" actId="700"/>
          <ac:spMkLst>
            <pc:docMk/>
            <pc:sldMk cId="3215114531" sldId="320"/>
            <ac:spMk id="3" creationId="{DF03EB0D-0A96-EC66-2278-79DFF2EA5A10}"/>
          </ac:spMkLst>
        </pc:spChg>
        <pc:spChg chg="mod ord">
          <ac:chgData name="Alison Murphy" userId="9ba79fcb-d62b-4ed0-b66e-b4415e918fea" providerId="ADAL" clId="{5B52A3B7-573C-4367-8676-CACA740E0C83}" dt="2024-10-10T12:57:31.921" v="108" actId="700"/>
          <ac:spMkLst>
            <pc:docMk/>
            <pc:sldMk cId="3215114531" sldId="320"/>
            <ac:spMk id="4" creationId="{203C54A7-6306-56D7-FA5F-29843FD17B1A}"/>
          </ac:spMkLst>
        </pc:spChg>
        <pc:picChg chg="add mod">
          <ac:chgData name="Alison Murphy" userId="9ba79fcb-d62b-4ed0-b66e-b4415e918fea" providerId="ADAL" clId="{5B52A3B7-573C-4367-8676-CACA740E0C83}" dt="2024-10-10T13:38:19.129" v="112" actId="1076"/>
          <ac:picMkLst>
            <pc:docMk/>
            <pc:sldMk cId="3215114531" sldId="320"/>
            <ac:picMk id="5" creationId="{3D317767-D547-555D-B7B5-24E3797F4373}"/>
          </ac:picMkLst>
        </pc:picChg>
      </pc:sldChg>
      <pc:sldMasterChg chg="modSldLayout">
        <pc:chgData name="Alison Murphy" userId="9ba79fcb-d62b-4ed0-b66e-b4415e918fea" providerId="ADAL" clId="{5B52A3B7-573C-4367-8676-CACA740E0C83}" dt="2024-10-10T10:34:05.779" v="3"/>
        <pc:sldMasterMkLst>
          <pc:docMk/>
          <pc:sldMasterMk cId="37214755" sldId="2147483709"/>
        </pc:sldMasterMkLst>
        <pc:sldLayoutChg chg="delSp">
          <pc:chgData name="Alison Murphy" userId="9ba79fcb-d62b-4ed0-b66e-b4415e918fea" providerId="ADAL" clId="{5B52A3B7-573C-4367-8676-CACA740E0C83}" dt="2024-10-10T10:34:05.779" v="3"/>
          <pc:sldLayoutMkLst>
            <pc:docMk/>
            <pc:sldMasterMk cId="37214755" sldId="2147483709"/>
            <pc:sldLayoutMk cId="3364794026" sldId="2147483711"/>
          </pc:sldLayoutMkLst>
          <pc:spChg chg="del">
            <ac:chgData name="Alison Murphy" userId="9ba79fcb-d62b-4ed0-b66e-b4415e918fea" providerId="ADAL" clId="{5B52A3B7-573C-4367-8676-CACA740E0C83}" dt="2024-10-10T10:34:05.779" v="3"/>
            <ac:spMkLst>
              <pc:docMk/>
              <pc:sldMasterMk cId="37214755" sldId="2147483709"/>
              <pc:sldLayoutMk cId="3364794026" sldId="2147483711"/>
              <ac:spMk id="7" creationId="{00000000-0000-0000-0000-000000000000}"/>
            </ac:spMkLst>
          </pc:spChg>
          <pc:spChg chg="del">
            <ac:chgData name="Alison Murphy" userId="9ba79fcb-d62b-4ed0-b66e-b4415e918fea" providerId="ADAL" clId="{5B52A3B7-573C-4367-8676-CACA740E0C83}" dt="2024-10-10T10:34:05.779" v="3"/>
            <ac:spMkLst>
              <pc:docMk/>
              <pc:sldMasterMk cId="37214755" sldId="2147483709"/>
              <pc:sldLayoutMk cId="3364794026" sldId="2147483711"/>
              <ac:spMk id="8" creationId="{00000000-0000-0000-0000-000000000000}"/>
            </ac:spMkLst>
          </pc:spChg>
          <pc:cxnChg chg="del">
            <ac:chgData name="Alison Murphy" userId="9ba79fcb-d62b-4ed0-b66e-b4415e918fea" providerId="ADAL" clId="{5B52A3B7-573C-4367-8676-CACA740E0C83}" dt="2024-10-10T10:34:05.779" v="3"/>
            <ac:cxnSpMkLst>
              <pc:docMk/>
              <pc:sldMasterMk cId="37214755" sldId="2147483709"/>
              <pc:sldLayoutMk cId="3364794026" sldId="2147483711"/>
              <ac:cxnSpMk id="9" creationId="{00000000-0000-0000-0000-000000000000}"/>
            </ac:cxnSpMkLst>
          </pc:cxnChg>
        </pc:sldLayoutChg>
      </pc:sldMaster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8.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Dalfan Pennyn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cy-GB"/>
          </a:p>
        </p:txBody>
      </p:sp>
      <p:sp>
        <p:nvSpPr>
          <p:cNvPr id="3" name="Dalfan Dyddiad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A57DAD9-A72A-4730-AC98-65BA022679F1}" type="datetimeFigureOut">
              <a:rPr lang="cy-GB" smtClean="0"/>
              <a:t>10/10/2024</a:t>
            </a:fld>
            <a:endParaRPr lang="cy-GB"/>
          </a:p>
        </p:txBody>
      </p:sp>
      <p:sp>
        <p:nvSpPr>
          <p:cNvPr id="4" name="Dalfan Delwedd Sleid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cy-GB"/>
          </a:p>
        </p:txBody>
      </p:sp>
      <p:sp>
        <p:nvSpPr>
          <p:cNvPr id="5" name="Dalfan Nodiadau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cy-GB"/>
              <a:t>Cliciwch i olygu'r arddulliau testun Meistr</a:t>
            </a:r>
          </a:p>
          <a:p>
            <a:pPr lvl="1"/>
            <a:r>
              <a:rPr lang="cy-GB"/>
              <a:t>Ail lefel</a:t>
            </a:r>
          </a:p>
          <a:p>
            <a:pPr lvl="2"/>
            <a:r>
              <a:rPr lang="cy-GB"/>
              <a:t>Trydedd lefel</a:t>
            </a:r>
          </a:p>
          <a:p>
            <a:pPr lvl="3"/>
            <a:r>
              <a:rPr lang="cy-GB"/>
              <a:t>Pedwaredd lefel</a:t>
            </a:r>
          </a:p>
          <a:p>
            <a:pPr lvl="4"/>
            <a:r>
              <a:rPr lang="cy-GB"/>
              <a:t>Pumed lefel</a:t>
            </a:r>
          </a:p>
        </p:txBody>
      </p:sp>
      <p:sp>
        <p:nvSpPr>
          <p:cNvPr id="6" name="Dalfan Troedyn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cy-GB"/>
          </a:p>
        </p:txBody>
      </p:sp>
      <p:sp>
        <p:nvSpPr>
          <p:cNvPr id="7" name="Dalfan Rhif y Sleid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43DB81D-BF07-4481-86E0-CEA8FBB1239D}" type="slidenum">
              <a:rPr lang="cy-GB" smtClean="0"/>
              <a:t>‹#›</a:t>
            </a:fld>
            <a:endParaRPr lang="cy-GB"/>
          </a:p>
        </p:txBody>
      </p:sp>
    </p:spTree>
    <p:extLst>
      <p:ext uri="{BB962C8B-B14F-4D97-AF65-F5344CB8AC3E}">
        <p14:creationId xmlns:p14="http://schemas.microsoft.com/office/powerpoint/2010/main" val="274624804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lfan Delwedd Sleid 1"/>
          <p:cNvSpPr>
            <a:spLocks noGrp="1" noRot="1" noChangeAspect="1"/>
          </p:cNvSpPr>
          <p:nvPr>
            <p:ph type="sldImg"/>
          </p:nvPr>
        </p:nvSpPr>
        <p:spPr/>
      </p:sp>
      <p:sp>
        <p:nvSpPr>
          <p:cNvPr id="3" name="Dalfan Nodiadau 2"/>
          <p:cNvSpPr>
            <a:spLocks noGrp="1"/>
          </p:cNvSpPr>
          <p:nvPr>
            <p:ph type="body" idx="1"/>
          </p:nvPr>
        </p:nvSpPr>
        <p:spPr/>
        <p:txBody>
          <a:bodyPr/>
          <a:lstStyle/>
          <a:p>
            <a:endParaRPr lang="cy-GB" dirty="0"/>
          </a:p>
        </p:txBody>
      </p:sp>
      <p:sp>
        <p:nvSpPr>
          <p:cNvPr id="4" name="Dalfan Rhif y Sleid 3"/>
          <p:cNvSpPr>
            <a:spLocks noGrp="1"/>
          </p:cNvSpPr>
          <p:nvPr>
            <p:ph type="sldNum" sz="quarter" idx="5"/>
          </p:nvPr>
        </p:nvSpPr>
        <p:spPr/>
        <p:txBody>
          <a:bodyPr/>
          <a:lstStyle/>
          <a:p>
            <a:fld id="{243DB81D-BF07-4481-86E0-CEA8FBB1239D}" type="slidenum">
              <a:rPr lang="cy-GB" smtClean="0"/>
              <a:t>1</a:t>
            </a:fld>
            <a:endParaRPr lang="cy-GB"/>
          </a:p>
        </p:txBody>
      </p:sp>
    </p:spTree>
    <p:extLst>
      <p:ext uri="{BB962C8B-B14F-4D97-AF65-F5344CB8AC3E}">
        <p14:creationId xmlns:p14="http://schemas.microsoft.com/office/powerpoint/2010/main" val="259891507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lfan Delwedd Sleid 1"/>
          <p:cNvSpPr>
            <a:spLocks noGrp="1" noRot="1" noChangeAspect="1"/>
          </p:cNvSpPr>
          <p:nvPr>
            <p:ph type="sldImg"/>
          </p:nvPr>
        </p:nvSpPr>
        <p:spPr/>
      </p:sp>
      <p:sp>
        <p:nvSpPr>
          <p:cNvPr id="3" name="Dalfan Nodiadau 2"/>
          <p:cNvSpPr>
            <a:spLocks noGrp="1"/>
          </p:cNvSpPr>
          <p:nvPr>
            <p:ph type="body" idx="1"/>
          </p:nvPr>
        </p:nvSpPr>
        <p:spPr/>
        <p:txBody>
          <a:bodyPr/>
          <a:lstStyle/>
          <a:p>
            <a:endParaRPr lang="cy-GB" dirty="0"/>
          </a:p>
        </p:txBody>
      </p:sp>
      <p:sp>
        <p:nvSpPr>
          <p:cNvPr id="4" name="Dalfan Rhif y Sleid 3"/>
          <p:cNvSpPr>
            <a:spLocks noGrp="1"/>
          </p:cNvSpPr>
          <p:nvPr>
            <p:ph type="sldNum" sz="quarter" idx="5"/>
          </p:nvPr>
        </p:nvSpPr>
        <p:spPr/>
        <p:txBody>
          <a:bodyPr/>
          <a:lstStyle/>
          <a:p>
            <a:fld id="{243DB81D-BF07-4481-86E0-CEA8FBB1239D}" type="slidenum">
              <a:rPr lang="cy-GB" smtClean="0"/>
              <a:t>3</a:t>
            </a:fld>
            <a:endParaRPr lang="cy-GB"/>
          </a:p>
        </p:txBody>
      </p:sp>
    </p:spTree>
    <p:extLst>
      <p:ext uri="{BB962C8B-B14F-4D97-AF65-F5344CB8AC3E}">
        <p14:creationId xmlns:p14="http://schemas.microsoft.com/office/powerpoint/2010/main" val="194368275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3.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3.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Master" Target="../slideMasters/slideMaster3.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Master" Target="../slideMasters/slideMaster3.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Master" Target="../slideMasters/slideMaster3.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Master" Target="../slideMasters/slideMaster3.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Master" Target="../slideMasters/slideMaster4.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5.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Master" Target="../slideMasters/slideMaster5.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Master" Target="../slideMasters/slideMaster6.xml"/></Relationships>
</file>

<file path=ppt/slideLayouts/_rels/slideLayout27.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Master" Target="../slideMasters/slideMaster6.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Master" Target="../slideMasters/slideMaster7.xml"/></Relationships>
</file>

<file path=ppt/slideLayouts/_rels/slideLayout29.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Master" Target="../slideMasters/slideMaster7.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Master" Target="../slideMasters/slideMaster7.xml"/></Relationships>
</file>

<file path=ppt/slideLayouts/_rels/slideLayout31.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Master" Target="../slideMasters/slideMaster7.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Master" Target="../slideMasters/slideMaster7.xml"/></Relationships>
</file>

<file path=ppt/slideLayouts/_rels/slideLayout33.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Master" Target="../slideMasters/slideMaster7.xml"/></Relationships>
</file>

<file path=ppt/slideLayouts/_rels/slideLayout34.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Master" Target="../slideMasters/slideMaster7.xml"/></Relationships>
</file>

<file path=ppt/slideLayouts/_rels/slideLayout35.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Master" Target="../slideMasters/slideMaster7.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45870025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title">
  <p:cSld name="1_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822960" y="758952"/>
            <a:ext cx="75438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825038" y="4455621"/>
            <a:ext cx="75438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75779B43-CA7A-455C-ABA1-8379DC736556}" type="datetimeFigureOut">
              <a:rPr lang="en-GB" smtClean="0"/>
              <a:t>10/10/2024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C935741-5D89-4008-8F08-26031587A366}" type="slidenum">
              <a:rPr lang="en-GB" smtClean="0"/>
              <a:t>‹#›</a:t>
            </a:fld>
            <a:endParaRPr lang="en-GB"/>
          </a:p>
        </p:txBody>
      </p:sp>
    </p:spTree>
    <p:extLst>
      <p:ext uri="{BB962C8B-B14F-4D97-AF65-F5344CB8AC3E}">
        <p14:creationId xmlns:p14="http://schemas.microsoft.com/office/powerpoint/2010/main" val="33647940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woObj">
  <p:cSld name="1_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5" name="Date Placeholder 4"/>
          <p:cNvSpPr>
            <a:spLocks noGrp="1"/>
          </p:cNvSpPr>
          <p:nvPr>
            <p:ph type="dt" sz="half" idx="10"/>
          </p:nvPr>
        </p:nvSpPr>
        <p:spPr/>
        <p:txBody>
          <a:bodyPr/>
          <a:lstStyle/>
          <a:p>
            <a:fld id="{75779B43-CA7A-455C-ABA1-8379DC736556}" type="datetimeFigureOut">
              <a:rPr lang="en-GB" smtClean="0"/>
              <a:t>10/10/2024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C935741-5D89-4008-8F08-26031587A366}" type="slidenum">
              <a:rPr lang="en-GB" smtClean="0"/>
              <a:t>‹#›</a:t>
            </a:fld>
            <a:endParaRPr lang="en-GB"/>
          </a:p>
        </p:txBody>
      </p:sp>
      <p:sp>
        <p:nvSpPr>
          <p:cNvPr id="13" name="Content Placeholder 12"/>
          <p:cNvSpPr>
            <a:spLocks noGrp="1"/>
          </p:cNvSpPr>
          <p:nvPr>
            <p:ph sz="quarter" idx="13"/>
          </p:nvPr>
        </p:nvSpPr>
        <p:spPr>
          <a:xfrm>
            <a:off x="685800" y="1536192"/>
            <a:ext cx="3657600" cy="387705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5" name="Content Placeholder 14"/>
          <p:cNvSpPr>
            <a:spLocks noGrp="1"/>
          </p:cNvSpPr>
          <p:nvPr>
            <p:ph sz="quarter" idx="14"/>
          </p:nvPr>
        </p:nvSpPr>
        <p:spPr>
          <a:xfrm>
            <a:off x="4800600" y="1536192"/>
            <a:ext cx="3657600" cy="387705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133544623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5779B43-CA7A-455C-ABA1-8379DC736556}" type="datetimeFigureOut">
              <a:rPr lang="en-GB" smtClean="0"/>
              <a:t>10/10/2024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C935741-5D89-4008-8F08-26031587A366}" type="slidenum">
              <a:rPr lang="en-GB" smtClean="0"/>
              <a:t>‹#›</a:t>
            </a:fld>
            <a:endParaRPr lang="en-GB"/>
          </a:p>
        </p:txBody>
      </p:sp>
    </p:spTree>
    <p:extLst>
      <p:ext uri="{BB962C8B-B14F-4D97-AF65-F5344CB8AC3E}">
        <p14:creationId xmlns:p14="http://schemas.microsoft.com/office/powerpoint/2010/main" val="20582262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2" name="Text Placeholder 2">
            <a:extLst>
              <a:ext uri="{FF2B5EF4-FFF2-40B4-BE49-F238E27FC236}">
                <a16:creationId xmlns:a16="http://schemas.microsoft.com/office/drawing/2014/main" id="{3A69AF18-C38F-3FB4-21F4-AE29689A4739}"/>
              </a:ext>
            </a:extLst>
          </p:cNvPr>
          <p:cNvSpPr>
            <a:spLocks noGrp="1"/>
          </p:cNvSpPr>
          <p:nvPr>
            <p:ph idx="1"/>
          </p:nvPr>
        </p:nvSpPr>
        <p:spPr>
          <a:xfrm>
            <a:off x="473108" y="1470582"/>
            <a:ext cx="3910357" cy="3751868"/>
          </a:xfrm>
          <a:prstGeom prst="rect">
            <a:avLst/>
          </a:prstGeom>
        </p:spPr>
        <p:txBody>
          <a:bodyPr vert="horz" wrap="none" lIns="0" tIns="0" rIns="0" bIns="0" rtlCol="0" anchor="t" anchorCtr="0">
            <a:noAutofit/>
          </a:bodyPr>
          <a:lstStyle>
            <a:lvl1pPr>
              <a:defRPr>
                <a:solidFill>
                  <a:schemeClr val="bg1"/>
                </a:solidFill>
              </a:defRPr>
            </a:lvl1pPr>
          </a:lstStyle>
          <a:p>
            <a:pPr lvl="0"/>
            <a:r>
              <a:rPr lang="en-US"/>
              <a:t>Click to edit Master text styles</a:t>
            </a:r>
          </a:p>
        </p:txBody>
      </p:sp>
    </p:spTree>
    <p:extLst>
      <p:ext uri="{BB962C8B-B14F-4D97-AF65-F5344CB8AC3E}">
        <p14:creationId xmlns:p14="http://schemas.microsoft.com/office/powerpoint/2010/main" val="265953357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pic>
        <p:nvPicPr>
          <p:cNvPr id="5" name="Picture 4" descr="A close-up of a blue and yellow banner&#10;&#10;Description automatically generated">
            <a:extLst>
              <a:ext uri="{FF2B5EF4-FFF2-40B4-BE49-F238E27FC236}">
                <a16:creationId xmlns:a16="http://schemas.microsoft.com/office/drawing/2014/main" id="{DA7057D0-FC8F-3847-733D-20DDF758B554}"/>
              </a:ext>
            </a:extLst>
          </p:cNvPr>
          <p:cNvPicPr>
            <a:picLocks noChangeAspect="1"/>
          </p:cNvPicPr>
          <p:nvPr userDrawn="1"/>
        </p:nvPicPr>
        <p:blipFill>
          <a:blip r:embed="rId2"/>
          <a:stretch>
            <a:fillRect/>
          </a:stretch>
        </p:blipFill>
        <p:spPr>
          <a:xfrm>
            <a:off x="0" y="0"/>
            <a:ext cx="9144000" cy="6858000"/>
          </a:xfrm>
          <a:prstGeom prst="rect">
            <a:avLst/>
          </a:prstGeom>
        </p:spPr>
      </p:pic>
    </p:spTree>
    <p:extLst>
      <p:ext uri="{BB962C8B-B14F-4D97-AF65-F5344CB8AC3E}">
        <p14:creationId xmlns:p14="http://schemas.microsoft.com/office/powerpoint/2010/main" val="81370223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2_Custom Layout">
    <p:spTree>
      <p:nvGrpSpPr>
        <p:cNvPr id="1" name=""/>
        <p:cNvGrpSpPr/>
        <p:nvPr/>
      </p:nvGrpSpPr>
      <p:grpSpPr>
        <a:xfrm>
          <a:off x="0" y="0"/>
          <a:ext cx="0" cy="0"/>
          <a:chOff x="0" y="0"/>
          <a:chExt cx="0" cy="0"/>
        </a:xfrm>
      </p:grpSpPr>
      <p:pic>
        <p:nvPicPr>
          <p:cNvPr id="3" name="Picture 2" descr="A blue background with a blue background&#10;&#10;Description automatically generated">
            <a:extLst>
              <a:ext uri="{FF2B5EF4-FFF2-40B4-BE49-F238E27FC236}">
                <a16:creationId xmlns:a16="http://schemas.microsoft.com/office/drawing/2014/main" id="{69C8BF3C-607A-57A8-722A-506D472D1DFB}"/>
              </a:ext>
            </a:extLst>
          </p:cNvPr>
          <p:cNvPicPr>
            <a:picLocks noChangeAspect="1"/>
          </p:cNvPicPr>
          <p:nvPr userDrawn="1"/>
        </p:nvPicPr>
        <p:blipFill>
          <a:blip r:embed="rId2"/>
          <a:stretch>
            <a:fillRect/>
          </a:stretch>
        </p:blipFill>
        <p:spPr>
          <a:xfrm>
            <a:off x="0" y="0"/>
            <a:ext cx="9144000" cy="6858000"/>
          </a:xfrm>
          <a:prstGeom prst="rect">
            <a:avLst/>
          </a:prstGeom>
        </p:spPr>
      </p:pic>
      <p:sp>
        <p:nvSpPr>
          <p:cNvPr id="4" name="Text Placeholder 2">
            <a:extLst>
              <a:ext uri="{FF2B5EF4-FFF2-40B4-BE49-F238E27FC236}">
                <a16:creationId xmlns:a16="http://schemas.microsoft.com/office/drawing/2014/main" id="{CEE8E5BF-F8FD-1004-2D0C-A2318DDFCDEB}"/>
              </a:ext>
            </a:extLst>
          </p:cNvPr>
          <p:cNvSpPr>
            <a:spLocks noGrp="1"/>
          </p:cNvSpPr>
          <p:nvPr>
            <p:ph idx="1"/>
          </p:nvPr>
        </p:nvSpPr>
        <p:spPr>
          <a:xfrm>
            <a:off x="473108" y="1470582"/>
            <a:ext cx="3649147" cy="4502835"/>
          </a:xfrm>
          <a:prstGeom prst="rect">
            <a:avLst/>
          </a:prstGeom>
        </p:spPr>
        <p:txBody>
          <a:bodyPr vert="horz" wrap="none" lIns="0" tIns="0" rIns="0" bIns="0" rtlCol="0" anchor="t" anchorCtr="0">
            <a:noAutofit/>
          </a:bodyPr>
          <a:lstStyle>
            <a:lvl1pPr>
              <a:defRPr>
                <a:solidFill>
                  <a:schemeClr val="bg1"/>
                </a:solidFill>
              </a:defRPr>
            </a:lvl1pPr>
          </a:lstStyle>
          <a:p>
            <a:pPr lvl="0"/>
            <a:r>
              <a:rPr lang="en-US"/>
              <a:t>Click to edit Master text styles</a:t>
            </a:r>
          </a:p>
        </p:txBody>
      </p:sp>
      <p:sp>
        <p:nvSpPr>
          <p:cNvPr id="6" name="Text Placeholder 2">
            <a:extLst>
              <a:ext uri="{FF2B5EF4-FFF2-40B4-BE49-F238E27FC236}">
                <a16:creationId xmlns:a16="http://schemas.microsoft.com/office/drawing/2014/main" id="{D064EFEB-B375-BC6B-33CA-D988E61B1FC5}"/>
              </a:ext>
            </a:extLst>
          </p:cNvPr>
          <p:cNvSpPr>
            <a:spLocks noGrp="1"/>
          </p:cNvSpPr>
          <p:nvPr>
            <p:ph idx="10"/>
          </p:nvPr>
        </p:nvSpPr>
        <p:spPr>
          <a:xfrm>
            <a:off x="5042623" y="1470582"/>
            <a:ext cx="3649147" cy="4502835"/>
          </a:xfrm>
          <a:prstGeom prst="rect">
            <a:avLst/>
          </a:prstGeom>
        </p:spPr>
        <p:txBody>
          <a:bodyPr vert="horz" wrap="none" lIns="0" tIns="0" rIns="0" bIns="0" rtlCol="0" anchor="t" anchorCtr="0">
            <a:noAutofit/>
          </a:bodyPr>
          <a:lstStyle>
            <a:lvl1pPr>
              <a:defRPr>
                <a:solidFill>
                  <a:schemeClr val="bg1"/>
                </a:solidFill>
              </a:defRPr>
            </a:lvl1pPr>
          </a:lstStyle>
          <a:p>
            <a:pPr lvl="0"/>
            <a:r>
              <a:rPr lang="en-US"/>
              <a:t>Click to edit Master text styles</a:t>
            </a:r>
          </a:p>
        </p:txBody>
      </p:sp>
    </p:spTree>
    <p:extLst>
      <p:ext uri="{BB962C8B-B14F-4D97-AF65-F5344CB8AC3E}">
        <p14:creationId xmlns:p14="http://schemas.microsoft.com/office/powerpoint/2010/main" val="209760808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3_Custom Layout">
    <p:spTree>
      <p:nvGrpSpPr>
        <p:cNvPr id="1" name=""/>
        <p:cNvGrpSpPr/>
        <p:nvPr/>
      </p:nvGrpSpPr>
      <p:grpSpPr>
        <a:xfrm>
          <a:off x="0" y="0"/>
          <a:ext cx="0" cy="0"/>
          <a:chOff x="0" y="0"/>
          <a:chExt cx="0" cy="0"/>
        </a:xfrm>
      </p:grpSpPr>
      <p:pic>
        <p:nvPicPr>
          <p:cNvPr id="4" name="Picture 3" descr="A blue background with a logo&#10;&#10;Description automatically generated">
            <a:extLst>
              <a:ext uri="{FF2B5EF4-FFF2-40B4-BE49-F238E27FC236}">
                <a16:creationId xmlns:a16="http://schemas.microsoft.com/office/drawing/2014/main" id="{51A1BA08-5390-B75E-C2D0-6DD9A81611AD}"/>
              </a:ext>
            </a:extLst>
          </p:cNvPr>
          <p:cNvPicPr>
            <a:picLocks noChangeAspect="1"/>
          </p:cNvPicPr>
          <p:nvPr userDrawn="1"/>
        </p:nvPicPr>
        <p:blipFill>
          <a:blip r:embed="rId2"/>
          <a:stretch>
            <a:fillRect/>
          </a:stretch>
        </p:blipFill>
        <p:spPr>
          <a:xfrm>
            <a:off x="0" y="0"/>
            <a:ext cx="9144000" cy="6858000"/>
          </a:xfrm>
          <a:prstGeom prst="rect">
            <a:avLst/>
          </a:prstGeom>
        </p:spPr>
      </p:pic>
      <p:sp>
        <p:nvSpPr>
          <p:cNvPr id="3" name="Text Placeholder 2">
            <a:extLst>
              <a:ext uri="{FF2B5EF4-FFF2-40B4-BE49-F238E27FC236}">
                <a16:creationId xmlns:a16="http://schemas.microsoft.com/office/drawing/2014/main" id="{ED6D3499-4F82-EB48-9C14-EEBFDE131237}"/>
              </a:ext>
            </a:extLst>
          </p:cNvPr>
          <p:cNvSpPr>
            <a:spLocks noGrp="1"/>
          </p:cNvSpPr>
          <p:nvPr>
            <p:ph idx="1"/>
          </p:nvPr>
        </p:nvSpPr>
        <p:spPr>
          <a:xfrm>
            <a:off x="473108" y="1470582"/>
            <a:ext cx="8102927" cy="1799393"/>
          </a:xfrm>
          <a:prstGeom prst="rect">
            <a:avLst/>
          </a:prstGeom>
        </p:spPr>
        <p:txBody>
          <a:bodyPr vert="horz" wrap="none" lIns="0" tIns="0" rIns="0" bIns="0" rtlCol="0" anchor="t" anchorCtr="0">
            <a:noAutofit/>
          </a:bodyPr>
          <a:lstStyle/>
          <a:p>
            <a:pPr lvl="0"/>
            <a:r>
              <a:rPr lang="en-US"/>
              <a:t>Click to edit Master text styles</a:t>
            </a:r>
          </a:p>
        </p:txBody>
      </p:sp>
    </p:spTree>
    <p:extLst>
      <p:ext uri="{BB962C8B-B14F-4D97-AF65-F5344CB8AC3E}">
        <p14:creationId xmlns:p14="http://schemas.microsoft.com/office/powerpoint/2010/main" val="137059297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4_Custom Layout">
    <p:spTree>
      <p:nvGrpSpPr>
        <p:cNvPr id="1" name=""/>
        <p:cNvGrpSpPr/>
        <p:nvPr/>
      </p:nvGrpSpPr>
      <p:grpSpPr>
        <a:xfrm>
          <a:off x="0" y="0"/>
          <a:ext cx="0" cy="0"/>
          <a:chOff x="0" y="0"/>
          <a:chExt cx="0" cy="0"/>
        </a:xfrm>
      </p:grpSpPr>
      <p:pic>
        <p:nvPicPr>
          <p:cNvPr id="4" name="Picture 3" descr="A blue background with yellow text&#10;&#10;Description automatically generated">
            <a:extLst>
              <a:ext uri="{FF2B5EF4-FFF2-40B4-BE49-F238E27FC236}">
                <a16:creationId xmlns:a16="http://schemas.microsoft.com/office/drawing/2014/main" id="{0BEAED2B-9FEC-B78D-03CD-086B9CE00DD0}"/>
              </a:ext>
            </a:extLst>
          </p:cNvPr>
          <p:cNvPicPr>
            <a:picLocks noChangeAspect="1"/>
          </p:cNvPicPr>
          <p:nvPr userDrawn="1"/>
        </p:nvPicPr>
        <p:blipFill>
          <a:blip r:embed="rId2"/>
          <a:stretch>
            <a:fillRect/>
          </a:stretch>
        </p:blipFill>
        <p:spPr>
          <a:xfrm>
            <a:off x="0" y="0"/>
            <a:ext cx="9144000" cy="6858000"/>
          </a:xfrm>
          <a:prstGeom prst="rect">
            <a:avLst/>
          </a:prstGeom>
        </p:spPr>
      </p:pic>
      <p:sp>
        <p:nvSpPr>
          <p:cNvPr id="3" name="Text Placeholder 2">
            <a:extLst>
              <a:ext uri="{FF2B5EF4-FFF2-40B4-BE49-F238E27FC236}">
                <a16:creationId xmlns:a16="http://schemas.microsoft.com/office/drawing/2014/main" id="{ED6D3499-4F82-EB48-9C14-EEBFDE131237}"/>
              </a:ext>
            </a:extLst>
          </p:cNvPr>
          <p:cNvSpPr>
            <a:spLocks noGrp="1"/>
          </p:cNvSpPr>
          <p:nvPr>
            <p:ph idx="1"/>
          </p:nvPr>
        </p:nvSpPr>
        <p:spPr>
          <a:xfrm>
            <a:off x="473108" y="1470581"/>
            <a:ext cx="8102927" cy="3747462"/>
          </a:xfrm>
          <a:prstGeom prst="rect">
            <a:avLst/>
          </a:prstGeom>
        </p:spPr>
        <p:txBody>
          <a:bodyPr vert="horz" wrap="none" lIns="0" tIns="0" rIns="0" bIns="0" rtlCol="0" anchor="t" anchorCtr="0">
            <a:noAutofit/>
          </a:bodyPr>
          <a:lstStyle/>
          <a:p>
            <a:pPr lvl="0"/>
            <a:r>
              <a:rPr lang="en-US"/>
              <a:t>Click to edit Master text styles</a:t>
            </a:r>
          </a:p>
        </p:txBody>
      </p:sp>
    </p:spTree>
    <p:extLst>
      <p:ext uri="{BB962C8B-B14F-4D97-AF65-F5344CB8AC3E}">
        <p14:creationId xmlns:p14="http://schemas.microsoft.com/office/powerpoint/2010/main" val="400172929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670920AB-AA6F-3D43-B3EC-0910E10972C9}"/>
              </a:ext>
            </a:extLst>
          </p:cNvPr>
          <p:cNvSpPr>
            <a:spLocks noGrp="1"/>
          </p:cNvSpPr>
          <p:nvPr>
            <p:ph idx="1"/>
          </p:nvPr>
        </p:nvSpPr>
        <p:spPr>
          <a:xfrm>
            <a:off x="473108" y="1470582"/>
            <a:ext cx="3401309" cy="3864989"/>
          </a:xfrm>
          <a:prstGeom prst="rect">
            <a:avLst/>
          </a:prstGeom>
        </p:spPr>
        <p:txBody>
          <a:bodyPr vert="horz" wrap="none" lIns="0" tIns="0" rIns="0" bIns="0" rtlCol="0" anchor="t" anchorCtr="0">
            <a:noAutofit/>
          </a:bodyPr>
          <a:lstStyle/>
          <a:p>
            <a:pPr lvl="0"/>
            <a:r>
              <a:rPr lang="en-US"/>
              <a:t>Click to edit Master text styles</a:t>
            </a:r>
          </a:p>
        </p:txBody>
      </p:sp>
      <p:sp>
        <p:nvSpPr>
          <p:cNvPr id="4" name="Text Placeholder 2">
            <a:extLst>
              <a:ext uri="{FF2B5EF4-FFF2-40B4-BE49-F238E27FC236}">
                <a16:creationId xmlns:a16="http://schemas.microsoft.com/office/drawing/2014/main" id="{C4FD0158-1FCA-E74C-B123-8A32383F3E85}"/>
              </a:ext>
            </a:extLst>
          </p:cNvPr>
          <p:cNvSpPr>
            <a:spLocks noGrp="1"/>
          </p:cNvSpPr>
          <p:nvPr>
            <p:ph idx="10"/>
          </p:nvPr>
        </p:nvSpPr>
        <p:spPr>
          <a:xfrm>
            <a:off x="5269584" y="1470582"/>
            <a:ext cx="3401309" cy="3864989"/>
          </a:xfrm>
          <a:prstGeom prst="rect">
            <a:avLst/>
          </a:prstGeom>
        </p:spPr>
        <p:txBody>
          <a:bodyPr vert="horz" wrap="none" lIns="0" tIns="0" rIns="0" bIns="0" rtlCol="0" anchor="t" anchorCtr="0">
            <a:noAutofit/>
          </a:bodyPr>
          <a:lstStyle>
            <a:lvl1pPr>
              <a:defRPr>
                <a:solidFill>
                  <a:schemeClr val="tx1"/>
                </a:solidFill>
              </a:defRPr>
            </a:lvl1pPr>
          </a:lstStyle>
          <a:p>
            <a:pPr lvl="0"/>
            <a:r>
              <a:rPr lang="en-US"/>
              <a:t>Click to edit Master text styles</a:t>
            </a:r>
          </a:p>
        </p:txBody>
      </p:sp>
    </p:spTree>
    <p:extLst>
      <p:ext uri="{BB962C8B-B14F-4D97-AF65-F5344CB8AC3E}">
        <p14:creationId xmlns:p14="http://schemas.microsoft.com/office/powerpoint/2010/main" val="122382768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pic>
        <p:nvPicPr>
          <p:cNvPr id="5" name="Picture 4" descr="A building with a castle and a lawn&#10;&#10;Description automatically generated with medium confidence">
            <a:extLst>
              <a:ext uri="{FF2B5EF4-FFF2-40B4-BE49-F238E27FC236}">
                <a16:creationId xmlns:a16="http://schemas.microsoft.com/office/drawing/2014/main" id="{1C817A1A-66FC-0D73-CAE6-0ACB41F8C61A}"/>
              </a:ext>
            </a:extLst>
          </p:cNvPr>
          <p:cNvPicPr>
            <a:picLocks noChangeAspect="1"/>
          </p:cNvPicPr>
          <p:nvPr userDrawn="1"/>
        </p:nvPicPr>
        <p:blipFill>
          <a:blip r:embed="rId2"/>
          <a:stretch>
            <a:fillRect/>
          </a:stretch>
        </p:blipFill>
        <p:spPr>
          <a:xfrm>
            <a:off x="0" y="0"/>
            <a:ext cx="9144000" cy="6858000"/>
          </a:xfrm>
          <a:prstGeom prst="rect">
            <a:avLst/>
          </a:prstGeom>
        </p:spPr>
      </p:pic>
      <p:sp>
        <p:nvSpPr>
          <p:cNvPr id="3" name="Text Placeholder 2">
            <a:extLst>
              <a:ext uri="{FF2B5EF4-FFF2-40B4-BE49-F238E27FC236}">
                <a16:creationId xmlns:a16="http://schemas.microsoft.com/office/drawing/2014/main" id="{670920AB-AA6F-3D43-B3EC-0910E10972C9}"/>
              </a:ext>
            </a:extLst>
          </p:cNvPr>
          <p:cNvSpPr>
            <a:spLocks noGrp="1"/>
          </p:cNvSpPr>
          <p:nvPr>
            <p:ph idx="1"/>
          </p:nvPr>
        </p:nvSpPr>
        <p:spPr>
          <a:xfrm>
            <a:off x="473108" y="1470582"/>
            <a:ext cx="3401309" cy="3864989"/>
          </a:xfrm>
          <a:prstGeom prst="rect">
            <a:avLst/>
          </a:prstGeom>
        </p:spPr>
        <p:txBody>
          <a:bodyPr vert="horz" wrap="none" lIns="0" tIns="0" rIns="0" bIns="0" rtlCol="0" anchor="t" anchorCtr="0">
            <a:noAutofit/>
          </a:bodyPr>
          <a:lstStyle/>
          <a:p>
            <a:pPr lvl="0"/>
            <a:r>
              <a:rPr lang="en-US"/>
              <a:t>Click to edit Master text styles</a:t>
            </a:r>
          </a:p>
        </p:txBody>
      </p:sp>
    </p:spTree>
    <p:extLst>
      <p:ext uri="{BB962C8B-B14F-4D97-AF65-F5344CB8AC3E}">
        <p14:creationId xmlns:p14="http://schemas.microsoft.com/office/powerpoint/2010/main" val="151118390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6_Custom Layout">
    <p:spTree>
      <p:nvGrpSpPr>
        <p:cNvPr id="1" name=""/>
        <p:cNvGrpSpPr/>
        <p:nvPr/>
      </p:nvGrpSpPr>
      <p:grpSpPr>
        <a:xfrm>
          <a:off x="0" y="0"/>
          <a:ext cx="0" cy="0"/>
          <a:chOff x="0" y="0"/>
          <a:chExt cx="0" cy="0"/>
        </a:xfrm>
      </p:grpSpPr>
      <p:pic>
        <p:nvPicPr>
          <p:cNvPr id="7" name="Picture 6" descr="A collage of a building and a blue background&#10;&#10;Description automatically generated">
            <a:extLst>
              <a:ext uri="{FF2B5EF4-FFF2-40B4-BE49-F238E27FC236}">
                <a16:creationId xmlns:a16="http://schemas.microsoft.com/office/drawing/2014/main" id="{4D30E6F1-26E9-F12A-7CD6-2618AF1BD9A6}"/>
              </a:ext>
            </a:extLst>
          </p:cNvPr>
          <p:cNvPicPr>
            <a:picLocks noChangeAspect="1"/>
          </p:cNvPicPr>
          <p:nvPr userDrawn="1"/>
        </p:nvPicPr>
        <p:blipFill>
          <a:blip r:embed="rId2"/>
          <a:stretch>
            <a:fillRect/>
          </a:stretch>
        </p:blipFill>
        <p:spPr>
          <a:xfrm>
            <a:off x="0" y="0"/>
            <a:ext cx="9144000" cy="6858000"/>
          </a:xfrm>
          <a:prstGeom prst="rect">
            <a:avLst/>
          </a:prstGeom>
        </p:spPr>
      </p:pic>
      <p:sp>
        <p:nvSpPr>
          <p:cNvPr id="3" name="Text Placeholder 2">
            <a:extLst>
              <a:ext uri="{FF2B5EF4-FFF2-40B4-BE49-F238E27FC236}">
                <a16:creationId xmlns:a16="http://schemas.microsoft.com/office/drawing/2014/main" id="{670920AB-AA6F-3D43-B3EC-0910E10972C9}"/>
              </a:ext>
            </a:extLst>
          </p:cNvPr>
          <p:cNvSpPr>
            <a:spLocks noGrp="1"/>
          </p:cNvSpPr>
          <p:nvPr>
            <p:ph idx="1"/>
          </p:nvPr>
        </p:nvSpPr>
        <p:spPr>
          <a:xfrm>
            <a:off x="473108" y="1470582"/>
            <a:ext cx="3401309" cy="3864989"/>
          </a:xfrm>
          <a:prstGeom prst="rect">
            <a:avLst/>
          </a:prstGeom>
        </p:spPr>
        <p:txBody>
          <a:bodyPr vert="horz" wrap="none" lIns="0" tIns="0" rIns="0" bIns="0" rtlCol="0" anchor="t" anchorCtr="0">
            <a:noAutofit/>
          </a:bodyPr>
          <a:lstStyle/>
          <a:p>
            <a:pPr lvl="0"/>
            <a:r>
              <a:rPr lang="en-US"/>
              <a:t>Click to edit Master text styles</a:t>
            </a:r>
          </a:p>
        </p:txBody>
      </p:sp>
    </p:spTree>
    <p:extLst>
      <p:ext uri="{BB962C8B-B14F-4D97-AF65-F5344CB8AC3E}">
        <p14:creationId xmlns:p14="http://schemas.microsoft.com/office/powerpoint/2010/main" val="293684462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2_Custom Layout">
    <p:spTree>
      <p:nvGrpSpPr>
        <p:cNvPr id="1" name=""/>
        <p:cNvGrpSpPr/>
        <p:nvPr/>
      </p:nvGrpSpPr>
      <p:grpSpPr>
        <a:xfrm>
          <a:off x="0" y="0"/>
          <a:ext cx="0" cy="0"/>
          <a:chOff x="0" y="0"/>
          <a:chExt cx="0" cy="0"/>
        </a:xfrm>
      </p:grpSpPr>
      <p:pic>
        <p:nvPicPr>
          <p:cNvPr id="4" name="Picture 3" descr="A person walking in front of a building&#10;&#10;Description automatically generated">
            <a:extLst>
              <a:ext uri="{FF2B5EF4-FFF2-40B4-BE49-F238E27FC236}">
                <a16:creationId xmlns:a16="http://schemas.microsoft.com/office/drawing/2014/main" id="{4BDD6A68-7D05-A905-FEEF-FE5BD34B57B1}"/>
              </a:ext>
            </a:extLst>
          </p:cNvPr>
          <p:cNvPicPr>
            <a:picLocks noChangeAspect="1"/>
          </p:cNvPicPr>
          <p:nvPr userDrawn="1"/>
        </p:nvPicPr>
        <p:blipFill>
          <a:blip r:embed="rId2"/>
          <a:stretch>
            <a:fillRect/>
          </a:stretch>
        </p:blipFill>
        <p:spPr>
          <a:xfrm>
            <a:off x="0" y="0"/>
            <a:ext cx="9168848" cy="6876636"/>
          </a:xfrm>
          <a:prstGeom prst="rect">
            <a:avLst/>
          </a:prstGeom>
        </p:spPr>
      </p:pic>
      <p:sp>
        <p:nvSpPr>
          <p:cNvPr id="3" name="Text Placeholder 2">
            <a:extLst>
              <a:ext uri="{FF2B5EF4-FFF2-40B4-BE49-F238E27FC236}">
                <a16:creationId xmlns:a16="http://schemas.microsoft.com/office/drawing/2014/main" id="{670920AB-AA6F-3D43-B3EC-0910E10972C9}"/>
              </a:ext>
            </a:extLst>
          </p:cNvPr>
          <p:cNvSpPr>
            <a:spLocks noGrp="1"/>
          </p:cNvSpPr>
          <p:nvPr>
            <p:ph idx="1"/>
          </p:nvPr>
        </p:nvSpPr>
        <p:spPr>
          <a:xfrm>
            <a:off x="473108" y="1470582"/>
            <a:ext cx="3401309" cy="3864989"/>
          </a:xfrm>
          <a:prstGeom prst="rect">
            <a:avLst/>
          </a:prstGeom>
        </p:spPr>
        <p:txBody>
          <a:bodyPr vert="horz" wrap="none" lIns="0" tIns="0" rIns="0" bIns="0" rtlCol="0" anchor="t" anchorCtr="0">
            <a:noAutofit/>
          </a:bodyPr>
          <a:lstStyle/>
          <a:p>
            <a:pPr lvl="0"/>
            <a:r>
              <a:rPr lang="en-US"/>
              <a:t>Click to edit Master text styles</a:t>
            </a:r>
          </a:p>
        </p:txBody>
      </p:sp>
    </p:spTree>
    <p:extLst>
      <p:ext uri="{BB962C8B-B14F-4D97-AF65-F5344CB8AC3E}">
        <p14:creationId xmlns:p14="http://schemas.microsoft.com/office/powerpoint/2010/main" val="68972662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3_Custom Layout">
    <p:spTree>
      <p:nvGrpSpPr>
        <p:cNvPr id="1" name=""/>
        <p:cNvGrpSpPr/>
        <p:nvPr/>
      </p:nvGrpSpPr>
      <p:grpSpPr>
        <a:xfrm>
          <a:off x="0" y="0"/>
          <a:ext cx="0" cy="0"/>
          <a:chOff x="0" y="0"/>
          <a:chExt cx="0" cy="0"/>
        </a:xfrm>
      </p:grpSpPr>
      <p:pic>
        <p:nvPicPr>
          <p:cNvPr id="5" name="Picture 4" descr="A close-up of a sign&#10;&#10;Description automatically generated">
            <a:extLst>
              <a:ext uri="{FF2B5EF4-FFF2-40B4-BE49-F238E27FC236}">
                <a16:creationId xmlns:a16="http://schemas.microsoft.com/office/drawing/2014/main" id="{3E77CE5E-641B-461F-2079-9D6FE68EF013}"/>
              </a:ext>
            </a:extLst>
          </p:cNvPr>
          <p:cNvPicPr>
            <a:picLocks noChangeAspect="1"/>
          </p:cNvPicPr>
          <p:nvPr userDrawn="1"/>
        </p:nvPicPr>
        <p:blipFill>
          <a:blip r:embed="rId2"/>
          <a:stretch>
            <a:fillRect/>
          </a:stretch>
        </p:blipFill>
        <p:spPr>
          <a:xfrm>
            <a:off x="0" y="0"/>
            <a:ext cx="9144000" cy="6858000"/>
          </a:xfrm>
          <a:prstGeom prst="rect">
            <a:avLst/>
          </a:prstGeom>
        </p:spPr>
      </p:pic>
      <p:sp>
        <p:nvSpPr>
          <p:cNvPr id="3" name="Text Placeholder 2">
            <a:extLst>
              <a:ext uri="{FF2B5EF4-FFF2-40B4-BE49-F238E27FC236}">
                <a16:creationId xmlns:a16="http://schemas.microsoft.com/office/drawing/2014/main" id="{670920AB-AA6F-3D43-B3EC-0910E10972C9}"/>
              </a:ext>
            </a:extLst>
          </p:cNvPr>
          <p:cNvSpPr>
            <a:spLocks noGrp="1"/>
          </p:cNvSpPr>
          <p:nvPr>
            <p:ph idx="1"/>
          </p:nvPr>
        </p:nvSpPr>
        <p:spPr>
          <a:xfrm>
            <a:off x="473108" y="1470582"/>
            <a:ext cx="3401309" cy="3864989"/>
          </a:xfrm>
          <a:prstGeom prst="rect">
            <a:avLst/>
          </a:prstGeom>
        </p:spPr>
        <p:txBody>
          <a:bodyPr vert="horz" wrap="none" lIns="0" tIns="0" rIns="0" bIns="0" rtlCol="0" anchor="t" anchorCtr="0">
            <a:noAutofit/>
          </a:bodyPr>
          <a:lstStyle/>
          <a:p>
            <a:pPr lvl="0"/>
            <a:r>
              <a:rPr lang="en-US"/>
              <a:t>Click to edit Master text styles</a:t>
            </a:r>
          </a:p>
        </p:txBody>
      </p:sp>
    </p:spTree>
    <p:extLst>
      <p:ext uri="{BB962C8B-B14F-4D97-AF65-F5344CB8AC3E}">
        <p14:creationId xmlns:p14="http://schemas.microsoft.com/office/powerpoint/2010/main" val="279257373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4_Custom Layout">
    <p:spTree>
      <p:nvGrpSpPr>
        <p:cNvPr id="1" name=""/>
        <p:cNvGrpSpPr/>
        <p:nvPr/>
      </p:nvGrpSpPr>
      <p:grpSpPr>
        <a:xfrm>
          <a:off x="0" y="0"/>
          <a:ext cx="0" cy="0"/>
          <a:chOff x="0" y="0"/>
          <a:chExt cx="0" cy="0"/>
        </a:xfrm>
      </p:grpSpPr>
      <p:pic>
        <p:nvPicPr>
          <p:cNvPr id="4" name="Picture 3" descr="A brick building with a blue background&#10;&#10;Description automatically generated">
            <a:extLst>
              <a:ext uri="{FF2B5EF4-FFF2-40B4-BE49-F238E27FC236}">
                <a16:creationId xmlns:a16="http://schemas.microsoft.com/office/drawing/2014/main" id="{64464E32-E365-A57D-70E2-930F08636E93}"/>
              </a:ext>
            </a:extLst>
          </p:cNvPr>
          <p:cNvPicPr>
            <a:picLocks noChangeAspect="1"/>
          </p:cNvPicPr>
          <p:nvPr userDrawn="1"/>
        </p:nvPicPr>
        <p:blipFill>
          <a:blip r:embed="rId2"/>
          <a:stretch>
            <a:fillRect/>
          </a:stretch>
        </p:blipFill>
        <p:spPr>
          <a:xfrm>
            <a:off x="0" y="0"/>
            <a:ext cx="9144000" cy="6858000"/>
          </a:xfrm>
          <a:prstGeom prst="rect">
            <a:avLst/>
          </a:prstGeom>
        </p:spPr>
      </p:pic>
      <p:sp>
        <p:nvSpPr>
          <p:cNvPr id="3" name="Text Placeholder 2">
            <a:extLst>
              <a:ext uri="{FF2B5EF4-FFF2-40B4-BE49-F238E27FC236}">
                <a16:creationId xmlns:a16="http://schemas.microsoft.com/office/drawing/2014/main" id="{670920AB-AA6F-3D43-B3EC-0910E10972C9}"/>
              </a:ext>
            </a:extLst>
          </p:cNvPr>
          <p:cNvSpPr>
            <a:spLocks noGrp="1"/>
          </p:cNvSpPr>
          <p:nvPr>
            <p:ph idx="1"/>
          </p:nvPr>
        </p:nvSpPr>
        <p:spPr>
          <a:xfrm>
            <a:off x="473108" y="1470582"/>
            <a:ext cx="3401309" cy="3864989"/>
          </a:xfrm>
          <a:prstGeom prst="rect">
            <a:avLst/>
          </a:prstGeom>
        </p:spPr>
        <p:txBody>
          <a:bodyPr vert="horz" wrap="none" lIns="0" tIns="0" rIns="0" bIns="0" rtlCol="0" anchor="t" anchorCtr="0">
            <a:noAutofit/>
          </a:bodyPr>
          <a:lstStyle/>
          <a:p>
            <a:pPr lvl="0"/>
            <a:r>
              <a:rPr lang="en-US"/>
              <a:t>Click to edit Master text styles</a:t>
            </a:r>
          </a:p>
        </p:txBody>
      </p:sp>
    </p:spTree>
    <p:extLst>
      <p:ext uri="{BB962C8B-B14F-4D97-AF65-F5344CB8AC3E}">
        <p14:creationId xmlns:p14="http://schemas.microsoft.com/office/powerpoint/2010/main" val="356775835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5_Custom Layout">
    <p:spTree>
      <p:nvGrpSpPr>
        <p:cNvPr id="1" name=""/>
        <p:cNvGrpSpPr/>
        <p:nvPr/>
      </p:nvGrpSpPr>
      <p:grpSpPr>
        <a:xfrm>
          <a:off x="0" y="0"/>
          <a:ext cx="0" cy="0"/>
          <a:chOff x="0" y="0"/>
          <a:chExt cx="0" cy="0"/>
        </a:xfrm>
      </p:grpSpPr>
      <p:pic>
        <p:nvPicPr>
          <p:cNvPr id="5" name="Picture 4" descr="A building with glass doors&#10;&#10;Description automatically generated with medium confidence">
            <a:extLst>
              <a:ext uri="{FF2B5EF4-FFF2-40B4-BE49-F238E27FC236}">
                <a16:creationId xmlns:a16="http://schemas.microsoft.com/office/drawing/2014/main" id="{EA3385E4-FDDB-6E79-32ED-E22FFEB3DEF6}"/>
              </a:ext>
            </a:extLst>
          </p:cNvPr>
          <p:cNvPicPr>
            <a:picLocks noChangeAspect="1"/>
          </p:cNvPicPr>
          <p:nvPr userDrawn="1"/>
        </p:nvPicPr>
        <p:blipFill>
          <a:blip r:embed="rId2"/>
          <a:stretch>
            <a:fillRect/>
          </a:stretch>
        </p:blipFill>
        <p:spPr>
          <a:xfrm>
            <a:off x="0" y="0"/>
            <a:ext cx="9144000" cy="6858000"/>
          </a:xfrm>
          <a:prstGeom prst="rect">
            <a:avLst/>
          </a:prstGeom>
        </p:spPr>
      </p:pic>
      <p:sp>
        <p:nvSpPr>
          <p:cNvPr id="3" name="Text Placeholder 2">
            <a:extLst>
              <a:ext uri="{FF2B5EF4-FFF2-40B4-BE49-F238E27FC236}">
                <a16:creationId xmlns:a16="http://schemas.microsoft.com/office/drawing/2014/main" id="{670920AB-AA6F-3D43-B3EC-0910E10972C9}"/>
              </a:ext>
            </a:extLst>
          </p:cNvPr>
          <p:cNvSpPr>
            <a:spLocks noGrp="1"/>
          </p:cNvSpPr>
          <p:nvPr>
            <p:ph idx="1"/>
          </p:nvPr>
        </p:nvSpPr>
        <p:spPr>
          <a:xfrm>
            <a:off x="473108" y="1470582"/>
            <a:ext cx="3401309" cy="3864989"/>
          </a:xfrm>
          <a:prstGeom prst="rect">
            <a:avLst/>
          </a:prstGeom>
        </p:spPr>
        <p:txBody>
          <a:bodyPr vert="horz" wrap="none" lIns="0" tIns="0" rIns="0" bIns="0" rtlCol="0" anchor="t" anchorCtr="0">
            <a:noAutofit/>
          </a:bodyPr>
          <a:lstStyle/>
          <a:p>
            <a:pPr lvl="0"/>
            <a:r>
              <a:rPr lang="en-US"/>
              <a:t>Click to edit Master text styles</a:t>
            </a:r>
          </a:p>
        </p:txBody>
      </p:sp>
    </p:spTree>
    <p:extLst>
      <p:ext uri="{BB962C8B-B14F-4D97-AF65-F5344CB8AC3E}">
        <p14:creationId xmlns:p14="http://schemas.microsoft.com/office/powerpoint/2010/main" val="382459755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594AE048-867B-9A4B-9A50-CA9AED7B45BD}"/>
              </a:ext>
            </a:extLst>
          </p:cNvPr>
          <p:cNvSpPr>
            <a:spLocks noGrp="1"/>
          </p:cNvSpPr>
          <p:nvPr>
            <p:ph type="title"/>
          </p:nvPr>
        </p:nvSpPr>
        <p:spPr>
          <a:xfrm>
            <a:off x="268665" y="365126"/>
            <a:ext cx="8611385" cy="1325563"/>
          </a:xfrm>
          <a:prstGeom prst="rect">
            <a:avLst/>
          </a:prstGeom>
        </p:spPr>
        <p:txBody>
          <a:bodyPr vert="horz" lIns="91440" tIns="45720" rIns="91440" bIns="45720" rtlCol="0" anchor="ctr">
            <a:normAutofit/>
          </a:bodyPr>
          <a:lstStyle/>
          <a:p>
            <a:r>
              <a:rPr lang="en-US"/>
              <a:t>Click to edit Master title style</a:t>
            </a:r>
          </a:p>
        </p:txBody>
      </p:sp>
      <p:sp>
        <p:nvSpPr>
          <p:cNvPr id="4" name="Text Placeholder 2">
            <a:extLst>
              <a:ext uri="{FF2B5EF4-FFF2-40B4-BE49-F238E27FC236}">
                <a16:creationId xmlns:a16="http://schemas.microsoft.com/office/drawing/2014/main" id="{4F9D5FEE-F4AC-D64A-9EE2-89DD7CCAA62A}"/>
              </a:ext>
            </a:extLst>
          </p:cNvPr>
          <p:cNvSpPr>
            <a:spLocks noGrp="1"/>
          </p:cNvSpPr>
          <p:nvPr>
            <p:ph idx="1"/>
          </p:nvPr>
        </p:nvSpPr>
        <p:spPr>
          <a:xfrm>
            <a:off x="268665" y="1825625"/>
            <a:ext cx="8611385" cy="3575934"/>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349322905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pic>
        <p:nvPicPr>
          <p:cNvPr id="6" name="Picture 5" descr="A screenshot of a computer&#10;&#10;Description automatically generated">
            <a:extLst>
              <a:ext uri="{FF2B5EF4-FFF2-40B4-BE49-F238E27FC236}">
                <a16:creationId xmlns:a16="http://schemas.microsoft.com/office/drawing/2014/main" id="{8EBC572C-48FE-AD9A-7AD7-86C36D520ADB}"/>
              </a:ext>
            </a:extLst>
          </p:cNvPr>
          <p:cNvPicPr>
            <a:picLocks noChangeAspect="1"/>
          </p:cNvPicPr>
          <p:nvPr userDrawn="1"/>
        </p:nvPicPr>
        <p:blipFill>
          <a:blip r:embed="rId2"/>
          <a:stretch>
            <a:fillRect/>
          </a:stretch>
        </p:blipFill>
        <p:spPr>
          <a:xfrm>
            <a:off x="0" y="0"/>
            <a:ext cx="9144000" cy="6858000"/>
          </a:xfrm>
          <a:prstGeom prst="rect">
            <a:avLst/>
          </a:prstGeom>
        </p:spPr>
      </p:pic>
      <p:sp>
        <p:nvSpPr>
          <p:cNvPr id="3" name="Title Placeholder 1">
            <a:extLst>
              <a:ext uri="{FF2B5EF4-FFF2-40B4-BE49-F238E27FC236}">
                <a16:creationId xmlns:a16="http://schemas.microsoft.com/office/drawing/2014/main" id="{BA0C2117-DFB0-B54B-BDD0-012C8CCE9580}"/>
              </a:ext>
            </a:extLst>
          </p:cNvPr>
          <p:cNvSpPr>
            <a:spLocks noGrp="1"/>
          </p:cNvSpPr>
          <p:nvPr>
            <p:ph type="title"/>
          </p:nvPr>
        </p:nvSpPr>
        <p:spPr>
          <a:xfrm>
            <a:off x="226243" y="1420927"/>
            <a:ext cx="8696227"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4" name="Text Placeholder 2">
            <a:extLst>
              <a:ext uri="{FF2B5EF4-FFF2-40B4-BE49-F238E27FC236}">
                <a16:creationId xmlns:a16="http://schemas.microsoft.com/office/drawing/2014/main" id="{09628F5D-9BAE-634B-AE20-8E87CB48908E}"/>
              </a:ext>
            </a:extLst>
          </p:cNvPr>
          <p:cNvSpPr>
            <a:spLocks noGrp="1"/>
          </p:cNvSpPr>
          <p:nvPr>
            <p:ph idx="1"/>
          </p:nvPr>
        </p:nvSpPr>
        <p:spPr>
          <a:xfrm>
            <a:off x="226243" y="2881427"/>
            <a:ext cx="8696227" cy="3651349"/>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428838480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type="title">
  <p:cSld name="1_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822960" y="758952"/>
            <a:ext cx="75438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825038" y="4455621"/>
            <a:ext cx="75438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75779B43-CA7A-455C-ABA1-8379DC736556}" type="datetimeFigureOut">
              <a:rPr lang="en-GB" smtClean="0"/>
              <a:t>10/10/2024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C935741-5D89-4008-8F08-26031587A366}" type="slidenum">
              <a:rPr lang="en-GB" smtClean="0"/>
              <a:t>‹#›</a:t>
            </a:fld>
            <a:endParaRPr lang="en-GB"/>
          </a:p>
        </p:txBody>
      </p:sp>
    </p:spTree>
    <p:extLst>
      <p:ext uri="{BB962C8B-B14F-4D97-AF65-F5344CB8AC3E}">
        <p14:creationId xmlns:p14="http://schemas.microsoft.com/office/powerpoint/2010/main" val="271894687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woObj">
  <p:cSld name="1_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5" name="Date Placeholder 4"/>
          <p:cNvSpPr>
            <a:spLocks noGrp="1"/>
          </p:cNvSpPr>
          <p:nvPr>
            <p:ph type="dt" sz="half" idx="10"/>
          </p:nvPr>
        </p:nvSpPr>
        <p:spPr/>
        <p:txBody>
          <a:bodyPr/>
          <a:lstStyle/>
          <a:p>
            <a:fld id="{75779B43-CA7A-455C-ABA1-8379DC736556}" type="datetimeFigureOut">
              <a:rPr lang="en-GB" smtClean="0"/>
              <a:t>10/10/2024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C935741-5D89-4008-8F08-26031587A366}" type="slidenum">
              <a:rPr lang="en-GB" smtClean="0"/>
              <a:t>‹#›</a:t>
            </a:fld>
            <a:endParaRPr lang="en-GB"/>
          </a:p>
        </p:txBody>
      </p:sp>
      <p:sp>
        <p:nvSpPr>
          <p:cNvPr id="13" name="Content Placeholder 12"/>
          <p:cNvSpPr>
            <a:spLocks noGrp="1"/>
          </p:cNvSpPr>
          <p:nvPr>
            <p:ph sz="quarter" idx="13"/>
          </p:nvPr>
        </p:nvSpPr>
        <p:spPr>
          <a:xfrm>
            <a:off x="685800" y="1536192"/>
            <a:ext cx="3657600" cy="387705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5" name="Content Placeholder 14"/>
          <p:cNvSpPr>
            <a:spLocks noGrp="1"/>
          </p:cNvSpPr>
          <p:nvPr>
            <p:ph sz="quarter" idx="14"/>
          </p:nvPr>
        </p:nvSpPr>
        <p:spPr>
          <a:xfrm>
            <a:off x="4800600" y="1536192"/>
            <a:ext cx="3657600" cy="387705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203177776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5779B43-CA7A-455C-ABA1-8379DC736556}" type="datetimeFigureOut">
              <a:rPr lang="en-GB" smtClean="0"/>
              <a:t>10/10/2024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C935741-5D89-4008-8F08-26031587A366}" type="slidenum">
              <a:rPr lang="en-GB" smtClean="0"/>
              <a:t>‹#›</a:t>
            </a:fld>
            <a:endParaRPr lang="en-GB"/>
          </a:p>
        </p:txBody>
      </p:sp>
    </p:spTree>
    <p:extLst>
      <p:ext uri="{BB962C8B-B14F-4D97-AF65-F5344CB8AC3E}">
        <p14:creationId xmlns:p14="http://schemas.microsoft.com/office/powerpoint/2010/main" val="105115905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3AD7AE1B-CAB1-FF45-8F86-0600ABC46966}"/>
              </a:ext>
            </a:extLst>
          </p:cNvPr>
          <p:cNvSpPr>
            <a:spLocks noGrp="1"/>
          </p:cNvSpPr>
          <p:nvPr>
            <p:ph type="title"/>
          </p:nvPr>
        </p:nvSpPr>
        <p:spPr>
          <a:xfrm>
            <a:off x="2835111" y="365126"/>
            <a:ext cx="5967167"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4" name="Text Placeholder 2">
            <a:extLst>
              <a:ext uri="{FF2B5EF4-FFF2-40B4-BE49-F238E27FC236}">
                <a16:creationId xmlns:a16="http://schemas.microsoft.com/office/drawing/2014/main" id="{AABF4F5A-6240-3A4F-AE33-F19CDD7FB82F}"/>
              </a:ext>
            </a:extLst>
          </p:cNvPr>
          <p:cNvSpPr>
            <a:spLocks noGrp="1"/>
          </p:cNvSpPr>
          <p:nvPr>
            <p:ph idx="1"/>
          </p:nvPr>
        </p:nvSpPr>
        <p:spPr>
          <a:xfrm>
            <a:off x="2835111" y="1825625"/>
            <a:ext cx="5967167" cy="466725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4004061628"/>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pic>
        <p:nvPicPr>
          <p:cNvPr id="5" name="Picture 4" descr="A white background with a blue corner&#10;&#10;Description automatically generated">
            <a:extLst>
              <a:ext uri="{FF2B5EF4-FFF2-40B4-BE49-F238E27FC236}">
                <a16:creationId xmlns:a16="http://schemas.microsoft.com/office/drawing/2014/main" id="{817A9442-27D8-B02F-B9F4-270681D0BB58}"/>
              </a:ext>
            </a:extLst>
          </p:cNvPr>
          <p:cNvPicPr>
            <a:picLocks noChangeAspect="1"/>
          </p:cNvPicPr>
          <p:nvPr userDrawn="1"/>
        </p:nvPicPr>
        <p:blipFill>
          <a:blip r:embed="rId2"/>
          <a:stretch>
            <a:fillRect/>
          </a:stretch>
        </p:blipFill>
        <p:spPr>
          <a:xfrm>
            <a:off x="0" y="0"/>
            <a:ext cx="9144000" cy="6858000"/>
          </a:xfrm>
          <a:prstGeom prst="rect">
            <a:avLst/>
          </a:prstGeom>
        </p:spPr>
      </p:pic>
      <p:sp>
        <p:nvSpPr>
          <p:cNvPr id="2" name="Rectangle 1">
            <a:extLst>
              <a:ext uri="{FF2B5EF4-FFF2-40B4-BE49-F238E27FC236}">
                <a16:creationId xmlns:a16="http://schemas.microsoft.com/office/drawing/2014/main" id="{E16F96A5-5C09-DAAF-EEDA-1617BAE837FF}"/>
              </a:ext>
            </a:extLst>
          </p:cNvPr>
          <p:cNvSpPr/>
          <p:nvPr userDrawn="1"/>
        </p:nvSpPr>
        <p:spPr>
          <a:xfrm>
            <a:off x="2400876" y="-44726"/>
            <a:ext cx="6835637" cy="6947452"/>
          </a:xfrm>
          <a:prstGeom prst="rect">
            <a:avLst/>
          </a:prstGeom>
          <a:solidFill>
            <a:srgbClr val="FFFFED"/>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350">
              <a:ln>
                <a:noFill/>
              </a:ln>
            </a:endParaRPr>
          </a:p>
        </p:txBody>
      </p:sp>
      <p:sp>
        <p:nvSpPr>
          <p:cNvPr id="3" name="Title Placeholder 1">
            <a:extLst>
              <a:ext uri="{FF2B5EF4-FFF2-40B4-BE49-F238E27FC236}">
                <a16:creationId xmlns:a16="http://schemas.microsoft.com/office/drawing/2014/main" id="{3AD7AE1B-CAB1-FF45-8F86-0600ABC46966}"/>
              </a:ext>
            </a:extLst>
          </p:cNvPr>
          <p:cNvSpPr>
            <a:spLocks noGrp="1"/>
          </p:cNvSpPr>
          <p:nvPr>
            <p:ph type="title"/>
          </p:nvPr>
        </p:nvSpPr>
        <p:spPr>
          <a:xfrm>
            <a:off x="2835111" y="365126"/>
            <a:ext cx="5967167"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4" name="Text Placeholder 2">
            <a:extLst>
              <a:ext uri="{FF2B5EF4-FFF2-40B4-BE49-F238E27FC236}">
                <a16:creationId xmlns:a16="http://schemas.microsoft.com/office/drawing/2014/main" id="{AABF4F5A-6240-3A4F-AE33-F19CDD7FB82F}"/>
              </a:ext>
            </a:extLst>
          </p:cNvPr>
          <p:cNvSpPr>
            <a:spLocks noGrp="1"/>
          </p:cNvSpPr>
          <p:nvPr>
            <p:ph idx="1"/>
          </p:nvPr>
        </p:nvSpPr>
        <p:spPr>
          <a:xfrm>
            <a:off x="2835111" y="1825625"/>
            <a:ext cx="5967167" cy="466725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266025067"/>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2_Custom Layout">
    <p:spTree>
      <p:nvGrpSpPr>
        <p:cNvPr id="1" name=""/>
        <p:cNvGrpSpPr/>
        <p:nvPr/>
      </p:nvGrpSpPr>
      <p:grpSpPr>
        <a:xfrm>
          <a:off x="0" y="0"/>
          <a:ext cx="0" cy="0"/>
          <a:chOff x="0" y="0"/>
          <a:chExt cx="0" cy="0"/>
        </a:xfrm>
      </p:grpSpPr>
      <p:pic>
        <p:nvPicPr>
          <p:cNvPr id="6" name="Picture 5" descr="A white background with a blue corner&#10;&#10;Description automatically generated">
            <a:extLst>
              <a:ext uri="{FF2B5EF4-FFF2-40B4-BE49-F238E27FC236}">
                <a16:creationId xmlns:a16="http://schemas.microsoft.com/office/drawing/2014/main" id="{80CF7868-0290-577D-2085-664A8E0B0C91}"/>
              </a:ext>
            </a:extLst>
          </p:cNvPr>
          <p:cNvPicPr>
            <a:picLocks noChangeAspect="1"/>
          </p:cNvPicPr>
          <p:nvPr userDrawn="1"/>
        </p:nvPicPr>
        <p:blipFill>
          <a:blip r:embed="rId2"/>
          <a:stretch>
            <a:fillRect/>
          </a:stretch>
        </p:blipFill>
        <p:spPr>
          <a:xfrm>
            <a:off x="0" y="0"/>
            <a:ext cx="9144000" cy="6858000"/>
          </a:xfrm>
          <a:prstGeom prst="rect">
            <a:avLst/>
          </a:prstGeom>
        </p:spPr>
      </p:pic>
      <p:sp>
        <p:nvSpPr>
          <p:cNvPr id="2" name="Rectangle 1">
            <a:extLst>
              <a:ext uri="{FF2B5EF4-FFF2-40B4-BE49-F238E27FC236}">
                <a16:creationId xmlns:a16="http://schemas.microsoft.com/office/drawing/2014/main" id="{6802F7B1-BC09-69F9-23EF-79194C8C4C5D}"/>
              </a:ext>
            </a:extLst>
          </p:cNvPr>
          <p:cNvSpPr/>
          <p:nvPr userDrawn="1"/>
        </p:nvSpPr>
        <p:spPr>
          <a:xfrm>
            <a:off x="2400876" y="-44726"/>
            <a:ext cx="6835637" cy="6947452"/>
          </a:xfrm>
          <a:prstGeom prst="rect">
            <a:avLst/>
          </a:prstGeom>
          <a:solidFill>
            <a:srgbClr val="FFFFED"/>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350">
              <a:ln>
                <a:noFill/>
              </a:ln>
            </a:endParaRPr>
          </a:p>
        </p:txBody>
      </p:sp>
      <p:sp>
        <p:nvSpPr>
          <p:cNvPr id="3" name="Title Placeholder 1">
            <a:extLst>
              <a:ext uri="{FF2B5EF4-FFF2-40B4-BE49-F238E27FC236}">
                <a16:creationId xmlns:a16="http://schemas.microsoft.com/office/drawing/2014/main" id="{3AD7AE1B-CAB1-FF45-8F86-0600ABC46966}"/>
              </a:ext>
            </a:extLst>
          </p:cNvPr>
          <p:cNvSpPr>
            <a:spLocks noGrp="1"/>
          </p:cNvSpPr>
          <p:nvPr>
            <p:ph type="title"/>
          </p:nvPr>
        </p:nvSpPr>
        <p:spPr>
          <a:xfrm>
            <a:off x="2835111" y="365126"/>
            <a:ext cx="5967167"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4" name="Text Placeholder 2">
            <a:extLst>
              <a:ext uri="{FF2B5EF4-FFF2-40B4-BE49-F238E27FC236}">
                <a16:creationId xmlns:a16="http://schemas.microsoft.com/office/drawing/2014/main" id="{AABF4F5A-6240-3A4F-AE33-F19CDD7FB82F}"/>
              </a:ext>
            </a:extLst>
          </p:cNvPr>
          <p:cNvSpPr>
            <a:spLocks noGrp="1"/>
          </p:cNvSpPr>
          <p:nvPr>
            <p:ph idx="1"/>
          </p:nvPr>
        </p:nvSpPr>
        <p:spPr>
          <a:xfrm>
            <a:off x="2835111" y="1825625"/>
            <a:ext cx="5967167" cy="466725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3167821818"/>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3AD7AE1B-CAB1-FF45-8F86-0600ABC46966}"/>
              </a:ext>
            </a:extLst>
          </p:cNvPr>
          <p:cNvSpPr>
            <a:spLocks noGrp="1"/>
          </p:cNvSpPr>
          <p:nvPr>
            <p:ph type="title"/>
          </p:nvPr>
        </p:nvSpPr>
        <p:spPr>
          <a:xfrm>
            <a:off x="2835111" y="365126"/>
            <a:ext cx="5967167"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4" name="Text Placeholder 2">
            <a:extLst>
              <a:ext uri="{FF2B5EF4-FFF2-40B4-BE49-F238E27FC236}">
                <a16:creationId xmlns:a16="http://schemas.microsoft.com/office/drawing/2014/main" id="{AABF4F5A-6240-3A4F-AE33-F19CDD7FB82F}"/>
              </a:ext>
            </a:extLst>
          </p:cNvPr>
          <p:cNvSpPr>
            <a:spLocks noGrp="1"/>
          </p:cNvSpPr>
          <p:nvPr>
            <p:ph idx="1"/>
          </p:nvPr>
        </p:nvSpPr>
        <p:spPr>
          <a:xfrm>
            <a:off x="2835111" y="1825625"/>
            <a:ext cx="5967167" cy="466725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82807937"/>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pic>
        <p:nvPicPr>
          <p:cNvPr id="5" name="Picture 4" descr="A white background with a yellow border&#10;&#10;Description automatically generated with medium confidence">
            <a:extLst>
              <a:ext uri="{FF2B5EF4-FFF2-40B4-BE49-F238E27FC236}">
                <a16:creationId xmlns:a16="http://schemas.microsoft.com/office/drawing/2014/main" id="{DEC84BAF-399B-3EB4-7D16-7AD6FB4F55BE}"/>
              </a:ext>
            </a:extLst>
          </p:cNvPr>
          <p:cNvPicPr>
            <a:picLocks noChangeAspect="1"/>
          </p:cNvPicPr>
          <p:nvPr userDrawn="1"/>
        </p:nvPicPr>
        <p:blipFill>
          <a:blip r:embed="rId2"/>
          <a:stretch>
            <a:fillRect/>
          </a:stretch>
        </p:blipFill>
        <p:spPr>
          <a:xfrm>
            <a:off x="0" y="0"/>
            <a:ext cx="9144000" cy="6858000"/>
          </a:xfrm>
          <a:prstGeom prst="rect">
            <a:avLst/>
          </a:prstGeom>
        </p:spPr>
      </p:pic>
      <p:sp>
        <p:nvSpPr>
          <p:cNvPr id="3" name="Title Placeholder 1">
            <a:extLst>
              <a:ext uri="{FF2B5EF4-FFF2-40B4-BE49-F238E27FC236}">
                <a16:creationId xmlns:a16="http://schemas.microsoft.com/office/drawing/2014/main" id="{3AD7AE1B-CAB1-FF45-8F86-0600ABC46966}"/>
              </a:ext>
            </a:extLst>
          </p:cNvPr>
          <p:cNvSpPr>
            <a:spLocks noGrp="1"/>
          </p:cNvSpPr>
          <p:nvPr>
            <p:ph type="title"/>
          </p:nvPr>
        </p:nvSpPr>
        <p:spPr>
          <a:xfrm>
            <a:off x="2835111" y="365126"/>
            <a:ext cx="5967167"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4" name="Text Placeholder 2">
            <a:extLst>
              <a:ext uri="{FF2B5EF4-FFF2-40B4-BE49-F238E27FC236}">
                <a16:creationId xmlns:a16="http://schemas.microsoft.com/office/drawing/2014/main" id="{AABF4F5A-6240-3A4F-AE33-F19CDD7FB82F}"/>
              </a:ext>
            </a:extLst>
          </p:cNvPr>
          <p:cNvSpPr>
            <a:spLocks noGrp="1"/>
          </p:cNvSpPr>
          <p:nvPr>
            <p:ph idx="1"/>
          </p:nvPr>
        </p:nvSpPr>
        <p:spPr>
          <a:xfrm>
            <a:off x="2835111" y="1825625"/>
            <a:ext cx="5967167" cy="466725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582761507"/>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2_Custom Layout">
    <p:spTree>
      <p:nvGrpSpPr>
        <p:cNvPr id="1" name=""/>
        <p:cNvGrpSpPr/>
        <p:nvPr/>
      </p:nvGrpSpPr>
      <p:grpSpPr>
        <a:xfrm>
          <a:off x="0" y="0"/>
          <a:ext cx="0" cy="0"/>
          <a:chOff x="0" y="0"/>
          <a:chExt cx="0" cy="0"/>
        </a:xfrm>
      </p:grpSpPr>
      <p:pic>
        <p:nvPicPr>
          <p:cNvPr id="6" name="Picture 5" descr="A white background with a yellow border&#10;&#10;Description automatically generated with medium confidence">
            <a:extLst>
              <a:ext uri="{FF2B5EF4-FFF2-40B4-BE49-F238E27FC236}">
                <a16:creationId xmlns:a16="http://schemas.microsoft.com/office/drawing/2014/main" id="{7D4F2A6B-7701-15B3-8D63-AE3B91368125}"/>
              </a:ext>
            </a:extLst>
          </p:cNvPr>
          <p:cNvPicPr>
            <a:picLocks noChangeAspect="1"/>
          </p:cNvPicPr>
          <p:nvPr userDrawn="1"/>
        </p:nvPicPr>
        <p:blipFill>
          <a:blip r:embed="rId2"/>
          <a:stretch>
            <a:fillRect/>
          </a:stretch>
        </p:blipFill>
        <p:spPr>
          <a:xfrm>
            <a:off x="0" y="0"/>
            <a:ext cx="9144000" cy="6858000"/>
          </a:xfrm>
          <a:prstGeom prst="rect">
            <a:avLst/>
          </a:prstGeom>
        </p:spPr>
      </p:pic>
      <p:sp>
        <p:nvSpPr>
          <p:cNvPr id="3" name="Title Placeholder 1">
            <a:extLst>
              <a:ext uri="{FF2B5EF4-FFF2-40B4-BE49-F238E27FC236}">
                <a16:creationId xmlns:a16="http://schemas.microsoft.com/office/drawing/2014/main" id="{3AD7AE1B-CAB1-FF45-8F86-0600ABC46966}"/>
              </a:ext>
            </a:extLst>
          </p:cNvPr>
          <p:cNvSpPr>
            <a:spLocks noGrp="1"/>
          </p:cNvSpPr>
          <p:nvPr>
            <p:ph type="title"/>
          </p:nvPr>
        </p:nvSpPr>
        <p:spPr>
          <a:xfrm>
            <a:off x="2835111" y="365126"/>
            <a:ext cx="5967167"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4" name="Text Placeholder 2">
            <a:extLst>
              <a:ext uri="{FF2B5EF4-FFF2-40B4-BE49-F238E27FC236}">
                <a16:creationId xmlns:a16="http://schemas.microsoft.com/office/drawing/2014/main" id="{AABF4F5A-6240-3A4F-AE33-F19CDD7FB82F}"/>
              </a:ext>
            </a:extLst>
          </p:cNvPr>
          <p:cNvSpPr>
            <a:spLocks noGrp="1"/>
          </p:cNvSpPr>
          <p:nvPr>
            <p:ph idx="1"/>
          </p:nvPr>
        </p:nvSpPr>
        <p:spPr>
          <a:xfrm>
            <a:off x="2835111" y="1825625"/>
            <a:ext cx="5967167" cy="466725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3538327496"/>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logo white text_image bckgrnd">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2DCBFE8A-C6F7-A544-8F31-0CCDED409EB0}"/>
              </a:ext>
            </a:extLst>
          </p:cNvPr>
          <p:cNvSpPr>
            <a:spLocks noGrp="1"/>
          </p:cNvSpPr>
          <p:nvPr>
            <p:ph type="pic" sz="quarter" idx="11"/>
          </p:nvPr>
        </p:nvSpPr>
        <p:spPr>
          <a:xfrm>
            <a:off x="0" y="0"/>
            <a:ext cx="9144000" cy="6858000"/>
          </a:xfrm>
          <a:prstGeom prst="rect">
            <a:avLst/>
          </a:prstGeom>
        </p:spPr>
        <p:txBody>
          <a:bodyPr/>
          <a:lstStyle/>
          <a:p>
            <a:r>
              <a:rPr lang="en-US"/>
              <a:t>Click icon to add picture</a:t>
            </a:r>
            <a:endParaRPr lang="en-US" dirty="0"/>
          </a:p>
        </p:txBody>
      </p:sp>
      <p:pic>
        <p:nvPicPr>
          <p:cNvPr id="3" name="Picture 2">
            <a:extLst>
              <a:ext uri="{FF2B5EF4-FFF2-40B4-BE49-F238E27FC236}">
                <a16:creationId xmlns:a16="http://schemas.microsoft.com/office/drawing/2014/main" id="{833A1326-9D43-09DB-5E37-B98D0D47AAA6}"/>
              </a:ext>
            </a:extLst>
          </p:cNvPr>
          <p:cNvPicPr>
            <a:picLocks noChangeAspect="1"/>
          </p:cNvPicPr>
          <p:nvPr userDrawn="1"/>
        </p:nvPicPr>
        <p:blipFill>
          <a:blip r:embed="rId2"/>
          <a:stretch>
            <a:fillRect/>
          </a:stretch>
        </p:blipFill>
        <p:spPr>
          <a:xfrm>
            <a:off x="0" y="0"/>
            <a:ext cx="9144000" cy="6858000"/>
          </a:xfrm>
          <a:prstGeom prst="rect">
            <a:avLst/>
          </a:prstGeom>
        </p:spPr>
      </p:pic>
    </p:spTree>
    <p:extLst>
      <p:ext uri="{BB962C8B-B14F-4D97-AF65-F5344CB8AC3E}">
        <p14:creationId xmlns:p14="http://schemas.microsoft.com/office/powerpoint/2010/main" val="4165469495"/>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logo white text_image bckgrnd 2">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37C85027-557F-564E-B900-62504E7DC9C7}"/>
              </a:ext>
            </a:extLst>
          </p:cNvPr>
          <p:cNvSpPr>
            <a:spLocks noGrp="1"/>
          </p:cNvSpPr>
          <p:nvPr>
            <p:ph type="pic" sz="quarter" idx="11"/>
          </p:nvPr>
        </p:nvSpPr>
        <p:spPr>
          <a:xfrm>
            <a:off x="0" y="0"/>
            <a:ext cx="9144000" cy="6858000"/>
          </a:xfrm>
          <a:prstGeom prst="rect">
            <a:avLst/>
          </a:prstGeom>
        </p:spPr>
        <p:txBody>
          <a:bodyPr/>
          <a:lstStyle/>
          <a:p>
            <a:r>
              <a:rPr lang="en-US"/>
              <a:t>Click icon to add picture</a:t>
            </a:r>
            <a:endParaRPr lang="en-US" dirty="0"/>
          </a:p>
        </p:txBody>
      </p:sp>
      <p:pic>
        <p:nvPicPr>
          <p:cNvPr id="5" name="Picture 4" descr="A picture containing screenshot&#10;&#10;Description automatically generated">
            <a:extLst>
              <a:ext uri="{FF2B5EF4-FFF2-40B4-BE49-F238E27FC236}">
                <a16:creationId xmlns:a16="http://schemas.microsoft.com/office/drawing/2014/main" id="{A6147C08-E57A-E8CA-B376-B4DC322868A1}"/>
              </a:ext>
            </a:extLst>
          </p:cNvPr>
          <p:cNvPicPr>
            <a:picLocks noChangeAspect="1"/>
          </p:cNvPicPr>
          <p:nvPr userDrawn="1"/>
        </p:nvPicPr>
        <p:blipFill>
          <a:blip r:embed="rId2"/>
          <a:stretch>
            <a:fillRect/>
          </a:stretch>
        </p:blipFill>
        <p:spPr>
          <a:xfrm>
            <a:off x="0" y="0"/>
            <a:ext cx="9144000" cy="6858000"/>
          </a:xfrm>
          <a:prstGeom prst="rect">
            <a:avLst/>
          </a:prstGeom>
        </p:spPr>
      </p:pic>
    </p:spTree>
    <p:extLst>
      <p:ext uri="{BB962C8B-B14F-4D97-AF65-F5344CB8AC3E}">
        <p14:creationId xmlns:p14="http://schemas.microsoft.com/office/powerpoint/2010/main" val="3125764657"/>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logo colour_image bckgrnd">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9144000" cy="6858000"/>
          </a:xfrm>
          <a:prstGeom prst="rect">
            <a:avLst/>
          </a:prstGeom>
        </p:spPr>
        <p:txBody>
          <a:bodyPr/>
          <a:lstStyle/>
          <a:p>
            <a:r>
              <a:rPr lang="en-US"/>
              <a:t>Click icon to add picture</a:t>
            </a:r>
            <a:endParaRPr lang="en-US" dirty="0"/>
          </a:p>
        </p:txBody>
      </p:sp>
      <p:pic>
        <p:nvPicPr>
          <p:cNvPr id="5" name="Picture 4" descr="A picture containing white, design&#10;&#10;Description automatically generated">
            <a:extLst>
              <a:ext uri="{FF2B5EF4-FFF2-40B4-BE49-F238E27FC236}">
                <a16:creationId xmlns:a16="http://schemas.microsoft.com/office/drawing/2014/main" id="{774A1D26-8EA3-74D0-FBFC-4CF8C9D3F04E}"/>
              </a:ext>
            </a:extLst>
          </p:cNvPr>
          <p:cNvPicPr>
            <a:picLocks noChangeAspect="1"/>
          </p:cNvPicPr>
          <p:nvPr userDrawn="1"/>
        </p:nvPicPr>
        <p:blipFill>
          <a:blip r:embed="rId2"/>
          <a:stretch>
            <a:fillRect/>
          </a:stretch>
        </p:blipFill>
        <p:spPr>
          <a:xfrm>
            <a:off x="0" y="0"/>
            <a:ext cx="8991600" cy="6743700"/>
          </a:xfrm>
          <a:prstGeom prst="rect">
            <a:avLst/>
          </a:prstGeom>
        </p:spPr>
      </p:pic>
    </p:spTree>
    <p:extLst>
      <p:ext uri="{BB962C8B-B14F-4D97-AF65-F5344CB8AC3E}">
        <p14:creationId xmlns:p14="http://schemas.microsoft.com/office/powerpoint/2010/main" val="3460315008"/>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logo colour_image bckgrnd 2">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9144000" cy="6858000"/>
          </a:xfrm>
          <a:prstGeom prst="rect">
            <a:avLst/>
          </a:prstGeom>
        </p:spPr>
        <p:txBody>
          <a:bodyPr/>
          <a:lstStyle/>
          <a:p>
            <a:r>
              <a:rPr lang="en-US"/>
              <a:t>Click icon to add picture</a:t>
            </a:r>
            <a:endParaRPr lang="en-US" dirty="0"/>
          </a:p>
        </p:txBody>
      </p:sp>
      <p:pic>
        <p:nvPicPr>
          <p:cNvPr id="3" name="Picture 2" descr="A picture containing white, design&#10;&#10;Description automatically generated">
            <a:extLst>
              <a:ext uri="{FF2B5EF4-FFF2-40B4-BE49-F238E27FC236}">
                <a16:creationId xmlns:a16="http://schemas.microsoft.com/office/drawing/2014/main" id="{85FD50FD-721E-1F95-9A39-D7E608D3EF7B}"/>
              </a:ext>
            </a:extLst>
          </p:cNvPr>
          <p:cNvPicPr>
            <a:picLocks noChangeAspect="1"/>
          </p:cNvPicPr>
          <p:nvPr userDrawn="1"/>
        </p:nvPicPr>
        <p:blipFill>
          <a:blip r:embed="rId2"/>
          <a:stretch>
            <a:fillRect/>
          </a:stretch>
        </p:blipFill>
        <p:spPr>
          <a:xfrm>
            <a:off x="0" y="0"/>
            <a:ext cx="8940800" cy="6705600"/>
          </a:xfrm>
          <a:prstGeom prst="rect">
            <a:avLst/>
          </a:prstGeom>
        </p:spPr>
      </p:pic>
    </p:spTree>
    <p:extLst>
      <p:ext uri="{BB962C8B-B14F-4D97-AF65-F5344CB8AC3E}">
        <p14:creationId xmlns:p14="http://schemas.microsoft.com/office/powerpoint/2010/main" val="1770579596"/>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logo white_image bckgrnd">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9144000" cy="6858000"/>
          </a:xfrm>
          <a:prstGeom prst="rect">
            <a:avLst/>
          </a:prstGeom>
        </p:spPr>
        <p:txBody>
          <a:bodyPr/>
          <a:lstStyle/>
          <a:p>
            <a:r>
              <a:rPr lang="en-US"/>
              <a:t>Click icon to add picture</a:t>
            </a:r>
            <a:endParaRPr lang="en-US" dirty="0"/>
          </a:p>
        </p:txBody>
      </p:sp>
      <p:pic>
        <p:nvPicPr>
          <p:cNvPr id="3" name="Picture 2" descr="A picture containing white, design&#10;&#10;Description automatically generated">
            <a:extLst>
              <a:ext uri="{FF2B5EF4-FFF2-40B4-BE49-F238E27FC236}">
                <a16:creationId xmlns:a16="http://schemas.microsoft.com/office/drawing/2014/main" id="{3E1D8928-218C-F04A-18B1-A079BA0B15E9}"/>
              </a:ext>
            </a:extLst>
          </p:cNvPr>
          <p:cNvPicPr>
            <a:picLocks noChangeAspect="1"/>
          </p:cNvPicPr>
          <p:nvPr userDrawn="1"/>
        </p:nvPicPr>
        <p:blipFill>
          <a:blip r:embed="rId2"/>
          <a:stretch>
            <a:fillRect/>
          </a:stretch>
        </p:blipFill>
        <p:spPr>
          <a:xfrm>
            <a:off x="0" y="0"/>
            <a:ext cx="8851106" cy="6638330"/>
          </a:xfrm>
          <a:prstGeom prst="rect">
            <a:avLst/>
          </a:prstGeom>
        </p:spPr>
      </p:pic>
    </p:spTree>
    <p:extLst>
      <p:ext uri="{BB962C8B-B14F-4D97-AF65-F5344CB8AC3E}">
        <p14:creationId xmlns:p14="http://schemas.microsoft.com/office/powerpoint/2010/main" val="4160448666"/>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logo white_image bckgrnd 2">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9144000" cy="6858000"/>
          </a:xfrm>
          <a:prstGeom prst="rect">
            <a:avLst/>
          </a:prstGeom>
        </p:spPr>
        <p:txBody>
          <a:bodyPr/>
          <a:lstStyle/>
          <a:p>
            <a:r>
              <a:rPr lang="en-US"/>
              <a:t>Click icon to add picture</a:t>
            </a:r>
            <a:endParaRPr lang="en-US" dirty="0"/>
          </a:p>
        </p:txBody>
      </p:sp>
      <p:pic>
        <p:nvPicPr>
          <p:cNvPr id="3" name="Picture 2" descr="A picture containing white, design&#10;&#10;Description automatically generated">
            <a:extLst>
              <a:ext uri="{FF2B5EF4-FFF2-40B4-BE49-F238E27FC236}">
                <a16:creationId xmlns:a16="http://schemas.microsoft.com/office/drawing/2014/main" id="{2A77C552-7913-376C-22DA-CF0691E0A31D}"/>
              </a:ext>
            </a:extLst>
          </p:cNvPr>
          <p:cNvPicPr>
            <a:picLocks noChangeAspect="1"/>
          </p:cNvPicPr>
          <p:nvPr userDrawn="1"/>
        </p:nvPicPr>
        <p:blipFill>
          <a:blip r:embed="rId2"/>
          <a:stretch>
            <a:fillRect/>
          </a:stretch>
        </p:blipFill>
        <p:spPr>
          <a:xfrm>
            <a:off x="0" y="0"/>
            <a:ext cx="9144000" cy="6858000"/>
          </a:xfrm>
          <a:prstGeom prst="rect">
            <a:avLst/>
          </a:prstGeom>
        </p:spPr>
      </p:pic>
    </p:spTree>
    <p:extLst>
      <p:ext uri="{BB962C8B-B14F-4D97-AF65-F5344CB8AC3E}">
        <p14:creationId xmlns:p14="http://schemas.microsoft.com/office/powerpoint/2010/main" val="543344618"/>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logo mono_image bckgrnd">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9144000" cy="6858000"/>
          </a:xfrm>
          <a:prstGeom prst="rect">
            <a:avLst/>
          </a:prstGeom>
        </p:spPr>
        <p:txBody>
          <a:bodyPr/>
          <a:lstStyle/>
          <a:p>
            <a:r>
              <a:rPr lang="en-US"/>
              <a:t>Click icon to add picture</a:t>
            </a:r>
            <a:endParaRPr lang="en-US" dirty="0"/>
          </a:p>
        </p:txBody>
      </p:sp>
      <p:pic>
        <p:nvPicPr>
          <p:cNvPr id="3" name="Picture 2" descr="A picture containing screenshot, text, design&#10;&#10;Description automatically generated">
            <a:extLst>
              <a:ext uri="{FF2B5EF4-FFF2-40B4-BE49-F238E27FC236}">
                <a16:creationId xmlns:a16="http://schemas.microsoft.com/office/drawing/2014/main" id="{A77CBF0D-8BC3-2CF1-CF7E-154348643612}"/>
              </a:ext>
            </a:extLst>
          </p:cNvPr>
          <p:cNvPicPr>
            <a:picLocks noChangeAspect="1"/>
          </p:cNvPicPr>
          <p:nvPr userDrawn="1"/>
        </p:nvPicPr>
        <p:blipFill>
          <a:blip r:embed="rId2"/>
          <a:stretch>
            <a:fillRect/>
          </a:stretch>
        </p:blipFill>
        <p:spPr>
          <a:xfrm>
            <a:off x="0" y="0"/>
            <a:ext cx="9072563" cy="6804422"/>
          </a:xfrm>
          <a:prstGeom prst="rect">
            <a:avLst/>
          </a:prstGeom>
        </p:spPr>
      </p:pic>
    </p:spTree>
    <p:extLst>
      <p:ext uri="{BB962C8B-B14F-4D97-AF65-F5344CB8AC3E}">
        <p14:creationId xmlns:p14="http://schemas.microsoft.com/office/powerpoint/2010/main" val="1971263843"/>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logo mono_image bckgrnd 2">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9144000" cy="6858000"/>
          </a:xfrm>
          <a:prstGeom prst="rect">
            <a:avLst/>
          </a:prstGeom>
        </p:spPr>
        <p:txBody>
          <a:bodyPr/>
          <a:lstStyle/>
          <a:p>
            <a:r>
              <a:rPr lang="en-US"/>
              <a:t>Click icon to add picture</a:t>
            </a:r>
            <a:endParaRPr lang="en-US" dirty="0"/>
          </a:p>
        </p:txBody>
      </p:sp>
      <p:pic>
        <p:nvPicPr>
          <p:cNvPr id="3" name="Picture 2" descr="A picture containing screenshot, white, design&#10;&#10;Description automatically generated">
            <a:extLst>
              <a:ext uri="{FF2B5EF4-FFF2-40B4-BE49-F238E27FC236}">
                <a16:creationId xmlns:a16="http://schemas.microsoft.com/office/drawing/2014/main" id="{D2E35789-51F7-6CD7-8884-F852CB36CD1F}"/>
              </a:ext>
            </a:extLst>
          </p:cNvPr>
          <p:cNvPicPr>
            <a:picLocks noChangeAspect="1"/>
          </p:cNvPicPr>
          <p:nvPr userDrawn="1"/>
        </p:nvPicPr>
        <p:blipFill>
          <a:blip r:embed="rId2"/>
          <a:stretch>
            <a:fillRect/>
          </a:stretch>
        </p:blipFill>
        <p:spPr>
          <a:xfrm>
            <a:off x="0" y="0"/>
            <a:ext cx="9144000" cy="6858000"/>
          </a:xfrm>
          <a:prstGeom prst="rect">
            <a:avLst/>
          </a:prstGeom>
        </p:spPr>
      </p:pic>
    </p:spTree>
    <p:extLst>
      <p:ext uri="{BB962C8B-B14F-4D97-AF65-F5344CB8AC3E}">
        <p14:creationId xmlns:p14="http://schemas.microsoft.com/office/powerpoint/2010/main" val="2009690251"/>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image" Target="../media/image1.png"/><Relationship Id="rId5" Type="http://schemas.openxmlformats.org/officeDocument/2006/relationships/theme" Target="../theme/theme1.xml"/><Relationship Id="rId4" Type="http://schemas.openxmlformats.org/officeDocument/2006/relationships/slideLayout" Target="../slideLayouts/slideLayout4.xml"/></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7.xml"/><Relationship Id="rId7" Type="http://schemas.openxmlformats.org/officeDocument/2006/relationships/image" Target="../media/image2.png"/><Relationship Id="rId2" Type="http://schemas.openxmlformats.org/officeDocument/2006/relationships/slideLayout" Target="../slideLayouts/slideLayout6.xml"/><Relationship Id="rId1" Type="http://schemas.openxmlformats.org/officeDocument/2006/relationships/slideLayout" Target="../slideLayouts/slideLayout5.xml"/><Relationship Id="rId6" Type="http://schemas.openxmlformats.org/officeDocument/2006/relationships/theme" Target="../theme/theme2.xml"/><Relationship Id="rId5" Type="http://schemas.openxmlformats.org/officeDocument/2006/relationships/slideLayout" Target="../slideLayouts/slideLayout9.xml"/><Relationship Id="rId4" Type="http://schemas.openxmlformats.org/officeDocument/2006/relationships/slideLayout" Target="../slideLayouts/slideLayout8.xml"/></Relationships>
</file>

<file path=ppt/slideMasters/_rels/slideMaster3.xml.rels><?xml version="1.0" encoding="UTF-8" standalone="yes"?>
<Relationships xmlns="http://schemas.openxmlformats.org/package/2006/relationships"><Relationship Id="rId8" Type="http://schemas.openxmlformats.org/officeDocument/2006/relationships/theme" Target="../theme/theme3.xml"/><Relationship Id="rId3" Type="http://schemas.openxmlformats.org/officeDocument/2006/relationships/slideLayout" Target="../slideLayouts/slideLayout12.xml"/><Relationship Id="rId7" Type="http://schemas.openxmlformats.org/officeDocument/2006/relationships/slideLayout" Target="../slideLayouts/slideLayout16.xml"/><Relationship Id="rId2" Type="http://schemas.openxmlformats.org/officeDocument/2006/relationships/slideLayout" Target="../slideLayouts/slideLayout11.xml"/><Relationship Id="rId1" Type="http://schemas.openxmlformats.org/officeDocument/2006/relationships/slideLayout" Target="../slideLayouts/slideLayout10.xml"/><Relationship Id="rId6" Type="http://schemas.openxmlformats.org/officeDocument/2006/relationships/slideLayout" Target="../slideLayouts/slideLayout15.xml"/><Relationship Id="rId5" Type="http://schemas.openxmlformats.org/officeDocument/2006/relationships/slideLayout" Target="../slideLayouts/slideLayout14.xml"/><Relationship Id="rId4" Type="http://schemas.openxmlformats.org/officeDocument/2006/relationships/slideLayout" Target="../slideLayouts/slideLayout13.xml"/><Relationship Id="rId9" Type="http://schemas.openxmlformats.org/officeDocument/2006/relationships/image" Target="../media/image7.png"/></Relationships>
</file>

<file path=ppt/slideMasters/_rels/slideMaster4.xml.rels><?xml version="1.0" encoding="UTF-8" standalone="yes"?>
<Relationships xmlns="http://schemas.openxmlformats.org/package/2006/relationships"><Relationship Id="rId3" Type="http://schemas.openxmlformats.org/officeDocument/2006/relationships/slideLayout" Target="../slideLayouts/slideLayout19.xml"/><Relationship Id="rId7" Type="http://schemas.openxmlformats.org/officeDocument/2006/relationships/image" Target="../media/image14.png"/><Relationship Id="rId2" Type="http://schemas.openxmlformats.org/officeDocument/2006/relationships/slideLayout" Target="../slideLayouts/slideLayout18.xml"/><Relationship Id="rId1" Type="http://schemas.openxmlformats.org/officeDocument/2006/relationships/slideLayout" Target="../slideLayouts/slideLayout17.xml"/><Relationship Id="rId6" Type="http://schemas.openxmlformats.org/officeDocument/2006/relationships/theme" Target="../theme/theme4.xml"/><Relationship Id="rId5" Type="http://schemas.openxmlformats.org/officeDocument/2006/relationships/slideLayout" Target="../slideLayouts/slideLayout21.xml"/><Relationship Id="rId4" Type="http://schemas.openxmlformats.org/officeDocument/2006/relationships/slideLayout" Target="../slideLayouts/slideLayout20.xml"/></Relationships>
</file>

<file path=ppt/slideMasters/_rels/slideMaster5.xml.rels><?xml version="1.0" encoding="UTF-8" standalone="yes"?>
<Relationships xmlns="http://schemas.openxmlformats.org/package/2006/relationships"><Relationship Id="rId3" Type="http://schemas.openxmlformats.org/officeDocument/2006/relationships/slideLayout" Target="../slideLayouts/slideLayout24.xml"/><Relationship Id="rId2" Type="http://schemas.openxmlformats.org/officeDocument/2006/relationships/slideLayout" Target="../slideLayouts/slideLayout23.xml"/><Relationship Id="rId1" Type="http://schemas.openxmlformats.org/officeDocument/2006/relationships/slideLayout" Target="../slideLayouts/slideLayout22.xml"/><Relationship Id="rId5" Type="http://schemas.openxmlformats.org/officeDocument/2006/relationships/image" Target="../media/image16.png"/><Relationship Id="rId4" Type="http://schemas.openxmlformats.org/officeDocument/2006/relationships/theme" Target="../theme/theme5.xml"/></Relationships>
</file>

<file path=ppt/slideMasters/_rels/slideMaster6.xml.rels><?xml version="1.0" encoding="UTF-8" standalone="yes"?>
<Relationships xmlns="http://schemas.openxmlformats.org/package/2006/relationships"><Relationship Id="rId3" Type="http://schemas.openxmlformats.org/officeDocument/2006/relationships/slideLayout" Target="../slideLayouts/slideLayout27.xml"/><Relationship Id="rId2" Type="http://schemas.openxmlformats.org/officeDocument/2006/relationships/slideLayout" Target="../slideLayouts/slideLayout26.xml"/><Relationship Id="rId1" Type="http://schemas.openxmlformats.org/officeDocument/2006/relationships/slideLayout" Target="../slideLayouts/slideLayout25.xml"/><Relationship Id="rId5" Type="http://schemas.openxmlformats.org/officeDocument/2006/relationships/image" Target="../media/image19.png"/><Relationship Id="rId4" Type="http://schemas.openxmlformats.org/officeDocument/2006/relationships/theme" Target="../theme/theme6.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35.xml"/><Relationship Id="rId3" Type="http://schemas.openxmlformats.org/officeDocument/2006/relationships/slideLayout" Target="../slideLayouts/slideLayout30.xml"/><Relationship Id="rId7" Type="http://schemas.openxmlformats.org/officeDocument/2006/relationships/slideLayout" Target="../slideLayouts/slideLayout34.xml"/><Relationship Id="rId2" Type="http://schemas.openxmlformats.org/officeDocument/2006/relationships/slideLayout" Target="../slideLayouts/slideLayout29.xml"/><Relationship Id="rId1" Type="http://schemas.openxmlformats.org/officeDocument/2006/relationships/slideLayout" Target="../slideLayouts/slideLayout28.xml"/><Relationship Id="rId6" Type="http://schemas.openxmlformats.org/officeDocument/2006/relationships/slideLayout" Target="../slideLayouts/slideLayout33.xml"/><Relationship Id="rId5" Type="http://schemas.openxmlformats.org/officeDocument/2006/relationships/slideLayout" Target="../slideLayouts/slideLayout32.xml"/><Relationship Id="rId4" Type="http://schemas.openxmlformats.org/officeDocument/2006/relationships/slideLayout" Target="../slideLayouts/slideLayout31.xml"/><Relationship Id="rId9" Type="http://schemas.openxmlformats.org/officeDocument/2006/relationships/theme" Target="../theme/theme7.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CB22E8A-2C50-AF4C-A53B-9FE993FD6475}"/>
              </a:ext>
            </a:extLst>
          </p:cNvPr>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4458BCFA-3574-8B4C-9AEE-81F9601D6860}"/>
              </a:ext>
            </a:extLst>
          </p:cNvPr>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CEEB10D2-CA13-2643-B658-FFD9F6492BD9}"/>
              </a:ext>
            </a:extLst>
          </p:cNvPr>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900">
                <a:solidFill>
                  <a:schemeClr val="tx1">
                    <a:tint val="75000"/>
                  </a:schemeClr>
                </a:solidFill>
              </a:defRPr>
            </a:lvl1pPr>
          </a:lstStyle>
          <a:p>
            <a:fld id="{75779B43-CA7A-455C-ABA1-8379DC736556}" type="datetimeFigureOut">
              <a:rPr lang="en-GB" smtClean="0"/>
              <a:t>10/10/2024</a:t>
            </a:fld>
            <a:endParaRPr lang="en-GB"/>
          </a:p>
        </p:txBody>
      </p:sp>
      <p:sp>
        <p:nvSpPr>
          <p:cNvPr id="5" name="Footer Placeholder 4">
            <a:extLst>
              <a:ext uri="{FF2B5EF4-FFF2-40B4-BE49-F238E27FC236}">
                <a16:creationId xmlns:a16="http://schemas.microsoft.com/office/drawing/2014/main" id="{79DF4703-3493-3B42-BBD9-E9BB85FDC834}"/>
              </a:ext>
            </a:extLst>
          </p:cNvPr>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6CB9E5F2-30AB-A84C-8130-66352CCDFF27}"/>
              </a:ext>
            </a:extLst>
          </p:cNvPr>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CC935741-5D89-4008-8F08-26031587A366}" type="slidenum">
              <a:rPr lang="en-GB" smtClean="0"/>
              <a:t>‹#›</a:t>
            </a:fld>
            <a:endParaRPr lang="en-GB"/>
          </a:p>
        </p:txBody>
      </p:sp>
      <p:pic>
        <p:nvPicPr>
          <p:cNvPr id="8" name="Picture 7" descr="A blue background with white text&#10;&#10;Description automatically generated with low confidence">
            <a:extLst>
              <a:ext uri="{FF2B5EF4-FFF2-40B4-BE49-F238E27FC236}">
                <a16:creationId xmlns:a16="http://schemas.microsoft.com/office/drawing/2014/main" id="{23F07876-793F-CDFC-420F-0A455F595FBB}"/>
              </a:ext>
            </a:extLst>
          </p:cNvPr>
          <p:cNvPicPr>
            <a:picLocks noChangeAspect="1"/>
          </p:cNvPicPr>
          <p:nvPr/>
        </p:nvPicPr>
        <p:blipFill>
          <a:blip r:embed="rId6"/>
          <a:stretch>
            <a:fillRect/>
          </a:stretch>
        </p:blipFill>
        <p:spPr>
          <a:xfrm>
            <a:off x="0" y="0"/>
            <a:ext cx="9144000" cy="6858000"/>
          </a:xfrm>
          <a:prstGeom prst="rect">
            <a:avLst/>
          </a:prstGeom>
        </p:spPr>
      </p:pic>
    </p:spTree>
    <p:extLst>
      <p:ext uri="{BB962C8B-B14F-4D97-AF65-F5344CB8AC3E}">
        <p14:creationId xmlns:p14="http://schemas.microsoft.com/office/powerpoint/2010/main" val="37214755"/>
      </p:ext>
    </p:extLst>
  </p:cSld>
  <p:clrMap bg1="lt1" tx1="dk1" bg2="lt2" tx2="dk2" accent1="accent1" accent2="accent2" accent3="accent3" accent4="accent4" accent5="accent5" accent6="accent6" hlink="hlink" folHlink="folHlink"/>
  <p:sldLayoutIdLst>
    <p:sldLayoutId id="2147483710" r:id="rId1"/>
    <p:sldLayoutId id="2147483711" r:id="rId2"/>
    <p:sldLayoutId id="2147483712" r:id="rId3"/>
    <p:sldLayoutId id="2147483713" r:id="rId4"/>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4" name="Picture 3" descr="A close-up of a blue background&#10;&#10;Description automatically generated with low confidence">
            <a:extLst>
              <a:ext uri="{FF2B5EF4-FFF2-40B4-BE49-F238E27FC236}">
                <a16:creationId xmlns:a16="http://schemas.microsoft.com/office/drawing/2014/main" id="{2E1DDE80-4CCE-9DDD-ADC8-E44ADC637C06}"/>
              </a:ext>
            </a:extLst>
          </p:cNvPr>
          <p:cNvPicPr>
            <a:picLocks noChangeAspect="1"/>
          </p:cNvPicPr>
          <p:nvPr/>
        </p:nvPicPr>
        <p:blipFill>
          <a:blip r:embed="rId7"/>
          <a:stretch>
            <a:fillRect/>
          </a:stretch>
        </p:blipFill>
        <p:spPr>
          <a:xfrm>
            <a:off x="0" y="0"/>
            <a:ext cx="9144000" cy="6858000"/>
          </a:xfrm>
          <a:prstGeom prst="rect">
            <a:avLst/>
          </a:prstGeom>
        </p:spPr>
      </p:pic>
    </p:spTree>
    <p:extLst>
      <p:ext uri="{BB962C8B-B14F-4D97-AF65-F5344CB8AC3E}">
        <p14:creationId xmlns:p14="http://schemas.microsoft.com/office/powerpoint/2010/main" val="4288041505"/>
      </p:ext>
    </p:extLst>
  </p:cSld>
  <p:clrMap bg1="lt1" tx1="dk1" bg2="lt2" tx2="dk2" accent1="accent1" accent2="accent2" accent3="accent3" accent4="accent4" accent5="accent5" accent6="accent6" hlink="hlink" folHlink="folHlink"/>
  <p:sldLayoutIdLst>
    <p:sldLayoutId id="2147483715" r:id="rId1"/>
    <p:sldLayoutId id="2147483716" r:id="rId2"/>
    <p:sldLayoutId id="2147483717" r:id="rId3"/>
    <p:sldLayoutId id="2147483718" r:id="rId4"/>
    <p:sldLayoutId id="2147483719" r:id="rId5"/>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9" name="Text Placeholder 2">
            <a:extLst>
              <a:ext uri="{FF2B5EF4-FFF2-40B4-BE49-F238E27FC236}">
                <a16:creationId xmlns:a16="http://schemas.microsoft.com/office/drawing/2014/main" id="{AC265FAA-23A0-0C4C-B5BB-9498790FB078}"/>
              </a:ext>
            </a:extLst>
          </p:cNvPr>
          <p:cNvSpPr>
            <a:spLocks noGrp="1"/>
          </p:cNvSpPr>
          <p:nvPr>
            <p:ph type="body" idx="1"/>
          </p:nvPr>
        </p:nvSpPr>
        <p:spPr>
          <a:xfrm>
            <a:off x="473108" y="1470582"/>
            <a:ext cx="3401309" cy="3864989"/>
          </a:xfrm>
          <a:prstGeom prst="rect">
            <a:avLst/>
          </a:prstGeom>
        </p:spPr>
        <p:txBody>
          <a:bodyPr vert="horz" wrap="none" lIns="0" tIns="0" rIns="0" bIns="0" rtlCol="0" anchor="t" anchorCtr="0">
            <a:noAutofit/>
          </a:bodyPr>
          <a:lstStyle/>
          <a:p>
            <a:pPr lvl="0"/>
            <a:r>
              <a:rPr lang="en-GB" dirty="0"/>
              <a:t>Click to edit Master text styles</a:t>
            </a:r>
          </a:p>
        </p:txBody>
      </p:sp>
      <p:pic>
        <p:nvPicPr>
          <p:cNvPr id="3" name="Picture 2" descr="A blue and white background&#10;&#10;Description automatically generated">
            <a:extLst>
              <a:ext uri="{FF2B5EF4-FFF2-40B4-BE49-F238E27FC236}">
                <a16:creationId xmlns:a16="http://schemas.microsoft.com/office/drawing/2014/main" id="{BF243FAE-C9BF-560F-03CE-0AB92CA09623}"/>
              </a:ext>
            </a:extLst>
          </p:cNvPr>
          <p:cNvPicPr>
            <a:picLocks noChangeAspect="1"/>
          </p:cNvPicPr>
          <p:nvPr/>
        </p:nvPicPr>
        <p:blipFill>
          <a:blip r:embed="rId9"/>
          <a:stretch>
            <a:fillRect/>
          </a:stretch>
        </p:blipFill>
        <p:spPr>
          <a:xfrm>
            <a:off x="0" y="0"/>
            <a:ext cx="9144000" cy="6858000"/>
          </a:xfrm>
          <a:prstGeom prst="rect">
            <a:avLst/>
          </a:prstGeom>
        </p:spPr>
      </p:pic>
    </p:spTree>
    <p:extLst>
      <p:ext uri="{BB962C8B-B14F-4D97-AF65-F5344CB8AC3E}">
        <p14:creationId xmlns:p14="http://schemas.microsoft.com/office/powerpoint/2010/main" val="2361114706"/>
      </p:ext>
    </p:extLst>
  </p:cSld>
  <p:clrMap bg1="lt1" tx1="dk1" bg2="lt2" tx2="dk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0" indent="0" algn="l" defTabSz="685800" rtl="0" eaLnBrk="1" latinLnBrk="0" hangingPunct="1">
        <a:lnSpc>
          <a:spcPct val="90000"/>
        </a:lnSpc>
        <a:spcBef>
          <a:spcPts val="750"/>
        </a:spcBef>
        <a:buFont typeface="Arial" panose="020B0604020202020204" pitchFamily="34" charset="0"/>
        <a:buNone/>
        <a:defRPr sz="2100" kern="1200">
          <a:solidFill>
            <a:schemeClr val="bg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5" name="Picture 4" descr="A blue and white background&#10;&#10;Description automatically generated">
            <a:extLst>
              <a:ext uri="{FF2B5EF4-FFF2-40B4-BE49-F238E27FC236}">
                <a16:creationId xmlns:a16="http://schemas.microsoft.com/office/drawing/2014/main" id="{F2F710DE-1040-53E8-EF72-7B7DD44EF53E}"/>
              </a:ext>
            </a:extLst>
          </p:cNvPr>
          <p:cNvPicPr>
            <a:picLocks noChangeAspect="1"/>
          </p:cNvPicPr>
          <p:nvPr/>
        </p:nvPicPr>
        <p:blipFill>
          <a:blip r:embed="rId7"/>
          <a:stretch>
            <a:fillRect/>
          </a:stretch>
        </p:blipFill>
        <p:spPr>
          <a:xfrm>
            <a:off x="0" y="0"/>
            <a:ext cx="9144000" cy="6858000"/>
          </a:xfrm>
          <a:prstGeom prst="rect">
            <a:avLst/>
          </a:prstGeom>
        </p:spPr>
      </p:pic>
      <p:sp>
        <p:nvSpPr>
          <p:cNvPr id="2" name="Title Placeholder 1">
            <a:extLst>
              <a:ext uri="{FF2B5EF4-FFF2-40B4-BE49-F238E27FC236}">
                <a16:creationId xmlns:a16="http://schemas.microsoft.com/office/drawing/2014/main" id="{29291BCB-9C09-E24A-899A-13554DBEFA2E}"/>
              </a:ext>
            </a:extLst>
          </p:cNvPr>
          <p:cNvSpPr>
            <a:spLocks noGrp="1"/>
          </p:cNvSpPr>
          <p:nvPr>
            <p:ph type="title"/>
          </p:nvPr>
        </p:nvSpPr>
        <p:spPr>
          <a:xfrm>
            <a:off x="268665" y="365126"/>
            <a:ext cx="8611385"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E6273185-EDC6-2448-AE66-1EE933FA5C73}"/>
              </a:ext>
            </a:extLst>
          </p:cNvPr>
          <p:cNvSpPr>
            <a:spLocks noGrp="1"/>
          </p:cNvSpPr>
          <p:nvPr>
            <p:ph type="body" idx="1"/>
          </p:nvPr>
        </p:nvSpPr>
        <p:spPr>
          <a:xfrm>
            <a:off x="268665" y="1825625"/>
            <a:ext cx="8611385" cy="3575934"/>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853984881"/>
      </p:ext>
    </p:extLst>
  </p:cSld>
  <p:clrMap bg1="lt1" tx1="dk1" bg2="lt2" tx2="dk2" accent1="accent1" accent2="accent2" accent3="accent3" accent4="accent4" accent5="accent5" accent6="accent6" hlink="hlink" folHlink="folHlink"/>
  <p:sldLayoutIdLst>
    <p:sldLayoutId id="2147483729" r:id="rId1"/>
    <p:sldLayoutId id="2147483730" r:id="rId2"/>
    <p:sldLayoutId id="2147483748" r:id="rId3"/>
    <p:sldLayoutId id="2147483749" r:id="rId4"/>
    <p:sldLayoutId id="2147483750" r:id="rId5"/>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5" name="Picture 4" descr="A white background with blue border&#10;&#10;Description automatically generated">
            <a:extLst>
              <a:ext uri="{FF2B5EF4-FFF2-40B4-BE49-F238E27FC236}">
                <a16:creationId xmlns:a16="http://schemas.microsoft.com/office/drawing/2014/main" id="{FFE709B4-E458-1800-B901-126D619FF2DC}"/>
              </a:ext>
            </a:extLst>
          </p:cNvPr>
          <p:cNvPicPr>
            <a:picLocks noChangeAspect="1"/>
          </p:cNvPicPr>
          <p:nvPr/>
        </p:nvPicPr>
        <p:blipFill>
          <a:blip r:embed="rId5"/>
          <a:stretch>
            <a:fillRect/>
          </a:stretch>
        </p:blipFill>
        <p:spPr>
          <a:xfrm>
            <a:off x="0" y="0"/>
            <a:ext cx="9144000" cy="6858000"/>
          </a:xfrm>
          <a:prstGeom prst="rect">
            <a:avLst/>
          </a:prstGeom>
        </p:spPr>
      </p:pic>
      <p:sp>
        <p:nvSpPr>
          <p:cNvPr id="2" name="Title Placeholder 1">
            <a:extLst>
              <a:ext uri="{FF2B5EF4-FFF2-40B4-BE49-F238E27FC236}">
                <a16:creationId xmlns:a16="http://schemas.microsoft.com/office/drawing/2014/main" id="{D12D4C3F-9A76-2E42-B34F-7CEA258C0E94}"/>
              </a:ext>
            </a:extLst>
          </p:cNvPr>
          <p:cNvSpPr>
            <a:spLocks noGrp="1"/>
          </p:cNvSpPr>
          <p:nvPr>
            <p:ph type="title"/>
          </p:nvPr>
        </p:nvSpPr>
        <p:spPr>
          <a:xfrm>
            <a:off x="2835111" y="365126"/>
            <a:ext cx="5967167"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43413055-A589-1D46-8D68-568B73DF5B4F}"/>
              </a:ext>
            </a:extLst>
          </p:cNvPr>
          <p:cNvSpPr>
            <a:spLocks noGrp="1"/>
          </p:cNvSpPr>
          <p:nvPr>
            <p:ph type="body" idx="1"/>
          </p:nvPr>
        </p:nvSpPr>
        <p:spPr>
          <a:xfrm>
            <a:off x="2835111" y="1825625"/>
            <a:ext cx="5967167" cy="466725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Rectangle 3">
            <a:extLst>
              <a:ext uri="{FF2B5EF4-FFF2-40B4-BE49-F238E27FC236}">
                <a16:creationId xmlns:a16="http://schemas.microsoft.com/office/drawing/2014/main" id="{11624223-D0A5-1996-255E-23A2837A1709}"/>
              </a:ext>
            </a:extLst>
          </p:cNvPr>
          <p:cNvSpPr/>
          <p:nvPr/>
        </p:nvSpPr>
        <p:spPr>
          <a:xfrm>
            <a:off x="2400876" y="-44726"/>
            <a:ext cx="6835637" cy="6947452"/>
          </a:xfrm>
          <a:prstGeom prst="rect">
            <a:avLst/>
          </a:prstGeom>
          <a:solidFill>
            <a:srgbClr val="FFFFED"/>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350">
              <a:ln>
                <a:noFill/>
              </a:ln>
            </a:endParaRPr>
          </a:p>
        </p:txBody>
      </p:sp>
    </p:spTree>
    <p:extLst>
      <p:ext uri="{BB962C8B-B14F-4D97-AF65-F5344CB8AC3E}">
        <p14:creationId xmlns:p14="http://schemas.microsoft.com/office/powerpoint/2010/main" val="2984518918"/>
      </p:ext>
    </p:extLst>
  </p:cSld>
  <p:clrMap bg1="lt1" tx1="dk1" bg2="lt2" tx2="dk2" accent1="accent1" accent2="accent2" accent3="accent3" accent4="accent4" accent5="accent5" accent6="accent6" hlink="hlink" folHlink="folHlink"/>
  <p:sldLayoutIdLst>
    <p:sldLayoutId id="2147483732" r:id="rId1"/>
    <p:sldLayoutId id="2147483733" r:id="rId2"/>
    <p:sldLayoutId id="2147483734" r:id="rId3"/>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7" name="Picture 6" descr="A white background with a yellow border&#10;&#10;Description automatically generated with medium confidence">
            <a:extLst>
              <a:ext uri="{FF2B5EF4-FFF2-40B4-BE49-F238E27FC236}">
                <a16:creationId xmlns:a16="http://schemas.microsoft.com/office/drawing/2014/main" id="{75CC8AAB-A52B-5798-2F83-586D692B7AA1}"/>
              </a:ext>
            </a:extLst>
          </p:cNvPr>
          <p:cNvPicPr>
            <a:picLocks noChangeAspect="1"/>
          </p:cNvPicPr>
          <p:nvPr/>
        </p:nvPicPr>
        <p:blipFill>
          <a:blip r:embed="rId5"/>
          <a:stretch>
            <a:fillRect/>
          </a:stretch>
        </p:blipFill>
        <p:spPr>
          <a:xfrm>
            <a:off x="0" y="0"/>
            <a:ext cx="9144000" cy="6858000"/>
          </a:xfrm>
          <a:prstGeom prst="rect">
            <a:avLst/>
          </a:prstGeom>
        </p:spPr>
      </p:pic>
      <p:sp>
        <p:nvSpPr>
          <p:cNvPr id="2" name="Title Placeholder 1">
            <a:extLst>
              <a:ext uri="{FF2B5EF4-FFF2-40B4-BE49-F238E27FC236}">
                <a16:creationId xmlns:a16="http://schemas.microsoft.com/office/drawing/2014/main" id="{D12D4C3F-9A76-2E42-B34F-7CEA258C0E94}"/>
              </a:ext>
            </a:extLst>
          </p:cNvPr>
          <p:cNvSpPr>
            <a:spLocks noGrp="1"/>
          </p:cNvSpPr>
          <p:nvPr>
            <p:ph type="title"/>
          </p:nvPr>
        </p:nvSpPr>
        <p:spPr>
          <a:xfrm>
            <a:off x="2835111" y="365126"/>
            <a:ext cx="5967167"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43413055-A589-1D46-8D68-568B73DF5B4F}"/>
              </a:ext>
            </a:extLst>
          </p:cNvPr>
          <p:cNvSpPr>
            <a:spLocks noGrp="1"/>
          </p:cNvSpPr>
          <p:nvPr>
            <p:ph type="body" idx="1"/>
          </p:nvPr>
        </p:nvSpPr>
        <p:spPr>
          <a:xfrm>
            <a:off x="2835111" y="1825625"/>
            <a:ext cx="5967167" cy="466725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3526564703"/>
      </p:ext>
    </p:extLst>
  </p:cSld>
  <p:clrMap bg1="lt1" tx1="dk1" bg2="lt2" tx2="dk2" accent1="accent1" accent2="accent2" accent3="accent3" accent4="accent4" accent5="accent5" accent6="accent6" hlink="hlink" folHlink="folHlink"/>
  <p:sldLayoutIdLst>
    <p:sldLayoutId id="2147483736" r:id="rId1"/>
    <p:sldLayoutId id="2147483737" r:id="rId2"/>
    <p:sldLayoutId id="2147483738" r:id="rId3"/>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734267728"/>
      </p:ext>
    </p:extLst>
  </p:cSld>
  <p:clrMap bg1="lt1" tx1="dk1" bg2="lt2" tx2="dk2" accent1="accent1" accent2="accent2" accent3="accent3" accent4="accent4" accent5="accent5" accent6="accent6" hlink="hlink" folHlink="folHlink"/>
  <p:sldLayoutIdLst>
    <p:sldLayoutId id="2147483740" r:id="rId1"/>
    <p:sldLayoutId id="2147483741" r:id="rId2"/>
    <p:sldLayoutId id="2147483742" r:id="rId3"/>
    <p:sldLayoutId id="2147483743" r:id="rId4"/>
    <p:sldLayoutId id="2147483744" r:id="rId5"/>
    <p:sldLayoutId id="2147483745" r:id="rId6"/>
    <p:sldLayoutId id="2147483746" r:id="rId7"/>
    <p:sldLayoutId id="2147483747" r:id="rId8"/>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9.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3.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notesSlide" Target="../notesSlides/notesSlide2.xml"/><Relationship Id="rId1" Type="http://schemas.openxmlformats.org/officeDocument/2006/relationships/slideLayout" Target="../slideLayouts/slideLayout20.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6.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20.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9.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20.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11.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hyperlink" Target="https://www.oecd.org/en/publications/2024/05/what-does-child-empowerment-mean-today_ff3f6750.html" TargetMode="External"/><Relationship Id="rId1" Type="http://schemas.openxmlformats.org/officeDocument/2006/relationships/slideLayout" Target="../slideLayouts/slideLayout17.xml"/><Relationship Id="rId4" Type="http://schemas.openxmlformats.org/officeDocument/2006/relationships/image" Target="../media/image32.svg"/></Relationships>
</file>

<file path=ppt/slides/_rels/slide12.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20.xml"/></Relationships>
</file>

<file path=ppt/slides/_rels/slide13.xml.rels><?xml version="1.0" encoding="UTF-8" standalone="yes"?>
<Relationships xmlns="http://schemas.openxmlformats.org/package/2006/relationships"><Relationship Id="rId2" Type="http://schemas.openxmlformats.org/officeDocument/2006/relationships/image" Target="../media/image34.gif"/><Relationship Id="rId1" Type="http://schemas.openxmlformats.org/officeDocument/2006/relationships/slideLayout" Target="../slideLayouts/slideLayout20.xml"/></Relationships>
</file>

<file path=ppt/slides/_rels/slide14.xml.rels><?xml version="1.0" encoding="UTF-8" standalone="yes"?>
<Relationships xmlns="http://schemas.openxmlformats.org/package/2006/relationships"><Relationship Id="rId2" Type="http://schemas.openxmlformats.org/officeDocument/2006/relationships/hyperlink" Target="https://councilfordisabledchildren.org.uk/about-us-0/networks/information-advice-and-support-programme/useful-resources-publications/what-1#:~:text=Person%20centred%20planning%20aims%20to,adults%20to%20bring%20about%20change." TargetMode="External"/><Relationship Id="rId1" Type="http://schemas.openxmlformats.org/officeDocument/2006/relationships/slideLayout" Target="../slideLayouts/slideLayout20.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fontScale="90000"/>
          </a:bodyPr>
          <a:lstStyle/>
          <a:p>
            <a:br>
              <a:rPr lang="en-GB" dirty="0"/>
            </a:br>
            <a:br>
              <a:rPr lang="en-GB" dirty="0"/>
            </a:br>
            <a:r>
              <a:rPr lang="en-GB" sz="7300" dirty="0"/>
              <a:t>ECES6019/C</a:t>
            </a:r>
            <a:br>
              <a:rPr lang="en-GB" sz="7300" dirty="0"/>
            </a:br>
            <a:r>
              <a:rPr lang="cy-GB" sz="7300" dirty="0"/>
              <a:t>Gwneud gwahaniaeth</a:t>
            </a:r>
            <a:br>
              <a:rPr lang="cy-GB" sz="7300" dirty="0"/>
            </a:br>
            <a:r>
              <a:rPr lang="en-GB" sz="7300" dirty="0"/>
              <a:t>Making a difference</a:t>
            </a:r>
            <a:endParaRPr lang="cy-GB" sz="7300" dirty="0"/>
          </a:p>
        </p:txBody>
      </p:sp>
      <p:sp>
        <p:nvSpPr>
          <p:cNvPr id="3" name="Subtitle 2"/>
          <p:cNvSpPr>
            <a:spLocks noGrp="1"/>
          </p:cNvSpPr>
          <p:nvPr>
            <p:ph type="subTitle" idx="1"/>
          </p:nvPr>
        </p:nvSpPr>
        <p:spPr/>
        <p:txBody>
          <a:bodyPr/>
          <a:lstStyle/>
          <a:p>
            <a:r>
              <a:rPr lang="cy-GB" dirty="0"/>
              <a:t>Sesiwn</a:t>
            </a:r>
            <a:r>
              <a:rPr lang="en-GB" dirty="0"/>
              <a:t> 5A/ Session 5A</a:t>
            </a:r>
          </a:p>
        </p:txBody>
      </p:sp>
    </p:spTree>
    <p:extLst>
      <p:ext uri="{BB962C8B-B14F-4D97-AF65-F5344CB8AC3E}">
        <p14:creationId xmlns:p14="http://schemas.microsoft.com/office/powerpoint/2010/main" val="384892903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cy-GB" dirty="0">
                <a:latin typeface="Arial" panose="020B0604020202020204" pitchFamily="34" charset="0"/>
                <a:cs typeface="Arial" panose="020B0604020202020204" pitchFamily="34" charset="0"/>
              </a:rPr>
              <a:t>Trosolwg</a:t>
            </a:r>
            <a:r>
              <a:rPr lang="en-GB" dirty="0">
                <a:latin typeface="Arial" panose="020B0604020202020204" pitchFamily="34" charset="0"/>
                <a:cs typeface="Arial" panose="020B0604020202020204" pitchFamily="34" charset="0"/>
              </a:rPr>
              <a:t> / Overview</a:t>
            </a:r>
          </a:p>
        </p:txBody>
      </p:sp>
      <p:sp>
        <p:nvSpPr>
          <p:cNvPr id="5" name="Content Placeholder 4"/>
          <p:cNvSpPr>
            <a:spLocks noGrp="1"/>
          </p:cNvSpPr>
          <p:nvPr>
            <p:ph sz="quarter" idx="13"/>
          </p:nvPr>
        </p:nvSpPr>
        <p:spPr>
          <a:xfrm>
            <a:off x="676655" y="2514600"/>
            <a:ext cx="3822192" cy="3611880"/>
          </a:xfrm>
          <a:prstGeom prst="rect">
            <a:avLst/>
          </a:prstGeom>
        </p:spPr>
        <p:txBody>
          <a:bodyPr>
            <a:normAutofit/>
          </a:bodyPr>
          <a:lstStyle/>
          <a:p>
            <a:r>
              <a:rPr lang="cy-GB" sz="3200" i="1" dirty="0"/>
              <a:t>Grymuso</a:t>
            </a:r>
          </a:p>
          <a:p>
            <a:r>
              <a:rPr lang="cy-GB" sz="3200" i="1" dirty="0"/>
              <a:t>Dewis</a:t>
            </a:r>
          </a:p>
          <a:p>
            <a:r>
              <a:rPr lang="cy-GB" sz="3200" i="1" dirty="0"/>
              <a:t>Nodweddion a Rôl  Cynllunio sy’n Canolbwyntio ar Unigolion</a:t>
            </a:r>
            <a:endParaRPr lang="en-GB" sz="3200" dirty="0"/>
          </a:p>
        </p:txBody>
      </p:sp>
      <p:sp>
        <p:nvSpPr>
          <p:cNvPr id="6" name="Content Placeholder 5"/>
          <p:cNvSpPr>
            <a:spLocks noGrp="1"/>
          </p:cNvSpPr>
          <p:nvPr>
            <p:ph sz="quarter" idx="14"/>
          </p:nvPr>
        </p:nvSpPr>
        <p:spPr>
          <a:xfrm>
            <a:off x="4645152" y="2514600"/>
            <a:ext cx="3822192" cy="3611880"/>
          </a:xfrm>
          <a:prstGeom prst="rect">
            <a:avLst/>
          </a:prstGeom>
        </p:spPr>
        <p:txBody>
          <a:bodyPr>
            <a:normAutofit/>
          </a:bodyPr>
          <a:lstStyle/>
          <a:p>
            <a:r>
              <a:rPr lang="en-GB" sz="3200" i="1" dirty="0">
                <a:cs typeface="Arial" panose="020B0604020202020204" pitchFamily="34" charset="0"/>
              </a:rPr>
              <a:t>Empowerment</a:t>
            </a:r>
          </a:p>
          <a:p>
            <a:r>
              <a:rPr lang="en-GB" sz="3200" i="1" dirty="0">
                <a:cs typeface="Arial" panose="020B0604020202020204" pitchFamily="34" charset="0"/>
              </a:rPr>
              <a:t>Choice</a:t>
            </a:r>
          </a:p>
          <a:p>
            <a:r>
              <a:rPr lang="en-GB" sz="3200" i="1" dirty="0">
                <a:cs typeface="Arial" panose="020B0604020202020204" pitchFamily="34" charset="0"/>
              </a:rPr>
              <a:t>Features and Role of Person Centred Planning</a:t>
            </a:r>
          </a:p>
          <a:p>
            <a:endParaRPr lang="en-GB" sz="3200" i="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86412272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22960" y="286604"/>
            <a:ext cx="8016240" cy="1542196"/>
          </a:xfrm>
        </p:spPr>
        <p:txBody>
          <a:bodyPr>
            <a:normAutofit/>
          </a:bodyPr>
          <a:lstStyle/>
          <a:p>
            <a:pPr algn="r" eaLnBrk="1">
              <a:defRPr/>
            </a:pPr>
            <a:r>
              <a:rPr lang="cy-GB" sz="4000" dirty="0">
                <a:solidFill>
                  <a:srgbClr val="2C7C9F"/>
                </a:solidFill>
                <a:latin typeface="News Gothic MT"/>
                <a:ea typeface="+mj-ea"/>
                <a:cs typeface="News Gothic MT"/>
              </a:rPr>
              <a:t>Tasg </a:t>
            </a:r>
            <a:r>
              <a:rPr lang="en-US" sz="4000" dirty="0">
                <a:solidFill>
                  <a:srgbClr val="2C7C9F"/>
                </a:solidFill>
                <a:latin typeface="News Gothic MT"/>
                <a:ea typeface="+mj-ea"/>
                <a:cs typeface="News Gothic MT"/>
              </a:rPr>
              <a:t>/ Task</a:t>
            </a:r>
            <a:br>
              <a:rPr lang="en-US" sz="4000" dirty="0">
                <a:solidFill>
                  <a:srgbClr val="2C7C9F"/>
                </a:solidFill>
                <a:latin typeface="News Gothic MT"/>
                <a:ea typeface="+mj-ea"/>
                <a:cs typeface="News Gothic MT"/>
              </a:rPr>
            </a:br>
            <a:r>
              <a:rPr lang="cy-GB" sz="4000" dirty="0">
                <a:solidFill>
                  <a:srgbClr val="2C7C9F"/>
                </a:solidFill>
                <a:latin typeface="News Gothic MT"/>
                <a:ea typeface="+mj-ea"/>
                <a:cs typeface="News Gothic MT"/>
              </a:rPr>
              <a:t>Grymuso</a:t>
            </a:r>
            <a:r>
              <a:rPr lang="en-US" sz="4000" dirty="0">
                <a:solidFill>
                  <a:srgbClr val="2C7C9F"/>
                </a:solidFill>
                <a:latin typeface="News Gothic MT"/>
                <a:ea typeface="+mj-ea"/>
                <a:cs typeface="News Gothic MT"/>
              </a:rPr>
              <a:t>/Empowerment</a:t>
            </a:r>
          </a:p>
        </p:txBody>
      </p:sp>
      <p:sp>
        <p:nvSpPr>
          <p:cNvPr id="3" name="Content Placeholder 2"/>
          <p:cNvSpPr>
            <a:spLocks noGrp="1"/>
          </p:cNvSpPr>
          <p:nvPr>
            <p:ph sz="quarter" idx="13"/>
          </p:nvPr>
        </p:nvSpPr>
        <p:spPr>
          <a:xfrm>
            <a:off x="685800" y="1905000"/>
            <a:ext cx="3657600" cy="3733800"/>
          </a:xfrm>
        </p:spPr>
        <p:txBody>
          <a:bodyPr>
            <a:normAutofit lnSpcReduction="10000"/>
          </a:bodyPr>
          <a:lstStyle/>
          <a:p>
            <a:pPr marL="457200" indent="-457200" eaLnBrk="1">
              <a:buFont typeface="Arial" panose="020B0604020202020204" pitchFamily="34" charset="0"/>
              <a:buChar char="•"/>
            </a:pPr>
            <a:r>
              <a:rPr lang="cy-GB" altLang="cy-GB" sz="2400" dirty="0"/>
              <a:t>Yn unigol: meddyliwch am 3 thro yn eich bywyd pan roeddech chi’n teimlo’n bwerus a 3 thro pan roeddech chi’n teimlo’n ddiymadferth</a:t>
            </a:r>
          </a:p>
          <a:p>
            <a:pPr marL="457200" indent="-457200" eaLnBrk="1">
              <a:buFont typeface="Arial" panose="020B0604020202020204" pitchFamily="34" charset="0"/>
              <a:buChar char="•"/>
            </a:pPr>
            <a:r>
              <a:rPr lang="cy-GB" altLang="cy-GB" sz="2400" dirty="0"/>
              <a:t>Beth oedd natur y p</a:t>
            </a:r>
            <a:r>
              <a:rPr lang="cy-GB" altLang="cy-GB" sz="2400" dirty="0">
                <a:cs typeface="Lucida Sans Unicode"/>
              </a:rPr>
              <a:t>ŵer?</a:t>
            </a:r>
          </a:p>
          <a:p>
            <a:pPr marL="457200" indent="-457200" eaLnBrk="1">
              <a:buFont typeface="Arial" panose="020B0604020202020204" pitchFamily="34" charset="0"/>
              <a:buChar char="•"/>
            </a:pPr>
            <a:r>
              <a:rPr lang="cy-GB" altLang="cy-GB" sz="2400" dirty="0">
                <a:cs typeface="Lucida Sans Unicode"/>
              </a:rPr>
              <a:t>Taith yw grymuso, nid cyrchfan</a:t>
            </a:r>
          </a:p>
          <a:p>
            <a:pPr marL="457200" indent="-457200" eaLnBrk="1">
              <a:buFont typeface="Arial" panose="020B0604020202020204" pitchFamily="34" charset="0"/>
              <a:buChar char="•"/>
            </a:pPr>
            <a:endParaRPr lang="en-US" altLang="cy-GB" sz="3000" i="1" dirty="0">
              <a:cs typeface="Lucida Sans Unicode"/>
            </a:endParaRPr>
          </a:p>
          <a:p>
            <a:pPr marL="457200" indent="-457200" eaLnBrk="1">
              <a:buFont typeface="Arial" panose="020B0604020202020204" pitchFamily="34" charset="0"/>
              <a:buChar char="•"/>
            </a:pPr>
            <a:endParaRPr lang="en-US" altLang="cy-GB" sz="3000" i="1" dirty="0">
              <a:cs typeface="Lucida Sans Unicode"/>
            </a:endParaRPr>
          </a:p>
          <a:p>
            <a:pPr marL="457200" indent="-457200" eaLnBrk="1">
              <a:buFont typeface="Arial" panose="020B0604020202020204" pitchFamily="34" charset="0"/>
              <a:buChar char="•"/>
            </a:pPr>
            <a:endParaRPr lang="en-US" altLang="cy-GB" sz="3000" i="1" dirty="0"/>
          </a:p>
          <a:p>
            <a:pPr marL="0" indent="0" eaLnBrk="1"/>
            <a:endParaRPr lang="en-US" altLang="cy-GB" sz="3200" dirty="0">
              <a:latin typeface="News Gothic MT" charset="0"/>
            </a:endParaRPr>
          </a:p>
        </p:txBody>
      </p:sp>
      <p:sp>
        <p:nvSpPr>
          <p:cNvPr id="4" name="Content Placeholder 3"/>
          <p:cNvSpPr>
            <a:spLocks noGrp="1"/>
          </p:cNvSpPr>
          <p:nvPr>
            <p:ph sz="quarter" idx="14"/>
          </p:nvPr>
        </p:nvSpPr>
        <p:spPr>
          <a:xfrm>
            <a:off x="4800600" y="1905000"/>
            <a:ext cx="3657600" cy="4419600"/>
          </a:xfrm>
        </p:spPr>
        <p:txBody>
          <a:bodyPr>
            <a:noAutofit/>
          </a:bodyPr>
          <a:lstStyle/>
          <a:p>
            <a:pPr marL="457200" indent="-457200">
              <a:buFont typeface="Arial" panose="020B0604020202020204" pitchFamily="34" charset="0"/>
              <a:buChar char="•"/>
            </a:pPr>
            <a:r>
              <a:rPr lang="en-US" sz="2400" dirty="0"/>
              <a:t>Individually: identify 3 times in your life when you felt powerful and 3 times in your life when you have felt powerless</a:t>
            </a:r>
          </a:p>
          <a:p>
            <a:pPr marL="457200" indent="-457200">
              <a:buFont typeface="Arial" panose="020B0604020202020204" pitchFamily="34" charset="0"/>
              <a:buChar char="•"/>
            </a:pPr>
            <a:r>
              <a:rPr lang="en-US" sz="2400" dirty="0"/>
              <a:t>What was the nature of the power?</a:t>
            </a:r>
          </a:p>
          <a:p>
            <a:pPr marL="457200" indent="-457200">
              <a:buFont typeface="Arial" panose="020B0604020202020204" pitchFamily="34" charset="0"/>
              <a:buChar char="•"/>
            </a:pPr>
            <a:r>
              <a:rPr lang="en-GB" sz="2400" dirty="0"/>
              <a:t>Empowerment is not a destination, but a journey </a:t>
            </a:r>
            <a:endParaRPr lang="en-US" sz="2400" dirty="0"/>
          </a:p>
          <a:p>
            <a:endParaRPr lang="en-US" sz="2800" dirty="0"/>
          </a:p>
          <a:p>
            <a:endParaRPr lang="cy-GB" sz="2800" dirty="0"/>
          </a:p>
        </p:txBody>
      </p:sp>
      <p:pic>
        <p:nvPicPr>
          <p:cNvPr id="1026" name="Picture 2" descr="C:\Users\l.roberts\AppData\Local\Microsoft\Windows\Temporary Internet Files\Content.IE5\HEPN0LIZ\powerful-001[1].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458" y="152400"/>
            <a:ext cx="2597258" cy="13716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6831609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BA0C22-35D2-B0A5-2CFB-EECD61FE376F}"/>
              </a:ext>
            </a:extLst>
          </p:cNvPr>
          <p:cNvSpPr>
            <a:spLocks noGrp="1"/>
          </p:cNvSpPr>
          <p:nvPr>
            <p:ph type="title"/>
          </p:nvPr>
        </p:nvSpPr>
        <p:spPr/>
        <p:txBody>
          <a:bodyPr/>
          <a:lstStyle/>
          <a:p>
            <a:r>
              <a:rPr lang="cy-GB" dirty="0"/>
              <a:t>Adfyfyrio</a:t>
            </a:r>
            <a:r>
              <a:rPr lang="en-GB" dirty="0"/>
              <a:t>/Reflection</a:t>
            </a:r>
          </a:p>
        </p:txBody>
      </p:sp>
      <p:sp>
        <p:nvSpPr>
          <p:cNvPr id="3" name="Content Placeholder 2">
            <a:extLst>
              <a:ext uri="{FF2B5EF4-FFF2-40B4-BE49-F238E27FC236}">
                <a16:creationId xmlns:a16="http://schemas.microsoft.com/office/drawing/2014/main" id="{EE1D7772-3C1A-EA88-5D41-4A7432326F55}"/>
              </a:ext>
            </a:extLst>
          </p:cNvPr>
          <p:cNvSpPr>
            <a:spLocks noGrp="1"/>
          </p:cNvSpPr>
          <p:nvPr>
            <p:ph sz="quarter" idx="13"/>
          </p:nvPr>
        </p:nvSpPr>
        <p:spPr>
          <a:xfrm>
            <a:off x="685800" y="1905000"/>
            <a:ext cx="3962400" cy="3581400"/>
          </a:xfrm>
        </p:spPr>
        <p:txBody>
          <a:bodyPr>
            <a:normAutofit fontScale="85000" lnSpcReduction="20000"/>
          </a:bodyPr>
          <a:lstStyle/>
          <a:p>
            <a:r>
              <a:rPr lang="cy-GB" sz="2200" dirty="0"/>
              <a:t>Cyfranogiad</a:t>
            </a:r>
          </a:p>
          <a:p>
            <a:pPr marL="578358" lvl="1" indent="-285750"/>
            <a:r>
              <a:rPr lang="cy-GB" sz="2000" dirty="0"/>
              <a:t>Llais y plentyn</a:t>
            </a:r>
          </a:p>
          <a:p>
            <a:r>
              <a:rPr lang="cy-GB" sz="2200" dirty="0"/>
              <a:t>Modelau anabledd</a:t>
            </a:r>
          </a:p>
          <a:p>
            <a:pPr lvl="1"/>
            <a:r>
              <a:rPr lang="cy-GB" sz="2000" dirty="0"/>
              <a:t>Model meddygol</a:t>
            </a:r>
          </a:p>
          <a:p>
            <a:pPr lvl="1"/>
            <a:r>
              <a:rPr lang="cy-GB" sz="2000" dirty="0"/>
              <a:t>Model cymdeithasol</a:t>
            </a:r>
          </a:p>
          <a:p>
            <a:pPr marL="201168" lvl="1" indent="0">
              <a:buNone/>
            </a:pPr>
            <a:r>
              <a:rPr lang="cy-GB" sz="2000" dirty="0">
                <a:solidFill>
                  <a:schemeClr val="tx1"/>
                </a:solidFill>
                <a:latin typeface="Source Sans Pro" panose="020B0503030403020204" pitchFamily="34" charset="0"/>
                <a:ea typeface="Source Sans Pro" panose="020B0503030403020204" pitchFamily="34" charset="0"/>
              </a:rPr>
              <a:t>Gweler -  </a:t>
            </a:r>
            <a:r>
              <a:rPr lang="cy-GB" sz="2000" dirty="0" err="1">
                <a:solidFill>
                  <a:schemeClr val="tx1"/>
                </a:solidFill>
                <a:latin typeface="Source Sans Pro" panose="020B0503030403020204" pitchFamily="34" charset="0"/>
                <a:ea typeface="Source Sans Pro" panose="020B0503030403020204" pitchFamily="34" charset="0"/>
              </a:rPr>
              <a:t>Sanderson</a:t>
            </a:r>
            <a:r>
              <a:rPr lang="cy-GB" sz="2000" dirty="0">
                <a:solidFill>
                  <a:schemeClr val="tx1"/>
                </a:solidFill>
                <a:latin typeface="Source Sans Pro" panose="020B0503030403020204" pitchFamily="34" charset="0"/>
                <a:ea typeface="Source Sans Pro" panose="020B0503030403020204" pitchFamily="34" charset="0"/>
              </a:rPr>
              <a:t>, H. a Lewis, J. (2012) </a:t>
            </a:r>
            <a:r>
              <a:rPr lang="cy-GB" sz="2000" b="0" i="1" dirty="0">
                <a:solidFill>
                  <a:schemeClr val="tx1"/>
                </a:solidFill>
                <a:effectLst/>
                <a:latin typeface="Source Sans Pro" panose="020B0503030403020204" pitchFamily="34" charset="0"/>
                <a:ea typeface="Source Sans Pro" panose="020B0503030403020204" pitchFamily="34" charset="0"/>
              </a:rPr>
              <a:t>A </a:t>
            </a:r>
            <a:r>
              <a:rPr lang="cy-GB" sz="2000" i="1" dirty="0" err="1">
                <a:solidFill>
                  <a:schemeClr val="tx1"/>
                </a:solidFill>
                <a:latin typeface="Source Sans Pro" panose="020B0503030403020204" pitchFamily="34" charset="0"/>
                <a:ea typeface="Source Sans Pro" panose="020B0503030403020204" pitchFamily="34" charset="0"/>
              </a:rPr>
              <a:t>p</a:t>
            </a:r>
            <a:r>
              <a:rPr lang="cy-GB" sz="2000" b="0" i="1" dirty="0" err="1">
                <a:solidFill>
                  <a:schemeClr val="tx1"/>
                </a:solidFill>
                <a:effectLst/>
                <a:latin typeface="Source Sans Pro" panose="020B0503030403020204" pitchFamily="34" charset="0"/>
                <a:ea typeface="Source Sans Pro" panose="020B0503030403020204" pitchFamily="34" charset="0"/>
              </a:rPr>
              <a:t>ractical</a:t>
            </a:r>
            <a:r>
              <a:rPr lang="cy-GB" sz="2000" b="0" i="1" dirty="0">
                <a:solidFill>
                  <a:schemeClr val="tx1"/>
                </a:solidFill>
                <a:effectLst/>
                <a:latin typeface="Source Sans Pro" panose="020B0503030403020204" pitchFamily="34" charset="0"/>
                <a:ea typeface="Source Sans Pro" panose="020B0503030403020204" pitchFamily="34" charset="0"/>
              </a:rPr>
              <a:t> </a:t>
            </a:r>
            <a:r>
              <a:rPr lang="cy-GB" sz="2000" b="0" i="1" dirty="0" err="1">
                <a:solidFill>
                  <a:schemeClr val="tx1"/>
                </a:solidFill>
                <a:effectLst/>
                <a:latin typeface="Source Sans Pro" panose="020B0503030403020204" pitchFamily="34" charset="0"/>
                <a:ea typeface="Source Sans Pro" panose="020B0503030403020204" pitchFamily="34" charset="0"/>
              </a:rPr>
              <a:t>guide</a:t>
            </a:r>
            <a:r>
              <a:rPr lang="cy-GB" sz="2000" b="0" i="1" dirty="0">
                <a:solidFill>
                  <a:schemeClr val="tx1"/>
                </a:solidFill>
                <a:effectLst/>
                <a:latin typeface="Source Sans Pro" panose="020B0503030403020204" pitchFamily="34" charset="0"/>
                <a:ea typeface="Source Sans Pro" panose="020B0503030403020204" pitchFamily="34" charset="0"/>
              </a:rPr>
              <a:t> to </a:t>
            </a:r>
            <a:r>
              <a:rPr lang="cy-GB" sz="2000" b="0" i="1" dirty="0" err="1">
                <a:solidFill>
                  <a:schemeClr val="tx1"/>
                </a:solidFill>
                <a:effectLst/>
                <a:latin typeface="Source Sans Pro" panose="020B0503030403020204" pitchFamily="34" charset="0"/>
                <a:ea typeface="Source Sans Pro" panose="020B0503030403020204" pitchFamily="34" charset="0"/>
              </a:rPr>
              <a:t>delivering</a:t>
            </a:r>
            <a:r>
              <a:rPr lang="cy-GB" sz="2000" b="0" i="1" dirty="0">
                <a:solidFill>
                  <a:schemeClr val="tx1"/>
                </a:solidFill>
                <a:effectLst/>
                <a:latin typeface="Source Sans Pro" panose="020B0503030403020204" pitchFamily="34" charset="0"/>
                <a:ea typeface="Source Sans Pro" panose="020B0503030403020204" pitchFamily="34" charset="0"/>
              </a:rPr>
              <a:t> </a:t>
            </a:r>
            <a:r>
              <a:rPr lang="cy-GB" sz="2000" i="1" dirty="0" err="1">
                <a:solidFill>
                  <a:schemeClr val="tx1"/>
                </a:solidFill>
                <a:latin typeface="Source Sans Pro" panose="020B0503030403020204" pitchFamily="34" charset="0"/>
                <a:ea typeface="Source Sans Pro" panose="020B0503030403020204" pitchFamily="34" charset="0"/>
              </a:rPr>
              <a:t>p</a:t>
            </a:r>
            <a:r>
              <a:rPr lang="cy-GB" sz="2000" b="0" i="1" dirty="0" err="1">
                <a:solidFill>
                  <a:schemeClr val="tx1"/>
                </a:solidFill>
                <a:effectLst/>
                <a:latin typeface="Source Sans Pro" panose="020B0503030403020204" pitchFamily="34" charset="0"/>
                <a:ea typeface="Source Sans Pro" panose="020B0503030403020204" pitchFamily="34" charset="0"/>
              </a:rPr>
              <a:t>ersonalisation</a:t>
            </a:r>
            <a:r>
              <a:rPr lang="cy-GB" sz="2000" b="0" i="1" dirty="0">
                <a:solidFill>
                  <a:schemeClr val="tx1"/>
                </a:solidFill>
                <a:effectLst/>
                <a:latin typeface="Source Sans Pro" panose="020B0503030403020204" pitchFamily="34" charset="0"/>
                <a:ea typeface="Source Sans Pro" panose="020B0503030403020204" pitchFamily="34" charset="0"/>
              </a:rPr>
              <a:t>: person-</a:t>
            </a:r>
            <a:r>
              <a:rPr lang="cy-GB" sz="2000" b="0" i="1" dirty="0" err="1">
                <a:solidFill>
                  <a:schemeClr val="tx1"/>
                </a:solidFill>
                <a:effectLst/>
                <a:latin typeface="Source Sans Pro" panose="020B0503030403020204" pitchFamily="34" charset="0"/>
                <a:ea typeface="Source Sans Pro" panose="020B0503030403020204" pitchFamily="34" charset="0"/>
              </a:rPr>
              <a:t>centred</a:t>
            </a:r>
            <a:r>
              <a:rPr lang="cy-GB" sz="2000" b="0" i="1" dirty="0">
                <a:solidFill>
                  <a:schemeClr val="tx1"/>
                </a:solidFill>
                <a:effectLst/>
                <a:latin typeface="Source Sans Pro" panose="020B0503030403020204" pitchFamily="34" charset="0"/>
                <a:ea typeface="Source Sans Pro" panose="020B0503030403020204" pitchFamily="34" charset="0"/>
              </a:rPr>
              <a:t> </a:t>
            </a:r>
            <a:r>
              <a:rPr lang="cy-GB" sz="2000" i="1" dirty="0" err="1">
                <a:solidFill>
                  <a:schemeClr val="tx1"/>
                </a:solidFill>
                <a:latin typeface="Source Sans Pro" panose="020B0503030403020204" pitchFamily="34" charset="0"/>
                <a:ea typeface="Source Sans Pro" panose="020B0503030403020204" pitchFamily="34" charset="0"/>
              </a:rPr>
              <a:t>p</a:t>
            </a:r>
            <a:r>
              <a:rPr lang="cy-GB" sz="2000" b="0" i="1" dirty="0" err="1">
                <a:solidFill>
                  <a:schemeClr val="tx1"/>
                </a:solidFill>
                <a:effectLst/>
                <a:latin typeface="Source Sans Pro" panose="020B0503030403020204" pitchFamily="34" charset="0"/>
                <a:ea typeface="Source Sans Pro" panose="020B0503030403020204" pitchFamily="34" charset="0"/>
              </a:rPr>
              <a:t>ractice</a:t>
            </a:r>
            <a:r>
              <a:rPr lang="cy-GB" sz="2000" b="0" i="1" dirty="0">
                <a:solidFill>
                  <a:schemeClr val="tx1"/>
                </a:solidFill>
                <a:effectLst/>
                <a:latin typeface="Source Sans Pro" panose="020B0503030403020204" pitchFamily="34" charset="0"/>
                <a:ea typeface="Source Sans Pro" panose="020B0503030403020204" pitchFamily="34" charset="0"/>
              </a:rPr>
              <a:t> </a:t>
            </a:r>
            <a:r>
              <a:rPr lang="cy-GB" sz="2000" b="0" i="1" dirty="0" err="1">
                <a:solidFill>
                  <a:schemeClr val="tx1"/>
                </a:solidFill>
                <a:effectLst/>
                <a:latin typeface="Source Sans Pro" panose="020B0503030403020204" pitchFamily="34" charset="0"/>
                <a:ea typeface="Source Sans Pro" panose="020B0503030403020204" pitchFamily="34" charset="0"/>
              </a:rPr>
              <a:t>in</a:t>
            </a:r>
            <a:r>
              <a:rPr lang="cy-GB" sz="2000" b="0" i="1" dirty="0">
                <a:solidFill>
                  <a:schemeClr val="tx1"/>
                </a:solidFill>
                <a:effectLst/>
                <a:latin typeface="Source Sans Pro" panose="020B0503030403020204" pitchFamily="34" charset="0"/>
                <a:ea typeface="Source Sans Pro" panose="020B0503030403020204" pitchFamily="34" charset="0"/>
              </a:rPr>
              <a:t> </a:t>
            </a:r>
            <a:r>
              <a:rPr lang="cy-GB" sz="2000" i="1" dirty="0" err="1">
                <a:solidFill>
                  <a:schemeClr val="tx1"/>
                </a:solidFill>
                <a:latin typeface="Source Sans Pro" panose="020B0503030403020204" pitchFamily="34" charset="0"/>
                <a:ea typeface="Source Sans Pro" panose="020B0503030403020204" pitchFamily="34" charset="0"/>
              </a:rPr>
              <a:t>h</a:t>
            </a:r>
            <a:r>
              <a:rPr lang="cy-GB" sz="2000" b="0" i="1" dirty="0" err="1">
                <a:solidFill>
                  <a:schemeClr val="tx1"/>
                </a:solidFill>
                <a:effectLst/>
                <a:latin typeface="Source Sans Pro" panose="020B0503030403020204" pitchFamily="34" charset="0"/>
                <a:ea typeface="Source Sans Pro" panose="020B0503030403020204" pitchFamily="34" charset="0"/>
              </a:rPr>
              <a:t>ealth</a:t>
            </a:r>
            <a:r>
              <a:rPr lang="cy-GB" sz="2000" b="0" i="1" dirty="0">
                <a:solidFill>
                  <a:schemeClr val="tx1"/>
                </a:solidFill>
                <a:effectLst/>
                <a:latin typeface="Source Sans Pro" panose="020B0503030403020204" pitchFamily="34" charset="0"/>
                <a:ea typeface="Source Sans Pro" panose="020B0503030403020204" pitchFamily="34" charset="0"/>
              </a:rPr>
              <a:t> </a:t>
            </a:r>
            <a:r>
              <a:rPr lang="cy-GB" sz="2000" b="0" i="1" dirty="0" err="1">
                <a:solidFill>
                  <a:schemeClr val="tx1"/>
                </a:solidFill>
                <a:effectLst/>
                <a:latin typeface="Source Sans Pro" panose="020B0503030403020204" pitchFamily="34" charset="0"/>
                <a:ea typeface="Source Sans Pro" panose="020B0503030403020204" pitchFamily="34" charset="0"/>
              </a:rPr>
              <a:t>and</a:t>
            </a:r>
            <a:r>
              <a:rPr lang="cy-GB" sz="2000" b="0" i="1" dirty="0">
                <a:solidFill>
                  <a:schemeClr val="tx1"/>
                </a:solidFill>
                <a:effectLst/>
                <a:latin typeface="Source Sans Pro" panose="020B0503030403020204" pitchFamily="34" charset="0"/>
                <a:ea typeface="Source Sans Pro" panose="020B0503030403020204" pitchFamily="34" charset="0"/>
              </a:rPr>
              <a:t> </a:t>
            </a:r>
            <a:r>
              <a:rPr lang="cy-GB" sz="2000" i="1" dirty="0" err="1">
                <a:solidFill>
                  <a:schemeClr val="tx1"/>
                </a:solidFill>
                <a:latin typeface="Source Sans Pro" panose="020B0503030403020204" pitchFamily="34" charset="0"/>
                <a:ea typeface="Source Sans Pro" panose="020B0503030403020204" pitchFamily="34" charset="0"/>
              </a:rPr>
              <a:t>s</a:t>
            </a:r>
            <a:r>
              <a:rPr lang="cy-GB" sz="2000" b="0" i="1" dirty="0" err="1">
                <a:solidFill>
                  <a:schemeClr val="tx1"/>
                </a:solidFill>
                <a:effectLst/>
                <a:latin typeface="Source Sans Pro" panose="020B0503030403020204" pitchFamily="34" charset="0"/>
                <a:ea typeface="Source Sans Pro" panose="020B0503030403020204" pitchFamily="34" charset="0"/>
              </a:rPr>
              <a:t>ocial</a:t>
            </a:r>
            <a:r>
              <a:rPr lang="cy-GB" sz="2000" b="0" i="1" dirty="0">
                <a:solidFill>
                  <a:schemeClr val="tx1"/>
                </a:solidFill>
                <a:effectLst/>
                <a:latin typeface="Source Sans Pro" panose="020B0503030403020204" pitchFamily="34" charset="0"/>
                <a:ea typeface="Source Sans Pro" panose="020B0503030403020204" pitchFamily="34" charset="0"/>
              </a:rPr>
              <a:t> </a:t>
            </a:r>
            <a:r>
              <a:rPr lang="cy-GB" sz="2000" b="0" i="1" dirty="0" err="1">
                <a:solidFill>
                  <a:schemeClr val="tx1"/>
                </a:solidFill>
                <a:effectLst/>
                <a:latin typeface="Source Sans Pro" panose="020B0503030403020204" pitchFamily="34" charset="0"/>
                <a:ea typeface="Source Sans Pro" panose="020B0503030403020204" pitchFamily="34" charset="0"/>
              </a:rPr>
              <a:t>care</a:t>
            </a:r>
            <a:r>
              <a:rPr lang="cy-GB" sz="2000" b="0" i="1" dirty="0">
                <a:solidFill>
                  <a:schemeClr val="tx1"/>
                </a:solidFill>
                <a:effectLst/>
                <a:latin typeface="Source Sans Pro" panose="020B0503030403020204" pitchFamily="34" charset="0"/>
                <a:ea typeface="Source Sans Pro" panose="020B0503030403020204" pitchFamily="34" charset="0"/>
              </a:rPr>
              <a:t>. </a:t>
            </a:r>
            <a:r>
              <a:rPr lang="cy-GB" sz="2000" b="0" dirty="0">
                <a:solidFill>
                  <a:schemeClr val="tx1"/>
                </a:solidFill>
                <a:effectLst/>
                <a:latin typeface="Source Sans Pro" panose="020B0503030403020204" pitchFamily="34" charset="0"/>
                <a:ea typeface="Source Sans Pro" panose="020B0503030403020204" pitchFamily="34" charset="0"/>
              </a:rPr>
              <a:t>Llundain; J. </a:t>
            </a:r>
            <a:r>
              <a:rPr lang="cy-GB" sz="2000" b="0" dirty="0" err="1">
                <a:solidFill>
                  <a:schemeClr val="tx1"/>
                </a:solidFill>
                <a:effectLst/>
                <a:latin typeface="Source Sans Pro" panose="020B0503030403020204" pitchFamily="34" charset="0"/>
                <a:ea typeface="Source Sans Pro" panose="020B0503030403020204" pitchFamily="34" charset="0"/>
              </a:rPr>
              <a:t>Kingsley</a:t>
            </a:r>
            <a:r>
              <a:rPr lang="cy-GB" sz="2000" b="0" dirty="0">
                <a:solidFill>
                  <a:schemeClr val="tx1"/>
                </a:solidFill>
                <a:effectLst/>
                <a:latin typeface="Source Sans Pro" panose="020B0503030403020204" pitchFamily="34" charset="0"/>
                <a:ea typeface="Source Sans Pro" panose="020B0503030403020204" pitchFamily="34" charset="0"/>
              </a:rPr>
              <a:t> </a:t>
            </a:r>
            <a:r>
              <a:rPr lang="cy-GB" sz="2000" b="0" dirty="0" err="1">
                <a:solidFill>
                  <a:schemeClr val="tx1"/>
                </a:solidFill>
                <a:effectLst/>
                <a:latin typeface="Source Sans Pro" panose="020B0503030403020204" pitchFamily="34" charset="0"/>
                <a:ea typeface="Source Sans Pro" panose="020B0503030403020204" pitchFamily="34" charset="0"/>
              </a:rPr>
              <a:t>Publishers</a:t>
            </a:r>
            <a:endParaRPr lang="cy-GB" sz="2000" b="0" dirty="0">
              <a:solidFill>
                <a:schemeClr val="tx1"/>
              </a:solidFill>
              <a:effectLst/>
              <a:latin typeface="Source Sans Pro" panose="020B0503030403020204" pitchFamily="34" charset="0"/>
              <a:ea typeface="Source Sans Pro" panose="020B0503030403020204" pitchFamily="34" charset="0"/>
            </a:endParaRPr>
          </a:p>
          <a:p>
            <a:pPr marL="201168" lvl="1" indent="0">
              <a:buNone/>
            </a:pPr>
            <a:r>
              <a:rPr lang="cy-GB" sz="2000" dirty="0"/>
              <a:t>Sut mae ein barn a'r ffordd rydyn ni'n gweld pobl yn effeithio ar y ffordd rydyn ni'n gweithio gyda phlant yn enwedig wrth ddefnyddio dulliau gweithredu sy'n canolbwyntio ar blant?</a:t>
            </a:r>
          </a:p>
          <a:p>
            <a:endParaRPr lang="en-GB" dirty="0"/>
          </a:p>
        </p:txBody>
      </p:sp>
      <p:sp>
        <p:nvSpPr>
          <p:cNvPr id="4" name="Content Placeholder 3">
            <a:extLst>
              <a:ext uri="{FF2B5EF4-FFF2-40B4-BE49-F238E27FC236}">
                <a16:creationId xmlns:a16="http://schemas.microsoft.com/office/drawing/2014/main" id="{7658107D-E559-97C3-60C5-309238128462}"/>
              </a:ext>
            </a:extLst>
          </p:cNvPr>
          <p:cNvSpPr>
            <a:spLocks noGrp="1"/>
          </p:cNvSpPr>
          <p:nvPr>
            <p:ph sz="quarter" idx="14"/>
          </p:nvPr>
        </p:nvSpPr>
        <p:spPr>
          <a:xfrm>
            <a:off x="4800600" y="1905000"/>
            <a:ext cx="3657600" cy="3508248"/>
          </a:xfrm>
        </p:spPr>
        <p:txBody>
          <a:bodyPr>
            <a:normAutofit fontScale="92500" lnSpcReduction="10000"/>
          </a:bodyPr>
          <a:lstStyle/>
          <a:p>
            <a:r>
              <a:rPr lang="en-GB" dirty="0"/>
              <a:t>Participation</a:t>
            </a:r>
          </a:p>
          <a:p>
            <a:pPr marL="578358" lvl="1" indent="-285750"/>
            <a:r>
              <a:rPr lang="en-GB" dirty="0"/>
              <a:t>The voice of the child</a:t>
            </a:r>
          </a:p>
          <a:p>
            <a:r>
              <a:rPr lang="en-GB" dirty="0"/>
              <a:t>Models of disability</a:t>
            </a:r>
          </a:p>
          <a:p>
            <a:pPr lvl="1"/>
            <a:r>
              <a:rPr lang="en-GB" dirty="0"/>
              <a:t>Medical model</a:t>
            </a:r>
          </a:p>
          <a:p>
            <a:pPr lvl="1"/>
            <a:r>
              <a:rPr lang="en-GB" dirty="0"/>
              <a:t>Social model</a:t>
            </a:r>
          </a:p>
          <a:p>
            <a:pPr marL="201168" lvl="1" indent="0">
              <a:buNone/>
            </a:pPr>
            <a:r>
              <a:rPr lang="en-GB" dirty="0">
                <a:solidFill>
                  <a:schemeClr val="tx1"/>
                </a:solidFill>
              </a:rPr>
              <a:t>See -</a:t>
            </a:r>
            <a:r>
              <a:rPr lang="en-GB" b="0" i="0" dirty="0">
                <a:solidFill>
                  <a:srgbClr val="3A3A3A"/>
                </a:solidFill>
                <a:effectLst/>
                <a:latin typeface="Source Sans Pro" panose="020B0503030403020204" pitchFamily="34" charset="0"/>
              </a:rPr>
              <a:t> Sanderson, H. and Lewis, J. (2012) </a:t>
            </a:r>
            <a:r>
              <a:rPr lang="en-GB" b="0" i="1" dirty="0">
                <a:solidFill>
                  <a:srgbClr val="3A3A3A"/>
                </a:solidFill>
                <a:effectLst/>
                <a:latin typeface="Source Sans Pro" panose="020B0503030403020204" pitchFamily="34" charset="0"/>
              </a:rPr>
              <a:t>A practical guide to delivering personalisation person-centred practice in health and social care</a:t>
            </a:r>
            <a:r>
              <a:rPr lang="en-GB" b="0" i="0" dirty="0">
                <a:solidFill>
                  <a:srgbClr val="3A3A3A"/>
                </a:solidFill>
                <a:effectLst/>
                <a:latin typeface="Source Sans Pro" panose="020B0503030403020204" pitchFamily="34" charset="0"/>
              </a:rPr>
              <a:t>. London ; J. Kingsley Publishers.</a:t>
            </a:r>
            <a:endParaRPr lang="en-GB" dirty="0"/>
          </a:p>
          <a:p>
            <a:pPr marL="201168" lvl="1" indent="0">
              <a:buNone/>
            </a:pPr>
            <a:r>
              <a:rPr lang="en-GB" dirty="0"/>
              <a:t>How do our views and the way we see people impact on the way we work with children particularly when applying child centred approaches?</a:t>
            </a:r>
          </a:p>
        </p:txBody>
      </p:sp>
    </p:spTree>
    <p:extLst>
      <p:ext uri="{BB962C8B-B14F-4D97-AF65-F5344CB8AC3E}">
        <p14:creationId xmlns:p14="http://schemas.microsoft.com/office/powerpoint/2010/main" val="387029117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E16BD0-7D7E-C318-9C12-BFAAC0F08681}"/>
              </a:ext>
            </a:extLst>
          </p:cNvPr>
          <p:cNvSpPr>
            <a:spLocks noGrp="1"/>
          </p:cNvSpPr>
          <p:nvPr>
            <p:ph type="title"/>
          </p:nvPr>
        </p:nvSpPr>
        <p:spPr>
          <a:xfrm>
            <a:off x="822960" y="286605"/>
            <a:ext cx="7543800" cy="1084996"/>
          </a:xfrm>
        </p:spPr>
        <p:txBody>
          <a:bodyPr>
            <a:normAutofit fontScale="90000"/>
          </a:bodyPr>
          <a:lstStyle/>
          <a:p>
            <a:r>
              <a:rPr lang="cy-GB" sz="4800" dirty="0">
                <a:solidFill>
                  <a:srgbClr val="2C7C9F"/>
                </a:solidFill>
                <a:latin typeface="News Gothic MT"/>
                <a:ea typeface="+mj-ea"/>
                <a:cs typeface="News Gothic MT"/>
              </a:rPr>
              <a:t>Grymuso</a:t>
            </a:r>
            <a:r>
              <a:rPr lang="en-US" sz="4800" dirty="0">
                <a:solidFill>
                  <a:srgbClr val="2C7C9F"/>
                </a:solidFill>
                <a:latin typeface="News Gothic MT"/>
                <a:ea typeface="+mj-ea"/>
                <a:cs typeface="News Gothic MT"/>
              </a:rPr>
              <a:t> / Empowerment</a:t>
            </a:r>
            <a:endParaRPr lang="en-GB" dirty="0"/>
          </a:p>
        </p:txBody>
      </p:sp>
      <p:sp>
        <p:nvSpPr>
          <p:cNvPr id="3" name="Content Placeholder 2">
            <a:extLst>
              <a:ext uri="{FF2B5EF4-FFF2-40B4-BE49-F238E27FC236}">
                <a16:creationId xmlns:a16="http://schemas.microsoft.com/office/drawing/2014/main" id="{47104F07-7D75-7AE5-C477-93F5BE8987C4}"/>
              </a:ext>
            </a:extLst>
          </p:cNvPr>
          <p:cNvSpPr>
            <a:spLocks noGrp="1"/>
          </p:cNvSpPr>
          <p:nvPr>
            <p:ph sz="quarter" idx="13"/>
          </p:nvPr>
        </p:nvSpPr>
        <p:spPr>
          <a:xfrm>
            <a:off x="685800" y="1752600"/>
            <a:ext cx="3657600" cy="3660648"/>
          </a:xfrm>
        </p:spPr>
        <p:txBody>
          <a:bodyPr>
            <a:normAutofit/>
          </a:bodyPr>
          <a:lstStyle/>
          <a:p>
            <a:r>
              <a:rPr lang="cy-GB" dirty="0"/>
              <a:t>Deddf Gwasanaethau Cymdeithasol a Llesiant (2018)</a:t>
            </a:r>
          </a:p>
          <a:p>
            <a:pPr>
              <a:buFont typeface="Arial" panose="020B0604020202020204" pitchFamily="34" charset="0"/>
              <a:buChar char="•"/>
            </a:pPr>
            <a:r>
              <a:rPr lang="cy-GB" dirty="0"/>
              <a:t>Mae grymuso yn egwyddor ganolog</a:t>
            </a:r>
          </a:p>
          <a:p>
            <a:pPr>
              <a:buFont typeface="Arial" panose="020B0604020202020204" pitchFamily="34" charset="0"/>
              <a:buChar char="•"/>
            </a:pPr>
            <a:r>
              <a:rPr lang="cy-GB" dirty="0"/>
              <a:t>Mae hyn yn cynnwys:</a:t>
            </a:r>
          </a:p>
          <a:p>
            <a:pPr lvl="1">
              <a:buFont typeface="Arial" panose="020B0604020202020204" pitchFamily="34" charset="0"/>
              <a:buChar char="•"/>
            </a:pPr>
            <a:r>
              <a:rPr lang="cy-GB" dirty="0"/>
              <a:t>Hyrwyddo hawliau,</a:t>
            </a:r>
          </a:p>
          <a:p>
            <a:pPr lvl="1">
              <a:buFont typeface="Arial" panose="020B0604020202020204" pitchFamily="34" charset="0"/>
              <a:buChar char="•"/>
            </a:pPr>
            <a:r>
              <a:rPr lang="cy-GB" dirty="0"/>
              <a:t>Grymuso pobl i </a:t>
            </a:r>
            <a:r>
              <a:rPr lang="cy-GB" dirty="0" err="1"/>
              <a:t>gydgynhyrchu</a:t>
            </a:r>
            <a:r>
              <a:rPr lang="cy-GB" dirty="0"/>
              <a:t> atebion gyda’r rheiny sy’n ymwneud â’u gofal a’u cymorth.</a:t>
            </a:r>
          </a:p>
        </p:txBody>
      </p:sp>
      <p:sp>
        <p:nvSpPr>
          <p:cNvPr id="4" name="Content Placeholder 3">
            <a:extLst>
              <a:ext uri="{FF2B5EF4-FFF2-40B4-BE49-F238E27FC236}">
                <a16:creationId xmlns:a16="http://schemas.microsoft.com/office/drawing/2014/main" id="{48603DF5-A15D-1642-24D0-06BEAF99648B}"/>
              </a:ext>
            </a:extLst>
          </p:cNvPr>
          <p:cNvSpPr>
            <a:spLocks noGrp="1"/>
          </p:cNvSpPr>
          <p:nvPr>
            <p:ph sz="quarter" idx="14"/>
          </p:nvPr>
        </p:nvSpPr>
        <p:spPr>
          <a:xfrm>
            <a:off x="4800600" y="1752600"/>
            <a:ext cx="3657600" cy="3660648"/>
          </a:xfrm>
        </p:spPr>
        <p:txBody>
          <a:bodyPr>
            <a:normAutofit/>
          </a:bodyPr>
          <a:lstStyle/>
          <a:p>
            <a:r>
              <a:rPr lang="en-GB" dirty="0"/>
              <a:t>Social Services and Wellbeing Act (2018)</a:t>
            </a:r>
          </a:p>
          <a:p>
            <a:pPr>
              <a:buFont typeface="Arial" panose="020B0604020202020204" pitchFamily="34" charset="0"/>
              <a:buChar char="•"/>
            </a:pPr>
            <a:r>
              <a:rPr lang="en-GB" dirty="0"/>
              <a:t>Empowerment is a central tenet</a:t>
            </a:r>
          </a:p>
          <a:p>
            <a:pPr>
              <a:buFont typeface="Arial" panose="020B0604020202020204" pitchFamily="34" charset="0"/>
              <a:buChar char="•"/>
            </a:pPr>
            <a:r>
              <a:rPr lang="en-GB" dirty="0"/>
              <a:t>This includes:</a:t>
            </a:r>
          </a:p>
          <a:p>
            <a:pPr lvl="1">
              <a:buFont typeface="Arial" panose="020B0604020202020204" pitchFamily="34" charset="0"/>
              <a:buChar char="•"/>
            </a:pPr>
            <a:r>
              <a:rPr lang="en-GB" dirty="0"/>
              <a:t>Promoting rights and entitlements,</a:t>
            </a:r>
          </a:p>
          <a:p>
            <a:pPr lvl="1">
              <a:buFont typeface="Arial" panose="020B0604020202020204" pitchFamily="34" charset="0"/>
              <a:buChar char="•"/>
            </a:pPr>
            <a:r>
              <a:rPr lang="en-GB" dirty="0"/>
              <a:t>Empowering people to co-produce solutions with those involved in their care and support.</a:t>
            </a:r>
          </a:p>
        </p:txBody>
      </p:sp>
    </p:spTree>
    <p:extLst>
      <p:ext uri="{BB962C8B-B14F-4D97-AF65-F5344CB8AC3E}">
        <p14:creationId xmlns:p14="http://schemas.microsoft.com/office/powerpoint/2010/main" val="261630334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r" eaLnBrk="1">
              <a:defRPr/>
            </a:pPr>
            <a:r>
              <a:rPr lang="cy-GB" sz="4400" dirty="0">
                <a:solidFill>
                  <a:schemeClr val="accent1"/>
                </a:solidFill>
                <a:latin typeface="News Gothic MT" panose="020B0504020203020204" pitchFamily="34" charset="0"/>
                <a:cs typeface="News Gothic MT"/>
              </a:rPr>
              <a:t>Natur p</a:t>
            </a:r>
            <a:r>
              <a:rPr lang="cy-GB" sz="4400" dirty="0">
                <a:solidFill>
                  <a:schemeClr val="accent1"/>
                </a:solidFill>
                <a:latin typeface="News Gothic MT" panose="020B0504020203020204" pitchFamily="34" charset="0"/>
                <a:cs typeface="Lucida Sans Unicode"/>
              </a:rPr>
              <a:t>ŵer</a:t>
            </a:r>
            <a:br>
              <a:rPr lang="en-US" sz="4400" dirty="0">
                <a:solidFill>
                  <a:schemeClr val="accent1"/>
                </a:solidFill>
                <a:ea typeface="+mj-ea"/>
                <a:cs typeface="Lucida Sans Unicode"/>
              </a:rPr>
            </a:br>
            <a:r>
              <a:rPr lang="en-US" sz="4400" dirty="0">
                <a:solidFill>
                  <a:schemeClr val="accent1"/>
                </a:solidFill>
                <a:latin typeface="News Gothic MT"/>
                <a:ea typeface="+mj-ea"/>
                <a:cs typeface="News Gothic MT"/>
              </a:rPr>
              <a:t>Nature of power</a:t>
            </a:r>
          </a:p>
        </p:txBody>
      </p:sp>
      <p:sp>
        <p:nvSpPr>
          <p:cNvPr id="3" name="Content Placeholder 2"/>
          <p:cNvSpPr>
            <a:spLocks noGrp="1"/>
          </p:cNvSpPr>
          <p:nvPr>
            <p:ph sz="quarter" idx="13"/>
          </p:nvPr>
        </p:nvSpPr>
        <p:spPr>
          <a:xfrm>
            <a:off x="685800" y="1737360"/>
            <a:ext cx="3657600" cy="3675887"/>
          </a:xfrm>
        </p:spPr>
        <p:txBody>
          <a:bodyPr>
            <a:normAutofit/>
          </a:bodyPr>
          <a:lstStyle/>
          <a:p>
            <a:pPr marL="0" indent="0" eaLnBrk="1">
              <a:buNone/>
            </a:pPr>
            <a:r>
              <a:rPr lang="cy-GB" altLang="cy-GB" sz="3200" dirty="0"/>
              <a:t>Gall p</a:t>
            </a:r>
            <a:r>
              <a:rPr lang="cy-GB" altLang="cy-GB" sz="3200" dirty="0">
                <a:cs typeface="Lucida Sans Unicode"/>
              </a:rPr>
              <a:t>ŵer fod yn</a:t>
            </a:r>
          </a:p>
          <a:p>
            <a:pPr marL="457200" indent="-457200" eaLnBrk="1">
              <a:buFont typeface="Arial" panose="020B0604020202020204" pitchFamily="34" charset="0"/>
              <a:buChar char="•"/>
            </a:pPr>
            <a:r>
              <a:rPr lang="cy-GB" altLang="cy-GB" sz="3200" dirty="0">
                <a:cs typeface="Lucida Sans Unicode"/>
              </a:rPr>
              <a:t>Emosiynol</a:t>
            </a:r>
          </a:p>
          <a:p>
            <a:pPr marL="457200" indent="-457200" eaLnBrk="1">
              <a:buFont typeface="Arial" panose="020B0604020202020204" pitchFamily="34" charset="0"/>
              <a:buChar char="•"/>
            </a:pPr>
            <a:r>
              <a:rPr lang="cy-GB" altLang="cy-GB" sz="3200" dirty="0">
                <a:cs typeface="Lucida Sans Unicode"/>
              </a:rPr>
              <a:t>Gwleidyddol</a:t>
            </a:r>
          </a:p>
          <a:p>
            <a:pPr marL="457200" indent="-457200" eaLnBrk="1">
              <a:buFont typeface="Arial" panose="020B0604020202020204" pitchFamily="34" charset="0"/>
              <a:buChar char="•"/>
            </a:pPr>
            <a:r>
              <a:rPr lang="cy-GB" altLang="cy-GB" sz="3200" dirty="0">
                <a:cs typeface="Lucida Sans Unicode"/>
              </a:rPr>
              <a:t>Economaidd</a:t>
            </a:r>
          </a:p>
          <a:p>
            <a:pPr marL="457200" indent="-457200" eaLnBrk="1">
              <a:buFont typeface="Arial" panose="020B0604020202020204" pitchFamily="34" charset="0"/>
              <a:buChar char="•"/>
            </a:pPr>
            <a:r>
              <a:rPr lang="cy-GB" altLang="cy-GB" sz="3200" dirty="0">
                <a:cs typeface="Lucida Sans Unicode"/>
              </a:rPr>
              <a:t>Diwylliannol </a:t>
            </a:r>
          </a:p>
          <a:p>
            <a:pPr marL="457200" indent="-457200" eaLnBrk="1">
              <a:buFont typeface="Arial" panose="020B0604020202020204" pitchFamily="34" charset="0"/>
              <a:buChar char="•"/>
            </a:pPr>
            <a:r>
              <a:rPr lang="cy-GB" altLang="cy-GB" sz="3200" dirty="0">
                <a:cs typeface="Lucida Sans Unicode"/>
              </a:rPr>
              <a:t>Corfforol......</a:t>
            </a:r>
          </a:p>
          <a:p>
            <a:pPr marL="0" indent="0" eaLnBrk="1"/>
            <a:endParaRPr lang="en-US" altLang="cy-GB" sz="3200" dirty="0">
              <a:latin typeface="News Gothic MT" charset="0"/>
            </a:endParaRPr>
          </a:p>
        </p:txBody>
      </p:sp>
      <p:sp>
        <p:nvSpPr>
          <p:cNvPr id="7" name="Content Placeholder 6"/>
          <p:cNvSpPr>
            <a:spLocks noGrp="1"/>
          </p:cNvSpPr>
          <p:nvPr>
            <p:ph sz="quarter" idx="14"/>
          </p:nvPr>
        </p:nvSpPr>
        <p:spPr>
          <a:xfrm>
            <a:off x="4648200" y="1676400"/>
            <a:ext cx="4038600" cy="5180013"/>
          </a:xfrm>
        </p:spPr>
        <p:txBody>
          <a:bodyPr/>
          <a:lstStyle/>
          <a:p>
            <a:pPr marL="0" indent="0" eaLnBrk="1"/>
            <a:r>
              <a:rPr lang="en-US" altLang="cy-GB" sz="3200" dirty="0">
                <a:cs typeface="Miriam" panose="020B0502050101010101" pitchFamily="34" charset="-79"/>
              </a:rPr>
              <a:t>Power can be:</a:t>
            </a:r>
          </a:p>
          <a:p>
            <a:pPr marL="0" indent="0" eaLnBrk="1">
              <a:buFontTx/>
              <a:buChar char="•"/>
            </a:pPr>
            <a:r>
              <a:rPr lang="en-US" altLang="cy-GB" sz="3200" dirty="0">
                <a:cs typeface="Miriam" panose="020B0502050101010101" pitchFamily="34" charset="-79"/>
              </a:rPr>
              <a:t>Emotional</a:t>
            </a:r>
          </a:p>
          <a:p>
            <a:pPr marL="0" indent="0" eaLnBrk="1">
              <a:buFontTx/>
              <a:buChar char="•"/>
            </a:pPr>
            <a:r>
              <a:rPr lang="en-US" altLang="cy-GB" sz="3200" dirty="0">
                <a:cs typeface="Miriam" panose="020B0502050101010101" pitchFamily="34" charset="-79"/>
              </a:rPr>
              <a:t>Political</a:t>
            </a:r>
          </a:p>
          <a:p>
            <a:pPr marL="0" indent="0" eaLnBrk="1">
              <a:buFontTx/>
              <a:buChar char="•"/>
            </a:pPr>
            <a:r>
              <a:rPr lang="en-US" altLang="cy-GB" sz="3200" dirty="0">
                <a:cs typeface="Miriam" panose="020B0502050101010101" pitchFamily="34" charset="-79"/>
              </a:rPr>
              <a:t>Economic</a:t>
            </a:r>
          </a:p>
          <a:p>
            <a:pPr marL="0" indent="0" eaLnBrk="1">
              <a:buFontTx/>
              <a:buChar char="•"/>
            </a:pPr>
            <a:r>
              <a:rPr lang="en-US" altLang="cy-GB" sz="3200" dirty="0">
                <a:cs typeface="Miriam" panose="020B0502050101010101" pitchFamily="34" charset="-79"/>
              </a:rPr>
              <a:t>Cultural</a:t>
            </a:r>
          </a:p>
          <a:p>
            <a:pPr marL="0" indent="0" eaLnBrk="1">
              <a:buFontTx/>
              <a:buChar char="•"/>
            </a:pPr>
            <a:r>
              <a:rPr lang="en-US" altLang="cy-GB" sz="3200" dirty="0">
                <a:cs typeface="Miriam" panose="020B0502050101010101" pitchFamily="34" charset="-79"/>
              </a:rPr>
              <a:t>Physical……..</a:t>
            </a:r>
          </a:p>
          <a:p>
            <a:endParaRPr lang="cy-GB" i="1" dirty="0"/>
          </a:p>
        </p:txBody>
      </p:sp>
      <p:pic>
        <p:nvPicPr>
          <p:cNvPr id="9" name="Picture 2" descr="C:\Users\l.roberts\AppData\Local\Microsoft\Windows\Temporary Internet Files\Content.IE5\HEPN0LIZ\powerful-001[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58" y="152400"/>
            <a:ext cx="3130658" cy="13716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4483631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9" name="Rectangle 1"/>
          <p:cNvSpPr>
            <a:spLocks noGrp="1" noChangeArrowheads="1"/>
          </p:cNvSpPr>
          <p:nvPr>
            <p:ph type="title"/>
          </p:nvPr>
        </p:nvSpPr>
        <p:spPr/>
        <p:txBody>
          <a:bodyPr lIns="0" tIns="0" rIns="0" bIns="0" anchor="b">
            <a:normAutofit/>
          </a:bodyPr>
          <a:lstStyle/>
          <a:p>
            <a:pPr algn="r" defTabSz="914400" eaLnBrk="1">
              <a:defRPr/>
            </a:pPr>
            <a:r>
              <a:rPr lang="cy-GB" sz="4600" i="1" dirty="0">
                <a:solidFill>
                  <a:srgbClr val="2C7C9F"/>
                </a:solidFill>
                <a:latin typeface="News Gothic MT" charset="0"/>
                <a:ea typeface="+mj-ea"/>
                <a:cs typeface="News Gothic MT" charset="0"/>
                <a:sym typeface="News Gothic MT" charset="0"/>
              </a:rPr>
              <a:t>Grymuso</a:t>
            </a:r>
            <a:br>
              <a:rPr lang="en-US" sz="4600" dirty="0">
                <a:solidFill>
                  <a:srgbClr val="2C7C9F"/>
                </a:solidFill>
                <a:latin typeface="News Gothic MT" charset="0"/>
                <a:ea typeface="+mj-ea"/>
                <a:cs typeface="News Gothic MT" charset="0"/>
                <a:sym typeface="News Gothic MT" charset="0"/>
              </a:rPr>
            </a:br>
            <a:r>
              <a:rPr lang="en-US" sz="4600" i="1" dirty="0">
                <a:solidFill>
                  <a:srgbClr val="2C7C9F"/>
                </a:solidFill>
                <a:latin typeface="News Gothic MT" charset="0"/>
                <a:ea typeface="+mj-ea"/>
                <a:cs typeface="News Gothic MT" charset="0"/>
                <a:sym typeface="News Gothic MT" charset="0"/>
              </a:rPr>
              <a:t>Empowerment</a:t>
            </a:r>
            <a:endParaRPr lang="en-US" i="1" dirty="0">
              <a:ea typeface="+mj-ea"/>
            </a:endParaRPr>
          </a:p>
        </p:txBody>
      </p:sp>
      <p:sp>
        <p:nvSpPr>
          <p:cNvPr id="7170" name="Rectangle 2"/>
          <p:cNvSpPr>
            <a:spLocks noGrp="1" noChangeArrowheads="1"/>
          </p:cNvSpPr>
          <p:nvPr>
            <p:ph sz="quarter" idx="13"/>
          </p:nvPr>
        </p:nvSpPr>
        <p:spPr>
          <a:xfrm>
            <a:off x="152400" y="1752600"/>
            <a:ext cx="4191000" cy="3962400"/>
          </a:xfrm>
        </p:spPr>
        <p:txBody>
          <a:bodyPr lIns="0" tIns="0" rIns="0" bIns="0">
            <a:noAutofit/>
          </a:bodyPr>
          <a:lstStyle/>
          <a:p>
            <a:pPr marL="0" lvl="0" indent="0">
              <a:lnSpc>
                <a:spcPct val="100000"/>
              </a:lnSpc>
              <a:spcBef>
                <a:spcPts val="2000"/>
              </a:spcBef>
              <a:buClr>
                <a:srgbClr val="6FB7D7"/>
              </a:buClr>
              <a:buSzPct val="110000"/>
              <a:buNone/>
            </a:pPr>
            <a:r>
              <a:rPr lang="cy-GB" sz="1600" dirty="0"/>
              <a:t>Mae grymuso yn broses gymdeithasol amlddimensiynol lle gall unigolion a grwpiau gael gwell dealltwriaeth a rheolaeth dros eu bywydau. </a:t>
            </a:r>
          </a:p>
          <a:p>
            <a:pPr marL="0" lvl="0" indent="0">
              <a:lnSpc>
                <a:spcPct val="100000"/>
              </a:lnSpc>
              <a:spcBef>
                <a:spcPts val="2000"/>
              </a:spcBef>
              <a:buClr>
                <a:srgbClr val="6FB7D7"/>
              </a:buClr>
              <a:buSzPct val="110000"/>
              <a:buNone/>
            </a:pPr>
            <a:r>
              <a:rPr lang="cy-GB" sz="1600" dirty="0" err="1"/>
              <a:t>Fe’u</a:t>
            </a:r>
            <a:r>
              <a:rPr lang="cy-GB" sz="1600" dirty="0"/>
              <a:t> galluogir i newid eu hamgylchedd cymdeithasol a gwleidyddol i wella amgylchiadau eu bywyd.</a:t>
            </a:r>
            <a:endParaRPr lang="cy-GB" altLang="cy-GB" sz="1600" dirty="0">
              <a:solidFill>
                <a:schemeClr val="tx1"/>
              </a:solidFill>
              <a:sym typeface="News Gothic MT" charset="0"/>
            </a:endParaRPr>
          </a:p>
          <a:p>
            <a:pPr marL="0" indent="0">
              <a:lnSpc>
                <a:spcPct val="100000"/>
              </a:lnSpc>
              <a:spcBef>
                <a:spcPts val="2000"/>
              </a:spcBef>
              <a:buClr>
                <a:srgbClr val="6FB7D7"/>
              </a:buClr>
              <a:buSzPct val="110000"/>
              <a:buNone/>
            </a:pPr>
            <a:r>
              <a:rPr lang="cy-GB" altLang="cy-GB" sz="1600" dirty="0">
                <a:cs typeface="Lucida Sans Unicode"/>
              </a:rPr>
              <a:t>Dechreuodd llunwyr polisi ei gofleidio yn y 1980au drwy fentrau megis eiriolaeth a mentrau cynnwys defnyddwyr a gofalwyr</a:t>
            </a:r>
          </a:p>
          <a:p>
            <a:pPr marL="0" indent="0">
              <a:lnSpc>
                <a:spcPct val="100000"/>
              </a:lnSpc>
              <a:spcBef>
                <a:spcPts val="2000"/>
              </a:spcBef>
              <a:buClr>
                <a:srgbClr val="6FB7D7"/>
              </a:buClr>
              <a:buSzPct val="110000"/>
              <a:buNone/>
            </a:pPr>
            <a:r>
              <a:rPr lang="cy-GB" altLang="cy-GB" sz="1600" dirty="0">
                <a:cs typeface="Lucida Sans Unicode"/>
              </a:rPr>
              <a:t>Sylweddoli efallai nad ‘o’r brig i lawr’ yw’r ffordd fwyaf effeithiol o herio anfantais</a:t>
            </a:r>
            <a:endParaRPr lang="cy-GB" altLang="cy-GB" sz="1600" dirty="0"/>
          </a:p>
        </p:txBody>
      </p:sp>
      <p:sp>
        <p:nvSpPr>
          <p:cNvPr id="2" name="Content Placeholder 1"/>
          <p:cNvSpPr>
            <a:spLocks noGrp="1"/>
          </p:cNvSpPr>
          <p:nvPr>
            <p:ph sz="quarter" idx="14"/>
          </p:nvPr>
        </p:nvSpPr>
        <p:spPr>
          <a:xfrm>
            <a:off x="4495800" y="1752600"/>
            <a:ext cx="3962400" cy="4953000"/>
          </a:xfrm>
        </p:spPr>
        <p:txBody>
          <a:bodyPr>
            <a:normAutofit/>
          </a:bodyPr>
          <a:lstStyle/>
          <a:p>
            <a:pPr lvl="0" defTabSz="914400" eaLnBrk="1">
              <a:spcBef>
                <a:spcPts val="2000"/>
              </a:spcBef>
              <a:buClr>
                <a:srgbClr val="6FB7D7"/>
              </a:buClr>
              <a:buSzPct val="110000"/>
              <a:buFont typeface="Arial" panose="020B0604020202020204" pitchFamily="34" charset="0"/>
              <a:buChar char="•"/>
            </a:pPr>
            <a:r>
              <a:rPr lang="en-GB" sz="1600" dirty="0"/>
              <a:t>Empowerment is a multidimensional social process through which individuals and groups gain better understanding and control over their lives. </a:t>
            </a:r>
          </a:p>
          <a:p>
            <a:pPr lvl="0" defTabSz="914400" eaLnBrk="1">
              <a:spcBef>
                <a:spcPts val="2000"/>
              </a:spcBef>
              <a:buClr>
                <a:srgbClr val="6FB7D7"/>
              </a:buClr>
              <a:buSzPct val="110000"/>
              <a:buFont typeface="Arial" panose="020B0604020202020204" pitchFamily="34" charset="0"/>
              <a:buChar char="•"/>
            </a:pPr>
            <a:r>
              <a:rPr lang="en-GB" sz="1600" dirty="0"/>
              <a:t>They are enabled to change their social and political environment to improve their life circumstances.</a:t>
            </a:r>
            <a:endParaRPr lang="en-US" altLang="cy-GB" sz="1600" dirty="0">
              <a:solidFill>
                <a:schemeClr val="tx1"/>
              </a:solidFill>
              <a:sym typeface="News Gothic MT" charset="0"/>
            </a:endParaRPr>
          </a:p>
          <a:p>
            <a:pPr lvl="0" defTabSz="914400" eaLnBrk="1">
              <a:spcBef>
                <a:spcPts val="2000"/>
              </a:spcBef>
              <a:buClr>
                <a:srgbClr val="6FB7D7"/>
              </a:buClr>
              <a:buSzPct val="110000"/>
              <a:buFont typeface="Arial" panose="020B0604020202020204" pitchFamily="34" charset="0"/>
              <a:buChar char="•"/>
            </a:pPr>
            <a:r>
              <a:rPr lang="en-US" altLang="cy-GB" sz="1600" dirty="0">
                <a:solidFill>
                  <a:schemeClr val="tx1"/>
                </a:solidFill>
                <a:sym typeface="News Gothic MT" charset="0"/>
              </a:rPr>
              <a:t>Began to be embraced by policy makers in 1980</a:t>
            </a:r>
            <a:r>
              <a:rPr lang="ja-JP" altLang="en-US" sz="1600" dirty="0">
                <a:solidFill>
                  <a:schemeClr val="tx1"/>
                </a:solidFill>
                <a:sym typeface="News Gothic MT" charset="0"/>
              </a:rPr>
              <a:t>’</a:t>
            </a:r>
            <a:r>
              <a:rPr lang="en-US" altLang="ja-JP" sz="1600" dirty="0">
                <a:solidFill>
                  <a:schemeClr val="tx1"/>
                </a:solidFill>
                <a:sym typeface="News Gothic MT" charset="0"/>
              </a:rPr>
              <a:t>s through initiatives such as advocacy and user and </a:t>
            </a:r>
            <a:r>
              <a:rPr lang="en-US" altLang="ja-JP" sz="1600" dirty="0" err="1">
                <a:solidFill>
                  <a:schemeClr val="tx1"/>
                </a:solidFill>
                <a:sym typeface="News Gothic MT" charset="0"/>
              </a:rPr>
              <a:t>carer</a:t>
            </a:r>
            <a:r>
              <a:rPr lang="en-US" altLang="ja-JP" sz="1600" dirty="0">
                <a:solidFill>
                  <a:schemeClr val="tx1"/>
                </a:solidFill>
                <a:sym typeface="News Gothic MT" charset="0"/>
              </a:rPr>
              <a:t> involvement</a:t>
            </a:r>
          </a:p>
          <a:p>
            <a:pPr lvl="0" defTabSz="914400" eaLnBrk="1">
              <a:spcBef>
                <a:spcPts val="2000"/>
              </a:spcBef>
              <a:buClr>
                <a:srgbClr val="6FB7D7"/>
              </a:buClr>
              <a:buSzPct val="110000"/>
              <a:buFont typeface="Arial" panose="020B0604020202020204" pitchFamily="34" charset="0"/>
              <a:buChar char="•"/>
            </a:pPr>
            <a:r>
              <a:rPr lang="en-US" altLang="cy-GB" sz="1600" dirty="0" err="1">
                <a:solidFill>
                  <a:schemeClr val="tx1"/>
                </a:solidFill>
                <a:sym typeface="News Gothic MT" charset="0"/>
              </a:rPr>
              <a:t>Realisation</a:t>
            </a:r>
            <a:r>
              <a:rPr lang="en-US" altLang="cy-GB" sz="1600" dirty="0">
                <a:solidFill>
                  <a:schemeClr val="tx1"/>
                </a:solidFill>
                <a:sym typeface="News Gothic MT" charset="0"/>
              </a:rPr>
              <a:t> that </a:t>
            </a:r>
            <a:r>
              <a:rPr lang="ja-JP" altLang="en-US" sz="1600" dirty="0">
                <a:solidFill>
                  <a:schemeClr val="tx1"/>
                </a:solidFill>
                <a:sym typeface="News Gothic MT" charset="0"/>
              </a:rPr>
              <a:t>‘</a:t>
            </a:r>
            <a:r>
              <a:rPr lang="en-US" altLang="ja-JP" sz="1600" dirty="0">
                <a:solidFill>
                  <a:schemeClr val="tx1"/>
                </a:solidFill>
                <a:sym typeface="News Gothic MT" charset="0"/>
              </a:rPr>
              <a:t>top down</a:t>
            </a:r>
            <a:r>
              <a:rPr lang="ja-JP" altLang="en-US" sz="1600" dirty="0">
                <a:solidFill>
                  <a:schemeClr val="tx1"/>
                </a:solidFill>
                <a:sym typeface="News Gothic MT" charset="0"/>
              </a:rPr>
              <a:t>’</a:t>
            </a:r>
            <a:r>
              <a:rPr lang="en-US" altLang="ja-JP" sz="1600" dirty="0">
                <a:solidFill>
                  <a:schemeClr val="tx1"/>
                </a:solidFill>
                <a:sym typeface="News Gothic MT" charset="0"/>
              </a:rPr>
              <a:t> may not be the most effective way of challenging disadvantage</a:t>
            </a:r>
            <a:endParaRPr lang="en-US" altLang="cy-GB" sz="1600" dirty="0">
              <a:solidFill>
                <a:schemeClr val="tx1"/>
              </a:solidFill>
            </a:endParaRPr>
          </a:p>
          <a:p>
            <a:pPr marL="68580" indent="0">
              <a:buNone/>
            </a:pPr>
            <a:endParaRPr lang="en-GB" dirty="0"/>
          </a:p>
          <a:p>
            <a:pPr marL="68580" indent="0">
              <a:buNone/>
            </a:pPr>
            <a:endParaRPr lang="en-GB" dirty="0"/>
          </a:p>
          <a:p>
            <a:pPr marL="68580" indent="0">
              <a:buNone/>
            </a:pPr>
            <a:endParaRPr lang="en-GB" dirty="0"/>
          </a:p>
          <a:p>
            <a:pPr marL="68580" indent="0">
              <a:buNone/>
            </a:pPr>
            <a:endParaRPr lang="en-GB" dirty="0"/>
          </a:p>
        </p:txBody>
      </p:sp>
      <p:sp>
        <p:nvSpPr>
          <p:cNvPr id="3" name="TextBox 2"/>
          <p:cNvSpPr txBox="1"/>
          <p:nvPr/>
        </p:nvSpPr>
        <p:spPr>
          <a:xfrm>
            <a:off x="6934200" y="5410200"/>
            <a:ext cx="1095172" cy="338554"/>
          </a:xfrm>
          <a:prstGeom prst="rect">
            <a:avLst/>
          </a:prstGeom>
          <a:noFill/>
        </p:spPr>
        <p:txBody>
          <a:bodyPr wrap="none" rtlCol="0">
            <a:spAutoFit/>
          </a:bodyPr>
          <a:lstStyle/>
          <a:p>
            <a:r>
              <a:rPr lang="cy-GB" sz="1600" dirty="0"/>
              <a:t>WHO 2010</a:t>
            </a:r>
          </a:p>
        </p:txBody>
      </p:sp>
    </p:spTree>
    <p:extLst>
      <p:ext uri="{BB962C8B-B14F-4D97-AF65-F5344CB8AC3E}">
        <p14:creationId xmlns:p14="http://schemas.microsoft.com/office/powerpoint/2010/main" val="2361294534"/>
      </p:ext>
    </p:extLst>
  </p:cSld>
  <p:clrMapOvr>
    <a:masterClrMapping/>
  </p:clrMapOvr>
  <p:transition spd="med"/>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p:cNvSpPr>
            <a:spLocks noGrp="1"/>
          </p:cNvSpPr>
          <p:nvPr>
            <p:ph type="title"/>
          </p:nvPr>
        </p:nvSpPr>
        <p:spPr/>
        <p:txBody>
          <a:bodyPr>
            <a:normAutofit/>
          </a:bodyPr>
          <a:lstStyle/>
          <a:p>
            <a:pPr algn="r"/>
            <a:r>
              <a:rPr lang="cy-GB" dirty="0">
                <a:solidFill>
                  <a:srgbClr val="0070C0"/>
                </a:solidFill>
              </a:rPr>
              <a:t>Grymuso</a:t>
            </a:r>
            <a:br>
              <a:rPr lang="en-GB" dirty="0">
                <a:solidFill>
                  <a:srgbClr val="0070C0"/>
                </a:solidFill>
              </a:rPr>
            </a:br>
            <a:r>
              <a:rPr lang="en-GB" dirty="0">
                <a:solidFill>
                  <a:srgbClr val="0070C0"/>
                </a:solidFill>
              </a:rPr>
              <a:t>Empowerment</a:t>
            </a:r>
            <a:endParaRPr lang="cy-GB" dirty="0">
              <a:solidFill>
                <a:srgbClr val="0070C0"/>
              </a:solidFill>
            </a:endParaRPr>
          </a:p>
        </p:txBody>
      </p:sp>
      <p:sp>
        <p:nvSpPr>
          <p:cNvPr id="7" name="Content Placeholder 6"/>
          <p:cNvSpPr>
            <a:spLocks noGrp="1"/>
          </p:cNvSpPr>
          <p:nvPr>
            <p:ph sz="quarter" idx="13"/>
          </p:nvPr>
        </p:nvSpPr>
        <p:spPr>
          <a:xfrm>
            <a:off x="457200" y="1752600"/>
            <a:ext cx="4004499" cy="4343400"/>
          </a:xfrm>
        </p:spPr>
        <p:txBody>
          <a:bodyPr>
            <a:noAutofit/>
          </a:bodyPr>
          <a:lstStyle/>
          <a:p>
            <a:pPr marL="419100" lvl="0" indent="-419100">
              <a:lnSpc>
                <a:spcPct val="90000"/>
              </a:lnSpc>
              <a:spcBef>
                <a:spcPts val="1600"/>
              </a:spcBef>
              <a:buClr>
                <a:srgbClr val="6FB7D7"/>
              </a:buClr>
              <a:buSzPct val="110000"/>
              <a:buFont typeface="Wingdings 2" charset="0"/>
              <a:buChar char="●"/>
              <a:defRPr/>
            </a:pPr>
            <a:r>
              <a:rPr lang="cy-GB" sz="1600" dirty="0"/>
              <a:t>Ennill mwy o reolaeth dros eich bywyd eich hun</a:t>
            </a:r>
          </a:p>
          <a:p>
            <a:pPr marL="419100" lvl="0" indent="-419100">
              <a:lnSpc>
                <a:spcPct val="90000"/>
              </a:lnSpc>
              <a:spcBef>
                <a:spcPts val="1600"/>
              </a:spcBef>
              <a:buClr>
                <a:srgbClr val="6FB7D7"/>
              </a:buClr>
              <a:buSzPct val="110000"/>
              <a:buFont typeface="Wingdings 2" charset="0"/>
              <a:buChar char="●"/>
              <a:defRPr/>
            </a:pPr>
            <a:r>
              <a:rPr lang="cy-GB" sz="1600" dirty="0"/>
              <a:t>Gallu defnyddio’ch adnoddau eich hun i ddiwallu’ch anghenion eich hun</a:t>
            </a:r>
          </a:p>
          <a:p>
            <a:pPr marL="419100" lvl="0" indent="-419100">
              <a:lnSpc>
                <a:spcPct val="90000"/>
              </a:lnSpc>
              <a:spcBef>
                <a:spcPts val="1600"/>
              </a:spcBef>
              <a:buClr>
                <a:srgbClr val="6FB7D7"/>
              </a:buClr>
              <a:buSzPct val="110000"/>
              <a:buFont typeface="Wingdings 2" charset="0"/>
              <a:buChar char="●"/>
              <a:defRPr/>
            </a:pPr>
            <a:r>
              <a:rPr lang="cy-GB" sz="1600" dirty="0"/>
              <a:t>Goresgyn anawsterau i ddiwallu’ch anghenion a’ch dyheadau</a:t>
            </a:r>
          </a:p>
          <a:p>
            <a:pPr marL="419100" lvl="0" indent="-419100">
              <a:lnSpc>
                <a:spcPct val="90000"/>
              </a:lnSpc>
              <a:spcBef>
                <a:spcPts val="1600"/>
              </a:spcBef>
              <a:buClr>
                <a:srgbClr val="6FB7D7"/>
              </a:buClr>
              <a:buSzPct val="110000"/>
              <a:buFont typeface="Wingdings 2" charset="0"/>
              <a:buChar char="●"/>
              <a:defRPr/>
            </a:pPr>
            <a:r>
              <a:rPr lang="cy-GB" sz="1600" dirty="0"/>
              <a:t>Cael llais yn y penderfyniadau a wneir</a:t>
            </a:r>
          </a:p>
          <a:p>
            <a:pPr marL="419100" lvl="0" indent="-419100">
              <a:lnSpc>
                <a:spcPct val="90000"/>
              </a:lnSpc>
              <a:spcBef>
                <a:spcPts val="1600"/>
              </a:spcBef>
              <a:buClr>
                <a:srgbClr val="6FB7D7"/>
              </a:buClr>
              <a:buSzPct val="110000"/>
              <a:buFont typeface="Wingdings 2" charset="0"/>
              <a:buChar char="●"/>
              <a:defRPr/>
            </a:pPr>
            <a:r>
              <a:rPr lang="cy-GB" sz="1600" dirty="0"/>
              <a:t>Gallu herio anghydraddoldeb, annhegwch a gorthrwm yn eich bywyd chi/bywydau eraill</a:t>
            </a:r>
          </a:p>
        </p:txBody>
      </p:sp>
      <p:sp>
        <p:nvSpPr>
          <p:cNvPr id="9" name="Content Placeholder 8"/>
          <p:cNvSpPr>
            <a:spLocks noGrp="1"/>
          </p:cNvSpPr>
          <p:nvPr>
            <p:ph sz="quarter" idx="14"/>
          </p:nvPr>
        </p:nvSpPr>
        <p:spPr>
          <a:xfrm>
            <a:off x="4800600" y="1752600"/>
            <a:ext cx="3657600" cy="5105400"/>
          </a:xfrm>
        </p:spPr>
        <p:txBody>
          <a:bodyPr>
            <a:normAutofit/>
          </a:bodyPr>
          <a:lstStyle/>
          <a:p>
            <a:pPr marL="419100" lvl="0" indent="-419100">
              <a:lnSpc>
                <a:spcPct val="90000"/>
              </a:lnSpc>
              <a:spcBef>
                <a:spcPts val="1600"/>
              </a:spcBef>
              <a:buClr>
                <a:srgbClr val="6FB7D7"/>
              </a:buClr>
              <a:buSzPct val="110000"/>
              <a:buFont typeface="Wingdings 2" charset="0"/>
              <a:buChar char="●"/>
              <a:defRPr/>
            </a:pPr>
            <a:r>
              <a:rPr lang="en-US" sz="1600" dirty="0">
                <a:ea typeface="ＭＳ Ｐゴシック"/>
                <a:cs typeface="News Gothic MT" charset="0"/>
                <a:sym typeface="News Gothic MT" charset="0"/>
              </a:rPr>
              <a:t>Gaining more control over your own life</a:t>
            </a:r>
          </a:p>
          <a:p>
            <a:pPr marL="419100" lvl="0" indent="-419100">
              <a:lnSpc>
                <a:spcPct val="90000"/>
              </a:lnSpc>
              <a:spcBef>
                <a:spcPts val="1600"/>
              </a:spcBef>
              <a:buClr>
                <a:srgbClr val="6FB7D7"/>
              </a:buClr>
              <a:buSzPct val="110000"/>
              <a:buFont typeface="Wingdings 2" charset="0"/>
              <a:buChar char="●"/>
              <a:defRPr/>
            </a:pPr>
            <a:r>
              <a:rPr lang="en-US" sz="1600" dirty="0">
                <a:ea typeface="ＭＳ Ｐゴシック"/>
                <a:cs typeface="News Gothic MT" charset="0"/>
                <a:sym typeface="News Gothic MT" charset="0"/>
              </a:rPr>
              <a:t>Being able to use your own resources to meet your own needs</a:t>
            </a:r>
          </a:p>
          <a:p>
            <a:pPr marL="419100" lvl="0" indent="-419100">
              <a:lnSpc>
                <a:spcPct val="90000"/>
              </a:lnSpc>
              <a:spcBef>
                <a:spcPts val="1600"/>
              </a:spcBef>
              <a:buClr>
                <a:srgbClr val="6FB7D7"/>
              </a:buClr>
              <a:buSzPct val="110000"/>
              <a:buFont typeface="Wingdings 2" charset="0"/>
              <a:buChar char="●"/>
              <a:defRPr/>
            </a:pPr>
            <a:r>
              <a:rPr lang="en-US" sz="1600" dirty="0">
                <a:ea typeface="ＭＳ Ｐゴシック"/>
                <a:cs typeface="News Gothic MT" charset="0"/>
                <a:sym typeface="News Gothic MT" charset="0"/>
              </a:rPr>
              <a:t>Overcoming obstacles to meet your needs and aspirations</a:t>
            </a:r>
          </a:p>
          <a:p>
            <a:pPr marL="419100" lvl="0" indent="-419100">
              <a:lnSpc>
                <a:spcPct val="90000"/>
              </a:lnSpc>
              <a:spcBef>
                <a:spcPts val="1600"/>
              </a:spcBef>
              <a:buClr>
                <a:srgbClr val="6FB7D7"/>
              </a:buClr>
              <a:buSzPct val="110000"/>
              <a:buFont typeface="Wingdings 2" charset="0"/>
              <a:buChar char="●"/>
              <a:defRPr/>
            </a:pPr>
            <a:r>
              <a:rPr lang="en-US" sz="1600" dirty="0">
                <a:ea typeface="ＭＳ Ｐゴシック"/>
                <a:cs typeface="News Gothic MT" charset="0"/>
                <a:sym typeface="News Gothic MT" charset="0"/>
              </a:rPr>
              <a:t>Having your voice heard in decision-making</a:t>
            </a:r>
          </a:p>
          <a:p>
            <a:pPr marL="419100" lvl="0" indent="-419100">
              <a:lnSpc>
                <a:spcPct val="90000"/>
              </a:lnSpc>
              <a:spcBef>
                <a:spcPts val="1600"/>
              </a:spcBef>
              <a:buClr>
                <a:srgbClr val="6FB7D7"/>
              </a:buClr>
              <a:buSzPct val="110000"/>
              <a:buFont typeface="Wingdings 2" charset="0"/>
              <a:buChar char="●"/>
              <a:defRPr/>
            </a:pPr>
            <a:r>
              <a:rPr lang="en-US" sz="1600" dirty="0">
                <a:ea typeface="ＭＳ Ｐゴシック"/>
                <a:cs typeface="News Gothic MT" charset="0"/>
                <a:sym typeface="News Gothic MT" charset="0"/>
              </a:rPr>
              <a:t>Being able to challenge inequality, inequity and oppression in yours/others lives</a:t>
            </a:r>
          </a:p>
          <a:p>
            <a:pPr marL="419100" lvl="0" indent="-419100">
              <a:lnSpc>
                <a:spcPct val="90000"/>
              </a:lnSpc>
              <a:spcBef>
                <a:spcPts val="1600"/>
              </a:spcBef>
              <a:buClr>
                <a:srgbClr val="6FB7D7"/>
              </a:buClr>
              <a:buSzPct val="110000"/>
              <a:buFont typeface="Wingdings 2" charset="0"/>
              <a:buChar char="●"/>
              <a:defRPr/>
            </a:pPr>
            <a:r>
              <a:rPr lang="en-US" sz="1600" dirty="0">
                <a:ea typeface="ＭＳ Ｐゴシック"/>
                <a:cs typeface="News Gothic MT" charset="0"/>
                <a:sym typeface="News Gothic MT" charset="0"/>
              </a:rPr>
              <a:t>(Dalrymple and Boylan, 2016)</a:t>
            </a:r>
            <a:endParaRPr lang="cy-GB" sz="1600" dirty="0"/>
          </a:p>
        </p:txBody>
      </p:sp>
    </p:spTree>
    <p:extLst>
      <p:ext uri="{BB962C8B-B14F-4D97-AF65-F5344CB8AC3E}">
        <p14:creationId xmlns:p14="http://schemas.microsoft.com/office/powerpoint/2010/main" val="202066127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r"/>
            <a:r>
              <a:rPr lang="cy-GB" sz="4600" kern="0" cap="none" dirty="0">
                <a:solidFill>
                  <a:srgbClr val="2C7C9F"/>
                </a:solidFill>
                <a:latin typeface="News Gothic MT" charset="0"/>
                <a:ea typeface="MS PGothic" pitchFamily="34" charset="-128"/>
                <a:cs typeface="News Gothic MT" charset="0"/>
                <a:sym typeface="News Gothic MT" charset="0"/>
              </a:rPr>
              <a:t>Grymuso</a:t>
            </a:r>
            <a:br>
              <a:rPr lang="en-US" sz="4600" kern="0" cap="none" dirty="0">
                <a:solidFill>
                  <a:srgbClr val="2C7C9F"/>
                </a:solidFill>
                <a:latin typeface="News Gothic MT" charset="0"/>
                <a:ea typeface="MS PGothic" pitchFamily="34" charset="-128"/>
                <a:cs typeface="News Gothic MT" charset="0"/>
                <a:sym typeface="News Gothic MT" charset="0"/>
              </a:rPr>
            </a:br>
            <a:r>
              <a:rPr lang="en-US" sz="4600" kern="0" cap="none" dirty="0">
                <a:solidFill>
                  <a:srgbClr val="2C7C9F"/>
                </a:solidFill>
                <a:latin typeface="News Gothic MT" charset="0"/>
                <a:ea typeface="MS PGothic" pitchFamily="34" charset="-128"/>
                <a:cs typeface="News Gothic MT" charset="0"/>
                <a:sym typeface="News Gothic MT" charset="0"/>
              </a:rPr>
              <a:t>Empowerment</a:t>
            </a:r>
            <a:endParaRPr lang="cy-GB" dirty="0"/>
          </a:p>
        </p:txBody>
      </p:sp>
      <p:sp>
        <p:nvSpPr>
          <p:cNvPr id="3" name="Content Placeholder 2"/>
          <p:cNvSpPr>
            <a:spLocks noGrp="1"/>
          </p:cNvSpPr>
          <p:nvPr>
            <p:ph sz="quarter" idx="13"/>
          </p:nvPr>
        </p:nvSpPr>
        <p:spPr>
          <a:xfrm>
            <a:off x="685800" y="1737360"/>
            <a:ext cx="3810000" cy="3877056"/>
          </a:xfrm>
        </p:spPr>
        <p:txBody>
          <a:bodyPr>
            <a:noAutofit/>
          </a:bodyPr>
          <a:lstStyle/>
          <a:p>
            <a:pPr marL="0" indent="0">
              <a:buNone/>
            </a:pPr>
            <a:r>
              <a:rPr lang="cy-GB" sz="1600" dirty="0"/>
              <a:t>Mae grymuso’n gysylltiedig ag eiriolaeth sy’n </a:t>
            </a:r>
            <a:r>
              <a:rPr lang="cy-GB" sz="1600" dirty="0">
                <a:solidFill>
                  <a:srgbClr val="2E2E2E"/>
                </a:solidFill>
              </a:rPr>
              <a:t>hyrwyddo cydraddoldeb, cyfiawnder cymdeithasol a chynhwysiant cymdeithasol.</a:t>
            </a:r>
          </a:p>
          <a:p>
            <a:pPr lvl="0">
              <a:buClr>
                <a:srgbClr val="E48312"/>
              </a:buClr>
              <a:defRPr/>
            </a:pPr>
            <a:r>
              <a:rPr lang="cy-GB" sz="1600" dirty="0">
                <a:solidFill>
                  <a:srgbClr val="2E2E2E"/>
                </a:solidFill>
              </a:rPr>
              <a:t>Mae'n caniatáu i bobl siarad drostynt eu hunain.</a:t>
            </a:r>
            <a:endParaRPr kumimoji="0" lang="cy-GB" sz="1600" b="0" u="none" strike="noStrike" kern="1200" cap="none" spc="0" normalizeH="0" baseline="0" noProof="0" dirty="0">
              <a:ln>
                <a:noFill/>
              </a:ln>
              <a:solidFill>
                <a:srgbClr val="2E2E2E"/>
              </a:solidFill>
              <a:effectLst/>
              <a:uLnTx/>
              <a:uFillTx/>
              <a:ea typeface="+mn-ea"/>
              <a:cs typeface="+mn-cs"/>
            </a:endParaRPr>
          </a:p>
          <a:p>
            <a:pPr lvl="0">
              <a:buClr>
                <a:srgbClr val="E48312"/>
              </a:buClr>
              <a:defRPr/>
            </a:pPr>
            <a:r>
              <a:rPr lang="cy-GB" sz="1600" dirty="0">
                <a:solidFill>
                  <a:srgbClr val="000000">
                    <a:lumMod val="75000"/>
                    <a:lumOff val="25000"/>
                  </a:srgbClr>
                </a:solidFill>
              </a:rPr>
              <a:t>Mae'n gwneud pobl yn ymwybodol o'u hawliau a sut i'w defnyddio er mwyn bod yn rhan o'r broses o wneud penderfyniadau.</a:t>
            </a:r>
            <a:endParaRPr kumimoji="0" lang="cy-GB" sz="1600" b="0" u="none" strike="noStrike" kern="1200" cap="none" spc="0" normalizeH="0" baseline="0" noProof="0" dirty="0">
              <a:ln>
                <a:noFill/>
              </a:ln>
              <a:solidFill>
                <a:srgbClr val="000000">
                  <a:lumMod val="75000"/>
                  <a:lumOff val="25000"/>
                </a:srgbClr>
              </a:solidFill>
              <a:effectLst/>
              <a:uLnTx/>
              <a:uFillTx/>
              <a:ea typeface="+mn-ea"/>
              <a:cs typeface="+mn-cs"/>
            </a:endParaRPr>
          </a:p>
          <a:p>
            <a:pPr marL="91440" marR="0" lvl="0" indent="-91440" algn="l" defTabSz="914400" rtl="0" eaLnBrk="1" fontAlgn="auto" latinLnBrk="0" hangingPunct="1">
              <a:lnSpc>
                <a:spcPct val="90000"/>
              </a:lnSpc>
              <a:spcBef>
                <a:spcPts val="1200"/>
              </a:spcBef>
              <a:spcAft>
                <a:spcPts val="200"/>
              </a:spcAft>
              <a:buClr>
                <a:srgbClr val="E48312"/>
              </a:buClr>
              <a:buSzPct val="100000"/>
              <a:buFont typeface="Calibri" panose="020F0502020204030204" pitchFamily="34" charset="0"/>
              <a:buChar char=" "/>
              <a:tabLst/>
              <a:defRPr/>
            </a:pPr>
            <a:r>
              <a:rPr kumimoji="0" lang="cy-GB" sz="1600" b="0" u="none" strike="noStrike" kern="1200" cap="none" spc="0" normalizeH="0" baseline="0" noProof="0" dirty="0">
                <a:ln>
                  <a:noFill/>
                </a:ln>
                <a:solidFill>
                  <a:srgbClr val="000000">
                    <a:lumMod val="75000"/>
                    <a:lumOff val="25000"/>
                  </a:srgbClr>
                </a:solidFill>
                <a:effectLst/>
                <a:uLnTx/>
                <a:uFillTx/>
                <a:ea typeface="+mn-ea"/>
                <a:cs typeface="+mn-cs"/>
              </a:rPr>
              <a:t>Gweler </a:t>
            </a:r>
            <a:r>
              <a:rPr kumimoji="0" lang="en-GB" sz="1600" b="0" u="none" strike="noStrike" kern="1200" cap="none" spc="0" normalizeH="0" baseline="0" noProof="0" dirty="0">
                <a:ln>
                  <a:noFill/>
                </a:ln>
                <a:solidFill>
                  <a:srgbClr val="000000">
                    <a:lumMod val="75000"/>
                    <a:lumOff val="25000"/>
                  </a:srgbClr>
                </a:solidFill>
                <a:effectLst/>
                <a:uLnTx/>
                <a:uFillTx/>
                <a:ea typeface="+mn-ea"/>
                <a:cs typeface="+mn-cs"/>
              </a:rPr>
              <a:t>Dalrymple a Boylan (2016)</a:t>
            </a:r>
          </a:p>
          <a:p>
            <a:pPr marL="0" indent="0">
              <a:buNone/>
            </a:pPr>
            <a:r>
              <a:rPr lang="cy-GB" sz="1600" dirty="0">
                <a:cs typeface="Lucida Sans Unicode"/>
              </a:rPr>
              <a:t>Mae safbwynt grymuso’n ein galluogi i symud i ffwrdd o fodel meddygol i fodel cymdeithasol</a:t>
            </a:r>
          </a:p>
          <a:p>
            <a:pPr marL="0" indent="0">
              <a:buNone/>
            </a:pPr>
            <a:r>
              <a:rPr lang="cy-GB" sz="1600" dirty="0"/>
              <a:t>Beth mae hyn yn ei olygu'n ymarferol?</a:t>
            </a:r>
          </a:p>
        </p:txBody>
      </p:sp>
      <p:sp>
        <p:nvSpPr>
          <p:cNvPr id="4" name="Content Placeholder 3"/>
          <p:cNvSpPr>
            <a:spLocks noGrp="1"/>
          </p:cNvSpPr>
          <p:nvPr>
            <p:ph sz="quarter" idx="14"/>
          </p:nvPr>
        </p:nvSpPr>
        <p:spPr>
          <a:xfrm>
            <a:off x="4800600" y="1737360"/>
            <a:ext cx="3657600" cy="3675887"/>
          </a:xfrm>
        </p:spPr>
        <p:txBody>
          <a:bodyPr>
            <a:normAutofit fontScale="85000" lnSpcReduction="20000"/>
          </a:bodyPr>
          <a:lstStyle/>
          <a:p>
            <a:r>
              <a:rPr lang="en-GB" dirty="0"/>
              <a:t>Empowerment is linked to advocacy which </a:t>
            </a:r>
            <a:r>
              <a:rPr lang="en-GB" b="0" dirty="0">
                <a:solidFill>
                  <a:srgbClr val="2E2E2E"/>
                </a:solidFill>
                <a:effectLst/>
              </a:rPr>
              <a:t>promotes equality, social justice and social inclusion.</a:t>
            </a:r>
          </a:p>
          <a:p>
            <a:r>
              <a:rPr lang="en-GB" dirty="0">
                <a:solidFill>
                  <a:srgbClr val="2E2E2E"/>
                </a:solidFill>
              </a:rPr>
              <a:t>It allows people to speak up for themselves.</a:t>
            </a:r>
          </a:p>
          <a:p>
            <a:r>
              <a:rPr lang="en-GB" dirty="0"/>
              <a:t>It makes people aware of their rights and how to use them in order to be involved in decision making.</a:t>
            </a:r>
          </a:p>
          <a:p>
            <a:r>
              <a:rPr lang="en-GB" dirty="0"/>
              <a:t>See Dalrymple and Boylan (2016)</a:t>
            </a:r>
          </a:p>
          <a:p>
            <a:endParaRPr lang="en-GB" dirty="0"/>
          </a:p>
          <a:p>
            <a:r>
              <a:rPr lang="en-GB" dirty="0"/>
              <a:t>An empowerment perspective enables us to move away from a medical model to a social model</a:t>
            </a:r>
          </a:p>
          <a:p>
            <a:r>
              <a:rPr lang="en-GB" dirty="0"/>
              <a:t>What does this mean in practice?</a:t>
            </a:r>
          </a:p>
        </p:txBody>
      </p:sp>
      <p:pic>
        <p:nvPicPr>
          <p:cNvPr id="46" name="Picture 3" descr="C:\Users\l.roberts\AppData\Local\Microsoft\Windows\Temporary Internet Files\Content.IE5\6IDJCSBB\groups[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8600" y="152400"/>
            <a:ext cx="2209800" cy="1168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3672616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EA59F5-7456-E2E3-7CBA-1F07662A1684}"/>
              </a:ext>
            </a:extLst>
          </p:cNvPr>
          <p:cNvSpPr>
            <a:spLocks noGrp="1"/>
          </p:cNvSpPr>
          <p:nvPr>
            <p:ph type="title"/>
          </p:nvPr>
        </p:nvSpPr>
        <p:spPr>
          <a:xfrm>
            <a:off x="822960" y="286605"/>
            <a:ext cx="7543800" cy="1313596"/>
          </a:xfrm>
        </p:spPr>
        <p:txBody>
          <a:bodyPr>
            <a:normAutofit fontScale="90000"/>
          </a:bodyPr>
          <a:lstStyle/>
          <a:p>
            <a:pPr algn="r"/>
            <a:r>
              <a:rPr lang="cy-GB" sz="4800" kern="0" cap="none" dirty="0">
                <a:solidFill>
                  <a:srgbClr val="2C7C9F"/>
                </a:solidFill>
                <a:latin typeface="News Gothic MT" charset="0"/>
                <a:ea typeface="MS PGothic" pitchFamily="34" charset="-128"/>
                <a:cs typeface="News Gothic MT" charset="0"/>
                <a:sym typeface="News Gothic MT" charset="0"/>
              </a:rPr>
              <a:t>Grymuso</a:t>
            </a:r>
            <a:br>
              <a:rPr lang="en-US" sz="4800" kern="0" cap="none" dirty="0">
                <a:solidFill>
                  <a:srgbClr val="2C7C9F"/>
                </a:solidFill>
                <a:latin typeface="News Gothic MT" charset="0"/>
                <a:ea typeface="MS PGothic" pitchFamily="34" charset="-128"/>
                <a:cs typeface="News Gothic MT" charset="0"/>
                <a:sym typeface="News Gothic MT" charset="0"/>
              </a:rPr>
            </a:br>
            <a:r>
              <a:rPr lang="en-US" sz="4800" kern="0" cap="none" dirty="0">
                <a:solidFill>
                  <a:srgbClr val="2C7C9F"/>
                </a:solidFill>
                <a:latin typeface="News Gothic MT" charset="0"/>
                <a:ea typeface="MS PGothic" pitchFamily="34" charset="-128"/>
                <a:cs typeface="News Gothic MT" charset="0"/>
                <a:sym typeface="News Gothic MT" charset="0"/>
              </a:rPr>
              <a:t>Empowerment</a:t>
            </a:r>
            <a:endParaRPr lang="en-GB" dirty="0"/>
          </a:p>
        </p:txBody>
      </p:sp>
      <p:sp>
        <p:nvSpPr>
          <p:cNvPr id="3" name="Content Placeholder 2">
            <a:extLst>
              <a:ext uri="{FF2B5EF4-FFF2-40B4-BE49-F238E27FC236}">
                <a16:creationId xmlns:a16="http://schemas.microsoft.com/office/drawing/2014/main" id="{EE31977B-323C-3B19-7FD7-1548C7A595C6}"/>
              </a:ext>
            </a:extLst>
          </p:cNvPr>
          <p:cNvSpPr>
            <a:spLocks noGrp="1"/>
          </p:cNvSpPr>
          <p:nvPr>
            <p:ph sz="quarter" idx="13"/>
          </p:nvPr>
        </p:nvSpPr>
        <p:spPr>
          <a:xfrm>
            <a:off x="685801" y="1905000"/>
            <a:ext cx="3657600" cy="3953256"/>
          </a:xfrm>
        </p:spPr>
        <p:txBody>
          <a:bodyPr>
            <a:normAutofit fontScale="92500" lnSpcReduction="10000"/>
          </a:bodyPr>
          <a:lstStyle/>
          <a:p>
            <a:r>
              <a:rPr lang="cy-GB" dirty="0">
                <a:solidFill>
                  <a:srgbClr val="22272B"/>
                </a:solidFill>
                <a:latin typeface="PublicSans"/>
              </a:rPr>
              <a:t>Gellir datblygu grymuso drwy’r canlynol:</a:t>
            </a:r>
            <a:endParaRPr lang="cy-GB" b="0" i="0" dirty="0">
              <a:solidFill>
                <a:srgbClr val="22272B"/>
              </a:solidFill>
              <a:effectLst/>
              <a:latin typeface="PublicSans"/>
            </a:endParaRPr>
          </a:p>
          <a:p>
            <a:pPr>
              <a:buFont typeface="Arial" panose="020B0604020202020204" pitchFamily="34" charset="0"/>
              <a:buChar char="•"/>
            </a:pPr>
            <a:r>
              <a:rPr lang="cy-GB" dirty="0">
                <a:solidFill>
                  <a:srgbClr val="22272B"/>
                </a:solidFill>
                <a:latin typeface="PublicSans"/>
              </a:rPr>
              <a:t>bod yn barchus ac yn anfeirniadol
meithrin perthynas lle mae'r person yn teimlo'n gyfforddus i drafod ei deimladau a'r hyn y mae ei eisiau</a:t>
            </a:r>
            <a:endParaRPr lang="cy-GB" b="0" i="0" dirty="0">
              <a:solidFill>
                <a:srgbClr val="22272B"/>
              </a:solidFill>
              <a:effectLst/>
              <a:latin typeface="PublicSans"/>
            </a:endParaRPr>
          </a:p>
          <a:p>
            <a:pPr>
              <a:buFont typeface="Arial" panose="020B0604020202020204" pitchFamily="34" charset="0"/>
              <a:buChar char="•"/>
            </a:pPr>
            <a:r>
              <a:rPr lang="cy-GB" dirty="0">
                <a:solidFill>
                  <a:srgbClr val="22272B"/>
                </a:solidFill>
                <a:latin typeface="PublicSans"/>
              </a:rPr>
              <a:t>canolbwyntio ar gryfderau a galluoedd
cefnogi ac annog cymryd rhan mewn gwneud penderfyniadau</a:t>
            </a:r>
            <a:endParaRPr lang="cy-GB" b="0" i="0" dirty="0">
              <a:solidFill>
                <a:srgbClr val="22272B"/>
              </a:solidFill>
              <a:effectLst/>
              <a:latin typeface="PublicSans"/>
            </a:endParaRPr>
          </a:p>
          <a:p>
            <a:pPr>
              <a:buFont typeface="Arial" panose="020B0604020202020204" pitchFamily="34" charset="0"/>
              <a:buChar char="•"/>
            </a:pPr>
            <a:r>
              <a:rPr lang="cy-GB" dirty="0">
                <a:solidFill>
                  <a:srgbClr val="22272B"/>
                </a:solidFill>
                <a:latin typeface="PublicSans"/>
              </a:rPr>
              <a:t>parchu'r penderfyniadau a wneir gan berson am ei fywyd ei hun.</a:t>
            </a:r>
            <a:endParaRPr lang="cy-GB" b="0" i="0" dirty="0">
              <a:solidFill>
                <a:srgbClr val="22272B"/>
              </a:solidFill>
              <a:effectLst/>
              <a:latin typeface="PublicSans"/>
            </a:endParaRPr>
          </a:p>
          <a:p>
            <a:endParaRPr lang="en-GB" dirty="0"/>
          </a:p>
        </p:txBody>
      </p:sp>
      <p:sp>
        <p:nvSpPr>
          <p:cNvPr id="4" name="Content Placeholder 3">
            <a:extLst>
              <a:ext uri="{FF2B5EF4-FFF2-40B4-BE49-F238E27FC236}">
                <a16:creationId xmlns:a16="http://schemas.microsoft.com/office/drawing/2014/main" id="{EDDEBF22-B6E2-53AB-4626-82315630633D}"/>
              </a:ext>
            </a:extLst>
          </p:cNvPr>
          <p:cNvSpPr>
            <a:spLocks noGrp="1"/>
          </p:cNvSpPr>
          <p:nvPr>
            <p:ph sz="quarter" idx="14"/>
          </p:nvPr>
        </p:nvSpPr>
        <p:spPr>
          <a:xfrm>
            <a:off x="4800600" y="1536192"/>
            <a:ext cx="3657600" cy="4102608"/>
          </a:xfrm>
        </p:spPr>
        <p:txBody>
          <a:bodyPr>
            <a:normAutofit fontScale="92500" lnSpcReduction="20000"/>
          </a:bodyPr>
          <a:lstStyle/>
          <a:p>
            <a:pPr algn="l"/>
            <a:endParaRPr lang="en-GB" b="0" i="0" dirty="0">
              <a:solidFill>
                <a:srgbClr val="22272B"/>
              </a:solidFill>
              <a:effectLst/>
              <a:latin typeface="PublicSans"/>
            </a:endParaRPr>
          </a:p>
          <a:p>
            <a:pPr algn="l"/>
            <a:r>
              <a:rPr lang="en-GB" b="0" i="0" dirty="0">
                <a:solidFill>
                  <a:srgbClr val="22272B"/>
                </a:solidFill>
                <a:effectLst/>
                <a:latin typeface="PublicSans"/>
              </a:rPr>
              <a:t>Empowerment can be developed by:</a:t>
            </a:r>
          </a:p>
          <a:p>
            <a:pPr algn="l">
              <a:buFont typeface="Arial" panose="020B0604020202020204" pitchFamily="34" charset="0"/>
              <a:buChar char="•"/>
            </a:pPr>
            <a:r>
              <a:rPr lang="en-GB" b="0" i="0" dirty="0">
                <a:solidFill>
                  <a:srgbClr val="22272B"/>
                </a:solidFill>
                <a:effectLst/>
                <a:latin typeface="PublicSans"/>
              </a:rPr>
              <a:t>being respectful and non-judgemental</a:t>
            </a:r>
          </a:p>
          <a:p>
            <a:pPr algn="l">
              <a:buFont typeface="Arial" panose="020B0604020202020204" pitchFamily="34" charset="0"/>
              <a:buChar char="•"/>
            </a:pPr>
            <a:r>
              <a:rPr lang="en-GB" b="0" i="0" dirty="0">
                <a:solidFill>
                  <a:srgbClr val="22272B"/>
                </a:solidFill>
                <a:effectLst/>
                <a:latin typeface="PublicSans"/>
              </a:rPr>
              <a:t>building a relationship where the person feels comfortable to discuss their feelings and what they want</a:t>
            </a:r>
          </a:p>
          <a:p>
            <a:pPr algn="l">
              <a:buFont typeface="Arial" panose="020B0604020202020204" pitchFamily="34" charset="0"/>
              <a:buChar char="•"/>
            </a:pPr>
            <a:r>
              <a:rPr lang="en-GB" b="0" i="0" dirty="0">
                <a:solidFill>
                  <a:srgbClr val="22272B"/>
                </a:solidFill>
                <a:effectLst/>
                <a:latin typeface="PublicSans"/>
              </a:rPr>
              <a:t>focussing on strengths and abilities</a:t>
            </a:r>
          </a:p>
          <a:p>
            <a:pPr algn="l">
              <a:buFont typeface="Arial" panose="020B0604020202020204" pitchFamily="34" charset="0"/>
              <a:buChar char="•"/>
            </a:pPr>
            <a:r>
              <a:rPr lang="en-GB" b="0" i="0" dirty="0">
                <a:solidFill>
                  <a:srgbClr val="22272B"/>
                </a:solidFill>
                <a:effectLst/>
                <a:latin typeface="PublicSans"/>
              </a:rPr>
              <a:t>supporting and encouraging involvement in decision making</a:t>
            </a:r>
          </a:p>
          <a:p>
            <a:pPr algn="l">
              <a:buFont typeface="Arial" panose="020B0604020202020204" pitchFamily="34" charset="0"/>
              <a:buChar char="•"/>
            </a:pPr>
            <a:r>
              <a:rPr lang="en-GB" b="0" i="0" dirty="0">
                <a:solidFill>
                  <a:srgbClr val="22272B"/>
                </a:solidFill>
                <a:effectLst/>
                <a:latin typeface="PublicSans"/>
              </a:rPr>
              <a:t>respecting the decisions a person makes about their own life.</a:t>
            </a:r>
          </a:p>
          <a:p>
            <a:endParaRPr lang="en-GB" dirty="0"/>
          </a:p>
        </p:txBody>
      </p:sp>
    </p:spTree>
    <p:extLst>
      <p:ext uri="{BB962C8B-B14F-4D97-AF65-F5344CB8AC3E}">
        <p14:creationId xmlns:p14="http://schemas.microsoft.com/office/powerpoint/2010/main" val="241447379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CC1E54-BE65-A48E-5663-8E1F1F282AE4}"/>
              </a:ext>
            </a:extLst>
          </p:cNvPr>
          <p:cNvSpPr>
            <a:spLocks noGrp="1"/>
          </p:cNvSpPr>
          <p:nvPr>
            <p:ph type="title"/>
          </p:nvPr>
        </p:nvSpPr>
        <p:spPr/>
        <p:txBody>
          <a:bodyPr/>
          <a:lstStyle/>
          <a:p>
            <a:r>
              <a:rPr lang="en-GB" dirty="0"/>
              <a:t>OECD (2024) </a:t>
            </a:r>
          </a:p>
        </p:txBody>
      </p:sp>
      <p:sp>
        <p:nvSpPr>
          <p:cNvPr id="4" name="Content Placeholder 3">
            <a:extLst>
              <a:ext uri="{FF2B5EF4-FFF2-40B4-BE49-F238E27FC236}">
                <a16:creationId xmlns:a16="http://schemas.microsoft.com/office/drawing/2014/main" id="{203C54A7-6306-56D7-FA5F-29843FD17B1A}"/>
              </a:ext>
            </a:extLst>
          </p:cNvPr>
          <p:cNvSpPr>
            <a:spLocks noGrp="1"/>
          </p:cNvSpPr>
          <p:nvPr>
            <p:ph idx="1"/>
          </p:nvPr>
        </p:nvSpPr>
        <p:spPr/>
        <p:txBody>
          <a:bodyPr/>
          <a:lstStyle/>
          <a:p>
            <a:r>
              <a:rPr lang="en-GB" dirty="0">
                <a:hlinkClick r:id="rId2"/>
              </a:rPr>
              <a:t>What Does Child Empowerment Mean Today? | OECD</a:t>
            </a:r>
            <a:endParaRPr lang="en-GB" dirty="0"/>
          </a:p>
        </p:txBody>
      </p:sp>
      <p:pic>
        <p:nvPicPr>
          <p:cNvPr id="5" name="Graphic 4" descr="An open book">
            <a:extLst>
              <a:ext uri="{FF2B5EF4-FFF2-40B4-BE49-F238E27FC236}">
                <a16:creationId xmlns:a16="http://schemas.microsoft.com/office/drawing/2014/main" id="{3D317767-D547-555D-B7B5-24E3797F4373}"/>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057400" y="1796938"/>
            <a:ext cx="4572000" cy="4572000"/>
          </a:xfrm>
          <a:prstGeom prst="rect">
            <a:avLst/>
          </a:prstGeom>
        </p:spPr>
      </p:pic>
    </p:spTree>
    <p:extLst>
      <p:ext uri="{BB962C8B-B14F-4D97-AF65-F5344CB8AC3E}">
        <p14:creationId xmlns:p14="http://schemas.microsoft.com/office/powerpoint/2010/main" val="321511453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r"/>
            <a:r>
              <a:rPr lang="en-GB" dirty="0"/>
              <a:t>Dewis                                   Choice</a:t>
            </a:r>
            <a:endParaRPr lang="cy-GB" dirty="0"/>
          </a:p>
        </p:txBody>
      </p:sp>
      <p:sp>
        <p:nvSpPr>
          <p:cNvPr id="3" name="Content Placeholder 2"/>
          <p:cNvSpPr>
            <a:spLocks noGrp="1"/>
          </p:cNvSpPr>
          <p:nvPr>
            <p:ph sz="quarter" idx="13"/>
          </p:nvPr>
        </p:nvSpPr>
        <p:spPr>
          <a:xfrm>
            <a:off x="685800" y="1737360"/>
            <a:ext cx="3657600" cy="3825240"/>
          </a:xfrm>
        </p:spPr>
        <p:txBody>
          <a:bodyPr>
            <a:normAutofit lnSpcReduction="10000"/>
          </a:bodyPr>
          <a:lstStyle/>
          <a:p>
            <a:r>
              <a:rPr lang="cy-GB" i="1" dirty="0"/>
              <a:t>Mae dewis a rheolaeth yn bwysig gan fod pobl anabl yn enwedig yn aml yn teimlo bod pobl eraill yn rheoli eu bywydau (Lewis a </a:t>
            </a:r>
            <a:r>
              <a:rPr lang="cy-GB" i="1" dirty="0" err="1"/>
              <a:t>Sanderson</a:t>
            </a:r>
            <a:r>
              <a:rPr lang="cy-GB" i="1" dirty="0"/>
              <a:t>, 2012).</a:t>
            </a:r>
          </a:p>
          <a:p>
            <a:r>
              <a:rPr lang="cy-GB" i="1" dirty="0"/>
              <a:t>Hoffterau- beth mae rhywun yn ei hoffi, a’i ddymuniadau a'i freuddwydion
Cyfleoedd- beth sydd ar gael</a:t>
            </a:r>
          </a:p>
          <a:p>
            <a:r>
              <a:rPr lang="cy-GB" i="1" dirty="0"/>
              <a:t>Rheolaeth- yr awdurdod i wneud defnydd o gyfle i ddiwallu hoffter</a:t>
            </a:r>
            <a:endParaRPr lang="en-GB" dirty="0"/>
          </a:p>
        </p:txBody>
      </p:sp>
      <p:sp>
        <p:nvSpPr>
          <p:cNvPr id="4" name="Content Placeholder 3"/>
          <p:cNvSpPr>
            <a:spLocks noGrp="1"/>
          </p:cNvSpPr>
          <p:nvPr>
            <p:ph sz="quarter" idx="14"/>
          </p:nvPr>
        </p:nvSpPr>
        <p:spPr>
          <a:xfrm>
            <a:off x="4800600" y="1737361"/>
            <a:ext cx="3657600" cy="3901440"/>
          </a:xfrm>
        </p:spPr>
        <p:txBody>
          <a:bodyPr>
            <a:normAutofit lnSpcReduction="10000"/>
          </a:bodyPr>
          <a:lstStyle/>
          <a:p>
            <a:r>
              <a:rPr lang="en-GB" i="1" dirty="0"/>
              <a:t>Choice and control are important as disabled people particularly often feel that others control their lives (Lewis and Sanderson, 2012).</a:t>
            </a:r>
          </a:p>
          <a:p>
            <a:r>
              <a:rPr lang="en-GB" i="1" dirty="0"/>
              <a:t>Preferences- what someone likes, and their desires and dreams</a:t>
            </a:r>
          </a:p>
          <a:p>
            <a:r>
              <a:rPr lang="en-GB" i="1" dirty="0"/>
              <a:t>Opportunities- what is available</a:t>
            </a:r>
          </a:p>
          <a:p>
            <a:r>
              <a:rPr lang="en-GB" i="1" dirty="0"/>
              <a:t>Control- the authority to make use of an opportunity to satisfy a preference</a:t>
            </a:r>
            <a:endParaRPr lang="cy-GB" i="1" dirty="0"/>
          </a:p>
        </p:txBody>
      </p:sp>
      <p:pic>
        <p:nvPicPr>
          <p:cNvPr id="1026" name="Picture 2" descr="C:\Users\l.roberts\AppData\Local\Microsoft\Windows\Temporary Internet Files\Content.IE5\HEPN0LIZ\choice41[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67000" y="0"/>
            <a:ext cx="3810000" cy="141763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6697428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r"/>
            <a:r>
              <a:rPr lang="cy-GB" dirty="0"/>
              <a:t>Rheolaeth</a:t>
            </a:r>
            <a:br>
              <a:rPr lang="en-GB" dirty="0"/>
            </a:br>
            <a:r>
              <a:rPr lang="en-GB" dirty="0"/>
              <a:t>Control</a:t>
            </a:r>
            <a:endParaRPr lang="cy-GB" dirty="0"/>
          </a:p>
        </p:txBody>
      </p:sp>
      <p:sp>
        <p:nvSpPr>
          <p:cNvPr id="3" name="Content Placeholder 2"/>
          <p:cNvSpPr>
            <a:spLocks noGrp="1"/>
          </p:cNvSpPr>
          <p:nvPr>
            <p:ph sz="quarter" idx="13"/>
          </p:nvPr>
        </p:nvSpPr>
        <p:spPr>
          <a:xfrm>
            <a:off x="685800" y="1737361"/>
            <a:ext cx="3657600" cy="3977640"/>
          </a:xfrm>
        </p:spPr>
        <p:txBody>
          <a:bodyPr>
            <a:normAutofit fontScale="92500" lnSpcReduction="10000"/>
          </a:bodyPr>
          <a:lstStyle/>
          <a:p>
            <a:r>
              <a:rPr lang="cy-GB" i="1" dirty="0"/>
              <a:t>Mae rheolaeth yn gysyniad cymhleth</a:t>
            </a:r>
          </a:p>
          <a:p>
            <a:r>
              <a:rPr lang="cy-GB" i="1" dirty="0"/>
              <a:t>Mae cael rheolaeth yn golygu gorfod gwneud penderfyniadau</a:t>
            </a:r>
          </a:p>
          <a:p>
            <a:r>
              <a:rPr lang="cy-GB" i="1" dirty="0"/>
              <a:t>Gwaith cynllunio sy'n canolbwyntio ar unigolion yw symud rheolaeth tuag at y person.</a:t>
            </a:r>
          </a:p>
          <a:p>
            <a:r>
              <a:rPr lang="cy-GB" i="1" dirty="0"/>
              <a:t>Y nod yw cyflawni </a:t>
            </a:r>
            <a:r>
              <a:rPr lang="cy-GB" i="1" dirty="0" err="1">
                <a:solidFill>
                  <a:schemeClr val="accent1"/>
                </a:solidFill>
              </a:rPr>
              <a:t>cydgynhyrchu</a:t>
            </a:r>
            <a:r>
              <a:rPr lang="cy-GB" i="1" dirty="0"/>
              <a:t> gan rannu rheolaeth a phŵer. </a:t>
            </a:r>
          </a:p>
          <a:p>
            <a:r>
              <a:rPr lang="cy-GB" i="1" dirty="0"/>
              <a:t>Symud i ffwrdd o fodel lle mae'r gweithiwr proffesiynol yn dal y pŵer a'r adnoddau (Lewis a </a:t>
            </a:r>
            <a:r>
              <a:rPr lang="cy-GB" i="1" dirty="0" err="1"/>
              <a:t>Sanderson</a:t>
            </a:r>
            <a:r>
              <a:rPr lang="cy-GB" i="1" dirty="0"/>
              <a:t>, 2012).</a:t>
            </a:r>
          </a:p>
          <a:p>
            <a:endParaRPr lang="en-GB" dirty="0"/>
          </a:p>
        </p:txBody>
      </p:sp>
      <p:sp>
        <p:nvSpPr>
          <p:cNvPr id="4" name="Content Placeholder 3"/>
          <p:cNvSpPr>
            <a:spLocks noGrp="1"/>
          </p:cNvSpPr>
          <p:nvPr>
            <p:ph sz="quarter" idx="14"/>
          </p:nvPr>
        </p:nvSpPr>
        <p:spPr>
          <a:xfrm>
            <a:off x="4800600" y="1737360"/>
            <a:ext cx="3657600" cy="4206240"/>
          </a:xfrm>
        </p:spPr>
        <p:txBody>
          <a:bodyPr>
            <a:normAutofit lnSpcReduction="10000"/>
          </a:bodyPr>
          <a:lstStyle/>
          <a:p>
            <a:r>
              <a:rPr lang="en-GB" i="1" dirty="0"/>
              <a:t>Control is a complex concept</a:t>
            </a:r>
          </a:p>
          <a:p>
            <a:r>
              <a:rPr lang="en-GB" i="1" dirty="0"/>
              <a:t>Having control means having to make decisions</a:t>
            </a:r>
          </a:p>
          <a:p>
            <a:r>
              <a:rPr lang="en-GB" i="1" dirty="0"/>
              <a:t>Person centred planning works to shift control towards the person.</a:t>
            </a:r>
          </a:p>
          <a:p>
            <a:r>
              <a:rPr lang="en-GB" i="1" dirty="0"/>
              <a:t>The aim is to achieve </a:t>
            </a:r>
            <a:r>
              <a:rPr lang="en-GB" i="1" dirty="0">
                <a:solidFill>
                  <a:schemeClr val="accent1"/>
                </a:solidFill>
              </a:rPr>
              <a:t>co-production</a:t>
            </a:r>
            <a:r>
              <a:rPr lang="en-GB" i="1" dirty="0"/>
              <a:t> sharing control and power. </a:t>
            </a:r>
          </a:p>
          <a:p>
            <a:r>
              <a:rPr lang="en-GB" i="1" dirty="0"/>
              <a:t>Moving away from a model where the professional holds both the power and the resources (Lewis and Sanderson, 2012).</a:t>
            </a:r>
          </a:p>
          <a:p>
            <a:endParaRPr lang="en-GB" i="1" dirty="0"/>
          </a:p>
          <a:p>
            <a:endParaRPr lang="cy-GB" dirty="0"/>
          </a:p>
        </p:txBody>
      </p:sp>
      <p:pic>
        <p:nvPicPr>
          <p:cNvPr id="2050" name="Picture 2" descr="C:\Users\l.roberts\AppData\Local\Microsoft\Windows\Temporary Internet Files\Content.IE5\VT7L4AUG\control[1].gi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19200" y="286604"/>
            <a:ext cx="2419350" cy="131239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2492608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F0BEBFF6-4A35-430E-86AD-F6E4D4658C91}"/>
              </a:ext>
            </a:extLst>
          </p:cNvPr>
          <p:cNvSpPr>
            <a:spLocks noGrp="1"/>
          </p:cNvSpPr>
          <p:nvPr>
            <p:ph type="title"/>
          </p:nvPr>
        </p:nvSpPr>
        <p:spPr/>
        <p:txBody>
          <a:bodyPr/>
          <a:lstStyle/>
          <a:p>
            <a:r>
              <a:rPr lang="cy-GB" dirty="0"/>
              <a:t>Beth yw CCU?     </a:t>
            </a:r>
            <a:r>
              <a:rPr lang="en-GB" dirty="0">
                <a:hlinkClick r:id="rId2"/>
              </a:rPr>
              <a:t>What is PCP</a:t>
            </a:r>
            <a:r>
              <a:rPr lang="en-GB" dirty="0"/>
              <a:t>? </a:t>
            </a:r>
          </a:p>
        </p:txBody>
      </p:sp>
      <p:sp>
        <p:nvSpPr>
          <p:cNvPr id="6" name="Content Placeholder 5">
            <a:extLst>
              <a:ext uri="{FF2B5EF4-FFF2-40B4-BE49-F238E27FC236}">
                <a16:creationId xmlns:a16="http://schemas.microsoft.com/office/drawing/2014/main" id="{22E496C0-CEA0-4694-BF7E-FF97DDB68CCF}"/>
              </a:ext>
            </a:extLst>
          </p:cNvPr>
          <p:cNvSpPr>
            <a:spLocks noGrp="1"/>
          </p:cNvSpPr>
          <p:nvPr>
            <p:ph sz="quarter" idx="13"/>
          </p:nvPr>
        </p:nvSpPr>
        <p:spPr>
          <a:xfrm>
            <a:off x="715676" y="1828800"/>
            <a:ext cx="3657600" cy="3877056"/>
          </a:xfrm>
        </p:spPr>
        <p:txBody>
          <a:bodyPr>
            <a:normAutofit/>
          </a:bodyPr>
          <a:lstStyle/>
          <a:p>
            <a:r>
              <a:rPr lang="cy-GB" dirty="0"/>
              <a:t>Trafodwch yn eich grwpiau</a:t>
            </a:r>
          </a:p>
          <a:p>
            <a:r>
              <a:rPr lang="cy-GB" dirty="0"/>
              <a:t>Rhowch adborth ar fanteision a heriau defnyddio'r dull hwn
(Fideo= 5 munud, Trafodaeth 10 munud)</a:t>
            </a:r>
            <a:r>
              <a:rPr lang="en-GB" dirty="0"/>
              <a:t>
</a:t>
            </a:r>
          </a:p>
        </p:txBody>
      </p:sp>
      <p:sp>
        <p:nvSpPr>
          <p:cNvPr id="7" name="Content Placeholder 6">
            <a:extLst>
              <a:ext uri="{FF2B5EF4-FFF2-40B4-BE49-F238E27FC236}">
                <a16:creationId xmlns:a16="http://schemas.microsoft.com/office/drawing/2014/main" id="{72CD59AC-135B-42C2-8AEA-B85E6298A408}"/>
              </a:ext>
            </a:extLst>
          </p:cNvPr>
          <p:cNvSpPr>
            <a:spLocks noGrp="1"/>
          </p:cNvSpPr>
          <p:nvPr>
            <p:ph sz="quarter" idx="14"/>
          </p:nvPr>
        </p:nvSpPr>
        <p:spPr>
          <a:xfrm>
            <a:off x="4800600" y="1815974"/>
            <a:ext cx="3657600" cy="3877056"/>
          </a:xfrm>
        </p:spPr>
        <p:txBody>
          <a:bodyPr>
            <a:normAutofit/>
          </a:bodyPr>
          <a:lstStyle/>
          <a:p>
            <a:r>
              <a:rPr lang="en-GB" dirty="0"/>
              <a:t>Discuss in your groups</a:t>
            </a:r>
          </a:p>
          <a:p>
            <a:r>
              <a:rPr lang="en-GB" dirty="0"/>
              <a:t>Feedback on benefits and challenges of employing this approach</a:t>
            </a:r>
          </a:p>
          <a:p>
            <a:r>
              <a:rPr lang="en-GB" dirty="0"/>
              <a:t>(Video= 5 mins, Discussion 10mins)</a:t>
            </a:r>
          </a:p>
        </p:txBody>
      </p:sp>
    </p:spTree>
    <p:extLst>
      <p:ext uri="{BB962C8B-B14F-4D97-AF65-F5344CB8AC3E}">
        <p14:creationId xmlns:p14="http://schemas.microsoft.com/office/powerpoint/2010/main" val="402330274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238B6C-4D54-223D-16DB-12CD9B1F4FD6}"/>
              </a:ext>
            </a:extLst>
          </p:cNvPr>
          <p:cNvSpPr>
            <a:spLocks noGrp="1"/>
          </p:cNvSpPr>
          <p:nvPr>
            <p:ph type="title"/>
          </p:nvPr>
        </p:nvSpPr>
        <p:spPr/>
        <p:txBody>
          <a:bodyPr>
            <a:normAutofit/>
          </a:bodyPr>
          <a:lstStyle/>
          <a:p>
            <a:r>
              <a:rPr lang="cy-GB" dirty="0"/>
              <a:t>Cynllunio sy’n Canolbwyntio ar Unigolion </a:t>
            </a:r>
            <a:br>
              <a:rPr lang="en-GB" dirty="0"/>
            </a:br>
            <a:r>
              <a:rPr lang="en-GB" dirty="0"/>
              <a:t>Person Centred Planning</a:t>
            </a:r>
          </a:p>
        </p:txBody>
      </p:sp>
      <p:sp>
        <p:nvSpPr>
          <p:cNvPr id="3" name="Content Placeholder 2">
            <a:extLst>
              <a:ext uri="{FF2B5EF4-FFF2-40B4-BE49-F238E27FC236}">
                <a16:creationId xmlns:a16="http://schemas.microsoft.com/office/drawing/2014/main" id="{72548EDE-016E-F36F-8605-6511FF30C0DF}"/>
              </a:ext>
            </a:extLst>
          </p:cNvPr>
          <p:cNvSpPr>
            <a:spLocks noGrp="1"/>
          </p:cNvSpPr>
          <p:nvPr>
            <p:ph sz="quarter" idx="13"/>
          </p:nvPr>
        </p:nvSpPr>
        <p:spPr>
          <a:xfrm>
            <a:off x="701703" y="1737360"/>
            <a:ext cx="3657600" cy="3877056"/>
          </a:xfrm>
        </p:spPr>
        <p:txBody>
          <a:bodyPr>
            <a:noAutofit/>
          </a:bodyPr>
          <a:lstStyle/>
          <a:p>
            <a:r>
              <a:rPr lang="cy-GB" sz="1600" dirty="0"/>
              <a:t>Weithiau, gelwir CCU yn bersonoli.</a:t>
            </a:r>
          </a:p>
          <a:p>
            <a:r>
              <a:rPr lang="cy-GB" sz="1600" dirty="0"/>
              <a:t>Disgrifia SCIE (2013) hyn fel cydnabod pobl fel unigolion sydd â chryfderau a hoffterau a’u rhoi yng nghanol eu gofal a’u cymorth eu hunain.</a:t>
            </a:r>
          </a:p>
          <a:p>
            <a:r>
              <a:rPr lang="cy-GB" sz="1600" dirty="0"/>
              <a:t>Mae’r dull hwn yn cyferbynnu â dulliau dan arweiniad gwasanaeth a ddefnyddir yn draddodiadol. Yn y dull hwn, y ‘gweithwyr proffesiynol’ sy’n gwneud penderfyniadau dros y person fel yr ‘arbenigwyr’, gyda mewnbwn cyfyngedig gan y person sydd angen cymorth.</a:t>
            </a:r>
          </a:p>
          <a:p>
            <a:r>
              <a:rPr lang="cy-GB" sz="1600" dirty="0"/>
              <a:t>Adfyfyrio – sut mae’r dulliau uchod yn cysylltu â’r modelau anabledd a drafodwyd yn flaenorol?</a:t>
            </a:r>
          </a:p>
        </p:txBody>
      </p:sp>
      <p:sp>
        <p:nvSpPr>
          <p:cNvPr id="4" name="Content Placeholder 3">
            <a:extLst>
              <a:ext uri="{FF2B5EF4-FFF2-40B4-BE49-F238E27FC236}">
                <a16:creationId xmlns:a16="http://schemas.microsoft.com/office/drawing/2014/main" id="{08AFB60E-F7B6-1889-A21A-67D08CAFA4CA}"/>
              </a:ext>
            </a:extLst>
          </p:cNvPr>
          <p:cNvSpPr>
            <a:spLocks noGrp="1"/>
          </p:cNvSpPr>
          <p:nvPr>
            <p:ph sz="quarter" idx="14"/>
          </p:nvPr>
        </p:nvSpPr>
        <p:spPr>
          <a:xfrm>
            <a:off x="4800600" y="1737360"/>
            <a:ext cx="3657600" cy="3675887"/>
          </a:xfrm>
        </p:spPr>
        <p:txBody>
          <a:bodyPr>
            <a:normAutofit fontScale="77500" lnSpcReduction="20000"/>
          </a:bodyPr>
          <a:lstStyle/>
          <a:p>
            <a:r>
              <a:rPr lang="en-GB" dirty="0"/>
              <a:t>PCP is sometimes called personalisation.</a:t>
            </a:r>
          </a:p>
          <a:p>
            <a:pPr algn="l"/>
            <a:r>
              <a:rPr lang="en-GB" dirty="0"/>
              <a:t>SCIE(2013) describes this as r</a:t>
            </a:r>
            <a:r>
              <a:rPr lang="en-GB" b="0" i="0" dirty="0">
                <a:solidFill>
                  <a:srgbClr val="303030"/>
                </a:solidFill>
                <a:effectLst/>
              </a:rPr>
              <a:t>ecognising people as individuals who have strengths and preferences and putting them at the centre of their own care and support.</a:t>
            </a:r>
          </a:p>
          <a:p>
            <a:pPr algn="l"/>
            <a:r>
              <a:rPr lang="en-GB" dirty="0">
                <a:solidFill>
                  <a:srgbClr val="303030"/>
                </a:solidFill>
              </a:rPr>
              <a:t>This approach contrasts with service led approaches traditionally used. In this approach the ‘professionals’ make decisions for the person as the ‘experts’ with limited input from the person who requires support.</a:t>
            </a:r>
          </a:p>
          <a:p>
            <a:pPr algn="l"/>
            <a:r>
              <a:rPr lang="en-GB" b="0" i="0" dirty="0">
                <a:solidFill>
                  <a:srgbClr val="303030"/>
                </a:solidFill>
                <a:effectLst/>
              </a:rPr>
              <a:t>Reflection – how do the approaches above link to the models of disability discussed previously?</a:t>
            </a:r>
          </a:p>
          <a:p>
            <a:pPr marL="0" indent="0">
              <a:buNone/>
            </a:pPr>
            <a:br>
              <a:rPr lang="en-GB" b="0" i="0" dirty="0">
                <a:solidFill>
                  <a:srgbClr val="303030"/>
                </a:solidFill>
                <a:effectLst/>
                <a:latin typeface="inherit"/>
              </a:rPr>
            </a:br>
            <a:endParaRPr lang="en-GB" dirty="0"/>
          </a:p>
        </p:txBody>
      </p:sp>
    </p:spTree>
    <p:extLst>
      <p:ext uri="{BB962C8B-B14F-4D97-AF65-F5344CB8AC3E}">
        <p14:creationId xmlns:p14="http://schemas.microsoft.com/office/powerpoint/2010/main" val="242967543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344F40-15DA-5373-3920-0D1E1FAC8CB5}"/>
              </a:ext>
            </a:extLst>
          </p:cNvPr>
          <p:cNvSpPr>
            <a:spLocks noGrp="1"/>
          </p:cNvSpPr>
          <p:nvPr>
            <p:ph type="title"/>
          </p:nvPr>
        </p:nvSpPr>
        <p:spPr/>
        <p:txBody>
          <a:bodyPr/>
          <a:lstStyle/>
          <a:p>
            <a:r>
              <a:rPr lang="cy-GB" dirty="0"/>
              <a:t>Gwerthoedd allweddol CCU</a:t>
            </a:r>
            <a:br>
              <a:rPr lang="en-GB" dirty="0"/>
            </a:br>
            <a:r>
              <a:rPr lang="en-GB" dirty="0"/>
              <a:t>Key values of PCP</a:t>
            </a:r>
          </a:p>
        </p:txBody>
      </p:sp>
      <p:sp>
        <p:nvSpPr>
          <p:cNvPr id="3" name="Content Placeholder 2">
            <a:extLst>
              <a:ext uri="{FF2B5EF4-FFF2-40B4-BE49-F238E27FC236}">
                <a16:creationId xmlns:a16="http://schemas.microsoft.com/office/drawing/2014/main" id="{B0554202-6EC0-D899-C587-A8D0EBF0DFF9}"/>
              </a:ext>
            </a:extLst>
          </p:cNvPr>
          <p:cNvSpPr>
            <a:spLocks noGrp="1"/>
          </p:cNvSpPr>
          <p:nvPr>
            <p:ph sz="quarter" idx="13"/>
          </p:nvPr>
        </p:nvSpPr>
        <p:spPr>
          <a:xfrm>
            <a:off x="685801" y="1828800"/>
            <a:ext cx="3657600" cy="3877056"/>
          </a:xfrm>
        </p:spPr>
        <p:txBody>
          <a:bodyPr/>
          <a:lstStyle/>
          <a:p>
            <a:r>
              <a:rPr lang="cy-GB" dirty="0"/>
              <a:t>Parch (gwerthoedd, credoau, dymuniadau ...)</a:t>
            </a:r>
          </a:p>
          <a:p>
            <a:r>
              <a:rPr lang="cy-GB" dirty="0"/>
              <a:t>Preifatrwydd</a:t>
            </a:r>
          </a:p>
          <a:p>
            <a:r>
              <a:rPr lang="cy-GB" dirty="0"/>
              <a:t>Bod yn bresennol</a:t>
            </a:r>
          </a:p>
          <a:p>
            <a:r>
              <a:rPr lang="cy-GB" dirty="0"/>
              <a:t>Dewis</a:t>
            </a:r>
          </a:p>
          <a:p>
            <a:r>
              <a:rPr lang="cy-GB" dirty="0"/>
              <a:t>Gwybodaeth</a:t>
            </a:r>
          </a:p>
          <a:p>
            <a:r>
              <a:rPr lang="cy-GB" dirty="0"/>
              <a:t>Gweithio’n gyfannol</a:t>
            </a:r>
          </a:p>
          <a:p>
            <a:r>
              <a:rPr lang="cy-GB" dirty="0"/>
              <a:t>Gwneud penderfyniadau ar y cyd</a:t>
            </a:r>
          </a:p>
        </p:txBody>
      </p:sp>
      <p:sp>
        <p:nvSpPr>
          <p:cNvPr id="4" name="Content Placeholder 3">
            <a:extLst>
              <a:ext uri="{FF2B5EF4-FFF2-40B4-BE49-F238E27FC236}">
                <a16:creationId xmlns:a16="http://schemas.microsoft.com/office/drawing/2014/main" id="{77C48E24-4B2B-2398-70F9-B180361AB2E8}"/>
              </a:ext>
            </a:extLst>
          </p:cNvPr>
          <p:cNvSpPr>
            <a:spLocks noGrp="1"/>
          </p:cNvSpPr>
          <p:nvPr>
            <p:ph sz="quarter" idx="14"/>
          </p:nvPr>
        </p:nvSpPr>
        <p:spPr>
          <a:xfrm>
            <a:off x="4800600" y="1828800"/>
            <a:ext cx="3657600" cy="3584448"/>
          </a:xfrm>
        </p:spPr>
        <p:txBody>
          <a:bodyPr/>
          <a:lstStyle/>
          <a:p>
            <a:r>
              <a:rPr lang="en-GB" dirty="0"/>
              <a:t>Respect (values, beliefs, wishes …)</a:t>
            </a:r>
          </a:p>
          <a:p>
            <a:r>
              <a:rPr lang="en-GB" dirty="0"/>
              <a:t>Privacy</a:t>
            </a:r>
          </a:p>
          <a:p>
            <a:r>
              <a:rPr lang="en-GB" dirty="0"/>
              <a:t>Being present</a:t>
            </a:r>
          </a:p>
          <a:p>
            <a:r>
              <a:rPr lang="en-GB" dirty="0"/>
              <a:t>Choice</a:t>
            </a:r>
          </a:p>
          <a:p>
            <a:r>
              <a:rPr lang="en-GB" dirty="0"/>
              <a:t>Information</a:t>
            </a:r>
          </a:p>
          <a:p>
            <a:r>
              <a:rPr lang="en-GB" dirty="0"/>
              <a:t>Working holistically</a:t>
            </a:r>
          </a:p>
          <a:p>
            <a:r>
              <a:rPr lang="en-GB" dirty="0"/>
              <a:t>Shared decision making</a:t>
            </a:r>
          </a:p>
        </p:txBody>
      </p:sp>
    </p:spTree>
    <p:extLst>
      <p:ext uri="{BB962C8B-B14F-4D97-AF65-F5344CB8AC3E}">
        <p14:creationId xmlns:p14="http://schemas.microsoft.com/office/powerpoint/2010/main" val="262233641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cy-GB" dirty="0"/>
              <a:t>Rhestr Gyfeiriadau </a:t>
            </a:r>
            <a:br>
              <a:rPr lang="en-GB" dirty="0"/>
            </a:br>
            <a:r>
              <a:rPr lang="en-GB" dirty="0"/>
              <a:t>Reference list</a:t>
            </a:r>
            <a:endParaRPr lang="cy-GB" dirty="0"/>
          </a:p>
        </p:txBody>
      </p:sp>
      <p:sp>
        <p:nvSpPr>
          <p:cNvPr id="9" name="Content Placeholder 8"/>
          <p:cNvSpPr>
            <a:spLocks noGrp="1"/>
          </p:cNvSpPr>
          <p:nvPr>
            <p:ph idx="1"/>
          </p:nvPr>
        </p:nvSpPr>
        <p:spPr/>
        <p:txBody>
          <a:bodyPr>
            <a:noAutofit/>
          </a:bodyPr>
          <a:lstStyle/>
          <a:p>
            <a:r>
              <a:rPr lang="en-US" dirty="0">
                <a:solidFill>
                  <a:schemeClr val="tx1"/>
                </a:solidFill>
                <a:cs typeface="Arial" panose="020B0604020202020204" pitchFamily="34" charset="0"/>
              </a:rPr>
              <a:t>Dalrymple, J. &amp; Boylan, J. (2016) </a:t>
            </a:r>
            <a:r>
              <a:rPr lang="en-GB" b="0" i="1" dirty="0">
                <a:solidFill>
                  <a:srgbClr val="555555"/>
                </a:solidFill>
                <a:effectLst/>
                <a:highlight>
                  <a:srgbClr val="FFFFFF"/>
                </a:highlight>
              </a:rPr>
              <a:t>Effective Advocacy in Social Work. London: Sage</a:t>
            </a:r>
          </a:p>
          <a:p>
            <a:r>
              <a:rPr lang="en-GB" b="0" i="0" dirty="0">
                <a:solidFill>
                  <a:srgbClr val="3A3A3A"/>
                </a:solidFill>
                <a:effectLst/>
              </a:rPr>
              <a:t>Sanderson, H. and Lewis, J. (2012) </a:t>
            </a:r>
            <a:r>
              <a:rPr lang="en-GB" b="0" i="1" dirty="0">
                <a:solidFill>
                  <a:srgbClr val="3A3A3A"/>
                </a:solidFill>
                <a:effectLst/>
              </a:rPr>
              <a:t>A practical guide to delivering personalisation person-centred practice in health and social care</a:t>
            </a:r>
            <a:r>
              <a:rPr lang="en-GB" b="0" i="0" dirty="0">
                <a:solidFill>
                  <a:srgbClr val="3A3A3A"/>
                </a:solidFill>
                <a:effectLst/>
              </a:rPr>
              <a:t>. London: J. Kingsley Publishers. </a:t>
            </a:r>
          </a:p>
          <a:p>
            <a:r>
              <a:rPr lang="en-GB" dirty="0">
                <a:cs typeface="Arial" panose="020B0604020202020204" pitchFamily="34" charset="0"/>
              </a:rPr>
              <a:t>SCIE (2013) </a:t>
            </a:r>
            <a:r>
              <a:rPr lang="en-GB" b="0" i="1" dirty="0">
                <a:solidFill>
                  <a:schemeClr val="tx1"/>
                </a:solidFill>
                <a:effectLst/>
              </a:rPr>
              <a:t>Person-centred approaches</a:t>
            </a:r>
            <a:r>
              <a:rPr lang="en-GB" b="0" i="0" dirty="0">
                <a:solidFill>
                  <a:schemeClr val="tx1"/>
                </a:solidFill>
                <a:effectLst/>
              </a:rPr>
              <a:t>. </a:t>
            </a:r>
            <a:r>
              <a:rPr lang="cy-GB" b="0" i="0" dirty="0">
                <a:solidFill>
                  <a:schemeClr val="tx1"/>
                </a:solidFill>
                <a:effectLst/>
              </a:rPr>
              <a:t>Ar gael yn </a:t>
            </a:r>
            <a:r>
              <a:rPr lang="en-GB" b="0" i="0" dirty="0">
                <a:solidFill>
                  <a:schemeClr val="tx1"/>
                </a:solidFill>
                <a:effectLst/>
              </a:rPr>
              <a:t>/ Available at: </a:t>
            </a:r>
            <a:r>
              <a:rPr lang="en-GB" dirty="0">
                <a:solidFill>
                  <a:schemeClr val="tx1"/>
                </a:solidFill>
              </a:rPr>
              <a:t>SCIE: Induction Standards for Northern Ireland - Standard 1: Understand the principles of care: Person-centred approaches [</a:t>
            </a:r>
            <a:r>
              <a:rPr lang="cy-GB" dirty="0">
                <a:solidFill>
                  <a:schemeClr val="tx1"/>
                </a:solidFill>
              </a:rPr>
              <a:t>Cyrchwyd 7</a:t>
            </a:r>
            <a:r>
              <a:rPr lang="cy-GB" baseline="30000" dirty="0">
                <a:solidFill>
                  <a:schemeClr val="tx1"/>
                </a:solidFill>
              </a:rPr>
              <a:t>fed</a:t>
            </a:r>
            <a:r>
              <a:rPr lang="cy-GB" dirty="0">
                <a:solidFill>
                  <a:schemeClr val="tx1"/>
                </a:solidFill>
              </a:rPr>
              <a:t> Tachwedd 2023 </a:t>
            </a:r>
            <a:r>
              <a:rPr lang="en-GB" dirty="0">
                <a:solidFill>
                  <a:schemeClr val="tx1"/>
                </a:solidFill>
              </a:rPr>
              <a:t>/ Accessed 7</a:t>
            </a:r>
            <a:r>
              <a:rPr lang="en-GB" baseline="30000" dirty="0">
                <a:solidFill>
                  <a:schemeClr val="tx1"/>
                </a:solidFill>
              </a:rPr>
              <a:t>th</a:t>
            </a:r>
            <a:r>
              <a:rPr lang="en-GB" dirty="0">
                <a:solidFill>
                  <a:schemeClr val="tx1"/>
                </a:solidFill>
              </a:rPr>
              <a:t> November 2023]</a:t>
            </a:r>
            <a:endParaRPr lang="en-GB" b="0" i="0" dirty="0">
              <a:solidFill>
                <a:schemeClr val="tx1"/>
              </a:solidFill>
              <a:effectLst/>
            </a:endParaRPr>
          </a:p>
          <a:p>
            <a:r>
              <a:rPr lang="cy-GB" dirty="0">
                <a:cs typeface="Arial" panose="020B0604020202020204" pitchFamily="34" charset="0"/>
              </a:rPr>
              <a:t>Sefydliad Iechyd y Byd </a:t>
            </a:r>
            <a:r>
              <a:rPr lang="en-GB" dirty="0">
                <a:cs typeface="Arial" panose="020B0604020202020204" pitchFamily="34" charset="0"/>
              </a:rPr>
              <a:t>/ World Health Organisation (2010) </a:t>
            </a:r>
            <a:r>
              <a:rPr lang="en-GB" i="1" dirty="0"/>
              <a:t>User empowerment in mental health</a:t>
            </a:r>
            <a:r>
              <a:rPr lang="en-GB" dirty="0"/>
              <a:t>. Copenhagen: </a:t>
            </a:r>
            <a:r>
              <a:rPr lang="cy-GB" dirty="0"/>
              <a:t>Swyddfa Ranbarthol WHO ar gyfer Ewrop </a:t>
            </a:r>
            <a:r>
              <a:rPr lang="en-GB" dirty="0"/>
              <a:t>/ WHO Regional Office for Europe </a:t>
            </a:r>
            <a:endParaRPr lang="en-GB" dirty="0">
              <a:cs typeface="Arial" panose="020B0604020202020204" pitchFamily="34" charset="0"/>
            </a:endParaRPr>
          </a:p>
        </p:txBody>
      </p:sp>
    </p:spTree>
    <p:extLst>
      <p:ext uri="{BB962C8B-B14F-4D97-AF65-F5344CB8AC3E}">
        <p14:creationId xmlns:p14="http://schemas.microsoft.com/office/powerpoint/2010/main" val="1073883927"/>
      </p:ext>
    </p:extLst>
  </p:cSld>
  <p:clrMapOvr>
    <a:masterClrMapping/>
  </p:clrMapOvr>
</p:sld>
</file>

<file path=ppt/theme/theme1.xml><?xml version="1.0" encoding="utf-8"?>
<a:theme xmlns:a="http://schemas.openxmlformats.org/drawingml/2006/main" name="UWTSD Holding Pag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UWTSD Title Page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UWTSD Text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UWTSD Text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UWTSD Text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UWTSD Text 4">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7.xml><?xml version="1.0" encoding="utf-8"?>
<a:theme xmlns:a="http://schemas.openxmlformats.org/drawingml/2006/main" name="UWTSD Logo Variations place image in Background">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8.xml><?xml version="1.0" encoding="utf-8"?>
<a:theme xmlns:a="http://schemas.openxmlformats.org/drawingml/2006/main" name="Thema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0A0D83DA8850E24F977D76094D2074AC" ma:contentTypeVersion="12" ma:contentTypeDescription="Create a new document." ma:contentTypeScope="" ma:versionID="ecc340f5c58a6f1ce9451955456970a7">
  <xsd:schema xmlns:xsd="http://www.w3.org/2001/XMLSchema" xmlns:xs="http://www.w3.org/2001/XMLSchema" xmlns:p="http://schemas.microsoft.com/office/2006/metadata/properties" xmlns:ns3="5e4866c9-5473-4b36-a248-8ce6a7a4bde8" xmlns:ns4="1f9d1f62-2b66-4e13-be38-f795d411800a" targetNamespace="http://schemas.microsoft.com/office/2006/metadata/properties" ma:root="true" ma:fieldsID="ece09fc101d81398e5073abfb0c63ec6" ns3:_="" ns4:_="">
    <xsd:import namespace="5e4866c9-5473-4b36-a248-8ce6a7a4bde8"/>
    <xsd:import namespace="1f9d1f62-2b66-4e13-be38-f795d411800a"/>
    <xsd:element name="properties">
      <xsd:complexType>
        <xsd:sequence>
          <xsd:element name="documentManagement">
            <xsd:complexType>
              <xsd:all>
                <xsd:element ref="ns3:MediaServiceMetadata" minOccurs="0"/>
                <xsd:element ref="ns3:MediaServiceFastMetadata" minOccurs="0"/>
                <xsd:element ref="ns3:MediaServiceAutoKeyPoints" minOccurs="0"/>
                <xsd:element ref="ns3:MediaServiceKeyPoints" minOccurs="0"/>
                <xsd:element ref="ns4:SharedWithUsers" minOccurs="0"/>
                <xsd:element ref="ns4:SharedWithDetails" minOccurs="0"/>
                <xsd:element ref="ns4:SharingHintHash" minOccurs="0"/>
                <xsd:element ref="ns3:MediaServiceAutoTags" minOccurs="0"/>
                <xsd:element ref="ns3:MediaServiceOCR" minOccurs="0"/>
                <xsd:element ref="ns3:MediaServiceGenerationTime" minOccurs="0"/>
                <xsd:element ref="ns3:MediaServiceEventHashCode" minOccurs="0"/>
                <xsd:element ref="ns3:MediaServiceDateTake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e4866c9-5473-4b36-a248-8ce6a7a4bde8"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AutoTags" ma:index="15" nillable="true" ma:displayName="Tags" ma:internalName="MediaServiceAutoTags"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ServiceDateTaken" ma:index="19" nillable="true" ma:displayName="MediaServiceDateTaken" ma:hidden="true" ma:internalName="MediaServiceDateTake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1f9d1f62-2b66-4e13-be38-f795d411800a"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element name="SharingHintHash" ma:index="14"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C27A5AE3-A276-44CE-97AB-751F8B39FC61}">
  <ds:schemaRefs>
    <ds:schemaRef ds:uri="http://schemas.microsoft.com/sharepoint/v3/contenttype/forms"/>
  </ds:schemaRefs>
</ds:datastoreItem>
</file>

<file path=customXml/itemProps2.xml><?xml version="1.0" encoding="utf-8"?>
<ds:datastoreItem xmlns:ds="http://schemas.openxmlformats.org/officeDocument/2006/customXml" ds:itemID="{36BC976E-56C0-467C-9FAE-111F73ACC6C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5e4866c9-5473-4b36-a248-8ce6a7a4bde8"/>
    <ds:schemaRef ds:uri="1f9d1f62-2b66-4e13-be38-f795d411800a"/>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063D2694-6EDC-44CC-BC3B-B41ABA7C5F81}">
  <ds:schemaRefs>
    <ds:schemaRef ds:uri="http://schemas.microsoft.com/office/2006/metadata/properties"/>
    <ds:schemaRef ds:uri="http://schemas.microsoft.com/office/infopath/2007/PartnerControls"/>
  </ds:schemaRefs>
</ds:datastoreItem>
</file>

<file path=docProps/app.xml><?xml version="1.0" encoding="utf-8"?>
<Properties xmlns="http://schemas.openxmlformats.org/officeDocument/2006/extended-properties" xmlns:vt="http://schemas.openxmlformats.org/officeDocument/2006/docPropsVTypes">
  <Template>UWTSD_Powerpoint Template Accessible Widescreen_2023 Sept (2)</Template>
  <TotalTime>1828</TotalTime>
  <Words>1558</Words>
  <Application>Microsoft Office PowerPoint</Application>
  <PresentationFormat>On-screen Show (4:3)</PresentationFormat>
  <Paragraphs>166</Paragraphs>
  <Slides>17</Slides>
  <Notes>2</Notes>
  <HiddenSlides>0</HiddenSlides>
  <MMClips>0</MMClips>
  <ScaleCrop>false</ScaleCrop>
  <HeadingPairs>
    <vt:vector size="6" baseType="variant">
      <vt:variant>
        <vt:lpstr>Fonts Used</vt:lpstr>
      </vt:variant>
      <vt:variant>
        <vt:i4>11</vt:i4>
      </vt:variant>
      <vt:variant>
        <vt:lpstr>Theme</vt:lpstr>
      </vt:variant>
      <vt:variant>
        <vt:i4>7</vt:i4>
      </vt:variant>
      <vt:variant>
        <vt:lpstr>Slide Titles</vt:lpstr>
      </vt:variant>
      <vt:variant>
        <vt:i4>17</vt:i4>
      </vt:variant>
    </vt:vector>
  </HeadingPairs>
  <TitlesOfParts>
    <vt:vector size="35" baseType="lpstr">
      <vt:lpstr>inherit</vt:lpstr>
      <vt:lpstr>ＭＳ Ｐゴシック</vt:lpstr>
      <vt:lpstr>PublicSans</vt:lpstr>
      <vt:lpstr>Arial</vt:lpstr>
      <vt:lpstr>Calibri</vt:lpstr>
      <vt:lpstr>Calibri Light</vt:lpstr>
      <vt:lpstr>Lucida Sans Unicode</vt:lpstr>
      <vt:lpstr>Miriam</vt:lpstr>
      <vt:lpstr>News Gothic MT</vt:lpstr>
      <vt:lpstr>Source Sans Pro</vt:lpstr>
      <vt:lpstr>Wingdings 2</vt:lpstr>
      <vt:lpstr>UWTSD Holding Page</vt:lpstr>
      <vt:lpstr>UWTSD Title Page 1</vt:lpstr>
      <vt:lpstr>UWTSD Text 1</vt:lpstr>
      <vt:lpstr>UWTSD Text 2</vt:lpstr>
      <vt:lpstr>UWTSD Text 3</vt:lpstr>
      <vt:lpstr>UWTSD Text 4</vt:lpstr>
      <vt:lpstr>UWTSD Logo Variations place image in Background</vt:lpstr>
      <vt:lpstr>  ECES6019/C Gwneud gwahaniaeth Making a difference</vt:lpstr>
      <vt:lpstr>Trosolwg / Overview</vt:lpstr>
      <vt:lpstr>Tasg / Task Grymuso/Empowerment</vt:lpstr>
      <vt:lpstr>Adfyfyrio/Reflection</vt:lpstr>
      <vt:lpstr>Grymuso / Empowerment</vt:lpstr>
      <vt:lpstr>Natur pŵer Nature of power</vt:lpstr>
      <vt:lpstr>Grymuso Empowerment</vt:lpstr>
      <vt:lpstr>Grymuso Empowerment</vt:lpstr>
      <vt:lpstr>Grymuso Empowerment</vt:lpstr>
      <vt:lpstr>Grymuso Empowerment</vt:lpstr>
      <vt:lpstr>OECD (2024) </vt:lpstr>
      <vt:lpstr>Dewis                                   Choice</vt:lpstr>
      <vt:lpstr>Rheolaeth Control</vt:lpstr>
      <vt:lpstr>Beth yw CCU?     What is PCP? </vt:lpstr>
      <vt:lpstr>Cynllunio sy’n Canolbwyntio ar Unigolion  Person Centred Planning</vt:lpstr>
      <vt:lpstr>Gwerthoedd allweddol CCU Key values of PCP</vt:lpstr>
      <vt:lpstr>Rhestr Gyfeiriadau  Reference list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SJPE6011/C Dimensions of Collaboration/ Agweddau ar Gydweithio</dc:title>
  <dc:creator>Administrator</dc:creator>
  <cp:lastModifiedBy>Alison Murphy</cp:lastModifiedBy>
  <cp:revision>87</cp:revision>
  <dcterms:created xsi:type="dcterms:W3CDTF">2014-08-18T08:44:16Z</dcterms:created>
  <dcterms:modified xsi:type="dcterms:W3CDTF">2024-10-10T13:39:23Z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0x0101000A0D83DA8850E24F977D76094D2074AC</vt:lpwstr>
  </property>
</Properties>
</file>