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34"/>
  </p:notesMasterIdLst>
  <p:sldIdLst>
    <p:sldId id="719" r:id="rId6"/>
    <p:sldId id="832" r:id="rId7"/>
    <p:sldId id="841" r:id="rId8"/>
    <p:sldId id="843" r:id="rId9"/>
    <p:sldId id="842" r:id="rId10"/>
    <p:sldId id="849" r:id="rId11"/>
    <p:sldId id="862" r:id="rId12"/>
    <p:sldId id="863" r:id="rId13"/>
    <p:sldId id="844" r:id="rId14"/>
    <p:sldId id="845" r:id="rId15"/>
    <p:sldId id="846" r:id="rId16"/>
    <p:sldId id="847" r:id="rId17"/>
    <p:sldId id="848" r:id="rId18"/>
    <p:sldId id="759" r:id="rId19"/>
    <p:sldId id="760" r:id="rId20"/>
    <p:sldId id="855" r:id="rId21"/>
    <p:sldId id="761" r:id="rId22"/>
    <p:sldId id="762" r:id="rId23"/>
    <p:sldId id="764" r:id="rId24"/>
    <p:sldId id="763" r:id="rId25"/>
    <p:sldId id="856" r:id="rId26"/>
    <p:sldId id="858" r:id="rId27"/>
    <p:sldId id="857" r:id="rId28"/>
    <p:sldId id="859" r:id="rId29"/>
    <p:sldId id="860" r:id="rId30"/>
    <p:sldId id="861" r:id="rId31"/>
    <p:sldId id="854" r:id="rId32"/>
    <p:sldId id="720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1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59A89D-4BE5-487C-9F26-731A902E8412}" v="15" dt="2025-10-21T09:43:55.1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commentAuthors" Target="commentAuthor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E59A89D-4BE5-487C-9F26-731A902E8412}"/>
    <pc:docChg chg="undo custSel addSld delSld modSld sldOrd">
      <pc:chgData name="Jenifer Prince Devaraj" userId="c3fb109c-09d1-42a6-93f4-69472d709861" providerId="ADAL" clId="{FE59A89D-4BE5-487C-9F26-731A902E8412}" dt="2025-10-21T11:54:11.632" v="579" actId="20577"/>
      <pc:docMkLst>
        <pc:docMk/>
      </pc:docMkLst>
      <pc:sldChg chg="modSp mod">
        <pc:chgData name="Jenifer Prince Devaraj" userId="c3fb109c-09d1-42a6-93f4-69472d709861" providerId="ADAL" clId="{FE59A89D-4BE5-487C-9F26-731A902E8412}" dt="2025-10-19T19:55:55.554" v="2"/>
        <pc:sldMkLst>
          <pc:docMk/>
          <pc:sldMk cId="3119007398" sldId="719"/>
        </pc:sldMkLst>
        <pc:spChg chg="mod">
          <ac:chgData name="Jenifer Prince Devaraj" userId="c3fb109c-09d1-42a6-93f4-69472d709861" providerId="ADAL" clId="{FE59A89D-4BE5-487C-9F26-731A902E8412}" dt="2025-10-19T19:55:55.554" v="2"/>
          <ac:spMkLst>
            <pc:docMk/>
            <pc:sldMk cId="3119007398" sldId="719"/>
            <ac:spMk id="4" creationId="{BE605BA5-7179-54D8-AA19-BC9809E09348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3101533935" sldId="759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3101533935" sldId="759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4665022" sldId="760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4665022" sldId="760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2370268127" sldId="761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2370268127" sldId="761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3466855170" sldId="762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3466855170" sldId="762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2517386248" sldId="763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2517386248" sldId="763"/>
            <ac:spMk id="3" creationId="{A96050BB-709E-6C0A-01C5-CFEA0C28E0BD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405240263" sldId="764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405240263" sldId="764"/>
            <ac:spMk id="3" creationId="{A96050BB-709E-6C0A-01C5-CFEA0C28E0BD}"/>
          </ac:spMkLst>
        </pc:spChg>
      </pc:sldChg>
      <pc:sldChg chg="modSp mod">
        <pc:chgData name="Jenifer Prince Devaraj" userId="c3fb109c-09d1-42a6-93f4-69472d709861" providerId="ADAL" clId="{FE59A89D-4BE5-487C-9F26-731A902E8412}" dt="2025-10-21T09:47:44.414" v="534" actId="20577"/>
        <pc:sldMkLst>
          <pc:docMk/>
          <pc:sldMk cId="376082111" sldId="832"/>
        </pc:sldMkLst>
        <pc:spChg chg="mod">
          <ac:chgData name="Jenifer Prince Devaraj" userId="c3fb109c-09d1-42a6-93f4-69472d709861" providerId="ADAL" clId="{FE59A89D-4BE5-487C-9F26-731A902E8412}" dt="2025-10-21T09:47:44.414" v="534" actId="20577"/>
          <ac:spMkLst>
            <pc:docMk/>
            <pc:sldMk cId="376082111" sldId="832"/>
            <ac:spMk id="3" creationId="{D935E4D6-5E7E-307A-70F2-53DB2BF41A71}"/>
          </ac:spMkLst>
        </pc:spChg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376082111" sldId="832"/>
            <ac:spMk id="6" creationId="{D4AD9892-AC47-E3FD-1781-A604DAADAA74}"/>
          </ac:spMkLst>
        </pc:spChg>
      </pc:sldChg>
      <pc:sldChg chg="modSp mod modNotesTx">
        <pc:chgData name="Jenifer Prince Devaraj" userId="c3fb109c-09d1-42a6-93f4-69472d709861" providerId="ADAL" clId="{FE59A89D-4BE5-487C-9F26-731A902E8412}" dt="2025-10-21T09:49:13.321" v="542" actId="1076"/>
        <pc:sldMkLst>
          <pc:docMk/>
          <pc:sldMk cId="2557209903" sldId="841"/>
        </pc:sldMkLst>
        <pc:spChg chg="mod">
          <ac:chgData name="Jenifer Prince Devaraj" userId="c3fb109c-09d1-42a6-93f4-69472d709861" providerId="ADAL" clId="{FE59A89D-4BE5-487C-9F26-731A902E8412}" dt="2025-10-21T09:49:13.321" v="542" actId="1076"/>
          <ac:spMkLst>
            <pc:docMk/>
            <pc:sldMk cId="2557209903" sldId="841"/>
            <ac:spMk id="3" creationId="{D935E4D6-5E7E-307A-70F2-53DB2BF41A71}"/>
          </ac:spMkLst>
        </pc:spChg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2557209903" sldId="841"/>
            <ac:spMk id="6" creationId="{D4AD9892-AC47-E3FD-1781-A604DAADAA74}"/>
          </ac:spMkLst>
        </pc:spChg>
      </pc:sldChg>
      <pc:sldChg chg="modSp mod modNotesTx">
        <pc:chgData name="Jenifer Prince Devaraj" userId="c3fb109c-09d1-42a6-93f4-69472d709861" providerId="ADAL" clId="{FE59A89D-4BE5-487C-9F26-731A902E8412}" dt="2025-10-21T09:56:52.427" v="552" actId="20577"/>
        <pc:sldMkLst>
          <pc:docMk/>
          <pc:sldMk cId="1438002872" sldId="842"/>
        </pc:sldMkLst>
        <pc:spChg chg="mod">
          <ac:chgData name="Jenifer Prince Devaraj" userId="c3fb109c-09d1-42a6-93f4-69472d709861" providerId="ADAL" clId="{FE59A89D-4BE5-487C-9F26-731A902E8412}" dt="2025-10-21T09:56:52.427" v="552" actId="20577"/>
          <ac:spMkLst>
            <pc:docMk/>
            <pc:sldMk cId="1438002872" sldId="842"/>
            <ac:spMk id="3" creationId="{D935E4D6-5E7E-307A-70F2-53DB2BF41A71}"/>
          </ac:spMkLst>
        </pc:spChg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1438002872" sldId="842"/>
            <ac:spMk id="6" creationId="{D4AD9892-AC47-E3FD-1781-A604DAADAA74}"/>
          </ac:spMkLst>
        </pc:spChg>
      </pc:sldChg>
      <pc:sldChg chg="modSp mod">
        <pc:chgData name="Jenifer Prince Devaraj" userId="c3fb109c-09d1-42a6-93f4-69472d709861" providerId="ADAL" clId="{FE59A89D-4BE5-487C-9F26-731A902E8412}" dt="2025-10-21T09:49:49.688" v="550" actId="1076"/>
        <pc:sldMkLst>
          <pc:docMk/>
          <pc:sldMk cId="3562239216" sldId="843"/>
        </pc:sldMkLst>
        <pc:spChg chg="mod">
          <ac:chgData name="Jenifer Prince Devaraj" userId="c3fb109c-09d1-42a6-93f4-69472d709861" providerId="ADAL" clId="{FE59A89D-4BE5-487C-9F26-731A902E8412}" dt="2025-10-21T09:49:49.688" v="550" actId="1076"/>
          <ac:spMkLst>
            <pc:docMk/>
            <pc:sldMk cId="3562239216" sldId="843"/>
            <ac:spMk id="3" creationId="{D935E4D6-5E7E-307A-70F2-53DB2BF41A71}"/>
          </ac:spMkLst>
        </pc:spChg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3562239216" sldId="843"/>
            <ac:spMk id="6" creationId="{D4AD9892-AC47-E3FD-1781-A604DAADAA74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689763512" sldId="844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689763512" sldId="844"/>
            <ac:spMk id="6" creationId="{D4AD9892-AC47-E3FD-1781-A604DAADAA74}"/>
          </ac:spMkLst>
        </pc:spChg>
      </pc:sldChg>
      <pc:sldChg chg="modSp mod">
        <pc:chgData name="Jenifer Prince Devaraj" userId="c3fb109c-09d1-42a6-93f4-69472d709861" providerId="ADAL" clId="{FE59A89D-4BE5-487C-9F26-731A902E8412}" dt="2025-10-21T11:54:11.632" v="579" actId="20577"/>
        <pc:sldMkLst>
          <pc:docMk/>
          <pc:sldMk cId="4202344053" sldId="845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4202344053" sldId="845"/>
            <ac:spMk id="6" creationId="{D4AD9892-AC47-E3FD-1781-A604DAADAA74}"/>
          </ac:spMkLst>
        </pc:spChg>
        <pc:spChg chg="mod">
          <ac:chgData name="Jenifer Prince Devaraj" userId="c3fb109c-09d1-42a6-93f4-69472d709861" providerId="ADAL" clId="{FE59A89D-4BE5-487C-9F26-731A902E8412}" dt="2025-10-21T11:54:11.632" v="579" actId="20577"/>
          <ac:spMkLst>
            <pc:docMk/>
            <pc:sldMk cId="4202344053" sldId="845"/>
            <ac:spMk id="10" creationId="{C320A5AB-F7C6-4F53-B79C-A64E1A6C8ED3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470696603" sldId="846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470696603" sldId="846"/>
            <ac:spMk id="6" creationId="{D4AD9892-AC47-E3FD-1781-A604DAADAA74}"/>
          </ac:spMkLst>
        </pc:spChg>
      </pc:sldChg>
      <pc:sldChg chg="modSp">
        <pc:chgData name="Jenifer Prince Devaraj" userId="c3fb109c-09d1-42a6-93f4-69472d709861" providerId="ADAL" clId="{FE59A89D-4BE5-487C-9F26-731A902E8412}" dt="2025-10-19T19:56:24.462" v="3"/>
        <pc:sldMkLst>
          <pc:docMk/>
          <pc:sldMk cId="2745361798" sldId="847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2745361798" sldId="847"/>
            <ac:spMk id="6" creationId="{D4AD9892-AC47-E3FD-1781-A604DAADAA74}"/>
          </ac:spMkLst>
        </pc:spChg>
      </pc:sldChg>
      <pc:sldChg chg="addSp delSp modSp mod modNotesTx">
        <pc:chgData name="Jenifer Prince Devaraj" userId="c3fb109c-09d1-42a6-93f4-69472d709861" providerId="ADAL" clId="{FE59A89D-4BE5-487C-9F26-731A902E8412}" dt="2025-10-21T10:00:19.110" v="578" actId="1076"/>
        <pc:sldMkLst>
          <pc:docMk/>
          <pc:sldMk cId="3431851903" sldId="848"/>
        </pc:sldMkLst>
        <pc:spChg chg="mod">
          <ac:chgData name="Jenifer Prince Devaraj" userId="c3fb109c-09d1-42a6-93f4-69472d709861" providerId="ADAL" clId="{FE59A89D-4BE5-487C-9F26-731A902E8412}" dt="2025-10-21T10:00:19.110" v="578" actId="1076"/>
          <ac:spMkLst>
            <pc:docMk/>
            <pc:sldMk cId="3431851903" sldId="848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FE59A89D-4BE5-487C-9F26-731A902E8412}" dt="2025-10-21T10:00:13.537" v="576" actId="1076"/>
          <ac:spMkLst>
            <pc:docMk/>
            <pc:sldMk cId="3431851903" sldId="848"/>
            <ac:spMk id="3" creationId="{42955760-CB98-2C58-8A9D-B3AD2783C2A3}"/>
          </ac:spMkLst>
        </pc:spChg>
        <pc:spChg chg="add del">
          <ac:chgData name="Jenifer Prince Devaraj" userId="c3fb109c-09d1-42a6-93f4-69472d709861" providerId="ADAL" clId="{FE59A89D-4BE5-487C-9F26-731A902E8412}" dt="2025-10-21T09:43:51.668" v="500"/>
          <ac:spMkLst>
            <pc:docMk/>
            <pc:sldMk cId="3431851903" sldId="848"/>
            <ac:spMk id="5" creationId="{C91028E3-94B4-4AB4-A41F-389710BEB6FC}"/>
          </ac:spMkLst>
        </pc:spChg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3431851903" sldId="848"/>
            <ac:spMk id="6" creationId="{D4AD9892-AC47-E3FD-1781-A604DAADAA74}"/>
          </ac:spMkLst>
        </pc:spChg>
        <pc:picChg chg="del mod">
          <ac:chgData name="Jenifer Prince Devaraj" userId="c3fb109c-09d1-42a6-93f4-69472d709861" providerId="ADAL" clId="{FE59A89D-4BE5-487C-9F26-731A902E8412}" dt="2025-10-21T09:58:36.113" v="559" actId="478"/>
          <ac:picMkLst>
            <pc:docMk/>
            <pc:sldMk cId="3431851903" sldId="848"/>
            <ac:picMk id="4" creationId="{30283660-06B5-7FC6-4A5A-9F139FC3C022}"/>
          </ac:picMkLst>
        </pc:picChg>
        <pc:picChg chg="add mod">
          <ac:chgData name="Jenifer Prince Devaraj" userId="c3fb109c-09d1-42a6-93f4-69472d709861" providerId="ADAL" clId="{FE59A89D-4BE5-487C-9F26-731A902E8412}" dt="2025-10-21T10:00:15.148" v="577" actId="1076"/>
          <ac:picMkLst>
            <pc:docMk/>
            <pc:sldMk cId="3431851903" sldId="848"/>
            <ac:picMk id="8" creationId="{27FB3145-D6FF-4EE0-8904-2E0957753F57}"/>
          </ac:picMkLst>
        </pc:picChg>
      </pc:sldChg>
      <pc:sldChg chg="addSp delSp modSp mod">
        <pc:chgData name="Jenifer Prince Devaraj" userId="c3fb109c-09d1-42a6-93f4-69472d709861" providerId="ADAL" clId="{FE59A89D-4BE5-487C-9F26-731A902E8412}" dt="2025-10-21T09:41:52.992" v="478" actId="1076"/>
        <pc:sldMkLst>
          <pc:docMk/>
          <pc:sldMk cId="1484807040" sldId="849"/>
        </pc:sldMkLst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1484807040" sldId="849"/>
            <ac:spMk id="6" creationId="{D4AD9892-AC47-E3FD-1781-A604DAADAA74}"/>
          </ac:spMkLst>
        </pc:spChg>
        <pc:spChg chg="add mod">
          <ac:chgData name="Jenifer Prince Devaraj" userId="c3fb109c-09d1-42a6-93f4-69472d709861" providerId="ADAL" clId="{FE59A89D-4BE5-487C-9F26-731A902E8412}" dt="2025-10-21T09:41:52.992" v="478" actId="1076"/>
          <ac:spMkLst>
            <pc:docMk/>
            <pc:sldMk cId="1484807040" sldId="849"/>
            <ac:spMk id="14" creationId="{8F97C47C-9614-4B74-8ABA-CAADAE52639C}"/>
          </ac:spMkLst>
        </pc:spChg>
        <pc:picChg chg="add del mod">
          <ac:chgData name="Jenifer Prince Devaraj" userId="c3fb109c-09d1-42a6-93f4-69472d709861" providerId="ADAL" clId="{FE59A89D-4BE5-487C-9F26-731A902E8412}" dt="2025-10-21T09:28:11.334" v="285" actId="22"/>
          <ac:picMkLst>
            <pc:docMk/>
            <pc:sldMk cId="1484807040" sldId="849"/>
            <ac:picMk id="3" creationId="{3DECCAAE-9A32-41E6-89DC-6055A931F7E1}"/>
          </ac:picMkLst>
        </pc:picChg>
        <pc:picChg chg="add del mod">
          <ac:chgData name="Jenifer Prince Devaraj" userId="c3fb109c-09d1-42a6-93f4-69472d709861" providerId="ADAL" clId="{FE59A89D-4BE5-487C-9F26-731A902E8412}" dt="2025-10-21T09:34:11.334" v="293" actId="478"/>
          <ac:picMkLst>
            <pc:docMk/>
            <pc:sldMk cId="1484807040" sldId="849"/>
            <ac:picMk id="4" creationId="{701AE58D-256F-4813-BAC8-2F14DD40CA19}"/>
          </ac:picMkLst>
        </pc:picChg>
        <pc:picChg chg="add del mod">
          <ac:chgData name="Jenifer Prince Devaraj" userId="c3fb109c-09d1-42a6-93f4-69472d709861" providerId="ADAL" clId="{FE59A89D-4BE5-487C-9F26-731A902E8412}" dt="2025-10-21T09:34:11.334" v="293" actId="478"/>
          <ac:picMkLst>
            <pc:docMk/>
            <pc:sldMk cId="1484807040" sldId="849"/>
            <ac:picMk id="7" creationId="{CE1B389D-1A45-43BF-A151-0D68497DBB7E}"/>
          </ac:picMkLst>
        </pc:picChg>
        <pc:picChg chg="add mod">
          <ac:chgData name="Jenifer Prince Devaraj" userId="c3fb109c-09d1-42a6-93f4-69472d709861" providerId="ADAL" clId="{FE59A89D-4BE5-487C-9F26-731A902E8412}" dt="2025-10-21T09:34:42.562" v="300" actId="1076"/>
          <ac:picMkLst>
            <pc:docMk/>
            <pc:sldMk cId="1484807040" sldId="849"/>
            <ac:picMk id="11" creationId="{46290844-9F8F-444D-9AF8-6CFED4E149DE}"/>
          </ac:picMkLst>
        </pc:picChg>
      </pc:sldChg>
      <pc:sldChg chg="modSp mod">
        <pc:chgData name="Jenifer Prince Devaraj" userId="c3fb109c-09d1-42a6-93f4-69472d709861" providerId="ADAL" clId="{FE59A89D-4BE5-487C-9F26-731A902E8412}" dt="2025-10-20T20:32:58.751" v="280" actId="20577"/>
        <pc:sldMkLst>
          <pc:docMk/>
          <pc:sldMk cId="1745817884" sldId="854"/>
        </pc:sldMkLst>
        <pc:spChg chg="mod">
          <ac:chgData name="Jenifer Prince Devaraj" userId="c3fb109c-09d1-42a6-93f4-69472d709861" providerId="ADAL" clId="{FE59A89D-4BE5-487C-9F26-731A902E8412}" dt="2025-10-20T20:32:58.751" v="280" actId="20577"/>
          <ac:spMkLst>
            <pc:docMk/>
            <pc:sldMk cId="1745817884" sldId="854"/>
            <ac:spMk id="3" creationId="{42955760-CB98-2C58-8A9D-B3AD2783C2A3}"/>
          </ac:spMkLst>
        </pc:spChg>
        <pc:spChg chg="mod">
          <ac:chgData name="Jenifer Prince Devaraj" userId="c3fb109c-09d1-42a6-93f4-69472d709861" providerId="ADAL" clId="{FE59A89D-4BE5-487C-9F26-731A902E8412}" dt="2025-10-19T19:56:24.462" v="3"/>
          <ac:spMkLst>
            <pc:docMk/>
            <pc:sldMk cId="1745817884" sldId="854"/>
            <ac:spMk id="6" creationId="{D4AD9892-AC47-E3FD-1781-A604DAADAA74}"/>
          </ac:spMkLst>
        </pc:spChg>
      </pc:sldChg>
      <pc:sldChg chg="modSp add mod">
        <pc:chgData name="Jenifer Prince Devaraj" userId="c3fb109c-09d1-42a6-93f4-69472d709861" providerId="ADAL" clId="{FE59A89D-4BE5-487C-9F26-731A902E8412}" dt="2025-10-20T12:46:18.309" v="176" actId="113"/>
        <pc:sldMkLst>
          <pc:docMk/>
          <pc:sldMk cId="3420766052" sldId="855"/>
        </pc:sldMkLst>
        <pc:spChg chg="mod">
          <ac:chgData name="Jenifer Prince Devaraj" userId="c3fb109c-09d1-42a6-93f4-69472d709861" providerId="ADAL" clId="{FE59A89D-4BE5-487C-9F26-731A902E8412}" dt="2025-10-20T12:46:18.309" v="176" actId="113"/>
          <ac:spMkLst>
            <pc:docMk/>
            <pc:sldMk cId="3420766052" sldId="855"/>
            <ac:spMk id="9" creationId="{ACF08403-CE56-6257-F0CE-7ACD5AA245C4}"/>
          </ac:spMkLst>
        </pc:spChg>
      </pc:sldChg>
      <pc:sldChg chg="add del">
        <pc:chgData name="Jenifer Prince Devaraj" userId="c3fb109c-09d1-42a6-93f4-69472d709861" providerId="ADAL" clId="{FE59A89D-4BE5-487C-9F26-731A902E8412}" dt="2025-10-20T19:26:13.262" v="178" actId="2890"/>
        <pc:sldMkLst>
          <pc:docMk/>
          <pc:sldMk cId="212559342" sldId="856"/>
        </pc:sldMkLst>
      </pc:sldChg>
      <pc:sldChg chg="addSp modSp add mod ord modNotesTx">
        <pc:chgData name="Jenifer Prince Devaraj" userId="c3fb109c-09d1-42a6-93f4-69472d709861" providerId="ADAL" clId="{FE59A89D-4BE5-487C-9F26-731A902E8412}" dt="2025-10-20T20:02:22.375" v="223" actId="20577"/>
        <pc:sldMkLst>
          <pc:docMk/>
          <pc:sldMk cId="1425833214" sldId="856"/>
        </pc:sldMkLst>
        <pc:spChg chg="mod">
          <ac:chgData name="Jenifer Prince Devaraj" userId="c3fb109c-09d1-42a6-93f4-69472d709861" providerId="ADAL" clId="{FE59A89D-4BE5-487C-9F26-731A902E8412}" dt="2025-10-20T20:02:22.375" v="223" actId="20577"/>
          <ac:spMkLst>
            <pc:docMk/>
            <pc:sldMk cId="1425833214" sldId="856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FE59A89D-4BE5-487C-9F26-731A902E8412}" dt="2025-10-20T19:33:32.310" v="219"/>
          <ac:spMkLst>
            <pc:docMk/>
            <pc:sldMk cId="1425833214" sldId="856"/>
            <ac:spMk id="6" creationId="{93009F72-6A2E-49CB-B03C-05B5590D4E15}"/>
          </ac:spMkLst>
        </pc:spChg>
      </pc:sldChg>
      <pc:sldChg chg="addSp delSp modSp add mod">
        <pc:chgData name="Jenifer Prince Devaraj" userId="c3fb109c-09d1-42a6-93f4-69472d709861" providerId="ADAL" clId="{FE59A89D-4BE5-487C-9F26-731A902E8412}" dt="2025-10-20T20:08:37.752" v="236" actId="255"/>
        <pc:sldMkLst>
          <pc:docMk/>
          <pc:sldMk cId="753145887" sldId="857"/>
        </pc:sldMkLst>
        <pc:spChg chg="del">
          <ac:chgData name="Jenifer Prince Devaraj" userId="c3fb109c-09d1-42a6-93f4-69472d709861" providerId="ADAL" clId="{FE59A89D-4BE5-487C-9F26-731A902E8412}" dt="2025-10-20T20:07:46.638" v="225" actId="478"/>
          <ac:spMkLst>
            <pc:docMk/>
            <pc:sldMk cId="753145887" sldId="857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FE59A89D-4BE5-487C-9F26-731A902E8412}" dt="2025-10-20T20:08:37.752" v="236" actId="255"/>
          <ac:spMkLst>
            <pc:docMk/>
            <pc:sldMk cId="753145887" sldId="857"/>
            <ac:spMk id="9" creationId="{101F7199-240F-451A-8D84-3D9382926047}"/>
          </ac:spMkLst>
        </pc:spChg>
        <pc:picChg chg="add mod">
          <ac:chgData name="Jenifer Prince Devaraj" userId="c3fb109c-09d1-42a6-93f4-69472d709861" providerId="ADAL" clId="{FE59A89D-4BE5-487C-9F26-731A902E8412}" dt="2025-10-20T20:08:13.523" v="231" actId="1076"/>
          <ac:picMkLst>
            <pc:docMk/>
            <pc:sldMk cId="753145887" sldId="857"/>
            <ac:picMk id="7" creationId="{A43FF29B-763A-4283-8094-6F1E69EDFBD2}"/>
          </ac:picMkLst>
        </pc:picChg>
      </pc:sldChg>
      <pc:sldChg chg="addSp modSp add mod">
        <pc:chgData name="Jenifer Prince Devaraj" userId="c3fb109c-09d1-42a6-93f4-69472d709861" providerId="ADAL" clId="{FE59A89D-4BE5-487C-9F26-731A902E8412}" dt="2025-10-20T20:09:10.599" v="242" actId="1076"/>
        <pc:sldMkLst>
          <pc:docMk/>
          <pc:sldMk cId="2717520428" sldId="858"/>
        </pc:sldMkLst>
        <pc:spChg chg="mod">
          <ac:chgData name="Jenifer Prince Devaraj" userId="c3fb109c-09d1-42a6-93f4-69472d709861" providerId="ADAL" clId="{FE59A89D-4BE5-487C-9F26-731A902E8412}" dt="2025-10-20T20:08:50.643" v="238" actId="1076"/>
          <ac:spMkLst>
            <pc:docMk/>
            <pc:sldMk cId="2717520428" sldId="858"/>
            <ac:spMk id="4" creationId="{D5A8CBA3-8AC7-410A-5598-3954622EB88B}"/>
          </ac:spMkLst>
        </pc:spChg>
        <pc:picChg chg="add mod">
          <ac:chgData name="Jenifer Prince Devaraj" userId="c3fb109c-09d1-42a6-93f4-69472d709861" providerId="ADAL" clId="{FE59A89D-4BE5-487C-9F26-731A902E8412}" dt="2025-10-20T20:09:10.599" v="242" actId="1076"/>
          <ac:picMkLst>
            <pc:docMk/>
            <pc:sldMk cId="2717520428" sldId="858"/>
            <ac:picMk id="7" creationId="{415989A3-4EB0-4538-8E28-892ED28D6B84}"/>
          </ac:picMkLst>
        </pc:picChg>
      </pc:sldChg>
      <pc:sldChg chg="modSp add mod ord">
        <pc:chgData name="Jenifer Prince Devaraj" userId="c3fb109c-09d1-42a6-93f4-69472d709861" providerId="ADAL" clId="{FE59A89D-4BE5-487C-9F26-731A902E8412}" dt="2025-10-20T20:12:02.076" v="250" actId="1076"/>
        <pc:sldMkLst>
          <pc:docMk/>
          <pc:sldMk cId="3283081976" sldId="859"/>
        </pc:sldMkLst>
        <pc:spChg chg="mod">
          <ac:chgData name="Jenifer Prince Devaraj" userId="c3fb109c-09d1-42a6-93f4-69472d709861" providerId="ADAL" clId="{FE59A89D-4BE5-487C-9F26-731A902E8412}" dt="2025-10-20T20:12:02.076" v="250" actId="1076"/>
          <ac:spMkLst>
            <pc:docMk/>
            <pc:sldMk cId="3283081976" sldId="859"/>
            <ac:spMk id="4" creationId="{D5A8CBA3-8AC7-410A-5598-3954622EB88B}"/>
          </ac:spMkLst>
        </pc:spChg>
      </pc:sldChg>
      <pc:sldChg chg="addSp delSp modSp add mod modNotesTx">
        <pc:chgData name="Jenifer Prince Devaraj" userId="c3fb109c-09d1-42a6-93f4-69472d709861" providerId="ADAL" clId="{FE59A89D-4BE5-487C-9F26-731A902E8412}" dt="2025-10-20T20:31:47.846" v="274" actId="1076"/>
        <pc:sldMkLst>
          <pc:docMk/>
          <pc:sldMk cId="840776645" sldId="860"/>
        </pc:sldMkLst>
        <pc:spChg chg="mod">
          <ac:chgData name="Jenifer Prince Devaraj" userId="c3fb109c-09d1-42a6-93f4-69472d709861" providerId="ADAL" clId="{FE59A89D-4BE5-487C-9F26-731A902E8412}" dt="2025-10-20T20:24:43.401" v="252" actId="1076"/>
          <ac:spMkLst>
            <pc:docMk/>
            <pc:sldMk cId="840776645" sldId="860"/>
            <ac:spMk id="4" creationId="{D5A8CBA3-8AC7-410A-5598-3954622EB88B}"/>
          </ac:spMkLst>
        </pc:spChg>
        <pc:picChg chg="add del mod">
          <ac:chgData name="Jenifer Prince Devaraj" userId="c3fb109c-09d1-42a6-93f4-69472d709861" providerId="ADAL" clId="{FE59A89D-4BE5-487C-9F26-731A902E8412}" dt="2025-10-20T20:31:24.466" v="269" actId="478"/>
          <ac:picMkLst>
            <pc:docMk/>
            <pc:sldMk cId="840776645" sldId="860"/>
            <ac:picMk id="7" creationId="{D82805C8-4CDD-4378-9ACA-DEBAC97836A3}"/>
          </ac:picMkLst>
        </pc:picChg>
        <pc:picChg chg="add mod">
          <ac:chgData name="Jenifer Prince Devaraj" userId="c3fb109c-09d1-42a6-93f4-69472d709861" providerId="ADAL" clId="{FE59A89D-4BE5-487C-9F26-731A902E8412}" dt="2025-10-20T20:31:47.846" v="274" actId="1076"/>
          <ac:picMkLst>
            <pc:docMk/>
            <pc:sldMk cId="840776645" sldId="860"/>
            <ac:picMk id="9" creationId="{438BA69D-3F30-45AE-94FA-6F1D95C6D967}"/>
          </ac:picMkLst>
        </pc:picChg>
      </pc:sldChg>
      <pc:sldChg chg="addSp delSp modSp add mod">
        <pc:chgData name="Jenifer Prince Devaraj" userId="c3fb109c-09d1-42a6-93f4-69472d709861" providerId="ADAL" clId="{FE59A89D-4BE5-487C-9F26-731A902E8412}" dt="2025-10-20T20:31:11.537" v="268" actId="1076"/>
        <pc:sldMkLst>
          <pc:docMk/>
          <pc:sldMk cId="2264338832" sldId="861"/>
        </pc:sldMkLst>
        <pc:spChg chg="mod">
          <ac:chgData name="Jenifer Prince Devaraj" userId="c3fb109c-09d1-42a6-93f4-69472d709861" providerId="ADAL" clId="{FE59A89D-4BE5-487C-9F26-731A902E8412}" dt="2025-10-20T20:30:51.671" v="263" actId="20577"/>
          <ac:spMkLst>
            <pc:docMk/>
            <pc:sldMk cId="2264338832" sldId="861"/>
            <ac:spMk id="4" creationId="{D5A8CBA3-8AC7-410A-5598-3954622EB88B}"/>
          </ac:spMkLst>
        </pc:spChg>
        <pc:picChg chg="del">
          <ac:chgData name="Jenifer Prince Devaraj" userId="c3fb109c-09d1-42a6-93f4-69472d709861" providerId="ADAL" clId="{FE59A89D-4BE5-487C-9F26-731A902E8412}" dt="2025-10-20T20:30:47.281" v="261" actId="478"/>
          <ac:picMkLst>
            <pc:docMk/>
            <pc:sldMk cId="2264338832" sldId="861"/>
            <ac:picMk id="7" creationId="{D82805C8-4CDD-4378-9ACA-DEBAC97836A3}"/>
          </ac:picMkLst>
        </pc:picChg>
        <pc:picChg chg="add mod">
          <ac:chgData name="Jenifer Prince Devaraj" userId="c3fb109c-09d1-42a6-93f4-69472d709861" providerId="ADAL" clId="{FE59A89D-4BE5-487C-9F26-731A902E8412}" dt="2025-10-20T20:31:11.537" v="268" actId="1076"/>
          <ac:picMkLst>
            <pc:docMk/>
            <pc:sldMk cId="2264338832" sldId="861"/>
            <ac:picMk id="8" creationId="{E73EDADC-5B79-4039-B738-339E90CD425B}"/>
          </ac:picMkLst>
        </pc:picChg>
      </pc:sldChg>
      <pc:sldChg chg="addSp delSp modSp add mod">
        <pc:chgData name="Jenifer Prince Devaraj" userId="c3fb109c-09d1-42a6-93f4-69472d709861" providerId="ADAL" clId="{FE59A89D-4BE5-487C-9F26-731A902E8412}" dt="2025-10-21T09:39:24.425" v="463" actId="1076"/>
        <pc:sldMkLst>
          <pc:docMk/>
          <pc:sldMk cId="273415415" sldId="862"/>
        </pc:sldMkLst>
        <pc:graphicFrameChg chg="add mod modGraphic">
          <ac:chgData name="Jenifer Prince Devaraj" userId="c3fb109c-09d1-42a6-93f4-69472d709861" providerId="ADAL" clId="{FE59A89D-4BE5-487C-9F26-731A902E8412}" dt="2025-10-21T09:39:24.425" v="463" actId="1076"/>
          <ac:graphicFrameMkLst>
            <pc:docMk/>
            <pc:sldMk cId="273415415" sldId="862"/>
            <ac:graphicFrameMk id="2" creationId="{485A29AD-D25F-43ED-9889-FF473029BA27}"/>
          </ac:graphicFrameMkLst>
        </pc:graphicFrameChg>
        <pc:picChg chg="del">
          <ac:chgData name="Jenifer Prince Devaraj" userId="c3fb109c-09d1-42a6-93f4-69472d709861" providerId="ADAL" clId="{FE59A89D-4BE5-487C-9F26-731A902E8412}" dt="2025-10-21T09:37:29.595" v="302" actId="478"/>
          <ac:picMkLst>
            <pc:docMk/>
            <pc:sldMk cId="273415415" sldId="862"/>
            <ac:picMk id="11" creationId="{46290844-9F8F-444D-9AF8-6CFED4E149DE}"/>
          </ac:picMkLst>
        </pc:picChg>
      </pc:sldChg>
      <pc:sldChg chg="modSp add mod">
        <pc:chgData name="Jenifer Prince Devaraj" userId="c3fb109c-09d1-42a6-93f4-69472d709861" providerId="ADAL" clId="{FE59A89D-4BE5-487C-9F26-731A902E8412}" dt="2025-10-21T09:39:36.339" v="465" actId="1076"/>
        <pc:sldMkLst>
          <pc:docMk/>
          <pc:sldMk cId="1354582052" sldId="863"/>
        </pc:sldMkLst>
        <pc:graphicFrameChg chg="mod modGraphic">
          <ac:chgData name="Jenifer Prince Devaraj" userId="c3fb109c-09d1-42a6-93f4-69472d709861" providerId="ADAL" clId="{FE59A89D-4BE5-487C-9F26-731A902E8412}" dt="2025-10-21T09:39:36.339" v="465" actId="1076"/>
          <ac:graphicFrameMkLst>
            <pc:docMk/>
            <pc:sldMk cId="1354582052" sldId="863"/>
            <ac:graphicFrameMk id="2" creationId="{485A29AD-D25F-43ED-9889-FF473029BA27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PIC (Peripheral Interface Controller) microcontrollers are a family of microcontrollers developed by </a:t>
            </a:r>
            <a:r>
              <a:rPr lang="en-GB" sz="1200" b="1" dirty="0"/>
              <a:t>Microchip Technology</a:t>
            </a:r>
            <a:r>
              <a:rPr lang="en-GB" sz="12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PIC microcontrollers are widely used in embedded systems due to their </a:t>
            </a:r>
            <a:r>
              <a:rPr lang="en-GB" sz="1200" b="1" dirty="0"/>
              <a:t>simplicity, reliability, </a:t>
            </a:r>
            <a:r>
              <a:rPr lang="en-GB" sz="1200" dirty="0"/>
              <a:t>and</a:t>
            </a:r>
            <a:r>
              <a:rPr lang="en-GB" sz="1200" b="1" dirty="0"/>
              <a:t> low cost</a:t>
            </a:r>
            <a:r>
              <a:rPr lang="en-GB" sz="12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They are 8-bit, 16-bit, and 32-bit microcontrollers that come with a wide range of features, including multiple I/O ports, timers, serial communication, analogue-to-digital converters (ADC).</a:t>
            </a:r>
            <a:endParaRPr lang="en-GB" sz="1200" b="1" dirty="0"/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152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RISC</a:t>
            </a:r>
            <a:r>
              <a:rPr lang="en-GB" sz="2400" dirty="0"/>
              <a:t> architecture (Reduced Instruction Set Computing): This ensures efficient execution of instructions.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Harvard</a:t>
            </a:r>
            <a:r>
              <a:rPr lang="en-GB" sz="2400" dirty="0"/>
              <a:t> Architecture: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Flash memory: It allows for multiple programming cycles(2 stages of Pipelining) , making development and prototyping easier.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Applications: Used both from simple electronic projects such as LED Blinking  to complex industrial and automotive systems.</a:t>
            </a:r>
          </a:p>
          <a:p>
            <a:r>
              <a:rPr lang="en-GB" sz="1200" dirty="0">
                <a:latin typeface="Book Antiqua" panose="02040602050305030304" pitchFamily="18" charset="0"/>
              </a:rPr>
              <a:t>Pipelining(5 stages): Fetch, Decode, Execute, MEM(RD/WR), WB(Write Back) to the register.</a:t>
            </a:r>
          </a:p>
          <a:p>
            <a:r>
              <a:rPr lang="en-GB" sz="1200" dirty="0">
                <a:latin typeface="Book Antiqua" panose="02040602050305030304" pitchFamily="18" charset="0"/>
              </a:rPr>
              <a:t>2 stages in PIC : Fetch and Execute.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5229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Low-Range: Basic functionality for simple tasks, lower memory, fewer peripherals (e.g., PIC10F, PIC12F).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Mid-Range: Intermediate functionality, moderate memory, essential peripherals like ADC, PWM, etc. (e.g., PIC16F series).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High-Range: Advanced functionality, larger memory, rich peripheral set, and faster processing (e.g., PIC18F, PIC24F, PIC32).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246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ADC output is a </a:t>
            </a:r>
            <a:r>
              <a:rPr lang="en-GB" b="1" dirty="0"/>
              <a:t>10-bit digital number</a:t>
            </a:r>
            <a:r>
              <a:rPr lang="en-GB" dirty="0"/>
              <a:t>, which means: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dirty="0" err="1"/>
              <a:t>analog</a:t>
            </a:r>
            <a:r>
              <a:rPr lang="en-GB" dirty="0"/>
              <a:t> input (0V to reference voltage, e.g. 5V) is divided into </a:t>
            </a:r>
            <a:r>
              <a:rPr lang="en-GB" b="1" dirty="0"/>
              <a:t>1024 discrete steps</a:t>
            </a:r>
            <a:r>
              <a:rPr lang="en-GB" dirty="0"/>
              <a:t> (2¹⁰ = 1024).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Each step represents about </a:t>
            </a:r>
            <a:r>
              <a:rPr lang="en-GB" b="1" dirty="0"/>
              <a:t>4.88 mV</a:t>
            </a:r>
            <a:r>
              <a:rPr lang="en-GB" dirty="0"/>
              <a:t> (for a 5V reference).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9729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4908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6177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4116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9213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8889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1417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157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High-Z (High Impedance)</a:t>
            </a:r>
            <a:r>
              <a:rPr lang="en-GB" dirty="0"/>
              <a:t> means the buffer neither drives the line HIGH nor LOW, allowing other devices to use the data bus safely.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5338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if (input(PIN_C0) == 1)    // If input on RC0 is HIGH (button pressed) or  if (input(PIN_C0))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8769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if (input(PIN_C0) == 1)    // If input on RC0 is HIGH (button pressed) or  if (input(PIN_C0))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7673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if (input(PIN_C0) == 1)    // If input on RC0 is HIGH (button pressed) or  if (input(PIN_C0))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4814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if (input(PIN_C0) == 1)    // If input on RC0 is HIGH (button pressed) or  if (input(PIN_C0))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5076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Without the delay, your microcontroller might interpret that one press as </a:t>
            </a:r>
            <a:r>
              <a:rPr lang="en-GB" b="1" dirty="0"/>
              <a:t>multiple presses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3905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Without the delay, your microcontroller might interpret that one press as </a:t>
            </a:r>
            <a:r>
              <a:rPr lang="en-GB" b="1" dirty="0"/>
              <a:t>multiple presses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3326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811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PIC Microcontroller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75" y="104790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PIC Microcontroller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265933" y="2156524"/>
            <a:ext cx="9861326" cy="4062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Developed by Microchip Technology.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Commonly used in embedded systems.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Known for simplicity, reliability, and low cost.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Available in 8-bit, 16-bit, and 32-bit variants.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Include multiple I/O ports, timers, serial communication, and ADC (Analogue-to-Digital Converters).</a:t>
            </a:r>
            <a:endParaRPr lang="en-GB" sz="2200" b="1" dirty="0">
              <a:latin typeface="Book Antiqua" panose="020406020503050303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082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PIC Microcontroller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160900" y="2187355"/>
            <a:ext cx="9323808" cy="3740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RISC architecture</a:t>
            </a:r>
            <a:r>
              <a:rPr lang="en-GB" sz="2000" dirty="0">
                <a:latin typeface="Book Antiqua" panose="02040602050305030304" pitchFamily="18" charset="0"/>
              </a:rPr>
              <a:t>: Ensures efficient execution of instructions.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Harvard architecture</a:t>
            </a:r>
            <a:r>
              <a:rPr lang="en-GB" sz="2000" dirty="0">
                <a:latin typeface="Book Antiqua" panose="02040602050305030304" pitchFamily="18" charset="0"/>
              </a:rPr>
              <a:t>: Separates program and data memory for faster processing.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Flash memory</a:t>
            </a:r>
            <a:r>
              <a:rPr lang="en-GB" sz="2000" dirty="0">
                <a:latin typeface="Book Antiqua" panose="02040602050305030304" pitchFamily="18" charset="0"/>
              </a:rPr>
              <a:t>: Allows </a:t>
            </a:r>
            <a:r>
              <a:rPr lang="en-GB" sz="2000" b="1" dirty="0">
                <a:latin typeface="Book Antiqua" panose="02040602050305030304" pitchFamily="18" charset="0"/>
              </a:rPr>
              <a:t>multiple</a:t>
            </a:r>
            <a:r>
              <a:rPr lang="en-GB" sz="2000" dirty="0">
                <a:latin typeface="Book Antiqua" panose="02040602050305030304" pitchFamily="18" charset="0"/>
              </a:rPr>
              <a:t> programming cycles and supports easy development and prototyping.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2-stage pipelining</a:t>
            </a:r>
            <a:r>
              <a:rPr lang="en-GB" sz="2000" dirty="0">
                <a:latin typeface="Book Antiqua" panose="02040602050305030304" pitchFamily="18" charset="0"/>
              </a:rPr>
              <a:t>: Increases instruction throughput and execution speed.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Applications: from simple projects (e.g., LED blinking) to complex industrial and automotive systems.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7209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PIC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276548" y="2256082"/>
            <a:ext cx="9638904" cy="3693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Low-Range:</a:t>
            </a:r>
            <a:r>
              <a:rPr lang="en-GB" sz="2000" dirty="0">
                <a:latin typeface="Book Antiqua" panose="02040602050305030304" pitchFamily="18" charset="0"/>
              </a:rPr>
              <a:t> Basic functionality for simple tasks, lower memory, fewer peripherals (e.g., PIC10F, PIC12F).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Mid-Range:</a:t>
            </a:r>
            <a:r>
              <a:rPr lang="en-GB" sz="2000" dirty="0">
                <a:latin typeface="Book Antiqua" panose="02040602050305030304" pitchFamily="18" charset="0"/>
              </a:rPr>
              <a:t> Intermediate functionality, moderate memory, essential peripherals like ADC, PWM, etc. (e.g., PIC16F series).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High-Range:</a:t>
            </a:r>
            <a:r>
              <a:rPr lang="en-GB" sz="2000" dirty="0">
                <a:latin typeface="Book Antiqua" panose="02040602050305030304" pitchFamily="18" charset="0"/>
              </a:rPr>
              <a:t> Advanced functionality, larger memory, rich peripheral set, and faster processing (e.g., PIC18F, PIC24F, PIC32).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62239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Features of PIC16F877A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068225" y="2014422"/>
            <a:ext cx="9804400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256 bytes of EEPROM data memory, self programming,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2 Comparators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10-bit Analog-to-Digital (A/D) converter,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 synchronous serial port configuration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3-Serial Peripheral Interface (SPI) or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the 2-Inter-Integrated Circuit (I²C) bus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 an Enhanced Universal Asynchronous Receiver Transmitter (EUSART). 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8002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923B68B-8DE9-4D31-99CC-17AC69EA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Pin Diagram PIC16F877A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6290844-9F8F-444D-9AF8-6CFED4E149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5048" y="1962024"/>
            <a:ext cx="4549328" cy="396545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F97C47C-9614-4B74-8ABA-CAADAE52639C}"/>
              </a:ext>
            </a:extLst>
          </p:cNvPr>
          <p:cNvSpPr txBox="1"/>
          <p:nvPr/>
        </p:nvSpPr>
        <p:spPr>
          <a:xfrm>
            <a:off x="4188014" y="5949399"/>
            <a:ext cx="616293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i="1" dirty="0"/>
              <a:t>Source: https://embetronicx.com/</a:t>
            </a:r>
          </a:p>
        </p:txBody>
      </p:sp>
    </p:spTree>
    <p:extLst>
      <p:ext uri="{BB962C8B-B14F-4D97-AF65-F5344CB8AC3E}">
        <p14:creationId xmlns:p14="http://schemas.microsoft.com/office/powerpoint/2010/main" val="1484807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923B68B-8DE9-4D31-99CC-17AC69EA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Pin Diagram PIC16F877A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85A29AD-D25F-43ED-9889-FF473029BA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5580362"/>
              </p:ext>
            </p:extLst>
          </p:nvPr>
        </p:nvGraphicFramePr>
        <p:xfrm>
          <a:off x="1517187" y="2103622"/>
          <a:ext cx="8127999" cy="394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5593050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62084006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359652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Function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Pins Used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Purpose / Description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273279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Power Supply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VDD (11, 32), VSS (12, 31)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Main power supply pins (+5 V and GND)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56041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Reset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Pin 1 (MCLR)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Resets the microcontroller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72590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Clock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Pins 13 (OSC1/CLKI), 14 (OSC2/CLKO)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Connects to external crystal oscillator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268178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Analog Inputs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RA0–RA5, RE0–RE2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For ADC (Analog to Digital Converter) operations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44319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Digital I/O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PORTA – PORTE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General-purpose input/output pins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93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Communication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RC6–RC7, RC3–RC5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 USART (serial), SPI, and I²C communication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21214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4154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923B68B-8DE9-4D31-99CC-17AC69EA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Pin Diagram PIC16F877A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85A29AD-D25F-43ED-9889-FF473029BA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324590"/>
              </p:ext>
            </p:extLst>
          </p:nvPr>
        </p:nvGraphicFramePr>
        <p:xfrm>
          <a:off x="1436868" y="1998589"/>
          <a:ext cx="8127999" cy="4211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5593050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62084006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359652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Function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Pins Used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Purpose / Description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273279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Parallel Port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RD0–RD7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as Parallel Slave Port (PSP) for 8-bit data transfer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57405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Interrupts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RB0/INT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External interrupt input pin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893051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Programming/Debugging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RB6 (PGC), RB7 (PGD), RB3 (PGM)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Used for ICSP and In-Circuit Debugging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71706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Special Features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RE0–RE2, RA4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Used as control lines or timer inputs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968368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Oscillator &amp; Timing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OSC1/CLKI, OSC2/CLKO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Drive the MCU system clock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79417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PSP Control Pins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RE0 (/RD), RE1 (/WR), RE2 (/CS)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Control signals for Parallel Slave Port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09098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4582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A4A9B8-E5CD-41CF-A1B4-70FE820EC565}"/>
              </a:ext>
            </a:extLst>
          </p:cNvPr>
          <p:cNvSpPr txBox="1"/>
          <p:nvPr/>
        </p:nvSpPr>
        <p:spPr>
          <a:xfrm>
            <a:off x="247135" y="1259625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1. Memory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CFA7C0-2D18-484B-81E4-F0A01014B6C6}"/>
              </a:ext>
            </a:extLst>
          </p:cNvPr>
          <p:cNvSpPr txBox="1"/>
          <p:nvPr/>
        </p:nvSpPr>
        <p:spPr>
          <a:xfrm>
            <a:off x="922995" y="1817010"/>
            <a:ext cx="8888269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Program Memory: 14KB Flash memory, suitable for storing code.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RAM: 368 bytes, for data handling.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EEPROM: 256 bytes, for non-volatile data storage.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D7A909-97E1-48DA-B7BE-8E247EC960FE}"/>
              </a:ext>
            </a:extLst>
          </p:cNvPr>
          <p:cNvSpPr txBox="1"/>
          <p:nvPr/>
        </p:nvSpPr>
        <p:spPr>
          <a:xfrm>
            <a:off x="922995" y="4116751"/>
            <a:ext cx="8517567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33 general-purpose I/O pins,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divided into 5 ports (Port A, B, C, D, and E),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making it highly flexible in terms of device interfacing. </a:t>
            </a:r>
            <a:br>
              <a:rPr lang="en-GB" sz="2200" dirty="0">
                <a:latin typeface="Book Antiqua" panose="02040602050305030304" pitchFamily="18" charset="0"/>
              </a:rPr>
            </a:b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B470AD-DB69-4924-A4CF-EC6B95BA0B43}"/>
              </a:ext>
            </a:extLst>
          </p:cNvPr>
          <p:cNvSpPr txBox="1"/>
          <p:nvPr/>
        </p:nvSpPr>
        <p:spPr>
          <a:xfrm>
            <a:off x="247135" y="3562410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2. I/O Ports :</a:t>
            </a:r>
          </a:p>
        </p:txBody>
      </p:sp>
    </p:spTree>
    <p:extLst>
      <p:ext uri="{BB962C8B-B14F-4D97-AF65-F5344CB8AC3E}">
        <p14:creationId xmlns:p14="http://schemas.microsoft.com/office/powerpoint/2010/main" val="689763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F02BAC-3AC1-47CC-86A9-78E0B0607F3B}"/>
              </a:ext>
            </a:extLst>
          </p:cNvPr>
          <p:cNvSpPr txBox="1"/>
          <p:nvPr/>
        </p:nvSpPr>
        <p:spPr>
          <a:xfrm>
            <a:off x="722870" y="1490457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3. Analog-to-Digital Converter (ADC):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20A5AB-F7C6-4F53-B79C-A64E1A6C8ED3}"/>
              </a:ext>
            </a:extLst>
          </p:cNvPr>
          <p:cNvSpPr txBox="1"/>
          <p:nvPr/>
        </p:nvSpPr>
        <p:spPr>
          <a:xfrm>
            <a:off x="1509941" y="2136488"/>
            <a:ext cx="8888269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10-bit ADC </a:t>
            </a:r>
            <a:r>
              <a:rPr lang="en-GB" sz="2200">
                <a:latin typeface="Book Antiqua" panose="02040602050305030304" pitchFamily="18" charset="0"/>
              </a:rPr>
              <a:t>with up to </a:t>
            </a:r>
            <a:r>
              <a:rPr lang="en-GB" sz="2200" dirty="0">
                <a:latin typeface="Book Antiqua" panose="02040602050305030304" pitchFamily="18" charset="0"/>
              </a:rPr>
              <a:t>8 analogue input channels to convert analogue signals into digital form.</a:t>
            </a:r>
            <a:br>
              <a:rPr lang="en-GB" sz="2200" dirty="0">
                <a:latin typeface="Book Antiqua" panose="02040602050305030304" pitchFamily="18" charset="0"/>
              </a:rPr>
            </a:b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F6C3F1F-5A90-491E-9356-B0FC4CC55E16}"/>
              </a:ext>
            </a:extLst>
          </p:cNvPr>
          <p:cNvSpPr txBox="1"/>
          <p:nvPr/>
        </p:nvSpPr>
        <p:spPr>
          <a:xfrm>
            <a:off x="1444889" y="4470351"/>
            <a:ext cx="9302221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</a:rPr>
              <a:t>	3 independent timers (Timer0, Timer1, and Timer2) for time- keeping functions.</a:t>
            </a:r>
            <a:br>
              <a:rPr lang="en-GB" sz="2200" dirty="0">
                <a:latin typeface="Book Antiqua" panose="02040602050305030304" pitchFamily="18" charset="0"/>
              </a:rPr>
            </a:b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31F63E-D7C6-4F2B-BD4B-CF96BEFB738E}"/>
              </a:ext>
            </a:extLst>
          </p:cNvPr>
          <p:cNvSpPr txBox="1"/>
          <p:nvPr/>
        </p:nvSpPr>
        <p:spPr>
          <a:xfrm>
            <a:off x="722870" y="3938637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4. Timers:</a:t>
            </a:r>
          </a:p>
        </p:txBody>
      </p:sp>
    </p:spTree>
    <p:extLst>
      <p:ext uri="{BB962C8B-B14F-4D97-AF65-F5344CB8AC3E}">
        <p14:creationId xmlns:p14="http://schemas.microsoft.com/office/powerpoint/2010/main" val="42023440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37" y="1251618"/>
            <a:ext cx="10903767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5. Communication: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For communication with external devices like sensors and displays, PIC uses,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UART: For serial communication (TX/RX).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SPI (Serial Peripheral Interface) and I²C (Inter-Integrated Circuit)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6. PWM Modules: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2 Capture/Compare/PWM (CCP) modules for generating Pulse Width Modulation 	(PWM) signals, useful for motor control and other applications.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0696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777" y="1146586"/>
            <a:ext cx="10903767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7. Power Supply:</a:t>
            </a:r>
            <a:b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Operating voltage range from 2.0V to 5.5V, making it suitable for both low-power 	and standard-power applications.</a:t>
            </a:r>
            <a:b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8. Clock Speed:</a:t>
            </a:r>
            <a:b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Up to 20 MHz clock frequency, enabling fast data processing for embedded 	systems.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5361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750419"/>
            <a:ext cx="10903767" cy="637429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Buffers &amp; Tri-state outputs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8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55760-CB98-2C58-8A9D-B3AD2783C2A3}"/>
              </a:ext>
            </a:extLst>
          </p:cNvPr>
          <p:cNvSpPr txBox="1"/>
          <p:nvPr/>
        </p:nvSpPr>
        <p:spPr>
          <a:xfrm>
            <a:off x="330537" y="2335474"/>
            <a:ext cx="9302215" cy="3597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buffer is an electronic circuit that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isolates signals without changing its logic level.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tri-state buffer has three output states: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Logic HIGH (1)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Logic LOW (0)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High Impedance (Z) </a:t>
            </a:r>
          </a:p>
          <a:p>
            <a:pPr lvl="3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→ Output is effectively disconnected from the circuit.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FB3145-D6FF-4EE0-8904-2E0957753F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7754" y="3077650"/>
            <a:ext cx="3457809" cy="1594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8519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1: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an LED using the PIC16F877A microcontroller, with the LED connected to the first pin of PORTB (RB0).</a:t>
            </a:r>
          </a:p>
        </p:txBody>
      </p:sp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F08403-CE56-6257-F0CE-7ACD5AA245C4}"/>
              </a:ext>
            </a:extLst>
          </p:cNvPr>
          <p:cNvSpPr txBox="1"/>
          <p:nvPr/>
        </p:nvSpPr>
        <p:spPr>
          <a:xfrm>
            <a:off x="785993" y="1686088"/>
            <a:ext cx="11531214" cy="50353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#include &lt;16F877A.h&gt;           // Include the PIC16F877A header file</a:t>
            </a:r>
          </a:p>
          <a:p>
            <a:pPr>
              <a:lnSpc>
                <a:spcPct val="150000"/>
              </a:lnSpc>
            </a:pPr>
            <a:r>
              <a:rPr lang="en-GB" dirty="0"/>
              <a:t>#fuses HS,NOWDT,NOLVP       // Set fuses for high-speed oscillator, no watchdog timer, and no low-voltage programming</a:t>
            </a:r>
          </a:p>
          <a:p>
            <a:pPr>
              <a:lnSpc>
                <a:spcPct val="150000"/>
              </a:lnSpc>
            </a:pPr>
            <a:r>
              <a:rPr lang="en-GB" dirty="0"/>
              <a:t>#use delay(clock=20000000)  // Set the clock frequency to 20 MHz</a:t>
            </a:r>
          </a:p>
          <a:p>
            <a:pPr>
              <a:lnSpc>
                <a:spcPct val="150000"/>
              </a:lnSpc>
            </a:pPr>
            <a:r>
              <a:rPr lang="en-GB" dirty="0"/>
              <a:t> void main() {</a:t>
            </a:r>
          </a:p>
          <a:p>
            <a:pPr>
              <a:lnSpc>
                <a:spcPct val="150000"/>
              </a:lnSpc>
            </a:pPr>
            <a:r>
              <a:rPr lang="en-GB" dirty="0"/>
              <a:t>   	</a:t>
            </a:r>
            <a:r>
              <a:rPr lang="en-GB" dirty="0" err="1"/>
              <a:t>set_tris_b</a:t>
            </a:r>
            <a:r>
              <a:rPr lang="en-GB" dirty="0"/>
              <a:t>(0b00000000);   // Set RB0 as output, others as input</a:t>
            </a:r>
          </a:p>
          <a:p>
            <a:pPr>
              <a:lnSpc>
                <a:spcPct val="150000"/>
              </a:lnSpc>
            </a:pPr>
            <a:r>
              <a:rPr lang="en-GB" dirty="0"/>
              <a:t>   	while(TRUE) {             // Infinite loop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output_high</a:t>
            </a:r>
            <a:r>
              <a:rPr lang="en-GB" dirty="0"/>
              <a:t>(PIN_B0);  // Turn on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output_low</a:t>
            </a:r>
            <a:r>
              <a:rPr lang="en-GB" dirty="0"/>
              <a:t>(PIN_B0);   // Turn off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		 }</a:t>
            </a:r>
          </a:p>
          <a:p>
            <a:pPr>
              <a:lnSpc>
                <a:spcPct val="150000"/>
              </a:lnSpc>
            </a:pPr>
            <a:r>
              <a:rPr lang="en-GB" dirty="0"/>
              <a:t>			}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299B5A-CC9C-4900-BF99-3F4A0D7E3353}"/>
              </a:ext>
            </a:extLst>
          </p:cNvPr>
          <p:cNvSpPr txBox="1"/>
          <p:nvPr/>
        </p:nvSpPr>
        <p:spPr>
          <a:xfrm>
            <a:off x="283779" y="1266660"/>
            <a:ext cx="3096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Flashing LED</a:t>
            </a:r>
          </a:p>
        </p:txBody>
      </p:sp>
    </p:spTree>
    <p:extLst>
      <p:ext uri="{BB962C8B-B14F-4D97-AF65-F5344CB8AC3E}">
        <p14:creationId xmlns:p14="http://schemas.microsoft.com/office/powerpoint/2010/main" val="4665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F08403-CE56-6257-F0CE-7ACD5AA245C4}"/>
              </a:ext>
            </a:extLst>
          </p:cNvPr>
          <p:cNvSpPr txBox="1"/>
          <p:nvPr/>
        </p:nvSpPr>
        <p:spPr>
          <a:xfrm>
            <a:off x="785993" y="1686088"/>
            <a:ext cx="11531214" cy="42043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#include &lt;16F877A.h&gt;           // Include the PIC16F877A header file</a:t>
            </a:r>
          </a:p>
          <a:p>
            <a:pPr>
              <a:lnSpc>
                <a:spcPct val="150000"/>
              </a:lnSpc>
            </a:pPr>
            <a:r>
              <a:rPr lang="en-GB" dirty="0"/>
              <a:t>#fuses HS,NOWDT,NOLVP       // Set fuses for high-speed oscillator, no watchdog timer, and no low-voltage programming</a:t>
            </a:r>
          </a:p>
          <a:p>
            <a:pPr>
              <a:lnSpc>
                <a:spcPct val="150000"/>
              </a:lnSpc>
            </a:pPr>
            <a:r>
              <a:rPr lang="en-GB" dirty="0"/>
              <a:t>#use delay(clock=20000000)  // Set the clock frequency to 20 MHz</a:t>
            </a:r>
          </a:p>
          <a:p>
            <a:pPr>
              <a:lnSpc>
                <a:spcPct val="150000"/>
              </a:lnSpc>
            </a:pPr>
            <a:r>
              <a:rPr lang="en-GB" dirty="0"/>
              <a:t> void main() {</a:t>
            </a:r>
          </a:p>
          <a:p>
            <a:pPr>
              <a:lnSpc>
                <a:spcPct val="150000"/>
              </a:lnSpc>
            </a:pPr>
            <a:r>
              <a:rPr lang="en-GB" dirty="0"/>
              <a:t>   	</a:t>
            </a:r>
            <a:r>
              <a:rPr lang="en-GB" dirty="0" err="1"/>
              <a:t>set_tris_b</a:t>
            </a:r>
            <a:r>
              <a:rPr lang="en-GB" dirty="0"/>
              <a:t>(0b00000000);   // Set RB0 as output, others as input</a:t>
            </a:r>
          </a:p>
          <a:p>
            <a:pPr>
              <a:lnSpc>
                <a:spcPct val="150000"/>
              </a:lnSpc>
            </a:pPr>
            <a:r>
              <a:rPr lang="en-GB" dirty="0"/>
              <a:t>   	while(TRUE) {             // Infinite loop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b="1" dirty="0" err="1"/>
              <a:t>output_toggle</a:t>
            </a:r>
            <a:r>
              <a:rPr lang="en-GB" b="1" dirty="0"/>
              <a:t>(PIN_B0);  // ON and Off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	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		 }</a:t>
            </a:r>
          </a:p>
          <a:p>
            <a:pPr>
              <a:lnSpc>
                <a:spcPct val="150000"/>
              </a:lnSpc>
            </a:pPr>
            <a:r>
              <a:rPr lang="en-GB" dirty="0"/>
              <a:t>			}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299B5A-CC9C-4900-BF99-3F4A0D7E3353}"/>
              </a:ext>
            </a:extLst>
          </p:cNvPr>
          <p:cNvSpPr txBox="1"/>
          <p:nvPr/>
        </p:nvSpPr>
        <p:spPr>
          <a:xfrm>
            <a:off x="283779" y="1266660"/>
            <a:ext cx="3096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Flashing LED</a:t>
            </a:r>
          </a:p>
        </p:txBody>
      </p:sp>
    </p:spTree>
    <p:extLst>
      <p:ext uri="{BB962C8B-B14F-4D97-AF65-F5344CB8AC3E}">
        <p14:creationId xmlns:p14="http://schemas.microsoft.com/office/powerpoint/2010/main" val="34207660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77B30A4-4EF9-BE5D-AE8D-15158E40A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6720" y="2072825"/>
            <a:ext cx="4013450" cy="44234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17303D-B7FB-4CCA-A7E7-3BA8CC8E7908}"/>
              </a:ext>
            </a:extLst>
          </p:cNvPr>
          <p:cNvSpPr txBox="1"/>
          <p:nvPr/>
        </p:nvSpPr>
        <p:spPr>
          <a:xfrm>
            <a:off x="283779" y="1266660"/>
            <a:ext cx="3096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Flashing LED</a:t>
            </a:r>
          </a:p>
        </p:txBody>
      </p:sp>
    </p:spTree>
    <p:extLst>
      <p:ext uri="{BB962C8B-B14F-4D97-AF65-F5344CB8AC3E}">
        <p14:creationId xmlns:p14="http://schemas.microsoft.com/office/powerpoint/2010/main" val="23702681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2: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all the LEDs connected in Port B with a delay of 2 seconds using the PIC16F877A microcontroller.</a:t>
            </a:r>
          </a:p>
        </p:txBody>
      </p:sp>
    </p:spTree>
    <p:extLst>
      <p:ext uri="{BB962C8B-B14F-4D97-AF65-F5344CB8AC3E}">
        <p14:creationId xmlns:p14="http://schemas.microsoft.com/office/powerpoint/2010/main" val="34668551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C14B84-DAFF-4517-8155-EA1586A5F9DA}"/>
              </a:ext>
            </a:extLst>
          </p:cNvPr>
          <p:cNvSpPr txBox="1"/>
          <p:nvPr/>
        </p:nvSpPr>
        <p:spPr>
          <a:xfrm>
            <a:off x="2671147" y="1820166"/>
            <a:ext cx="6849705" cy="4897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#include &lt;16F877A.h&gt;           // Include the header file for the PIC16F877A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#fuses HS,NOWDT,NOLVP       // Set fuses for high-speed oscillator, no watchdog timer, no low-voltage programming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#use delay(clock=20000000)  // Set the clock frequency to 20 MHz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void main() 	{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// Set all PORTB pins as output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set_tris_b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(0x00);        // 0x00 means all pins are outputs (0 = output, 1 = input)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while(TRUE) {            // Infinite loop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(0xFF);      // Turn all pins on (0xFF = 11111111 in binary)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delay_ms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(2000);       // Wait for 500 milliseconds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(0x00);      // Turn all pins off (0x00 = 00000000 in binary)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delay_ms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(2000);       // Wait for 500 milliseconds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	 }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		}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7A10DD-E3BC-47A9-884C-0F2EFD85E11B}"/>
              </a:ext>
            </a:extLst>
          </p:cNvPr>
          <p:cNvSpPr txBox="1"/>
          <p:nvPr/>
        </p:nvSpPr>
        <p:spPr>
          <a:xfrm>
            <a:off x="380110" y="1367848"/>
            <a:ext cx="23130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Program</a:t>
            </a:r>
          </a:p>
        </p:txBody>
      </p:sp>
    </p:spTree>
    <p:extLst>
      <p:ext uri="{BB962C8B-B14F-4D97-AF65-F5344CB8AC3E}">
        <p14:creationId xmlns:p14="http://schemas.microsoft.com/office/powerpoint/2010/main" val="4052402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1637F1-4582-C121-3262-26B294993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8877" y="1349529"/>
            <a:ext cx="6926780" cy="483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3862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25750" y="2055928"/>
            <a:ext cx="10020926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3: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 C program for the PIC16F877A to turn ON an LED at RB3 when a button at RC0 is pressed, and turn it OFF when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14258332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32967" y="1084773"/>
            <a:ext cx="10020926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3: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 C program for the PIC16F877A to turn ON an LED at RB3 when a button at RC0 is pressed, and turn it OFF when the button is released.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5989A3-4EB0-4538-8E28-892ED28D6B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3685" y="2655998"/>
            <a:ext cx="9903688" cy="3468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5204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 descr="A computer screen shot of a circuit board&#10;&#10;Description automatically generated">
            <a:extLst>
              <a:ext uri="{FF2B5EF4-FFF2-40B4-BE49-F238E27FC236}">
                <a16:creationId xmlns:a16="http://schemas.microsoft.com/office/drawing/2014/main" id="{A43FF29B-763A-4283-8094-6F1E69EDF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0962" y="2095237"/>
            <a:ext cx="7705298" cy="43359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1F7199-240F-451A-8D84-3D9382926047}"/>
              </a:ext>
            </a:extLst>
          </p:cNvPr>
          <p:cNvSpPr txBox="1"/>
          <p:nvPr/>
        </p:nvSpPr>
        <p:spPr>
          <a:xfrm>
            <a:off x="510801" y="1311615"/>
            <a:ext cx="7939515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3: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531458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22152" y="1603922"/>
            <a:ext cx="10657853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4: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 C program for the PIC16F877A to turn ON an LED at RB3 when a button at RC0 is pressed, and keep the LED ON even after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32830819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58190" y="1194018"/>
            <a:ext cx="10657853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4: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 C program for the PIC16F877A to turn ON an LED at RB3 when a button at RC0 is pressed, and keep the LED ON even after the button is released.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8BA69D-3F30-45AE-94FA-6F1D95C6D9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1210" y="2548171"/>
            <a:ext cx="5149465" cy="4212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7766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58190" y="1194018"/>
            <a:ext cx="10657853" cy="6767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4: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 descr="A diagram of a computer&#10;&#10;Description automatically generated">
            <a:extLst>
              <a:ext uri="{FF2B5EF4-FFF2-40B4-BE49-F238E27FC236}">
                <a16:creationId xmlns:a16="http://schemas.microsoft.com/office/drawing/2014/main" id="{E73EDADC-5B79-4039-B738-339E90CD42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811" y="1266660"/>
            <a:ext cx="9796857" cy="551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3388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537" y="1559560"/>
            <a:ext cx="10903767" cy="637429"/>
          </a:xfrm>
        </p:spPr>
        <p:txBody>
          <a:bodyPr>
            <a:normAutofit fontScale="90000"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55760-CB98-2C58-8A9D-B3AD2783C2A3}"/>
              </a:ext>
            </a:extLst>
          </p:cNvPr>
          <p:cNvSpPr txBox="1"/>
          <p:nvPr/>
        </p:nvSpPr>
        <p:spPr>
          <a:xfrm>
            <a:off x="1188673" y="2505813"/>
            <a:ext cx="9722343" cy="24590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[1] Microchip Technology Inc., “PIC18F25K80/45K80 Data Sheet,” 31004A. [Online]. Available: https://ww1.microchip.com/downloads/en/DeviceDoc/31004a.pdf. </a:t>
            </a:r>
          </a:p>
          <a:p>
            <a:pPr algn="just">
              <a:lnSpc>
                <a:spcPct val="20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[2] M. </a:t>
            </a:r>
            <a:r>
              <a:rPr lang="en-GB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Alabdali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, "Fan-Out, Buffer, Open Collector, and Tri-State," Malabdali.com, Available: https://malabdali.com/fan-out-buffer-open-collector-and-tri-state</a:t>
            </a:r>
          </a:p>
        </p:txBody>
      </p:sp>
    </p:spTree>
    <p:extLst>
      <p:ext uri="{BB962C8B-B14F-4D97-AF65-F5344CB8AC3E}">
        <p14:creationId xmlns:p14="http://schemas.microsoft.com/office/powerpoint/2010/main" val="17458178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5575</TotalTime>
  <Words>2383</Words>
  <Application>Microsoft Office PowerPoint</Application>
  <PresentationFormat>Widescreen</PresentationFormat>
  <Paragraphs>310</Paragraphs>
  <Slides>28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3</vt:lpstr>
      <vt:lpstr>PowerPoint Presentation</vt:lpstr>
      <vt:lpstr>PIC Microcontroller</vt:lpstr>
      <vt:lpstr>PIC Microcontroller</vt:lpstr>
      <vt:lpstr>Types OF PIC</vt:lpstr>
      <vt:lpstr>Features of PIC16F877A</vt:lpstr>
      <vt:lpstr>Pin Diagram PIC16F877A</vt:lpstr>
      <vt:lpstr>Pin Diagram PIC16F877A</vt:lpstr>
      <vt:lpstr>Pin Diagram PIC16F877A</vt:lpstr>
      <vt:lpstr>PowerPoint Presentation</vt:lpstr>
      <vt:lpstr>PowerPoint Presentation</vt:lpstr>
      <vt:lpstr>5. Communication: For communication with external devices like sensors and displays, PIC uses,  UART: For serial communication (TX/RX).  SPI (Serial Peripheral Interface) and I²C (Inter-Integrated Circuit) 6. PWM Modules:  2 Capture/Compare/PWM (CCP) modules for generating Pulse Width Modulation  (PWM) signals, useful for motor control and other applications.</vt:lpstr>
      <vt:lpstr>7. Power Supply:  Operating voltage range from 2.0V to 5.5V, making it suitable for both low-power  and standard-power applications. 8. Clock Speed:  Up to 20 MHz clock frequency, enabling fast data processing for embedded  systems.</vt:lpstr>
      <vt:lpstr>Buffers &amp; Tri-state outputs 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15</cp:revision>
  <dcterms:created xsi:type="dcterms:W3CDTF">2021-03-09T15:35:42Z</dcterms:created>
  <dcterms:modified xsi:type="dcterms:W3CDTF">2025-10-21T11:54:12Z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