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1"/>
  </p:sldMasterIdLst>
  <p:sldIdLst>
    <p:sldId id="256" r:id="rId2"/>
    <p:sldId id="257" r:id="rId3"/>
    <p:sldId id="263" r:id="rId4"/>
    <p:sldId id="258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86CA31-02BA-45B4-A05E-10C97A6DF12A}" v="2" dt="2026-01-20T15:44:59.7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e Brown" userId="856727495e1cce7c" providerId="LiveId" clId="{B300E920-0EB2-4BE6-95E8-85F4EA25B7C1}"/>
    <pc:docChg chg="undo custSel addSld modSld">
      <pc:chgData name="Ellie Brown" userId="856727495e1cce7c" providerId="LiveId" clId="{B300E920-0EB2-4BE6-95E8-85F4EA25B7C1}" dt="2026-01-22T11:42:22.269" v="1028" actId="20577"/>
      <pc:docMkLst>
        <pc:docMk/>
      </pc:docMkLst>
      <pc:sldChg chg="modSp mod">
        <pc:chgData name="Ellie Brown" userId="856727495e1cce7c" providerId="LiveId" clId="{B300E920-0EB2-4BE6-95E8-85F4EA25B7C1}" dt="2026-01-20T15:43:00.340" v="2" actId="113"/>
        <pc:sldMkLst>
          <pc:docMk/>
          <pc:sldMk cId="2688200139" sldId="257"/>
        </pc:sldMkLst>
        <pc:spChg chg="mod">
          <ac:chgData name="Ellie Brown" userId="856727495e1cce7c" providerId="LiveId" clId="{B300E920-0EB2-4BE6-95E8-85F4EA25B7C1}" dt="2026-01-20T15:43:00.340" v="2" actId="113"/>
          <ac:spMkLst>
            <pc:docMk/>
            <pc:sldMk cId="2688200139" sldId="257"/>
            <ac:spMk id="3" creationId="{FF863071-BBED-81A9-70F4-D78B88491016}"/>
          </ac:spMkLst>
        </pc:spChg>
      </pc:sldChg>
      <pc:sldChg chg="addSp delSp modSp mod setBg">
        <pc:chgData name="Ellie Brown" userId="856727495e1cce7c" providerId="LiveId" clId="{B300E920-0EB2-4BE6-95E8-85F4EA25B7C1}" dt="2026-01-20T15:42:37.438" v="1" actId="26606"/>
        <pc:sldMkLst>
          <pc:docMk/>
          <pc:sldMk cId="1616328098" sldId="258"/>
        </pc:sldMkLst>
        <pc:spChg chg="mod">
          <ac:chgData name="Ellie Brown" userId="856727495e1cce7c" providerId="LiveId" clId="{B300E920-0EB2-4BE6-95E8-85F4EA25B7C1}" dt="2026-01-20T15:42:37.438" v="1" actId="26606"/>
          <ac:spMkLst>
            <pc:docMk/>
            <pc:sldMk cId="1616328098" sldId="258"/>
            <ac:spMk id="2" creationId="{F23ADC52-B6A4-6FA0-7B0F-A8EEAA7122D7}"/>
          </ac:spMkLst>
        </pc:spChg>
        <pc:spChg chg="mod">
          <ac:chgData name="Ellie Brown" userId="856727495e1cce7c" providerId="LiveId" clId="{B300E920-0EB2-4BE6-95E8-85F4EA25B7C1}" dt="2026-01-20T15:42:37.438" v="1" actId="26606"/>
          <ac:spMkLst>
            <pc:docMk/>
            <pc:sldMk cId="1616328098" sldId="258"/>
            <ac:spMk id="3" creationId="{4D7C4408-F1C1-5E85-D280-6D02DB6AFE88}"/>
          </ac:spMkLst>
        </pc:spChg>
        <pc:spChg chg="add">
          <ac:chgData name="Ellie Brown" userId="856727495e1cce7c" providerId="LiveId" clId="{B300E920-0EB2-4BE6-95E8-85F4EA25B7C1}" dt="2026-01-20T15:42:37.438" v="1" actId="26606"/>
          <ac:spMkLst>
            <pc:docMk/>
            <pc:sldMk cId="1616328098" sldId="258"/>
            <ac:spMk id="14" creationId="{2B97F24A-32CE-4C1C-A50D-3016B394DCFB}"/>
          </ac:spMkLst>
        </pc:spChg>
        <pc:spChg chg="add">
          <ac:chgData name="Ellie Brown" userId="856727495e1cce7c" providerId="LiveId" clId="{B300E920-0EB2-4BE6-95E8-85F4EA25B7C1}" dt="2026-01-20T15:42:37.438" v="1" actId="26606"/>
          <ac:spMkLst>
            <pc:docMk/>
            <pc:sldMk cId="1616328098" sldId="258"/>
            <ac:spMk id="15" creationId="{6357EC4F-235E-4222-A36F-C7878ACE37F2}"/>
          </ac:spMkLst>
        </pc:spChg>
        <pc:picChg chg="mod">
          <ac:chgData name="Ellie Brown" userId="856727495e1cce7c" providerId="LiveId" clId="{B300E920-0EB2-4BE6-95E8-85F4EA25B7C1}" dt="2026-01-20T15:42:37.438" v="1" actId="26606"/>
          <ac:picMkLst>
            <pc:docMk/>
            <pc:sldMk cId="1616328098" sldId="258"/>
            <ac:picMk id="5" creationId="{E4C1D8D3-0B8F-B01B-59E6-0EB59DC4D2A0}"/>
          </ac:picMkLst>
        </pc:picChg>
      </pc:sldChg>
      <pc:sldChg chg="addSp delSp modSp add mod setBg">
        <pc:chgData name="Ellie Brown" userId="856727495e1cce7c" providerId="LiveId" clId="{B300E920-0EB2-4BE6-95E8-85F4EA25B7C1}" dt="2026-01-22T11:42:22.269" v="1028" actId="20577"/>
        <pc:sldMkLst>
          <pc:docMk/>
          <pc:sldMk cId="3040612055" sldId="261"/>
        </pc:sldMkLst>
        <pc:spChg chg="mod">
          <ac:chgData name="Ellie Brown" userId="856727495e1cce7c" providerId="LiveId" clId="{B300E920-0EB2-4BE6-95E8-85F4EA25B7C1}" dt="2026-01-20T15:45:21.174" v="367" actId="26606"/>
          <ac:spMkLst>
            <pc:docMk/>
            <pc:sldMk cId="3040612055" sldId="261"/>
            <ac:spMk id="2" creationId="{74D4AC83-8825-D879-906B-F9A5AB34DB93}"/>
          </ac:spMkLst>
        </pc:spChg>
        <pc:spChg chg="mod">
          <ac:chgData name="Ellie Brown" userId="856727495e1cce7c" providerId="LiveId" clId="{B300E920-0EB2-4BE6-95E8-85F4EA25B7C1}" dt="2026-01-22T11:42:22.269" v="1028" actId="20577"/>
          <ac:spMkLst>
            <pc:docMk/>
            <pc:sldMk cId="3040612055" sldId="261"/>
            <ac:spMk id="3" creationId="{8ACEC1B0-7FDA-3603-8693-FCEC47EA134B}"/>
          </ac:spMkLst>
        </pc:spChg>
        <pc:spChg chg="add">
          <ac:chgData name="Ellie Brown" userId="856727495e1cce7c" providerId="LiveId" clId="{B300E920-0EB2-4BE6-95E8-85F4EA25B7C1}" dt="2026-01-20T15:45:21.174" v="367" actId="26606"/>
          <ac:spMkLst>
            <pc:docMk/>
            <pc:sldMk cId="3040612055" sldId="261"/>
            <ac:spMk id="26" creationId="{907EF6B7-1338-4443-8C46-6A318D952DFD}"/>
          </ac:spMkLst>
        </pc:spChg>
        <pc:spChg chg="add">
          <ac:chgData name="Ellie Brown" userId="856727495e1cce7c" providerId="LiveId" clId="{B300E920-0EB2-4BE6-95E8-85F4EA25B7C1}" dt="2026-01-20T15:45:21.174" v="367" actId="26606"/>
          <ac:spMkLst>
            <pc:docMk/>
            <pc:sldMk cId="3040612055" sldId="261"/>
            <ac:spMk id="27" creationId="{DAAE4CDD-124C-4DCF-9584-B6033B545DD5}"/>
          </ac:spMkLst>
        </pc:spChg>
        <pc:spChg chg="add">
          <ac:chgData name="Ellie Brown" userId="856727495e1cce7c" providerId="LiveId" clId="{B300E920-0EB2-4BE6-95E8-85F4EA25B7C1}" dt="2026-01-20T15:45:21.174" v="367" actId="26606"/>
          <ac:spMkLst>
            <pc:docMk/>
            <pc:sldMk cId="3040612055" sldId="261"/>
            <ac:spMk id="28" creationId="{081E4A58-353D-44AE-B2FC-2A74E2E400F7}"/>
          </ac:spMkLst>
        </pc:spChg>
      </pc:sldChg>
      <pc:sldChg chg="addSp modSp new mod setBg">
        <pc:chgData name="Ellie Brown" userId="856727495e1cce7c" providerId="LiveId" clId="{B300E920-0EB2-4BE6-95E8-85F4EA25B7C1}" dt="2026-01-20T15:51:13.384" v="910" actId="20577"/>
        <pc:sldMkLst>
          <pc:docMk/>
          <pc:sldMk cId="211903782" sldId="262"/>
        </pc:sldMkLst>
        <pc:spChg chg="mod">
          <ac:chgData name="Ellie Brown" userId="856727495e1cce7c" providerId="LiveId" clId="{B300E920-0EB2-4BE6-95E8-85F4EA25B7C1}" dt="2026-01-20T15:50:28.043" v="757" actId="26606"/>
          <ac:spMkLst>
            <pc:docMk/>
            <pc:sldMk cId="211903782" sldId="262"/>
            <ac:spMk id="2" creationId="{97C23902-CD31-9AEA-8720-5E2B8AD7A652}"/>
          </ac:spMkLst>
        </pc:spChg>
        <pc:spChg chg="mod">
          <ac:chgData name="Ellie Brown" userId="856727495e1cce7c" providerId="LiveId" clId="{B300E920-0EB2-4BE6-95E8-85F4EA25B7C1}" dt="2026-01-20T15:51:13.384" v="910" actId="20577"/>
          <ac:spMkLst>
            <pc:docMk/>
            <pc:sldMk cId="211903782" sldId="262"/>
            <ac:spMk id="3" creationId="{D391E9EE-80F8-4D15-90F8-45B0538A3EA6}"/>
          </ac:spMkLst>
        </pc:spChg>
        <pc:spChg chg="add">
          <ac:chgData name="Ellie Brown" userId="856727495e1cce7c" providerId="LiveId" clId="{B300E920-0EB2-4BE6-95E8-85F4EA25B7C1}" dt="2026-01-20T15:50:28.043" v="757" actId="26606"/>
          <ac:spMkLst>
            <pc:docMk/>
            <pc:sldMk cId="211903782" sldId="262"/>
            <ac:spMk id="9" creationId="{C0763A76-9F1C-4FC5-82B7-DD475DA461B2}"/>
          </ac:spMkLst>
        </pc:spChg>
        <pc:spChg chg="add">
          <ac:chgData name="Ellie Brown" userId="856727495e1cce7c" providerId="LiveId" clId="{B300E920-0EB2-4BE6-95E8-85F4EA25B7C1}" dt="2026-01-20T15:50:28.043" v="757" actId="26606"/>
          <ac:spMkLst>
            <pc:docMk/>
            <pc:sldMk cId="211903782" sldId="262"/>
            <ac:spMk id="11" creationId="{E81BF4F6-F2CF-4984-9D14-D6966D92F99F}"/>
          </ac:spMkLst>
        </pc:spChg>
        <pc:picChg chg="add">
          <ac:chgData name="Ellie Brown" userId="856727495e1cce7c" providerId="LiveId" clId="{B300E920-0EB2-4BE6-95E8-85F4EA25B7C1}" dt="2026-01-20T15:50:28.043" v="757" actId="26606"/>
          <ac:picMkLst>
            <pc:docMk/>
            <pc:sldMk cId="211903782" sldId="262"/>
            <ac:picMk id="5" creationId="{9D31BFFF-2B46-582B-D6D6-22B161B93174}"/>
          </ac:picMkLst>
        </pc:picChg>
      </pc:sldChg>
      <pc:sldChg chg="addSp delSp modSp new mod setBg setClrOvrMap">
        <pc:chgData name="Ellie Brown" userId="856727495e1cce7c" providerId="LiveId" clId="{B300E920-0EB2-4BE6-95E8-85F4EA25B7C1}" dt="2026-01-20T15:49:37.852" v="438" actId="26606"/>
        <pc:sldMkLst>
          <pc:docMk/>
          <pc:sldMk cId="4073137495" sldId="263"/>
        </pc:sldMkLst>
        <pc:spChg chg="mod">
          <ac:chgData name="Ellie Brown" userId="856727495e1cce7c" providerId="LiveId" clId="{B300E920-0EB2-4BE6-95E8-85F4EA25B7C1}" dt="2026-01-20T15:49:37.852" v="438" actId="26606"/>
          <ac:spMkLst>
            <pc:docMk/>
            <pc:sldMk cId="4073137495" sldId="263"/>
            <ac:spMk id="2" creationId="{06B090EF-0515-E67A-369E-C9E8E259299B}"/>
          </ac:spMkLst>
        </pc:spChg>
        <pc:picChg chg="add">
          <ac:chgData name="Ellie Brown" userId="856727495e1cce7c" providerId="LiveId" clId="{B300E920-0EB2-4BE6-95E8-85F4EA25B7C1}" dt="2026-01-20T15:49:37.852" v="438" actId="26606"/>
          <ac:picMkLst>
            <pc:docMk/>
            <pc:sldMk cId="4073137495" sldId="263"/>
            <ac:picMk id="5" creationId="{804FAC54-9CC5-75CE-CA03-9284039720C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6AA09-13CC-2B6D-6849-1395710799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E1DA48-38E2-0F27-31FC-0656C39126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D95FC0-7ACB-D233-D774-8BC89444AB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519A95-EAD7-E4D4-5789-F315DDFAE3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E48E00-8CDC-9667-4A99-AC145F66E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74901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F7218-EBED-1DAD-3B02-412B2FEAB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88280-9A44-A36E-6F6E-5C8FC19C47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DA2625-CFCA-61EF-5FA4-D679910E7A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9E1869-AE74-A3F3-DF59-E3D3BB25A3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561E51-6FF1-9FA7-770A-EC5DA09F9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0702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648E0-AD76-E95C-35F3-3DF4B387B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EACEAD-51B1-438E-AE0F-2915BCDE65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06E3BE-56B1-E6D0-C08D-548018151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320EFA-B649-8559-A7A2-2CEF985D7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07CD4-EC62-F6AD-2715-C3F535D8B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985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C43C8-46DE-AAA9-63A1-EEB0BD478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782FF-B8A9-C5C0-3865-436751649C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3CC6EE-3CC6-FF3F-93B5-424C6F294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7FD915-7E88-47C2-AF08-F54CF9A207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4D0EC7-0151-9C2C-3F85-78C35A23B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8752C9-1ACF-E540-0D07-D4E6AC02F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6648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A23DC-0E63-6D5B-AF33-6B762E114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A571EE-1626-E3AA-06CD-A5DFAAB53C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1BBBCC-0452-199C-B874-2BB93C2D59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E3FC2A-3DAE-4306-D7C5-1DDE38F717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43DCCD-E3F4-0561-5BF4-DA536FDC81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8B0356-E033-F5A5-8DCD-1D24EC3EE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3DAF7B6-A259-CF90-602B-A746C6FD3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6676F9-F53C-58CB-14DB-8886B7FFC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178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4188F-1AB3-6BF7-CD3F-AAAF96C24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DA4F299-1908-4F25-3A8B-1D70CE9CD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AEDA60-1876-F105-2F93-5871AE182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8BEE4E-FC95-DB2C-750B-79AA7776E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2984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CCA6AB-1CD9-2BBB-47D4-94B56D3F13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D12D24-A362-8933-E7F9-EE72C961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B108E5-1715-0CB8-11F0-88939FBAA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006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D3D5E-F892-A258-9BB2-F17023A9D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FFD54-E60E-6A49-6FDD-CDE6D15E6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D32A7E-E31E-3DD9-540E-DF7D06843A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E21E3A-6963-DF4C-9B5C-0D17C3AB55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F30772-1716-6654-B91A-5626B58ADD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F441DF-993B-8982-A334-D93D4B8531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46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A612D-3E26-81F5-028B-35ACD63EF6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46C43D-BBD4-BEED-AD65-A6804E0F9F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1F678C-6573-91E4-7942-BEBDB984B6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87877C-42EB-1FBF-72C5-8C6CDA80D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D1E40C-5FC7-5112-2B15-BEB30EDB8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5C4387-19DF-525C-3489-4777277E0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8099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40B9C-97DE-D83A-5CD5-16218CBBB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0C4469-6E2A-A61F-4018-1A5200BC01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CAE2-5C56-ED60-CDC2-EE0967124E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FCA3C9-229C-5B78-897E-DA227E692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F86530-BDA0-DB4F-0D66-755B9B678C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56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793CE4-77AC-7D75-FF05-5A84022FF7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D068DC-BF95-861F-6639-BE2B50468F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A91335-F9D6-449E-4DAB-61ADF80DEE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2ABCF7-8E4D-D27A-EB60-D6E8C5D55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5B0DA0-C1B2-FAE0-E6DC-621C6705A6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586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FD0A50-E5DE-BCA0-DD4F-D08A19756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9D2D8C-9503-7E10-4FC3-E7F919A636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E4FCCD-CCC2-C6BD-3719-1A4A099894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A6C0D3-9EF6-33C7-4FF4-ABA33A7E04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82AB5-44A3-7A94-D370-83A58666B2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216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E.brown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1BA0DC3-3473-2B98-314E-A8CA4799965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7875" b="848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383781D-E434-6103-E6D7-75036C0B34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200" y="965200"/>
            <a:ext cx="10261600" cy="3564869"/>
          </a:xfrm>
        </p:spPr>
        <p:txBody>
          <a:bodyPr>
            <a:normAutofit/>
          </a:bodyPr>
          <a:lstStyle/>
          <a:p>
            <a:pPr algn="l"/>
            <a:r>
              <a:rPr lang="en-GB" sz="1150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WELCOME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3C73EA-91ED-343F-6C70-B55545525B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0" y="4572002"/>
            <a:ext cx="10261600" cy="1202995"/>
          </a:xfrm>
        </p:spPr>
        <p:txBody>
          <a:bodyPr>
            <a:normAutofit/>
          </a:bodyPr>
          <a:lstStyle/>
          <a:p>
            <a:pPr algn="l"/>
            <a:r>
              <a:rPr lang="en-GB" sz="3200"/>
              <a:t>Principles of Professional Legal Practice Semester 2 </a:t>
            </a:r>
          </a:p>
        </p:txBody>
      </p:sp>
    </p:spTree>
    <p:extLst>
      <p:ext uri="{BB962C8B-B14F-4D97-AF65-F5344CB8AC3E}">
        <p14:creationId xmlns:p14="http://schemas.microsoft.com/office/powerpoint/2010/main" val="31932922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B466CC-EDAD-85DA-F3F2-93E1907A92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dirty="0"/>
              <a:t>Your Lecturer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863071-BBED-81A9-70F4-D78B884910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GB" sz="2400" b="1" dirty="0"/>
              <a:t>Ellie Brown </a:t>
            </a:r>
          </a:p>
          <a:p>
            <a:r>
              <a:rPr lang="en-GB" sz="2400" dirty="0">
                <a:hlinkClick r:id="rId2"/>
              </a:rPr>
              <a:t>E.brown@uwtsd.ac.uk</a:t>
            </a:r>
            <a:r>
              <a:rPr lang="en-GB" sz="2400" dirty="0"/>
              <a:t> </a:t>
            </a:r>
          </a:p>
          <a:p>
            <a:r>
              <a:rPr lang="en-GB" sz="2400" dirty="0"/>
              <a:t>Law Lecturer and PM for CILEX</a:t>
            </a:r>
          </a:p>
          <a:p>
            <a:r>
              <a:rPr lang="en-GB" sz="2400" dirty="0"/>
              <a:t>A qualified Solicitor with 5 years in the legal profession</a:t>
            </a:r>
          </a:p>
          <a:p>
            <a:r>
              <a:rPr lang="en-GB" sz="2400" dirty="0"/>
              <a:t>A qualified Lecturer with a PCET degree with experience of teaching both in Further Education and Higher Education institutions</a:t>
            </a:r>
          </a:p>
          <a:p>
            <a:r>
              <a:rPr lang="en-GB" sz="2400" dirty="0"/>
              <a:t>My former specialism was Childcare Law whilst in private practice</a:t>
            </a:r>
          </a:p>
          <a:p>
            <a:pPr marL="0" indent="0">
              <a:buNone/>
            </a:pPr>
            <a:endParaRPr lang="en-GB" sz="2400" dirty="0"/>
          </a:p>
          <a:p>
            <a:endParaRPr lang="en-GB" sz="2400" dirty="0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Block Arc 34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3" name="Arc 42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2001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804FAC54-9CC5-75CE-CA03-9284039720C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B090EF-0515-E67A-369E-C9E8E2592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965200"/>
            <a:ext cx="10261600" cy="3564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150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What about you?</a:t>
            </a:r>
          </a:p>
        </p:txBody>
      </p:sp>
    </p:spTree>
    <p:extLst>
      <p:ext uri="{BB962C8B-B14F-4D97-AF65-F5344CB8AC3E}">
        <p14:creationId xmlns:p14="http://schemas.microsoft.com/office/powerpoint/2010/main" val="40731374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3ADC52-B6A4-6FA0-7B0F-A8EEAA712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3800"/>
              <a:t>Module Delivery and Scheme of Work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C4408-F1C1-5E85-D280-6D02DB6AFE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2200" dirty="0">
                <a:effectLst/>
                <a:latin typeface="+mj-lt"/>
                <a:ea typeface="Times New Roman" panose="02020603050405020304" pitchFamily="18" charset="0"/>
              </a:rPr>
              <a:t>Lectures / workshops will be delivered in person on campus. The lectures are timetabled each Thursday 1-5pm.</a:t>
            </a:r>
            <a:endParaRPr lang="en-GB" sz="2200" dirty="0">
              <a:effectLst/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200" dirty="0">
              <a:effectLst/>
              <a:latin typeface="+mj-lt"/>
              <a:ea typeface="Times New Roman" panose="02020603050405020304" pitchFamily="18" charset="0"/>
            </a:endParaRPr>
          </a:p>
          <a:p>
            <a:pPr>
              <a:spcAft>
                <a:spcPts val="600"/>
              </a:spcAft>
            </a:pPr>
            <a:endParaRPr lang="en-GB" sz="2200" dirty="0"/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4C1D8D3-0B8F-B01B-59E6-0EB59DC4D2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4834" y="640080"/>
            <a:ext cx="6302643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3280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D4AC83-8825-D879-906B-F9A5AB34D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Assessment Structure </a:t>
            </a:r>
          </a:p>
        </p:txBody>
      </p:sp>
      <p:sp>
        <p:nvSpPr>
          <p:cNvPr id="28" name="Arc 2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EC1B0-7FDA-3603-8693-FCEC47EA13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You will have completed C1 in Semester 1 with Cerys</a:t>
            </a:r>
          </a:p>
          <a:p>
            <a:r>
              <a:rPr lang="en-GB" dirty="0"/>
              <a:t>Assessment 2 Client Interview will take place on </a:t>
            </a:r>
            <a:r>
              <a:rPr lang="en-GB" b="1" dirty="0"/>
              <a:t>Thursday 30</a:t>
            </a:r>
            <a:r>
              <a:rPr lang="en-GB" b="1" baseline="30000" dirty="0"/>
              <a:t>th</a:t>
            </a:r>
            <a:r>
              <a:rPr lang="en-GB" b="1" dirty="0"/>
              <a:t> April </a:t>
            </a:r>
            <a:r>
              <a:rPr lang="en-GB" dirty="0"/>
              <a:t>and the attendance </a:t>
            </a:r>
            <a:r>
              <a:rPr lang="en-GB"/>
              <a:t>note is due </a:t>
            </a:r>
            <a:r>
              <a:rPr lang="en-GB" b="1" dirty="0"/>
              <a:t>Friday 1</a:t>
            </a:r>
            <a:r>
              <a:rPr lang="en-GB" b="1" baseline="30000" dirty="0"/>
              <a:t>st</a:t>
            </a:r>
            <a:r>
              <a:rPr lang="en-GB" b="1" dirty="0"/>
              <a:t> May 2026 </a:t>
            </a:r>
            <a:r>
              <a:rPr lang="en-GB" b="1"/>
              <a:t>at 17:00pm (5pm)</a:t>
            </a:r>
            <a:endParaRPr lang="en-GB" b="1" dirty="0"/>
          </a:p>
          <a:p>
            <a:r>
              <a:rPr lang="en-GB" dirty="0"/>
              <a:t>Assessment 2 is a Client Interview (20 minutes) and Drafting an Attendance Note</a:t>
            </a:r>
          </a:p>
          <a:p>
            <a:r>
              <a:rPr lang="en-GB" dirty="0"/>
              <a:t>Marks will be returned </a:t>
            </a:r>
            <a:r>
              <a:rPr lang="en-GB" b="1" dirty="0"/>
              <a:t>2</a:t>
            </a:r>
            <a:r>
              <a:rPr lang="en-GB" b="1" baseline="30000" dirty="0"/>
              <a:t>nd</a:t>
            </a:r>
            <a:r>
              <a:rPr lang="en-GB" b="1" dirty="0"/>
              <a:t> June 2026</a:t>
            </a:r>
          </a:p>
          <a:p>
            <a:r>
              <a:rPr lang="en-GB" dirty="0"/>
              <a:t>We will be going over the brief in more detail in week 2</a:t>
            </a:r>
          </a:p>
        </p:txBody>
      </p:sp>
    </p:spTree>
    <p:extLst>
      <p:ext uri="{BB962C8B-B14F-4D97-AF65-F5344CB8AC3E}">
        <p14:creationId xmlns:p14="http://schemas.microsoft.com/office/powerpoint/2010/main" val="3040612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C23902-CD31-9AEA-8720-5E2B8AD7A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Week 1 – Preparing for Work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1E9EE-80F8-4D15-90F8-45B0538A3E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 dirty="0"/>
              <a:t>Mel Cameron from the Careers Service is joining us to give a talk on Careers and thereafter, we will be having a CV workshop</a:t>
            </a:r>
          </a:p>
          <a:p>
            <a:r>
              <a:rPr lang="en-GB" sz="2000" dirty="0"/>
              <a:t>You have been asked to look at the sentence starts and CV template in advance of the session</a:t>
            </a:r>
          </a:p>
          <a:p>
            <a:r>
              <a:rPr lang="en-GB" sz="2000" dirty="0"/>
              <a:t>The aim is to get you work experience during progress week in March!</a:t>
            </a: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9D31BFFF-2B46-582B-D6D6-22B161B931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601" r="-2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037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232</Words>
  <Application>Microsoft Office PowerPoint</Application>
  <PresentationFormat>Widescreen</PresentationFormat>
  <Paragraphs>22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WELCOME</vt:lpstr>
      <vt:lpstr>Your Lecturer</vt:lpstr>
      <vt:lpstr>What about you?</vt:lpstr>
      <vt:lpstr>Module Delivery and Scheme of Work</vt:lpstr>
      <vt:lpstr>Assessment Structure </vt:lpstr>
      <vt:lpstr>Week 1 – Preparing for Work Experience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Ellie Brown</dc:creator>
  <cp:lastModifiedBy>Ellie Brown</cp:lastModifiedBy>
  <cp:revision>1</cp:revision>
  <dcterms:created xsi:type="dcterms:W3CDTF">2026-01-20T15:37:08Z</dcterms:created>
  <dcterms:modified xsi:type="dcterms:W3CDTF">2026-01-22T11:42:23Z</dcterms:modified>
</cp:coreProperties>
</file>