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474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818A4C-725E-4C73-9DF3-21EEE599AE60}" type="datetimeFigureOut">
              <a:rPr lang="en-GB" smtClean="0"/>
              <a:t>01/06/2016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C148C4-08CB-400D-82C8-03C564D61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8083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Zeltman</a:t>
            </a:r>
            <a:r>
              <a:rPr lang="en-GB" dirty="0" smtClean="0"/>
              <a:t>, G. and </a:t>
            </a:r>
            <a:r>
              <a:rPr lang="en-GB" dirty="0" err="1" smtClean="0"/>
              <a:t>Zeltman</a:t>
            </a:r>
            <a:r>
              <a:rPr lang="en-GB" dirty="0" smtClean="0"/>
              <a:t>, L.H. (2008) </a:t>
            </a:r>
            <a:r>
              <a:rPr lang="en-GB" i="1" dirty="0" smtClean="0"/>
              <a:t>Marketing </a:t>
            </a:r>
            <a:r>
              <a:rPr lang="en-GB" i="1" dirty="0" err="1" smtClean="0"/>
              <a:t>Metaphoria</a:t>
            </a:r>
            <a:r>
              <a:rPr lang="en-GB" i="1" dirty="0" smtClean="0"/>
              <a:t>: what deep metaphors reveal about the mind of consumers</a:t>
            </a:r>
            <a:r>
              <a:rPr lang="en-GB" dirty="0" smtClean="0"/>
              <a:t>. Harvard University Press. Harvard.</a:t>
            </a:r>
          </a:p>
          <a:p>
            <a:r>
              <a:rPr lang="en-GB" dirty="0" smtClean="0"/>
              <a:t>https://www.youtube.com/watch?v=NQzYclR8ufM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C148C4-08CB-400D-82C8-03C564D6110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5658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1AEF1-B81D-4802-B323-909DF914699A}" type="datetimeFigureOut">
              <a:rPr lang="en-GB" smtClean="0"/>
              <a:t>01/06/2016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F9360-9F2C-46B0-B022-1546B7CB7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8308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1AEF1-B81D-4802-B323-909DF914699A}" type="datetimeFigureOut">
              <a:rPr lang="en-GB" smtClean="0"/>
              <a:t>01/06/2016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F9360-9F2C-46B0-B022-1546B7CB7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25142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1AEF1-B81D-4802-B323-909DF914699A}" type="datetimeFigureOut">
              <a:rPr lang="en-GB" smtClean="0"/>
              <a:t>01/06/2016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F9360-9F2C-46B0-B022-1546B7CB7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509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1AEF1-B81D-4802-B323-909DF914699A}" type="datetimeFigureOut">
              <a:rPr lang="en-GB" smtClean="0"/>
              <a:t>01/06/2016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F9360-9F2C-46B0-B022-1546B7CB7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2890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1AEF1-B81D-4802-B323-909DF914699A}" type="datetimeFigureOut">
              <a:rPr lang="en-GB" smtClean="0"/>
              <a:t>01/06/2016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F9360-9F2C-46B0-B022-1546B7CB7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8434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1AEF1-B81D-4802-B323-909DF914699A}" type="datetimeFigureOut">
              <a:rPr lang="en-GB" smtClean="0"/>
              <a:t>01/06/2016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F9360-9F2C-46B0-B022-1546B7CB7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7144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1AEF1-B81D-4802-B323-909DF914699A}" type="datetimeFigureOut">
              <a:rPr lang="en-GB" smtClean="0"/>
              <a:t>01/06/2016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F9360-9F2C-46B0-B022-1546B7CB7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4345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1AEF1-B81D-4802-B323-909DF914699A}" type="datetimeFigureOut">
              <a:rPr lang="en-GB" smtClean="0"/>
              <a:t>01/06/2016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F9360-9F2C-46B0-B022-1546B7CB7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0328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1AEF1-B81D-4802-B323-909DF914699A}" type="datetimeFigureOut">
              <a:rPr lang="en-GB" smtClean="0"/>
              <a:t>01/06/2016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F9360-9F2C-46B0-B022-1546B7CB7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6420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1AEF1-B81D-4802-B323-909DF914699A}" type="datetimeFigureOut">
              <a:rPr lang="en-GB" smtClean="0"/>
              <a:t>01/06/2016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F9360-9F2C-46B0-B022-1546B7CB7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317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1AEF1-B81D-4802-B323-909DF914699A}" type="datetimeFigureOut">
              <a:rPr lang="en-GB" smtClean="0"/>
              <a:t>01/06/2016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F9360-9F2C-46B0-B022-1546B7CB7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215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21AEF1-B81D-4802-B323-909DF914699A}" type="datetimeFigureOut">
              <a:rPr lang="en-GB" smtClean="0"/>
              <a:t>01/06/2016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5F9360-9F2C-46B0-B022-1546B7CB7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1744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Marketing </a:t>
            </a:r>
            <a:r>
              <a:rPr lang="en-GB" dirty="0" err="1" smtClean="0"/>
              <a:t>Metaphoria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EMPL5003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7947" y="811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00426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Brand Images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434" y="3789040"/>
            <a:ext cx="1833695" cy="1174609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988840"/>
            <a:ext cx="2450976" cy="100840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4688" y="3249149"/>
            <a:ext cx="1714500" cy="17145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130" y="1936507"/>
            <a:ext cx="2491740" cy="117348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0824" y="1572749"/>
            <a:ext cx="1676400" cy="16764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3536052"/>
            <a:ext cx="1714500" cy="171450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4688" y="5085184"/>
            <a:ext cx="1958340" cy="1493520"/>
          </a:xfrm>
          <a:prstGeom prst="rect">
            <a:avLst/>
          </a:prstGeom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7947" y="811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534510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/>
          <a:lstStyle/>
          <a:p>
            <a:r>
              <a:rPr lang="en-GB" dirty="0" smtClean="0"/>
              <a:t>Gathering images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Find 6-8 pictures that reflect your thoughts and feelings, thoughts emotions </a:t>
            </a:r>
            <a:r>
              <a:rPr lang="en-GB" dirty="0" err="1" smtClean="0"/>
              <a:t>etc</a:t>
            </a:r>
            <a:r>
              <a:rPr lang="en-GB" dirty="0" smtClean="0"/>
              <a:t>, about the brand</a:t>
            </a:r>
          </a:p>
          <a:p>
            <a:r>
              <a:rPr lang="en-GB" dirty="0" smtClean="0"/>
              <a:t>Collect these images from any source – they must not show the brand itself  or a competitors.</a:t>
            </a:r>
          </a:p>
          <a:p>
            <a:r>
              <a:rPr lang="en-GB" dirty="0" smtClean="0"/>
              <a:t>Put them together for the next session</a:t>
            </a: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7947" y="811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869271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84</Words>
  <Application>Microsoft Office PowerPoint</Application>
  <PresentationFormat>On-screen Show (4:3)</PresentationFormat>
  <Paragraphs>10</Paragraphs>
  <Slides>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Marketing Metaphoria</vt:lpstr>
      <vt:lpstr>Brand Images</vt:lpstr>
      <vt:lpstr>Gathering images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Maund</dc:creator>
  <cp:lastModifiedBy>Andrew Maund</cp:lastModifiedBy>
  <cp:revision>4</cp:revision>
  <dcterms:created xsi:type="dcterms:W3CDTF">2016-06-01T13:40:47Z</dcterms:created>
  <dcterms:modified xsi:type="dcterms:W3CDTF">2016-06-01T14:11:18Z</dcterms:modified>
</cp:coreProperties>
</file>