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72" r:id="rId1"/>
  </p:sldMasterIdLst>
  <p:sldIdLst>
    <p:sldId id="258" r:id="rId2"/>
    <p:sldId id="272" r:id="rId3"/>
    <p:sldId id="271" r:id="rId4"/>
    <p:sldId id="267" r:id="rId5"/>
    <p:sldId id="260" r:id="rId6"/>
    <p:sldId id="259" r:id="rId7"/>
    <p:sldId id="262" r:id="rId8"/>
    <p:sldId id="273" r:id="rId9"/>
    <p:sldId id="274" r:id="rId10"/>
    <p:sldId id="27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ma hoare" userId="b46d780f1c28c0a1" providerId="LiveId" clId="{EFC09348-ED78-4A82-BED9-78F9FDF5F575}"/>
    <pc:docChg chg="undo custSel modSld">
      <pc:chgData name="Gemma hoare" userId="b46d780f1c28c0a1" providerId="LiveId" clId="{EFC09348-ED78-4A82-BED9-78F9FDF5F575}" dt="2026-03-17T16:35:13.034" v="357" actId="20577"/>
      <pc:docMkLst>
        <pc:docMk/>
      </pc:docMkLst>
      <pc:sldChg chg="modSp mod">
        <pc:chgData name="Gemma hoare" userId="b46d780f1c28c0a1" providerId="LiveId" clId="{EFC09348-ED78-4A82-BED9-78F9FDF5F575}" dt="2026-02-25T13:37:55.849" v="108" actId="20577"/>
        <pc:sldMkLst>
          <pc:docMk/>
          <pc:sldMk cId="890981280" sldId="258"/>
        </pc:sldMkLst>
        <pc:spChg chg="mod">
          <ac:chgData name="Gemma hoare" userId="b46d780f1c28c0a1" providerId="LiveId" clId="{EFC09348-ED78-4A82-BED9-78F9FDF5F575}" dt="2026-02-25T13:37:55.849" v="108" actId="20577"/>
          <ac:spMkLst>
            <pc:docMk/>
            <pc:sldMk cId="890981280" sldId="258"/>
            <ac:spMk id="7" creationId="{F096B042-56ED-E5B0-84E1-B01DC4CA8404}"/>
          </ac:spMkLst>
        </pc:spChg>
        <pc:spChg chg="mod">
          <ac:chgData name="Gemma hoare" userId="b46d780f1c28c0a1" providerId="LiveId" clId="{EFC09348-ED78-4A82-BED9-78F9FDF5F575}" dt="2026-02-25T13:31:53.318" v="39" actId="20577"/>
          <ac:spMkLst>
            <pc:docMk/>
            <pc:sldMk cId="890981280" sldId="258"/>
            <ac:spMk id="47" creationId="{11568940-294B-9C70-0CC8-C03CA05723F1}"/>
          </ac:spMkLst>
        </pc:spChg>
      </pc:sldChg>
      <pc:sldChg chg="addSp delSp modSp mod">
        <pc:chgData name="Gemma hoare" userId="b46d780f1c28c0a1" providerId="LiveId" clId="{EFC09348-ED78-4A82-BED9-78F9FDF5F575}" dt="2026-02-27T09:46:04.512" v="219" actId="14100"/>
        <pc:sldMkLst>
          <pc:docMk/>
          <pc:sldMk cId="3532053133" sldId="259"/>
        </pc:sldMkLst>
        <pc:spChg chg="add mod">
          <ac:chgData name="Gemma hoare" userId="b46d780f1c28c0a1" providerId="LiveId" clId="{EFC09348-ED78-4A82-BED9-78F9FDF5F575}" dt="2026-02-27T09:46:04.512" v="219" actId="14100"/>
          <ac:spMkLst>
            <pc:docMk/>
            <pc:sldMk cId="3532053133" sldId="259"/>
            <ac:spMk id="8" creationId="{45C21BA5-65BE-2827-6538-81D670968F32}"/>
          </ac:spMkLst>
        </pc:spChg>
        <pc:picChg chg="add mod">
          <ac:chgData name="Gemma hoare" userId="b46d780f1c28c0a1" providerId="LiveId" clId="{EFC09348-ED78-4A82-BED9-78F9FDF5F575}" dt="2026-02-27T09:46:04.512" v="219" actId="14100"/>
          <ac:picMkLst>
            <pc:docMk/>
            <pc:sldMk cId="3532053133" sldId="259"/>
            <ac:picMk id="7" creationId="{85B2887F-B1EC-F049-8EDF-36F3B737A985}"/>
          </ac:picMkLst>
        </pc:picChg>
      </pc:sldChg>
      <pc:sldChg chg="addSp delSp modSp mod">
        <pc:chgData name="Gemma hoare" userId="b46d780f1c28c0a1" providerId="LiveId" clId="{EFC09348-ED78-4A82-BED9-78F9FDF5F575}" dt="2026-02-27T09:45:18.138" v="213" actId="14100"/>
        <pc:sldMkLst>
          <pc:docMk/>
          <pc:sldMk cId="3581947521" sldId="260"/>
        </pc:sldMkLst>
        <pc:spChg chg="add mod">
          <ac:chgData name="Gemma hoare" userId="b46d780f1c28c0a1" providerId="LiveId" clId="{EFC09348-ED78-4A82-BED9-78F9FDF5F575}" dt="2026-02-27T09:45:02.123" v="210" actId="688"/>
          <ac:spMkLst>
            <pc:docMk/>
            <pc:sldMk cId="3581947521" sldId="260"/>
            <ac:spMk id="9" creationId="{4E9AC9E5-B692-209D-B402-F7AEC41BDFFB}"/>
          </ac:spMkLst>
        </pc:spChg>
        <pc:picChg chg="add mod">
          <ac:chgData name="Gemma hoare" userId="b46d780f1c28c0a1" providerId="LiveId" clId="{EFC09348-ED78-4A82-BED9-78F9FDF5F575}" dt="2026-02-27T09:45:18.138" v="213" actId="14100"/>
          <ac:picMkLst>
            <pc:docMk/>
            <pc:sldMk cId="3581947521" sldId="260"/>
            <ac:picMk id="8" creationId="{E2008591-C7EA-6342-9AAF-AC9D258002CB}"/>
          </ac:picMkLst>
        </pc:picChg>
      </pc:sldChg>
      <pc:sldChg chg="addSp delSp modSp mod modClrScheme chgLayout">
        <pc:chgData name="Gemma hoare" userId="b46d780f1c28c0a1" providerId="LiveId" clId="{EFC09348-ED78-4A82-BED9-78F9FDF5F575}" dt="2026-02-27T09:49:14.464" v="239" actId="26606"/>
        <pc:sldMkLst>
          <pc:docMk/>
          <pc:sldMk cId="1754081017" sldId="262"/>
        </pc:sldMkLst>
        <pc:spChg chg="mod">
          <ac:chgData name="Gemma hoare" userId="b46d780f1c28c0a1" providerId="LiveId" clId="{EFC09348-ED78-4A82-BED9-78F9FDF5F575}" dt="2026-02-27T09:49:14.464" v="239" actId="26606"/>
          <ac:spMkLst>
            <pc:docMk/>
            <pc:sldMk cId="1754081017" sldId="262"/>
            <ac:spMk id="2" creationId="{7201CDA9-AC31-9010-FEF2-569D1E60582E}"/>
          </ac:spMkLst>
        </pc:spChg>
        <pc:spChg chg="mod">
          <ac:chgData name="Gemma hoare" userId="b46d780f1c28c0a1" providerId="LiveId" clId="{EFC09348-ED78-4A82-BED9-78F9FDF5F575}" dt="2026-02-27T09:49:14.464" v="239" actId="26606"/>
          <ac:spMkLst>
            <pc:docMk/>
            <pc:sldMk cId="1754081017" sldId="262"/>
            <ac:spMk id="3" creationId="{06631FE9-CF11-BB1B-371E-4A4C6E476E65}"/>
          </ac:spMkLst>
        </pc:spChg>
        <pc:spChg chg="mod">
          <ac:chgData name="Gemma hoare" userId="b46d780f1c28c0a1" providerId="LiveId" clId="{EFC09348-ED78-4A82-BED9-78F9FDF5F575}" dt="2026-02-27T09:49:14.464" v="239" actId="26606"/>
          <ac:spMkLst>
            <pc:docMk/>
            <pc:sldMk cId="1754081017" sldId="262"/>
            <ac:spMk id="4" creationId="{38866EAE-D1A1-F8FC-7158-9A2308157DD8}"/>
          </ac:spMkLst>
        </pc:spChg>
        <pc:spChg chg="add mod">
          <ac:chgData name="Gemma hoare" userId="b46d780f1c28c0a1" providerId="LiveId" clId="{EFC09348-ED78-4A82-BED9-78F9FDF5F575}" dt="2026-02-27T09:49:14.464" v="239" actId="26606"/>
          <ac:spMkLst>
            <pc:docMk/>
            <pc:sldMk cId="1754081017" sldId="262"/>
            <ac:spMk id="8" creationId="{449D225F-973C-6E6E-1723-3DD78609CDF9}"/>
          </ac:spMkLst>
        </pc:spChg>
        <pc:spChg chg="add mod">
          <ac:chgData name="Gemma hoare" userId="b46d780f1c28c0a1" providerId="LiveId" clId="{EFC09348-ED78-4A82-BED9-78F9FDF5F575}" dt="2026-02-27T09:49:14.464" v="239" actId="26606"/>
          <ac:spMkLst>
            <pc:docMk/>
            <pc:sldMk cId="1754081017" sldId="262"/>
            <ac:spMk id="29" creationId="{B1A3868E-E830-F906-9D27-4F58F44C9D44}"/>
          </ac:spMkLst>
        </pc:spChg>
        <pc:picChg chg="add mod ord">
          <ac:chgData name="Gemma hoare" userId="b46d780f1c28c0a1" providerId="LiveId" clId="{EFC09348-ED78-4A82-BED9-78F9FDF5F575}" dt="2026-02-27T09:49:14.464" v="239" actId="26606"/>
          <ac:picMkLst>
            <pc:docMk/>
            <pc:sldMk cId="1754081017" sldId="262"/>
            <ac:picMk id="7" creationId="{83A3AD75-E3F3-2443-15A9-EDBE9AE60A42}"/>
          </ac:picMkLst>
        </pc:picChg>
      </pc:sldChg>
      <pc:sldChg chg="addSp delSp modSp mod">
        <pc:chgData name="Gemma hoare" userId="b46d780f1c28c0a1" providerId="LiveId" clId="{EFC09348-ED78-4A82-BED9-78F9FDF5F575}" dt="2026-03-17T16:35:13.034" v="357" actId="20577"/>
        <pc:sldMkLst>
          <pc:docMk/>
          <pc:sldMk cId="3244794588" sldId="267"/>
        </pc:sldMkLst>
        <pc:spChg chg="mod">
          <ac:chgData name="Gemma hoare" userId="b46d780f1c28c0a1" providerId="LiveId" clId="{EFC09348-ED78-4A82-BED9-78F9FDF5F575}" dt="2026-03-17T16:35:13.034" v="357" actId="20577"/>
          <ac:spMkLst>
            <pc:docMk/>
            <pc:sldMk cId="3244794588" sldId="267"/>
            <ac:spMk id="4" creationId="{8FC48EB4-0ED0-E889-7487-D3C5BEF21344}"/>
          </ac:spMkLst>
        </pc:spChg>
        <pc:spChg chg="add mod">
          <ac:chgData name="Gemma hoare" userId="b46d780f1c28c0a1" providerId="LiveId" clId="{EFC09348-ED78-4A82-BED9-78F9FDF5F575}" dt="2026-02-27T09:43:55.327" v="200" actId="962"/>
          <ac:spMkLst>
            <pc:docMk/>
            <pc:sldMk cId="3244794588" sldId="267"/>
            <ac:spMk id="9" creationId="{AB38DB7A-8B54-43EF-AD1A-45A5E49B0A0B}"/>
          </ac:spMkLst>
        </pc:spChg>
        <pc:picChg chg="add mod">
          <ac:chgData name="Gemma hoare" userId="b46d780f1c28c0a1" providerId="LiveId" clId="{EFC09348-ED78-4A82-BED9-78F9FDF5F575}" dt="2026-02-27T09:43:55.327" v="200" actId="962"/>
          <ac:picMkLst>
            <pc:docMk/>
            <pc:sldMk cId="3244794588" sldId="267"/>
            <ac:picMk id="8" creationId="{A17B0677-FA64-6466-F107-15E56BC814BC}"/>
          </ac:picMkLst>
        </pc:picChg>
      </pc:sldChg>
      <pc:sldChg chg="addSp delSp modSp mod setBg modClrScheme chgLayout">
        <pc:chgData name="Gemma hoare" userId="b46d780f1c28c0a1" providerId="LiveId" clId="{EFC09348-ED78-4A82-BED9-78F9FDF5F575}" dt="2026-03-17T16:34:32.769" v="311" actId="20577"/>
        <pc:sldMkLst>
          <pc:docMk/>
          <pc:sldMk cId="577810848" sldId="271"/>
        </pc:sldMkLst>
        <pc:spChg chg="mod ord">
          <ac:chgData name="Gemma hoare" userId="b46d780f1c28c0a1" providerId="LiveId" clId="{EFC09348-ED78-4A82-BED9-78F9FDF5F575}" dt="2026-03-17T16:34:32.769" v="311" actId="20577"/>
          <ac:spMkLst>
            <pc:docMk/>
            <pc:sldMk cId="577810848" sldId="271"/>
            <ac:spMk id="3" creationId="{32C23CDF-5D5E-7A76-795E-8C7DDBD33703}"/>
          </ac:spMkLst>
        </pc:spChg>
        <pc:spChg chg="add mod">
          <ac:chgData name="Gemma hoare" userId="b46d780f1c28c0a1" providerId="LiveId" clId="{EFC09348-ED78-4A82-BED9-78F9FDF5F575}" dt="2026-02-27T09:42:54.944" v="193" actId="26606"/>
          <ac:spMkLst>
            <pc:docMk/>
            <pc:sldMk cId="577810848" sldId="271"/>
            <ac:spMk id="25" creationId="{748C322A-B5DF-B648-DC8A-1A51E2AC374E}"/>
          </ac:spMkLst>
        </pc:spChg>
        <pc:spChg chg="add mod">
          <ac:chgData name="Gemma hoare" userId="b46d780f1c28c0a1" providerId="LiveId" clId="{EFC09348-ED78-4A82-BED9-78F9FDF5F575}" dt="2026-02-27T09:42:54.944" v="193" actId="26606"/>
          <ac:spMkLst>
            <pc:docMk/>
            <pc:sldMk cId="577810848" sldId="271"/>
            <ac:spMk id="26" creationId="{FF98031E-5176-04A6-7709-93926DA61C00}"/>
          </ac:spMkLst>
        </pc:spChg>
        <pc:spChg chg="add mod">
          <ac:chgData name="Gemma hoare" userId="b46d780f1c28c0a1" providerId="LiveId" clId="{EFC09348-ED78-4A82-BED9-78F9FDF5F575}" dt="2026-02-27T09:42:54.944" v="193" actId="26606"/>
          <ac:spMkLst>
            <pc:docMk/>
            <pc:sldMk cId="577810848" sldId="271"/>
            <ac:spMk id="27" creationId="{C898BE79-9C2A-53BF-C522-ADCC5AA915AA}"/>
          </ac:spMkLst>
        </pc:spChg>
        <pc:spChg chg="add mod">
          <ac:chgData name="Gemma hoare" userId="b46d780f1c28c0a1" providerId="LiveId" clId="{EFC09348-ED78-4A82-BED9-78F9FDF5F575}" dt="2026-02-27T09:42:54.944" v="193" actId="26606"/>
          <ac:spMkLst>
            <pc:docMk/>
            <pc:sldMk cId="577810848" sldId="271"/>
            <ac:spMk id="28" creationId="{E9EB998E-6676-E447-3F5E-251C47C7C47C}"/>
          </ac:spMkLst>
        </pc:spChg>
        <pc:picChg chg="add mod">
          <ac:chgData name="Gemma hoare" userId="b46d780f1c28c0a1" providerId="LiveId" clId="{EFC09348-ED78-4A82-BED9-78F9FDF5F575}" dt="2026-02-27T09:42:54.944" v="193" actId="26606"/>
          <ac:picMkLst>
            <pc:docMk/>
            <pc:sldMk cId="577810848" sldId="271"/>
            <ac:picMk id="7" creationId="{870540C1-360B-979F-9999-AE35F2AD76CE}"/>
          </ac:picMkLst>
        </pc:picChg>
      </pc:sldChg>
      <pc:sldChg chg="modSp mod">
        <pc:chgData name="Gemma hoare" userId="b46d780f1c28c0a1" providerId="LiveId" clId="{EFC09348-ED78-4A82-BED9-78F9FDF5F575}" dt="2026-03-17T16:34:00.583" v="269" actId="20577"/>
        <pc:sldMkLst>
          <pc:docMk/>
          <pc:sldMk cId="517831782" sldId="272"/>
        </pc:sldMkLst>
        <pc:spChg chg="mod">
          <ac:chgData name="Gemma hoare" userId="b46d780f1c28c0a1" providerId="LiveId" clId="{EFC09348-ED78-4A82-BED9-78F9FDF5F575}" dt="2026-02-27T09:43:13.158" v="196" actId="26606"/>
          <ac:spMkLst>
            <pc:docMk/>
            <pc:sldMk cId="517831782" sldId="272"/>
            <ac:spMk id="3" creationId="{4B8E152C-24C9-314F-F47D-2C4ADE8A6ACF}"/>
          </ac:spMkLst>
        </pc:spChg>
        <pc:spChg chg="mod">
          <ac:chgData name="Gemma hoare" userId="b46d780f1c28c0a1" providerId="LiveId" clId="{EFC09348-ED78-4A82-BED9-78F9FDF5F575}" dt="2026-02-27T09:43:13.158" v="196" actId="26606"/>
          <ac:spMkLst>
            <pc:docMk/>
            <pc:sldMk cId="517831782" sldId="272"/>
            <ac:spMk id="5" creationId="{5C600FF3-0D61-1FEE-BE04-BC923F8D0A6D}"/>
          </ac:spMkLst>
        </pc:spChg>
        <pc:spChg chg="mod">
          <ac:chgData name="Gemma hoare" userId="b46d780f1c28c0a1" providerId="LiveId" clId="{EFC09348-ED78-4A82-BED9-78F9FDF5F575}" dt="2026-02-27T09:43:13.158" v="196" actId="26606"/>
          <ac:spMkLst>
            <pc:docMk/>
            <pc:sldMk cId="517831782" sldId="272"/>
            <ac:spMk id="6" creationId="{15A952C2-0C1A-262E-EC55-F2011A1F6F78}"/>
          </ac:spMkLst>
        </pc:spChg>
        <pc:spChg chg="mod">
          <ac:chgData name="Gemma hoare" userId="b46d780f1c28c0a1" providerId="LiveId" clId="{EFC09348-ED78-4A82-BED9-78F9FDF5F575}" dt="2026-03-17T16:34:00.583" v="269" actId="20577"/>
          <ac:spMkLst>
            <pc:docMk/>
            <pc:sldMk cId="517831782" sldId="272"/>
            <ac:spMk id="7" creationId="{97A817D6-C2A2-AE1B-4266-923FE931299B}"/>
          </ac:spMkLst>
        </pc:spChg>
        <pc:spChg chg="mod">
          <ac:chgData name="Gemma hoare" userId="b46d780f1c28c0a1" providerId="LiveId" clId="{EFC09348-ED78-4A82-BED9-78F9FDF5F575}" dt="2026-02-27T09:43:13.158" v="196" actId="26606"/>
          <ac:spMkLst>
            <pc:docMk/>
            <pc:sldMk cId="517831782" sldId="272"/>
            <ac:spMk id="37" creationId="{D07DC4D7-5A32-8DC1-567F-E5DCFA7B9FFC}"/>
          </ac:spMkLst>
        </pc:spChg>
        <pc:picChg chg="mod ord">
          <ac:chgData name="Gemma hoare" userId="b46d780f1c28c0a1" providerId="LiveId" clId="{EFC09348-ED78-4A82-BED9-78F9FDF5F575}" dt="2026-02-27T09:43:13.158" v="196" actId="26606"/>
          <ac:picMkLst>
            <pc:docMk/>
            <pc:sldMk cId="517831782" sldId="272"/>
            <ac:picMk id="36" creationId="{06AF7DF4-6713-C107-1E5E-6A5CED668452}"/>
          </ac:picMkLst>
        </pc:picChg>
      </pc:sldChg>
      <pc:sldChg chg="addSp delSp modSp mod modClrScheme chgLayout">
        <pc:chgData name="Gemma hoare" userId="b46d780f1c28c0a1" providerId="LiveId" clId="{EFC09348-ED78-4A82-BED9-78F9FDF5F575}" dt="2026-02-27T09:49:46.446" v="241" actId="26606"/>
        <pc:sldMkLst>
          <pc:docMk/>
          <pc:sldMk cId="2514008135" sldId="273"/>
        </pc:sldMkLst>
        <pc:spChg chg="mod">
          <ac:chgData name="Gemma hoare" userId="b46d780f1c28c0a1" providerId="LiveId" clId="{EFC09348-ED78-4A82-BED9-78F9FDF5F575}" dt="2026-02-27T09:49:46.446" v="241" actId="26606"/>
          <ac:spMkLst>
            <pc:docMk/>
            <pc:sldMk cId="2514008135" sldId="273"/>
            <ac:spMk id="2" creationId="{2FA5F122-6F45-F85B-5C14-63D49BDB8B16}"/>
          </ac:spMkLst>
        </pc:spChg>
        <pc:spChg chg="mod">
          <ac:chgData name="Gemma hoare" userId="b46d780f1c28c0a1" providerId="LiveId" clId="{EFC09348-ED78-4A82-BED9-78F9FDF5F575}" dt="2026-02-27T09:49:46.446" v="241" actId="26606"/>
          <ac:spMkLst>
            <pc:docMk/>
            <pc:sldMk cId="2514008135" sldId="273"/>
            <ac:spMk id="3" creationId="{A68C7DDC-96BD-486C-9838-217D908F9784}"/>
          </ac:spMkLst>
        </pc:spChg>
        <pc:spChg chg="mod">
          <ac:chgData name="Gemma hoare" userId="b46d780f1c28c0a1" providerId="LiveId" clId="{EFC09348-ED78-4A82-BED9-78F9FDF5F575}" dt="2026-02-27T09:49:46.446" v="241" actId="26606"/>
          <ac:spMkLst>
            <pc:docMk/>
            <pc:sldMk cId="2514008135" sldId="273"/>
            <ac:spMk id="4" creationId="{0C86191A-02A5-9A72-172E-E10D0FD036F1}"/>
          </ac:spMkLst>
        </pc:spChg>
        <pc:spChg chg="mod ord">
          <ac:chgData name="Gemma hoare" userId="b46d780f1c28c0a1" providerId="LiveId" clId="{EFC09348-ED78-4A82-BED9-78F9FDF5F575}" dt="2026-02-27T09:49:46.446" v="241" actId="26606"/>
          <ac:spMkLst>
            <pc:docMk/>
            <pc:sldMk cId="2514008135" sldId="273"/>
            <ac:spMk id="5" creationId="{3688CA9B-F92E-F916-5956-83B9572CC8D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501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29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8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10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41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94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72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3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21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78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72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441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3" r:id="rId1"/>
    <p:sldLayoutId id="2147484474" r:id="rId2"/>
    <p:sldLayoutId id="2147484475" r:id="rId3"/>
    <p:sldLayoutId id="2147484476" r:id="rId4"/>
    <p:sldLayoutId id="2147484477" r:id="rId5"/>
    <p:sldLayoutId id="2147484478" r:id="rId6"/>
    <p:sldLayoutId id="2147484479" r:id="rId7"/>
    <p:sldLayoutId id="2147484480" r:id="rId8"/>
    <p:sldLayoutId id="2147484481" r:id="rId9"/>
    <p:sldLayoutId id="2147484482" r:id="rId10"/>
    <p:sldLayoutId id="21474844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8781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68716695@N06/29609195382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ek.net/computing-for-senior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ek.net/backup-folder-dat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vigaweb.net/2014/12/guida-base-per-usare-microsoft-outlook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ivateinternetaccess.com/blog/email-security-what-is-it-and-how-do-you-improve-it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77/20552076231191004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>
            <a:extLst>
              <a:ext uri="{FF2B5EF4-FFF2-40B4-BE49-F238E27FC236}">
                <a16:creationId xmlns:a16="http://schemas.microsoft.com/office/drawing/2014/main" id="{11568940-294B-9C70-0CC8-C03CA0572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 kern="1200" dirty="0">
                <a:latin typeface="+mj-lt"/>
                <a:ea typeface="+mj-ea"/>
                <a:cs typeface="+mj-cs"/>
              </a:rPr>
              <a:t>Gemma Hoare - 2507356</a:t>
            </a:r>
            <a:br>
              <a:rPr lang="en-US" sz="1200" b="1" kern="1200" dirty="0">
                <a:latin typeface="+mj-lt"/>
                <a:ea typeface="+mj-ea"/>
                <a:cs typeface="+mj-cs"/>
              </a:rPr>
            </a:br>
            <a:br>
              <a:rPr lang="en-US" sz="1200" b="1" kern="1200" dirty="0">
                <a:latin typeface="+mj-lt"/>
                <a:ea typeface="+mj-ea"/>
                <a:cs typeface="+mj-cs"/>
              </a:rPr>
            </a:br>
            <a:br>
              <a:rPr lang="en-US" sz="1200" b="1" kern="1200" dirty="0">
                <a:latin typeface="+mj-lt"/>
                <a:ea typeface="+mj-ea"/>
                <a:cs typeface="+mj-cs"/>
              </a:rPr>
            </a:br>
            <a:r>
              <a:rPr lang="en-US" sz="1200" b="1" kern="1200" dirty="0">
                <a:latin typeface="+mj-lt"/>
                <a:ea typeface="+mj-ea"/>
                <a:cs typeface="+mj-cs"/>
              </a:rPr>
              <a:t>Markus </a:t>
            </a:r>
            <a:r>
              <a:rPr lang="en-US" sz="1200" b="1" kern="1200" dirty="0" err="1">
                <a:latin typeface="+mj-lt"/>
                <a:ea typeface="+mj-ea"/>
                <a:cs typeface="+mj-cs"/>
              </a:rPr>
              <a:t>Klingelfuss</a:t>
            </a:r>
            <a:br>
              <a:rPr lang="en-US" sz="1200" b="1" kern="1200" dirty="0">
                <a:latin typeface="+mj-lt"/>
                <a:ea typeface="+mj-ea"/>
                <a:cs typeface="+mj-cs"/>
              </a:rPr>
            </a:br>
            <a:r>
              <a:rPr lang="en-US" sz="1200" b="1" kern="1200" dirty="0">
                <a:latin typeface="+mj-lt"/>
                <a:ea typeface="+mj-ea"/>
                <a:cs typeface="+mj-cs"/>
              </a:rPr>
              <a:t>LCHS4007</a:t>
            </a:r>
            <a:br>
              <a:rPr lang="en-US" sz="1200" b="1" kern="1200" dirty="0">
                <a:latin typeface="+mj-lt"/>
                <a:ea typeface="+mj-ea"/>
                <a:cs typeface="+mj-cs"/>
              </a:rPr>
            </a:br>
            <a:r>
              <a:rPr lang="en-US" sz="1200" b="1" kern="1200" dirty="0">
                <a:latin typeface="+mj-lt"/>
                <a:ea typeface="+mj-ea"/>
                <a:cs typeface="+mj-cs"/>
              </a:rPr>
              <a:t>Digital Skills </a:t>
            </a:r>
            <a:r>
              <a:rPr lang="en-US" sz="1200" dirty="0"/>
              <a:t>&amp;</a:t>
            </a:r>
            <a:r>
              <a:rPr lang="en-US" sz="1200" b="1" kern="1200" dirty="0">
                <a:latin typeface="+mj-lt"/>
                <a:ea typeface="+mj-ea"/>
                <a:cs typeface="+mj-cs"/>
              </a:rPr>
              <a:t> Research Methods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0BD3BE47-E3D0-D870-B663-BF2ABD893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/>
          <a:lstStyle/>
          <a:p>
            <a:r>
              <a:rPr lang="en-US"/>
              <a:t>Bourneville care home</a:t>
            </a:r>
          </a:p>
        </p:txBody>
      </p:sp>
      <p:pic>
        <p:nvPicPr>
          <p:cNvPr id="6" name="Picture 5" descr="A house with a garden&#10;&#10;AI-generated content may be incorrect.">
            <a:extLst>
              <a:ext uri="{FF2B5EF4-FFF2-40B4-BE49-F238E27FC236}">
                <a16:creationId xmlns:a16="http://schemas.microsoft.com/office/drawing/2014/main" id="{7CDD4164-0076-6E77-6AEE-B3EA2E824C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434" y="2386894"/>
            <a:ext cx="5020118" cy="3765089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6B042-56ED-E5B0-84E1-B01DC4CA8404}"/>
              </a:ext>
            </a:extLst>
          </p:cNvPr>
          <p:cNvSpPr txBox="1"/>
          <p:nvPr/>
        </p:nvSpPr>
        <p:spPr>
          <a:xfrm>
            <a:off x="6172199" y="2386894"/>
            <a:ext cx="5183189" cy="3765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 b="1" dirty="0"/>
              <a:t>To evaluate the use of digital technology, techniques and tools to be able to enhance the efficiency at Bourneville Care Home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C62371DE-330C-513E-32A3-41E1859A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4C51435-58DA-4F50-AF68-C2334D880B01}" type="datetime1">
              <a:rPr lang="en-US"/>
              <a:pPr>
                <a:spcAft>
                  <a:spcPts val="600"/>
                </a:spcAft>
                <a:defRPr/>
              </a:pPr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D057BB-BA0B-F442-110F-24B9DE69D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6968BB4C-741B-DFE8-90A1-E046911ED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CC057153-B650-4DEB-B370-79DDCFDCE934}" type="slidenum">
              <a:rPr lang="en-US"/>
              <a:pPr>
                <a:spcAft>
                  <a:spcPts val="600"/>
                </a:spcAft>
                <a:defRPr/>
              </a:pPr>
              <a:t>1</a:t>
            </a:fld>
            <a:endParaRPr lang="en-US"/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1075350C-C86C-99B6-72B7-EE65DFC083F7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53188"/>
            <a:ext cx="349567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08F17AC-A993-4073-B13F-C8305027D1AF}" type="datetime1">
              <a:rPr lang="en-US"/>
              <a:pPr>
                <a:spcAft>
                  <a:spcPts val="600"/>
                </a:spcAft>
              </a:pPr>
              <a:t>3/17/2026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2771EF81-5AE1-8EFF-EC5A-4FDAD46A4B5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61788" y="6453188"/>
            <a:ext cx="43021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98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5A952C2-0C1A-262E-EC55-F2011A1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Contents</a:t>
            </a:r>
          </a:p>
        </p:txBody>
      </p:sp>
      <p:pic>
        <p:nvPicPr>
          <p:cNvPr id="36" name="Picture 35" descr="Close-up of woman's hands typing and using a trackpad on a laptop with mug">
            <a:extLst>
              <a:ext uri="{FF2B5EF4-FFF2-40B4-BE49-F238E27FC236}">
                <a16:creationId xmlns:a16="http://schemas.microsoft.com/office/drawing/2014/main" id="{06AF7DF4-6713-C107-1E5E-6A5CED6684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88" r="28112" b="-1"/>
          <a:stretch>
            <a:fillRect/>
          </a:stretch>
        </p:blipFill>
        <p:spPr>
          <a:xfrm>
            <a:off x="612648" y="2163829"/>
            <a:ext cx="5181600" cy="3674929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7A817D6-C2A2-AE1B-4266-923FE9312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Introduction</a:t>
            </a:r>
          </a:p>
          <a:p>
            <a:pPr marL="0" indent="0">
              <a:buNone/>
            </a:pPr>
            <a:r>
              <a:rPr lang="en-US" dirty="0"/>
              <a:t>Background </a:t>
            </a:r>
          </a:p>
          <a:p>
            <a:pPr marL="0" indent="0">
              <a:buNone/>
            </a:pPr>
            <a:r>
              <a:rPr lang="en-US" dirty="0"/>
              <a:t>Pros and cons</a:t>
            </a:r>
          </a:p>
          <a:p>
            <a:pPr marL="0" indent="0">
              <a:buNone/>
            </a:pPr>
            <a:r>
              <a:rPr lang="en-US" dirty="0"/>
              <a:t>Microsoft word</a:t>
            </a:r>
          </a:p>
          <a:p>
            <a:pPr marL="0" indent="0">
              <a:buNone/>
            </a:pPr>
            <a:r>
              <a:rPr lang="en-US" dirty="0"/>
              <a:t>Microsoft outlook</a:t>
            </a:r>
          </a:p>
          <a:p>
            <a:pPr marL="0" indent="0">
              <a:buNone/>
            </a:pPr>
            <a:r>
              <a:rPr lang="en-US" dirty="0"/>
              <a:t>Conclusion </a:t>
            </a:r>
          </a:p>
          <a:p>
            <a:pPr marL="0" indent="0">
              <a:buNone/>
            </a:pPr>
            <a:r>
              <a:rPr lang="en-US" dirty="0"/>
              <a:t>References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8E152C-24C9-314F-F47D-2C4ADE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86736A3-E236-4C99-ACC2-73B9C09CD13A}" type="datetime1">
              <a:rPr lang="en-US"/>
              <a:pPr>
                <a:spcAft>
                  <a:spcPts val="600"/>
                </a:spcAft>
                <a:defRPr/>
              </a:pPr>
              <a:t>3/17/2026</a:t>
            </a:fld>
            <a:endParaRPr lang="en-US"/>
          </a:p>
        </p:txBody>
      </p:sp>
      <p:sp>
        <p:nvSpPr>
          <p:cNvPr id="37" name="Footer Placeholder 5">
            <a:extLst>
              <a:ext uri="{FF2B5EF4-FFF2-40B4-BE49-F238E27FC236}">
                <a16:creationId xmlns:a16="http://schemas.microsoft.com/office/drawing/2014/main" id="{D07DC4D7-5A32-8DC1-567F-E5DCFA7B9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600FF3-0D61-1FEE-BE04-BC923F8D0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831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748C322A-B5DF-B648-DC8A-1A51E2AC3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endParaRPr lang="en-US"/>
          </a:p>
        </p:txBody>
      </p:sp>
      <p:pic>
        <p:nvPicPr>
          <p:cNvPr id="7" name="Picture Placeholder 6" descr="A person and a nurse looking at a book&#10;&#10;AI-generated content may be incorrect.">
            <a:extLst>
              <a:ext uri="{FF2B5EF4-FFF2-40B4-BE49-F238E27FC236}">
                <a16:creationId xmlns:a16="http://schemas.microsoft.com/office/drawing/2014/main" id="{870540C1-360B-979F-9999-AE35F2AD76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52" r="17561" b="-1"/>
          <a:stretch>
            <a:fillRect/>
          </a:stretch>
        </p:blipFill>
        <p:spPr>
          <a:xfrm>
            <a:off x="612648" y="1825625"/>
            <a:ext cx="5181600" cy="435133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C23CDF-5D5E-7A76-795E-8C7DDBD33703}"/>
              </a:ext>
            </a:extLst>
          </p:cNvPr>
          <p:cNvSpPr txBox="1"/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Administrators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Carers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Social workers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GP’s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/>
              <a:t>Nurses/ district nurses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FF98031E-5176-04A6-7709-93926DA61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6E66EE9-36FE-4BBF-9020-DDDED3790422}" type="datetime1">
              <a:rPr lang="en-US"/>
              <a:pPr>
                <a:spcAft>
                  <a:spcPts val="600"/>
                </a:spcAft>
              </a:pPr>
              <a:t>3/17/2026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C898BE79-9C2A-53BF-C522-ADCC5AA91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E9EB998E-6676-E447-3F5E-251C47C7C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810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53DE5-B0AB-3CF5-1F5C-F511AFF5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17123" y="1912571"/>
            <a:ext cx="3822189" cy="23523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endParaRPr lang="en-US" sz="4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48EB4-0ED0-E889-7487-D3C5BEF21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347494"/>
            <a:ext cx="3822189" cy="58294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Microsoft Word </a:t>
            </a:r>
          </a:p>
          <a:p>
            <a:r>
              <a:rPr lang="en-US" sz="2400" dirty="0"/>
              <a:t>Microsoft Excel</a:t>
            </a:r>
          </a:p>
          <a:p>
            <a:r>
              <a:rPr lang="en-US" sz="2400" dirty="0"/>
              <a:t>Microsoft PowerPoint</a:t>
            </a:r>
          </a:p>
          <a:p>
            <a:r>
              <a:rPr lang="en-US" sz="2400" dirty="0"/>
              <a:t>Microsoft Outlook</a:t>
            </a:r>
          </a:p>
          <a:p>
            <a:r>
              <a:rPr lang="en-US" sz="2400" dirty="0"/>
              <a:t>Microsoft teams</a:t>
            </a:r>
          </a:p>
          <a:p>
            <a:r>
              <a:rPr lang="en-US" sz="2400" dirty="0"/>
              <a:t>One drive</a:t>
            </a:r>
          </a:p>
          <a:p>
            <a:r>
              <a:rPr lang="en-US" sz="2400" dirty="0"/>
              <a:t>Copilot</a:t>
            </a:r>
          </a:p>
          <a:p>
            <a:endParaRPr lang="en-US" sz="2000" dirty="0"/>
          </a:p>
        </p:txBody>
      </p:sp>
      <p:pic>
        <p:nvPicPr>
          <p:cNvPr id="8" name="Picture Placeholder 7" descr="A group of people looking at a tablet&#10;&#10;AI-generated content may be incorrect.">
            <a:extLst>
              <a:ext uri="{FF2B5EF4-FFF2-40B4-BE49-F238E27FC236}">
                <a16:creationId xmlns:a16="http://schemas.microsoft.com/office/drawing/2014/main" id="{A17B0677-FA64-6466-F107-15E56BC814B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133" r="11133"/>
          <a:stretch>
            <a:fillRect/>
          </a:stretch>
        </p:blipFill>
        <p:spPr/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38DB7A-8B54-43EF-AD1A-45A5E49B0A0B}"/>
              </a:ext>
            </a:extLst>
          </p:cNvPr>
          <p:cNvSpPr txBox="1"/>
          <p:nvPr/>
        </p:nvSpPr>
        <p:spPr>
          <a:xfrm>
            <a:off x="5063319" y="6213007"/>
            <a:ext cx="648368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positek.net/computing-for-senior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244794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6484EDF9-B1FC-934C-7B44-A61BE41F2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1E0795-993A-4DD2-94FD-ACAA7E273DA9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3/17/2026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101B6-E4E7-D149-6A97-B004FA155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8C146583-399D-6954-535E-06948073A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95C9A8E-0007-8737-A193-6F3402ACDE4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9599613" y="6356350"/>
            <a:ext cx="259238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0D71FCA-4356-47A0-A1A5-6C8C463D9054}" type="datetime1">
              <a:rPr lang="en-US"/>
              <a:pPr>
                <a:spcAft>
                  <a:spcPts val="600"/>
                </a:spcAft>
              </a:pPr>
              <a:t>3/17/2026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83D41F96-494E-FB5A-4E53-912FD382A66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18900" y="6356350"/>
            <a:ext cx="6731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4E7AC-6745-A30D-CB74-B295F3205763}"/>
              </a:ext>
            </a:extLst>
          </p:cNvPr>
          <p:cNvSpPr txBox="1"/>
          <p:nvPr/>
        </p:nvSpPr>
        <p:spPr>
          <a:xfrm>
            <a:off x="3209009" y="144489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8" name="Picture 7" descr="A blue background with white text and a blue sign&#10;&#10;AI-generated content may be incorrect.">
            <a:extLst>
              <a:ext uri="{FF2B5EF4-FFF2-40B4-BE49-F238E27FC236}">
                <a16:creationId xmlns:a16="http://schemas.microsoft.com/office/drawing/2014/main" id="{E2008591-C7EA-6342-9AAF-AC9D258002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15143" y="1444894"/>
            <a:ext cx="9209314" cy="42047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E9AC9E5-B692-209D-B402-F7AEC41BDFFB}"/>
              </a:ext>
            </a:extLst>
          </p:cNvPr>
          <p:cNvSpPr txBox="1"/>
          <p:nvPr/>
        </p:nvSpPr>
        <p:spPr>
          <a:xfrm>
            <a:off x="4523459" y="4843277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positek.net/backup-folder-date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81947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0B618C37-9096-6C27-2048-E0FD5819D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B266A28-F6F5-4CAF-8B94-B36D96ADA274}" type="datetime1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3/17/2026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86DB12-68C8-8A87-56A3-57CA67801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EBCD6B4-44E1-D8F7-8C46-8668A273B2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CC057153-B650-4DEB-B370-79DDCFDCE934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Picture 6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5B2887F-B1EC-F049-8EDF-36F3B737A9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6800" y="1119187"/>
            <a:ext cx="9916886" cy="46196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C21BA5-65BE-2827-6538-81D670968F32}"/>
              </a:ext>
            </a:extLst>
          </p:cNvPr>
          <p:cNvSpPr txBox="1"/>
          <p:nvPr/>
        </p:nvSpPr>
        <p:spPr>
          <a:xfrm>
            <a:off x="1066800" y="5738812"/>
            <a:ext cx="9916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navigaweb.net/2014/12/guida-base-per-usare-microsoft-outloo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32053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1">
            <a:extLst>
              <a:ext uri="{FF2B5EF4-FFF2-40B4-BE49-F238E27FC236}">
                <a16:creationId xmlns:a16="http://schemas.microsoft.com/office/drawing/2014/main" id="{B1A3868E-E830-F906-9D27-4F58F44C9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NHS MAIL</a:t>
            </a:r>
          </a:p>
        </p:txBody>
      </p:sp>
      <p:pic>
        <p:nvPicPr>
          <p:cNvPr id="7" name="Picture 6" descr="A close-up of a keyboard&#10;&#10;AI-generated content may be incorrect.">
            <a:extLst>
              <a:ext uri="{FF2B5EF4-FFF2-40B4-BE49-F238E27FC236}">
                <a16:creationId xmlns:a16="http://schemas.microsoft.com/office/drawing/2014/main" id="{83A3AD75-E3F3-2443-15A9-EDBE9AE60A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64362" y="1715532"/>
            <a:ext cx="8750148" cy="4593828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01CDA9-AC31-9010-FEF2-569D1E6058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772A481-CFAE-48CB-92CF-C0DB785FF5EE}" type="datetime1">
              <a:rPr lang="en-US"/>
              <a:pPr>
                <a:spcAft>
                  <a:spcPts val="600"/>
                </a:spcAft>
              </a:pPr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31FE9-CF11-BB1B-371E-4A4C6E476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66EAE-D1A1-F8FC-7158-9A2308157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9D225F-973C-6E6E-1723-3DD78609CDF9}"/>
              </a:ext>
            </a:extLst>
          </p:cNvPr>
          <p:cNvSpPr txBox="1"/>
          <p:nvPr/>
        </p:nvSpPr>
        <p:spPr>
          <a:xfrm>
            <a:off x="7654808" y="6109305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rivateinternetaccess.com/blog/email-security-what-is-it-and-how-do-you-improve-i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081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A5F122-6F45-F85B-5C14-63D49BDB8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E4CA1-64BC-4607-8ADD-B5008ED4D30E}" type="datetime1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C7DDC-96BD-486C-9838-217D908F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6191A-02A5-9A72-172E-E10D0FD0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88CA9B-F92E-F916-5956-83B9572CC8DD}"/>
              </a:ext>
            </a:extLst>
          </p:cNvPr>
          <p:cNvSpPr txBox="1"/>
          <p:nvPr/>
        </p:nvSpPr>
        <p:spPr>
          <a:xfrm>
            <a:off x="772850" y="252016"/>
            <a:ext cx="11004719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4400" b="1"/>
          </a:p>
          <a:p>
            <a:pPr algn="ctr"/>
            <a:endParaRPr lang="en-GB" sz="4400" b="1"/>
          </a:p>
          <a:p>
            <a:pPr algn="ctr"/>
            <a:endParaRPr lang="en-GB" sz="4400" b="1"/>
          </a:p>
          <a:p>
            <a:pPr algn="ctr"/>
            <a:endParaRPr lang="en-GB" sz="4400" b="1"/>
          </a:p>
          <a:p>
            <a:pPr algn="ctr"/>
            <a:r>
              <a:rPr lang="en-GB" sz="4400" b="1"/>
              <a:t>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008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6006E4-D450-D073-501F-996A6F2F6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C8113-ABE1-446C-9F06-EE73560247C2}" type="datetime1">
              <a:rPr lang="en-US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A55EAB-476F-0383-FEBC-37961D5B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20D43-0730-F3E3-EBFD-A29A8349B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81A1A8-FB49-0B60-1312-D52A43805315}"/>
              </a:ext>
            </a:extLst>
          </p:cNvPr>
          <p:cNvSpPr txBox="1"/>
          <p:nvPr/>
        </p:nvSpPr>
        <p:spPr>
          <a:xfrm>
            <a:off x="520833" y="285618"/>
            <a:ext cx="11189531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/>
              <a:t>Referencing</a:t>
            </a:r>
            <a:endParaRPr lang="en-US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8F44E-8944-2B9A-53BC-C819A5FB0EF0}"/>
              </a:ext>
            </a:extLst>
          </p:cNvPr>
          <p:cNvSpPr txBox="1"/>
          <p:nvPr/>
        </p:nvSpPr>
        <p:spPr>
          <a:xfrm>
            <a:off x="918617" y="1406048"/>
            <a:ext cx="10629721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Britannica (2025) also known as </a:t>
            </a:r>
            <a:r>
              <a:rPr lang="en-GB" sz="2800" i="1">
                <a:latin typeface="Calibri"/>
                <a:ea typeface="Calibri"/>
                <a:cs typeface="Calibri"/>
              </a:rPr>
              <a:t>multitool word</a:t>
            </a:r>
            <a:r>
              <a:rPr lang="en-GB" sz="2800">
                <a:latin typeface="Calibri"/>
                <a:ea typeface="Calibri"/>
                <a:cs typeface="Calibri"/>
              </a:rPr>
              <a:t> available at: Microsofthttps://www.britannica.com/money/Microsoft-Corporation (accessed October 08th 2025).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>
                <a:latin typeface="Calibri"/>
                <a:ea typeface="Open Sans"/>
                <a:cs typeface="Open Sans"/>
              </a:rPr>
              <a:t>Jorgensen, B, (2023), </a:t>
            </a:r>
            <a:r>
              <a:rPr lang="en-GB" sz="2800" i="1">
                <a:latin typeface="Calibri"/>
                <a:ea typeface="Open Sans"/>
                <a:cs typeface="Open Sans"/>
              </a:rPr>
              <a:t>computer habits and digital literacy survey in geriatric patients</a:t>
            </a:r>
            <a:r>
              <a:rPr lang="en-GB" sz="2800">
                <a:latin typeface="Calibri"/>
                <a:ea typeface="Open Sans"/>
                <a:cs typeface="Open Sans"/>
              </a:rPr>
              <a:t> available:</a:t>
            </a:r>
            <a:r>
              <a:rPr lang="en-GB" sz="3200" u="sng">
                <a:latin typeface="Calibri"/>
                <a:ea typeface="Open Sans"/>
                <a:cs typeface="Open Sans"/>
              </a:rPr>
              <a:t> </a:t>
            </a:r>
            <a:r>
              <a:rPr lang="en-GB" sz="2800" u="sng">
                <a:latin typeface="Calibri"/>
                <a:ea typeface="Open Sans"/>
                <a:cs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https://doi.org/10.1177/20552076231191004</a:t>
            </a:r>
            <a:r>
              <a:rPr lang="en-GB" sz="2800" u="sng">
                <a:latin typeface="Calibri"/>
                <a:ea typeface="Open Sans"/>
                <a:cs typeface="Open Sans"/>
              </a:rPr>
              <a:t> (</a:t>
            </a:r>
            <a:r>
              <a:rPr lang="en-GB" sz="2800">
                <a:latin typeface="Calibri"/>
                <a:ea typeface="Open Sans"/>
                <a:cs typeface="Open Sans"/>
              </a:rPr>
              <a:t>accessed on 08th October 2025)</a:t>
            </a: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 sz="2800" u="sng">
              <a:latin typeface="Calibri"/>
              <a:ea typeface="Open Sans"/>
              <a:cs typeface="Open Sans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549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A708D9-6782-D24D-78C2-65129C995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644FF-F60F-401B-B8C9-05046918AE9D}" type="datetime1">
              <a:rPr lang="en-US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B4F5A8-A458-83C8-6875-DC1F9B4AA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CAA8C3-ADFC-804C-3376-A2D7AB9AB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FF4EB6-AF69-9E8E-C9F9-6D3A4C1C468E}"/>
              </a:ext>
            </a:extLst>
          </p:cNvPr>
          <p:cNvSpPr txBox="1"/>
          <p:nvPr/>
        </p:nvSpPr>
        <p:spPr>
          <a:xfrm>
            <a:off x="599913" y="449935"/>
            <a:ext cx="11248382" cy="59241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730359-E2EA-75C3-2037-B5AE8373B375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61CF43-427C-75F9-8311-397D5CFC112A}"/>
              </a:ext>
            </a:extLst>
          </p:cNvPr>
          <p:cNvSpPr txBox="1"/>
          <p:nvPr/>
        </p:nvSpPr>
        <p:spPr>
          <a:xfrm>
            <a:off x="506176" y="412440"/>
            <a:ext cx="1126712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err="1">
                <a:latin typeface="Calibri"/>
                <a:ea typeface="Calibri"/>
                <a:cs typeface="Calibri"/>
              </a:rPr>
              <a:t>UMATechnology</a:t>
            </a:r>
            <a:r>
              <a:rPr lang="en-GB" sz="2800">
                <a:latin typeface="Calibri"/>
                <a:ea typeface="Calibri"/>
                <a:cs typeface="Calibri"/>
              </a:rPr>
              <a:t> (19th January 2025), </a:t>
            </a:r>
            <a:r>
              <a:rPr lang="en-GB" sz="2800" i="1">
                <a:latin typeface="Calibri"/>
                <a:ea typeface="Calibri"/>
                <a:cs typeface="Calibri"/>
              </a:rPr>
              <a:t>How is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word used in the medical field. </a:t>
            </a:r>
            <a:r>
              <a:rPr lang="en-GB" sz="2800">
                <a:latin typeface="Calibri"/>
                <a:ea typeface="Calibri"/>
                <a:cs typeface="Calibri"/>
              </a:rPr>
              <a:t>Available at: How Is Microsoft Word Used In The Medical Field - UMA Technology (accessed October 8th, 2025)</a:t>
            </a:r>
          </a:p>
          <a:p>
            <a:endParaRPr lang="en-GB" sz="2800">
              <a:latin typeface="Calibri"/>
              <a:ea typeface="Calibri"/>
              <a:cs typeface="Calibri"/>
            </a:endParaRPr>
          </a:p>
          <a:p>
            <a:r>
              <a:rPr lang="en-GB" sz="2800" err="1">
                <a:latin typeface="Calibri"/>
                <a:ea typeface="Calibri"/>
                <a:cs typeface="Calibri"/>
              </a:rPr>
              <a:t>Woelcje</a:t>
            </a:r>
            <a:r>
              <a:rPr lang="en-GB" sz="2800">
                <a:latin typeface="Calibri"/>
                <a:ea typeface="Calibri"/>
                <a:cs typeface="Calibri"/>
              </a:rPr>
              <a:t> H, </a:t>
            </a:r>
            <a:r>
              <a:rPr lang="en-GB" sz="2800" err="1">
                <a:latin typeface="Calibri"/>
                <a:ea typeface="Calibri"/>
                <a:cs typeface="Calibri"/>
              </a:rPr>
              <a:t>Seiwart</a:t>
            </a:r>
            <a:r>
              <a:rPr lang="en-GB" sz="2800">
                <a:latin typeface="Calibri"/>
                <a:ea typeface="Calibri"/>
                <a:cs typeface="Calibri"/>
              </a:rPr>
              <a:t> L (2011), </a:t>
            </a:r>
            <a:r>
              <a:rPr lang="en-GB" sz="2800" i="1">
                <a:latin typeface="Calibri"/>
                <a:ea typeface="Calibri"/>
                <a:cs typeface="Calibri"/>
              </a:rPr>
              <a:t>effective time management: using </a:t>
            </a:r>
            <a:r>
              <a:rPr lang="en-GB" sz="2800" i="1" err="1">
                <a:latin typeface="Calibri"/>
                <a:ea typeface="Calibri"/>
                <a:cs typeface="Calibri"/>
              </a:rPr>
              <a:t>microsoft</a:t>
            </a:r>
            <a:r>
              <a:rPr lang="en-GB" sz="2800" i="1">
                <a:latin typeface="Calibri"/>
                <a:ea typeface="Calibri"/>
                <a:cs typeface="Calibri"/>
              </a:rPr>
              <a:t> outlook to organize work and personnel life available at:</a:t>
            </a:r>
            <a:r>
              <a:rPr lang="en-GB" sz="2800">
                <a:latin typeface="Calibri"/>
                <a:ea typeface="Calibri"/>
                <a:cs typeface="Calibri"/>
              </a:rPr>
              <a:t> google books (accessed on 08th October 2025)</a:t>
            </a:r>
          </a:p>
        </p:txBody>
      </p:sp>
    </p:spTree>
    <p:extLst>
      <p:ext uri="{BB962C8B-B14F-4D97-AF65-F5344CB8AC3E}">
        <p14:creationId xmlns:p14="http://schemas.microsoft.com/office/powerpoint/2010/main" val="97133396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293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Neue Haas Grotesk Text Pro</vt:lpstr>
      <vt:lpstr>VanillaVTI</vt:lpstr>
      <vt:lpstr>Gemma Hoare - 2507356   Markus Klingelfuss LCHS4007 Digital Skills &amp; Research Methods</vt:lpstr>
      <vt:lpstr>Contents</vt:lpstr>
      <vt:lpstr>PowerPoint Presentation</vt:lpstr>
      <vt:lpstr>PowerPoint Presentation</vt:lpstr>
      <vt:lpstr>PowerPoint Presentation</vt:lpstr>
      <vt:lpstr>PowerPoint Presentation</vt:lpstr>
      <vt:lpstr>NHS MAIL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hoare</dc:creator>
  <cp:lastModifiedBy>Gemma hoare</cp:lastModifiedBy>
  <cp:revision>18</cp:revision>
  <dcterms:created xsi:type="dcterms:W3CDTF">2025-09-22T08:21:25Z</dcterms:created>
  <dcterms:modified xsi:type="dcterms:W3CDTF">2026-03-17T16:35:26Z</dcterms:modified>
</cp:coreProperties>
</file>