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3" r:id="rId2"/>
  </p:sldMasterIdLst>
  <p:notesMasterIdLst>
    <p:notesMasterId r:id="rId14"/>
  </p:notesMasterIdLst>
  <p:handoutMasterIdLst>
    <p:handoutMasterId r:id="rId15"/>
  </p:handoutMasterIdLst>
  <p:sldIdLst>
    <p:sldId id="274" r:id="rId3"/>
    <p:sldId id="275" r:id="rId4"/>
    <p:sldId id="259" r:id="rId5"/>
    <p:sldId id="260" r:id="rId6"/>
    <p:sldId id="263" r:id="rId7"/>
    <p:sldId id="266" r:id="rId8"/>
    <p:sldId id="280" r:id="rId9"/>
    <p:sldId id="267" r:id="rId10"/>
    <p:sldId id="276" r:id="rId11"/>
    <p:sldId id="278" r:id="rId12"/>
    <p:sldId id="272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 snapToGrid="0">
      <p:cViewPr varScale="1">
        <p:scale>
          <a:sx n="80" d="100"/>
          <a:sy n="80" d="100"/>
        </p:scale>
        <p:origin x="120" y="73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80" d="100"/>
          <a:sy n="80" d="100"/>
        </p:scale>
        <p:origin x="1740" y="10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8.xml"/><Relationship Id="rId19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notesMaster" Target="notesMasters/notes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AC70737-7EBD-4A50-B6A3-EF09506B7F80}" type="datetimeFigureOut">
              <a:rPr lang="en-GB" smtClean="0"/>
              <a:t>20/11/2018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03FB0E4-7D4A-4C0F-9879-AE63A6CA49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694077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6627D55-4775-499A-A4AF-8665A1F74C54}" type="datetimeFigureOut">
              <a:rPr lang="en-GB"/>
              <a:t>20/11/2018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C6E8F1A-6523-4CE0-BDA9-B6C2DBBF830D}" type="slidenum">
              <a:rPr lang="en-GB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6498012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>
                <a:solidFill>
                  <a:schemeClr val="tx1"/>
                </a:solidFill>
                <a:latin typeface="Myriad Pro" panose="020B0503030403020204" pitchFamily="34" charset="0"/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>
                <a:solidFill>
                  <a:schemeClr val="tx1"/>
                </a:solidFill>
                <a:latin typeface="Myriad Pro" panose="020B0503030403020204" pitchFamily="34" charset="0"/>
              </a:defRPr>
            </a:lvl1pPr>
            <a:lvl2pPr marL="457189" indent="0" algn="ctr">
              <a:buNone/>
              <a:defRPr sz="2000"/>
            </a:lvl2pPr>
            <a:lvl3pPr marL="914377" indent="0" algn="ctr">
              <a:buNone/>
              <a:defRPr sz="1800"/>
            </a:lvl3pPr>
            <a:lvl4pPr marL="1371566" indent="0" algn="ctr">
              <a:buNone/>
              <a:defRPr sz="1600"/>
            </a:lvl4pPr>
            <a:lvl5pPr marL="1828754" indent="0" algn="ctr">
              <a:buNone/>
              <a:defRPr sz="1600"/>
            </a:lvl5pPr>
            <a:lvl6pPr marL="2285943" indent="0" algn="ctr">
              <a:buNone/>
              <a:defRPr sz="1600"/>
            </a:lvl6pPr>
            <a:lvl7pPr marL="2743131" indent="0" algn="ctr">
              <a:buNone/>
              <a:defRPr sz="1600"/>
            </a:lvl7pPr>
            <a:lvl8pPr marL="3200320" indent="0" algn="ctr">
              <a:buNone/>
              <a:defRPr sz="1600"/>
            </a:lvl8pPr>
            <a:lvl9pPr marL="3657509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ACBC86-2756-45DC-96C3-619CF97F89F6}" type="datetimeFigureOut">
              <a:rPr lang="en-GB" smtClean="0"/>
              <a:t>20/11/2018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56DD15-0BB8-432E-87FF-A54A132F6AAA}" type="slidenum">
              <a:rPr lang="en-GB" smtClean="0"/>
              <a:t>‹#›</a:t>
            </a:fld>
            <a:endParaRPr lang="en-GB"/>
          </a:p>
        </p:txBody>
      </p:sp>
      <p:grpSp>
        <p:nvGrpSpPr>
          <p:cNvPr id="8" name="Group 7"/>
          <p:cNvGrpSpPr/>
          <p:nvPr userDrawn="1"/>
        </p:nvGrpSpPr>
        <p:grpSpPr>
          <a:xfrm>
            <a:off x="2" y="-16329"/>
            <a:ext cx="12236335" cy="1135597"/>
            <a:chOff x="0" y="2677636"/>
            <a:chExt cx="12236335" cy="1135597"/>
          </a:xfrm>
        </p:grpSpPr>
        <p:sp>
          <p:nvSpPr>
            <p:cNvPr id="9" name="Rectangle 8"/>
            <p:cNvSpPr/>
            <p:nvPr/>
          </p:nvSpPr>
          <p:spPr>
            <a:xfrm>
              <a:off x="0" y="2677636"/>
              <a:ext cx="12192000" cy="986443"/>
            </a:xfrm>
            <a:prstGeom prst="rect">
              <a:avLst/>
            </a:prstGeom>
            <a:solidFill>
              <a:srgbClr val="D8AE47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800">
                <a:solidFill>
                  <a:schemeClr val="tx1"/>
                </a:solidFill>
              </a:endParaRPr>
            </a:p>
          </p:txBody>
        </p:sp>
        <p:grpSp>
          <p:nvGrpSpPr>
            <p:cNvPr id="10" name="Group 9"/>
            <p:cNvGrpSpPr/>
            <p:nvPr/>
          </p:nvGrpSpPr>
          <p:grpSpPr>
            <a:xfrm>
              <a:off x="0" y="3713797"/>
              <a:ext cx="12236335" cy="99436"/>
              <a:chOff x="152400" y="2369127"/>
              <a:chExt cx="12236335" cy="99436"/>
            </a:xfrm>
          </p:grpSpPr>
          <p:cxnSp>
            <p:nvCxnSpPr>
              <p:cNvPr id="11" name="Straight Connector 10"/>
              <p:cNvCxnSpPr/>
              <p:nvPr/>
            </p:nvCxnSpPr>
            <p:spPr>
              <a:xfrm>
                <a:off x="152400" y="2369127"/>
                <a:ext cx="12236335" cy="0"/>
              </a:xfrm>
              <a:prstGeom prst="line">
                <a:avLst/>
              </a:prstGeom>
              <a:ln w="50800">
                <a:solidFill>
                  <a:srgbClr val="D8AE47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2" name="Straight Connector 11"/>
              <p:cNvCxnSpPr/>
              <p:nvPr/>
            </p:nvCxnSpPr>
            <p:spPr>
              <a:xfrm>
                <a:off x="152400" y="2468563"/>
                <a:ext cx="12192000" cy="0"/>
              </a:xfrm>
              <a:prstGeom prst="line">
                <a:avLst/>
              </a:prstGeom>
              <a:ln w="28575">
                <a:solidFill>
                  <a:srgbClr val="D8AE47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sp>
        <p:nvSpPr>
          <p:cNvPr id="13" name="Rectangle 12"/>
          <p:cNvSpPr/>
          <p:nvPr userDrawn="1"/>
        </p:nvSpPr>
        <p:spPr>
          <a:xfrm rot="10800000">
            <a:off x="0" y="5860472"/>
            <a:ext cx="12236336" cy="1041862"/>
          </a:xfrm>
          <a:prstGeom prst="rect">
            <a:avLst/>
          </a:prstGeom>
          <a:solidFill>
            <a:srgbClr val="D8AE4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9299627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latin typeface="Myriad Pro" panose="020B0503030403020204" pitchFamily="34" charset="0"/>
              </a:defRPr>
            </a:lvl1pPr>
            <a:lvl2pPr>
              <a:defRPr>
                <a:solidFill>
                  <a:schemeClr val="tx1"/>
                </a:solidFill>
                <a:latin typeface="Myriad Pro" panose="020B0503030403020204" pitchFamily="34" charset="0"/>
              </a:defRPr>
            </a:lvl2pPr>
            <a:lvl3pPr>
              <a:defRPr>
                <a:solidFill>
                  <a:schemeClr val="tx1"/>
                </a:solidFill>
                <a:latin typeface="Myriad Pro" panose="020B0503030403020204" pitchFamily="34" charset="0"/>
              </a:defRPr>
            </a:lvl3pPr>
            <a:lvl4pPr>
              <a:defRPr>
                <a:solidFill>
                  <a:schemeClr val="tx1"/>
                </a:solidFill>
                <a:latin typeface="Myriad Pro" panose="020B0503030403020204" pitchFamily="34" charset="0"/>
              </a:defRPr>
            </a:lvl4pPr>
            <a:lvl5pPr>
              <a:defRPr>
                <a:solidFill>
                  <a:schemeClr val="tx1"/>
                </a:solidFill>
                <a:latin typeface="Myriad Pro" panose="020B0503030403020204" pitchFamily="34" charset="0"/>
              </a:defRPr>
            </a:lvl5pPr>
          </a:lstStyle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ACBC86-2756-45DC-96C3-619CF97F89F6}" type="datetimeFigureOut">
              <a:rPr lang="en-GB" smtClean="0"/>
              <a:t>20/11/2018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grpSp>
        <p:nvGrpSpPr>
          <p:cNvPr id="8" name="Group 7"/>
          <p:cNvGrpSpPr/>
          <p:nvPr userDrawn="1"/>
        </p:nvGrpSpPr>
        <p:grpSpPr>
          <a:xfrm>
            <a:off x="2" y="-16329"/>
            <a:ext cx="12236335" cy="1135597"/>
            <a:chOff x="0" y="2677636"/>
            <a:chExt cx="12236335" cy="1135597"/>
          </a:xfrm>
        </p:grpSpPr>
        <p:sp>
          <p:nvSpPr>
            <p:cNvPr id="9" name="Rectangle 8"/>
            <p:cNvSpPr/>
            <p:nvPr/>
          </p:nvSpPr>
          <p:spPr>
            <a:xfrm>
              <a:off x="0" y="2677636"/>
              <a:ext cx="12192000" cy="986443"/>
            </a:xfrm>
            <a:prstGeom prst="rect">
              <a:avLst/>
            </a:prstGeom>
            <a:solidFill>
              <a:srgbClr val="D8AE47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800">
                <a:solidFill>
                  <a:schemeClr val="tx1"/>
                </a:solidFill>
              </a:endParaRPr>
            </a:p>
          </p:txBody>
        </p:sp>
        <p:grpSp>
          <p:nvGrpSpPr>
            <p:cNvPr id="10" name="Group 9"/>
            <p:cNvGrpSpPr/>
            <p:nvPr/>
          </p:nvGrpSpPr>
          <p:grpSpPr>
            <a:xfrm>
              <a:off x="0" y="3713797"/>
              <a:ext cx="12236335" cy="99436"/>
              <a:chOff x="152400" y="2369127"/>
              <a:chExt cx="12236335" cy="99436"/>
            </a:xfrm>
          </p:grpSpPr>
          <p:cxnSp>
            <p:nvCxnSpPr>
              <p:cNvPr id="11" name="Straight Connector 10"/>
              <p:cNvCxnSpPr/>
              <p:nvPr/>
            </p:nvCxnSpPr>
            <p:spPr>
              <a:xfrm>
                <a:off x="152400" y="2369127"/>
                <a:ext cx="12236335" cy="0"/>
              </a:xfrm>
              <a:prstGeom prst="line">
                <a:avLst/>
              </a:prstGeom>
              <a:ln w="50800">
                <a:solidFill>
                  <a:srgbClr val="D8AE47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2" name="Straight Connector 11"/>
              <p:cNvCxnSpPr/>
              <p:nvPr/>
            </p:nvCxnSpPr>
            <p:spPr>
              <a:xfrm>
                <a:off x="152400" y="2468563"/>
                <a:ext cx="12192000" cy="0"/>
              </a:xfrm>
              <a:prstGeom prst="line">
                <a:avLst/>
              </a:prstGeom>
              <a:ln w="28575">
                <a:solidFill>
                  <a:srgbClr val="D8AE47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56DD15-0BB8-432E-87FF-A54A132F6AAA}" type="slidenum">
              <a:rPr lang="en-GB" smtClean="0"/>
              <a:t>‹#›</a:t>
            </a:fld>
            <a:endParaRPr lang="en-GB"/>
          </a:p>
        </p:txBody>
      </p:sp>
      <p:sp>
        <p:nvSpPr>
          <p:cNvPr id="13" name="Rectangle 12"/>
          <p:cNvSpPr/>
          <p:nvPr userDrawn="1"/>
        </p:nvSpPr>
        <p:spPr>
          <a:xfrm rot="10800000">
            <a:off x="0" y="5860472"/>
            <a:ext cx="12236336" cy="1041862"/>
          </a:xfrm>
          <a:prstGeom prst="rect">
            <a:avLst/>
          </a:prstGeom>
          <a:solidFill>
            <a:srgbClr val="D8AE4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>
              <a:solidFill>
                <a:schemeClr val="tx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latin typeface="Myriad Pro" panose="020B0503030403020204" pitchFamily="34" charset="0"/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1354702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1" y="1709740"/>
            <a:ext cx="10515600" cy="2852737"/>
          </a:xfrm>
        </p:spPr>
        <p:txBody>
          <a:bodyPr anchor="b"/>
          <a:lstStyle>
            <a:lvl1pPr>
              <a:defRPr sz="600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1" y="4589465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189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377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566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754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5943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131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32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509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ACBC86-2756-45DC-96C3-619CF97F89F6}" type="datetimeFigureOut">
              <a:rPr lang="en-GB" smtClean="0"/>
              <a:t>20/11/2018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56DD15-0BB8-432E-87FF-A54A132F6AAA}" type="slidenum">
              <a:rPr lang="en-GB" smtClean="0"/>
              <a:t>‹#›</a:t>
            </a:fld>
            <a:endParaRPr lang="en-GB"/>
          </a:p>
        </p:txBody>
      </p:sp>
      <p:grpSp>
        <p:nvGrpSpPr>
          <p:cNvPr id="8" name="Group 7"/>
          <p:cNvGrpSpPr/>
          <p:nvPr userDrawn="1"/>
        </p:nvGrpSpPr>
        <p:grpSpPr>
          <a:xfrm>
            <a:off x="2" y="-16329"/>
            <a:ext cx="12236335" cy="1135597"/>
            <a:chOff x="0" y="2677636"/>
            <a:chExt cx="12236335" cy="1135597"/>
          </a:xfrm>
        </p:grpSpPr>
        <p:sp>
          <p:nvSpPr>
            <p:cNvPr id="9" name="Rectangle 8"/>
            <p:cNvSpPr/>
            <p:nvPr/>
          </p:nvSpPr>
          <p:spPr>
            <a:xfrm>
              <a:off x="0" y="2677636"/>
              <a:ext cx="12192000" cy="986443"/>
            </a:xfrm>
            <a:prstGeom prst="rect">
              <a:avLst/>
            </a:prstGeom>
            <a:solidFill>
              <a:srgbClr val="D8AE47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800">
                <a:solidFill>
                  <a:schemeClr val="tx1"/>
                </a:solidFill>
              </a:endParaRPr>
            </a:p>
          </p:txBody>
        </p:sp>
        <p:grpSp>
          <p:nvGrpSpPr>
            <p:cNvPr id="10" name="Group 9"/>
            <p:cNvGrpSpPr/>
            <p:nvPr/>
          </p:nvGrpSpPr>
          <p:grpSpPr>
            <a:xfrm>
              <a:off x="0" y="3713797"/>
              <a:ext cx="12236335" cy="99436"/>
              <a:chOff x="152400" y="2369127"/>
              <a:chExt cx="12236335" cy="99436"/>
            </a:xfrm>
          </p:grpSpPr>
          <p:cxnSp>
            <p:nvCxnSpPr>
              <p:cNvPr id="11" name="Straight Connector 10"/>
              <p:cNvCxnSpPr/>
              <p:nvPr/>
            </p:nvCxnSpPr>
            <p:spPr>
              <a:xfrm>
                <a:off x="152400" y="2369127"/>
                <a:ext cx="12236335" cy="0"/>
              </a:xfrm>
              <a:prstGeom prst="line">
                <a:avLst/>
              </a:prstGeom>
              <a:ln w="50800">
                <a:solidFill>
                  <a:srgbClr val="D8AE47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2" name="Straight Connector 11"/>
              <p:cNvCxnSpPr/>
              <p:nvPr/>
            </p:nvCxnSpPr>
            <p:spPr>
              <a:xfrm>
                <a:off x="152400" y="2468563"/>
                <a:ext cx="12192000" cy="0"/>
              </a:xfrm>
              <a:prstGeom prst="line">
                <a:avLst/>
              </a:prstGeom>
              <a:ln w="28575">
                <a:solidFill>
                  <a:srgbClr val="D8AE47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sp>
        <p:nvSpPr>
          <p:cNvPr id="13" name="Rectangle 12"/>
          <p:cNvSpPr/>
          <p:nvPr userDrawn="1"/>
        </p:nvSpPr>
        <p:spPr>
          <a:xfrm rot="10800000">
            <a:off x="0" y="5860472"/>
            <a:ext cx="12236336" cy="1041862"/>
          </a:xfrm>
          <a:prstGeom prst="rect">
            <a:avLst/>
          </a:prstGeom>
          <a:solidFill>
            <a:srgbClr val="D8AE4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3664810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ACBC86-2756-45DC-96C3-619CF97F89F6}" type="datetimeFigureOut">
              <a:rPr lang="en-GB" smtClean="0"/>
              <a:t>20/11/2018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56DD15-0BB8-432E-87FF-A54A132F6AAA}" type="slidenum">
              <a:rPr lang="en-GB" smtClean="0"/>
              <a:t>‹#›</a:t>
            </a:fld>
            <a:endParaRPr lang="en-GB"/>
          </a:p>
        </p:txBody>
      </p:sp>
      <p:grpSp>
        <p:nvGrpSpPr>
          <p:cNvPr id="9" name="Group 8"/>
          <p:cNvGrpSpPr/>
          <p:nvPr userDrawn="1"/>
        </p:nvGrpSpPr>
        <p:grpSpPr>
          <a:xfrm>
            <a:off x="2" y="-16329"/>
            <a:ext cx="12236335" cy="1135597"/>
            <a:chOff x="0" y="2677636"/>
            <a:chExt cx="12236335" cy="1135597"/>
          </a:xfrm>
        </p:grpSpPr>
        <p:sp>
          <p:nvSpPr>
            <p:cNvPr id="10" name="Rectangle 9"/>
            <p:cNvSpPr/>
            <p:nvPr/>
          </p:nvSpPr>
          <p:spPr>
            <a:xfrm>
              <a:off x="0" y="2677636"/>
              <a:ext cx="12192000" cy="986443"/>
            </a:xfrm>
            <a:prstGeom prst="rect">
              <a:avLst/>
            </a:prstGeom>
            <a:solidFill>
              <a:srgbClr val="D8AE47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800">
                <a:solidFill>
                  <a:schemeClr val="tx1"/>
                </a:solidFill>
              </a:endParaRPr>
            </a:p>
          </p:txBody>
        </p:sp>
        <p:grpSp>
          <p:nvGrpSpPr>
            <p:cNvPr id="11" name="Group 10"/>
            <p:cNvGrpSpPr/>
            <p:nvPr/>
          </p:nvGrpSpPr>
          <p:grpSpPr>
            <a:xfrm>
              <a:off x="0" y="3713797"/>
              <a:ext cx="12236335" cy="99436"/>
              <a:chOff x="152400" y="2369127"/>
              <a:chExt cx="12236335" cy="99436"/>
            </a:xfrm>
          </p:grpSpPr>
          <p:cxnSp>
            <p:nvCxnSpPr>
              <p:cNvPr id="12" name="Straight Connector 11"/>
              <p:cNvCxnSpPr/>
              <p:nvPr/>
            </p:nvCxnSpPr>
            <p:spPr>
              <a:xfrm>
                <a:off x="152400" y="2369127"/>
                <a:ext cx="12236335" cy="0"/>
              </a:xfrm>
              <a:prstGeom prst="line">
                <a:avLst/>
              </a:prstGeom>
              <a:ln w="50800">
                <a:solidFill>
                  <a:srgbClr val="D8AE47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" name="Straight Connector 12"/>
              <p:cNvCxnSpPr/>
              <p:nvPr/>
            </p:nvCxnSpPr>
            <p:spPr>
              <a:xfrm>
                <a:off x="152400" y="2468563"/>
                <a:ext cx="12192000" cy="0"/>
              </a:xfrm>
              <a:prstGeom prst="line">
                <a:avLst/>
              </a:prstGeom>
              <a:ln w="28575">
                <a:solidFill>
                  <a:srgbClr val="D8AE47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sp>
        <p:nvSpPr>
          <p:cNvPr id="14" name="Rectangle 13"/>
          <p:cNvSpPr/>
          <p:nvPr userDrawn="1"/>
        </p:nvSpPr>
        <p:spPr>
          <a:xfrm rot="10800000">
            <a:off x="0" y="5860472"/>
            <a:ext cx="12236336" cy="1041862"/>
          </a:xfrm>
          <a:prstGeom prst="rect">
            <a:avLst/>
          </a:prstGeom>
          <a:solidFill>
            <a:srgbClr val="D8AE4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>
              <a:solidFill>
                <a:schemeClr val="tx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1748703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9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tx1"/>
                </a:solidFill>
              </a:defRPr>
            </a:lvl1pPr>
            <a:lvl2pPr marL="457189" indent="0">
              <a:buNone/>
              <a:defRPr sz="2000" b="1"/>
            </a:lvl2pPr>
            <a:lvl3pPr marL="914377" indent="0">
              <a:buNone/>
              <a:defRPr sz="1800" b="1"/>
            </a:lvl3pPr>
            <a:lvl4pPr marL="1371566" indent="0">
              <a:buNone/>
              <a:defRPr sz="1600" b="1"/>
            </a:lvl4pPr>
            <a:lvl5pPr marL="1828754" indent="0">
              <a:buNone/>
              <a:defRPr sz="1600" b="1"/>
            </a:lvl5pPr>
            <a:lvl6pPr marL="2285943" indent="0">
              <a:buNone/>
              <a:defRPr sz="1600" b="1"/>
            </a:lvl6pPr>
            <a:lvl7pPr marL="2743131" indent="0">
              <a:buNone/>
              <a:defRPr sz="1600" b="1"/>
            </a:lvl7pPr>
            <a:lvl8pPr marL="3200320" indent="0">
              <a:buNone/>
              <a:defRPr sz="1600" b="1"/>
            </a:lvl8pPr>
            <a:lvl9pPr marL="3657509" indent="0">
              <a:buNone/>
              <a:defRPr sz="1600" b="1"/>
            </a:lvl9pPr>
          </a:lstStyle>
          <a:p>
            <a:pPr lvl="0"/>
            <a:r>
              <a:rPr lang="en-US" dirty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9" y="2505075"/>
            <a:ext cx="5157787" cy="368458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1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tx1"/>
                </a:solidFill>
              </a:defRPr>
            </a:lvl1pPr>
            <a:lvl2pPr marL="457189" indent="0">
              <a:buNone/>
              <a:defRPr sz="2000" b="1"/>
            </a:lvl2pPr>
            <a:lvl3pPr marL="914377" indent="0">
              <a:buNone/>
              <a:defRPr sz="1800" b="1"/>
            </a:lvl3pPr>
            <a:lvl4pPr marL="1371566" indent="0">
              <a:buNone/>
              <a:defRPr sz="1600" b="1"/>
            </a:lvl4pPr>
            <a:lvl5pPr marL="1828754" indent="0">
              <a:buNone/>
              <a:defRPr sz="1600" b="1"/>
            </a:lvl5pPr>
            <a:lvl6pPr marL="2285943" indent="0">
              <a:buNone/>
              <a:defRPr sz="1600" b="1"/>
            </a:lvl6pPr>
            <a:lvl7pPr marL="2743131" indent="0">
              <a:buNone/>
              <a:defRPr sz="1600" b="1"/>
            </a:lvl7pPr>
            <a:lvl8pPr marL="3200320" indent="0">
              <a:buNone/>
              <a:defRPr sz="1600" b="1"/>
            </a:lvl8pPr>
            <a:lvl9pPr marL="3657509" indent="0">
              <a:buNone/>
              <a:defRPr sz="1600" b="1"/>
            </a:lvl9pPr>
          </a:lstStyle>
          <a:p>
            <a:pPr lvl="0"/>
            <a:r>
              <a:rPr lang="en-US" dirty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1" y="2505075"/>
            <a:ext cx="5183188" cy="368458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ACBC86-2756-45DC-96C3-619CF97F89F6}" type="datetimeFigureOut">
              <a:rPr lang="en-GB" smtClean="0"/>
              <a:t>20/11/2018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56DD15-0BB8-432E-87FF-A54A132F6AAA}" type="slidenum">
              <a:rPr lang="en-GB" smtClean="0"/>
              <a:t>‹#›</a:t>
            </a:fld>
            <a:endParaRPr lang="en-GB"/>
          </a:p>
        </p:txBody>
      </p:sp>
      <p:grpSp>
        <p:nvGrpSpPr>
          <p:cNvPr id="11" name="Group 10"/>
          <p:cNvGrpSpPr/>
          <p:nvPr userDrawn="1"/>
        </p:nvGrpSpPr>
        <p:grpSpPr>
          <a:xfrm>
            <a:off x="2" y="-16329"/>
            <a:ext cx="12236335" cy="1135597"/>
            <a:chOff x="0" y="2677636"/>
            <a:chExt cx="12236335" cy="1135597"/>
          </a:xfrm>
        </p:grpSpPr>
        <p:sp>
          <p:nvSpPr>
            <p:cNvPr id="12" name="Rectangle 11"/>
            <p:cNvSpPr/>
            <p:nvPr/>
          </p:nvSpPr>
          <p:spPr>
            <a:xfrm>
              <a:off x="0" y="2677636"/>
              <a:ext cx="12192000" cy="986443"/>
            </a:xfrm>
            <a:prstGeom prst="rect">
              <a:avLst/>
            </a:prstGeom>
            <a:solidFill>
              <a:srgbClr val="D8AE47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800">
                <a:solidFill>
                  <a:schemeClr val="tx1"/>
                </a:solidFill>
              </a:endParaRPr>
            </a:p>
          </p:txBody>
        </p:sp>
        <p:grpSp>
          <p:nvGrpSpPr>
            <p:cNvPr id="13" name="Group 12"/>
            <p:cNvGrpSpPr/>
            <p:nvPr/>
          </p:nvGrpSpPr>
          <p:grpSpPr>
            <a:xfrm>
              <a:off x="0" y="3713797"/>
              <a:ext cx="12236335" cy="99436"/>
              <a:chOff x="152400" y="2369127"/>
              <a:chExt cx="12236335" cy="99436"/>
            </a:xfrm>
          </p:grpSpPr>
          <p:cxnSp>
            <p:nvCxnSpPr>
              <p:cNvPr id="14" name="Straight Connector 13"/>
              <p:cNvCxnSpPr/>
              <p:nvPr/>
            </p:nvCxnSpPr>
            <p:spPr>
              <a:xfrm>
                <a:off x="152400" y="2369127"/>
                <a:ext cx="12236335" cy="0"/>
              </a:xfrm>
              <a:prstGeom prst="line">
                <a:avLst/>
              </a:prstGeom>
              <a:ln w="50800">
                <a:solidFill>
                  <a:srgbClr val="D8AE47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" name="Straight Connector 14"/>
              <p:cNvCxnSpPr/>
              <p:nvPr/>
            </p:nvCxnSpPr>
            <p:spPr>
              <a:xfrm>
                <a:off x="152400" y="2468563"/>
                <a:ext cx="12192000" cy="0"/>
              </a:xfrm>
              <a:prstGeom prst="line">
                <a:avLst/>
              </a:prstGeom>
              <a:ln w="28575">
                <a:solidFill>
                  <a:srgbClr val="D8AE47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sp>
        <p:nvSpPr>
          <p:cNvPr id="16" name="Rectangle 15"/>
          <p:cNvSpPr/>
          <p:nvPr userDrawn="1"/>
        </p:nvSpPr>
        <p:spPr>
          <a:xfrm rot="10800000">
            <a:off x="0" y="5868710"/>
            <a:ext cx="12236336" cy="1041862"/>
          </a:xfrm>
          <a:prstGeom prst="rect">
            <a:avLst/>
          </a:prstGeom>
          <a:solidFill>
            <a:srgbClr val="D8AE4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>
              <a:solidFill>
                <a:schemeClr val="tx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7"/>
            <a:ext cx="10515600" cy="1325563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820647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ACBC86-2756-45DC-96C3-619CF97F89F6}" type="datetimeFigureOut">
              <a:rPr lang="en-GB" smtClean="0"/>
              <a:t>20/11/2018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56DD15-0BB8-432E-87FF-A54A132F6AAA}" type="slidenum">
              <a:rPr lang="en-GB" smtClean="0"/>
              <a:t>‹#›</a:t>
            </a:fld>
            <a:endParaRPr lang="en-GB"/>
          </a:p>
        </p:txBody>
      </p:sp>
      <p:grpSp>
        <p:nvGrpSpPr>
          <p:cNvPr id="7" name="Group 6"/>
          <p:cNvGrpSpPr/>
          <p:nvPr userDrawn="1"/>
        </p:nvGrpSpPr>
        <p:grpSpPr>
          <a:xfrm>
            <a:off x="2" y="-16329"/>
            <a:ext cx="12236335" cy="1135597"/>
            <a:chOff x="0" y="2677636"/>
            <a:chExt cx="12236335" cy="1135597"/>
          </a:xfrm>
        </p:grpSpPr>
        <p:sp>
          <p:nvSpPr>
            <p:cNvPr id="8" name="Rectangle 7"/>
            <p:cNvSpPr/>
            <p:nvPr/>
          </p:nvSpPr>
          <p:spPr>
            <a:xfrm>
              <a:off x="0" y="2677636"/>
              <a:ext cx="12192000" cy="986443"/>
            </a:xfrm>
            <a:prstGeom prst="rect">
              <a:avLst/>
            </a:prstGeom>
            <a:solidFill>
              <a:srgbClr val="D8AE47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800">
                <a:solidFill>
                  <a:schemeClr val="tx1"/>
                </a:solidFill>
              </a:endParaRPr>
            </a:p>
          </p:txBody>
        </p:sp>
        <p:grpSp>
          <p:nvGrpSpPr>
            <p:cNvPr id="9" name="Group 8"/>
            <p:cNvGrpSpPr/>
            <p:nvPr/>
          </p:nvGrpSpPr>
          <p:grpSpPr>
            <a:xfrm>
              <a:off x="0" y="3713797"/>
              <a:ext cx="12236335" cy="99436"/>
              <a:chOff x="152400" y="2369127"/>
              <a:chExt cx="12236335" cy="99436"/>
            </a:xfrm>
          </p:grpSpPr>
          <p:cxnSp>
            <p:nvCxnSpPr>
              <p:cNvPr id="10" name="Straight Connector 9"/>
              <p:cNvCxnSpPr/>
              <p:nvPr/>
            </p:nvCxnSpPr>
            <p:spPr>
              <a:xfrm>
                <a:off x="152400" y="2369127"/>
                <a:ext cx="12236335" cy="0"/>
              </a:xfrm>
              <a:prstGeom prst="line">
                <a:avLst/>
              </a:prstGeom>
              <a:ln w="50800">
                <a:solidFill>
                  <a:srgbClr val="D8AE47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" name="Straight Connector 10"/>
              <p:cNvCxnSpPr/>
              <p:nvPr/>
            </p:nvCxnSpPr>
            <p:spPr>
              <a:xfrm>
                <a:off x="152400" y="2468563"/>
                <a:ext cx="12192000" cy="0"/>
              </a:xfrm>
              <a:prstGeom prst="line">
                <a:avLst/>
              </a:prstGeom>
              <a:ln w="28575">
                <a:solidFill>
                  <a:srgbClr val="D8AE47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sp>
        <p:nvSpPr>
          <p:cNvPr id="12" name="Rectangle 11"/>
          <p:cNvSpPr/>
          <p:nvPr userDrawn="1"/>
        </p:nvSpPr>
        <p:spPr>
          <a:xfrm rot="10800000">
            <a:off x="0" y="5860472"/>
            <a:ext cx="12236336" cy="1041862"/>
          </a:xfrm>
          <a:prstGeom prst="rect">
            <a:avLst/>
          </a:prstGeom>
          <a:solidFill>
            <a:srgbClr val="D8AE4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>
              <a:solidFill>
                <a:schemeClr val="tx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6508006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ACBC86-2756-45DC-96C3-619CF97F89F6}" type="datetimeFigureOut">
              <a:rPr lang="en-GB" smtClean="0"/>
              <a:t>20/11/2018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56DD15-0BB8-432E-87FF-A54A132F6AAA}" type="slidenum">
              <a:rPr lang="en-GB" smtClean="0"/>
              <a:t>‹#›</a:t>
            </a:fld>
            <a:endParaRPr lang="en-GB"/>
          </a:p>
        </p:txBody>
      </p:sp>
      <p:grpSp>
        <p:nvGrpSpPr>
          <p:cNvPr id="6" name="Group 5"/>
          <p:cNvGrpSpPr/>
          <p:nvPr userDrawn="1"/>
        </p:nvGrpSpPr>
        <p:grpSpPr>
          <a:xfrm>
            <a:off x="2" y="-16329"/>
            <a:ext cx="12236335" cy="1135597"/>
            <a:chOff x="0" y="2677636"/>
            <a:chExt cx="12236335" cy="1135597"/>
          </a:xfrm>
        </p:grpSpPr>
        <p:sp>
          <p:nvSpPr>
            <p:cNvPr id="7" name="Rectangle 6"/>
            <p:cNvSpPr/>
            <p:nvPr/>
          </p:nvSpPr>
          <p:spPr>
            <a:xfrm>
              <a:off x="0" y="2677636"/>
              <a:ext cx="12192000" cy="986443"/>
            </a:xfrm>
            <a:prstGeom prst="rect">
              <a:avLst/>
            </a:prstGeom>
            <a:solidFill>
              <a:srgbClr val="D8AE47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800">
                <a:solidFill>
                  <a:schemeClr val="tx1"/>
                </a:solidFill>
              </a:endParaRPr>
            </a:p>
          </p:txBody>
        </p:sp>
        <p:grpSp>
          <p:nvGrpSpPr>
            <p:cNvPr id="8" name="Group 7"/>
            <p:cNvGrpSpPr/>
            <p:nvPr/>
          </p:nvGrpSpPr>
          <p:grpSpPr>
            <a:xfrm>
              <a:off x="0" y="3713797"/>
              <a:ext cx="12236335" cy="99436"/>
              <a:chOff x="152400" y="2369127"/>
              <a:chExt cx="12236335" cy="99436"/>
            </a:xfrm>
          </p:grpSpPr>
          <p:cxnSp>
            <p:nvCxnSpPr>
              <p:cNvPr id="9" name="Straight Connector 8"/>
              <p:cNvCxnSpPr/>
              <p:nvPr/>
            </p:nvCxnSpPr>
            <p:spPr>
              <a:xfrm>
                <a:off x="152400" y="2369127"/>
                <a:ext cx="12236335" cy="0"/>
              </a:xfrm>
              <a:prstGeom prst="line">
                <a:avLst/>
              </a:prstGeom>
              <a:ln w="50800">
                <a:solidFill>
                  <a:srgbClr val="D8AE47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0" name="Straight Connector 9"/>
              <p:cNvCxnSpPr/>
              <p:nvPr/>
            </p:nvCxnSpPr>
            <p:spPr>
              <a:xfrm>
                <a:off x="152400" y="2468563"/>
                <a:ext cx="12192000" cy="0"/>
              </a:xfrm>
              <a:prstGeom prst="line">
                <a:avLst/>
              </a:prstGeom>
              <a:ln w="28575">
                <a:solidFill>
                  <a:srgbClr val="D8AE47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sp>
        <p:nvSpPr>
          <p:cNvPr id="11" name="Rectangle 10"/>
          <p:cNvSpPr/>
          <p:nvPr userDrawn="1"/>
        </p:nvSpPr>
        <p:spPr>
          <a:xfrm rot="10800000">
            <a:off x="0" y="5860472"/>
            <a:ext cx="12236336" cy="1041862"/>
          </a:xfrm>
          <a:prstGeom prst="rect">
            <a:avLst/>
          </a:prstGeom>
          <a:solidFill>
            <a:srgbClr val="D8AE4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8955933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1_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ACBC86-2756-45DC-96C3-619CF97F89F6}" type="datetimeFigureOut">
              <a:rPr lang="en-GB" smtClean="0"/>
              <a:t>20/11/2018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56DD15-0BB8-432E-87FF-A54A132F6AAA}" type="slidenum">
              <a:rPr lang="en-GB" smtClean="0"/>
              <a:t>‹#›</a:t>
            </a:fld>
            <a:endParaRPr lang="en-GB"/>
          </a:p>
        </p:txBody>
      </p:sp>
      <p:grpSp>
        <p:nvGrpSpPr>
          <p:cNvPr id="12" name="Group 11"/>
          <p:cNvGrpSpPr/>
          <p:nvPr userDrawn="1"/>
        </p:nvGrpSpPr>
        <p:grpSpPr>
          <a:xfrm>
            <a:off x="2" y="-53484"/>
            <a:ext cx="12236335" cy="1185632"/>
            <a:chOff x="1178577" y="1361872"/>
            <a:chExt cx="9818890" cy="1185632"/>
          </a:xfrm>
        </p:grpSpPr>
        <p:sp>
          <p:nvSpPr>
            <p:cNvPr id="13" name="Rectangle 12"/>
            <p:cNvSpPr/>
            <p:nvPr/>
          </p:nvSpPr>
          <p:spPr>
            <a:xfrm>
              <a:off x="1178577" y="1361872"/>
              <a:ext cx="9783314" cy="1041862"/>
            </a:xfrm>
            <a:prstGeom prst="rect">
              <a:avLst/>
            </a:prstGeom>
            <a:solidFill>
              <a:srgbClr val="D1428D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800"/>
            </a:p>
          </p:txBody>
        </p:sp>
        <p:cxnSp>
          <p:nvCxnSpPr>
            <p:cNvPr id="14" name="Straight Connector 13"/>
            <p:cNvCxnSpPr/>
            <p:nvPr/>
          </p:nvCxnSpPr>
          <p:spPr>
            <a:xfrm>
              <a:off x="1178577" y="2448068"/>
              <a:ext cx="9818890" cy="0"/>
            </a:xfrm>
            <a:prstGeom prst="line">
              <a:avLst/>
            </a:prstGeom>
            <a:ln w="50800">
              <a:solidFill>
                <a:srgbClr val="D1428D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>
              <a:off x="1178577" y="2547504"/>
              <a:ext cx="9783314" cy="0"/>
            </a:xfrm>
            <a:prstGeom prst="line">
              <a:avLst/>
            </a:prstGeom>
            <a:ln w="28575">
              <a:solidFill>
                <a:srgbClr val="D1428D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6" name="Rectangle 15"/>
          <p:cNvSpPr/>
          <p:nvPr userDrawn="1"/>
        </p:nvSpPr>
        <p:spPr>
          <a:xfrm rot="10800000">
            <a:off x="0" y="5860472"/>
            <a:ext cx="12192000" cy="1041862"/>
          </a:xfrm>
          <a:prstGeom prst="rect">
            <a:avLst/>
          </a:prstGeom>
          <a:solidFill>
            <a:srgbClr val="D1428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/>
          </a:p>
        </p:txBody>
      </p:sp>
    </p:spTree>
    <p:extLst>
      <p:ext uri="{BB962C8B-B14F-4D97-AF65-F5344CB8AC3E}">
        <p14:creationId xmlns:p14="http://schemas.microsoft.com/office/powerpoint/2010/main" val="175799658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2_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ACBC86-2756-45DC-96C3-619CF97F89F6}" type="datetimeFigureOut">
              <a:rPr lang="en-GB" smtClean="0"/>
              <a:t>20/11/2018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56DD15-0BB8-432E-87FF-A54A132F6AAA}" type="slidenum">
              <a:rPr lang="en-GB" smtClean="0"/>
              <a:t>‹#›</a:t>
            </a:fld>
            <a:endParaRPr lang="en-GB"/>
          </a:p>
        </p:txBody>
      </p:sp>
      <p:grpSp>
        <p:nvGrpSpPr>
          <p:cNvPr id="10" name="Group 9"/>
          <p:cNvGrpSpPr/>
          <p:nvPr userDrawn="1"/>
        </p:nvGrpSpPr>
        <p:grpSpPr>
          <a:xfrm>
            <a:off x="-77819" y="0"/>
            <a:ext cx="12269820" cy="1213182"/>
            <a:chOff x="1143001" y="4014934"/>
            <a:chExt cx="9818890" cy="1213182"/>
          </a:xfrm>
        </p:grpSpPr>
        <p:sp>
          <p:nvSpPr>
            <p:cNvPr id="11" name="Rectangle 10"/>
            <p:cNvSpPr/>
            <p:nvPr/>
          </p:nvSpPr>
          <p:spPr>
            <a:xfrm>
              <a:off x="1165167" y="4014934"/>
              <a:ext cx="9783314" cy="1064029"/>
            </a:xfrm>
            <a:prstGeom prst="rect">
              <a:avLst/>
            </a:prstGeom>
            <a:solidFill>
              <a:srgbClr val="007F7C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800"/>
            </a:p>
          </p:txBody>
        </p:sp>
        <p:grpSp>
          <p:nvGrpSpPr>
            <p:cNvPr id="17" name="Group 16"/>
            <p:cNvGrpSpPr/>
            <p:nvPr/>
          </p:nvGrpSpPr>
          <p:grpSpPr>
            <a:xfrm>
              <a:off x="1143001" y="5128680"/>
              <a:ext cx="9818890" cy="99436"/>
              <a:chOff x="152400" y="2369127"/>
              <a:chExt cx="12236335" cy="99436"/>
            </a:xfrm>
          </p:grpSpPr>
          <p:cxnSp>
            <p:nvCxnSpPr>
              <p:cNvPr id="18" name="Straight Connector 17"/>
              <p:cNvCxnSpPr/>
              <p:nvPr/>
            </p:nvCxnSpPr>
            <p:spPr>
              <a:xfrm>
                <a:off x="152400" y="2369127"/>
                <a:ext cx="12236335" cy="0"/>
              </a:xfrm>
              <a:prstGeom prst="line">
                <a:avLst/>
              </a:prstGeom>
              <a:ln w="50800">
                <a:solidFill>
                  <a:srgbClr val="007F7C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9" name="Straight Connector 18"/>
              <p:cNvCxnSpPr/>
              <p:nvPr/>
            </p:nvCxnSpPr>
            <p:spPr>
              <a:xfrm>
                <a:off x="152400" y="2468563"/>
                <a:ext cx="12192000" cy="0"/>
              </a:xfrm>
              <a:prstGeom prst="line">
                <a:avLst/>
              </a:prstGeom>
              <a:ln w="28575">
                <a:solidFill>
                  <a:srgbClr val="007F7C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sp>
        <p:nvSpPr>
          <p:cNvPr id="20" name="Rectangle 19"/>
          <p:cNvSpPr/>
          <p:nvPr userDrawn="1"/>
        </p:nvSpPr>
        <p:spPr>
          <a:xfrm rot="10800000">
            <a:off x="0" y="5909458"/>
            <a:ext cx="12280672" cy="1041862"/>
          </a:xfrm>
          <a:prstGeom prst="rect">
            <a:avLst/>
          </a:prstGeom>
          <a:solidFill>
            <a:srgbClr val="007F7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/>
          </a:p>
        </p:txBody>
      </p:sp>
    </p:spTree>
    <p:extLst>
      <p:ext uri="{BB962C8B-B14F-4D97-AF65-F5344CB8AC3E}">
        <p14:creationId xmlns:p14="http://schemas.microsoft.com/office/powerpoint/2010/main" val="244853736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7"/>
            <a:ext cx="6172200" cy="4873625"/>
          </a:xfrm>
        </p:spPr>
        <p:txBody>
          <a:bodyPr/>
          <a:lstStyle>
            <a:lvl1pPr>
              <a:defRPr sz="3200">
                <a:solidFill>
                  <a:schemeClr val="tx1"/>
                </a:solidFill>
              </a:defRPr>
            </a:lvl1pPr>
            <a:lvl2pPr>
              <a:defRPr sz="28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>
                <a:solidFill>
                  <a:schemeClr val="tx1"/>
                </a:solidFill>
              </a:defRPr>
            </a:lvl1pPr>
            <a:lvl2pPr marL="457189" indent="0">
              <a:buNone/>
              <a:defRPr sz="1400"/>
            </a:lvl2pPr>
            <a:lvl3pPr marL="914377" indent="0">
              <a:buNone/>
              <a:defRPr sz="1200"/>
            </a:lvl3pPr>
            <a:lvl4pPr marL="1371566" indent="0">
              <a:buNone/>
              <a:defRPr sz="1000"/>
            </a:lvl4pPr>
            <a:lvl5pPr marL="1828754" indent="0">
              <a:buNone/>
              <a:defRPr sz="1000"/>
            </a:lvl5pPr>
            <a:lvl6pPr marL="2285943" indent="0">
              <a:buNone/>
              <a:defRPr sz="1000"/>
            </a:lvl6pPr>
            <a:lvl7pPr marL="2743131" indent="0">
              <a:buNone/>
              <a:defRPr sz="1000"/>
            </a:lvl7pPr>
            <a:lvl8pPr marL="3200320" indent="0">
              <a:buNone/>
              <a:defRPr sz="1000"/>
            </a:lvl8pPr>
            <a:lvl9pPr marL="3657509" indent="0">
              <a:buNone/>
              <a:defRPr sz="1000"/>
            </a:lvl9pPr>
          </a:lstStyle>
          <a:p>
            <a:pPr lvl="0"/>
            <a:r>
              <a:rPr lang="en-US" dirty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ACBC86-2756-45DC-96C3-619CF97F89F6}" type="datetimeFigureOut">
              <a:rPr lang="en-GB" smtClean="0"/>
              <a:t>20/11/2018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56DD15-0BB8-432E-87FF-A54A132F6AAA}" type="slidenum">
              <a:rPr lang="en-GB" smtClean="0"/>
              <a:t>‹#›</a:t>
            </a:fld>
            <a:endParaRPr lang="en-GB"/>
          </a:p>
        </p:txBody>
      </p:sp>
      <p:grpSp>
        <p:nvGrpSpPr>
          <p:cNvPr id="9" name="Group 8"/>
          <p:cNvGrpSpPr/>
          <p:nvPr userDrawn="1"/>
        </p:nvGrpSpPr>
        <p:grpSpPr>
          <a:xfrm>
            <a:off x="2" y="-16329"/>
            <a:ext cx="12236335" cy="1135597"/>
            <a:chOff x="0" y="2677636"/>
            <a:chExt cx="12236335" cy="1135597"/>
          </a:xfrm>
        </p:grpSpPr>
        <p:sp>
          <p:nvSpPr>
            <p:cNvPr id="10" name="Rectangle 9"/>
            <p:cNvSpPr/>
            <p:nvPr/>
          </p:nvSpPr>
          <p:spPr>
            <a:xfrm>
              <a:off x="0" y="2677636"/>
              <a:ext cx="12192000" cy="986443"/>
            </a:xfrm>
            <a:prstGeom prst="rect">
              <a:avLst/>
            </a:prstGeom>
            <a:solidFill>
              <a:srgbClr val="D8AE47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800">
                <a:solidFill>
                  <a:schemeClr val="tx1"/>
                </a:solidFill>
              </a:endParaRPr>
            </a:p>
          </p:txBody>
        </p:sp>
        <p:grpSp>
          <p:nvGrpSpPr>
            <p:cNvPr id="11" name="Group 10"/>
            <p:cNvGrpSpPr/>
            <p:nvPr/>
          </p:nvGrpSpPr>
          <p:grpSpPr>
            <a:xfrm>
              <a:off x="0" y="3713797"/>
              <a:ext cx="12236335" cy="99436"/>
              <a:chOff x="152400" y="2369127"/>
              <a:chExt cx="12236335" cy="99436"/>
            </a:xfrm>
          </p:grpSpPr>
          <p:cxnSp>
            <p:nvCxnSpPr>
              <p:cNvPr id="12" name="Straight Connector 11"/>
              <p:cNvCxnSpPr/>
              <p:nvPr/>
            </p:nvCxnSpPr>
            <p:spPr>
              <a:xfrm>
                <a:off x="152400" y="2369127"/>
                <a:ext cx="12236335" cy="0"/>
              </a:xfrm>
              <a:prstGeom prst="line">
                <a:avLst/>
              </a:prstGeom>
              <a:ln w="50800">
                <a:solidFill>
                  <a:srgbClr val="D8AE47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" name="Straight Connector 12"/>
              <p:cNvCxnSpPr/>
              <p:nvPr/>
            </p:nvCxnSpPr>
            <p:spPr>
              <a:xfrm>
                <a:off x="152400" y="2468563"/>
                <a:ext cx="12192000" cy="0"/>
              </a:xfrm>
              <a:prstGeom prst="line">
                <a:avLst/>
              </a:prstGeom>
              <a:ln w="28575">
                <a:solidFill>
                  <a:srgbClr val="D8AE47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sp>
        <p:nvSpPr>
          <p:cNvPr id="14" name="Rectangle 13"/>
          <p:cNvSpPr/>
          <p:nvPr userDrawn="1"/>
        </p:nvSpPr>
        <p:spPr>
          <a:xfrm rot="10800000">
            <a:off x="0" y="5860472"/>
            <a:ext cx="12236336" cy="1041862"/>
          </a:xfrm>
          <a:prstGeom prst="rect">
            <a:avLst/>
          </a:prstGeom>
          <a:solidFill>
            <a:srgbClr val="D8AE4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1548268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7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189" indent="0">
              <a:buNone/>
              <a:defRPr sz="2800"/>
            </a:lvl2pPr>
            <a:lvl3pPr marL="914377" indent="0">
              <a:buNone/>
              <a:defRPr sz="2400"/>
            </a:lvl3pPr>
            <a:lvl4pPr marL="1371566" indent="0">
              <a:buNone/>
              <a:defRPr sz="2000"/>
            </a:lvl4pPr>
            <a:lvl5pPr marL="1828754" indent="0">
              <a:buNone/>
              <a:defRPr sz="2000"/>
            </a:lvl5pPr>
            <a:lvl6pPr marL="2285943" indent="0">
              <a:buNone/>
              <a:defRPr sz="2000"/>
            </a:lvl6pPr>
            <a:lvl7pPr marL="2743131" indent="0">
              <a:buNone/>
              <a:defRPr sz="2000"/>
            </a:lvl7pPr>
            <a:lvl8pPr marL="3200320" indent="0">
              <a:buNone/>
              <a:defRPr sz="2000"/>
            </a:lvl8pPr>
            <a:lvl9pPr marL="3657509" indent="0">
              <a:buNone/>
              <a:defRPr sz="2000"/>
            </a:lvl9pPr>
          </a:lstStyle>
          <a:p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>
                <a:solidFill>
                  <a:schemeClr val="tx1"/>
                </a:solidFill>
              </a:defRPr>
            </a:lvl1pPr>
            <a:lvl2pPr marL="457189" indent="0">
              <a:buNone/>
              <a:defRPr sz="1400"/>
            </a:lvl2pPr>
            <a:lvl3pPr marL="914377" indent="0">
              <a:buNone/>
              <a:defRPr sz="1200"/>
            </a:lvl3pPr>
            <a:lvl4pPr marL="1371566" indent="0">
              <a:buNone/>
              <a:defRPr sz="1000"/>
            </a:lvl4pPr>
            <a:lvl5pPr marL="1828754" indent="0">
              <a:buNone/>
              <a:defRPr sz="1000"/>
            </a:lvl5pPr>
            <a:lvl6pPr marL="2285943" indent="0">
              <a:buNone/>
              <a:defRPr sz="1000"/>
            </a:lvl6pPr>
            <a:lvl7pPr marL="2743131" indent="0">
              <a:buNone/>
              <a:defRPr sz="1000"/>
            </a:lvl7pPr>
            <a:lvl8pPr marL="3200320" indent="0">
              <a:buNone/>
              <a:defRPr sz="1000"/>
            </a:lvl8pPr>
            <a:lvl9pPr marL="3657509" indent="0">
              <a:buNone/>
              <a:defRPr sz="1000"/>
            </a:lvl9pPr>
          </a:lstStyle>
          <a:p>
            <a:pPr lvl="0"/>
            <a:r>
              <a:rPr lang="en-US" dirty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ACBC86-2756-45DC-96C3-619CF97F89F6}" type="datetimeFigureOut">
              <a:rPr lang="en-GB" smtClean="0"/>
              <a:t>20/11/2018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56DD15-0BB8-432E-87FF-A54A132F6AAA}" type="slidenum">
              <a:rPr lang="en-GB" smtClean="0"/>
              <a:t>‹#›</a:t>
            </a:fld>
            <a:endParaRPr lang="en-GB"/>
          </a:p>
        </p:txBody>
      </p:sp>
      <p:grpSp>
        <p:nvGrpSpPr>
          <p:cNvPr id="9" name="Group 8"/>
          <p:cNvGrpSpPr/>
          <p:nvPr userDrawn="1"/>
        </p:nvGrpSpPr>
        <p:grpSpPr>
          <a:xfrm>
            <a:off x="2" y="-16329"/>
            <a:ext cx="12236335" cy="1135597"/>
            <a:chOff x="0" y="2677636"/>
            <a:chExt cx="12236335" cy="1135597"/>
          </a:xfrm>
        </p:grpSpPr>
        <p:sp>
          <p:nvSpPr>
            <p:cNvPr id="10" name="Rectangle 9"/>
            <p:cNvSpPr/>
            <p:nvPr/>
          </p:nvSpPr>
          <p:spPr>
            <a:xfrm>
              <a:off x="0" y="2677636"/>
              <a:ext cx="12192000" cy="986443"/>
            </a:xfrm>
            <a:prstGeom prst="rect">
              <a:avLst/>
            </a:prstGeom>
            <a:solidFill>
              <a:srgbClr val="D8AE47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800">
                <a:solidFill>
                  <a:schemeClr val="tx1"/>
                </a:solidFill>
              </a:endParaRPr>
            </a:p>
          </p:txBody>
        </p:sp>
        <p:grpSp>
          <p:nvGrpSpPr>
            <p:cNvPr id="11" name="Group 10"/>
            <p:cNvGrpSpPr/>
            <p:nvPr/>
          </p:nvGrpSpPr>
          <p:grpSpPr>
            <a:xfrm>
              <a:off x="0" y="3713797"/>
              <a:ext cx="12236335" cy="99436"/>
              <a:chOff x="152400" y="2369127"/>
              <a:chExt cx="12236335" cy="99436"/>
            </a:xfrm>
          </p:grpSpPr>
          <p:cxnSp>
            <p:nvCxnSpPr>
              <p:cNvPr id="12" name="Straight Connector 11"/>
              <p:cNvCxnSpPr/>
              <p:nvPr/>
            </p:nvCxnSpPr>
            <p:spPr>
              <a:xfrm>
                <a:off x="152400" y="2369127"/>
                <a:ext cx="12236335" cy="0"/>
              </a:xfrm>
              <a:prstGeom prst="line">
                <a:avLst/>
              </a:prstGeom>
              <a:ln w="50800">
                <a:solidFill>
                  <a:srgbClr val="D8AE47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" name="Straight Connector 12"/>
              <p:cNvCxnSpPr/>
              <p:nvPr/>
            </p:nvCxnSpPr>
            <p:spPr>
              <a:xfrm>
                <a:off x="152400" y="2468563"/>
                <a:ext cx="12192000" cy="0"/>
              </a:xfrm>
              <a:prstGeom prst="line">
                <a:avLst/>
              </a:prstGeom>
              <a:ln w="28575">
                <a:solidFill>
                  <a:srgbClr val="D8AE47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sp>
        <p:nvSpPr>
          <p:cNvPr id="14" name="Rectangle 13"/>
          <p:cNvSpPr/>
          <p:nvPr userDrawn="1"/>
        </p:nvSpPr>
        <p:spPr>
          <a:xfrm rot="10800000">
            <a:off x="0" y="5860472"/>
            <a:ext cx="12236336" cy="1041862"/>
          </a:xfrm>
          <a:prstGeom prst="rect">
            <a:avLst/>
          </a:prstGeom>
          <a:solidFill>
            <a:srgbClr val="D8AE4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5301541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ACBC86-2756-45DC-96C3-619CF97F89F6}" type="datetimeFigureOut">
              <a:rPr lang="en-GB" smtClean="0"/>
              <a:t>20/11/2018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56DD15-0BB8-432E-87FF-A54A132F6AAA}" type="slidenum">
              <a:rPr lang="en-GB" smtClean="0"/>
              <a:t>‹#›</a:t>
            </a:fld>
            <a:endParaRPr lang="en-GB"/>
          </a:p>
        </p:txBody>
      </p:sp>
      <p:grpSp>
        <p:nvGrpSpPr>
          <p:cNvPr id="8" name="Group 7"/>
          <p:cNvGrpSpPr/>
          <p:nvPr userDrawn="1"/>
        </p:nvGrpSpPr>
        <p:grpSpPr>
          <a:xfrm>
            <a:off x="2" y="-16329"/>
            <a:ext cx="12236335" cy="1135597"/>
            <a:chOff x="0" y="2677636"/>
            <a:chExt cx="12236335" cy="1135597"/>
          </a:xfrm>
        </p:grpSpPr>
        <p:sp>
          <p:nvSpPr>
            <p:cNvPr id="9" name="Rectangle 8"/>
            <p:cNvSpPr/>
            <p:nvPr/>
          </p:nvSpPr>
          <p:spPr>
            <a:xfrm>
              <a:off x="0" y="2677636"/>
              <a:ext cx="12192000" cy="986443"/>
            </a:xfrm>
            <a:prstGeom prst="rect">
              <a:avLst/>
            </a:prstGeom>
            <a:solidFill>
              <a:srgbClr val="D8AE47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800">
                <a:solidFill>
                  <a:schemeClr val="tx1"/>
                </a:solidFill>
              </a:endParaRPr>
            </a:p>
          </p:txBody>
        </p:sp>
        <p:grpSp>
          <p:nvGrpSpPr>
            <p:cNvPr id="10" name="Group 9"/>
            <p:cNvGrpSpPr/>
            <p:nvPr/>
          </p:nvGrpSpPr>
          <p:grpSpPr>
            <a:xfrm>
              <a:off x="0" y="3713797"/>
              <a:ext cx="12236335" cy="99436"/>
              <a:chOff x="152400" y="2369127"/>
              <a:chExt cx="12236335" cy="99436"/>
            </a:xfrm>
          </p:grpSpPr>
          <p:cxnSp>
            <p:nvCxnSpPr>
              <p:cNvPr id="11" name="Straight Connector 10"/>
              <p:cNvCxnSpPr/>
              <p:nvPr/>
            </p:nvCxnSpPr>
            <p:spPr>
              <a:xfrm>
                <a:off x="152400" y="2369127"/>
                <a:ext cx="12236335" cy="0"/>
              </a:xfrm>
              <a:prstGeom prst="line">
                <a:avLst/>
              </a:prstGeom>
              <a:ln w="50800">
                <a:solidFill>
                  <a:srgbClr val="D8AE47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2" name="Straight Connector 11"/>
              <p:cNvCxnSpPr/>
              <p:nvPr/>
            </p:nvCxnSpPr>
            <p:spPr>
              <a:xfrm>
                <a:off x="152400" y="2468563"/>
                <a:ext cx="12192000" cy="0"/>
              </a:xfrm>
              <a:prstGeom prst="line">
                <a:avLst/>
              </a:prstGeom>
              <a:ln w="28575">
                <a:solidFill>
                  <a:srgbClr val="D8AE47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sp>
        <p:nvSpPr>
          <p:cNvPr id="13" name="Rectangle 12"/>
          <p:cNvSpPr/>
          <p:nvPr userDrawn="1"/>
        </p:nvSpPr>
        <p:spPr>
          <a:xfrm rot="10800000">
            <a:off x="0" y="5860472"/>
            <a:ext cx="12236336" cy="1041862"/>
          </a:xfrm>
          <a:prstGeom prst="rect">
            <a:avLst/>
          </a:prstGeom>
          <a:solidFill>
            <a:srgbClr val="D8AE4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>
              <a:solidFill>
                <a:schemeClr val="tx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4863865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ACBC86-2756-45DC-96C3-619CF97F89F6}" type="datetimeFigureOut">
              <a:rPr lang="en-GB" smtClean="0"/>
              <a:t>20/11/2018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56DD15-0BB8-432E-87FF-A54A132F6AAA}" type="slidenum">
              <a:rPr lang="en-GB" smtClean="0"/>
              <a:t>‹#›</a:t>
            </a:fld>
            <a:endParaRPr lang="en-GB"/>
          </a:p>
        </p:txBody>
      </p:sp>
      <p:grpSp>
        <p:nvGrpSpPr>
          <p:cNvPr id="8" name="Group 7"/>
          <p:cNvGrpSpPr/>
          <p:nvPr userDrawn="1"/>
        </p:nvGrpSpPr>
        <p:grpSpPr>
          <a:xfrm>
            <a:off x="2" y="-16329"/>
            <a:ext cx="12236335" cy="1135597"/>
            <a:chOff x="0" y="2677636"/>
            <a:chExt cx="12236335" cy="1135597"/>
          </a:xfrm>
        </p:grpSpPr>
        <p:sp>
          <p:nvSpPr>
            <p:cNvPr id="9" name="Rectangle 8"/>
            <p:cNvSpPr/>
            <p:nvPr/>
          </p:nvSpPr>
          <p:spPr>
            <a:xfrm>
              <a:off x="0" y="2677636"/>
              <a:ext cx="12192000" cy="986443"/>
            </a:xfrm>
            <a:prstGeom prst="rect">
              <a:avLst/>
            </a:prstGeom>
            <a:solidFill>
              <a:srgbClr val="D8AE47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800">
                <a:solidFill>
                  <a:schemeClr val="tx1"/>
                </a:solidFill>
              </a:endParaRPr>
            </a:p>
          </p:txBody>
        </p:sp>
        <p:grpSp>
          <p:nvGrpSpPr>
            <p:cNvPr id="10" name="Group 9"/>
            <p:cNvGrpSpPr/>
            <p:nvPr/>
          </p:nvGrpSpPr>
          <p:grpSpPr>
            <a:xfrm>
              <a:off x="0" y="3713797"/>
              <a:ext cx="12236335" cy="99436"/>
              <a:chOff x="152400" y="2369127"/>
              <a:chExt cx="12236335" cy="99436"/>
            </a:xfrm>
          </p:grpSpPr>
          <p:cxnSp>
            <p:nvCxnSpPr>
              <p:cNvPr id="11" name="Straight Connector 10"/>
              <p:cNvCxnSpPr/>
              <p:nvPr/>
            </p:nvCxnSpPr>
            <p:spPr>
              <a:xfrm>
                <a:off x="152400" y="2369127"/>
                <a:ext cx="12236335" cy="0"/>
              </a:xfrm>
              <a:prstGeom prst="line">
                <a:avLst/>
              </a:prstGeom>
              <a:ln w="50800">
                <a:solidFill>
                  <a:srgbClr val="D8AE47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2" name="Straight Connector 11"/>
              <p:cNvCxnSpPr/>
              <p:nvPr/>
            </p:nvCxnSpPr>
            <p:spPr>
              <a:xfrm>
                <a:off x="152400" y="2468563"/>
                <a:ext cx="12192000" cy="0"/>
              </a:xfrm>
              <a:prstGeom prst="line">
                <a:avLst/>
              </a:prstGeom>
              <a:ln w="28575">
                <a:solidFill>
                  <a:srgbClr val="D8AE47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sp>
        <p:nvSpPr>
          <p:cNvPr id="13" name="Rectangle 12"/>
          <p:cNvSpPr/>
          <p:nvPr userDrawn="1"/>
        </p:nvSpPr>
        <p:spPr>
          <a:xfrm rot="10800000">
            <a:off x="0" y="5860472"/>
            <a:ext cx="12236336" cy="1041862"/>
          </a:xfrm>
          <a:prstGeom prst="rect">
            <a:avLst/>
          </a:prstGeom>
          <a:solidFill>
            <a:srgbClr val="D8AE4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>
              <a:solidFill>
                <a:schemeClr val="tx1"/>
              </a:solidFill>
            </a:endParaRPr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1" y="365125"/>
            <a:ext cx="2628900" cy="5811838"/>
          </a:xfrm>
        </p:spPr>
        <p:txBody>
          <a:bodyPr vert="eaVert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1" y="365125"/>
            <a:ext cx="7734300" cy="5811838"/>
          </a:xfrm>
        </p:spPr>
        <p:txBody>
          <a:bodyPr vert="eaVert"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4843610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grpSp>
        <p:nvGrpSpPr>
          <p:cNvPr id="5" name="Group 4"/>
          <p:cNvGrpSpPr/>
          <p:nvPr userDrawn="1"/>
        </p:nvGrpSpPr>
        <p:grpSpPr>
          <a:xfrm>
            <a:off x="2" y="-16329"/>
            <a:ext cx="12236335" cy="1135597"/>
            <a:chOff x="0" y="2677636"/>
            <a:chExt cx="12236335" cy="1135597"/>
          </a:xfrm>
        </p:grpSpPr>
        <p:sp>
          <p:nvSpPr>
            <p:cNvPr id="6" name="Rectangle 5"/>
            <p:cNvSpPr/>
            <p:nvPr/>
          </p:nvSpPr>
          <p:spPr>
            <a:xfrm>
              <a:off x="0" y="2677636"/>
              <a:ext cx="12192000" cy="986443"/>
            </a:xfrm>
            <a:prstGeom prst="rect">
              <a:avLst/>
            </a:prstGeom>
            <a:solidFill>
              <a:srgbClr val="D8AE47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800">
                <a:solidFill>
                  <a:schemeClr val="tx1"/>
                </a:solidFill>
              </a:endParaRPr>
            </a:p>
          </p:txBody>
        </p:sp>
        <p:grpSp>
          <p:nvGrpSpPr>
            <p:cNvPr id="7" name="Group 6"/>
            <p:cNvGrpSpPr/>
            <p:nvPr/>
          </p:nvGrpSpPr>
          <p:grpSpPr>
            <a:xfrm>
              <a:off x="0" y="3713797"/>
              <a:ext cx="12236335" cy="99436"/>
              <a:chOff x="152400" y="2369127"/>
              <a:chExt cx="12236335" cy="99436"/>
            </a:xfrm>
          </p:grpSpPr>
          <p:cxnSp>
            <p:nvCxnSpPr>
              <p:cNvPr id="8" name="Straight Connector 7"/>
              <p:cNvCxnSpPr/>
              <p:nvPr/>
            </p:nvCxnSpPr>
            <p:spPr>
              <a:xfrm>
                <a:off x="152400" y="2369127"/>
                <a:ext cx="12236335" cy="0"/>
              </a:xfrm>
              <a:prstGeom prst="line">
                <a:avLst/>
              </a:prstGeom>
              <a:ln w="50800">
                <a:solidFill>
                  <a:srgbClr val="D8AE47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9" name="Straight Connector 8"/>
              <p:cNvCxnSpPr/>
              <p:nvPr/>
            </p:nvCxnSpPr>
            <p:spPr>
              <a:xfrm>
                <a:off x="152400" y="2468563"/>
                <a:ext cx="12192000" cy="0"/>
              </a:xfrm>
              <a:prstGeom prst="line">
                <a:avLst/>
              </a:prstGeom>
              <a:ln w="28575">
                <a:solidFill>
                  <a:srgbClr val="D8AE47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sp>
        <p:nvSpPr>
          <p:cNvPr id="10" name="Rectangle 9"/>
          <p:cNvSpPr/>
          <p:nvPr userDrawn="1"/>
        </p:nvSpPr>
        <p:spPr>
          <a:xfrm rot="10800000">
            <a:off x="0" y="5860472"/>
            <a:ext cx="12236336" cy="1041862"/>
          </a:xfrm>
          <a:prstGeom prst="rect">
            <a:avLst/>
          </a:prstGeom>
          <a:solidFill>
            <a:srgbClr val="D8AE4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3580996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ACBC86-2756-45DC-96C3-619CF97F89F6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20/11/2018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56DD15-0BB8-432E-87FF-A54A132F6AAA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grpSp>
        <p:nvGrpSpPr>
          <p:cNvPr id="10" name="Group 9"/>
          <p:cNvGrpSpPr/>
          <p:nvPr userDrawn="1"/>
        </p:nvGrpSpPr>
        <p:grpSpPr>
          <a:xfrm>
            <a:off x="-77819" y="0"/>
            <a:ext cx="12269820" cy="1213182"/>
            <a:chOff x="1143001" y="4014934"/>
            <a:chExt cx="9818890" cy="1213182"/>
          </a:xfrm>
        </p:grpSpPr>
        <p:sp>
          <p:nvSpPr>
            <p:cNvPr id="11" name="Rectangle 10"/>
            <p:cNvSpPr/>
            <p:nvPr/>
          </p:nvSpPr>
          <p:spPr>
            <a:xfrm>
              <a:off x="1165167" y="4014934"/>
              <a:ext cx="9783314" cy="1064029"/>
            </a:xfrm>
            <a:prstGeom prst="rect">
              <a:avLst/>
            </a:prstGeom>
            <a:solidFill>
              <a:srgbClr val="007F7C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800">
                <a:solidFill>
                  <a:prstClr val="white"/>
                </a:solidFill>
              </a:endParaRPr>
            </a:p>
          </p:txBody>
        </p:sp>
        <p:grpSp>
          <p:nvGrpSpPr>
            <p:cNvPr id="17" name="Group 16"/>
            <p:cNvGrpSpPr/>
            <p:nvPr/>
          </p:nvGrpSpPr>
          <p:grpSpPr>
            <a:xfrm>
              <a:off x="1143001" y="5128680"/>
              <a:ext cx="9818890" cy="99436"/>
              <a:chOff x="152400" y="2369127"/>
              <a:chExt cx="12236335" cy="99436"/>
            </a:xfrm>
          </p:grpSpPr>
          <p:cxnSp>
            <p:nvCxnSpPr>
              <p:cNvPr id="18" name="Straight Connector 17"/>
              <p:cNvCxnSpPr/>
              <p:nvPr/>
            </p:nvCxnSpPr>
            <p:spPr>
              <a:xfrm>
                <a:off x="152400" y="2369127"/>
                <a:ext cx="12236335" cy="0"/>
              </a:xfrm>
              <a:prstGeom prst="line">
                <a:avLst/>
              </a:prstGeom>
              <a:ln w="50800">
                <a:solidFill>
                  <a:srgbClr val="007F7C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9" name="Straight Connector 18"/>
              <p:cNvCxnSpPr/>
              <p:nvPr/>
            </p:nvCxnSpPr>
            <p:spPr>
              <a:xfrm>
                <a:off x="152400" y="2468563"/>
                <a:ext cx="12192000" cy="0"/>
              </a:xfrm>
              <a:prstGeom prst="line">
                <a:avLst/>
              </a:prstGeom>
              <a:ln w="28575">
                <a:solidFill>
                  <a:srgbClr val="007F7C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sp>
        <p:nvSpPr>
          <p:cNvPr id="20" name="Rectangle 19"/>
          <p:cNvSpPr/>
          <p:nvPr userDrawn="1"/>
        </p:nvSpPr>
        <p:spPr>
          <a:xfrm rot="10800000">
            <a:off x="0" y="5909458"/>
            <a:ext cx="12280672" cy="1041862"/>
          </a:xfrm>
          <a:prstGeom prst="rect">
            <a:avLst/>
          </a:prstGeom>
          <a:solidFill>
            <a:srgbClr val="007F7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>
              <a:solidFill>
                <a:prstClr val="white"/>
              </a:solidFill>
            </a:endParaRPr>
          </a:p>
        </p:txBody>
      </p:sp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695696" y="16014"/>
            <a:ext cx="10515600" cy="1325563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6498552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189" indent="0" algn="ctr">
              <a:buNone/>
              <a:defRPr sz="2000"/>
            </a:lvl2pPr>
            <a:lvl3pPr marL="914377" indent="0" algn="ctr">
              <a:buNone/>
              <a:defRPr sz="1800"/>
            </a:lvl3pPr>
            <a:lvl4pPr marL="1371566" indent="0" algn="ctr">
              <a:buNone/>
              <a:defRPr sz="1600"/>
            </a:lvl4pPr>
            <a:lvl5pPr marL="1828754" indent="0" algn="ctr">
              <a:buNone/>
              <a:defRPr sz="1600"/>
            </a:lvl5pPr>
            <a:lvl6pPr marL="2285943" indent="0" algn="ctr">
              <a:buNone/>
              <a:defRPr sz="1600"/>
            </a:lvl6pPr>
            <a:lvl7pPr marL="2743131" indent="0" algn="ctr">
              <a:buNone/>
              <a:defRPr sz="1600"/>
            </a:lvl7pPr>
            <a:lvl8pPr marL="3200320" indent="0" algn="ctr">
              <a:buNone/>
              <a:defRPr sz="1600"/>
            </a:lvl8pPr>
            <a:lvl9pPr marL="3657509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0892B9-E1B6-4DD0-810A-27A6201531F8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20/11/2018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B13A86-75E1-4805-B279-0560490D6F08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5770306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0892B9-E1B6-4DD0-810A-27A6201531F8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20/11/2018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B13A86-75E1-4805-B279-0560490D6F08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7384436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1" y="1709740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1" y="4589465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189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377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566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754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5943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131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32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509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0892B9-E1B6-4DD0-810A-27A6201531F8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20/11/2018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B13A86-75E1-4805-B279-0560490D6F08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964698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0892B9-E1B6-4DD0-810A-27A6201531F8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20/11/2018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B13A86-75E1-4805-B279-0560490D6F08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8266498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7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9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189" indent="0">
              <a:buNone/>
              <a:defRPr sz="2000" b="1"/>
            </a:lvl2pPr>
            <a:lvl3pPr marL="914377" indent="0">
              <a:buNone/>
              <a:defRPr sz="1800" b="1"/>
            </a:lvl3pPr>
            <a:lvl4pPr marL="1371566" indent="0">
              <a:buNone/>
              <a:defRPr sz="1600" b="1"/>
            </a:lvl4pPr>
            <a:lvl5pPr marL="1828754" indent="0">
              <a:buNone/>
              <a:defRPr sz="1600" b="1"/>
            </a:lvl5pPr>
            <a:lvl6pPr marL="2285943" indent="0">
              <a:buNone/>
              <a:defRPr sz="1600" b="1"/>
            </a:lvl6pPr>
            <a:lvl7pPr marL="2743131" indent="0">
              <a:buNone/>
              <a:defRPr sz="1600" b="1"/>
            </a:lvl7pPr>
            <a:lvl8pPr marL="3200320" indent="0">
              <a:buNone/>
              <a:defRPr sz="1600" b="1"/>
            </a:lvl8pPr>
            <a:lvl9pPr marL="3657509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9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1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189" indent="0">
              <a:buNone/>
              <a:defRPr sz="2000" b="1"/>
            </a:lvl2pPr>
            <a:lvl3pPr marL="914377" indent="0">
              <a:buNone/>
              <a:defRPr sz="1800" b="1"/>
            </a:lvl3pPr>
            <a:lvl4pPr marL="1371566" indent="0">
              <a:buNone/>
              <a:defRPr sz="1600" b="1"/>
            </a:lvl4pPr>
            <a:lvl5pPr marL="1828754" indent="0">
              <a:buNone/>
              <a:defRPr sz="1600" b="1"/>
            </a:lvl5pPr>
            <a:lvl6pPr marL="2285943" indent="0">
              <a:buNone/>
              <a:defRPr sz="1600" b="1"/>
            </a:lvl6pPr>
            <a:lvl7pPr marL="2743131" indent="0">
              <a:buNone/>
              <a:defRPr sz="1600" b="1"/>
            </a:lvl7pPr>
            <a:lvl8pPr marL="3200320" indent="0">
              <a:buNone/>
              <a:defRPr sz="1600" b="1"/>
            </a:lvl8pPr>
            <a:lvl9pPr marL="3657509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1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0892B9-E1B6-4DD0-810A-27A6201531F8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20/11/2018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B13A86-75E1-4805-B279-0560490D6F08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1698817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0892B9-E1B6-4DD0-810A-27A6201531F8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20/11/2018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B13A86-75E1-4805-B279-0560490D6F08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7186306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0892B9-E1B6-4DD0-810A-27A6201531F8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20/11/2018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B13A86-75E1-4805-B279-0560490D6F08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10147477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7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189" indent="0">
              <a:buNone/>
              <a:defRPr sz="1400"/>
            </a:lvl2pPr>
            <a:lvl3pPr marL="914377" indent="0">
              <a:buNone/>
              <a:defRPr sz="1200"/>
            </a:lvl3pPr>
            <a:lvl4pPr marL="1371566" indent="0">
              <a:buNone/>
              <a:defRPr sz="1000"/>
            </a:lvl4pPr>
            <a:lvl5pPr marL="1828754" indent="0">
              <a:buNone/>
              <a:defRPr sz="1000"/>
            </a:lvl5pPr>
            <a:lvl6pPr marL="2285943" indent="0">
              <a:buNone/>
              <a:defRPr sz="1000"/>
            </a:lvl6pPr>
            <a:lvl7pPr marL="2743131" indent="0">
              <a:buNone/>
              <a:defRPr sz="1000"/>
            </a:lvl7pPr>
            <a:lvl8pPr marL="3200320" indent="0">
              <a:buNone/>
              <a:defRPr sz="1000"/>
            </a:lvl8pPr>
            <a:lvl9pPr marL="3657509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0892B9-E1B6-4DD0-810A-27A6201531F8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20/11/2018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B13A86-75E1-4805-B279-0560490D6F08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11819207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7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189" indent="0">
              <a:buNone/>
              <a:defRPr sz="2800"/>
            </a:lvl2pPr>
            <a:lvl3pPr marL="914377" indent="0">
              <a:buNone/>
              <a:defRPr sz="2400"/>
            </a:lvl3pPr>
            <a:lvl4pPr marL="1371566" indent="0">
              <a:buNone/>
              <a:defRPr sz="2000"/>
            </a:lvl4pPr>
            <a:lvl5pPr marL="1828754" indent="0">
              <a:buNone/>
              <a:defRPr sz="2000"/>
            </a:lvl5pPr>
            <a:lvl6pPr marL="2285943" indent="0">
              <a:buNone/>
              <a:defRPr sz="2000"/>
            </a:lvl6pPr>
            <a:lvl7pPr marL="2743131" indent="0">
              <a:buNone/>
              <a:defRPr sz="2000"/>
            </a:lvl7pPr>
            <a:lvl8pPr marL="3200320" indent="0">
              <a:buNone/>
              <a:defRPr sz="2000"/>
            </a:lvl8pPr>
            <a:lvl9pPr marL="3657509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189" indent="0">
              <a:buNone/>
              <a:defRPr sz="1400"/>
            </a:lvl2pPr>
            <a:lvl3pPr marL="914377" indent="0">
              <a:buNone/>
              <a:defRPr sz="1200"/>
            </a:lvl3pPr>
            <a:lvl4pPr marL="1371566" indent="0">
              <a:buNone/>
              <a:defRPr sz="1000"/>
            </a:lvl4pPr>
            <a:lvl5pPr marL="1828754" indent="0">
              <a:buNone/>
              <a:defRPr sz="1000"/>
            </a:lvl5pPr>
            <a:lvl6pPr marL="2285943" indent="0">
              <a:buNone/>
              <a:defRPr sz="1000"/>
            </a:lvl6pPr>
            <a:lvl7pPr marL="2743131" indent="0">
              <a:buNone/>
              <a:defRPr sz="1000"/>
            </a:lvl7pPr>
            <a:lvl8pPr marL="3200320" indent="0">
              <a:buNone/>
              <a:defRPr sz="1000"/>
            </a:lvl8pPr>
            <a:lvl9pPr marL="3657509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0892B9-E1B6-4DD0-810A-27A6201531F8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20/11/2018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B13A86-75E1-4805-B279-0560490D6F08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1544359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0892B9-E1B6-4DD0-810A-27A6201531F8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20/11/2018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B13A86-75E1-4805-B279-0560490D6F08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31615829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1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1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0892B9-E1B6-4DD0-810A-27A6201531F8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20/11/2018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B13A86-75E1-4805-B279-0560490D6F08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1171101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3.xml"/><Relationship Id="rId3" Type="http://schemas.openxmlformats.org/officeDocument/2006/relationships/slideLayout" Target="../slideLayouts/slideLayout18.xml"/><Relationship Id="rId7" Type="http://schemas.openxmlformats.org/officeDocument/2006/relationships/slideLayout" Target="../slideLayouts/slideLayout22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7.xml"/><Relationship Id="rId1" Type="http://schemas.openxmlformats.org/officeDocument/2006/relationships/slideLayout" Target="../slideLayouts/slideLayout16.xml"/><Relationship Id="rId6" Type="http://schemas.openxmlformats.org/officeDocument/2006/relationships/slideLayout" Target="../slideLayouts/slideLayout21.xml"/><Relationship Id="rId11" Type="http://schemas.openxmlformats.org/officeDocument/2006/relationships/slideLayout" Target="../slideLayouts/slideLayout26.xml"/><Relationship Id="rId5" Type="http://schemas.openxmlformats.org/officeDocument/2006/relationships/slideLayout" Target="../slideLayouts/slideLayout20.xml"/><Relationship Id="rId10" Type="http://schemas.openxmlformats.org/officeDocument/2006/relationships/slideLayout" Target="../slideLayouts/slideLayout25.xml"/><Relationship Id="rId4" Type="http://schemas.openxmlformats.org/officeDocument/2006/relationships/slideLayout" Target="../slideLayouts/slideLayout19.xml"/><Relationship Id="rId9" Type="http://schemas.openxmlformats.org/officeDocument/2006/relationships/slideLayout" Target="../slideLayouts/slideLayout2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7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0ACBC86-2756-45DC-96C3-619CF97F89F6}" type="datetimeFigureOut">
              <a:rPr lang="en-GB" smtClean="0"/>
              <a:t>20/11/2018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2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156DD15-0BB8-432E-87FF-A54A132F6A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73646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61" r:id="rId8"/>
    <p:sldLayoutId id="2147483662" r:id="rId9"/>
    <p:sldLayoutId id="2147483656" r:id="rId10"/>
    <p:sldLayoutId id="2147483657" r:id="rId11"/>
    <p:sldLayoutId id="2147483658" r:id="rId12"/>
    <p:sldLayoutId id="2147483659" r:id="rId13"/>
    <p:sldLayoutId id="2147483660" r:id="rId14"/>
    <p:sldLayoutId id="2147483675" r:id="rId15"/>
  </p:sldLayoutIdLst>
  <p:txStyles>
    <p:titleStyle>
      <a:lvl1pPr algn="l" defTabSz="914377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594" indent="-228594" algn="l" defTabSz="914377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783" indent="-228594" algn="l" defTabSz="914377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2971" indent="-228594" algn="l" defTabSz="914377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160" indent="-228594" algn="l" defTabSz="914377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349" indent="-228594" algn="l" defTabSz="914377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537" indent="-228594" algn="l" defTabSz="914377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726" indent="-228594" algn="l" defTabSz="914377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8914" indent="-228594" algn="l" defTabSz="914377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103" indent="-228594" algn="l" defTabSz="914377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189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377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566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754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5943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131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320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509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7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defTabSz="457189"/>
            <a:fld id="{360892B9-E1B6-4DD0-810A-27A6201531F8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 defTabSz="457189"/>
              <a:t>20/11/2018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2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defTabSz="457189"/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defTabSz="457189"/>
            <a:fld id="{BAB13A86-75E1-4805-B279-0560490D6F08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 defTabSz="457189"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282874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4" r:id="rId1"/>
    <p:sldLayoutId id="2147483665" r:id="rId2"/>
    <p:sldLayoutId id="2147483666" r:id="rId3"/>
    <p:sldLayoutId id="2147483667" r:id="rId4"/>
    <p:sldLayoutId id="2147483668" r:id="rId5"/>
    <p:sldLayoutId id="2147483669" r:id="rId6"/>
    <p:sldLayoutId id="2147483670" r:id="rId7"/>
    <p:sldLayoutId id="2147483671" r:id="rId8"/>
    <p:sldLayoutId id="2147483672" r:id="rId9"/>
    <p:sldLayoutId id="2147483673" r:id="rId10"/>
    <p:sldLayoutId id="2147483674" r:id="rId11"/>
  </p:sldLayoutIdLst>
  <p:txStyles>
    <p:titleStyle>
      <a:lvl1pPr algn="l" defTabSz="914377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594" indent="-228594" algn="l" defTabSz="914377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783" indent="-228594" algn="l" defTabSz="914377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2971" indent="-228594" algn="l" defTabSz="914377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160" indent="-228594" algn="l" defTabSz="914377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349" indent="-228594" algn="l" defTabSz="914377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537" indent="-228594" algn="l" defTabSz="914377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726" indent="-228594" algn="l" defTabSz="914377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8914" indent="-228594" algn="l" defTabSz="914377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103" indent="-228594" algn="l" defTabSz="914377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189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377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566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754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5943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131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320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509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hyperlink" Target="http://uwtsd.ac.uk/library/online-library/" TargetMode="External"/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s://youtu.be/1Fc7UixWEzc" TargetMode="External"/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7.xml"/><Relationship Id="rId5" Type="http://schemas.openxmlformats.org/officeDocument/2006/relationships/image" Target="../media/image9.png"/><Relationship Id="rId4" Type="http://schemas.openxmlformats.org/officeDocument/2006/relationships/hyperlink" Target="https://twitter.com/uwtsdlib?lang=en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s://pixabay.com/en/more-sign-vintage-salvage-yard-2553134/" TargetMode="External"/><Relationship Id="rId3" Type="http://schemas.openxmlformats.org/officeDocument/2006/relationships/hyperlink" Target="https://unsplash.com/search/stopwatch?photo=p3Pj7jOYvnM" TargetMode="External"/><Relationship Id="rId7" Type="http://schemas.openxmlformats.org/officeDocument/2006/relationships/hyperlink" Target="https://unsplash.com/search/reading?photo=1MHU3zpTvro" TargetMode="External"/><Relationship Id="rId2" Type="http://schemas.openxmlformats.org/officeDocument/2006/relationships/hyperlink" Target="https://unsplash.com/collections/922796/adventure-and-success?photo=FiZTaNTj2Ak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unsplash.com/search/open?photo=R-HXWCbCBGU" TargetMode="External"/><Relationship Id="rId5" Type="http://schemas.openxmlformats.org/officeDocument/2006/relationships/hyperlink" Target="https://unsplash.com/search/crowd?photo=gcDwzUGuUoI" TargetMode="External"/><Relationship Id="rId4" Type="http://schemas.openxmlformats.org/officeDocument/2006/relationships/hyperlink" Target="https://unsplash.com/search/books?photo=o4-YyGi5JBc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"/>
          <p:cNvGrpSpPr/>
          <p:nvPr/>
        </p:nvGrpSpPr>
        <p:grpSpPr>
          <a:xfrm>
            <a:off x="-5426" y="1440519"/>
            <a:ext cx="12251667" cy="1185632"/>
            <a:chOff x="1178577" y="1361872"/>
            <a:chExt cx="9818890" cy="1185632"/>
          </a:xfrm>
        </p:grpSpPr>
        <p:sp>
          <p:nvSpPr>
            <p:cNvPr id="6" name="Rectangle 5"/>
            <p:cNvSpPr/>
            <p:nvPr/>
          </p:nvSpPr>
          <p:spPr>
            <a:xfrm>
              <a:off x="1178577" y="1361872"/>
              <a:ext cx="9783314" cy="1041862"/>
            </a:xfrm>
            <a:prstGeom prst="rect">
              <a:avLst/>
            </a:prstGeom>
            <a:solidFill>
              <a:srgbClr val="D1428D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cxnSp>
          <p:nvCxnSpPr>
            <p:cNvPr id="7" name="Straight Connector 6"/>
            <p:cNvCxnSpPr/>
            <p:nvPr/>
          </p:nvCxnSpPr>
          <p:spPr>
            <a:xfrm>
              <a:off x="1178577" y="2448068"/>
              <a:ext cx="9818890" cy="0"/>
            </a:xfrm>
            <a:prstGeom prst="line">
              <a:avLst/>
            </a:prstGeom>
            <a:ln w="50800">
              <a:solidFill>
                <a:srgbClr val="D1428D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Straight Connector 7"/>
            <p:cNvCxnSpPr/>
            <p:nvPr/>
          </p:nvCxnSpPr>
          <p:spPr>
            <a:xfrm>
              <a:off x="1178577" y="2547504"/>
              <a:ext cx="9783314" cy="0"/>
            </a:xfrm>
            <a:prstGeom prst="line">
              <a:avLst/>
            </a:prstGeom>
            <a:ln w="28575">
              <a:solidFill>
                <a:srgbClr val="D1428D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0" name="Group 9"/>
          <p:cNvGrpSpPr/>
          <p:nvPr/>
        </p:nvGrpSpPr>
        <p:grpSpPr>
          <a:xfrm>
            <a:off x="-36721" y="5760519"/>
            <a:ext cx="12253063" cy="1213182"/>
            <a:chOff x="1143001" y="4014934"/>
            <a:chExt cx="9818890" cy="1213182"/>
          </a:xfrm>
        </p:grpSpPr>
        <p:sp>
          <p:nvSpPr>
            <p:cNvPr id="11" name="Rectangle 10"/>
            <p:cNvSpPr/>
            <p:nvPr/>
          </p:nvSpPr>
          <p:spPr>
            <a:xfrm>
              <a:off x="1165167" y="4014934"/>
              <a:ext cx="9783314" cy="1064029"/>
            </a:xfrm>
            <a:prstGeom prst="rect">
              <a:avLst/>
            </a:prstGeom>
            <a:solidFill>
              <a:srgbClr val="007F7C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grpSp>
          <p:nvGrpSpPr>
            <p:cNvPr id="12" name="Group 11"/>
            <p:cNvGrpSpPr/>
            <p:nvPr/>
          </p:nvGrpSpPr>
          <p:grpSpPr>
            <a:xfrm>
              <a:off x="1143001" y="5128680"/>
              <a:ext cx="9818890" cy="99436"/>
              <a:chOff x="152400" y="2369127"/>
              <a:chExt cx="12236335" cy="99436"/>
            </a:xfrm>
          </p:grpSpPr>
          <p:cxnSp>
            <p:nvCxnSpPr>
              <p:cNvPr id="13" name="Straight Connector 12"/>
              <p:cNvCxnSpPr/>
              <p:nvPr/>
            </p:nvCxnSpPr>
            <p:spPr>
              <a:xfrm>
                <a:off x="152400" y="2369127"/>
                <a:ext cx="12236335" cy="0"/>
              </a:xfrm>
              <a:prstGeom prst="line">
                <a:avLst/>
              </a:prstGeom>
              <a:ln w="50800">
                <a:solidFill>
                  <a:srgbClr val="007F7C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" name="Straight Connector 13"/>
              <p:cNvCxnSpPr/>
              <p:nvPr/>
            </p:nvCxnSpPr>
            <p:spPr>
              <a:xfrm>
                <a:off x="152400" y="2468563"/>
                <a:ext cx="12192000" cy="0"/>
              </a:xfrm>
              <a:prstGeom prst="line">
                <a:avLst/>
              </a:prstGeom>
              <a:ln w="28575">
                <a:solidFill>
                  <a:srgbClr val="007F7C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grpSp>
        <p:nvGrpSpPr>
          <p:cNvPr id="15" name="Group 14"/>
          <p:cNvGrpSpPr/>
          <p:nvPr/>
        </p:nvGrpSpPr>
        <p:grpSpPr>
          <a:xfrm>
            <a:off x="-22167" y="3788624"/>
            <a:ext cx="12268409" cy="1135597"/>
            <a:chOff x="0" y="2677636"/>
            <a:chExt cx="12236335" cy="1135597"/>
          </a:xfrm>
        </p:grpSpPr>
        <p:sp>
          <p:nvSpPr>
            <p:cNvPr id="16" name="Rectangle 15"/>
            <p:cNvSpPr/>
            <p:nvPr/>
          </p:nvSpPr>
          <p:spPr>
            <a:xfrm>
              <a:off x="0" y="2677636"/>
              <a:ext cx="12192000" cy="986443"/>
            </a:xfrm>
            <a:prstGeom prst="rect">
              <a:avLst/>
            </a:prstGeom>
            <a:solidFill>
              <a:srgbClr val="D8AE47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7" name="Group 16"/>
            <p:cNvGrpSpPr/>
            <p:nvPr/>
          </p:nvGrpSpPr>
          <p:grpSpPr>
            <a:xfrm>
              <a:off x="0" y="3713797"/>
              <a:ext cx="12236335" cy="99436"/>
              <a:chOff x="152400" y="2369127"/>
              <a:chExt cx="12236335" cy="99436"/>
            </a:xfrm>
          </p:grpSpPr>
          <p:cxnSp>
            <p:nvCxnSpPr>
              <p:cNvPr id="18" name="Straight Connector 17"/>
              <p:cNvCxnSpPr/>
              <p:nvPr/>
            </p:nvCxnSpPr>
            <p:spPr>
              <a:xfrm>
                <a:off x="152400" y="2369127"/>
                <a:ext cx="12236335" cy="0"/>
              </a:xfrm>
              <a:prstGeom prst="line">
                <a:avLst/>
              </a:prstGeom>
              <a:ln w="50800">
                <a:solidFill>
                  <a:srgbClr val="D8AE47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9" name="Straight Connector 18"/>
              <p:cNvCxnSpPr/>
              <p:nvPr/>
            </p:nvCxnSpPr>
            <p:spPr>
              <a:xfrm>
                <a:off x="152400" y="2468563"/>
                <a:ext cx="12192000" cy="0"/>
              </a:xfrm>
              <a:prstGeom prst="line">
                <a:avLst/>
              </a:prstGeom>
              <a:ln w="28575">
                <a:solidFill>
                  <a:srgbClr val="D8AE47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pic>
        <p:nvPicPr>
          <p:cNvPr id="22" name="Picture 2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7698" y="0"/>
            <a:ext cx="12241850" cy="1463677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1375715" y="1762987"/>
            <a:ext cx="927580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Online Library: Basic Skills…getting started!</a:t>
            </a:r>
          </a:p>
          <a:p>
            <a:pPr algn="ctr"/>
            <a:endParaRPr lang="en-GB" sz="36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1548715" y="3870271"/>
            <a:ext cx="888862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>
                <a:solidFill>
                  <a:schemeClr val="bg1"/>
                </a:solidFill>
              </a:rPr>
              <a:t>Ellie Downes</a:t>
            </a:r>
          </a:p>
          <a:p>
            <a:pPr algn="ctr"/>
            <a:r>
              <a:rPr lang="en-GB" sz="2400" dirty="0">
                <a:solidFill>
                  <a:schemeClr val="bg1"/>
                </a:solidFill>
              </a:rPr>
              <a:t>Academic Liaison Librarian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2982096" y="5906954"/>
            <a:ext cx="606304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>
                <a:solidFill>
                  <a:schemeClr val="bg1"/>
                </a:solidFill>
              </a:rPr>
              <a:t>Library &amp; Learning Resources</a:t>
            </a:r>
          </a:p>
        </p:txBody>
      </p:sp>
    </p:spTree>
    <p:extLst>
      <p:ext uri="{BB962C8B-B14F-4D97-AF65-F5344CB8AC3E}">
        <p14:creationId xmlns:p14="http://schemas.microsoft.com/office/powerpoint/2010/main" val="12778605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365"/>
    </mc:Choice>
    <mc:Fallback xmlns="">
      <p:transition spd="slow" advTm="3365"/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12192000" cy="6861716"/>
          </a:xfrm>
        </p:spPr>
      </p:pic>
      <p:sp>
        <p:nvSpPr>
          <p:cNvPr id="8" name="TextBox 7"/>
          <p:cNvSpPr txBox="1"/>
          <p:nvPr/>
        </p:nvSpPr>
        <p:spPr>
          <a:xfrm>
            <a:off x="5043311" y="513598"/>
            <a:ext cx="6048672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/>
              <a:t>Students who use library resources outperform those who don’t…</a:t>
            </a:r>
          </a:p>
        </p:txBody>
      </p:sp>
    </p:spTree>
    <p:extLst>
      <p:ext uri="{BB962C8B-B14F-4D97-AF65-F5344CB8AC3E}">
        <p14:creationId xmlns:p14="http://schemas.microsoft.com/office/powerpoint/2010/main" val="36874710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/>
          <p:cNvSpPr/>
          <p:nvPr/>
        </p:nvSpPr>
        <p:spPr>
          <a:xfrm rot="10800000">
            <a:off x="0" y="5860473"/>
            <a:ext cx="12236336" cy="1041863"/>
          </a:xfrm>
          <a:prstGeom prst="rect">
            <a:avLst/>
          </a:prstGeom>
          <a:solidFill>
            <a:srgbClr val="D8AE4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grpSp>
        <p:nvGrpSpPr>
          <p:cNvPr id="26" name="Group 25"/>
          <p:cNvGrpSpPr/>
          <p:nvPr/>
        </p:nvGrpSpPr>
        <p:grpSpPr>
          <a:xfrm>
            <a:off x="2" y="-74019"/>
            <a:ext cx="12236335" cy="1135597"/>
            <a:chOff x="0" y="2677636"/>
            <a:chExt cx="12236335" cy="1135597"/>
          </a:xfrm>
        </p:grpSpPr>
        <p:sp>
          <p:nvSpPr>
            <p:cNvPr id="27" name="Rectangle 26"/>
            <p:cNvSpPr/>
            <p:nvPr/>
          </p:nvSpPr>
          <p:spPr>
            <a:xfrm>
              <a:off x="0" y="2677636"/>
              <a:ext cx="12192000" cy="986443"/>
            </a:xfrm>
            <a:prstGeom prst="rect">
              <a:avLst/>
            </a:prstGeom>
            <a:solidFill>
              <a:srgbClr val="D8AE47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tx1"/>
                </a:solidFill>
              </a:endParaRPr>
            </a:p>
          </p:txBody>
        </p:sp>
        <p:grpSp>
          <p:nvGrpSpPr>
            <p:cNvPr id="28" name="Group 27"/>
            <p:cNvGrpSpPr/>
            <p:nvPr/>
          </p:nvGrpSpPr>
          <p:grpSpPr>
            <a:xfrm>
              <a:off x="0" y="3713797"/>
              <a:ext cx="12236335" cy="99436"/>
              <a:chOff x="152400" y="2369127"/>
              <a:chExt cx="12236335" cy="99436"/>
            </a:xfrm>
          </p:grpSpPr>
          <p:cxnSp>
            <p:nvCxnSpPr>
              <p:cNvPr id="29" name="Straight Connector 28"/>
              <p:cNvCxnSpPr/>
              <p:nvPr/>
            </p:nvCxnSpPr>
            <p:spPr>
              <a:xfrm>
                <a:off x="152400" y="2369127"/>
                <a:ext cx="12236335" cy="0"/>
              </a:xfrm>
              <a:prstGeom prst="line">
                <a:avLst/>
              </a:prstGeom>
              <a:ln w="50800">
                <a:solidFill>
                  <a:srgbClr val="D8AE47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0" name="Straight Connector 29"/>
              <p:cNvCxnSpPr/>
              <p:nvPr/>
            </p:nvCxnSpPr>
            <p:spPr>
              <a:xfrm>
                <a:off x="152400" y="2468563"/>
                <a:ext cx="12192000" cy="0"/>
              </a:xfrm>
              <a:prstGeom prst="line">
                <a:avLst/>
              </a:prstGeom>
              <a:ln w="28575">
                <a:solidFill>
                  <a:srgbClr val="D8AE47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sp>
        <p:nvSpPr>
          <p:cNvPr id="14" name="Title 1"/>
          <p:cNvSpPr>
            <a:spLocks noGrp="1"/>
          </p:cNvSpPr>
          <p:nvPr>
            <p:ph type="title" idx="4294967295"/>
          </p:nvPr>
        </p:nvSpPr>
        <p:spPr>
          <a:xfrm>
            <a:off x="1066801" y="214635"/>
            <a:ext cx="6234113" cy="648072"/>
          </a:xfrm>
        </p:spPr>
        <p:txBody>
          <a:bodyPr>
            <a:noAutofit/>
          </a:bodyPr>
          <a:lstStyle/>
          <a:p>
            <a:pPr algn="l"/>
            <a:r>
              <a:rPr lang="en-GB" sz="3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you’ll learn today…</a:t>
            </a:r>
          </a:p>
        </p:txBody>
      </p:sp>
      <p:pic>
        <p:nvPicPr>
          <p:cNvPr id="16" name="Picture 1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95878" y="1443038"/>
            <a:ext cx="5617761" cy="3745175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153193" y="1313258"/>
            <a:ext cx="5035540" cy="3654961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pPr marL="285115" indent="-285115">
              <a:lnSpc>
                <a:spcPct val="150000"/>
              </a:lnSpc>
              <a:buFontTx/>
              <a:buChar char="-"/>
            </a:pPr>
            <a:r>
              <a:rPr lang="en-GB" sz="2200" dirty="0"/>
              <a:t>What’s in the Online Library</a:t>
            </a:r>
            <a:endParaRPr lang="en-US"/>
          </a:p>
          <a:p>
            <a:pPr marL="285115" indent="-285115">
              <a:lnSpc>
                <a:spcPct val="150000"/>
              </a:lnSpc>
              <a:buFontTx/>
              <a:buChar char="-"/>
            </a:pPr>
            <a:r>
              <a:rPr lang="en-GB" sz="2200" dirty="0"/>
              <a:t>What is a journal</a:t>
            </a:r>
          </a:p>
          <a:p>
            <a:pPr marL="285115" indent="-285115">
              <a:lnSpc>
                <a:spcPct val="150000"/>
              </a:lnSpc>
              <a:buFontTx/>
              <a:buChar char="-"/>
            </a:pPr>
            <a:r>
              <a:rPr lang="en-GB" sz="2200" dirty="0"/>
              <a:t>Identifying &amp; evaluating different types of resources</a:t>
            </a:r>
          </a:p>
          <a:p>
            <a:pPr marL="285115" indent="-285115">
              <a:lnSpc>
                <a:spcPct val="150000"/>
              </a:lnSpc>
              <a:buFontTx/>
              <a:buChar char="-"/>
            </a:pPr>
            <a:r>
              <a:rPr lang="en-GB" sz="2200" dirty="0"/>
              <a:t>How to search the library catalogue</a:t>
            </a:r>
          </a:p>
          <a:p>
            <a:pPr marL="285115" indent="-285115">
              <a:lnSpc>
                <a:spcPct val="150000"/>
              </a:lnSpc>
              <a:buFontTx/>
              <a:buChar char="-"/>
            </a:pPr>
            <a:r>
              <a:rPr lang="en-GB" sz="2200" dirty="0"/>
              <a:t>Setting up alerts &amp; building your e-shelf</a:t>
            </a:r>
          </a:p>
        </p:txBody>
      </p:sp>
    </p:spTree>
    <p:extLst>
      <p:ext uri="{BB962C8B-B14F-4D97-AF65-F5344CB8AC3E}">
        <p14:creationId xmlns:p14="http://schemas.microsoft.com/office/powerpoint/2010/main" val="1357346540"/>
      </p:ext>
    </p:extLst>
  </p:cSld>
  <p:clrMapOvr>
    <a:masterClrMapping/>
  </p:clrMapOvr>
  <p:transition spd="slow">
    <p:push dir="u"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1037493" y="184639"/>
            <a:ext cx="719210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>
                <a:solidFill>
                  <a:schemeClr val="bg1"/>
                </a:solidFill>
              </a:rPr>
              <a:t>The Online Library includes</a:t>
            </a:r>
            <a:r>
              <a:rPr lang="en-GB" sz="2800" dirty="0">
                <a:solidFill>
                  <a:schemeClr val="bg1"/>
                </a:solidFill>
              </a:rPr>
              <a:t>:</a:t>
            </a:r>
          </a:p>
        </p:txBody>
      </p:sp>
      <p:sp>
        <p:nvSpPr>
          <p:cNvPr id="14" name="Content Placeholder 5"/>
          <p:cNvSpPr>
            <a:spLocks noGrp="1"/>
          </p:cNvSpPr>
          <p:nvPr>
            <p:ph idx="4294967295"/>
          </p:nvPr>
        </p:nvSpPr>
        <p:spPr>
          <a:xfrm>
            <a:off x="566287" y="1315075"/>
            <a:ext cx="3827915" cy="4100512"/>
          </a:xfrm>
        </p:spPr>
        <p:txBody>
          <a:bodyPr>
            <a:normAutofit lnSpcReduction="10000"/>
          </a:bodyPr>
          <a:lstStyle/>
          <a:p>
            <a:r>
              <a:rPr lang="en-GB" sz="2000" dirty="0">
                <a:cs typeface="Arial" panose="020B0604020202020204" pitchFamily="34" charset="0"/>
              </a:rPr>
              <a:t>Library catalogue</a:t>
            </a:r>
          </a:p>
          <a:p>
            <a:endParaRPr lang="en-GB" sz="2000" dirty="0">
              <a:cs typeface="Arial" panose="020B0604020202020204" pitchFamily="34" charset="0"/>
            </a:endParaRPr>
          </a:p>
          <a:p>
            <a:r>
              <a:rPr lang="en-GB" sz="2000" dirty="0">
                <a:cs typeface="Arial" panose="020B0604020202020204" pitchFamily="34" charset="0"/>
              </a:rPr>
              <a:t>Specialist databases</a:t>
            </a:r>
          </a:p>
          <a:p>
            <a:endParaRPr lang="en-GB" sz="2000" dirty="0">
              <a:cs typeface="Arial" panose="020B0604020202020204" pitchFamily="34" charset="0"/>
            </a:endParaRPr>
          </a:p>
          <a:p>
            <a:r>
              <a:rPr lang="en-GB" sz="2000" dirty="0">
                <a:cs typeface="Arial" panose="020B0604020202020204" pitchFamily="34" charset="0"/>
              </a:rPr>
              <a:t>E-Books</a:t>
            </a:r>
          </a:p>
          <a:p>
            <a:endParaRPr lang="en-GB" sz="2000" dirty="0">
              <a:cs typeface="Arial" panose="020B0604020202020204" pitchFamily="34" charset="0"/>
            </a:endParaRPr>
          </a:p>
          <a:p>
            <a:r>
              <a:rPr lang="en-GB" sz="2000" dirty="0">
                <a:cs typeface="Arial" panose="020B0604020202020204" pitchFamily="34" charset="0"/>
              </a:rPr>
              <a:t>Full-text Journals</a:t>
            </a:r>
          </a:p>
          <a:p>
            <a:endParaRPr lang="en-GB" sz="2000" dirty="0">
              <a:cs typeface="Arial" panose="020B0604020202020204" pitchFamily="34" charset="0"/>
            </a:endParaRPr>
          </a:p>
          <a:p>
            <a:r>
              <a:rPr lang="en-GB" sz="2000" dirty="0">
                <a:cs typeface="Arial" panose="020B0604020202020204" pitchFamily="34" charset="0"/>
              </a:rPr>
              <a:t>Full-text newspapers</a:t>
            </a:r>
          </a:p>
          <a:p>
            <a:endParaRPr lang="en-GB" sz="2000" dirty="0">
              <a:cs typeface="Arial" panose="020B0604020202020204" pitchFamily="34" charset="0"/>
            </a:endParaRPr>
          </a:p>
          <a:p>
            <a:r>
              <a:rPr lang="en-GB" sz="2000" dirty="0">
                <a:cs typeface="Arial" panose="020B0604020202020204" pitchFamily="34" charset="0"/>
              </a:rPr>
              <a:t>And much more…!</a:t>
            </a:r>
          </a:p>
          <a:p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D6C14B44-26A8-439A-80E3-EEDA638AA6B5}"/>
              </a:ext>
            </a:extLst>
          </p:cNvPr>
          <p:cNvSpPr txBox="1"/>
          <p:nvPr/>
        </p:nvSpPr>
        <p:spPr>
          <a:xfrm>
            <a:off x="5417235" y="5493397"/>
            <a:ext cx="5245420" cy="369332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</a:rPr>
              <a:t> </a:t>
            </a:r>
            <a:r>
              <a:rPr lang="en-US" sz="1600" dirty="0">
                <a:solidFill>
                  <a:schemeClr val="bg1"/>
                </a:solidFill>
                <a:hlinkClick r:id="rId2"/>
              </a:rPr>
              <a:t>http://uwtsd.ac.uk/library/online-library/</a:t>
            </a:r>
            <a:r>
              <a:rPr lang="en-US" sz="1600" dirty="0"/>
              <a:t> </a:t>
            </a:r>
            <a:endParaRPr lang="en-US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67927" y="1442010"/>
            <a:ext cx="5919549" cy="37084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23296114"/>
      </p:ext>
    </p:extLst>
  </p:cSld>
  <p:clrMapOvr>
    <a:masterClrMapping/>
  </p:clrMapOvr>
  <p:transition spd="slow">
    <p:push dir="u"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5321329" y="3362351"/>
            <a:ext cx="1800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BOOKS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8400256" y="1583721"/>
            <a:ext cx="14401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JOURNALS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2135560" y="4437113"/>
            <a:ext cx="19442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NEWSPAPERS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6168008" y="4221090"/>
            <a:ext cx="187220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CONFERENCE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/>
              <a:t>PROCEEDINGS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2351584" y="1743666"/>
            <a:ext cx="17385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cs typeface="Arial" panose="020B0604020202020204" pitchFamily="34" charset="0"/>
              </a:rPr>
              <a:t>TECHNICAL PAPERS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8328248" y="3366285"/>
            <a:ext cx="1800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LEGISLATION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2321673" y="3189917"/>
            <a:ext cx="18722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STANDARDS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5519936" y="1955898"/>
            <a:ext cx="172819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COMPANY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/>
              <a:t>REPORTS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8832304" y="4806449"/>
            <a:ext cx="15121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INDUSTRY</a:t>
            </a:r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REPORTS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4223792" y="5013176"/>
            <a:ext cx="16561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STATISTICS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800129" y="5505499"/>
            <a:ext cx="288032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Video – What is a journal?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 idx="4294967295"/>
          </p:nvPr>
        </p:nvSpPr>
        <p:spPr>
          <a:xfrm>
            <a:off x="0" y="71439"/>
            <a:ext cx="10972800" cy="1143000"/>
          </a:xfrm>
        </p:spPr>
        <p:txBody>
          <a:bodyPr>
            <a:normAutofit/>
          </a:bodyPr>
          <a:lstStyle/>
          <a:p>
            <a:r>
              <a:rPr lang="en-GB" sz="3600" dirty="0">
                <a:solidFill>
                  <a:schemeClr val="bg1"/>
                </a:solidFill>
                <a:latin typeface="+mn-lt"/>
                <a:cs typeface="Arial" panose="020B0604020202020204" pitchFamily="34" charset="0"/>
              </a:rPr>
              <a:t>Different types of Information</a:t>
            </a:r>
          </a:p>
        </p:txBody>
      </p:sp>
    </p:spTree>
    <p:extLst>
      <p:ext uri="{BB962C8B-B14F-4D97-AF65-F5344CB8AC3E}">
        <p14:creationId xmlns:p14="http://schemas.microsoft.com/office/powerpoint/2010/main" val="22287939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4294967295"/>
          </p:nvPr>
        </p:nvSpPr>
        <p:spPr>
          <a:xfrm>
            <a:off x="0" y="1593849"/>
            <a:ext cx="10515600" cy="4351339"/>
          </a:xfrm>
          <a:prstGeom prst="rect">
            <a:avLst/>
          </a:prstGeo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marL="227965" indent="-227965">
              <a:lnSpc>
                <a:spcPct val="150000"/>
              </a:lnSpc>
            </a:pPr>
            <a:r>
              <a:rPr lang="en-GB" b="1" dirty="0"/>
              <a:t>Currency </a:t>
            </a:r>
            <a:r>
              <a:rPr lang="en-GB" dirty="0"/>
              <a:t>(is it up-to-date?) tip; Check hyperlinks &amp; broken images</a:t>
            </a:r>
            <a:endParaRPr lang="en-US" dirty="0"/>
          </a:p>
          <a:p>
            <a:pPr marL="227965" indent="-227965">
              <a:lnSpc>
                <a:spcPct val="150000"/>
              </a:lnSpc>
            </a:pPr>
            <a:r>
              <a:rPr lang="en-GB" b="1" dirty="0"/>
              <a:t>Relevance </a:t>
            </a:r>
            <a:r>
              <a:rPr lang="en-GB" dirty="0"/>
              <a:t>(Who is the intended audience?) tip; basic language?</a:t>
            </a:r>
          </a:p>
          <a:p>
            <a:pPr>
              <a:lnSpc>
                <a:spcPct val="150000"/>
              </a:lnSpc>
            </a:pPr>
            <a:r>
              <a:rPr lang="en-GB" b="1" dirty="0"/>
              <a:t>Authority </a:t>
            </a:r>
            <a:r>
              <a:rPr lang="en-GB" dirty="0"/>
              <a:t>(What are the author’s credentials?)</a:t>
            </a:r>
          </a:p>
          <a:p>
            <a:pPr>
              <a:lnSpc>
                <a:spcPct val="150000"/>
              </a:lnSpc>
            </a:pPr>
            <a:r>
              <a:rPr lang="en-GB" b="1" dirty="0"/>
              <a:t>Accuracy </a:t>
            </a:r>
            <a:r>
              <a:rPr lang="en-GB" dirty="0"/>
              <a:t>(Can the information be verified?)</a:t>
            </a:r>
          </a:p>
          <a:p>
            <a:pPr marL="227965" indent="-227965">
              <a:lnSpc>
                <a:spcPct val="150000"/>
              </a:lnSpc>
            </a:pPr>
            <a:r>
              <a:rPr lang="en-GB" b="1" dirty="0"/>
              <a:t>Purpose </a:t>
            </a:r>
            <a:r>
              <a:rPr lang="en-GB" dirty="0"/>
              <a:t>(Is the information objective/impartial?) </a:t>
            </a:r>
            <a:endParaRPr lang="en-GB" b="1" dirty="0"/>
          </a:p>
        </p:txBody>
      </p:sp>
      <p:sp>
        <p:nvSpPr>
          <p:cNvPr id="3" name="Title 2"/>
          <p:cNvSpPr>
            <a:spLocks noGrp="1"/>
          </p:cNvSpPr>
          <p:nvPr>
            <p:ph type="title" idx="4294967295"/>
          </p:nvPr>
        </p:nvSpPr>
        <p:spPr>
          <a:xfrm>
            <a:off x="0" y="1"/>
            <a:ext cx="10515600" cy="1325563"/>
          </a:xfrm>
          <a:prstGeom prst="rect">
            <a:avLst/>
          </a:prstGeom>
        </p:spPr>
        <p:txBody>
          <a:bodyPr/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Evaluating Information</a:t>
            </a:r>
          </a:p>
        </p:txBody>
      </p:sp>
    </p:spTree>
    <p:extLst>
      <p:ext uri="{BB962C8B-B14F-4D97-AF65-F5344CB8AC3E}">
        <p14:creationId xmlns:p14="http://schemas.microsoft.com/office/powerpoint/2010/main" val="127914996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A1E202AF-7730-4A0D-828A-D36717E97628}"/>
              </a:ext>
            </a:extLst>
          </p:cNvPr>
          <p:cNvSpPr txBox="1"/>
          <p:nvPr/>
        </p:nvSpPr>
        <p:spPr>
          <a:xfrm>
            <a:off x="2313006" y="89704"/>
            <a:ext cx="7344136" cy="830997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4800" dirty="0">
                <a:solidFill>
                  <a:schemeClr val="bg1"/>
                </a:solidFill>
              </a:rPr>
              <a:t>Top Tip: Domain names</a:t>
            </a:r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2DCF854-992A-4098-9D1D-BD44AC32EDBF}"/>
              </a:ext>
            </a:extLst>
          </p:cNvPr>
          <p:cNvSpPr txBox="1"/>
          <p:nvPr/>
        </p:nvSpPr>
        <p:spPr>
          <a:xfrm>
            <a:off x="181336" y="1546184"/>
            <a:ext cx="11462794" cy="3785652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 sz="2400" dirty="0"/>
              <a:t>.com = Commercial, anyone can have one</a:t>
            </a:r>
          </a:p>
          <a:p>
            <a:pPr marL="285750" indent="-285750">
              <a:buFont typeface="Arial"/>
              <a:buChar char="•"/>
            </a:pPr>
            <a:endParaRPr lang="en-US" sz="2400" dirty="0"/>
          </a:p>
          <a:p>
            <a:pPr marL="285750" indent="-285750">
              <a:buFont typeface="Arial"/>
              <a:buChar char="•"/>
            </a:pPr>
            <a:r>
              <a:rPr lang="en-US" sz="2400" dirty="0"/>
              <a:t>.gov = Official government websites, a good source of information, especially their publications section</a:t>
            </a:r>
          </a:p>
          <a:p>
            <a:pPr marL="285750" indent="-285750">
              <a:buFont typeface="Arial"/>
              <a:buChar char="•"/>
            </a:pPr>
            <a:endParaRPr lang="en-US" sz="2400" dirty="0"/>
          </a:p>
          <a:p>
            <a:pPr marL="285750" indent="-285750">
              <a:buFont typeface="Arial"/>
              <a:buChar char="•"/>
            </a:pPr>
            <a:r>
              <a:rPr lang="en-US" sz="2400" dirty="0"/>
              <a:t>.ac.uk = Further Education and Higher Education </a:t>
            </a:r>
            <a:r>
              <a:rPr lang="en-US" sz="2400" dirty="0" err="1"/>
              <a:t>a.k.a</a:t>
            </a:r>
            <a:r>
              <a:rPr lang="en-US" sz="2400" dirty="0"/>
              <a:t> Colleges and Universities, trustworthy sites</a:t>
            </a:r>
          </a:p>
          <a:p>
            <a:pPr marL="285750" indent="-285750">
              <a:buFont typeface="Arial"/>
              <a:buChar char="•"/>
            </a:pPr>
            <a:endParaRPr lang="en-US" sz="2400" dirty="0"/>
          </a:p>
          <a:p>
            <a:pPr marL="285750" indent="-285750">
              <a:buFont typeface="Arial"/>
              <a:buChar char="•"/>
            </a:pPr>
            <a:r>
              <a:rPr lang="en-US" sz="2400" dirty="0"/>
              <a:t>.org = Registered </a:t>
            </a:r>
            <a:r>
              <a:rPr lang="en-US" sz="2400" dirty="0" err="1"/>
              <a:t>organisations</a:t>
            </a:r>
            <a:r>
              <a:rPr lang="en-US" sz="2400" dirty="0"/>
              <a:t>, charities, which are monitored and fact checked to a degree</a:t>
            </a:r>
          </a:p>
        </p:txBody>
      </p:sp>
    </p:spTree>
    <p:extLst>
      <p:ext uri="{BB962C8B-B14F-4D97-AF65-F5344CB8AC3E}">
        <p14:creationId xmlns:p14="http://schemas.microsoft.com/office/powerpoint/2010/main" val="347199931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688075" y="1325563"/>
            <a:ext cx="5221407" cy="4351339"/>
          </a:xfrm>
        </p:spPr>
        <p:txBody>
          <a:bodyPr>
            <a:normAutofit lnSpcReduction="10000"/>
          </a:bodyPr>
          <a:lstStyle/>
          <a:p>
            <a:pPr>
              <a:lnSpc>
                <a:spcPct val="150000"/>
              </a:lnSpc>
            </a:pPr>
            <a:r>
              <a:rPr lang="en-GB" dirty="0"/>
              <a:t>Search Print &amp; Online</a:t>
            </a:r>
          </a:p>
          <a:p>
            <a:pPr>
              <a:lnSpc>
                <a:spcPct val="150000"/>
              </a:lnSpc>
            </a:pPr>
            <a:r>
              <a:rPr lang="en-GB" dirty="0"/>
              <a:t>Set alerts</a:t>
            </a:r>
          </a:p>
          <a:p>
            <a:pPr>
              <a:lnSpc>
                <a:spcPct val="150000"/>
              </a:lnSpc>
            </a:pPr>
            <a:r>
              <a:rPr lang="en-GB" dirty="0"/>
              <a:t>Save to e-shelf</a:t>
            </a:r>
          </a:p>
          <a:p>
            <a:pPr>
              <a:lnSpc>
                <a:spcPct val="150000"/>
              </a:lnSpc>
            </a:pPr>
            <a:r>
              <a:rPr lang="en-GB" dirty="0"/>
              <a:t>Create folders</a:t>
            </a:r>
          </a:p>
          <a:p>
            <a:pPr>
              <a:lnSpc>
                <a:spcPct val="150000"/>
              </a:lnSpc>
            </a:pPr>
            <a:r>
              <a:rPr lang="en-GB" dirty="0"/>
              <a:t>Add notes</a:t>
            </a:r>
          </a:p>
          <a:p>
            <a:pPr>
              <a:lnSpc>
                <a:spcPct val="150000"/>
              </a:lnSpc>
            </a:pPr>
            <a:r>
              <a:rPr lang="en-GB" dirty="0"/>
              <a:t>My Account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838200" y="1"/>
            <a:ext cx="10515600" cy="1325563"/>
          </a:xfrm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Library Catalogue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27279" y="4190461"/>
            <a:ext cx="3129684" cy="1962123"/>
          </a:xfrm>
          <a:prstGeom prst="rect">
            <a:avLst/>
          </a:prstGeom>
        </p:spPr>
      </p:pic>
      <p:pic>
        <p:nvPicPr>
          <p:cNvPr id="5" name="Picture 6" descr="A screenshot of a cell phone&#10;&#10;Description generated with very high confidence">
            <a:extLst>
              <a:ext uri="{FF2B5EF4-FFF2-40B4-BE49-F238E27FC236}">
                <a16:creationId xmlns:a16="http://schemas.microsoft.com/office/drawing/2014/main" id="{658C0A1C-415D-41B9-84B4-1794F9063490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675" r="167" b="-322"/>
          <a:stretch/>
        </p:blipFill>
        <p:spPr>
          <a:xfrm>
            <a:off x="6383439" y="1168927"/>
            <a:ext cx="5646625" cy="30154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8263551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0" y="44335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457189"/>
            <a:endParaRPr lang="en-GB">
              <a:solidFill>
                <a:prstClr val="white"/>
              </a:solidFill>
            </a:endParaRPr>
          </a:p>
        </p:txBody>
      </p:sp>
      <p:grpSp>
        <p:nvGrpSpPr>
          <p:cNvPr id="14" name="Group 13"/>
          <p:cNvGrpSpPr/>
          <p:nvPr/>
        </p:nvGrpSpPr>
        <p:grpSpPr>
          <a:xfrm>
            <a:off x="2" y="-53484"/>
            <a:ext cx="12236335" cy="1185632"/>
            <a:chOff x="1178577" y="1361872"/>
            <a:chExt cx="9818890" cy="1185632"/>
          </a:xfrm>
        </p:grpSpPr>
        <p:sp>
          <p:nvSpPr>
            <p:cNvPr id="15" name="Rectangle 14"/>
            <p:cNvSpPr/>
            <p:nvPr/>
          </p:nvSpPr>
          <p:spPr>
            <a:xfrm>
              <a:off x="1178577" y="1361872"/>
              <a:ext cx="9783314" cy="1041862"/>
            </a:xfrm>
            <a:prstGeom prst="rect">
              <a:avLst/>
            </a:prstGeom>
            <a:solidFill>
              <a:srgbClr val="D1428D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457189"/>
              <a:endParaRPr lang="en-US">
                <a:solidFill>
                  <a:prstClr val="white"/>
                </a:solidFill>
              </a:endParaRPr>
            </a:p>
          </p:txBody>
        </p:sp>
        <p:cxnSp>
          <p:nvCxnSpPr>
            <p:cNvPr id="16" name="Straight Connector 15"/>
            <p:cNvCxnSpPr/>
            <p:nvPr/>
          </p:nvCxnSpPr>
          <p:spPr>
            <a:xfrm>
              <a:off x="1178577" y="2448068"/>
              <a:ext cx="9818890" cy="0"/>
            </a:xfrm>
            <a:prstGeom prst="line">
              <a:avLst/>
            </a:prstGeom>
            <a:ln w="50800">
              <a:solidFill>
                <a:srgbClr val="D1428D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>
              <a:off x="1178577" y="2547504"/>
              <a:ext cx="9783314" cy="0"/>
            </a:xfrm>
            <a:prstGeom prst="line">
              <a:avLst/>
            </a:prstGeom>
            <a:ln w="28575">
              <a:solidFill>
                <a:srgbClr val="D1428D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8" name="Rectangle 17"/>
          <p:cNvSpPr/>
          <p:nvPr/>
        </p:nvSpPr>
        <p:spPr>
          <a:xfrm rot="10800000">
            <a:off x="0" y="5860473"/>
            <a:ext cx="12280672" cy="1041863"/>
          </a:xfrm>
          <a:prstGeom prst="rect">
            <a:avLst/>
          </a:prstGeom>
          <a:solidFill>
            <a:srgbClr val="D1428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457189"/>
            <a:endParaRPr lang="en-US">
              <a:solidFill>
                <a:prstClr val="white"/>
              </a:solidFill>
            </a:endParaRPr>
          </a:p>
        </p:txBody>
      </p:sp>
      <p:pic>
        <p:nvPicPr>
          <p:cNvPr id="13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53483"/>
            <a:ext cx="12236336" cy="6955819"/>
          </a:xfrm>
        </p:spPr>
      </p:pic>
      <p:sp>
        <p:nvSpPr>
          <p:cNvPr id="19" name="TextBox 18"/>
          <p:cNvSpPr txBox="1"/>
          <p:nvPr/>
        </p:nvSpPr>
        <p:spPr>
          <a:xfrm>
            <a:off x="8394239" y="3942471"/>
            <a:ext cx="3456384" cy="39087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44" indent="-285744" defTabSz="457189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prstClr val="white"/>
                </a:solidFill>
              </a:rPr>
              <a:t>Follow us to find out what’s new…</a:t>
            </a:r>
          </a:p>
          <a:p>
            <a:pPr marL="285744" indent="-285744" defTabSz="457189">
              <a:buFont typeface="Arial" panose="020B0604020202020204" pitchFamily="34" charset="0"/>
              <a:buChar char="•"/>
            </a:pPr>
            <a:endParaRPr lang="en-GB" sz="2800" dirty="0">
              <a:solidFill>
                <a:prstClr val="white"/>
              </a:solidFill>
            </a:endParaRPr>
          </a:p>
          <a:p>
            <a:pPr marL="285744" indent="-285744" defTabSz="457189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prstClr val="white"/>
                </a:solidFill>
              </a:rPr>
              <a:t>Share what you’re reading! </a:t>
            </a:r>
          </a:p>
          <a:p>
            <a:pPr defTabSz="457189"/>
            <a:endParaRPr lang="en-GB" dirty="0">
              <a:solidFill>
                <a:prstClr val="white"/>
              </a:solidFill>
            </a:endParaRPr>
          </a:p>
          <a:p>
            <a:pPr defTabSz="457189"/>
            <a:r>
              <a:rPr lang="en-GB" sz="1400" dirty="0">
                <a:solidFill>
                  <a:prstClr val="white"/>
                </a:solidFill>
              </a:rPr>
              <a:t>                  </a:t>
            </a:r>
          </a:p>
          <a:p>
            <a:pPr defTabSz="457189"/>
            <a:endParaRPr lang="en-GB" sz="1400" dirty="0">
              <a:solidFill>
                <a:prstClr val="white"/>
              </a:solidFill>
            </a:endParaRPr>
          </a:p>
          <a:p>
            <a:pPr defTabSz="457189"/>
            <a:endParaRPr lang="en-GB" sz="800" dirty="0">
              <a:solidFill>
                <a:prstClr val="white"/>
              </a:solidFill>
            </a:endParaRPr>
          </a:p>
          <a:p>
            <a:pPr defTabSz="457189"/>
            <a:r>
              <a:rPr lang="en-GB" dirty="0">
                <a:solidFill>
                  <a:prstClr val="white"/>
                </a:solidFill>
              </a:rPr>
              <a:t>               </a:t>
            </a:r>
          </a:p>
          <a:p>
            <a:pPr defTabSz="457189"/>
            <a:r>
              <a:rPr lang="en-GB" dirty="0">
                <a:solidFill>
                  <a:prstClr val="black"/>
                </a:solidFill>
              </a:rPr>
              <a:t>        </a:t>
            </a:r>
          </a:p>
          <a:p>
            <a:pPr marL="285744" indent="-285744" defTabSz="457189">
              <a:buFont typeface="Arial" panose="020B0604020202020204" pitchFamily="34" charset="0"/>
              <a:buChar char="•"/>
            </a:pPr>
            <a:endParaRPr lang="en-GB" dirty="0">
              <a:solidFill>
                <a:prstClr val="black"/>
              </a:solidFill>
            </a:endParaRPr>
          </a:p>
        </p:txBody>
      </p:sp>
      <p:sp>
        <p:nvSpPr>
          <p:cNvPr id="20" name="TextBox 19"/>
          <p:cNvSpPr txBox="1"/>
          <p:nvPr/>
        </p:nvSpPr>
        <p:spPr>
          <a:xfrm>
            <a:off x="193149" y="5993397"/>
            <a:ext cx="208376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457189"/>
            <a:r>
              <a:rPr lang="en-GB" sz="2800" dirty="0">
                <a:solidFill>
                  <a:prstClr val="white"/>
                </a:solidFill>
              </a:rPr>
              <a:t>@UWTSDLib</a:t>
            </a:r>
          </a:p>
        </p:txBody>
      </p:sp>
      <p:pic>
        <p:nvPicPr>
          <p:cNvPr id="21" name="Picture 2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7590" y="4420317"/>
            <a:ext cx="1694879" cy="509028"/>
          </a:xfrm>
          <a:prstGeom prst="rect">
            <a:avLst/>
          </a:prstGeom>
        </p:spPr>
      </p:pic>
      <p:pic>
        <p:nvPicPr>
          <p:cNvPr id="22" name="Picture 21">
            <a:hlinkClick r:id="rId4"/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7590" y="5190704"/>
            <a:ext cx="1694879" cy="5259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745488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0" y="-10713"/>
            <a:ext cx="12192000" cy="6858000"/>
          </a:xfrm>
          <a:prstGeom prst="rect">
            <a:avLst/>
          </a:prstGeom>
          <a:solidFill>
            <a:srgbClr val="607E8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20" name="Picture 19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" y="6009981"/>
            <a:ext cx="12191999" cy="848023"/>
          </a:xfrm>
          <a:prstGeom prst="rect">
            <a:avLst/>
          </a:prstGeom>
        </p:spPr>
      </p:pic>
      <p:pic>
        <p:nvPicPr>
          <p:cNvPr id="21" name="Picture 2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476"/>
            <a:ext cx="12192000" cy="1444439"/>
          </a:xfrm>
          <a:prstGeom prst="rect">
            <a:avLst/>
          </a:prstGeom>
        </p:spPr>
      </p:pic>
      <p:sp>
        <p:nvSpPr>
          <p:cNvPr id="7" name="Rectangle 6"/>
          <p:cNvSpPr/>
          <p:nvPr/>
        </p:nvSpPr>
        <p:spPr>
          <a:xfrm>
            <a:off x="1894832" y="1441963"/>
            <a:ext cx="8402337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800" b="1" dirty="0"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                        </a:t>
            </a:r>
            <a:r>
              <a:rPr lang="en-GB" sz="2400" b="1" dirty="0"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For More information</a:t>
            </a:r>
          </a:p>
          <a:p>
            <a:pPr>
              <a:spcBef>
                <a:spcPct val="0"/>
              </a:spcBef>
              <a:buFontTx/>
              <a:buNone/>
            </a:pPr>
            <a:endParaRPr lang="en-US" altLang="en-US" sz="2800" dirty="0">
              <a:latin typeface="Segoe UI" panose="020B0502040204020203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</p:txBody>
      </p:sp>
      <p:sp>
        <p:nvSpPr>
          <p:cNvPr id="8" name="Rectangle 2"/>
          <p:cNvSpPr>
            <a:spLocks noChangeArrowheads="1"/>
          </p:cNvSpPr>
          <p:nvPr/>
        </p:nvSpPr>
        <p:spPr bwMode="auto">
          <a:xfrm>
            <a:off x="3285555" y="1919015"/>
            <a:ext cx="5400600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 sz="2800" b="1" i="1">
                <a:solidFill>
                  <a:schemeClr val="tx2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1pPr>
            <a:lvl2pPr marL="742950" indent="-285750">
              <a:defRPr sz="2800" b="1" i="1">
                <a:solidFill>
                  <a:schemeClr val="tx2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2pPr>
            <a:lvl3pPr marL="1143000" indent="-228600">
              <a:defRPr sz="2800" b="1" i="1">
                <a:solidFill>
                  <a:schemeClr val="tx2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3pPr>
            <a:lvl4pPr marL="1600200" indent="-228600">
              <a:defRPr sz="2800" b="1" i="1">
                <a:solidFill>
                  <a:schemeClr val="tx2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4pPr>
            <a:lvl5pPr marL="2057400" indent="-228600">
              <a:defRPr sz="2800" b="1" i="1">
                <a:solidFill>
                  <a:schemeClr val="tx2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 b="1" i="1">
                <a:solidFill>
                  <a:schemeClr val="tx2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 b="1" i="1">
                <a:solidFill>
                  <a:schemeClr val="tx2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 b="1" i="1">
                <a:solidFill>
                  <a:schemeClr val="tx2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 b="1" i="1">
                <a:solidFill>
                  <a:schemeClr val="tx2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altLang="en-US" sz="1800" i="0" dirty="0">
                <a:solidFill>
                  <a:schemeClr val="tx1"/>
                </a:solidFill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Please contact your Academic Liaison Librarian:</a:t>
            </a:r>
          </a:p>
        </p:txBody>
      </p:sp>
      <p:sp>
        <p:nvSpPr>
          <p:cNvPr id="9" name="Rectangle 8"/>
          <p:cNvSpPr/>
          <p:nvPr/>
        </p:nvSpPr>
        <p:spPr>
          <a:xfrm>
            <a:off x="366347" y="2485199"/>
            <a:ext cx="4572000" cy="892552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sz="1400" dirty="0">
                <a:solidFill>
                  <a:schemeClr val="bg1"/>
                </a:solidFill>
              </a:rPr>
              <a:t>Faculty of Art and Design</a:t>
            </a: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endParaRPr lang="en-GB" altLang="en-US" sz="1400" dirty="0">
              <a:solidFill>
                <a:schemeClr val="bg1"/>
              </a:solidFill>
              <a:latin typeface="Segoe UI" panose="020B0502040204020203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altLang="en-US" sz="1100" dirty="0"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Emily Hywel</a:t>
            </a: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altLang="en-US" sz="1100" dirty="0"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emily.hywel@uwtsd.ac.uk</a:t>
            </a:r>
          </a:p>
        </p:txBody>
      </p:sp>
      <p:sp>
        <p:nvSpPr>
          <p:cNvPr id="10" name="Rectangle 9"/>
          <p:cNvSpPr/>
          <p:nvPr/>
        </p:nvSpPr>
        <p:spPr>
          <a:xfrm>
            <a:off x="6643864" y="2485198"/>
            <a:ext cx="4572000" cy="738664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sz="1400" dirty="0">
                <a:solidFill>
                  <a:schemeClr val="bg1"/>
                </a:solidFill>
              </a:rPr>
              <a:t>Faculty of Architecture, Computing and Engineering</a:t>
            </a: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endParaRPr lang="en-GB" sz="600" dirty="0">
              <a:solidFill>
                <a:schemeClr val="bg1"/>
              </a:solidFill>
            </a:endParaRP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altLang="en-US" sz="1100" dirty="0"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Samantha Scoulding</a:t>
            </a: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altLang="en-US" sz="1100" dirty="0"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samantha.scoulding@uwtsd.ac.uk</a:t>
            </a:r>
          </a:p>
        </p:txBody>
      </p:sp>
      <p:sp>
        <p:nvSpPr>
          <p:cNvPr id="11" name="Rectangle 10"/>
          <p:cNvSpPr/>
          <p:nvPr/>
        </p:nvSpPr>
        <p:spPr>
          <a:xfrm>
            <a:off x="6814101" y="3888385"/>
            <a:ext cx="4401763" cy="8925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sz="1400" dirty="0">
                <a:solidFill>
                  <a:schemeClr val="bg1"/>
                </a:solidFill>
              </a:rPr>
              <a:t>Faculty of Education and Communities</a:t>
            </a: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endParaRPr lang="en-GB" altLang="en-US" sz="1400" dirty="0">
              <a:solidFill>
                <a:schemeClr val="bg1"/>
              </a:solidFill>
              <a:latin typeface="Segoe UI" panose="020B0502040204020203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altLang="en-US" sz="1100" dirty="0"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Alison Evans</a:t>
            </a: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altLang="en-US" sz="1100" dirty="0"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alison.evans@uwtsd.ac.uk</a:t>
            </a:r>
          </a:p>
        </p:txBody>
      </p:sp>
      <p:sp>
        <p:nvSpPr>
          <p:cNvPr id="12" name="Rectangle 11"/>
          <p:cNvSpPr/>
          <p:nvPr/>
        </p:nvSpPr>
        <p:spPr>
          <a:xfrm>
            <a:off x="506894" y="3888385"/>
            <a:ext cx="4290911" cy="1384995"/>
          </a:xfrm>
          <a:prstGeom prst="rect">
            <a:avLst/>
          </a:prstGeom>
        </p:spPr>
        <p:txBody>
          <a:bodyPr wrap="square" anchor="t">
            <a:spAutoFit/>
          </a:bodyPr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dirty="0">
                <a:solidFill>
                  <a:schemeClr val="bg1"/>
                </a:solidFill>
              </a:rPr>
              <a:t>Faculty of Business and Management</a:t>
            </a: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endParaRPr lang="en-GB" altLang="en-US" dirty="0">
              <a:solidFill>
                <a:schemeClr val="bg1"/>
              </a:solidFill>
              <a:latin typeface="Segoe UI" panose="020B0502040204020203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altLang="en-US" sz="2400" dirty="0"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Ellie Downes</a:t>
            </a: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altLang="en-US" sz="2400" dirty="0">
                <a:solidFill>
                  <a:srgbClr val="FFFFFF"/>
                </a:solidFill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e.downes@uwtsd.ac.uk</a:t>
            </a:r>
          </a:p>
        </p:txBody>
      </p:sp>
      <p:sp>
        <p:nvSpPr>
          <p:cNvPr id="13" name="Rectangle 12"/>
          <p:cNvSpPr/>
          <p:nvPr/>
        </p:nvSpPr>
        <p:spPr>
          <a:xfrm>
            <a:off x="4175851" y="4955556"/>
            <a:ext cx="4572000" cy="892552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sz="1400" dirty="0">
                <a:solidFill>
                  <a:schemeClr val="bg1"/>
                </a:solidFill>
              </a:rPr>
              <a:t>Faculty of Humanities and Performing Arts</a:t>
            </a: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endParaRPr lang="en-GB" altLang="en-US" sz="1400" dirty="0">
              <a:solidFill>
                <a:schemeClr val="bg1"/>
              </a:solidFill>
              <a:latin typeface="Segoe UI" panose="020B0502040204020203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altLang="en-US" sz="1100" dirty="0"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Rachael Whitfield</a:t>
            </a: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altLang="en-US" sz="1100" dirty="0"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r.Whitfield@uwtsd.ac.uk</a:t>
            </a:r>
          </a:p>
        </p:txBody>
      </p:sp>
    </p:spTree>
    <p:extLst>
      <p:ext uri="{BB962C8B-B14F-4D97-AF65-F5344CB8AC3E}">
        <p14:creationId xmlns:p14="http://schemas.microsoft.com/office/powerpoint/2010/main" val="16291149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Content Placeholder 7"/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3510651"/>
          </a:xfrm>
        </p:spPr>
        <p:txBody>
          <a:bodyPr>
            <a:normAutofit/>
          </a:bodyPr>
          <a:lstStyle/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Success - 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https://unsplash.com/collections/922796/adventure-and-success?photo=FiZTaNTj2Ak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Stopwatch - 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https://unsplash.com/search/stopwatch?photo=p3Pj7jOYvnM</a:t>
            </a: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Book stack - 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https://unsplash.com/search/books?photo=o4-YyGi5JBc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  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Crowd - 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https://unsplash.com/search/crowd?photo=gcDwzUGuUoI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Open sign - 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https://unsplash.com/search/open?photo=R-HXWCbCBGU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Reading bench - 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https://unsplash.com/search/reading?photo=1MHU3zpTvro</a:t>
            </a: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More - 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https://pixabay.com/en/more-sign-vintage-salvage-yard-2553134/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</a:p>
          <a:p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800" dirty="0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>
          <a:xfrm>
            <a:off x="619836" y="1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GB" sz="4000" dirty="0"/>
              <a:t>Image Credits</a:t>
            </a:r>
          </a:p>
        </p:txBody>
      </p:sp>
    </p:spTree>
    <p:extLst>
      <p:ext uri="{BB962C8B-B14F-4D97-AF65-F5344CB8AC3E}">
        <p14:creationId xmlns:p14="http://schemas.microsoft.com/office/powerpoint/2010/main" val="371299044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Custom 1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1_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119</TotalTime>
  <Words>402</Words>
  <Application>Microsoft Office PowerPoint</Application>
  <PresentationFormat>Widescreen</PresentationFormat>
  <Paragraphs>139</Paragraphs>
  <Slides>11</Slides>
  <Notes>0</Notes>
  <HiddenSlides>1</HiddenSlides>
  <MMClips>0</MMClips>
  <ScaleCrop>false</ScaleCrop>
  <HeadingPairs>
    <vt:vector size="4" baseType="variant">
      <vt:variant>
        <vt:lpstr>Theme</vt:lpstr>
      </vt:variant>
      <vt:variant>
        <vt:i4>2</vt:i4>
      </vt:variant>
      <vt:variant>
        <vt:lpstr>Slide Titles</vt:lpstr>
      </vt:variant>
      <vt:variant>
        <vt:i4>11</vt:i4>
      </vt:variant>
    </vt:vector>
  </HeadingPairs>
  <TitlesOfParts>
    <vt:vector size="13" baseType="lpstr">
      <vt:lpstr>Office Theme</vt:lpstr>
      <vt:lpstr>1_Office Theme</vt:lpstr>
      <vt:lpstr>PowerPoint Presentation</vt:lpstr>
      <vt:lpstr>PowerPoint Presentation</vt:lpstr>
      <vt:lpstr>What you’ll learn today…</vt:lpstr>
      <vt:lpstr>PowerPoint Presentation</vt:lpstr>
      <vt:lpstr>Different types of Information</vt:lpstr>
      <vt:lpstr>Evaluating Information</vt:lpstr>
      <vt:lpstr>PowerPoint Presentation</vt:lpstr>
      <vt:lpstr>Library Catalogue</vt:lpstr>
      <vt:lpstr>PowerPoint Presentation</vt:lpstr>
      <vt:lpstr>PowerPoint Presentation</vt:lpstr>
      <vt:lpstr>Image Credits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Ellie Downes</dc:creator>
  <cp:lastModifiedBy>Ellie Downes</cp:lastModifiedBy>
  <cp:revision>111</cp:revision>
  <dcterms:created xsi:type="dcterms:W3CDTF">2018-01-16T11:15:22Z</dcterms:created>
  <dcterms:modified xsi:type="dcterms:W3CDTF">2018-11-20T10:51:10Z</dcterms:modified>
</cp:coreProperties>
</file>