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91" r:id="rId5"/>
    <p:sldId id="277" r:id="rId6"/>
    <p:sldId id="280" r:id="rId7"/>
    <p:sldId id="281" r:id="rId8"/>
    <p:sldId id="282" r:id="rId9"/>
    <p:sldId id="279" r:id="rId10"/>
    <p:sldId id="283" r:id="rId11"/>
    <p:sldId id="276" r:id="rId12"/>
    <p:sldId id="285" r:id="rId13"/>
    <p:sldId id="286" r:id="rId14"/>
    <p:sldId id="287" r:id="rId15"/>
    <p:sldId id="288" r:id="rId16"/>
    <p:sldId id="289" r:id="rId17"/>
    <p:sldId id="278" r:id="rId18"/>
    <p:sldId id="290" r:id="rId19"/>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1224" userDrawn="1">
          <p15:clr>
            <a:srgbClr val="A4A3A4"/>
          </p15:clr>
        </p15:guide>
        <p15:guide id="3" pos="7368" userDrawn="1">
          <p15:clr>
            <a:srgbClr val="A4A3A4"/>
          </p15:clr>
        </p15:guide>
        <p15:guide id="4" pos="312" userDrawn="1">
          <p15:clr>
            <a:srgbClr val="A4A3A4"/>
          </p15:clr>
        </p15:guide>
        <p15:guide id="6" orient="horz" pos="2856" userDrawn="1">
          <p15:clr>
            <a:srgbClr val="A4A3A4"/>
          </p15:clr>
        </p15:guide>
        <p15:guide id="7" pos="5928" userDrawn="1">
          <p15:clr>
            <a:srgbClr val="A4A3A4"/>
          </p15:clr>
        </p15:guide>
        <p15:guide id="8" pos="6168" userDrawn="1">
          <p15:clr>
            <a:srgbClr val="A4A3A4"/>
          </p15:clr>
        </p15:guide>
        <p15:guide id="9" pos="1512" userDrawn="1">
          <p15:clr>
            <a:srgbClr val="A4A3A4"/>
          </p15:clr>
        </p15:guide>
        <p15:guide id="10" orient="horz" pos="264" userDrawn="1">
          <p15:clr>
            <a:srgbClr val="A4A3A4"/>
          </p15:clr>
        </p15:guide>
        <p15:guide id="11" pos="2496" userDrawn="1">
          <p15:clr>
            <a:srgbClr val="A4A3A4"/>
          </p15:clr>
        </p15:guide>
        <p15:guide id="12" pos="2688" userDrawn="1">
          <p15:clr>
            <a:srgbClr val="A4A3A4"/>
          </p15:clr>
        </p15:guide>
        <p15:guide id="13" pos="4536" userDrawn="1">
          <p15:clr>
            <a:srgbClr val="A4A3A4"/>
          </p15:clr>
        </p15:guide>
        <p15:guide id="14" pos="4008" userDrawn="1">
          <p15:clr>
            <a:srgbClr val="A4A3A4"/>
          </p15:clr>
        </p15:guide>
        <p15:guide id="15" pos="4944" userDrawn="1">
          <p15:clr>
            <a:srgbClr val="A4A3A4"/>
          </p15:clr>
        </p15:guide>
        <p15:guide id="16" pos="5136" userDrawn="1">
          <p15:clr>
            <a:srgbClr val="A4A3A4"/>
          </p15:clr>
        </p15:guide>
        <p15:guide id="17" orient="horz" pos="1584" userDrawn="1">
          <p15:clr>
            <a:srgbClr val="A4A3A4"/>
          </p15:clr>
        </p15:guide>
        <p15:guide id="18" orient="horz" pos="2736" userDrawn="1">
          <p15:clr>
            <a:srgbClr val="A4A3A4"/>
          </p15:clr>
        </p15:guide>
        <p15:guide id="19" orient="horz" pos="3648" userDrawn="1">
          <p15:clr>
            <a:srgbClr val="A4A3A4"/>
          </p15:clr>
        </p15:guide>
        <p15:guide id="20" orient="horz" pos="864" userDrawn="1">
          <p15:clr>
            <a:srgbClr val="A4A3A4"/>
          </p15:clr>
        </p15:guide>
        <p15:guide id="21" orient="horz" pos="3984" userDrawn="1">
          <p15:clr>
            <a:srgbClr val="A4A3A4"/>
          </p15:clr>
        </p15:guide>
        <p15:guide id="22" pos="456" userDrawn="1">
          <p15:clr>
            <a:srgbClr val="A4A3A4"/>
          </p15:clr>
        </p15:guide>
        <p15:guide id="23" pos="7248" userDrawn="1">
          <p15:clr>
            <a:srgbClr val="A4A3A4"/>
          </p15:clr>
        </p15:guide>
        <p15:guide id="24" orient="horz" pos="1920" userDrawn="1">
          <p15:clr>
            <a:srgbClr val="A4A3A4"/>
          </p15:clr>
        </p15:guide>
        <p15:guide id="25" orient="horz" pos="2256" userDrawn="1">
          <p15:clr>
            <a:srgbClr val="A4A3A4"/>
          </p15:clr>
        </p15:guide>
        <p15:guide id="26" pos="7176" userDrawn="1">
          <p15:clr>
            <a:srgbClr val="A4A3A4"/>
          </p15:clr>
        </p15:guide>
        <p15:guide id="27" orient="horz" pos="1704" userDrawn="1">
          <p15:clr>
            <a:srgbClr val="A4A3A4"/>
          </p15:clr>
        </p15:guide>
        <p15:guide id="28" pos="4176" userDrawn="1">
          <p15:clr>
            <a:srgbClr val="A4A3A4"/>
          </p15:clr>
        </p15:guide>
        <p15:guide id="29" orient="horz" pos="2592" userDrawn="1">
          <p15:clr>
            <a:srgbClr val="A4A3A4"/>
          </p15:clr>
        </p15:guide>
        <p15:guide id="30" pos="6912" userDrawn="1">
          <p15:clr>
            <a:srgbClr val="A4A3A4"/>
          </p15:clr>
        </p15:guide>
        <p15:guide id="31" pos="355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8BEB2"/>
    <a:srgbClr val="753F2D"/>
    <a:srgbClr val="5E3324"/>
    <a:srgbClr val="8A4C34"/>
    <a:srgbClr val="815550"/>
    <a:srgbClr val="A3573E"/>
    <a:srgbClr val="E7E6E6"/>
    <a:srgbClr val="C28D6D"/>
    <a:srgbClr val="D2986F"/>
    <a:srgbClr val="333B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49768-A908-4498-9CBF-D75035598E84}" v="159" dt="2026-04-21T00:04:01.578"/>
    <p1510:client id="{D869580D-E420-7EE9-0796-CC3D6103CFB8}" v="120" dt="2026-04-20T22:04:31.9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7" autoAdjust="0"/>
    <p:restoredTop sz="94660"/>
  </p:normalViewPr>
  <p:slideViewPr>
    <p:cSldViewPr snapToGrid="0">
      <p:cViewPr varScale="1">
        <p:scale>
          <a:sx n="83" d="100"/>
          <a:sy n="83" d="100"/>
        </p:scale>
        <p:origin x="720" y="78"/>
      </p:cViewPr>
      <p:guideLst>
        <p:guide orient="horz" pos="1224"/>
        <p:guide pos="7368"/>
        <p:guide pos="312"/>
        <p:guide orient="horz" pos="2856"/>
        <p:guide pos="5928"/>
        <p:guide pos="6168"/>
        <p:guide pos="1512"/>
        <p:guide orient="horz" pos="264"/>
        <p:guide pos="2496"/>
        <p:guide pos="2688"/>
        <p:guide pos="4536"/>
        <p:guide pos="4008"/>
        <p:guide pos="4944"/>
        <p:guide pos="5136"/>
        <p:guide orient="horz" pos="1584"/>
        <p:guide orient="horz" pos="2736"/>
        <p:guide orient="horz" pos="3648"/>
        <p:guide orient="horz" pos="864"/>
        <p:guide orient="horz" pos="3984"/>
        <p:guide pos="456"/>
        <p:guide pos="7248"/>
        <p:guide orient="horz" pos="1920"/>
        <p:guide orient="horz" pos="2256"/>
        <p:guide pos="7176"/>
        <p:guide orient="horz" pos="1704"/>
        <p:guide pos="4176"/>
        <p:guide orient="horz" pos="2592"/>
        <p:guide pos="6912"/>
        <p:guide pos="3552"/>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selle Boadu (2419722)" userId="S::2419722@student.uwtsd.ac.uk::c95b42d0-1b84-41cc-b142-db9da53e4019" providerId="AD" clId="Web-{D869580D-E420-7EE9-0796-CC3D6103CFB8}"/>
    <pc:docChg chg="delSld modSld sldOrd">
      <pc:chgData name="Giselle Boadu (2419722)" userId="S::2419722@student.uwtsd.ac.uk::c95b42d0-1b84-41cc-b142-db9da53e4019" providerId="AD" clId="Web-{D869580D-E420-7EE9-0796-CC3D6103CFB8}" dt="2026-04-20T22:04:31.963" v="119"/>
      <pc:docMkLst>
        <pc:docMk/>
      </pc:docMkLst>
      <pc:sldChg chg="modSp del">
        <pc:chgData name="Giselle Boadu (2419722)" userId="S::2419722@student.uwtsd.ac.uk::c95b42d0-1b84-41cc-b142-db9da53e4019" providerId="AD" clId="Web-{D869580D-E420-7EE9-0796-CC3D6103CFB8}" dt="2026-04-20T22:04:26.838" v="118"/>
        <pc:sldMkLst>
          <pc:docMk/>
          <pc:sldMk cId="226236345" sldId="274"/>
        </pc:sldMkLst>
        <pc:spChg chg="mod">
          <ac:chgData name="Giselle Boadu (2419722)" userId="S::2419722@student.uwtsd.ac.uk::c95b42d0-1b84-41cc-b142-db9da53e4019" providerId="AD" clId="Web-{D869580D-E420-7EE9-0796-CC3D6103CFB8}" dt="2026-04-20T21:23:32.063" v="14" actId="20577"/>
          <ac:spMkLst>
            <pc:docMk/>
            <pc:sldMk cId="226236345" sldId="274"/>
            <ac:spMk id="3" creationId="{33FB47C1-128E-60DF-5281-30C3EFCAB395}"/>
          </ac:spMkLst>
        </pc:spChg>
      </pc:sldChg>
      <pc:sldChg chg="delSp modSp ord">
        <pc:chgData name="Giselle Boadu (2419722)" userId="S::2419722@student.uwtsd.ac.uk::c95b42d0-1b84-41cc-b142-db9da53e4019" providerId="AD" clId="Web-{D869580D-E420-7EE9-0796-CC3D6103CFB8}" dt="2026-04-20T22:04:31.963" v="119"/>
        <pc:sldMkLst>
          <pc:docMk/>
          <pc:sldMk cId="1292696352" sldId="284"/>
        </pc:sldMkLst>
        <pc:spChg chg="mod">
          <ac:chgData name="Giselle Boadu (2419722)" userId="S::2419722@student.uwtsd.ac.uk::c95b42d0-1b84-41cc-b142-db9da53e4019" providerId="AD" clId="Web-{D869580D-E420-7EE9-0796-CC3D6103CFB8}" dt="2026-04-20T21:48:23.645" v="112" actId="1076"/>
          <ac:spMkLst>
            <pc:docMk/>
            <pc:sldMk cId="1292696352" sldId="284"/>
            <ac:spMk id="4" creationId="{0A8BD206-B216-30E6-6E58-C70C33B2BF4F}"/>
          </ac:spMkLst>
        </pc:spChg>
        <pc:spChg chg="del mod">
          <ac:chgData name="Giselle Boadu (2419722)" userId="S::2419722@student.uwtsd.ac.uk::c95b42d0-1b84-41cc-b142-db9da53e4019" providerId="AD" clId="Web-{D869580D-E420-7EE9-0796-CC3D6103CFB8}" dt="2026-04-20T21:24:33.505" v="26"/>
          <ac:spMkLst>
            <pc:docMk/>
            <pc:sldMk cId="1292696352" sldId="284"/>
            <ac:spMk id="5" creationId="{4A30E228-0229-72EF-7895-4E956EFD24C7}"/>
          </ac:spMkLst>
        </pc:spChg>
        <pc:spChg chg="mod">
          <ac:chgData name="Giselle Boadu (2419722)" userId="S::2419722@student.uwtsd.ac.uk::c95b42d0-1b84-41cc-b142-db9da53e4019" providerId="AD" clId="Web-{D869580D-E420-7EE9-0796-CC3D6103CFB8}" dt="2026-04-20T21:48:41.396" v="113" actId="14100"/>
          <ac:spMkLst>
            <pc:docMk/>
            <pc:sldMk cId="1292696352" sldId="284"/>
            <ac:spMk id="6" creationId="{76AC3CC5-E904-B86F-EF41-89970E01ABD2}"/>
          </ac:spMkLst>
        </pc:spChg>
        <pc:spChg chg="mod">
          <ac:chgData name="Giselle Boadu (2419722)" userId="S::2419722@student.uwtsd.ac.uk::c95b42d0-1b84-41cc-b142-db9da53e4019" providerId="AD" clId="Web-{D869580D-E420-7EE9-0796-CC3D6103CFB8}" dt="2026-04-20T21:49:38.685" v="117" actId="1076"/>
          <ac:spMkLst>
            <pc:docMk/>
            <pc:sldMk cId="1292696352" sldId="284"/>
            <ac:spMk id="7" creationId="{99DA8694-ABDF-9776-B375-79BA6AD9C007}"/>
          </ac:spMkLst>
        </pc:spChg>
        <pc:spChg chg="mod">
          <ac:chgData name="Giselle Boadu (2419722)" userId="S::2419722@student.uwtsd.ac.uk::c95b42d0-1b84-41cc-b142-db9da53e4019" providerId="AD" clId="Web-{D869580D-E420-7EE9-0796-CC3D6103CFB8}" dt="2026-04-20T21:49:26.182" v="115" actId="14100"/>
          <ac:spMkLst>
            <pc:docMk/>
            <pc:sldMk cId="1292696352" sldId="284"/>
            <ac:spMk id="8" creationId="{0F1A3845-3A5C-65CB-050A-A869ACF6EFDE}"/>
          </ac:spMkLst>
        </pc:spChg>
      </pc:sldChg>
    </pc:docChg>
  </pc:docChgLst>
  <pc:docChgLst>
    <pc:chgData name="Giselle Boadu (2419722)" userId="c95b42d0-1b84-41cc-b142-db9da53e4019" providerId="ADAL" clId="{28CDAF94-506C-4FDF-8537-829990D38C0B}"/>
    <pc:docChg chg="undo custSel addSld delSld modSld sldOrd">
      <pc:chgData name="Giselle Boadu (2419722)" userId="c95b42d0-1b84-41cc-b142-db9da53e4019" providerId="ADAL" clId="{28CDAF94-506C-4FDF-8537-829990D38C0B}" dt="2026-04-21T00:00:19.965" v="770"/>
      <pc:docMkLst>
        <pc:docMk/>
      </pc:docMkLst>
      <pc:sldChg chg="addSp delSp modSp add del mod modTransition modAnim">
        <pc:chgData name="Giselle Boadu (2419722)" userId="c95b42d0-1b84-41cc-b142-db9da53e4019" providerId="ADAL" clId="{28CDAF94-506C-4FDF-8537-829990D38C0B}" dt="2026-04-20T23:19:49.912" v="311" actId="2696"/>
        <pc:sldMkLst>
          <pc:docMk/>
          <pc:sldMk cId="2863103940" sldId="273"/>
        </pc:sldMkLst>
        <pc:picChg chg="add del mod">
          <ac:chgData name="Giselle Boadu (2419722)" userId="c95b42d0-1b84-41cc-b142-db9da53e4019" providerId="ADAL" clId="{28CDAF94-506C-4FDF-8537-829990D38C0B}" dt="2026-04-20T22:20:47.637" v="6"/>
          <ac:picMkLst>
            <pc:docMk/>
            <pc:sldMk cId="2863103940" sldId="273"/>
            <ac:picMk id="5" creationId="{E9459CE3-BE36-3958-E920-931BB87BEBB0}"/>
          </ac:picMkLst>
        </pc:picChg>
        <pc:picChg chg="add del mod ord">
          <ac:chgData name="Giselle Boadu (2419722)" userId="c95b42d0-1b84-41cc-b142-db9da53e4019" providerId="ADAL" clId="{28CDAF94-506C-4FDF-8537-829990D38C0B}" dt="2026-04-20T22:21:30.316" v="7"/>
          <ac:picMkLst>
            <pc:docMk/>
            <pc:sldMk cId="2863103940" sldId="273"/>
            <ac:picMk id="6" creationId="{D337E359-1340-40F8-C699-11E4A8D94012}"/>
          </ac:picMkLst>
        </pc:picChg>
        <pc:picChg chg="add del mod">
          <ac:chgData name="Giselle Boadu (2419722)" userId="c95b42d0-1b84-41cc-b142-db9da53e4019" providerId="ADAL" clId="{28CDAF94-506C-4FDF-8537-829990D38C0B}" dt="2026-04-20T22:21:33.019" v="10"/>
          <ac:picMkLst>
            <pc:docMk/>
            <pc:sldMk cId="2863103940" sldId="273"/>
            <ac:picMk id="7" creationId="{313ADC39-B84A-1B31-3EB4-44A959C69439}"/>
          </ac:picMkLst>
        </pc:picChg>
        <pc:picChg chg="add del mod ord">
          <ac:chgData name="Giselle Boadu (2419722)" userId="c95b42d0-1b84-41cc-b142-db9da53e4019" providerId="ADAL" clId="{28CDAF94-506C-4FDF-8537-829990D38C0B}" dt="2026-04-20T22:26:38.958" v="11"/>
          <ac:picMkLst>
            <pc:docMk/>
            <pc:sldMk cId="2863103940" sldId="273"/>
            <ac:picMk id="8" creationId="{9FA3C238-B200-65F8-E88A-1D7B73D8DB92}"/>
          </ac:picMkLst>
        </pc:picChg>
        <pc:picChg chg="add del mod">
          <ac:chgData name="Giselle Boadu (2419722)" userId="c95b42d0-1b84-41cc-b142-db9da53e4019" providerId="ADAL" clId="{28CDAF94-506C-4FDF-8537-829990D38C0B}" dt="2026-04-20T22:26:56.703" v="24"/>
          <ac:picMkLst>
            <pc:docMk/>
            <pc:sldMk cId="2863103940" sldId="273"/>
            <ac:picMk id="9" creationId="{E757DBA3-F19D-7713-4206-9F399BFEC66B}"/>
          </ac:picMkLst>
        </pc:picChg>
        <pc:picChg chg="add del mod ord">
          <ac:chgData name="Giselle Boadu (2419722)" userId="c95b42d0-1b84-41cc-b142-db9da53e4019" providerId="ADAL" clId="{28CDAF94-506C-4FDF-8537-829990D38C0B}" dt="2026-04-20T22:29:42.559" v="25"/>
          <ac:picMkLst>
            <pc:docMk/>
            <pc:sldMk cId="2863103940" sldId="273"/>
            <ac:picMk id="10" creationId="{D8A6FDB9-2CD3-0750-8888-C53788551D48}"/>
          </ac:picMkLst>
        </pc:picChg>
        <pc:picChg chg="add del mod">
          <ac:chgData name="Giselle Boadu (2419722)" userId="c95b42d0-1b84-41cc-b142-db9da53e4019" providerId="ADAL" clId="{28CDAF94-506C-4FDF-8537-829990D38C0B}" dt="2026-04-20T22:34:57.137" v="44"/>
          <ac:picMkLst>
            <pc:docMk/>
            <pc:sldMk cId="2863103940" sldId="273"/>
            <ac:picMk id="12" creationId="{6555A26C-11AA-8662-8624-BAC50596E341}"/>
          </ac:picMkLst>
        </pc:picChg>
        <pc:picChg chg="add del mod ord">
          <ac:chgData name="Giselle Boadu (2419722)" userId="c95b42d0-1b84-41cc-b142-db9da53e4019" providerId="ADAL" clId="{28CDAF94-506C-4FDF-8537-829990D38C0B}" dt="2026-04-20T22:36:03.301" v="45"/>
          <ac:picMkLst>
            <pc:docMk/>
            <pc:sldMk cId="2863103940" sldId="273"/>
            <ac:picMk id="13" creationId="{3AEB4ADC-FB19-C26E-FF6A-B8EAD7AFD771}"/>
          </ac:picMkLst>
        </pc:picChg>
        <pc:picChg chg="add mod">
          <ac:chgData name="Giselle Boadu (2419722)" userId="c95b42d0-1b84-41cc-b142-db9da53e4019" providerId="ADAL" clId="{28CDAF94-506C-4FDF-8537-829990D38C0B}" dt="2026-04-20T22:36:03.301" v="45"/>
          <ac:picMkLst>
            <pc:docMk/>
            <pc:sldMk cId="2863103940" sldId="273"/>
            <ac:picMk id="14" creationId="{0CD5515E-4D15-1B38-A8FF-D2ECA49CC903}"/>
          </ac:picMkLst>
        </pc:picChg>
      </pc:sldChg>
      <pc:sldChg chg="addSp delSp modSp del mod modTransition delAnim modAnim">
        <pc:chgData name="Giselle Boadu (2419722)" userId="c95b42d0-1b84-41cc-b142-db9da53e4019" providerId="ADAL" clId="{28CDAF94-506C-4FDF-8537-829990D38C0B}" dt="2026-04-20T23:58:31.949" v="769" actId="2696"/>
        <pc:sldMkLst>
          <pc:docMk/>
          <pc:sldMk cId="3551793469" sldId="275"/>
        </pc:sldMkLst>
        <pc:spChg chg="mod">
          <ac:chgData name="Giselle Boadu (2419722)" userId="c95b42d0-1b84-41cc-b142-db9da53e4019" providerId="ADAL" clId="{28CDAF94-506C-4FDF-8537-829990D38C0B}" dt="2026-04-20T23:43:30.014" v="714" actId="20577"/>
          <ac:spMkLst>
            <pc:docMk/>
            <pc:sldMk cId="3551793469" sldId="275"/>
            <ac:spMk id="2" creationId="{4379103A-7E0F-A503-491C-874CA2A16BC0}"/>
          </ac:spMkLst>
        </pc:spChg>
        <pc:spChg chg="mod">
          <ac:chgData name="Giselle Boadu (2419722)" userId="c95b42d0-1b84-41cc-b142-db9da53e4019" providerId="ADAL" clId="{28CDAF94-506C-4FDF-8537-829990D38C0B}" dt="2026-04-20T23:15:08.800" v="186" actId="1076"/>
          <ac:spMkLst>
            <pc:docMk/>
            <pc:sldMk cId="3551793469" sldId="275"/>
            <ac:spMk id="5" creationId="{DA7A49E4-DCE3-62DE-B6D1-539EBFFFE689}"/>
          </ac:spMkLst>
        </pc:spChg>
        <pc:picChg chg="add del mod">
          <ac:chgData name="Giselle Boadu (2419722)" userId="c95b42d0-1b84-41cc-b142-db9da53e4019" providerId="ADAL" clId="{28CDAF94-506C-4FDF-8537-829990D38C0B}" dt="2026-04-20T22:20:47.637" v="6"/>
          <ac:picMkLst>
            <pc:docMk/>
            <pc:sldMk cId="3551793469" sldId="275"/>
            <ac:picMk id="8" creationId="{18588102-A2E9-2365-4431-F6BD03ECB52E}"/>
          </ac:picMkLst>
        </pc:picChg>
        <pc:picChg chg="add del mod ord">
          <ac:chgData name="Giselle Boadu (2419722)" userId="c95b42d0-1b84-41cc-b142-db9da53e4019" providerId="ADAL" clId="{28CDAF94-506C-4FDF-8537-829990D38C0B}" dt="2026-04-20T22:21:30.316" v="7"/>
          <ac:picMkLst>
            <pc:docMk/>
            <pc:sldMk cId="3551793469" sldId="275"/>
            <ac:picMk id="9" creationId="{B8B505AF-0E7D-9B24-C488-B2B6F3DA09B8}"/>
          </ac:picMkLst>
        </pc:picChg>
        <pc:picChg chg="add del mod">
          <ac:chgData name="Giselle Boadu (2419722)" userId="c95b42d0-1b84-41cc-b142-db9da53e4019" providerId="ADAL" clId="{28CDAF94-506C-4FDF-8537-829990D38C0B}" dt="2026-04-20T22:21:33.019" v="10"/>
          <ac:picMkLst>
            <pc:docMk/>
            <pc:sldMk cId="3551793469" sldId="275"/>
            <ac:picMk id="10" creationId="{522CD6C9-AC8F-AC6E-7933-0AE0D18357DD}"/>
          </ac:picMkLst>
        </pc:picChg>
        <pc:picChg chg="add del mod ord">
          <ac:chgData name="Giselle Boadu (2419722)" userId="c95b42d0-1b84-41cc-b142-db9da53e4019" providerId="ADAL" clId="{28CDAF94-506C-4FDF-8537-829990D38C0B}" dt="2026-04-20T22:26:38.958" v="11"/>
          <ac:picMkLst>
            <pc:docMk/>
            <pc:sldMk cId="3551793469" sldId="275"/>
            <ac:picMk id="13" creationId="{9629A80C-6E68-A5A1-D34F-045DB9A804DA}"/>
          </ac:picMkLst>
        </pc:picChg>
        <pc:picChg chg="add del mod">
          <ac:chgData name="Giselle Boadu (2419722)" userId="c95b42d0-1b84-41cc-b142-db9da53e4019" providerId="ADAL" clId="{28CDAF94-506C-4FDF-8537-829990D38C0B}" dt="2026-04-20T22:26:56.703" v="24"/>
          <ac:picMkLst>
            <pc:docMk/>
            <pc:sldMk cId="3551793469" sldId="275"/>
            <ac:picMk id="14" creationId="{1680FF25-5864-4F1E-4447-5A8EE914E9E4}"/>
          </ac:picMkLst>
        </pc:picChg>
        <pc:picChg chg="add del mod ord">
          <ac:chgData name="Giselle Boadu (2419722)" userId="c95b42d0-1b84-41cc-b142-db9da53e4019" providerId="ADAL" clId="{28CDAF94-506C-4FDF-8537-829990D38C0B}" dt="2026-04-20T22:29:42.559" v="25"/>
          <ac:picMkLst>
            <pc:docMk/>
            <pc:sldMk cId="3551793469" sldId="275"/>
            <ac:picMk id="15" creationId="{7B326773-C983-36C0-BABA-42F8BF49FD7E}"/>
          </ac:picMkLst>
        </pc:picChg>
        <pc:picChg chg="add del mod">
          <ac:chgData name="Giselle Boadu (2419722)" userId="c95b42d0-1b84-41cc-b142-db9da53e4019" providerId="ADAL" clId="{28CDAF94-506C-4FDF-8537-829990D38C0B}" dt="2026-04-20T22:34:57.137" v="44"/>
          <ac:picMkLst>
            <pc:docMk/>
            <pc:sldMk cId="3551793469" sldId="275"/>
            <ac:picMk id="16" creationId="{07112BC6-3613-5794-9EF6-D99EE6C13CF7}"/>
          </ac:picMkLst>
        </pc:picChg>
        <pc:picChg chg="add del mod ord">
          <ac:chgData name="Giselle Boadu (2419722)" userId="c95b42d0-1b84-41cc-b142-db9da53e4019" providerId="ADAL" clId="{28CDAF94-506C-4FDF-8537-829990D38C0B}" dt="2026-04-20T22:36:03.301" v="45"/>
          <ac:picMkLst>
            <pc:docMk/>
            <pc:sldMk cId="3551793469" sldId="275"/>
            <ac:picMk id="17" creationId="{1345E26B-241B-A09B-CEDE-A2105C08AC0E}"/>
          </ac:picMkLst>
        </pc:picChg>
        <pc:picChg chg="add del mod">
          <ac:chgData name="Giselle Boadu (2419722)" userId="c95b42d0-1b84-41cc-b142-db9da53e4019" providerId="ADAL" clId="{28CDAF94-506C-4FDF-8537-829990D38C0B}" dt="2026-04-20T23:56:31.733" v="747" actId="21"/>
          <ac:picMkLst>
            <pc:docMk/>
            <pc:sldMk cId="3551793469" sldId="275"/>
            <ac:picMk id="18" creationId="{C0E74A43-5A82-1B32-E157-43B3538186C9}"/>
          </ac:picMkLst>
        </pc:picChg>
        <pc:picChg chg="add del">
          <ac:chgData name="Giselle Boadu (2419722)" userId="c95b42d0-1b84-41cc-b142-db9da53e4019" providerId="ADAL" clId="{28CDAF94-506C-4FDF-8537-829990D38C0B}" dt="2026-04-20T23:16:38.295" v="188" actId="21"/>
          <ac:picMkLst>
            <pc:docMk/>
            <pc:sldMk cId="3551793469" sldId="275"/>
            <ac:picMk id="22" creationId="{788B73E9-1E89-6B75-86B5-507D2F542F7E}"/>
          </ac:picMkLst>
        </pc:picChg>
        <pc:picChg chg="add del mod">
          <ac:chgData name="Giselle Boadu (2419722)" userId="c95b42d0-1b84-41cc-b142-db9da53e4019" providerId="ADAL" clId="{28CDAF94-506C-4FDF-8537-829990D38C0B}" dt="2026-04-20T23:42:41.912" v="634" actId="21"/>
          <ac:picMkLst>
            <pc:docMk/>
            <pc:sldMk cId="3551793469" sldId="275"/>
            <ac:picMk id="23" creationId="{27119A7F-2356-2F85-BD4F-FC7118842A78}"/>
          </ac:picMkLst>
        </pc:picChg>
      </pc:sldChg>
      <pc:sldChg chg="addSp delSp modSp mod modTransition modAnim">
        <pc:chgData name="Giselle Boadu (2419722)" userId="c95b42d0-1b84-41cc-b142-db9da53e4019" providerId="ADAL" clId="{28CDAF94-506C-4FDF-8537-829990D38C0B}" dt="2026-04-20T22:45:45.358" v="81"/>
        <pc:sldMkLst>
          <pc:docMk/>
          <pc:sldMk cId="3274647172" sldId="276"/>
        </pc:sldMkLst>
        <pc:picChg chg="add del mod">
          <ac:chgData name="Giselle Boadu (2419722)" userId="c95b42d0-1b84-41cc-b142-db9da53e4019" providerId="ADAL" clId="{28CDAF94-506C-4FDF-8537-829990D38C0B}" dt="2026-04-20T22:26:48.522" v="13"/>
          <ac:picMkLst>
            <pc:docMk/>
            <pc:sldMk cId="3274647172" sldId="276"/>
            <ac:picMk id="4" creationId="{FA2240A1-4486-6F2F-51AC-60BFB22B3287}"/>
          </ac:picMkLst>
        </pc:picChg>
        <pc:picChg chg="add del mod ord">
          <ac:chgData name="Giselle Boadu (2419722)" userId="c95b42d0-1b84-41cc-b142-db9da53e4019" providerId="ADAL" clId="{28CDAF94-506C-4FDF-8537-829990D38C0B}" dt="2026-04-20T22:26:54.065" v="14"/>
          <ac:picMkLst>
            <pc:docMk/>
            <pc:sldMk cId="3274647172" sldId="276"/>
            <ac:picMk id="8" creationId="{679EA460-683A-97B4-C7A4-CE2D7605AADA}"/>
          </ac:picMkLst>
        </pc:picChg>
        <pc:picChg chg="add del mod">
          <ac:chgData name="Giselle Boadu (2419722)" userId="c95b42d0-1b84-41cc-b142-db9da53e4019" providerId="ADAL" clId="{28CDAF94-506C-4FDF-8537-829990D38C0B}" dt="2026-04-20T22:26:56.703" v="24"/>
          <ac:picMkLst>
            <pc:docMk/>
            <pc:sldMk cId="3274647172" sldId="276"/>
            <ac:picMk id="9" creationId="{EAF78A9E-8F87-B196-643B-9569FD317BFA}"/>
          </ac:picMkLst>
        </pc:picChg>
        <pc:picChg chg="add del mod ord">
          <ac:chgData name="Giselle Boadu (2419722)" userId="c95b42d0-1b84-41cc-b142-db9da53e4019" providerId="ADAL" clId="{28CDAF94-506C-4FDF-8537-829990D38C0B}" dt="2026-04-20T22:34:16.185" v="33"/>
          <ac:picMkLst>
            <pc:docMk/>
            <pc:sldMk cId="3274647172" sldId="276"/>
            <ac:picMk id="14" creationId="{1A8874E9-B903-ACCF-D57C-84E22FCA8AAA}"/>
          </ac:picMkLst>
        </pc:picChg>
        <pc:picChg chg="add del mod">
          <ac:chgData name="Giselle Boadu (2419722)" userId="c95b42d0-1b84-41cc-b142-db9da53e4019" providerId="ADAL" clId="{28CDAF94-506C-4FDF-8537-829990D38C0B}" dt="2026-04-20T22:34:57.137" v="44"/>
          <ac:picMkLst>
            <pc:docMk/>
            <pc:sldMk cId="3274647172" sldId="276"/>
            <ac:picMk id="15" creationId="{88608D22-66B3-62AB-6BE4-E9B9D920B312}"/>
          </ac:picMkLst>
        </pc:picChg>
        <pc:picChg chg="add del mod ord">
          <ac:chgData name="Giselle Boadu (2419722)" userId="c95b42d0-1b84-41cc-b142-db9da53e4019" providerId="ADAL" clId="{28CDAF94-506C-4FDF-8537-829990D38C0B}" dt="2026-04-20T22:45:45.358" v="81"/>
          <ac:picMkLst>
            <pc:docMk/>
            <pc:sldMk cId="3274647172" sldId="276"/>
            <ac:picMk id="18" creationId="{FE7E859D-BF8B-F22E-4626-188D3F357E6A}"/>
          </ac:picMkLst>
        </pc:picChg>
        <pc:picChg chg="add mod">
          <ac:chgData name="Giselle Boadu (2419722)" userId="c95b42d0-1b84-41cc-b142-db9da53e4019" providerId="ADAL" clId="{28CDAF94-506C-4FDF-8537-829990D38C0B}" dt="2026-04-20T22:45:45.358" v="81"/>
          <ac:picMkLst>
            <pc:docMk/>
            <pc:sldMk cId="3274647172" sldId="276"/>
            <ac:picMk id="19" creationId="{14432167-D583-5446-7668-D13DE7D797C4}"/>
          </ac:picMkLst>
        </pc:picChg>
      </pc:sldChg>
      <pc:sldChg chg="addSp delSp modSp mod modTransition modAnim">
        <pc:chgData name="Giselle Boadu (2419722)" userId="c95b42d0-1b84-41cc-b142-db9da53e4019" providerId="ADAL" clId="{28CDAF94-506C-4FDF-8537-829990D38C0B}" dt="2026-04-20T22:37:47.072" v="52"/>
        <pc:sldMkLst>
          <pc:docMk/>
          <pc:sldMk cId="3979194062" sldId="277"/>
        </pc:sldMkLst>
        <pc:picChg chg="add del mod">
          <ac:chgData name="Giselle Boadu (2419722)" userId="c95b42d0-1b84-41cc-b142-db9da53e4019" providerId="ADAL" clId="{28CDAF94-506C-4FDF-8537-829990D38C0B}" dt="2026-04-20T22:20:47.637" v="6"/>
          <ac:picMkLst>
            <pc:docMk/>
            <pc:sldMk cId="3979194062" sldId="277"/>
            <ac:picMk id="7" creationId="{B0E5186F-61C2-91F5-B90F-A24080A8C6D5}"/>
          </ac:picMkLst>
        </pc:picChg>
        <pc:picChg chg="add del mod ord">
          <ac:chgData name="Giselle Boadu (2419722)" userId="c95b42d0-1b84-41cc-b142-db9da53e4019" providerId="ADAL" clId="{28CDAF94-506C-4FDF-8537-829990D38C0B}" dt="2026-04-20T22:26:38.958" v="11"/>
          <ac:picMkLst>
            <pc:docMk/>
            <pc:sldMk cId="3979194062" sldId="277"/>
            <ac:picMk id="8" creationId="{D5D19909-C80D-074A-DCFC-D604316A8A3F}"/>
          </ac:picMkLst>
        </pc:picChg>
        <pc:picChg chg="add del mod">
          <ac:chgData name="Giselle Boadu (2419722)" userId="c95b42d0-1b84-41cc-b142-db9da53e4019" providerId="ADAL" clId="{28CDAF94-506C-4FDF-8537-829990D38C0B}" dt="2026-04-20T22:26:56.703" v="24"/>
          <ac:picMkLst>
            <pc:docMk/>
            <pc:sldMk cId="3979194062" sldId="277"/>
            <ac:picMk id="9" creationId="{83685C97-AF3D-395E-BA9C-1292BDE4D04E}"/>
          </ac:picMkLst>
        </pc:picChg>
        <pc:picChg chg="add del mod ord">
          <ac:chgData name="Giselle Boadu (2419722)" userId="c95b42d0-1b84-41cc-b142-db9da53e4019" providerId="ADAL" clId="{28CDAF94-506C-4FDF-8537-829990D38C0B}" dt="2026-04-20T22:29:42.559" v="25"/>
          <ac:picMkLst>
            <pc:docMk/>
            <pc:sldMk cId="3979194062" sldId="277"/>
            <ac:picMk id="10" creationId="{EE676DD5-1C86-BF95-395F-90B60E919AB9}"/>
          </ac:picMkLst>
        </pc:picChg>
        <pc:picChg chg="add del mod">
          <ac:chgData name="Giselle Boadu (2419722)" userId="c95b42d0-1b84-41cc-b142-db9da53e4019" providerId="ADAL" clId="{28CDAF94-506C-4FDF-8537-829990D38C0B}" dt="2026-04-20T22:34:57.137" v="44"/>
          <ac:picMkLst>
            <pc:docMk/>
            <pc:sldMk cId="3979194062" sldId="277"/>
            <ac:picMk id="11" creationId="{D6FD9ADC-7A7D-F297-2482-1C8CF39192DC}"/>
          </ac:picMkLst>
        </pc:picChg>
        <pc:picChg chg="add del mod ord">
          <ac:chgData name="Giselle Boadu (2419722)" userId="c95b42d0-1b84-41cc-b142-db9da53e4019" providerId="ADAL" clId="{28CDAF94-506C-4FDF-8537-829990D38C0B}" dt="2026-04-20T22:36:52.548" v="46"/>
          <ac:picMkLst>
            <pc:docMk/>
            <pc:sldMk cId="3979194062" sldId="277"/>
            <ac:picMk id="12" creationId="{D550416C-4349-0D35-D2B4-2CA556B10A8B}"/>
          </ac:picMkLst>
        </pc:picChg>
        <pc:picChg chg="add del mod">
          <ac:chgData name="Giselle Boadu (2419722)" userId="c95b42d0-1b84-41cc-b142-db9da53e4019" providerId="ADAL" clId="{28CDAF94-506C-4FDF-8537-829990D38C0B}" dt="2026-04-20T22:36:55.796" v="48"/>
          <ac:picMkLst>
            <pc:docMk/>
            <pc:sldMk cId="3979194062" sldId="277"/>
            <ac:picMk id="14" creationId="{EFD68DC3-7423-8E34-14E7-EE0DC0B68A2A}"/>
          </ac:picMkLst>
        </pc:picChg>
        <pc:picChg chg="add del mod ord">
          <ac:chgData name="Giselle Boadu (2419722)" userId="c95b42d0-1b84-41cc-b142-db9da53e4019" providerId="ADAL" clId="{28CDAF94-506C-4FDF-8537-829990D38C0B}" dt="2026-04-20T22:37:06.886" v="49"/>
          <ac:picMkLst>
            <pc:docMk/>
            <pc:sldMk cId="3979194062" sldId="277"/>
            <ac:picMk id="17" creationId="{2812E109-943A-67CE-44D9-EC1D2D535F81}"/>
          </ac:picMkLst>
        </pc:picChg>
        <pc:picChg chg="add del mod">
          <ac:chgData name="Giselle Boadu (2419722)" userId="c95b42d0-1b84-41cc-b142-db9da53e4019" providerId="ADAL" clId="{28CDAF94-506C-4FDF-8537-829990D38C0B}" dt="2026-04-20T22:37:09.419" v="51"/>
          <ac:picMkLst>
            <pc:docMk/>
            <pc:sldMk cId="3979194062" sldId="277"/>
            <ac:picMk id="18" creationId="{209B27D8-211C-8976-9164-0CFEC6DB5C96}"/>
          </ac:picMkLst>
        </pc:picChg>
        <pc:picChg chg="add del mod ord">
          <ac:chgData name="Giselle Boadu (2419722)" userId="c95b42d0-1b84-41cc-b142-db9da53e4019" providerId="ADAL" clId="{28CDAF94-506C-4FDF-8537-829990D38C0B}" dt="2026-04-20T22:37:47.072" v="52"/>
          <ac:picMkLst>
            <pc:docMk/>
            <pc:sldMk cId="3979194062" sldId="277"/>
            <ac:picMk id="21" creationId="{73A3AE82-6401-EEA5-115E-DD1442398FE9}"/>
          </ac:picMkLst>
        </pc:picChg>
        <pc:picChg chg="add mod">
          <ac:chgData name="Giselle Boadu (2419722)" userId="c95b42d0-1b84-41cc-b142-db9da53e4019" providerId="ADAL" clId="{28CDAF94-506C-4FDF-8537-829990D38C0B}" dt="2026-04-20T22:37:47.072" v="52"/>
          <ac:picMkLst>
            <pc:docMk/>
            <pc:sldMk cId="3979194062" sldId="277"/>
            <ac:picMk id="22" creationId="{569E3326-4BD0-2980-58B0-4A1C21A35980}"/>
          </ac:picMkLst>
        </pc:picChg>
      </pc:sldChg>
      <pc:sldChg chg="addSp delSp modSp mod ord modTransition delAnim modAnim">
        <pc:chgData name="Giselle Boadu (2419722)" userId="c95b42d0-1b84-41cc-b142-db9da53e4019" providerId="ADAL" clId="{28CDAF94-506C-4FDF-8537-829990D38C0B}" dt="2026-04-20T23:21:38.290" v="327"/>
        <pc:sldMkLst>
          <pc:docMk/>
          <pc:sldMk cId="73848494" sldId="278"/>
        </pc:sldMkLst>
        <pc:spChg chg="mod">
          <ac:chgData name="Giselle Boadu (2419722)" userId="c95b42d0-1b84-41cc-b142-db9da53e4019" providerId="ADAL" clId="{28CDAF94-506C-4FDF-8537-829990D38C0B}" dt="2026-04-20T23:12:09.596" v="119" actId="1076"/>
          <ac:spMkLst>
            <pc:docMk/>
            <pc:sldMk cId="73848494" sldId="278"/>
            <ac:spMk id="3" creationId="{0E2A819C-8720-05AC-589D-CCF280D381A0}"/>
          </ac:spMkLst>
        </pc:spChg>
        <pc:spChg chg="mod">
          <ac:chgData name="Giselle Boadu (2419722)" userId="c95b42d0-1b84-41cc-b142-db9da53e4019" providerId="ADAL" clId="{28CDAF94-506C-4FDF-8537-829990D38C0B}" dt="2026-04-20T23:19:58.770" v="312" actId="1076"/>
          <ac:spMkLst>
            <pc:docMk/>
            <pc:sldMk cId="73848494" sldId="278"/>
            <ac:spMk id="12" creationId="{0D775342-B398-D058-62EA-D657A2192D69}"/>
          </ac:spMkLst>
        </pc:spChg>
        <pc:picChg chg="del">
          <ac:chgData name="Giselle Boadu (2419722)" userId="c95b42d0-1b84-41cc-b142-db9da53e4019" providerId="ADAL" clId="{28CDAF94-506C-4FDF-8537-829990D38C0B}" dt="2026-04-20T23:14:23.151" v="185" actId="21"/>
          <ac:picMkLst>
            <pc:docMk/>
            <pc:sldMk cId="73848494" sldId="278"/>
            <ac:picMk id="5" creationId="{229FBAC1-32DA-5498-8DFA-D6F6D735BB17}"/>
          </ac:picMkLst>
        </pc:picChg>
        <pc:picChg chg="add del mod">
          <ac:chgData name="Giselle Boadu (2419722)" userId="c95b42d0-1b84-41cc-b142-db9da53e4019" providerId="ADAL" clId="{28CDAF94-506C-4FDF-8537-829990D38C0B}" dt="2026-04-20T23:20:24.742" v="315"/>
          <ac:picMkLst>
            <pc:docMk/>
            <pc:sldMk cId="73848494" sldId="278"/>
            <ac:picMk id="7" creationId="{8E68A66A-FFC1-F841-DD70-449D837494AF}"/>
          </ac:picMkLst>
        </pc:picChg>
        <pc:picChg chg="add del mod">
          <ac:chgData name="Giselle Boadu (2419722)" userId="c95b42d0-1b84-41cc-b142-db9da53e4019" providerId="ADAL" clId="{28CDAF94-506C-4FDF-8537-829990D38C0B}" dt="2026-04-20T23:20:27.115" v="317"/>
          <ac:picMkLst>
            <pc:docMk/>
            <pc:sldMk cId="73848494" sldId="278"/>
            <ac:picMk id="8" creationId="{C7CF8D2C-0031-C489-E596-C7AF266305B8}"/>
          </ac:picMkLst>
        </pc:picChg>
        <pc:picChg chg="add del mod ord">
          <ac:chgData name="Giselle Boadu (2419722)" userId="c95b42d0-1b84-41cc-b142-db9da53e4019" providerId="ADAL" clId="{28CDAF94-506C-4FDF-8537-829990D38C0B}" dt="2026-04-20T23:20:41.474" v="318"/>
          <ac:picMkLst>
            <pc:docMk/>
            <pc:sldMk cId="73848494" sldId="278"/>
            <ac:picMk id="11" creationId="{CA619DEA-15A6-176B-AA89-14DA1BFC90C2}"/>
          </ac:picMkLst>
        </pc:picChg>
        <pc:picChg chg="add del mod">
          <ac:chgData name="Giselle Boadu (2419722)" userId="c95b42d0-1b84-41cc-b142-db9da53e4019" providerId="ADAL" clId="{28CDAF94-506C-4FDF-8537-829990D38C0B}" dt="2026-04-20T23:20:43.712" v="320"/>
          <ac:picMkLst>
            <pc:docMk/>
            <pc:sldMk cId="73848494" sldId="278"/>
            <ac:picMk id="15" creationId="{45D5B33E-10AF-9A38-7085-0DFF82555251}"/>
          </ac:picMkLst>
        </pc:picChg>
        <pc:picChg chg="add del mod ord">
          <ac:chgData name="Giselle Boadu (2419722)" userId="c95b42d0-1b84-41cc-b142-db9da53e4019" providerId="ADAL" clId="{28CDAF94-506C-4FDF-8537-829990D38C0B}" dt="2026-04-20T23:20:50.127" v="321"/>
          <ac:picMkLst>
            <pc:docMk/>
            <pc:sldMk cId="73848494" sldId="278"/>
            <ac:picMk id="18" creationId="{CF3ABDDF-4E52-D627-91DA-7AF39DB26D99}"/>
          </ac:picMkLst>
        </pc:picChg>
        <pc:picChg chg="add del mod">
          <ac:chgData name="Giselle Boadu (2419722)" userId="c95b42d0-1b84-41cc-b142-db9da53e4019" providerId="ADAL" clId="{28CDAF94-506C-4FDF-8537-829990D38C0B}" dt="2026-04-20T23:20:52.558" v="323"/>
          <ac:picMkLst>
            <pc:docMk/>
            <pc:sldMk cId="73848494" sldId="278"/>
            <ac:picMk id="19" creationId="{AD1BE8A4-D1AB-6C3C-3B28-E3F4F26D9EE8}"/>
          </ac:picMkLst>
        </pc:picChg>
        <pc:picChg chg="add del mod ord">
          <ac:chgData name="Giselle Boadu (2419722)" userId="c95b42d0-1b84-41cc-b142-db9da53e4019" providerId="ADAL" clId="{28CDAF94-506C-4FDF-8537-829990D38C0B}" dt="2026-04-20T23:21:06.181" v="324"/>
          <ac:picMkLst>
            <pc:docMk/>
            <pc:sldMk cId="73848494" sldId="278"/>
            <ac:picMk id="22" creationId="{5DD45313-1437-41D3-ECE1-74296127405C}"/>
          </ac:picMkLst>
        </pc:picChg>
        <pc:picChg chg="add del mod">
          <ac:chgData name="Giselle Boadu (2419722)" userId="c95b42d0-1b84-41cc-b142-db9da53e4019" providerId="ADAL" clId="{28CDAF94-506C-4FDF-8537-829990D38C0B}" dt="2026-04-20T23:21:08.188" v="326"/>
          <ac:picMkLst>
            <pc:docMk/>
            <pc:sldMk cId="73848494" sldId="278"/>
            <ac:picMk id="23" creationId="{739EFAE9-C435-EAE0-3606-BA77EF1A5B23}"/>
          </ac:picMkLst>
        </pc:picChg>
        <pc:picChg chg="add del mod ord">
          <ac:chgData name="Giselle Boadu (2419722)" userId="c95b42d0-1b84-41cc-b142-db9da53e4019" providerId="ADAL" clId="{28CDAF94-506C-4FDF-8537-829990D38C0B}" dt="2026-04-20T23:21:38.290" v="327"/>
          <ac:picMkLst>
            <pc:docMk/>
            <pc:sldMk cId="73848494" sldId="278"/>
            <ac:picMk id="26" creationId="{315614AF-2B4A-3829-BB65-6ED08B2B6126}"/>
          </ac:picMkLst>
        </pc:picChg>
        <pc:picChg chg="add mod">
          <ac:chgData name="Giselle Boadu (2419722)" userId="c95b42d0-1b84-41cc-b142-db9da53e4019" providerId="ADAL" clId="{28CDAF94-506C-4FDF-8537-829990D38C0B}" dt="2026-04-20T23:21:38.290" v="327"/>
          <ac:picMkLst>
            <pc:docMk/>
            <pc:sldMk cId="73848494" sldId="278"/>
            <ac:picMk id="27" creationId="{E0A14CC8-CB3B-D4FD-08A4-9F633F336B7B}"/>
          </ac:picMkLst>
        </pc:picChg>
      </pc:sldChg>
      <pc:sldChg chg="addSp delSp modSp mod modTransition modAnim">
        <pc:chgData name="Giselle Boadu (2419722)" userId="c95b42d0-1b84-41cc-b142-db9da53e4019" providerId="ADAL" clId="{28CDAF94-506C-4FDF-8537-829990D38C0B}" dt="2026-04-20T22:43:59.944" v="77"/>
        <pc:sldMkLst>
          <pc:docMk/>
          <pc:sldMk cId="616355143" sldId="279"/>
        </pc:sldMkLst>
        <pc:picChg chg="add del mod">
          <ac:chgData name="Giselle Boadu (2419722)" userId="c95b42d0-1b84-41cc-b142-db9da53e4019" providerId="ADAL" clId="{28CDAF94-506C-4FDF-8537-829990D38C0B}" dt="2026-04-20T22:26:56.703" v="24"/>
          <ac:picMkLst>
            <pc:docMk/>
            <pc:sldMk cId="616355143" sldId="279"/>
            <ac:picMk id="8" creationId="{B4568453-39C8-33C1-86D0-27EDEEABEA21}"/>
          </ac:picMkLst>
        </pc:picChg>
        <pc:picChg chg="add del mod ord">
          <ac:chgData name="Giselle Boadu (2419722)" userId="c95b42d0-1b84-41cc-b142-db9da53e4019" providerId="ADAL" clId="{28CDAF94-506C-4FDF-8537-829990D38C0B}" dt="2026-04-20T22:32:43.072" v="29"/>
          <ac:picMkLst>
            <pc:docMk/>
            <pc:sldMk cId="616355143" sldId="279"/>
            <ac:picMk id="9" creationId="{19F98522-D8B4-C030-E665-A324917071D7}"/>
          </ac:picMkLst>
        </pc:picChg>
        <pc:picChg chg="add del mod">
          <ac:chgData name="Giselle Boadu (2419722)" userId="c95b42d0-1b84-41cc-b142-db9da53e4019" providerId="ADAL" clId="{28CDAF94-506C-4FDF-8537-829990D38C0B}" dt="2026-04-20T22:34:57.137" v="44"/>
          <ac:picMkLst>
            <pc:docMk/>
            <pc:sldMk cId="616355143" sldId="279"/>
            <ac:picMk id="10" creationId="{C1F90E88-B3E9-BC99-19F9-87BCACBB0B06}"/>
          </ac:picMkLst>
        </pc:picChg>
        <pc:picChg chg="add del mod ord">
          <ac:chgData name="Giselle Boadu (2419722)" userId="c95b42d0-1b84-41cc-b142-db9da53e4019" providerId="ADAL" clId="{28CDAF94-506C-4FDF-8537-829990D38C0B}" dt="2026-04-20T22:43:09.968" v="71"/>
          <ac:picMkLst>
            <pc:docMk/>
            <pc:sldMk cId="616355143" sldId="279"/>
            <ac:picMk id="11" creationId="{DA467C31-E24B-0E6F-0562-79F9C4E85387}"/>
          </ac:picMkLst>
        </pc:picChg>
        <pc:picChg chg="add del mod">
          <ac:chgData name="Giselle Boadu (2419722)" userId="c95b42d0-1b84-41cc-b142-db9da53e4019" providerId="ADAL" clId="{28CDAF94-506C-4FDF-8537-829990D38C0B}" dt="2026-04-20T22:43:23.698" v="76"/>
          <ac:picMkLst>
            <pc:docMk/>
            <pc:sldMk cId="616355143" sldId="279"/>
            <ac:picMk id="14" creationId="{01F58AB9-5914-9137-227D-DF6CCCEFD9E4}"/>
          </ac:picMkLst>
        </pc:picChg>
        <pc:picChg chg="add del mod ord">
          <ac:chgData name="Giselle Boadu (2419722)" userId="c95b42d0-1b84-41cc-b142-db9da53e4019" providerId="ADAL" clId="{28CDAF94-506C-4FDF-8537-829990D38C0B}" dt="2026-04-20T22:43:59.944" v="77"/>
          <ac:picMkLst>
            <pc:docMk/>
            <pc:sldMk cId="616355143" sldId="279"/>
            <ac:picMk id="16" creationId="{19A88132-33AB-3459-A8A3-3FC48F73415C}"/>
          </ac:picMkLst>
        </pc:picChg>
        <pc:picChg chg="add mod">
          <ac:chgData name="Giselle Boadu (2419722)" userId="c95b42d0-1b84-41cc-b142-db9da53e4019" providerId="ADAL" clId="{28CDAF94-506C-4FDF-8537-829990D38C0B}" dt="2026-04-20T22:43:59.944" v="77"/>
          <ac:picMkLst>
            <pc:docMk/>
            <pc:sldMk cId="616355143" sldId="279"/>
            <ac:picMk id="17" creationId="{3FB1AEA4-15E1-D9E4-30B5-32CFA396C2C9}"/>
          </ac:picMkLst>
        </pc:picChg>
      </pc:sldChg>
      <pc:sldChg chg="addSp delSp modSp mod modTransition modAnim">
        <pc:chgData name="Giselle Boadu (2419722)" userId="c95b42d0-1b84-41cc-b142-db9da53e4019" providerId="ADAL" clId="{28CDAF94-506C-4FDF-8537-829990D38C0B}" dt="2026-04-20T22:40:08.535" v="65"/>
        <pc:sldMkLst>
          <pc:docMk/>
          <pc:sldMk cId="4122396240" sldId="280"/>
        </pc:sldMkLst>
        <pc:picChg chg="add del mod">
          <ac:chgData name="Giselle Boadu (2419722)" userId="c95b42d0-1b84-41cc-b142-db9da53e4019" providerId="ADAL" clId="{28CDAF94-506C-4FDF-8537-829990D38C0B}" dt="2026-04-20T22:20:47.637" v="6"/>
          <ac:picMkLst>
            <pc:docMk/>
            <pc:sldMk cId="4122396240" sldId="280"/>
            <ac:picMk id="6" creationId="{E61E7497-5DBF-B888-7654-E38D15F1B153}"/>
          </ac:picMkLst>
        </pc:picChg>
        <pc:picChg chg="add del mod ord">
          <ac:chgData name="Giselle Boadu (2419722)" userId="c95b42d0-1b84-41cc-b142-db9da53e4019" providerId="ADAL" clId="{28CDAF94-506C-4FDF-8537-829990D38C0B}" dt="2026-04-20T22:26:38.958" v="11"/>
          <ac:picMkLst>
            <pc:docMk/>
            <pc:sldMk cId="4122396240" sldId="280"/>
            <ac:picMk id="7" creationId="{A9CE1A72-019F-DECF-81FC-3EC6997B2584}"/>
          </ac:picMkLst>
        </pc:picChg>
        <pc:picChg chg="add del mod">
          <ac:chgData name="Giselle Boadu (2419722)" userId="c95b42d0-1b84-41cc-b142-db9da53e4019" providerId="ADAL" clId="{28CDAF94-506C-4FDF-8537-829990D38C0B}" dt="2026-04-20T22:26:56.703" v="24"/>
          <ac:picMkLst>
            <pc:docMk/>
            <pc:sldMk cId="4122396240" sldId="280"/>
            <ac:picMk id="9" creationId="{5ACCD62A-8ACE-D684-D001-2AE0AF23845A}"/>
          </ac:picMkLst>
        </pc:picChg>
        <pc:picChg chg="add del mod ord">
          <ac:chgData name="Giselle Boadu (2419722)" userId="c95b42d0-1b84-41cc-b142-db9da53e4019" providerId="ADAL" clId="{28CDAF94-506C-4FDF-8537-829990D38C0B}" dt="2026-04-20T22:29:42.559" v="25"/>
          <ac:picMkLst>
            <pc:docMk/>
            <pc:sldMk cId="4122396240" sldId="280"/>
            <ac:picMk id="11" creationId="{F604DCAF-7492-DEE5-CC62-9442CC9F41AE}"/>
          </ac:picMkLst>
        </pc:picChg>
        <pc:picChg chg="add del mod">
          <ac:chgData name="Giselle Boadu (2419722)" userId="c95b42d0-1b84-41cc-b142-db9da53e4019" providerId="ADAL" clId="{28CDAF94-506C-4FDF-8537-829990D38C0B}" dt="2026-04-20T22:34:57.137" v="44"/>
          <ac:picMkLst>
            <pc:docMk/>
            <pc:sldMk cId="4122396240" sldId="280"/>
            <ac:picMk id="14" creationId="{40D291B1-E086-9812-7FC6-8F681AA11F3C}"/>
          </ac:picMkLst>
        </pc:picChg>
        <pc:picChg chg="add del mod ord">
          <ac:chgData name="Giselle Boadu (2419722)" userId="c95b42d0-1b84-41cc-b142-db9da53e4019" providerId="ADAL" clId="{28CDAF94-506C-4FDF-8537-829990D38C0B}" dt="2026-04-20T22:38:34.774" v="53"/>
          <ac:picMkLst>
            <pc:docMk/>
            <pc:sldMk cId="4122396240" sldId="280"/>
            <ac:picMk id="15" creationId="{FA2DBA13-4E0B-0500-B021-A182CCCDC24F}"/>
          </ac:picMkLst>
        </pc:picChg>
        <pc:picChg chg="add del mod">
          <ac:chgData name="Giselle Boadu (2419722)" userId="c95b42d0-1b84-41cc-b142-db9da53e4019" providerId="ADAL" clId="{28CDAF94-506C-4FDF-8537-829990D38C0B}" dt="2026-04-20T22:38:37.684" v="55"/>
          <ac:picMkLst>
            <pc:docMk/>
            <pc:sldMk cId="4122396240" sldId="280"/>
            <ac:picMk id="16" creationId="{047C6795-46D5-A479-5A45-D16DEC8D0A15}"/>
          </ac:picMkLst>
        </pc:picChg>
        <pc:picChg chg="add del mod ord">
          <ac:chgData name="Giselle Boadu (2419722)" userId="c95b42d0-1b84-41cc-b142-db9da53e4019" providerId="ADAL" clId="{28CDAF94-506C-4FDF-8537-829990D38C0B}" dt="2026-04-20T22:39:05.685" v="56"/>
          <ac:picMkLst>
            <pc:docMk/>
            <pc:sldMk cId="4122396240" sldId="280"/>
            <ac:picMk id="19" creationId="{D6BB592E-5265-1287-E418-FAB917F28008}"/>
          </ac:picMkLst>
        </pc:picChg>
        <pc:picChg chg="add del mod">
          <ac:chgData name="Giselle Boadu (2419722)" userId="c95b42d0-1b84-41cc-b142-db9da53e4019" providerId="ADAL" clId="{28CDAF94-506C-4FDF-8537-829990D38C0B}" dt="2026-04-20T22:39:08.283" v="58"/>
          <ac:picMkLst>
            <pc:docMk/>
            <pc:sldMk cId="4122396240" sldId="280"/>
            <ac:picMk id="20" creationId="{FCE0A180-83BD-2510-9A14-B0F05ECFCAF5}"/>
          </ac:picMkLst>
        </pc:picChg>
        <pc:picChg chg="add del mod ord">
          <ac:chgData name="Giselle Boadu (2419722)" userId="c95b42d0-1b84-41cc-b142-db9da53e4019" providerId="ADAL" clId="{28CDAF94-506C-4FDF-8537-829990D38C0B}" dt="2026-04-20T22:39:20.043" v="59"/>
          <ac:picMkLst>
            <pc:docMk/>
            <pc:sldMk cId="4122396240" sldId="280"/>
            <ac:picMk id="23" creationId="{675D0D7F-B781-B460-B331-F8CE0C476881}"/>
          </ac:picMkLst>
        </pc:picChg>
        <pc:picChg chg="add del mod">
          <ac:chgData name="Giselle Boadu (2419722)" userId="c95b42d0-1b84-41cc-b142-db9da53e4019" providerId="ADAL" clId="{28CDAF94-506C-4FDF-8537-829990D38C0B}" dt="2026-04-20T22:39:22.014" v="61"/>
          <ac:picMkLst>
            <pc:docMk/>
            <pc:sldMk cId="4122396240" sldId="280"/>
            <ac:picMk id="24" creationId="{9A6E2703-F822-139D-07A5-10D81544C538}"/>
          </ac:picMkLst>
        </pc:picChg>
        <pc:picChg chg="add del mod ord">
          <ac:chgData name="Giselle Boadu (2419722)" userId="c95b42d0-1b84-41cc-b142-db9da53e4019" providerId="ADAL" clId="{28CDAF94-506C-4FDF-8537-829990D38C0B}" dt="2026-04-20T22:39:30.342" v="62"/>
          <ac:picMkLst>
            <pc:docMk/>
            <pc:sldMk cId="4122396240" sldId="280"/>
            <ac:picMk id="27" creationId="{4BDB5596-54A6-E961-3586-F0F72199D19E}"/>
          </ac:picMkLst>
        </pc:picChg>
        <pc:picChg chg="add del mod">
          <ac:chgData name="Giselle Boadu (2419722)" userId="c95b42d0-1b84-41cc-b142-db9da53e4019" providerId="ADAL" clId="{28CDAF94-506C-4FDF-8537-829990D38C0B}" dt="2026-04-20T22:39:32.892" v="64"/>
          <ac:picMkLst>
            <pc:docMk/>
            <pc:sldMk cId="4122396240" sldId="280"/>
            <ac:picMk id="28" creationId="{8B3F519F-2E6F-6C1D-1894-EE1D6EA949F9}"/>
          </ac:picMkLst>
        </pc:picChg>
        <pc:picChg chg="add del mod ord">
          <ac:chgData name="Giselle Boadu (2419722)" userId="c95b42d0-1b84-41cc-b142-db9da53e4019" providerId="ADAL" clId="{28CDAF94-506C-4FDF-8537-829990D38C0B}" dt="2026-04-20T22:40:08.535" v="65"/>
          <ac:picMkLst>
            <pc:docMk/>
            <pc:sldMk cId="4122396240" sldId="280"/>
            <ac:picMk id="31" creationId="{1F3006E5-D70B-C424-8DDF-4F04C77D6BE9}"/>
          </ac:picMkLst>
        </pc:picChg>
        <pc:picChg chg="add mod">
          <ac:chgData name="Giselle Boadu (2419722)" userId="c95b42d0-1b84-41cc-b142-db9da53e4019" providerId="ADAL" clId="{28CDAF94-506C-4FDF-8537-829990D38C0B}" dt="2026-04-20T22:40:08.535" v="65"/>
          <ac:picMkLst>
            <pc:docMk/>
            <pc:sldMk cId="4122396240" sldId="280"/>
            <ac:picMk id="32" creationId="{05DE02CF-9272-270D-14DE-CE62EBD93ED8}"/>
          </ac:picMkLst>
        </pc:picChg>
      </pc:sldChg>
      <pc:sldChg chg="addSp delSp modSp mod modTransition modAnim">
        <pc:chgData name="Giselle Boadu (2419722)" userId="c95b42d0-1b84-41cc-b142-db9da53e4019" providerId="ADAL" clId="{28CDAF94-506C-4FDF-8537-829990D38C0B}" dt="2026-04-20T22:41:05.105" v="66"/>
        <pc:sldMkLst>
          <pc:docMk/>
          <pc:sldMk cId="901526237" sldId="281"/>
        </pc:sldMkLst>
        <pc:picChg chg="add del mod">
          <ac:chgData name="Giselle Boadu (2419722)" userId="c95b42d0-1b84-41cc-b142-db9da53e4019" providerId="ADAL" clId="{28CDAF94-506C-4FDF-8537-829990D38C0B}" dt="2026-04-20T22:20:47.637" v="6"/>
          <ac:picMkLst>
            <pc:docMk/>
            <pc:sldMk cId="901526237" sldId="281"/>
            <ac:picMk id="7" creationId="{7C6C9811-D456-7719-60ED-382B6D7FE7BF}"/>
          </ac:picMkLst>
        </pc:picChg>
        <pc:picChg chg="add del mod ord">
          <ac:chgData name="Giselle Boadu (2419722)" userId="c95b42d0-1b84-41cc-b142-db9da53e4019" providerId="ADAL" clId="{28CDAF94-506C-4FDF-8537-829990D38C0B}" dt="2026-04-20T22:26:38.958" v="11"/>
          <ac:picMkLst>
            <pc:docMk/>
            <pc:sldMk cId="901526237" sldId="281"/>
            <ac:picMk id="12" creationId="{C96F3E47-A988-42DC-1E8B-8E41868F62ED}"/>
          </ac:picMkLst>
        </pc:picChg>
        <pc:picChg chg="add del mod">
          <ac:chgData name="Giselle Boadu (2419722)" userId="c95b42d0-1b84-41cc-b142-db9da53e4019" providerId="ADAL" clId="{28CDAF94-506C-4FDF-8537-829990D38C0B}" dt="2026-04-20T22:26:56.703" v="24"/>
          <ac:picMkLst>
            <pc:docMk/>
            <pc:sldMk cId="901526237" sldId="281"/>
            <ac:picMk id="13" creationId="{EC804A33-5681-B52A-309F-F778DAA44074}"/>
          </ac:picMkLst>
        </pc:picChg>
        <pc:picChg chg="add del mod ord">
          <ac:chgData name="Giselle Boadu (2419722)" userId="c95b42d0-1b84-41cc-b142-db9da53e4019" providerId="ADAL" clId="{28CDAF94-506C-4FDF-8537-829990D38C0B}" dt="2026-04-20T22:29:42.559" v="25"/>
          <ac:picMkLst>
            <pc:docMk/>
            <pc:sldMk cId="901526237" sldId="281"/>
            <ac:picMk id="14" creationId="{B7A8ECCD-7F98-4B17-3054-608217766928}"/>
          </ac:picMkLst>
        </pc:picChg>
        <pc:picChg chg="add del mod">
          <ac:chgData name="Giselle Boadu (2419722)" userId="c95b42d0-1b84-41cc-b142-db9da53e4019" providerId="ADAL" clId="{28CDAF94-506C-4FDF-8537-829990D38C0B}" dt="2026-04-20T22:29:51.307" v="27"/>
          <ac:picMkLst>
            <pc:docMk/>
            <pc:sldMk cId="901526237" sldId="281"/>
            <ac:picMk id="15" creationId="{6B588801-1BE5-B6E0-7FDD-782443038505}"/>
          </ac:picMkLst>
        </pc:picChg>
        <pc:picChg chg="add del mod ord">
          <ac:chgData name="Giselle Boadu (2419722)" userId="c95b42d0-1b84-41cc-b142-db9da53e4019" providerId="ADAL" clId="{28CDAF94-506C-4FDF-8537-829990D38C0B}" dt="2026-04-20T22:30:54.099" v="28"/>
          <ac:picMkLst>
            <pc:docMk/>
            <pc:sldMk cId="901526237" sldId="281"/>
            <ac:picMk id="18" creationId="{8BFFD2B9-E078-5A6F-8E49-1BCB3751DBE0}"/>
          </ac:picMkLst>
        </pc:picChg>
        <pc:picChg chg="add del mod">
          <ac:chgData name="Giselle Boadu (2419722)" userId="c95b42d0-1b84-41cc-b142-db9da53e4019" providerId="ADAL" clId="{28CDAF94-506C-4FDF-8537-829990D38C0B}" dt="2026-04-20T22:34:57.137" v="44"/>
          <ac:picMkLst>
            <pc:docMk/>
            <pc:sldMk cId="901526237" sldId="281"/>
            <ac:picMk id="19" creationId="{DF4A7EB1-10E0-48B4-93FA-B393EEEE3FF1}"/>
          </ac:picMkLst>
        </pc:picChg>
        <pc:picChg chg="add del mod ord">
          <ac:chgData name="Giselle Boadu (2419722)" userId="c95b42d0-1b84-41cc-b142-db9da53e4019" providerId="ADAL" clId="{28CDAF94-506C-4FDF-8537-829990D38C0B}" dt="2026-04-20T22:41:05.105" v="66"/>
          <ac:picMkLst>
            <pc:docMk/>
            <pc:sldMk cId="901526237" sldId="281"/>
            <ac:picMk id="22" creationId="{E185F2C0-6A0D-06A0-B44B-78D014196617}"/>
          </ac:picMkLst>
        </pc:picChg>
        <pc:picChg chg="add mod">
          <ac:chgData name="Giselle Boadu (2419722)" userId="c95b42d0-1b84-41cc-b142-db9da53e4019" providerId="ADAL" clId="{28CDAF94-506C-4FDF-8537-829990D38C0B}" dt="2026-04-20T22:41:05.105" v="66"/>
          <ac:picMkLst>
            <pc:docMk/>
            <pc:sldMk cId="901526237" sldId="281"/>
            <ac:picMk id="23" creationId="{A0FBDFE7-3307-55A3-C525-9B0D47C38C38}"/>
          </ac:picMkLst>
        </pc:picChg>
      </pc:sldChg>
      <pc:sldChg chg="addSp delSp modSp mod modTransition modAnim">
        <pc:chgData name="Giselle Boadu (2419722)" userId="c95b42d0-1b84-41cc-b142-db9da53e4019" providerId="ADAL" clId="{28CDAF94-506C-4FDF-8537-829990D38C0B}" dt="2026-04-20T22:42:22.135" v="70"/>
        <pc:sldMkLst>
          <pc:docMk/>
          <pc:sldMk cId="1125054511" sldId="282"/>
        </pc:sldMkLst>
        <pc:picChg chg="add del mod">
          <ac:chgData name="Giselle Boadu (2419722)" userId="c95b42d0-1b84-41cc-b142-db9da53e4019" providerId="ADAL" clId="{28CDAF94-506C-4FDF-8537-829990D38C0B}" dt="2026-04-20T22:26:56.703" v="24"/>
          <ac:picMkLst>
            <pc:docMk/>
            <pc:sldMk cId="1125054511" sldId="282"/>
            <ac:picMk id="4" creationId="{798548C2-1302-AEBF-A621-8C7A257597AB}"/>
          </ac:picMkLst>
        </pc:picChg>
        <pc:picChg chg="add del mod ord">
          <ac:chgData name="Giselle Boadu (2419722)" userId="c95b42d0-1b84-41cc-b142-db9da53e4019" providerId="ADAL" clId="{28CDAF94-506C-4FDF-8537-829990D38C0B}" dt="2026-04-20T22:32:43.072" v="29"/>
          <ac:picMkLst>
            <pc:docMk/>
            <pc:sldMk cId="1125054511" sldId="282"/>
            <ac:picMk id="5" creationId="{FC6FD8EA-1646-8E7B-5DFC-EEC1BCEC8397}"/>
          </ac:picMkLst>
        </pc:picChg>
        <pc:picChg chg="add del mod">
          <ac:chgData name="Giselle Boadu (2419722)" userId="c95b42d0-1b84-41cc-b142-db9da53e4019" providerId="ADAL" clId="{28CDAF94-506C-4FDF-8537-829990D38C0B}" dt="2026-04-20T22:34:57.137" v="44"/>
          <ac:picMkLst>
            <pc:docMk/>
            <pc:sldMk cId="1125054511" sldId="282"/>
            <ac:picMk id="7" creationId="{77C8D5A9-13C2-EB64-DF8C-2DBA9395A05D}"/>
          </ac:picMkLst>
        </pc:picChg>
        <pc:picChg chg="add del mod ord">
          <ac:chgData name="Giselle Boadu (2419722)" userId="c95b42d0-1b84-41cc-b142-db9da53e4019" providerId="ADAL" clId="{28CDAF94-506C-4FDF-8537-829990D38C0B}" dt="2026-04-20T22:41:40.826" v="67"/>
          <ac:picMkLst>
            <pc:docMk/>
            <pc:sldMk cId="1125054511" sldId="282"/>
            <ac:picMk id="8" creationId="{AAD4C41E-5939-7576-2ADC-D9D17A06882D}"/>
          </ac:picMkLst>
        </pc:picChg>
        <pc:picChg chg="add del mod">
          <ac:chgData name="Giselle Boadu (2419722)" userId="c95b42d0-1b84-41cc-b142-db9da53e4019" providerId="ADAL" clId="{28CDAF94-506C-4FDF-8537-829990D38C0B}" dt="2026-04-20T22:41:43.568" v="69"/>
          <ac:picMkLst>
            <pc:docMk/>
            <pc:sldMk cId="1125054511" sldId="282"/>
            <ac:picMk id="9" creationId="{C900EA74-9E40-1F11-7B96-5CB313F1BE50}"/>
          </ac:picMkLst>
        </pc:picChg>
        <pc:picChg chg="add del mod ord">
          <ac:chgData name="Giselle Boadu (2419722)" userId="c95b42d0-1b84-41cc-b142-db9da53e4019" providerId="ADAL" clId="{28CDAF94-506C-4FDF-8537-829990D38C0B}" dt="2026-04-20T22:42:22.135" v="70"/>
          <ac:picMkLst>
            <pc:docMk/>
            <pc:sldMk cId="1125054511" sldId="282"/>
            <ac:picMk id="14" creationId="{F11F5143-2AAD-3176-CD93-3C1A3E77CDF6}"/>
          </ac:picMkLst>
        </pc:picChg>
        <pc:picChg chg="add mod">
          <ac:chgData name="Giselle Boadu (2419722)" userId="c95b42d0-1b84-41cc-b142-db9da53e4019" providerId="ADAL" clId="{28CDAF94-506C-4FDF-8537-829990D38C0B}" dt="2026-04-20T22:42:22.135" v="70"/>
          <ac:picMkLst>
            <pc:docMk/>
            <pc:sldMk cId="1125054511" sldId="282"/>
            <ac:picMk id="15" creationId="{950AA042-DFE3-6ACC-4E91-EECA52831726}"/>
          </ac:picMkLst>
        </pc:picChg>
      </pc:sldChg>
      <pc:sldChg chg="addSp delSp modSp mod modTransition modAnim">
        <pc:chgData name="Giselle Boadu (2419722)" userId="c95b42d0-1b84-41cc-b142-db9da53e4019" providerId="ADAL" clId="{28CDAF94-506C-4FDF-8537-829990D38C0B}" dt="2026-04-20T22:44:43.742" v="80"/>
        <pc:sldMkLst>
          <pc:docMk/>
          <pc:sldMk cId="476614979" sldId="283"/>
        </pc:sldMkLst>
        <pc:picChg chg="add del mod">
          <ac:chgData name="Giselle Boadu (2419722)" userId="c95b42d0-1b84-41cc-b142-db9da53e4019" providerId="ADAL" clId="{28CDAF94-506C-4FDF-8537-829990D38C0B}" dt="2026-04-20T22:26:56.703" v="24"/>
          <ac:picMkLst>
            <pc:docMk/>
            <pc:sldMk cId="476614979" sldId="283"/>
            <ac:picMk id="8" creationId="{C0E00780-2BFA-F679-3C73-374F93440800}"/>
          </ac:picMkLst>
        </pc:picChg>
        <pc:picChg chg="add del mod ord">
          <ac:chgData name="Giselle Boadu (2419722)" userId="c95b42d0-1b84-41cc-b142-db9da53e4019" providerId="ADAL" clId="{28CDAF94-506C-4FDF-8537-829990D38C0B}" dt="2026-04-20T22:32:43.072" v="29"/>
          <ac:picMkLst>
            <pc:docMk/>
            <pc:sldMk cId="476614979" sldId="283"/>
            <ac:picMk id="9" creationId="{E8E37077-9966-C132-8CBA-804723921A3C}"/>
          </ac:picMkLst>
        </pc:picChg>
        <pc:picChg chg="add del mod">
          <ac:chgData name="Giselle Boadu (2419722)" userId="c95b42d0-1b84-41cc-b142-db9da53e4019" providerId="ADAL" clId="{28CDAF94-506C-4FDF-8537-829990D38C0B}" dt="2026-04-20T22:32:47.372" v="31"/>
          <ac:picMkLst>
            <pc:docMk/>
            <pc:sldMk cId="476614979" sldId="283"/>
            <ac:picMk id="10" creationId="{0F14547C-1629-4E70-723B-39044CFF48BC}"/>
          </ac:picMkLst>
        </pc:picChg>
        <pc:picChg chg="add del mod ord">
          <ac:chgData name="Giselle Boadu (2419722)" userId="c95b42d0-1b84-41cc-b142-db9da53e4019" providerId="ADAL" clId="{28CDAF94-506C-4FDF-8537-829990D38C0B}" dt="2026-04-20T22:33:15.909" v="32"/>
          <ac:picMkLst>
            <pc:docMk/>
            <pc:sldMk cId="476614979" sldId="283"/>
            <ac:picMk id="13" creationId="{49070F7D-B59B-A0E2-BB28-B79F69B17CC8}"/>
          </ac:picMkLst>
        </pc:picChg>
        <pc:picChg chg="add del mod">
          <ac:chgData name="Giselle Boadu (2419722)" userId="c95b42d0-1b84-41cc-b142-db9da53e4019" providerId="ADAL" clId="{28CDAF94-506C-4FDF-8537-829990D38C0B}" dt="2026-04-20T22:34:57.137" v="44"/>
          <ac:picMkLst>
            <pc:docMk/>
            <pc:sldMk cId="476614979" sldId="283"/>
            <ac:picMk id="14" creationId="{6F6244DF-3F72-BEE7-A603-FC7FCB720D87}"/>
          </ac:picMkLst>
        </pc:picChg>
        <pc:picChg chg="add del mod ord">
          <ac:chgData name="Giselle Boadu (2419722)" userId="c95b42d0-1b84-41cc-b142-db9da53e4019" providerId="ADAL" clId="{28CDAF94-506C-4FDF-8537-829990D38C0B}" dt="2026-04-20T22:43:09.968" v="71"/>
          <ac:picMkLst>
            <pc:docMk/>
            <pc:sldMk cId="476614979" sldId="283"/>
            <ac:picMk id="18" creationId="{068503A2-FF50-7E3F-FF8F-C673990B4AD6}"/>
          </ac:picMkLst>
        </pc:picChg>
        <pc:picChg chg="add del mod">
          <ac:chgData name="Giselle Boadu (2419722)" userId="c95b42d0-1b84-41cc-b142-db9da53e4019" providerId="ADAL" clId="{28CDAF94-506C-4FDF-8537-829990D38C0B}" dt="2026-04-20T22:43:13.462" v="73"/>
          <ac:picMkLst>
            <pc:docMk/>
            <pc:sldMk cId="476614979" sldId="283"/>
            <ac:picMk id="19" creationId="{517DE523-9647-1D7B-F527-B05FFCA74518}"/>
          </ac:picMkLst>
        </pc:picChg>
        <pc:picChg chg="add del mod ord">
          <ac:chgData name="Giselle Boadu (2419722)" userId="c95b42d0-1b84-41cc-b142-db9da53e4019" providerId="ADAL" clId="{28CDAF94-506C-4FDF-8537-829990D38C0B}" dt="2026-04-20T22:43:17.159" v="74"/>
          <ac:picMkLst>
            <pc:docMk/>
            <pc:sldMk cId="476614979" sldId="283"/>
            <ac:picMk id="22" creationId="{0476DE0B-4B53-72C3-CB76-3481B3BC6221}"/>
          </ac:picMkLst>
        </pc:picChg>
        <pc:picChg chg="add del mod">
          <ac:chgData name="Giselle Boadu (2419722)" userId="c95b42d0-1b84-41cc-b142-db9da53e4019" providerId="ADAL" clId="{28CDAF94-506C-4FDF-8537-829990D38C0B}" dt="2026-04-20T22:44:10.969" v="79"/>
          <ac:picMkLst>
            <pc:docMk/>
            <pc:sldMk cId="476614979" sldId="283"/>
            <ac:picMk id="23" creationId="{D259DF8A-BC56-1C6F-75DA-7E3F4C5D826F}"/>
          </ac:picMkLst>
        </pc:picChg>
        <pc:picChg chg="add del mod ord">
          <ac:chgData name="Giselle Boadu (2419722)" userId="c95b42d0-1b84-41cc-b142-db9da53e4019" providerId="ADAL" clId="{28CDAF94-506C-4FDF-8537-829990D38C0B}" dt="2026-04-20T22:44:43.742" v="80"/>
          <ac:picMkLst>
            <pc:docMk/>
            <pc:sldMk cId="476614979" sldId="283"/>
            <ac:picMk id="27" creationId="{F65CDA65-A71E-C7AA-CF4F-A003D953A71D}"/>
          </ac:picMkLst>
        </pc:picChg>
        <pc:picChg chg="add mod">
          <ac:chgData name="Giselle Boadu (2419722)" userId="c95b42d0-1b84-41cc-b142-db9da53e4019" providerId="ADAL" clId="{28CDAF94-506C-4FDF-8537-829990D38C0B}" dt="2026-04-20T22:44:43.742" v="80"/>
          <ac:picMkLst>
            <pc:docMk/>
            <pc:sldMk cId="476614979" sldId="283"/>
            <ac:picMk id="28" creationId="{4B751597-2AD6-7214-89F4-3FF8D8F7F7B0}"/>
          </ac:picMkLst>
        </pc:picChg>
      </pc:sldChg>
      <pc:sldChg chg="addSp delSp modSp del mod modTransition modClrScheme chgLayout">
        <pc:chgData name="Giselle Boadu (2419722)" userId="c95b42d0-1b84-41cc-b142-db9da53e4019" providerId="ADAL" clId="{28CDAF94-506C-4FDF-8537-829990D38C0B}" dt="2026-04-20T23:12:16.054" v="120" actId="2696"/>
        <pc:sldMkLst>
          <pc:docMk/>
          <pc:sldMk cId="1292696352" sldId="284"/>
        </pc:sldMkLst>
        <pc:spChg chg="mod ord">
          <ac:chgData name="Giselle Boadu (2419722)" userId="c95b42d0-1b84-41cc-b142-db9da53e4019" providerId="ADAL" clId="{28CDAF94-506C-4FDF-8537-829990D38C0B}" dt="2026-04-20T22:52:47.393" v="92" actId="700"/>
          <ac:spMkLst>
            <pc:docMk/>
            <pc:sldMk cId="1292696352" sldId="284"/>
            <ac:spMk id="2" creationId="{166BD8F9-B283-D8F3-3DB0-AD07A0BD5091}"/>
          </ac:spMkLst>
        </pc:spChg>
        <pc:spChg chg="mod ord">
          <ac:chgData name="Giselle Boadu (2419722)" userId="c95b42d0-1b84-41cc-b142-db9da53e4019" providerId="ADAL" clId="{28CDAF94-506C-4FDF-8537-829990D38C0B}" dt="2026-04-20T22:52:47.393" v="92" actId="700"/>
          <ac:spMkLst>
            <pc:docMk/>
            <pc:sldMk cId="1292696352" sldId="284"/>
            <ac:spMk id="3" creationId="{82E3AF36-B0BE-03D6-0E33-971A56D33762}"/>
          </ac:spMkLst>
        </pc:spChg>
        <pc:spChg chg="mod ord">
          <ac:chgData name="Giselle Boadu (2419722)" userId="c95b42d0-1b84-41cc-b142-db9da53e4019" providerId="ADAL" clId="{28CDAF94-506C-4FDF-8537-829990D38C0B}" dt="2026-04-20T22:52:47.393" v="92" actId="700"/>
          <ac:spMkLst>
            <pc:docMk/>
            <pc:sldMk cId="1292696352" sldId="284"/>
            <ac:spMk id="4" creationId="{0A8BD206-B216-30E6-6E58-C70C33B2BF4F}"/>
          </ac:spMkLst>
        </pc:spChg>
        <pc:spChg chg="del mod ord">
          <ac:chgData name="Giselle Boadu (2419722)" userId="c95b42d0-1b84-41cc-b142-db9da53e4019" providerId="ADAL" clId="{28CDAF94-506C-4FDF-8537-829990D38C0B}" dt="2026-04-20T22:52:47.393" v="92" actId="700"/>
          <ac:spMkLst>
            <pc:docMk/>
            <pc:sldMk cId="1292696352" sldId="284"/>
            <ac:spMk id="6" creationId="{76AC3CC5-E904-B86F-EF41-89970E01ABD2}"/>
          </ac:spMkLst>
        </pc:spChg>
        <pc:spChg chg="mod ord">
          <ac:chgData name="Giselle Boadu (2419722)" userId="c95b42d0-1b84-41cc-b142-db9da53e4019" providerId="ADAL" clId="{28CDAF94-506C-4FDF-8537-829990D38C0B}" dt="2026-04-20T22:52:47.393" v="92" actId="700"/>
          <ac:spMkLst>
            <pc:docMk/>
            <pc:sldMk cId="1292696352" sldId="284"/>
            <ac:spMk id="7" creationId="{99DA8694-ABDF-9776-B375-79BA6AD9C007}"/>
          </ac:spMkLst>
        </pc:spChg>
        <pc:spChg chg="del">
          <ac:chgData name="Giselle Boadu (2419722)" userId="c95b42d0-1b84-41cc-b142-db9da53e4019" providerId="ADAL" clId="{28CDAF94-506C-4FDF-8537-829990D38C0B}" dt="2026-04-20T22:52:47.393" v="92" actId="700"/>
          <ac:spMkLst>
            <pc:docMk/>
            <pc:sldMk cId="1292696352" sldId="284"/>
            <ac:spMk id="8" creationId="{0F1A3845-3A5C-65CB-050A-A869ACF6EFDE}"/>
          </ac:spMkLst>
        </pc:spChg>
        <pc:spChg chg="del">
          <ac:chgData name="Giselle Boadu (2419722)" userId="c95b42d0-1b84-41cc-b142-db9da53e4019" providerId="ADAL" clId="{28CDAF94-506C-4FDF-8537-829990D38C0B}" dt="2026-04-20T22:52:47.393" v="92" actId="700"/>
          <ac:spMkLst>
            <pc:docMk/>
            <pc:sldMk cId="1292696352" sldId="284"/>
            <ac:spMk id="9" creationId="{CE211F1A-3B3D-DCA7-4049-4D74041974D4}"/>
          </ac:spMkLst>
        </pc:spChg>
        <pc:spChg chg="del">
          <ac:chgData name="Giselle Boadu (2419722)" userId="c95b42d0-1b84-41cc-b142-db9da53e4019" providerId="ADAL" clId="{28CDAF94-506C-4FDF-8537-829990D38C0B}" dt="2026-04-20T22:52:41.020" v="91" actId="478"/>
          <ac:spMkLst>
            <pc:docMk/>
            <pc:sldMk cId="1292696352" sldId="284"/>
            <ac:spMk id="10" creationId="{7A6F13D9-040F-CBDD-1DDA-3CC8F307ACB3}"/>
          </ac:spMkLst>
        </pc:spChg>
        <pc:picChg chg="add mod">
          <ac:chgData name="Giselle Boadu (2419722)" userId="c95b42d0-1b84-41cc-b142-db9da53e4019" providerId="ADAL" clId="{28CDAF94-506C-4FDF-8537-829990D38C0B}" dt="2026-04-20T22:51:33.040" v="90"/>
          <ac:picMkLst>
            <pc:docMk/>
            <pc:sldMk cId="1292696352" sldId="284"/>
            <ac:picMk id="12" creationId="{E2ED7279-79FE-F0FF-1479-8DA08FF5C05A}"/>
          </ac:picMkLst>
        </pc:picChg>
      </pc:sldChg>
      <pc:sldChg chg="addSp delSp modSp mod modTransition delAnim modAnim">
        <pc:chgData name="Giselle Boadu (2419722)" userId="c95b42d0-1b84-41cc-b142-db9da53e4019" providerId="ADAL" clId="{28CDAF94-506C-4FDF-8537-829990D38C0B}" dt="2026-04-20T23:32:06.047" v="595"/>
        <pc:sldMkLst>
          <pc:docMk/>
          <pc:sldMk cId="489392551" sldId="285"/>
        </pc:sldMkLst>
        <pc:spChg chg="mod">
          <ac:chgData name="Giselle Boadu (2419722)" userId="c95b42d0-1b84-41cc-b142-db9da53e4019" providerId="ADAL" clId="{28CDAF94-506C-4FDF-8537-829990D38C0B}" dt="2026-04-20T23:28:22.875" v="579" actId="20577"/>
          <ac:spMkLst>
            <pc:docMk/>
            <pc:sldMk cId="489392551" sldId="285"/>
            <ac:spMk id="7" creationId="{44C301FF-C4C9-11F3-B7AE-4BCECFCDF0AE}"/>
          </ac:spMkLst>
        </pc:spChg>
        <pc:picChg chg="add del mod">
          <ac:chgData name="Giselle Boadu (2419722)" userId="c95b42d0-1b84-41cc-b142-db9da53e4019" providerId="ADAL" clId="{28CDAF94-506C-4FDF-8537-829990D38C0B}" dt="2026-04-20T22:34:57.137" v="44"/>
          <ac:picMkLst>
            <pc:docMk/>
            <pc:sldMk cId="489392551" sldId="285"/>
            <ac:picMk id="6" creationId="{05D6AF80-9943-659C-7423-5079A16C7B0D}"/>
          </ac:picMkLst>
        </pc:picChg>
        <pc:picChg chg="add del mod ord">
          <ac:chgData name="Giselle Boadu (2419722)" userId="c95b42d0-1b84-41cc-b142-db9da53e4019" providerId="ADAL" clId="{28CDAF94-506C-4FDF-8537-829990D38C0B}" dt="2026-04-20T22:46:23.761" v="82"/>
          <ac:picMkLst>
            <pc:docMk/>
            <pc:sldMk cId="489392551" sldId="285"/>
            <ac:picMk id="11" creationId="{EDDE13B3-6956-04FE-2FDA-D78CF867E2D4}"/>
          </ac:picMkLst>
        </pc:picChg>
        <pc:picChg chg="add del mod">
          <ac:chgData name="Giselle Boadu (2419722)" userId="c95b42d0-1b84-41cc-b142-db9da53e4019" providerId="ADAL" clId="{28CDAF94-506C-4FDF-8537-829990D38C0B}" dt="2026-04-20T23:29:08.813" v="580" actId="21"/>
          <ac:picMkLst>
            <pc:docMk/>
            <pc:sldMk cId="489392551" sldId="285"/>
            <ac:picMk id="12" creationId="{9B5D3D9B-CDD9-A742-7B36-318D5C4613F1}"/>
          </ac:picMkLst>
        </pc:picChg>
        <pc:picChg chg="add del mod">
          <ac:chgData name="Giselle Boadu (2419722)" userId="c95b42d0-1b84-41cc-b142-db9da53e4019" providerId="ADAL" clId="{28CDAF94-506C-4FDF-8537-829990D38C0B}" dt="2026-04-20T23:30:00.282" v="583"/>
          <ac:picMkLst>
            <pc:docMk/>
            <pc:sldMk cId="489392551" sldId="285"/>
            <ac:picMk id="16" creationId="{41218C78-18B9-43F6-D7B0-C16DCD95A15A}"/>
          </ac:picMkLst>
        </pc:picChg>
        <pc:picChg chg="add del mod">
          <ac:chgData name="Giselle Boadu (2419722)" userId="c95b42d0-1b84-41cc-b142-db9da53e4019" providerId="ADAL" clId="{28CDAF94-506C-4FDF-8537-829990D38C0B}" dt="2026-04-20T23:30:06.198" v="585"/>
          <ac:picMkLst>
            <pc:docMk/>
            <pc:sldMk cId="489392551" sldId="285"/>
            <ac:picMk id="17" creationId="{4F9B839E-EC23-177B-F6FA-6B6F6D007FEE}"/>
          </ac:picMkLst>
        </pc:picChg>
        <pc:picChg chg="add del mod ord">
          <ac:chgData name="Giselle Boadu (2419722)" userId="c95b42d0-1b84-41cc-b142-db9da53e4019" providerId="ADAL" clId="{28CDAF94-506C-4FDF-8537-829990D38C0B}" dt="2026-04-20T23:30:15.693" v="586"/>
          <ac:picMkLst>
            <pc:docMk/>
            <pc:sldMk cId="489392551" sldId="285"/>
            <ac:picMk id="20" creationId="{F7558E54-19B4-FD5B-3979-91794CDFE71C}"/>
          </ac:picMkLst>
        </pc:picChg>
        <pc:picChg chg="add del mod">
          <ac:chgData name="Giselle Boadu (2419722)" userId="c95b42d0-1b84-41cc-b142-db9da53e4019" providerId="ADAL" clId="{28CDAF94-506C-4FDF-8537-829990D38C0B}" dt="2026-04-20T23:30:17.643" v="588"/>
          <ac:picMkLst>
            <pc:docMk/>
            <pc:sldMk cId="489392551" sldId="285"/>
            <ac:picMk id="21" creationId="{C2602D63-DBCD-D88E-A72E-1E7FDEF63376}"/>
          </ac:picMkLst>
        </pc:picChg>
        <pc:picChg chg="add del mod ord">
          <ac:chgData name="Giselle Boadu (2419722)" userId="c95b42d0-1b84-41cc-b142-db9da53e4019" providerId="ADAL" clId="{28CDAF94-506C-4FDF-8537-829990D38C0B}" dt="2026-04-20T23:30:25.296" v="589"/>
          <ac:picMkLst>
            <pc:docMk/>
            <pc:sldMk cId="489392551" sldId="285"/>
            <ac:picMk id="24" creationId="{B59AE70A-5B4A-9B82-DBE1-36F7EE33D894}"/>
          </ac:picMkLst>
        </pc:picChg>
        <pc:picChg chg="add del mod">
          <ac:chgData name="Giselle Boadu (2419722)" userId="c95b42d0-1b84-41cc-b142-db9da53e4019" providerId="ADAL" clId="{28CDAF94-506C-4FDF-8537-829990D38C0B}" dt="2026-04-20T23:30:27.503" v="591"/>
          <ac:picMkLst>
            <pc:docMk/>
            <pc:sldMk cId="489392551" sldId="285"/>
            <ac:picMk id="25" creationId="{298323F0-CF5F-772C-13D8-01B2AA1985F4}"/>
          </ac:picMkLst>
        </pc:picChg>
        <pc:picChg chg="add del mod ord">
          <ac:chgData name="Giselle Boadu (2419722)" userId="c95b42d0-1b84-41cc-b142-db9da53e4019" providerId="ADAL" clId="{28CDAF94-506C-4FDF-8537-829990D38C0B}" dt="2026-04-20T23:31:01.477" v="592"/>
          <ac:picMkLst>
            <pc:docMk/>
            <pc:sldMk cId="489392551" sldId="285"/>
            <ac:picMk id="28" creationId="{40871E66-C946-D181-4D3A-9379AA63CA3E}"/>
          </ac:picMkLst>
        </pc:picChg>
        <pc:picChg chg="add del mod">
          <ac:chgData name="Giselle Boadu (2419722)" userId="c95b42d0-1b84-41cc-b142-db9da53e4019" providerId="ADAL" clId="{28CDAF94-506C-4FDF-8537-829990D38C0B}" dt="2026-04-20T23:31:04.273" v="594"/>
          <ac:picMkLst>
            <pc:docMk/>
            <pc:sldMk cId="489392551" sldId="285"/>
            <ac:picMk id="29" creationId="{338E02C9-ACD0-220E-9762-E6028F8E2782}"/>
          </ac:picMkLst>
        </pc:picChg>
        <pc:picChg chg="add del mod ord">
          <ac:chgData name="Giselle Boadu (2419722)" userId="c95b42d0-1b84-41cc-b142-db9da53e4019" providerId="ADAL" clId="{28CDAF94-506C-4FDF-8537-829990D38C0B}" dt="2026-04-20T23:32:06.047" v="595"/>
          <ac:picMkLst>
            <pc:docMk/>
            <pc:sldMk cId="489392551" sldId="285"/>
            <ac:picMk id="32" creationId="{D38FDD93-E826-6B45-BA5B-1AB4CFDAA5D7}"/>
          </ac:picMkLst>
        </pc:picChg>
        <pc:picChg chg="add mod">
          <ac:chgData name="Giselle Boadu (2419722)" userId="c95b42d0-1b84-41cc-b142-db9da53e4019" providerId="ADAL" clId="{28CDAF94-506C-4FDF-8537-829990D38C0B}" dt="2026-04-20T23:32:06.047" v="595"/>
          <ac:picMkLst>
            <pc:docMk/>
            <pc:sldMk cId="489392551" sldId="285"/>
            <ac:picMk id="33" creationId="{4539F6A1-4129-850C-5652-82A6F6EA6CD7}"/>
          </ac:picMkLst>
        </pc:picChg>
      </pc:sldChg>
      <pc:sldChg chg="addSp delSp modSp mod modTransition modAnim">
        <pc:chgData name="Giselle Boadu (2419722)" userId="c95b42d0-1b84-41cc-b142-db9da53e4019" providerId="ADAL" clId="{28CDAF94-506C-4FDF-8537-829990D38C0B}" dt="2026-04-20T22:48:02.895" v="86"/>
        <pc:sldMkLst>
          <pc:docMk/>
          <pc:sldMk cId="3520702007" sldId="286"/>
        </pc:sldMkLst>
        <pc:picChg chg="add del mod">
          <ac:chgData name="Giselle Boadu (2419722)" userId="c95b42d0-1b84-41cc-b142-db9da53e4019" providerId="ADAL" clId="{28CDAF94-506C-4FDF-8537-829990D38C0B}" dt="2026-04-20T22:47:21.245" v="85"/>
          <ac:picMkLst>
            <pc:docMk/>
            <pc:sldMk cId="3520702007" sldId="286"/>
            <ac:picMk id="14" creationId="{889700F5-9824-B482-6EC5-31F6A23CDECF}"/>
          </ac:picMkLst>
        </pc:picChg>
        <pc:picChg chg="add del mod ord">
          <ac:chgData name="Giselle Boadu (2419722)" userId="c95b42d0-1b84-41cc-b142-db9da53e4019" providerId="ADAL" clId="{28CDAF94-506C-4FDF-8537-829990D38C0B}" dt="2026-04-20T22:48:02.895" v="86"/>
          <ac:picMkLst>
            <pc:docMk/>
            <pc:sldMk cId="3520702007" sldId="286"/>
            <ac:picMk id="17" creationId="{DF27B7C5-053A-8529-745E-33CFFD247F73}"/>
          </ac:picMkLst>
        </pc:picChg>
        <pc:picChg chg="add mod">
          <ac:chgData name="Giselle Boadu (2419722)" userId="c95b42d0-1b84-41cc-b142-db9da53e4019" providerId="ADAL" clId="{28CDAF94-506C-4FDF-8537-829990D38C0B}" dt="2026-04-20T22:48:02.895" v="86"/>
          <ac:picMkLst>
            <pc:docMk/>
            <pc:sldMk cId="3520702007" sldId="286"/>
            <ac:picMk id="18" creationId="{EB7D984F-1984-DD12-1277-AB0E227543C3}"/>
          </ac:picMkLst>
        </pc:picChg>
      </pc:sldChg>
      <pc:sldChg chg="addSp delSp modSp mod modTransition delAnim modAnim">
        <pc:chgData name="Giselle Boadu (2419722)" userId="c95b42d0-1b84-41cc-b142-db9da53e4019" providerId="ADAL" clId="{28CDAF94-506C-4FDF-8537-829990D38C0B}" dt="2026-04-20T23:40:27.085" v="609"/>
        <pc:sldMkLst>
          <pc:docMk/>
          <pc:sldMk cId="768141060" sldId="287"/>
        </pc:sldMkLst>
        <pc:picChg chg="add del mod">
          <ac:chgData name="Giselle Boadu (2419722)" userId="c95b42d0-1b84-41cc-b142-db9da53e4019" providerId="ADAL" clId="{28CDAF94-506C-4FDF-8537-829990D38C0B}" dt="2026-04-20T23:33:16.652" v="596" actId="21"/>
          <ac:picMkLst>
            <pc:docMk/>
            <pc:sldMk cId="768141060" sldId="287"/>
            <ac:picMk id="8" creationId="{C6BE944F-11FA-8751-16CA-000AD9567BA5}"/>
          </ac:picMkLst>
        </pc:picChg>
        <pc:picChg chg="add del mod">
          <ac:chgData name="Giselle Boadu (2419722)" userId="c95b42d0-1b84-41cc-b142-db9da53e4019" providerId="ADAL" clId="{28CDAF94-506C-4FDF-8537-829990D38C0B}" dt="2026-04-20T23:34:27.338" v="599"/>
          <ac:picMkLst>
            <pc:docMk/>
            <pc:sldMk cId="768141060" sldId="287"/>
            <ac:picMk id="13" creationId="{A18E1533-6E87-9802-FF50-A80B9AF59D1D}"/>
          </ac:picMkLst>
        </pc:picChg>
        <pc:picChg chg="add del mod">
          <ac:chgData name="Giselle Boadu (2419722)" userId="c95b42d0-1b84-41cc-b142-db9da53e4019" providerId="ADAL" clId="{28CDAF94-506C-4FDF-8537-829990D38C0B}" dt="2026-04-20T23:34:29.879" v="601"/>
          <ac:picMkLst>
            <pc:docMk/>
            <pc:sldMk cId="768141060" sldId="287"/>
            <ac:picMk id="14" creationId="{83BD1839-92A3-C00A-0C1D-97C270408782}"/>
          </ac:picMkLst>
        </pc:picChg>
        <pc:picChg chg="add del mod ord">
          <ac:chgData name="Giselle Boadu (2419722)" userId="c95b42d0-1b84-41cc-b142-db9da53e4019" providerId="ADAL" clId="{28CDAF94-506C-4FDF-8537-829990D38C0B}" dt="2026-04-20T23:35:26.477" v="602"/>
          <ac:picMkLst>
            <pc:docMk/>
            <pc:sldMk cId="768141060" sldId="287"/>
            <ac:picMk id="17" creationId="{24BA1AFA-6EE2-BED8-4331-FCAB8189D17C}"/>
          </ac:picMkLst>
        </pc:picChg>
        <pc:picChg chg="add del mod">
          <ac:chgData name="Giselle Boadu (2419722)" userId="c95b42d0-1b84-41cc-b142-db9da53e4019" providerId="ADAL" clId="{28CDAF94-506C-4FDF-8537-829990D38C0B}" dt="2026-04-20T23:35:28.732" v="604"/>
          <ac:picMkLst>
            <pc:docMk/>
            <pc:sldMk cId="768141060" sldId="287"/>
            <ac:picMk id="18" creationId="{54CDA9B8-F2AF-7FBA-F033-C21770A66CAC}"/>
          </ac:picMkLst>
        </pc:picChg>
        <pc:picChg chg="add del mod ord">
          <ac:chgData name="Giselle Boadu (2419722)" userId="c95b42d0-1b84-41cc-b142-db9da53e4019" providerId="ADAL" clId="{28CDAF94-506C-4FDF-8537-829990D38C0B}" dt="2026-04-20T23:37:05.576" v="605"/>
          <ac:picMkLst>
            <pc:docMk/>
            <pc:sldMk cId="768141060" sldId="287"/>
            <ac:picMk id="21" creationId="{0B754CF9-7FD5-3EDB-1793-73CE11DE4614}"/>
          </ac:picMkLst>
        </pc:picChg>
        <pc:picChg chg="add del mod">
          <ac:chgData name="Giselle Boadu (2419722)" userId="c95b42d0-1b84-41cc-b142-db9da53e4019" providerId="ADAL" clId="{28CDAF94-506C-4FDF-8537-829990D38C0B}" dt="2026-04-20T23:38:44.091" v="606" actId="21"/>
          <ac:picMkLst>
            <pc:docMk/>
            <pc:sldMk cId="768141060" sldId="287"/>
            <ac:picMk id="22" creationId="{9B77515D-B8FF-4E1E-4B6F-9EF6E3ED955F}"/>
          </ac:picMkLst>
        </pc:picChg>
        <pc:picChg chg="add del mod">
          <ac:chgData name="Giselle Boadu (2419722)" userId="c95b42d0-1b84-41cc-b142-db9da53e4019" providerId="ADAL" clId="{28CDAF94-506C-4FDF-8537-829990D38C0B}" dt="2026-04-20T23:40:27.085" v="609"/>
          <ac:picMkLst>
            <pc:docMk/>
            <pc:sldMk cId="768141060" sldId="287"/>
            <ac:picMk id="26" creationId="{72CA935F-B9EA-116F-1962-2E07E2A8DDF4}"/>
          </ac:picMkLst>
        </pc:picChg>
        <pc:picChg chg="add mod">
          <ac:chgData name="Giselle Boadu (2419722)" userId="c95b42d0-1b84-41cc-b142-db9da53e4019" providerId="ADAL" clId="{28CDAF94-506C-4FDF-8537-829990D38C0B}" dt="2026-04-20T23:40:27.085" v="609"/>
          <ac:picMkLst>
            <pc:docMk/>
            <pc:sldMk cId="768141060" sldId="287"/>
            <ac:picMk id="27" creationId="{16556A0E-5C67-EE14-25A5-62DEC2A0CB99}"/>
          </ac:picMkLst>
        </pc:picChg>
      </pc:sldChg>
      <pc:sldChg chg="addSp modSp modTransition">
        <pc:chgData name="Giselle Boadu (2419722)" userId="c95b42d0-1b84-41cc-b142-db9da53e4019" providerId="ADAL" clId="{28CDAF94-506C-4FDF-8537-829990D38C0B}" dt="2026-04-20T22:50:05.303" v="88"/>
        <pc:sldMkLst>
          <pc:docMk/>
          <pc:sldMk cId="2398465659" sldId="288"/>
        </pc:sldMkLst>
        <pc:picChg chg="add mod">
          <ac:chgData name="Giselle Boadu (2419722)" userId="c95b42d0-1b84-41cc-b142-db9da53e4019" providerId="ADAL" clId="{28CDAF94-506C-4FDF-8537-829990D38C0B}" dt="2026-04-20T22:50:05.303" v="88"/>
          <ac:picMkLst>
            <pc:docMk/>
            <pc:sldMk cId="2398465659" sldId="288"/>
            <ac:picMk id="9" creationId="{25CD434E-15E9-1AE0-C2C2-10BD8A47C436}"/>
          </ac:picMkLst>
        </pc:picChg>
      </pc:sldChg>
      <pc:sldChg chg="addSp delSp modSp mod modTransition delAnim modAnim">
        <pc:chgData name="Giselle Boadu (2419722)" userId="c95b42d0-1b84-41cc-b142-db9da53e4019" providerId="ADAL" clId="{28CDAF94-506C-4FDF-8537-829990D38C0B}" dt="2026-04-20T23:55:11.111" v="743"/>
        <pc:sldMkLst>
          <pc:docMk/>
          <pc:sldMk cId="4223488601" sldId="289"/>
        </pc:sldMkLst>
        <pc:spChg chg="mod">
          <ac:chgData name="Giselle Boadu (2419722)" userId="c95b42d0-1b84-41cc-b142-db9da53e4019" providerId="ADAL" clId="{28CDAF94-506C-4FDF-8537-829990D38C0B}" dt="2026-04-20T22:53:29.165" v="98" actId="1076"/>
          <ac:spMkLst>
            <pc:docMk/>
            <pc:sldMk cId="4223488601" sldId="289"/>
            <ac:spMk id="4" creationId="{C862E310-D369-824E-D5B5-B6966A46FAFC}"/>
          </ac:spMkLst>
        </pc:spChg>
        <pc:spChg chg="mod">
          <ac:chgData name="Giselle Boadu (2419722)" userId="c95b42d0-1b84-41cc-b142-db9da53e4019" providerId="ADAL" clId="{28CDAF94-506C-4FDF-8537-829990D38C0B}" dt="2026-04-20T23:10:39.967" v="112"/>
          <ac:spMkLst>
            <pc:docMk/>
            <pc:sldMk cId="4223488601" sldId="289"/>
            <ac:spMk id="7" creationId="{78E8F6BA-60D4-1A67-E34B-12726B566D1E}"/>
          </ac:spMkLst>
        </pc:spChg>
        <pc:picChg chg="add del mod">
          <ac:chgData name="Giselle Boadu (2419722)" userId="c95b42d0-1b84-41cc-b142-db9da53e4019" providerId="ADAL" clId="{28CDAF94-506C-4FDF-8537-829990D38C0B}" dt="2026-04-20T23:47:56.312" v="716"/>
          <ac:picMkLst>
            <pc:docMk/>
            <pc:sldMk cId="4223488601" sldId="289"/>
            <ac:picMk id="8" creationId="{8BA12C6D-116B-E6FB-F690-D47D49833D7A}"/>
          </ac:picMkLst>
        </pc:picChg>
        <pc:picChg chg="del">
          <ac:chgData name="Giselle Boadu (2419722)" userId="c95b42d0-1b84-41cc-b142-db9da53e4019" providerId="ADAL" clId="{28CDAF94-506C-4FDF-8537-829990D38C0B}" dt="2026-04-20T23:08:31.067" v="100" actId="21"/>
          <ac:picMkLst>
            <pc:docMk/>
            <pc:sldMk cId="4223488601" sldId="289"/>
            <ac:picMk id="11" creationId="{406F4F23-F334-DDA4-F7DD-5C24FBC891F9}"/>
          </ac:picMkLst>
        </pc:picChg>
        <pc:picChg chg="add del mod">
          <ac:chgData name="Giselle Boadu (2419722)" userId="c95b42d0-1b84-41cc-b142-db9da53e4019" providerId="ADAL" clId="{28CDAF94-506C-4FDF-8537-829990D38C0B}" dt="2026-04-20T23:09:55.588" v="107" actId="21"/>
          <ac:picMkLst>
            <pc:docMk/>
            <pc:sldMk cId="4223488601" sldId="289"/>
            <ac:picMk id="12" creationId="{C2780EB1-828A-FB87-61C9-1A80B61C544D}"/>
          </ac:picMkLst>
        </pc:picChg>
        <pc:picChg chg="add del mod">
          <ac:chgData name="Giselle Boadu (2419722)" userId="c95b42d0-1b84-41cc-b142-db9da53e4019" providerId="ADAL" clId="{28CDAF94-506C-4FDF-8537-829990D38C0B}" dt="2026-04-20T23:48:21.621" v="722" actId="21"/>
          <ac:picMkLst>
            <pc:docMk/>
            <pc:sldMk cId="4223488601" sldId="289"/>
            <ac:picMk id="13" creationId="{4DD0483C-B2E4-6850-FC7F-A5E9E7F003B3}"/>
          </ac:picMkLst>
        </pc:picChg>
        <pc:picChg chg="add del mod ord">
          <ac:chgData name="Giselle Boadu (2419722)" userId="c95b42d0-1b84-41cc-b142-db9da53e4019" providerId="ADAL" clId="{28CDAF94-506C-4FDF-8537-829990D38C0B}" dt="2026-04-20T23:48:02.967" v="717"/>
          <ac:picMkLst>
            <pc:docMk/>
            <pc:sldMk cId="4223488601" sldId="289"/>
            <ac:picMk id="16" creationId="{CE6E16AA-33FE-4C6C-12E6-B99E7E1E1B4F}"/>
          </ac:picMkLst>
        </pc:picChg>
        <pc:picChg chg="add del mod">
          <ac:chgData name="Giselle Boadu (2419722)" userId="c95b42d0-1b84-41cc-b142-db9da53e4019" providerId="ADAL" clId="{28CDAF94-506C-4FDF-8537-829990D38C0B}" dt="2026-04-20T23:48:05.114" v="719"/>
          <ac:picMkLst>
            <pc:docMk/>
            <pc:sldMk cId="4223488601" sldId="289"/>
            <ac:picMk id="17" creationId="{84D77DEB-572A-9A04-63F8-F789C03BE900}"/>
          </ac:picMkLst>
        </pc:picChg>
        <pc:picChg chg="add del mod ord">
          <ac:chgData name="Giselle Boadu (2419722)" userId="c95b42d0-1b84-41cc-b142-db9da53e4019" providerId="ADAL" clId="{28CDAF94-506C-4FDF-8537-829990D38C0B}" dt="2026-04-20T23:48:11.686" v="720"/>
          <ac:picMkLst>
            <pc:docMk/>
            <pc:sldMk cId="4223488601" sldId="289"/>
            <ac:picMk id="19" creationId="{184D0074-EF45-D599-30B9-E3790F907B47}"/>
          </ac:picMkLst>
        </pc:picChg>
        <pc:picChg chg="add del mod">
          <ac:chgData name="Giselle Boadu (2419722)" userId="c95b42d0-1b84-41cc-b142-db9da53e4019" providerId="ADAL" clId="{28CDAF94-506C-4FDF-8537-829990D38C0B}" dt="2026-04-20T23:48:18.118" v="721" actId="21"/>
          <ac:picMkLst>
            <pc:docMk/>
            <pc:sldMk cId="4223488601" sldId="289"/>
            <ac:picMk id="20" creationId="{17DB7B9D-B76E-505C-FD0B-3AD2A87A0CB9}"/>
          </ac:picMkLst>
        </pc:picChg>
        <pc:picChg chg="add del mod">
          <ac:chgData name="Giselle Boadu (2419722)" userId="c95b42d0-1b84-41cc-b142-db9da53e4019" providerId="ADAL" clId="{28CDAF94-506C-4FDF-8537-829990D38C0B}" dt="2026-04-20T23:49:13.909" v="725"/>
          <ac:picMkLst>
            <pc:docMk/>
            <pc:sldMk cId="4223488601" sldId="289"/>
            <ac:picMk id="24" creationId="{354681C1-6B0C-AE5F-1FD5-9F72BDFE2B1D}"/>
          </ac:picMkLst>
        </pc:picChg>
        <pc:picChg chg="add del mod">
          <ac:chgData name="Giselle Boadu (2419722)" userId="c95b42d0-1b84-41cc-b142-db9da53e4019" providerId="ADAL" clId="{28CDAF94-506C-4FDF-8537-829990D38C0B}" dt="2026-04-20T23:49:16.060" v="727"/>
          <ac:picMkLst>
            <pc:docMk/>
            <pc:sldMk cId="4223488601" sldId="289"/>
            <ac:picMk id="25" creationId="{936D5557-BF84-6310-8078-C20FBA624404}"/>
          </ac:picMkLst>
        </pc:picChg>
        <pc:picChg chg="add del mod ord">
          <ac:chgData name="Giselle Boadu (2419722)" userId="c95b42d0-1b84-41cc-b142-db9da53e4019" providerId="ADAL" clId="{28CDAF94-506C-4FDF-8537-829990D38C0B}" dt="2026-04-20T23:49:40.061" v="728"/>
          <ac:picMkLst>
            <pc:docMk/>
            <pc:sldMk cId="4223488601" sldId="289"/>
            <ac:picMk id="28" creationId="{D5BA4C8F-4599-1EA1-7EE2-EB441311A353}"/>
          </ac:picMkLst>
        </pc:picChg>
        <pc:picChg chg="add del mod">
          <ac:chgData name="Giselle Boadu (2419722)" userId="c95b42d0-1b84-41cc-b142-db9da53e4019" providerId="ADAL" clId="{28CDAF94-506C-4FDF-8537-829990D38C0B}" dt="2026-04-20T23:49:41.928" v="730"/>
          <ac:picMkLst>
            <pc:docMk/>
            <pc:sldMk cId="4223488601" sldId="289"/>
            <ac:picMk id="29" creationId="{6502C92E-0486-BA8D-AE5A-64574B9C68CB}"/>
          </ac:picMkLst>
        </pc:picChg>
        <pc:picChg chg="add del mod ord">
          <ac:chgData name="Giselle Boadu (2419722)" userId="c95b42d0-1b84-41cc-b142-db9da53e4019" providerId="ADAL" clId="{28CDAF94-506C-4FDF-8537-829990D38C0B}" dt="2026-04-20T23:49:51.758" v="731"/>
          <ac:picMkLst>
            <pc:docMk/>
            <pc:sldMk cId="4223488601" sldId="289"/>
            <ac:picMk id="32" creationId="{C5F87EA7-3327-71FC-FE05-91698BFD2A14}"/>
          </ac:picMkLst>
        </pc:picChg>
        <pc:picChg chg="add del mod">
          <ac:chgData name="Giselle Boadu (2419722)" userId="c95b42d0-1b84-41cc-b142-db9da53e4019" providerId="ADAL" clId="{28CDAF94-506C-4FDF-8537-829990D38C0B}" dt="2026-04-20T23:49:54.067" v="733"/>
          <ac:picMkLst>
            <pc:docMk/>
            <pc:sldMk cId="4223488601" sldId="289"/>
            <ac:picMk id="33" creationId="{F6B98C54-CD5B-A7CE-3E0F-AD3116BFF9A0}"/>
          </ac:picMkLst>
        </pc:picChg>
        <pc:picChg chg="add del mod ord">
          <ac:chgData name="Giselle Boadu (2419722)" userId="c95b42d0-1b84-41cc-b142-db9da53e4019" providerId="ADAL" clId="{28CDAF94-506C-4FDF-8537-829990D38C0B}" dt="2026-04-20T23:50:17.006" v="734"/>
          <ac:picMkLst>
            <pc:docMk/>
            <pc:sldMk cId="4223488601" sldId="289"/>
            <ac:picMk id="36" creationId="{15BF30A8-659C-EB27-0CBD-A1860825AAC1}"/>
          </ac:picMkLst>
        </pc:picChg>
        <pc:picChg chg="add del mod">
          <ac:chgData name="Giselle Boadu (2419722)" userId="c95b42d0-1b84-41cc-b142-db9da53e4019" providerId="ADAL" clId="{28CDAF94-506C-4FDF-8537-829990D38C0B}" dt="2026-04-20T23:50:19.332" v="736"/>
          <ac:picMkLst>
            <pc:docMk/>
            <pc:sldMk cId="4223488601" sldId="289"/>
            <ac:picMk id="37" creationId="{3D5C1C0D-3E88-F794-548B-9865F09A209A}"/>
          </ac:picMkLst>
        </pc:picChg>
        <pc:picChg chg="add del mod ord">
          <ac:chgData name="Giselle Boadu (2419722)" userId="c95b42d0-1b84-41cc-b142-db9da53e4019" providerId="ADAL" clId="{28CDAF94-506C-4FDF-8537-829990D38C0B}" dt="2026-04-20T23:52:17.737" v="737"/>
          <ac:picMkLst>
            <pc:docMk/>
            <pc:sldMk cId="4223488601" sldId="289"/>
            <ac:picMk id="40" creationId="{75054832-1CEF-DC5E-6681-9CFD0A8CC535}"/>
          </ac:picMkLst>
        </pc:picChg>
        <pc:picChg chg="add del mod">
          <ac:chgData name="Giselle Boadu (2419722)" userId="c95b42d0-1b84-41cc-b142-db9da53e4019" providerId="ADAL" clId="{28CDAF94-506C-4FDF-8537-829990D38C0B}" dt="2026-04-20T23:52:28.521" v="739"/>
          <ac:picMkLst>
            <pc:docMk/>
            <pc:sldMk cId="4223488601" sldId="289"/>
            <ac:picMk id="41" creationId="{BD32B911-D2F9-0390-0A64-7071A4E9D73F}"/>
          </ac:picMkLst>
        </pc:picChg>
        <pc:picChg chg="add del mod ord">
          <ac:chgData name="Giselle Boadu (2419722)" userId="c95b42d0-1b84-41cc-b142-db9da53e4019" providerId="ADAL" clId="{28CDAF94-506C-4FDF-8537-829990D38C0B}" dt="2026-04-20T23:52:37.916" v="740"/>
          <ac:picMkLst>
            <pc:docMk/>
            <pc:sldMk cId="4223488601" sldId="289"/>
            <ac:picMk id="44" creationId="{95ACCF7A-82C2-3BAF-37C3-970E9D69FFD6}"/>
          </ac:picMkLst>
        </pc:picChg>
        <pc:picChg chg="add del mod">
          <ac:chgData name="Giselle Boadu (2419722)" userId="c95b42d0-1b84-41cc-b142-db9da53e4019" providerId="ADAL" clId="{28CDAF94-506C-4FDF-8537-829990D38C0B}" dt="2026-04-20T23:52:40.260" v="742"/>
          <ac:picMkLst>
            <pc:docMk/>
            <pc:sldMk cId="4223488601" sldId="289"/>
            <ac:picMk id="45" creationId="{EC89662B-ED5D-5F23-AD5E-59B60807E30E}"/>
          </ac:picMkLst>
        </pc:picChg>
        <pc:picChg chg="add del mod ord">
          <ac:chgData name="Giselle Boadu (2419722)" userId="c95b42d0-1b84-41cc-b142-db9da53e4019" providerId="ADAL" clId="{28CDAF94-506C-4FDF-8537-829990D38C0B}" dt="2026-04-20T23:55:11.111" v="743"/>
          <ac:picMkLst>
            <pc:docMk/>
            <pc:sldMk cId="4223488601" sldId="289"/>
            <ac:picMk id="48" creationId="{AB589814-930E-6A87-E6F0-480F241A70F6}"/>
          </ac:picMkLst>
        </pc:picChg>
        <pc:picChg chg="add mod">
          <ac:chgData name="Giselle Boadu (2419722)" userId="c95b42d0-1b84-41cc-b142-db9da53e4019" providerId="ADAL" clId="{28CDAF94-506C-4FDF-8537-829990D38C0B}" dt="2026-04-20T23:55:11.111" v="743"/>
          <ac:picMkLst>
            <pc:docMk/>
            <pc:sldMk cId="4223488601" sldId="289"/>
            <ac:picMk id="49" creationId="{427DABA5-8B36-5E98-EDA6-C44A130E6AAA}"/>
          </ac:picMkLst>
        </pc:picChg>
      </pc:sldChg>
      <pc:sldChg chg="addSp delSp modSp mod modTransition modClrScheme chgLayout">
        <pc:chgData name="Giselle Boadu (2419722)" userId="c95b42d0-1b84-41cc-b142-db9da53e4019" providerId="ADAL" clId="{28CDAF94-506C-4FDF-8537-829990D38C0B}" dt="2026-04-20T23:21:54.141" v="328"/>
        <pc:sldMkLst>
          <pc:docMk/>
          <pc:sldMk cId="348070113" sldId="290"/>
        </pc:sldMkLst>
        <pc:spChg chg="mod ord">
          <ac:chgData name="Giselle Boadu (2419722)" userId="c95b42d0-1b84-41cc-b142-db9da53e4019" providerId="ADAL" clId="{28CDAF94-506C-4FDF-8537-829990D38C0B}" dt="2026-04-20T23:12:53.759" v="122" actId="26606"/>
          <ac:spMkLst>
            <pc:docMk/>
            <pc:sldMk cId="348070113" sldId="290"/>
            <ac:spMk id="2" creationId="{845EBE2A-7B19-546D-3529-C2342C5EF6B0}"/>
          </ac:spMkLst>
        </pc:spChg>
        <pc:spChg chg="mod ord">
          <ac:chgData name="Giselle Boadu (2419722)" userId="c95b42d0-1b84-41cc-b142-db9da53e4019" providerId="ADAL" clId="{28CDAF94-506C-4FDF-8537-829990D38C0B}" dt="2026-04-20T23:12:53.759" v="122" actId="26606"/>
          <ac:spMkLst>
            <pc:docMk/>
            <pc:sldMk cId="348070113" sldId="290"/>
            <ac:spMk id="3" creationId="{385BD86D-AEB4-BCC4-CDE9-78FD53C89BB0}"/>
          </ac:spMkLst>
        </pc:spChg>
        <pc:spChg chg="del mod ord">
          <ac:chgData name="Giselle Boadu (2419722)" userId="c95b42d0-1b84-41cc-b142-db9da53e4019" providerId="ADAL" clId="{28CDAF94-506C-4FDF-8537-829990D38C0B}" dt="2026-04-20T23:12:53.759" v="122" actId="26606"/>
          <ac:spMkLst>
            <pc:docMk/>
            <pc:sldMk cId="348070113" sldId="290"/>
            <ac:spMk id="7" creationId="{4F47D99F-D0BF-512C-C641-B04697805718}"/>
          </ac:spMkLst>
        </pc:spChg>
        <pc:spChg chg="add mod">
          <ac:chgData name="Giselle Boadu (2419722)" userId="c95b42d0-1b84-41cc-b142-db9da53e4019" providerId="ADAL" clId="{28CDAF94-506C-4FDF-8537-829990D38C0B}" dt="2026-04-20T23:13:24.725" v="180" actId="20577"/>
          <ac:spMkLst>
            <pc:docMk/>
            <pc:sldMk cId="348070113" sldId="290"/>
            <ac:spMk id="13" creationId="{ADA7C257-F1AE-B8DE-CCB4-92ACAC4448E9}"/>
          </ac:spMkLst>
        </pc:spChg>
        <pc:spChg chg="add del mod">
          <ac:chgData name="Giselle Boadu (2419722)" userId="c95b42d0-1b84-41cc-b142-db9da53e4019" providerId="ADAL" clId="{28CDAF94-506C-4FDF-8537-829990D38C0B}" dt="2026-04-20T23:14:00.354" v="184" actId="21"/>
          <ac:spMkLst>
            <pc:docMk/>
            <pc:sldMk cId="348070113" sldId="290"/>
            <ac:spMk id="15" creationId="{619A13B7-1F3B-52B8-868B-782C63943532}"/>
          </ac:spMkLst>
        </pc:spChg>
        <pc:graphicFrameChg chg="add">
          <ac:chgData name="Giselle Boadu (2419722)" userId="c95b42d0-1b84-41cc-b142-db9da53e4019" providerId="ADAL" clId="{28CDAF94-506C-4FDF-8537-829990D38C0B}" dt="2026-04-20T23:12:53.759" v="122" actId="26606"/>
          <ac:graphicFrameMkLst>
            <pc:docMk/>
            <pc:sldMk cId="348070113" sldId="290"/>
            <ac:graphicFrameMk id="9" creationId="{11142E49-4AB3-623B-59D0-A0ED0FF82363}"/>
          </ac:graphicFrameMkLst>
        </pc:graphicFrameChg>
        <pc:picChg chg="add mod">
          <ac:chgData name="Giselle Boadu (2419722)" userId="c95b42d0-1b84-41cc-b142-db9da53e4019" providerId="ADAL" clId="{28CDAF94-506C-4FDF-8537-829990D38C0B}" dt="2026-04-20T23:21:54.141" v="328"/>
          <ac:picMkLst>
            <pc:docMk/>
            <pc:sldMk cId="348070113" sldId="290"/>
            <ac:picMk id="10" creationId="{1F1DDF3E-FE41-B4A2-D06C-ACAFDD9CB1ED}"/>
          </ac:picMkLst>
        </pc:picChg>
      </pc:sldChg>
      <pc:sldChg chg="addSp delSp modSp new mod ord delAnim modAnim">
        <pc:chgData name="Giselle Boadu (2419722)" userId="c95b42d0-1b84-41cc-b142-db9da53e4019" providerId="ADAL" clId="{28CDAF94-506C-4FDF-8537-829990D38C0B}" dt="2026-04-21T00:00:19.965" v="770"/>
        <pc:sldMkLst>
          <pc:docMk/>
          <pc:sldMk cId="3172607138" sldId="291"/>
        </pc:sldMkLst>
        <pc:spChg chg="mod">
          <ac:chgData name="Giselle Boadu (2419722)" userId="c95b42d0-1b84-41cc-b142-db9da53e4019" providerId="ADAL" clId="{28CDAF94-506C-4FDF-8537-829990D38C0B}" dt="2026-04-20T23:57:39.978" v="766" actId="1076"/>
          <ac:spMkLst>
            <pc:docMk/>
            <pc:sldMk cId="3172607138" sldId="291"/>
            <ac:spMk id="2" creationId="{344A7C59-0D57-88C7-F450-138701375170}"/>
          </ac:spMkLst>
        </pc:spChg>
        <pc:spChg chg="del">
          <ac:chgData name="Giselle Boadu (2419722)" userId="c95b42d0-1b84-41cc-b142-db9da53e4019" providerId="ADAL" clId="{28CDAF94-506C-4FDF-8537-829990D38C0B}" dt="2026-04-20T23:42:03.747" v="613"/>
          <ac:spMkLst>
            <pc:docMk/>
            <pc:sldMk cId="3172607138" sldId="291"/>
            <ac:spMk id="3" creationId="{BCA07B71-6F56-3EF3-4671-69759E176A01}"/>
          </ac:spMkLst>
        </pc:spChg>
        <pc:spChg chg="add mod">
          <ac:chgData name="Giselle Boadu (2419722)" userId="c95b42d0-1b84-41cc-b142-db9da53e4019" providerId="ADAL" clId="{28CDAF94-506C-4FDF-8537-829990D38C0B}" dt="2026-04-20T23:57:51.217" v="768" actId="1076"/>
          <ac:spMkLst>
            <pc:docMk/>
            <pc:sldMk cId="3172607138" sldId="291"/>
            <ac:spMk id="10" creationId="{DF31507B-721C-464A-F5EE-4517DA65FBE7}"/>
          </ac:spMkLst>
        </pc:spChg>
        <pc:spChg chg="add mod">
          <ac:chgData name="Giselle Boadu (2419722)" userId="c95b42d0-1b84-41cc-b142-db9da53e4019" providerId="ADAL" clId="{28CDAF94-506C-4FDF-8537-829990D38C0B}" dt="2026-04-20T23:57:45.275" v="767" actId="14100"/>
          <ac:spMkLst>
            <pc:docMk/>
            <pc:sldMk cId="3172607138" sldId="291"/>
            <ac:spMk id="12" creationId="{DD36C92D-B4B4-767B-CE83-D5717D82E1CE}"/>
          </ac:spMkLst>
        </pc:spChg>
        <pc:picChg chg="add del mod">
          <ac:chgData name="Giselle Boadu (2419722)" userId="c95b42d0-1b84-41cc-b142-db9da53e4019" providerId="ADAL" clId="{28CDAF94-506C-4FDF-8537-829990D38C0B}" dt="2026-04-20T23:56:04.731" v="744" actId="21"/>
          <ac:picMkLst>
            <pc:docMk/>
            <pc:sldMk cId="3172607138" sldId="291"/>
            <ac:picMk id="6" creationId="{F51932BD-AFCB-33E9-E1E5-8D37B95FB795}"/>
          </ac:picMkLst>
        </pc:picChg>
        <pc:picChg chg="add del">
          <ac:chgData name="Giselle Boadu (2419722)" userId="c95b42d0-1b84-41cc-b142-db9da53e4019" providerId="ADAL" clId="{28CDAF94-506C-4FDF-8537-829990D38C0B}" dt="2026-04-20T23:42:28.988" v="616" actId="21"/>
          <ac:picMkLst>
            <pc:docMk/>
            <pc:sldMk cId="3172607138" sldId="291"/>
            <ac:picMk id="8" creationId="{05038F72-6B7D-6453-D81E-4F83631CACDF}"/>
          </ac:picMkLst>
        </pc:picChg>
        <pc:picChg chg="add mod">
          <ac:chgData name="Giselle Boadu (2419722)" userId="c95b42d0-1b84-41cc-b142-db9da53e4019" providerId="ADAL" clId="{28CDAF94-506C-4FDF-8537-829990D38C0B}" dt="2026-04-21T00:00:19.965" v="770"/>
          <ac:picMkLst>
            <pc:docMk/>
            <pc:sldMk cId="3172607138" sldId="291"/>
            <ac:picMk id="15" creationId="{5460F51C-4500-902E-C497-D83C1006C27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6A8132-0A53-4373-BE7D-B5CEB9E0BE8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25B1B2A-45DE-49F1-980F-00D24479610A}">
      <dgm:prSet/>
      <dgm:spPr/>
      <dgm:t>
        <a:bodyPr/>
        <a:lstStyle/>
        <a:p>
          <a:r>
            <a:rPr lang="en-US"/>
            <a:t>Harvard Reference ListNational Institute for Health and Care ExcellenceNational Institute for Health and Care Excellence (2019) Lung cancer: diagnosis and management (NG122). Available at: https://www.nice.org.uk/guidance/ng122 (Accessed: 20 April </a:t>
          </a:r>
          <a:r>
            <a:rPr lang="en-GB"/>
            <a:t>-</a:t>
          </a:r>
          <a:r>
            <a:rPr lang="en-US"/>
            <a:t>2026). </a:t>
          </a:r>
        </a:p>
      </dgm:t>
    </dgm:pt>
    <dgm:pt modelId="{D4C5424E-F8A1-4D46-8D10-8DE2623DDBA2}" type="parTrans" cxnId="{99F96BFD-BAD5-4DC3-AF43-C21A82EBBC9B}">
      <dgm:prSet/>
      <dgm:spPr/>
      <dgm:t>
        <a:bodyPr/>
        <a:lstStyle/>
        <a:p>
          <a:endParaRPr lang="en-US"/>
        </a:p>
      </dgm:t>
    </dgm:pt>
    <dgm:pt modelId="{80AF7107-2F30-4224-8A65-6515B7AFB9FC}" type="sibTrans" cxnId="{99F96BFD-BAD5-4DC3-AF43-C21A82EBBC9B}">
      <dgm:prSet/>
      <dgm:spPr/>
      <dgm:t>
        <a:bodyPr/>
        <a:lstStyle/>
        <a:p>
          <a:endParaRPr lang="en-US"/>
        </a:p>
      </dgm:t>
    </dgm:pt>
    <dgm:pt modelId="{D7C4989F-FEF0-4DD4-8421-D7BEDC8C2A99}">
      <dgm:prSet/>
      <dgm:spPr/>
      <dgm:t>
        <a:bodyPr/>
        <a:lstStyle/>
        <a:p>
          <a:r>
            <a:rPr lang="en-US"/>
            <a:t>National Health ServiceNational Health Service (2023) Lung cancer. Available at: https://www.nhs.uk/conditions/lung-cancer/ (Accessed: 20 April 2026). </a:t>
          </a:r>
        </a:p>
      </dgm:t>
    </dgm:pt>
    <dgm:pt modelId="{63624080-6CCB-45D6-A8DF-211A2A2F75F3}" type="parTrans" cxnId="{CF3AA6C5-64F8-4236-BCE0-87D4349C01E4}">
      <dgm:prSet/>
      <dgm:spPr/>
      <dgm:t>
        <a:bodyPr/>
        <a:lstStyle/>
        <a:p>
          <a:endParaRPr lang="en-US"/>
        </a:p>
      </dgm:t>
    </dgm:pt>
    <dgm:pt modelId="{68AFB783-3459-480B-83C6-51B574425497}" type="sibTrans" cxnId="{CF3AA6C5-64F8-4236-BCE0-87D4349C01E4}">
      <dgm:prSet/>
      <dgm:spPr/>
      <dgm:t>
        <a:bodyPr/>
        <a:lstStyle/>
        <a:p>
          <a:endParaRPr lang="en-US"/>
        </a:p>
      </dgm:t>
    </dgm:pt>
    <dgm:pt modelId="{810C334D-53D6-4B82-92A6-81F31EF1C85D}">
      <dgm:prSet/>
      <dgm:spPr/>
      <dgm:t>
        <a:bodyPr/>
        <a:lstStyle/>
        <a:p>
          <a:r>
            <a:rPr lang="en-US"/>
            <a:t>Cancer Research UKCancer Research UK (2024) Lung cancer. Available at: https://www.cancerresearchuk.org/about-cancer/lung-cancer (Accessed: 20 April 2026)</a:t>
          </a:r>
        </a:p>
      </dgm:t>
    </dgm:pt>
    <dgm:pt modelId="{412E84E7-7E09-43B8-ADCB-A312306716C1}" type="parTrans" cxnId="{736E0C70-9699-401D-89C7-E0B7AE013D8A}">
      <dgm:prSet/>
      <dgm:spPr/>
      <dgm:t>
        <a:bodyPr/>
        <a:lstStyle/>
        <a:p>
          <a:endParaRPr lang="en-US"/>
        </a:p>
      </dgm:t>
    </dgm:pt>
    <dgm:pt modelId="{F654CF6A-30C2-42E3-B291-46F972E380DA}" type="sibTrans" cxnId="{736E0C70-9699-401D-89C7-E0B7AE013D8A}">
      <dgm:prSet/>
      <dgm:spPr/>
      <dgm:t>
        <a:bodyPr/>
        <a:lstStyle/>
        <a:p>
          <a:endParaRPr lang="en-US"/>
        </a:p>
      </dgm:t>
    </dgm:pt>
    <dgm:pt modelId="{4D85B14C-B216-4DA5-8610-87826A7E5858}">
      <dgm:prSet/>
      <dgm:spPr/>
      <dgm:t>
        <a:bodyPr/>
        <a:lstStyle/>
        <a:p>
          <a:r>
            <a:rPr lang="en-US"/>
            <a:t>World Health OrganizationWorld Health Organization (2023) Cancer. Available at: https://www.who.int/news-room/fact-sheets/detail/cancer (Accessed: 20 April 2026).</a:t>
          </a:r>
        </a:p>
      </dgm:t>
    </dgm:pt>
    <dgm:pt modelId="{79EDACAE-C332-42C4-A493-4ACEDB97C083}" type="parTrans" cxnId="{A7EBFE34-D056-4042-A381-69B51B2D99FD}">
      <dgm:prSet/>
      <dgm:spPr/>
      <dgm:t>
        <a:bodyPr/>
        <a:lstStyle/>
        <a:p>
          <a:endParaRPr lang="en-US"/>
        </a:p>
      </dgm:t>
    </dgm:pt>
    <dgm:pt modelId="{560C6D44-96C3-4856-812F-479E2F60E2C9}" type="sibTrans" cxnId="{A7EBFE34-D056-4042-A381-69B51B2D99FD}">
      <dgm:prSet/>
      <dgm:spPr/>
      <dgm:t>
        <a:bodyPr/>
        <a:lstStyle/>
        <a:p>
          <a:endParaRPr lang="en-US"/>
        </a:p>
      </dgm:t>
    </dgm:pt>
    <dgm:pt modelId="{74A51B76-F065-475F-9E29-E14D48708174}">
      <dgm:prSet/>
      <dgm:spPr/>
      <dgm:t>
        <a:bodyPr/>
        <a:lstStyle/>
        <a:p>
          <a:r>
            <a:rPr lang="en-US"/>
            <a:t>Asthma + Lung UKAsthma + Lung UK (2023) Lung cancer. Available at: https://www.asthmaandlung.org.uk (Accessed: 20 April 2026).</a:t>
          </a:r>
        </a:p>
      </dgm:t>
    </dgm:pt>
    <dgm:pt modelId="{61F1350B-393A-4DA8-A527-594703D11E42}" type="parTrans" cxnId="{E055D0FB-B18B-4F5D-AEAB-78801CA617C6}">
      <dgm:prSet/>
      <dgm:spPr/>
      <dgm:t>
        <a:bodyPr/>
        <a:lstStyle/>
        <a:p>
          <a:endParaRPr lang="en-US"/>
        </a:p>
      </dgm:t>
    </dgm:pt>
    <dgm:pt modelId="{0F29CDC7-2C00-4FCD-9E21-0E0C32B23F86}" type="sibTrans" cxnId="{E055D0FB-B18B-4F5D-AEAB-78801CA617C6}">
      <dgm:prSet/>
      <dgm:spPr/>
      <dgm:t>
        <a:bodyPr/>
        <a:lstStyle/>
        <a:p>
          <a:endParaRPr lang="en-US"/>
        </a:p>
      </dgm:t>
    </dgm:pt>
    <dgm:pt modelId="{B32195D4-02C8-4E4B-8120-FBAF772C36E0}">
      <dgm:prSet/>
      <dgm:spPr/>
      <dgm:t>
        <a:bodyPr/>
        <a:lstStyle/>
        <a:p>
          <a:r>
            <a:rPr lang="en-US"/>
            <a:t>Macmillan Cancer SupportMacmillan Cancer Support (2024) Lung cancer. Available at: https://www.macmillan.org.uk/cancer-information-and-support/lung-cancer (Accessed: 20 April 2026)</a:t>
          </a:r>
        </a:p>
      </dgm:t>
    </dgm:pt>
    <dgm:pt modelId="{CF76F54B-BCCB-470E-92A3-0F6120425688}" type="parTrans" cxnId="{CB371E78-4AFC-4E45-9F86-D93B5639BEBC}">
      <dgm:prSet/>
      <dgm:spPr/>
      <dgm:t>
        <a:bodyPr/>
        <a:lstStyle/>
        <a:p>
          <a:endParaRPr lang="en-US"/>
        </a:p>
      </dgm:t>
    </dgm:pt>
    <dgm:pt modelId="{A4D069DF-63C0-468B-8260-70D2F84DEAD5}" type="sibTrans" cxnId="{CB371E78-4AFC-4E45-9F86-D93B5639BEBC}">
      <dgm:prSet/>
      <dgm:spPr/>
      <dgm:t>
        <a:bodyPr/>
        <a:lstStyle/>
        <a:p>
          <a:endParaRPr lang="en-US"/>
        </a:p>
      </dgm:t>
    </dgm:pt>
    <dgm:pt modelId="{BD955B73-6B07-48F7-ABA6-D5D48ED0482B}">
      <dgm:prSet/>
      <dgm:spPr/>
      <dgm:t>
        <a:bodyPr/>
        <a:lstStyle/>
        <a:p>
          <a:r>
            <a:rPr lang="en-US"/>
            <a:t>NHS EnglandNHS England (2022) Cancer services. Available at: https://www.england.nhs.uk/cancer/ (Accessed: 20 April 2026)</a:t>
          </a:r>
        </a:p>
      </dgm:t>
    </dgm:pt>
    <dgm:pt modelId="{2128E831-FCDC-4D62-B8B1-0E8EC93486E5}" type="parTrans" cxnId="{3D30999C-7AA4-40C3-8C0A-D5C45A19B6BF}">
      <dgm:prSet/>
      <dgm:spPr/>
      <dgm:t>
        <a:bodyPr/>
        <a:lstStyle/>
        <a:p>
          <a:endParaRPr lang="en-US"/>
        </a:p>
      </dgm:t>
    </dgm:pt>
    <dgm:pt modelId="{223AD03A-FCA5-4892-8DFA-F014E54E1035}" type="sibTrans" cxnId="{3D30999C-7AA4-40C3-8C0A-D5C45A19B6BF}">
      <dgm:prSet/>
      <dgm:spPr/>
      <dgm:t>
        <a:bodyPr/>
        <a:lstStyle/>
        <a:p>
          <a:endParaRPr lang="en-US"/>
        </a:p>
      </dgm:t>
    </dgm:pt>
    <dgm:pt modelId="{317F1E2A-11BF-4613-9276-38E5611D3B3B}">
      <dgm:prSet/>
      <dgm:spPr/>
      <dgm:t>
        <a:bodyPr/>
        <a:lstStyle/>
        <a:p>
          <a:r>
            <a:rPr lang="en-US"/>
            <a:t>Office for Health Improvement and DisparitiesOffice for Health Improvement and Disparities (2022) Smoking and cancer. Available at: https://www.gov.uk/government/organisations/office-for-health-improvement-and-disparities (Accessed: 20 April 2026).</a:t>
          </a:r>
        </a:p>
      </dgm:t>
    </dgm:pt>
    <dgm:pt modelId="{7303A939-08F2-4BA4-A9BC-886E581ECAB2}" type="parTrans" cxnId="{37931404-CD84-472B-B380-D4A0143AE869}">
      <dgm:prSet/>
      <dgm:spPr/>
      <dgm:t>
        <a:bodyPr/>
        <a:lstStyle/>
        <a:p>
          <a:endParaRPr lang="en-US"/>
        </a:p>
      </dgm:t>
    </dgm:pt>
    <dgm:pt modelId="{2D44FF5E-53A4-4CB9-8985-6A794E30241A}" type="sibTrans" cxnId="{37931404-CD84-472B-B380-D4A0143AE869}">
      <dgm:prSet/>
      <dgm:spPr/>
      <dgm:t>
        <a:bodyPr/>
        <a:lstStyle/>
        <a:p>
          <a:endParaRPr lang="en-US"/>
        </a:p>
      </dgm:t>
    </dgm:pt>
    <dgm:pt modelId="{E4716B2E-C764-4065-9353-1151A51F8739}" type="pres">
      <dgm:prSet presAssocID="{8E6A8132-0A53-4373-BE7D-B5CEB9E0BE80}" presName="linear" presStyleCnt="0">
        <dgm:presLayoutVars>
          <dgm:animLvl val="lvl"/>
          <dgm:resizeHandles val="exact"/>
        </dgm:presLayoutVars>
      </dgm:prSet>
      <dgm:spPr/>
    </dgm:pt>
    <dgm:pt modelId="{E870C82C-CE8E-45BB-AD35-73696263C805}" type="pres">
      <dgm:prSet presAssocID="{325B1B2A-45DE-49F1-980F-00D24479610A}" presName="parentText" presStyleLbl="node1" presStyleIdx="0" presStyleCnt="8">
        <dgm:presLayoutVars>
          <dgm:chMax val="0"/>
          <dgm:bulletEnabled val="1"/>
        </dgm:presLayoutVars>
      </dgm:prSet>
      <dgm:spPr/>
    </dgm:pt>
    <dgm:pt modelId="{0C537D58-23EB-4A4C-88DB-E47426252E90}" type="pres">
      <dgm:prSet presAssocID="{80AF7107-2F30-4224-8A65-6515B7AFB9FC}" presName="spacer" presStyleCnt="0"/>
      <dgm:spPr/>
    </dgm:pt>
    <dgm:pt modelId="{720742C5-325F-4EB7-89A3-0367F48CA11D}" type="pres">
      <dgm:prSet presAssocID="{D7C4989F-FEF0-4DD4-8421-D7BEDC8C2A99}" presName="parentText" presStyleLbl="node1" presStyleIdx="1" presStyleCnt="8">
        <dgm:presLayoutVars>
          <dgm:chMax val="0"/>
          <dgm:bulletEnabled val="1"/>
        </dgm:presLayoutVars>
      </dgm:prSet>
      <dgm:spPr/>
    </dgm:pt>
    <dgm:pt modelId="{20E1DCDB-6DE8-4933-89B5-152BC18CD581}" type="pres">
      <dgm:prSet presAssocID="{68AFB783-3459-480B-83C6-51B574425497}" presName="spacer" presStyleCnt="0"/>
      <dgm:spPr/>
    </dgm:pt>
    <dgm:pt modelId="{125A8189-AF5E-4ADD-AFEB-E9F40AABB33B}" type="pres">
      <dgm:prSet presAssocID="{810C334D-53D6-4B82-92A6-81F31EF1C85D}" presName="parentText" presStyleLbl="node1" presStyleIdx="2" presStyleCnt="8">
        <dgm:presLayoutVars>
          <dgm:chMax val="0"/>
          <dgm:bulletEnabled val="1"/>
        </dgm:presLayoutVars>
      </dgm:prSet>
      <dgm:spPr/>
    </dgm:pt>
    <dgm:pt modelId="{E0758AEE-A781-4287-95A8-B8663802668D}" type="pres">
      <dgm:prSet presAssocID="{F654CF6A-30C2-42E3-B291-46F972E380DA}" presName="spacer" presStyleCnt="0"/>
      <dgm:spPr/>
    </dgm:pt>
    <dgm:pt modelId="{3E4A24F4-437B-4A26-A464-D7ECB40434A7}" type="pres">
      <dgm:prSet presAssocID="{4D85B14C-B216-4DA5-8610-87826A7E5858}" presName="parentText" presStyleLbl="node1" presStyleIdx="3" presStyleCnt="8">
        <dgm:presLayoutVars>
          <dgm:chMax val="0"/>
          <dgm:bulletEnabled val="1"/>
        </dgm:presLayoutVars>
      </dgm:prSet>
      <dgm:spPr/>
    </dgm:pt>
    <dgm:pt modelId="{DEBAC9EA-B99D-408F-83CC-207E36CF7B72}" type="pres">
      <dgm:prSet presAssocID="{560C6D44-96C3-4856-812F-479E2F60E2C9}" presName="spacer" presStyleCnt="0"/>
      <dgm:spPr/>
    </dgm:pt>
    <dgm:pt modelId="{D128C17B-0E16-4EFD-A71F-1062732A2450}" type="pres">
      <dgm:prSet presAssocID="{74A51B76-F065-475F-9E29-E14D48708174}" presName="parentText" presStyleLbl="node1" presStyleIdx="4" presStyleCnt="8">
        <dgm:presLayoutVars>
          <dgm:chMax val="0"/>
          <dgm:bulletEnabled val="1"/>
        </dgm:presLayoutVars>
      </dgm:prSet>
      <dgm:spPr/>
    </dgm:pt>
    <dgm:pt modelId="{A8D4191D-A757-4FCA-BE99-CC1CE28EFD76}" type="pres">
      <dgm:prSet presAssocID="{0F29CDC7-2C00-4FCD-9E21-0E0C32B23F86}" presName="spacer" presStyleCnt="0"/>
      <dgm:spPr/>
    </dgm:pt>
    <dgm:pt modelId="{F54D57F4-9F03-4FD7-871E-8ECD877E0589}" type="pres">
      <dgm:prSet presAssocID="{B32195D4-02C8-4E4B-8120-FBAF772C36E0}" presName="parentText" presStyleLbl="node1" presStyleIdx="5" presStyleCnt="8">
        <dgm:presLayoutVars>
          <dgm:chMax val="0"/>
          <dgm:bulletEnabled val="1"/>
        </dgm:presLayoutVars>
      </dgm:prSet>
      <dgm:spPr/>
    </dgm:pt>
    <dgm:pt modelId="{3448B075-E836-4EAD-85BB-F09A10F8B990}" type="pres">
      <dgm:prSet presAssocID="{A4D069DF-63C0-468B-8260-70D2F84DEAD5}" presName="spacer" presStyleCnt="0"/>
      <dgm:spPr/>
    </dgm:pt>
    <dgm:pt modelId="{C6497F6E-5EC5-4434-A195-729FA8EE0486}" type="pres">
      <dgm:prSet presAssocID="{BD955B73-6B07-48F7-ABA6-D5D48ED0482B}" presName="parentText" presStyleLbl="node1" presStyleIdx="6" presStyleCnt="8">
        <dgm:presLayoutVars>
          <dgm:chMax val="0"/>
          <dgm:bulletEnabled val="1"/>
        </dgm:presLayoutVars>
      </dgm:prSet>
      <dgm:spPr/>
    </dgm:pt>
    <dgm:pt modelId="{7E38DD5B-E1A9-499A-ACFC-1860FF7692AE}" type="pres">
      <dgm:prSet presAssocID="{223AD03A-FCA5-4892-8DFA-F014E54E1035}" presName="spacer" presStyleCnt="0"/>
      <dgm:spPr/>
    </dgm:pt>
    <dgm:pt modelId="{ACF8FFC0-2505-4590-9578-80B59CB1BC16}" type="pres">
      <dgm:prSet presAssocID="{317F1E2A-11BF-4613-9276-38E5611D3B3B}" presName="parentText" presStyleLbl="node1" presStyleIdx="7" presStyleCnt="8">
        <dgm:presLayoutVars>
          <dgm:chMax val="0"/>
          <dgm:bulletEnabled val="1"/>
        </dgm:presLayoutVars>
      </dgm:prSet>
      <dgm:spPr/>
    </dgm:pt>
  </dgm:ptLst>
  <dgm:cxnLst>
    <dgm:cxn modelId="{37931404-CD84-472B-B380-D4A0143AE869}" srcId="{8E6A8132-0A53-4373-BE7D-B5CEB9E0BE80}" destId="{317F1E2A-11BF-4613-9276-38E5611D3B3B}" srcOrd="7" destOrd="0" parTransId="{7303A939-08F2-4BA4-A9BC-886E581ECAB2}" sibTransId="{2D44FF5E-53A4-4CB9-8985-6A794E30241A}"/>
    <dgm:cxn modelId="{A7EBFE34-D056-4042-A381-69B51B2D99FD}" srcId="{8E6A8132-0A53-4373-BE7D-B5CEB9E0BE80}" destId="{4D85B14C-B216-4DA5-8610-87826A7E5858}" srcOrd="3" destOrd="0" parTransId="{79EDACAE-C332-42C4-A493-4ACEDB97C083}" sibTransId="{560C6D44-96C3-4856-812F-479E2F60E2C9}"/>
    <dgm:cxn modelId="{3572DB37-AC15-427D-8CF2-C5D136D52366}" type="presOf" srcId="{4D85B14C-B216-4DA5-8610-87826A7E5858}" destId="{3E4A24F4-437B-4A26-A464-D7ECB40434A7}" srcOrd="0" destOrd="0" presId="urn:microsoft.com/office/officeart/2005/8/layout/vList2"/>
    <dgm:cxn modelId="{3FED3138-9B73-4343-A4AA-F3A248C151C2}" type="presOf" srcId="{317F1E2A-11BF-4613-9276-38E5611D3B3B}" destId="{ACF8FFC0-2505-4590-9578-80B59CB1BC16}" srcOrd="0" destOrd="0" presId="urn:microsoft.com/office/officeart/2005/8/layout/vList2"/>
    <dgm:cxn modelId="{EABD1D3D-49EF-4728-A402-04DF0A84E468}" type="presOf" srcId="{B32195D4-02C8-4E4B-8120-FBAF772C36E0}" destId="{F54D57F4-9F03-4FD7-871E-8ECD877E0589}" srcOrd="0" destOrd="0" presId="urn:microsoft.com/office/officeart/2005/8/layout/vList2"/>
    <dgm:cxn modelId="{736E0C70-9699-401D-89C7-E0B7AE013D8A}" srcId="{8E6A8132-0A53-4373-BE7D-B5CEB9E0BE80}" destId="{810C334D-53D6-4B82-92A6-81F31EF1C85D}" srcOrd="2" destOrd="0" parTransId="{412E84E7-7E09-43B8-ADCB-A312306716C1}" sibTransId="{F654CF6A-30C2-42E3-B291-46F972E380DA}"/>
    <dgm:cxn modelId="{C6BD4370-EE51-452E-8000-D261ED503355}" type="presOf" srcId="{810C334D-53D6-4B82-92A6-81F31EF1C85D}" destId="{125A8189-AF5E-4ADD-AFEB-E9F40AABB33B}" srcOrd="0" destOrd="0" presId="urn:microsoft.com/office/officeart/2005/8/layout/vList2"/>
    <dgm:cxn modelId="{CB371E78-4AFC-4E45-9F86-D93B5639BEBC}" srcId="{8E6A8132-0A53-4373-BE7D-B5CEB9E0BE80}" destId="{B32195D4-02C8-4E4B-8120-FBAF772C36E0}" srcOrd="5" destOrd="0" parTransId="{CF76F54B-BCCB-470E-92A3-0F6120425688}" sibTransId="{A4D069DF-63C0-468B-8260-70D2F84DEAD5}"/>
    <dgm:cxn modelId="{022EA198-6CD8-47B5-9BDE-57321BA97419}" type="presOf" srcId="{BD955B73-6B07-48F7-ABA6-D5D48ED0482B}" destId="{C6497F6E-5EC5-4434-A195-729FA8EE0486}" srcOrd="0" destOrd="0" presId="urn:microsoft.com/office/officeart/2005/8/layout/vList2"/>
    <dgm:cxn modelId="{3D30999C-7AA4-40C3-8C0A-D5C45A19B6BF}" srcId="{8E6A8132-0A53-4373-BE7D-B5CEB9E0BE80}" destId="{BD955B73-6B07-48F7-ABA6-D5D48ED0482B}" srcOrd="6" destOrd="0" parTransId="{2128E831-FCDC-4D62-B8B1-0E8EC93486E5}" sibTransId="{223AD03A-FCA5-4892-8DFA-F014E54E1035}"/>
    <dgm:cxn modelId="{F0C7FCA4-D071-42C9-8252-DD5A1149EF29}" type="presOf" srcId="{74A51B76-F065-475F-9E29-E14D48708174}" destId="{D128C17B-0E16-4EFD-A71F-1062732A2450}" srcOrd="0" destOrd="0" presId="urn:microsoft.com/office/officeart/2005/8/layout/vList2"/>
    <dgm:cxn modelId="{CF3AA6C5-64F8-4236-BCE0-87D4349C01E4}" srcId="{8E6A8132-0A53-4373-BE7D-B5CEB9E0BE80}" destId="{D7C4989F-FEF0-4DD4-8421-D7BEDC8C2A99}" srcOrd="1" destOrd="0" parTransId="{63624080-6CCB-45D6-A8DF-211A2A2F75F3}" sibTransId="{68AFB783-3459-480B-83C6-51B574425497}"/>
    <dgm:cxn modelId="{784ECBCB-65E4-4AED-9DB7-FB1503B1400B}" type="presOf" srcId="{D7C4989F-FEF0-4DD4-8421-D7BEDC8C2A99}" destId="{720742C5-325F-4EB7-89A3-0367F48CA11D}" srcOrd="0" destOrd="0" presId="urn:microsoft.com/office/officeart/2005/8/layout/vList2"/>
    <dgm:cxn modelId="{B54332DF-AB2D-4D03-AA80-43B861A11C0E}" type="presOf" srcId="{8E6A8132-0A53-4373-BE7D-B5CEB9E0BE80}" destId="{E4716B2E-C764-4065-9353-1151A51F8739}" srcOrd="0" destOrd="0" presId="urn:microsoft.com/office/officeart/2005/8/layout/vList2"/>
    <dgm:cxn modelId="{4C8E85EA-6859-4D8C-A91E-94898A6E2B1A}" type="presOf" srcId="{325B1B2A-45DE-49F1-980F-00D24479610A}" destId="{E870C82C-CE8E-45BB-AD35-73696263C805}" srcOrd="0" destOrd="0" presId="urn:microsoft.com/office/officeart/2005/8/layout/vList2"/>
    <dgm:cxn modelId="{E055D0FB-B18B-4F5D-AEAB-78801CA617C6}" srcId="{8E6A8132-0A53-4373-BE7D-B5CEB9E0BE80}" destId="{74A51B76-F065-475F-9E29-E14D48708174}" srcOrd="4" destOrd="0" parTransId="{61F1350B-393A-4DA8-A527-594703D11E42}" sibTransId="{0F29CDC7-2C00-4FCD-9E21-0E0C32B23F86}"/>
    <dgm:cxn modelId="{99F96BFD-BAD5-4DC3-AF43-C21A82EBBC9B}" srcId="{8E6A8132-0A53-4373-BE7D-B5CEB9E0BE80}" destId="{325B1B2A-45DE-49F1-980F-00D24479610A}" srcOrd="0" destOrd="0" parTransId="{D4C5424E-F8A1-4D46-8D10-8DE2623DDBA2}" sibTransId="{80AF7107-2F30-4224-8A65-6515B7AFB9FC}"/>
    <dgm:cxn modelId="{5B278AAD-EB9A-4238-8054-9B57B878FC53}" type="presParOf" srcId="{E4716B2E-C764-4065-9353-1151A51F8739}" destId="{E870C82C-CE8E-45BB-AD35-73696263C805}" srcOrd="0" destOrd="0" presId="urn:microsoft.com/office/officeart/2005/8/layout/vList2"/>
    <dgm:cxn modelId="{897871D5-0ECE-4B7A-A311-ABD57BC5E1C6}" type="presParOf" srcId="{E4716B2E-C764-4065-9353-1151A51F8739}" destId="{0C537D58-23EB-4A4C-88DB-E47426252E90}" srcOrd="1" destOrd="0" presId="urn:microsoft.com/office/officeart/2005/8/layout/vList2"/>
    <dgm:cxn modelId="{3F44822F-831C-4F27-ADED-E0DFAC365C26}" type="presParOf" srcId="{E4716B2E-C764-4065-9353-1151A51F8739}" destId="{720742C5-325F-4EB7-89A3-0367F48CA11D}" srcOrd="2" destOrd="0" presId="urn:microsoft.com/office/officeart/2005/8/layout/vList2"/>
    <dgm:cxn modelId="{94B342FB-DDF7-4CF6-9B37-CA551EA04EF3}" type="presParOf" srcId="{E4716B2E-C764-4065-9353-1151A51F8739}" destId="{20E1DCDB-6DE8-4933-89B5-152BC18CD581}" srcOrd="3" destOrd="0" presId="urn:microsoft.com/office/officeart/2005/8/layout/vList2"/>
    <dgm:cxn modelId="{DA896A0A-6F9F-4A80-832E-4AD837085359}" type="presParOf" srcId="{E4716B2E-C764-4065-9353-1151A51F8739}" destId="{125A8189-AF5E-4ADD-AFEB-E9F40AABB33B}" srcOrd="4" destOrd="0" presId="urn:microsoft.com/office/officeart/2005/8/layout/vList2"/>
    <dgm:cxn modelId="{626AD152-6F8E-42B3-8D8E-AC5D5E25E6AA}" type="presParOf" srcId="{E4716B2E-C764-4065-9353-1151A51F8739}" destId="{E0758AEE-A781-4287-95A8-B8663802668D}" srcOrd="5" destOrd="0" presId="urn:microsoft.com/office/officeart/2005/8/layout/vList2"/>
    <dgm:cxn modelId="{267FD7E5-1136-4207-92C2-1388FB81395A}" type="presParOf" srcId="{E4716B2E-C764-4065-9353-1151A51F8739}" destId="{3E4A24F4-437B-4A26-A464-D7ECB40434A7}" srcOrd="6" destOrd="0" presId="urn:microsoft.com/office/officeart/2005/8/layout/vList2"/>
    <dgm:cxn modelId="{12768CC5-7CAE-4740-8A5F-D945896C4545}" type="presParOf" srcId="{E4716B2E-C764-4065-9353-1151A51F8739}" destId="{DEBAC9EA-B99D-408F-83CC-207E36CF7B72}" srcOrd="7" destOrd="0" presId="urn:microsoft.com/office/officeart/2005/8/layout/vList2"/>
    <dgm:cxn modelId="{D5455D24-A75D-42D8-B2BA-4929973C1677}" type="presParOf" srcId="{E4716B2E-C764-4065-9353-1151A51F8739}" destId="{D128C17B-0E16-4EFD-A71F-1062732A2450}" srcOrd="8" destOrd="0" presId="urn:microsoft.com/office/officeart/2005/8/layout/vList2"/>
    <dgm:cxn modelId="{36F254C6-4D68-433B-B3A4-7177239D5A05}" type="presParOf" srcId="{E4716B2E-C764-4065-9353-1151A51F8739}" destId="{A8D4191D-A757-4FCA-BE99-CC1CE28EFD76}" srcOrd="9" destOrd="0" presId="urn:microsoft.com/office/officeart/2005/8/layout/vList2"/>
    <dgm:cxn modelId="{D8EBBFB1-60A1-4C7C-8E25-96BFAB9577D8}" type="presParOf" srcId="{E4716B2E-C764-4065-9353-1151A51F8739}" destId="{F54D57F4-9F03-4FD7-871E-8ECD877E0589}" srcOrd="10" destOrd="0" presId="urn:microsoft.com/office/officeart/2005/8/layout/vList2"/>
    <dgm:cxn modelId="{3B192AC7-F393-4560-9BC3-C05AF6C41949}" type="presParOf" srcId="{E4716B2E-C764-4065-9353-1151A51F8739}" destId="{3448B075-E836-4EAD-85BB-F09A10F8B990}" srcOrd="11" destOrd="0" presId="urn:microsoft.com/office/officeart/2005/8/layout/vList2"/>
    <dgm:cxn modelId="{840C2D9D-A769-4CF2-AB7A-2774B8DE7BED}" type="presParOf" srcId="{E4716B2E-C764-4065-9353-1151A51F8739}" destId="{C6497F6E-5EC5-4434-A195-729FA8EE0486}" srcOrd="12" destOrd="0" presId="urn:microsoft.com/office/officeart/2005/8/layout/vList2"/>
    <dgm:cxn modelId="{BF0CB649-C537-4681-B76D-77F3046ACDB0}" type="presParOf" srcId="{E4716B2E-C764-4065-9353-1151A51F8739}" destId="{7E38DD5B-E1A9-499A-ACFC-1860FF7692AE}" srcOrd="13" destOrd="0" presId="urn:microsoft.com/office/officeart/2005/8/layout/vList2"/>
    <dgm:cxn modelId="{F2F2FECA-3C51-4DD8-88FC-E3245C87CF23}" type="presParOf" srcId="{E4716B2E-C764-4065-9353-1151A51F8739}" destId="{ACF8FFC0-2505-4590-9578-80B59CB1BC16}" srcOrd="1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70C82C-CE8E-45BB-AD35-73696263C805}">
      <dsp:nvSpPr>
        <dsp:cNvPr id="0" name=""/>
        <dsp:cNvSpPr/>
      </dsp:nvSpPr>
      <dsp:spPr>
        <a:xfrm>
          <a:off x="0" y="933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Harvard Reference ListNational Institute for Health and Care ExcellenceNational Institute for Health and Care Excellence (2019) Lung cancer: diagnosis and management (NG122). Available at: https://www.nice.org.uk/guidance/ng122 (Accessed: 20 April </a:t>
          </a:r>
          <a:r>
            <a:rPr lang="en-GB" sz="1100" kern="1200"/>
            <a:t>-</a:t>
          </a:r>
          <a:r>
            <a:rPr lang="en-US" sz="1100" kern="1200"/>
            <a:t>2026). </a:t>
          </a:r>
        </a:p>
      </dsp:txBody>
      <dsp:txXfrm>
        <a:off x="28272" y="37604"/>
        <a:ext cx="6115655" cy="522606"/>
      </dsp:txXfrm>
    </dsp:sp>
    <dsp:sp modelId="{720742C5-325F-4EB7-89A3-0367F48CA11D}">
      <dsp:nvSpPr>
        <dsp:cNvPr id="0" name=""/>
        <dsp:cNvSpPr/>
      </dsp:nvSpPr>
      <dsp:spPr>
        <a:xfrm>
          <a:off x="0" y="62016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National Health ServiceNational Health Service (2023) Lung cancer. Available at: https://www.nhs.uk/conditions/lung-cancer/ (Accessed: 20 April 2026). </a:t>
          </a:r>
        </a:p>
      </dsp:txBody>
      <dsp:txXfrm>
        <a:off x="28272" y="648434"/>
        <a:ext cx="6115655" cy="522606"/>
      </dsp:txXfrm>
    </dsp:sp>
    <dsp:sp modelId="{125A8189-AF5E-4ADD-AFEB-E9F40AABB33B}">
      <dsp:nvSpPr>
        <dsp:cNvPr id="0" name=""/>
        <dsp:cNvSpPr/>
      </dsp:nvSpPr>
      <dsp:spPr>
        <a:xfrm>
          <a:off x="0" y="123099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Cancer Research UKCancer Research UK (2024) Lung cancer. Available at: https://www.cancerresearchuk.org/about-cancer/lung-cancer (Accessed: 20 April 2026)</a:t>
          </a:r>
        </a:p>
      </dsp:txBody>
      <dsp:txXfrm>
        <a:off x="28272" y="1259264"/>
        <a:ext cx="6115655" cy="522606"/>
      </dsp:txXfrm>
    </dsp:sp>
    <dsp:sp modelId="{3E4A24F4-437B-4A26-A464-D7ECB40434A7}">
      <dsp:nvSpPr>
        <dsp:cNvPr id="0" name=""/>
        <dsp:cNvSpPr/>
      </dsp:nvSpPr>
      <dsp:spPr>
        <a:xfrm>
          <a:off x="0" y="184182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World Health OrganizationWorld Health Organization (2023) Cancer. Available at: https://www.who.int/news-room/fact-sheets/detail/cancer (Accessed: 20 April 2026).</a:t>
          </a:r>
        </a:p>
      </dsp:txBody>
      <dsp:txXfrm>
        <a:off x="28272" y="1870094"/>
        <a:ext cx="6115655" cy="522606"/>
      </dsp:txXfrm>
    </dsp:sp>
    <dsp:sp modelId="{D128C17B-0E16-4EFD-A71F-1062732A2450}">
      <dsp:nvSpPr>
        <dsp:cNvPr id="0" name=""/>
        <dsp:cNvSpPr/>
      </dsp:nvSpPr>
      <dsp:spPr>
        <a:xfrm>
          <a:off x="0" y="245265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Asthma + Lung UKAsthma + Lung UK (2023) Lung cancer. Available at: https://www.asthmaandlung.org.uk (Accessed: 20 April 2026).</a:t>
          </a:r>
        </a:p>
      </dsp:txBody>
      <dsp:txXfrm>
        <a:off x="28272" y="2480924"/>
        <a:ext cx="6115655" cy="522606"/>
      </dsp:txXfrm>
    </dsp:sp>
    <dsp:sp modelId="{F54D57F4-9F03-4FD7-871E-8ECD877E0589}">
      <dsp:nvSpPr>
        <dsp:cNvPr id="0" name=""/>
        <dsp:cNvSpPr/>
      </dsp:nvSpPr>
      <dsp:spPr>
        <a:xfrm>
          <a:off x="0" y="306348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Macmillan Cancer SupportMacmillan Cancer Support (2024) Lung cancer. Available at: https://www.macmillan.org.uk/cancer-information-and-support/lung-cancer (Accessed: 20 April 2026)</a:t>
          </a:r>
        </a:p>
      </dsp:txBody>
      <dsp:txXfrm>
        <a:off x="28272" y="3091754"/>
        <a:ext cx="6115655" cy="522606"/>
      </dsp:txXfrm>
    </dsp:sp>
    <dsp:sp modelId="{C6497F6E-5EC5-4434-A195-729FA8EE0486}">
      <dsp:nvSpPr>
        <dsp:cNvPr id="0" name=""/>
        <dsp:cNvSpPr/>
      </dsp:nvSpPr>
      <dsp:spPr>
        <a:xfrm>
          <a:off x="0" y="367431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NHS EnglandNHS England (2022) Cancer services. Available at: https://www.england.nhs.uk/cancer/ (Accessed: 20 April 2026)</a:t>
          </a:r>
        </a:p>
      </dsp:txBody>
      <dsp:txXfrm>
        <a:off x="28272" y="3702584"/>
        <a:ext cx="6115655" cy="522606"/>
      </dsp:txXfrm>
    </dsp:sp>
    <dsp:sp modelId="{ACF8FFC0-2505-4590-9578-80B59CB1BC16}">
      <dsp:nvSpPr>
        <dsp:cNvPr id="0" name=""/>
        <dsp:cNvSpPr/>
      </dsp:nvSpPr>
      <dsp:spPr>
        <a:xfrm>
          <a:off x="0" y="4285142"/>
          <a:ext cx="6172199" cy="579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a:t>Office for Health Improvement and DisparitiesOffice for Health Improvement and Disparities (2022) Smoking and cancer. Available at: https://www.gov.uk/government/organisations/office-for-health-improvement-and-disparities (Accessed: 20 April 2026).</a:t>
          </a:r>
        </a:p>
      </dsp:txBody>
      <dsp:txXfrm>
        <a:off x="28272" y="4313414"/>
        <a:ext cx="6115655" cy="5226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84739-269E-E1F1-8ABC-69E6FF0B24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7E762C-8F56-4D66-7FDD-AEC906335A8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8268699-2479-4C0A-8A94-0691180AD901}" type="datetimeFigureOut">
              <a:rPr lang="en-US" smtClean="0"/>
              <a:t>4/20/2026</a:t>
            </a:fld>
            <a:endParaRPr lang="en-US"/>
          </a:p>
        </p:txBody>
      </p:sp>
      <p:sp>
        <p:nvSpPr>
          <p:cNvPr id="4" name="Footer Placeholder 3">
            <a:extLst>
              <a:ext uri="{FF2B5EF4-FFF2-40B4-BE49-F238E27FC236}">
                <a16:creationId xmlns:a16="http://schemas.microsoft.com/office/drawing/2014/main" id="{1021BBEC-2A52-4B1C-EAC4-F2506E89E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ECE0FC2-0147-D8D1-D79B-AFEA881A33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8931F5-0986-448A-BDF9-01DB8071207B}" type="slidenum">
              <a:rPr lang="en-US" smtClean="0"/>
              <a:t>‹#›</a:t>
            </a:fld>
            <a:endParaRPr lang="en-US"/>
          </a:p>
        </p:txBody>
      </p:sp>
    </p:spTree>
    <p:extLst>
      <p:ext uri="{BB962C8B-B14F-4D97-AF65-F5344CB8AC3E}">
        <p14:creationId xmlns:p14="http://schemas.microsoft.com/office/powerpoint/2010/main" val="4110056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5F7B4-7442-4021-9F1E-8BC3C363C892}" type="datetimeFigureOut">
              <a:rPr lang="en-US" noProof="0" smtClean="0"/>
              <a:t>4/20/2026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DE012-9E2E-4477-8B5C-4E7D4E9BCBA6}" type="slidenum">
              <a:rPr lang="en-US" noProof="0" smtClean="0"/>
              <a:t>‹#›</a:t>
            </a:fld>
            <a:endParaRPr lang="en-US" noProof="0"/>
          </a:p>
        </p:txBody>
      </p:sp>
    </p:spTree>
    <p:extLst>
      <p:ext uri="{BB962C8B-B14F-4D97-AF65-F5344CB8AC3E}">
        <p14:creationId xmlns:p14="http://schemas.microsoft.com/office/powerpoint/2010/main" val="73938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CDE012-9E2E-4477-8B5C-4E7D4E9BCBA6}" type="slidenum">
              <a:rPr lang="en-US" noProof="0" smtClean="0"/>
              <a:t>15</a:t>
            </a:fld>
            <a:endParaRPr lang="en-US" noProof="0"/>
          </a:p>
        </p:txBody>
      </p:sp>
    </p:spTree>
    <p:extLst>
      <p:ext uri="{BB962C8B-B14F-4D97-AF65-F5344CB8AC3E}">
        <p14:creationId xmlns:p14="http://schemas.microsoft.com/office/powerpoint/2010/main" val="1795653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8029-33F3-9414-AD10-00871D91AA5D}"/>
              </a:ext>
            </a:extLst>
          </p:cNvPr>
          <p:cNvSpPr>
            <a:spLocks noGrp="1"/>
          </p:cNvSpPr>
          <p:nvPr>
            <p:ph type="ctrTitle"/>
          </p:nvPr>
        </p:nvSpPr>
        <p:spPr>
          <a:xfrm>
            <a:off x="2267712" y="1408176"/>
            <a:ext cx="6400800" cy="2387600"/>
          </a:xfrm>
        </p:spPr>
        <p:txBody>
          <a:bodyPr anchor="t">
            <a:normAutofit/>
          </a:bodyPr>
          <a:lstStyle>
            <a:lvl1pPr algn="l">
              <a:lnSpc>
                <a:spcPct val="80000"/>
              </a:lnSpc>
              <a:defRPr sz="7200" cap="all" baseline="0">
                <a:solidFill>
                  <a:schemeClr val="bg1"/>
                </a:solidFill>
              </a:defRPr>
            </a:lvl1pPr>
          </a:lstStyle>
          <a:p>
            <a:r>
              <a:rPr lang="en-GB"/>
              <a:t>Click to edit Master title style</a:t>
            </a:r>
            <a:endParaRPr lang="en-PK"/>
          </a:p>
        </p:txBody>
      </p:sp>
      <p:sp>
        <p:nvSpPr>
          <p:cNvPr id="3" name="Subtitle 2">
            <a:extLst>
              <a:ext uri="{FF2B5EF4-FFF2-40B4-BE49-F238E27FC236}">
                <a16:creationId xmlns:a16="http://schemas.microsoft.com/office/drawing/2014/main" id="{4F32B008-64B6-378D-9C5D-DCC8DFEBC69E}"/>
              </a:ext>
            </a:extLst>
          </p:cNvPr>
          <p:cNvSpPr>
            <a:spLocks noGrp="1"/>
          </p:cNvSpPr>
          <p:nvPr>
            <p:ph type="subTitle" idx="1"/>
          </p:nvPr>
        </p:nvSpPr>
        <p:spPr>
          <a:xfrm>
            <a:off x="3867912" y="5047488"/>
            <a:ext cx="5486400" cy="384048"/>
          </a:xfrm>
        </p:spPr>
        <p:txBody>
          <a:bodyPr/>
          <a:lstStyle>
            <a:lvl1pPr marL="0" indent="0" algn="l">
              <a:lnSpc>
                <a:spcPct val="80000"/>
              </a:lnSpc>
              <a:spcBef>
                <a:spcPts val="0"/>
              </a:spcBef>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PK"/>
          </a:p>
        </p:txBody>
      </p:sp>
      <p:grpSp>
        <p:nvGrpSpPr>
          <p:cNvPr id="7" name="Group 6">
            <a:extLst>
              <a:ext uri="{FF2B5EF4-FFF2-40B4-BE49-F238E27FC236}">
                <a16:creationId xmlns:a16="http://schemas.microsoft.com/office/drawing/2014/main" id="{15444BA9-47A2-8EBA-F11F-AF833CBC1FB6}"/>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F7C7E957-5A54-C6BB-DBCA-B0A579E99122}"/>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5792F5-3B57-83E5-2E85-1B67A64BF570}"/>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8063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03BBE-23DC-E951-32B6-0E91B8089184}"/>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4110836A-7452-872A-28D0-081C1338DC63}"/>
              </a:ext>
            </a:extLst>
          </p:cNvPr>
          <p:cNvSpPr>
            <a:spLocks noGrp="1"/>
          </p:cNvSpPr>
          <p:nvPr>
            <p:ph idx="1"/>
          </p:nvPr>
        </p:nvSpPr>
        <p:spPr>
          <a:xfrm>
            <a:off x="2322576" y="2953512"/>
            <a:ext cx="7470648" cy="3296563"/>
          </a:xfrm>
        </p:spPr>
        <p:txBody>
          <a:bodyPr/>
          <a:lstStyle>
            <a:lvl1pPr marL="0" indent="0">
              <a:lnSpc>
                <a:spcPct val="100000"/>
              </a:lnSpc>
              <a:spcBef>
                <a:spcPts val="0"/>
              </a:spcBef>
              <a:spcAft>
                <a:spcPts val="1500"/>
              </a:spcAft>
              <a:buNone/>
              <a:defRPr sz="2200" b="1"/>
            </a:lvl1pPr>
            <a:lvl2pPr marL="0" indent="0">
              <a:lnSpc>
                <a:spcPct val="100000"/>
              </a:lnSpc>
              <a:spcBef>
                <a:spcPts val="0"/>
              </a:spcBef>
              <a:buNone/>
              <a:defRPr sz="1600" i="1"/>
            </a:lvl2pPr>
          </a:lstStyle>
          <a:p>
            <a:pPr lvl="0"/>
            <a:r>
              <a:rPr lang="en-GB" noProof="0"/>
              <a:t>Click to edit Master text styles</a:t>
            </a:r>
          </a:p>
          <a:p>
            <a:pPr lvl="1"/>
            <a:r>
              <a:rPr lang="en-GB" noProof="0"/>
              <a:t>Second level</a:t>
            </a:r>
          </a:p>
          <a:p>
            <a:pPr lvl="2"/>
            <a:r>
              <a:rPr lang="en-GB" noProof="0"/>
              <a:t>Third level</a:t>
            </a:r>
          </a:p>
        </p:txBody>
      </p:sp>
      <p:sp>
        <p:nvSpPr>
          <p:cNvPr id="5" name="Footer Placeholder 4">
            <a:extLst>
              <a:ext uri="{FF2B5EF4-FFF2-40B4-BE49-F238E27FC236}">
                <a16:creationId xmlns:a16="http://schemas.microsoft.com/office/drawing/2014/main" id="{35E39F35-2573-69E0-B17D-B4B0F85CE77B}"/>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35B5CE41-241D-72CD-1C8F-006A477B53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grpSp>
        <p:nvGrpSpPr>
          <p:cNvPr id="7" name="Group 6">
            <a:extLst>
              <a:ext uri="{FF2B5EF4-FFF2-40B4-BE49-F238E27FC236}">
                <a16:creationId xmlns:a16="http://schemas.microsoft.com/office/drawing/2014/main" id="{52789DD7-8E5F-BCF6-7A1E-0AC33BD880AC}"/>
              </a:ext>
            </a:extLst>
          </p:cNvPr>
          <p:cNvGrpSpPr/>
          <p:nvPr userDrawn="1"/>
        </p:nvGrpSpPr>
        <p:grpSpPr>
          <a:xfrm>
            <a:off x="2400300" y="2535841"/>
            <a:ext cx="9801127" cy="821"/>
            <a:chOff x="2286319" y="5546299"/>
            <a:chExt cx="9801127" cy="903"/>
          </a:xfrm>
        </p:grpSpPr>
        <p:cxnSp>
          <p:nvCxnSpPr>
            <p:cNvPr id="8" name="Straight Connector 7">
              <a:extLst>
                <a:ext uri="{FF2B5EF4-FFF2-40B4-BE49-F238E27FC236}">
                  <a16:creationId xmlns:a16="http://schemas.microsoft.com/office/drawing/2014/main" id="{D610F86C-F479-AC03-216E-DD60112AC854}"/>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02E8F6-3623-48C2-4F02-9472E2977FB8}"/>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6826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9D39-DAD0-D550-D3C7-42F702A78C3A}"/>
              </a:ext>
            </a:extLst>
          </p:cNvPr>
          <p:cNvSpPr>
            <a:spLocks noGrp="1"/>
          </p:cNvSpPr>
          <p:nvPr>
            <p:ph type="title"/>
          </p:nvPr>
        </p:nvSpPr>
        <p:spPr>
          <a:xfrm>
            <a:off x="4056992" y="1709738"/>
            <a:ext cx="7290458" cy="2852737"/>
          </a:xfrm>
        </p:spPr>
        <p:txBody>
          <a:bodyPr anchor="b"/>
          <a:lstStyle>
            <a:lvl1pPr>
              <a:defRPr sz="6000">
                <a:solidFill>
                  <a:schemeClr val="bg1"/>
                </a:solidFill>
              </a:defRPr>
            </a:lvl1pPr>
          </a:lstStyle>
          <a:p>
            <a:r>
              <a:rPr lang="en-GB"/>
              <a:t>Click to edit Master title style</a:t>
            </a:r>
            <a:endParaRPr lang="en-PK"/>
          </a:p>
        </p:txBody>
      </p:sp>
      <p:sp>
        <p:nvSpPr>
          <p:cNvPr id="3" name="Text Placeholder 2">
            <a:extLst>
              <a:ext uri="{FF2B5EF4-FFF2-40B4-BE49-F238E27FC236}">
                <a16:creationId xmlns:a16="http://schemas.microsoft.com/office/drawing/2014/main" id="{8E054DFA-4C17-2AA0-0E19-8D452B73AA20}"/>
              </a:ext>
            </a:extLst>
          </p:cNvPr>
          <p:cNvSpPr>
            <a:spLocks noGrp="1"/>
          </p:cNvSpPr>
          <p:nvPr>
            <p:ph type="body" idx="1"/>
          </p:nvPr>
        </p:nvSpPr>
        <p:spPr>
          <a:xfrm>
            <a:off x="4056992" y="4589463"/>
            <a:ext cx="729045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grpSp>
        <p:nvGrpSpPr>
          <p:cNvPr id="7" name="Group 6">
            <a:extLst>
              <a:ext uri="{FF2B5EF4-FFF2-40B4-BE49-F238E27FC236}">
                <a16:creationId xmlns:a16="http://schemas.microsoft.com/office/drawing/2014/main" id="{AF8D5DED-A875-4BFE-015E-C29679EC468C}"/>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4ED54A14-B37E-AA5D-2F7D-4530DEF3C347}"/>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11F7DB-0F8D-8E5A-0137-AD5E5B20C351}"/>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71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lumn dark">
    <p:bg>
      <p:bgPr>
        <a:solidFill>
          <a:schemeClr val="accent5"/>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7" name="Straight Connector 6">
            <a:extLst>
              <a:ext uri="{FF2B5EF4-FFF2-40B4-BE49-F238E27FC236}">
                <a16:creationId xmlns:a16="http://schemas.microsoft.com/office/drawing/2014/main" id="{01882412-D2D4-9CF0-CD39-2EAE79B8A310}"/>
              </a:ext>
            </a:extLst>
          </p:cNvPr>
          <p:cNvCxnSpPr>
            <a:cxnSpLocks/>
          </p:cNvCxnSpPr>
          <p:nvPr userDrawn="1"/>
        </p:nvCxnSpPr>
        <p:spPr>
          <a:xfrm>
            <a:off x="4267200" y="2523744"/>
            <a:ext cx="7924800" cy="883"/>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229B6F2-011B-853F-5BA1-FA1722B6E1C8}"/>
              </a:ext>
            </a:extLst>
          </p:cNvPr>
          <p:cNvCxnSpPr>
            <a:cxnSpLocks/>
          </p:cNvCxnSpPr>
          <p:nvPr userDrawn="1"/>
        </p:nvCxnSpPr>
        <p:spPr>
          <a:xfrm>
            <a:off x="723384" y="2523744"/>
            <a:ext cx="3543816"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bg1"/>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28961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lumn light">
    <p:bg>
      <p:bgPr>
        <a:solidFill>
          <a:schemeClr val="accent6"/>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3" name="Group 12">
            <a:extLst>
              <a:ext uri="{FF2B5EF4-FFF2-40B4-BE49-F238E27FC236}">
                <a16:creationId xmlns:a16="http://schemas.microsoft.com/office/drawing/2014/main" id="{4ED40495-D9DB-AA87-4474-68DA5D8CA88C}"/>
              </a:ext>
            </a:extLst>
          </p:cNvPr>
          <p:cNvGrpSpPr/>
          <p:nvPr userDrawn="1"/>
        </p:nvGrpSpPr>
        <p:grpSpPr>
          <a:xfrm rot="10800000">
            <a:off x="726958" y="2521655"/>
            <a:ext cx="11480808" cy="1"/>
            <a:chOff x="2077471" y="5539116"/>
            <a:chExt cx="11480808" cy="1"/>
          </a:xfrm>
        </p:grpSpPr>
        <p:cxnSp>
          <p:nvCxnSpPr>
            <p:cNvPr id="16" name="Straight Connector 15">
              <a:extLst>
                <a:ext uri="{FF2B5EF4-FFF2-40B4-BE49-F238E27FC236}">
                  <a16:creationId xmlns:a16="http://schemas.microsoft.com/office/drawing/2014/main" id="{A15A6649-BE77-6F3F-DF74-0045E0AC6025}"/>
                </a:ext>
              </a:extLst>
            </p:cNvPr>
            <p:cNvCxnSpPr>
              <a:cxnSpLocks/>
            </p:cNvCxnSpPr>
            <p:nvPr/>
          </p:nvCxnSpPr>
          <p:spPr>
            <a:xfrm>
              <a:off x="2077471" y="5539116"/>
              <a:ext cx="4755396"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EF33DD1-C51F-9BE1-2F97-D4025B3E653D}"/>
                </a:ext>
              </a:extLst>
            </p:cNvPr>
            <p:cNvCxnSpPr>
              <a:cxnSpLocks/>
            </p:cNvCxnSpPr>
            <p:nvPr/>
          </p:nvCxnSpPr>
          <p:spPr>
            <a:xfrm>
              <a:off x="6816103" y="5539117"/>
              <a:ext cx="6742176"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058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dark band">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966E69F-7113-AC99-F7E1-A44B7D64DEF3}"/>
              </a:ext>
            </a:extLst>
          </p:cNvPr>
          <p:cNvSpPr/>
          <p:nvPr userDrawn="1"/>
        </p:nvSpPr>
        <p:spPr>
          <a:xfrm>
            <a:off x="0" y="0"/>
            <a:ext cx="12192000" cy="304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lvl1pPr>
              <a:defRPr>
                <a:solidFill>
                  <a:schemeClr val="accent5"/>
                </a:solidFill>
              </a:defRPr>
            </a:lvl1p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accent5"/>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accent5"/>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348386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9" name="Group 18">
            <a:extLst>
              <a:ext uri="{FF2B5EF4-FFF2-40B4-BE49-F238E27FC236}">
                <a16:creationId xmlns:a16="http://schemas.microsoft.com/office/drawing/2014/main" id="{FF8CCEDA-D691-A48A-BAAF-D004EBE38E55}"/>
              </a:ext>
            </a:extLst>
          </p:cNvPr>
          <p:cNvGrpSpPr/>
          <p:nvPr userDrawn="1"/>
        </p:nvGrpSpPr>
        <p:grpSpPr>
          <a:xfrm rot="16200000" flipV="1">
            <a:off x="8764091" y="3943349"/>
            <a:ext cx="5829301" cy="0"/>
            <a:chOff x="2287349" y="55407920"/>
            <a:chExt cx="11160369" cy="0"/>
          </a:xfrm>
        </p:grpSpPr>
        <p:cxnSp>
          <p:nvCxnSpPr>
            <p:cNvPr id="20" name="Straight Connector 19">
              <a:extLst>
                <a:ext uri="{FF2B5EF4-FFF2-40B4-BE49-F238E27FC236}">
                  <a16:creationId xmlns:a16="http://schemas.microsoft.com/office/drawing/2014/main" id="{5605A0EB-A31A-D2D4-5671-D1F763493E1F}"/>
                </a:ext>
              </a:extLst>
            </p:cNvPr>
            <p:cNvCxnSpPr>
              <a:cxnSpLocks/>
            </p:cNvCxnSpPr>
            <p:nvPr/>
          </p:nvCxnSpPr>
          <p:spPr>
            <a:xfrm rot="16200000">
              <a:off x="5934529" y="51760740"/>
              <a:ext cx="0" cy="729436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EFE03D-E00E-B4FD-6765-44E55D5FA212}"/>
                </a:ext>
              </a:extLst>
            </p:cNvPr>
            <p:cNvCxnSpPr>
              <a:cxnSpLocks/>
            </p:cNvCxnSpPr>
            <p:nvPr/>
          </p:nvCxnSpPr>
          <p:spPr>
            <a:xfrm rot="16200000">
              <a:off x="11514714" y="53474916"/>
              <a:ext cx="0" cy="3866008"/>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628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on the left">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F5A1967-7F8F-319E-2E67-BD9E4F074B05}"/>
              </a:ext>
            </a:extLst>
          </p:cNvPr>
          <p:cNvSpPr/>
          <p:nvPr userDrawn="1"/>
        </p:nvSpPr>
        <p:spPr>
          <a:xfrm>
            <a:off x="8115301" y="0"/>
            <a:ext cx="40766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solidFill>
                <a:schemeClr val="bg2"/>
              </a:solidFill>
            </a:endParaRPr>
          </a:p>
        </p:txBody>
      </p:sp>
      <p:grpSp>
        <p:nvGrpSpPr>
          <p:cNvPr id="19" name="Group 18">
            <a:extLst>
              <a:ext uri="{FF2B5EF4-FFF2-40B4-BE49-F238E27FC236}">
                <a16:creationId xmlns:a16="http://schemas.microsoft.com/office/drawing/2014/main" id="{52425424-7549-BE00-EA05-384DBD00F3B2}"/>
              </a:ext>
            </a:extLst>
          </p:cNvPr>
          <p:cNvGrpSpPr/>
          <p:nvPr userDrawn="1"/>
        </p:nvGrpSpPr>
        <p:grpSpPr>
          <a:xfrm>
            <a:off x="6317679" y="4564864"/>
            <a:ext cx="5858373" cy="385"/>
            <a:chOff x="5440605" y="5540787"/>
            <a:chExt cx="5858373" cy="385"/>
          </a:xfrm>
        </p:grpSpPr>
        <p:cxnSp>
          <p:nvCxnSpPr>
            <p:cNvPr id="20" name="Straight Connector 19">
              <a:extLst>
                <a:ext uri="{FF2B5EF4-FFF2-40B4-BE49-F238E27FC236}">
                  <a16:creationId xmlns:a16="http://schemas.microsoft.com/office/drawing/2014/main" id="{4D88329B-DC1A-F93F-7A3A-84FDE2989BB6}"/>
                </a:ext>
              </a:extLst>
            </p:cNvPr>
            <p:cNvCxnSpPr>
              <a:cxnSpLocks/>
            </p:cNvCxnSpPr>
            <p:nvPr/>
          </p:nvCxnSpPr>
          <p:spPr>
            <a:xfrm>
              <a:off x="5440605" y="5541172"/>
              <a:ext cx="1797621"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7690B71-E252-7020-6DC7-F643767B2B78}"/>
                </a:ext>
              </a:extLst>
            </p:cNvPr>
            <p:cNvCxnSpPr>
              <a:cxnSpLocks/>
            </p:cNvCxnSpPr>
            <p:nvPr/>
          </p:nvCxnSpPr>
          <p:spPr>
            <a:xfrm>
              <a:off x="7237724" y="5540787"/>
              <a:ext cx="406125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217920" y="2514600"/>
            <a:ext cx="4846320" cy="1682749"/>
          </a:xfrm>
        </p:spPr>
        <p:txBody>
          <a:bodyPr/>
          <a:lstStyle>
            <a:lvl1pPr>
              <a:lnSpc>
                <a:spcPct val="10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30936"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30936" y="358444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365760" y="4123944"/>
            <a:ext cx="4754880" cy="941831"/>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22" name="Text Placeholder 10">
            <a:extLst>
              <a:ext uri="{FF2B5EF4-FFF2-40B4-BE49-F238E27FC236}">
                <a16:creationId xmlns:a16="http://schemas.microsoft.com/office/drawing/2014/main" id="{93287C28-1CA8-AEA5-1E16-BC0B1E99CD24}"/>
              </a:ext>
            </a:extLst>
          </p:cNvPr>
          <p:cNvSpPr>
            <a:spLocks noGrp="1"/>
          </p:cNvSpPr>
          <p:nvPr>
            <p:ph type="body" sz="quarter" idx="17"/>
          </p:nvPr>
        </p:nvSpPr>
        <p:spPr>
          <a:xfrm>
            <a:off x="630936" y="5065776"/>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3" name="Text Placeholder 13">
            <a:extLst>
              <a:ext uri="{FF2B5EF4-FFF2-40B4-BE49-F238E27FC236}">
                <a16:creationId xmlns:a16="http://schemas.microsoft.com/office/drawing/2014/main" id="{19920C32-5167-72B1-7B9E-709723F907CE}"/>
              </a:ext>
            </a:extLst>
          </p:cNvPr>
          <p:cNvSpPr>
            <a:spLocks noGrp="1"/>
          </p:cNvSpPr>
          <p:nvPr>
            <p:ph type="body" sz="quarter" idx="18"/>
          </p:nvPr>
        </p:nvSpPr>
        <p:spPr>
          <a:xfrm>
            <a:off x="365760" y="5605272"/>
            <a:ext cx="4754880" cy="1143254"/>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Tree>
    <p:extLst>
      <p:ext uri="{BB962C8B-B14F-4D97-AF65-F5344CB8AC3E}">
        <p14:creationId xmlns:p14="http://schemas.microsoft.com/office/powerpoint/2010/main" val="377598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on the right">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7D9D8-A960-E038-84D2-764C7A50F698}"/>
              </a:ext>
            </a:extLst>
          </p:cNvPr>
          <p:cNvSpPr/>
          <p:nvPr userDrawn="1"/>
        </p:nvSpPr>
        <p:spPr>
          <a:xfrm>
            <a:off x="-12700" y="858"/>
            <a:ext cx="3060700" cy="6857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8932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89320" y="394106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40DF3371-342F-C17D-5A7F-EF76E89A55C5}"/>
              </a:ext>
            </a:extLst>
          </p:cNvPr>
          <p:cNvGrpSpPr/>
          <p:nvPr userDrawn="1"/>
        </p:nvGrpSpPr>
        <p:grpSpPr>
          <a:xfrm>
            <a:off x="-11882" y="3045007"/>
            <a:ext cx="4279082" cy="364"/>
            <a:chOff x="5475479" y="5537794"/>
            <a:chExt cx="4279082" cy="364"/>
          </a:xfrm>
        </p:grpSpPr>
        <p:cxnSp>
          <p:nvCxnSpPr>
            <p:cNvPr id="24" name="Straight Connector 23">
              <a:extLst>
                <a:ext uri="{FF2B5EF4-FFF2-40B4-BE49-F238E27FC236}">
                  <a16:creationId xmlns:a16="http://schemas.microsoft.com/office/drawing/2014/main" id="{84369914-5489-3EA1-5419-F83F6C7A150D}"/>
                </a:ext>
              </a:extLst>
            </p:cNvPr>
            <p:cNvCxnSpPr>
              <a:cxnSpLocks/>
            </p:cNvCxnSpPr>
            <p:nvPr/>
          </p:nvCxnSpPr>
          <p:spPr>
            <a:xfrm>
              <a:off x="5475479" y="5537976"/>
              <a:ext cx="30607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DE23CC-0B75-F3A6-1882-265BF90D4AA1}"/>
                </a:ext>
              </a:extLst>
            </p:cNvPr>
            <p:cNvCxnSpPr>
              <a:cxnSpLocks/>
            </p:cNvCxnSpPr>
            <p:nvPr/>
          </p:nvCxnSpPr>
          <p:spPr>
            <a:xfrm flipV="1">
              <a:off x="8537690" y="5537794"/>
              <a:ext cx="1216871" cy="364"/>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909772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on the right dark">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49AEB6-4539-A203-D085-8EBE329C08E0}"/>
              </a:ext>
            </a:extLst>
          </p:cNvPr>
          <p:cNvSpPr/>
          <p:nvPr userDrawn="1"/>
        </p:nvSpPr>
        <p:spPr>
          <a:xfrm>
            <a:off x="3962399" y="858"/>
            <a:ext cx="8271641" cy="68571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2"/>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bg1"/>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accent4"/>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35331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71032" y="179222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71032" y="394106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0D78A0CF-0A37-4436-67C4-B32FD7703E96}"/>
              </a:ext>
            </a:extLst>
          </p:cNvPr>
          <p:cNvGrpSpPr/>
          <p:nvPr userDrawn="1"/>
        </p:nvGrpSpPr>
        <p:grpSpPr>
          <a:xfrm>
            <a:off x="-28308" y="2514621"/>
            <a:ext cx="5666632" cy="0"/>
            <a:chOff x="5464255" y="5541151"/>
            <a:chExt cx="5666632" cy="0"/>
          </a:xfrm>
        </p:grpSpPr>
        <p:cxnSp>
          <p:nvCxnSpPr>
            <p:cNvPr id="24" name="Straight Connector 23">
              <a:extLst>
                <a:ext uri="{FF2B5EF4-FFF2-40B4-BE49-F238E27FC236}">
                  <a16:creationId xmlns:a16="http://schemas.microsoft.com/office/drawing/2014/main" id="{8FC6D8A4-CA31-16C2-95B7-B98F65F29A69}"/>
                </a:ext>
              </a:extLst>
            </p:cNvPr>
            <p:cNvCxnSpPr>
              <a:cxnSpLocks/>
            </p:cNvCxnSpPr>
            <p:nvPr/>
          </p:nvCxnSpPr>
          <p:spPr>
            <a:xfrm>
              <a:off x="5464255" y="5541151"/>
              <a:ext cx="3991534"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2097A8D-64FC-CDBD-4497-5E32BC6AF9C2}"/>
                </a:ext>
              </a:extLst>
            </p:cNvPr>
            <p:cNvCxnSpPr>
              <a:cxnSpLocks/>
            </p:cNvCxnSpPr>
            <p:nvPr/>
          </p:nvCxnSpPr>
          <p:spPr>
            <a:xfrm>
              <a:off x="9454487" y="5541151"/>
              <a:ext cx="16764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193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grpSp>
        <p:nvGrpSpPr>
          <p:cNvPr id="9" name="Group 8">
            <a:extLst>
              <a:ext uri="{FF2B5EF4-FFF2-40B4-BE49-F238E27FC236}">
                <a16:creationId xmlns:a16="http://schemas.microsoft.com/office/drawing/2014/main" id="{52784B99-8374-AA22-4161-578F9BF77E2B}"/>
              </a:ext>
            </a:extLst>
          </p:cNvPr>
          <p:cNvGrpSpPr/>
          <p:nvPr userDrawn="1"/>
        </p:nvGrpSpPr>
        <p:grpSpPr>
          <a:xfrm>
            <a:off x="2400300" y="2535841"/>
            <a:ext cx="9801127" cy="821"/>
            <a:chOff x="2286319" y="5546299"/>
            <a:chExt cx="9801127" cy="903"/>
          </a:xfrm>
        </p:grpSpPr>
        <p:cxnSp>
          <p:nvCxnSpPr>
            <p:cNvPr id="10" name="Straight Connector 9">
              <a:extLst>
                <a:ext uri="{FF2B5EF4-FFF2-40B4-BE49-F238E27FC236}">
                  <a16:creationId xmlns:a16="http://schemas.microsoft.com/office/drawing/2014/main" id="{F0F45B19-145D-7398-7A64-A88B28251AAD}"/>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29EB3C-D7BA-1FCE-3158-8F1116C6F5BE}"/>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2322576"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2322576" y="444398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2020824" y="3401568"/>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2020824" y="4901184"/>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78902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603504" y="1463040"/>
            <a:ext cx="10871708" cy="704088"/>
          </a:xfrm>
        </p:spPr>
        <p:txBody>
          <a:bodyPr/>
          <a:lstStyle>
            <a:lvl1pPr>
              <a:defRPr sz="5000"/>
            </a:lvl1pPr>
          </a:lstStyle>
          <a:p>
            <a:r>
              <a:rPr lang="en-GB" noProof="0"/>
              <a:t>Click to edit Master title style</a:t>
            </a:r>
            <a:endParaRPr lang="en-US" noProof="0"/>
          </a:p>
        </p:txBody>
      </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649224"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433425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365760"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4005072"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6" name="Group 15">
            <a:extLst>
              <a:ext uri="{FF2B5EF4-FFF2-40B4-BE49-F238E27FC236}">
                <a16:creationId xmlns:a16="http://schemas.microsoft.com/office/drawing/2014/main" id="{B8221A12-8B19-605A-2244-2D732269C955}"/>
              </a:ext>
            </a:extLst>
          </p:cNvPr>
          <p:cNvGrpSpPr/>
          <p:nvPr userDrawn="1"/>
        </p:nvGrpSpPr>
        <p:grpSpPr>
          <a:xfrm>
            <a:off x="716788" y="2527173"/>
            <a:ext cx="10758424" cy="1564"/>
            <a:chOff x="2792270" y="5541172"/>
            <a:chExt cx="11391900" cy="158"/>
          </a:xfrm>
        </p:grpSpPr>
        <p:cxnSp>
          <p:nvCxnSpPr>
            <p:cNvPr id="17" name="Straight Connector 16">
              <a:extLst>
                <a:ext uri="{FF2B5EF4-FFF2-40B4-BE49-F238E27FC236}">
                  <a16:creationId xmlns:a16="http://schemas.microsoft.com/office/drawing/2014/main" id="{A86C500B-5A93-298F-7CEF-ED445452E460}"/>
                </a:ext>
              </a:extLst>
            </p:cNvPr>
            <p:cNvCxnSpPr>
              <a:cxnSpLocks/>
            </p:cNvCxnSpPr>
            <p:nvPr/>
          </p:nvCxnSpPr>
          <p:spPr>
            <a:xfrm>
              <a:off x="2792270" y="5541172"/>
              <a:ext cx="676046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7A559BC-EF4A-29D4-CF56-6425516A5D91}"/>
                </a:ext>
              </a:extLst>
            </p:cNvPr>
            <p:cNvCxnSpPr>
              <a:cxnSpLocks/>
            </p:cNvCxnSpPr>
            <p:nvPr/>
          </p:nvCxnSpPr>
          <p:spPr>
            <a:xfrm>
              <a:off x="9552734" y="5541330"/>
              <a:ext cx="4631436"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9" name="Text Placeholder 10">
            <a:extLst>
              <a:ext uri="{FF2B5EF4-FFF2-40B4-BE49-F238E27FC236}">
                <a16:creationId xmlns:a16="http://schemas.microsoft.com/office/drawing/2014/main" id="{D2D34186-8505-57AE-F518-0C83BF1C06C9}"/>
              </a:ext>
            </a:extLst>
          </p:cNvPr>
          <p:cNvSpPr>
            <a:spLocks noGrp="1"/>
          </p:cNvSpPr>
          <p:nvPr>
            <p:ph type="body" sz="quarter" idx="17"/>
          </p:nvPr>
        </p:nvSpPr>
        <p:spPr>
          <a:xfrm>
            <a:off x="826617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0" name="Text Placeholder 13">
            <a:extLst>
              <a:ext uri="{FF2B5EF4-FFF2-40B4-BE49-F238E27FC236}">
                <a16:creationId xmlns:a16="http://schemas.microsoft.com/office/drawing/2014/main" id="{ABE767DA-9D93-94AD-D34D-2B8A51A76645}"/>
              </a:ext>
            </a:extLst>
          </p:cNvPr>
          <p:cNvSpPr>
            <a:spLocks noGrp="1"/>
          </p:cNvSpPr>
          <p:nvPr>
            <p:ph type="body" sz="quarter" idx="18"/>
          </p:nvPr>
        </p:nvSpPr>
        <p:spPr>
          <a:xfrm>
            <a:off x="7973568"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181475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86B75-C16C-C033-D27D-FF84EFB71131}"/>
              </a:ext>
            </a:extLst>
          </p:cNvPr>
          <p:cNvSpPr/>
          <p:nvPr userDrawn="1"/>
        </p:nvSpPr>
        <p:spPr>
          <a:xfrm>
            <a:off x="0" y="0"/>
            <a:ext cx="100203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CE31443F-EAC2-06D1-A3D1-D73510EAF2A3}"/>
              </a:ext>
            </a:extLst>
          </p:cNvPr>
          <p:cNvSpPr>
            <a:spLocks noGrp="1"/>
          </p:cNvSpPr>
          <p:nvPr>
            <p:ph type="title"/>
          </p:nvPr>
        </p:nvSpPr>
        <p:spPr>
          <a:xfrm>
            <a:off x="2313432" y="1426464"/>
            <a:ext cx="6675120" cy="1702816"/>
          </a:xfrm>
        </p:spPr>
        <p:txBody>
          <a:bodyPr anchor="t"/>
          <a:lstStyle>
            <a:lvl1pPr>
              <a:lnSpc>
                <a:spcPct val="80000"/>
              </a:lnSpc>
              <a:defRPr sz="7200" cap="all" baseline="0">
                <a:solidFill>
                  <a:schemeClr val="bg1"/>
                </a:solidFill>
              </a:defRPr>
            </a:lvl1pPr>
          </a:lstStyle>
          <a:p>
            <a:r>
              <a:rPr lang="en-GB" noProof="0"/>
              <a:t>Click to edit Master title style</a:t>
            </a:r>
            <a:endParaRPr lang="en-US" noProof="0"/>
          </a:p>
        </p:txBody>
      </p:sp>
      <p:grpSp>
        <p:nvGrpSpPr>
          <p:cNvPr id="7" name="Group 6">
            <a:extLst>
              <a:ext uri="{FF2B5EF4-FFF2-40B4-BE49-F238E27FC236}">
                <a16:creationId xmlns:a16="http://schemas.microsoft.com/office/drawing/2014/main" id="{D80535FC-1B0E-C4EB-FE55-190522219FEA}"/>
              </a:ext>
            </a:extLst>
          </p:cNvPr>
          <p:cNvGrpSpPr/>
          <p:nvPr userDrawn="1"/>
        </p:nvGrpSpPr>
        <p:grpSpPr>
          <a:xfrm>
            <a:off x="3979533" y="5799270"/>
            <a:ext cx="8212467" cy="0"/>
            <a:chOff x="3733800" y="5537385"/>
            <a:chExt cx="8212467" cy="0"/>
          </a:xfrm>
        </p:grpSpPr>
        <p:cxnSp>
          <p:nvCxnSpPr>
            <p:cNvPr id="8" name="Straight Connector 7">
              <a:extLst>
                <a:ext uri="{FF2B5EF4-FFF2-40B4-BE49-F238E27FC236}">
                  <a16:creationId xmlns:a16="http://schemas.microsoft.com/office/drawing/2014/main" id="{9CA6B206-18E0-06D2-958F-E859A1428A57}"/>
                </a:ext>
              </a:extLst>
            </p:cNvPr>
            <p:cNvCxnSpPr>
              <a:cxnSpLocks/>
            </p:cNvCxnSpPr>
            <p:nvPr/>
          </p:nvCxnSpPr>
          <p:spPr>
            <a:xfrm>
              <a:off x="3733800" y="5537385"/>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447EEA7-F856-F6C0-18DD-5D37FD51D45B}"/>
                </a:ext>
              </a:extLst>
            </p:cNvPr>
            <p:cNvCxnSpPr>
              <a:cxnSpLocks/>
            </p:cNvCxnSpPr>
            <p:nvPr/>
          </p:nvCxnSpPr>
          <p:spPr>
            <a:xfrm>
              <a:off x="9774567" y="5537385"/>
              <a:ext cx="21717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1" name="Text Placeholder 10">
            <a:extLst>
              <a:ext uri="{FF2B5EF4-FFF2-40B4-BE49-F238E27FC236}">
                <a16:creationId xmlns:a16="http://schemas.microsoft.com/office/drawing/2014/main" id="{A9C909AE-4D54-F197-103E-29E9C2597F56}"/>
              </a:ext>
            </a:extLst>
          </p:cNvPr>
          <p:cNvSpPr>
            <a:spLocks noGrp="1"/>
          </p:cNvSpPr>
          <p:nvPr>
            <p:ph type="body" sz="quarter" idx="10"/>
          </p:nvPr>
        </p:nvSpPr>
        <p:spPr>
          <a:xfrm>
            <a:off x="3877056" y="3383280"/>
            <a:ext cx="4754880" cy="2057400"/>
          </a:xfrm>
        </p:spPr>
        <p:txBody>
          <a:bodyPr/>
          <a:lstStyle>
            <a:lvl1pPr marL="0" indent="0">
              <a:lnSpc>
                <a:spcPct val="150000"/>
              </a:lnSpc>
              <a:spcBef>
                <a:spcPts val="0"/>
              </a:spcBef>
              <a:buNone/>
              <a:defRPr sz="2200" b="1">
                <a:solidFill>
                  <a:schemeClr val="bg1"/>
                </a:solidFill>
              </a:defRPr>
            </a:lvl1pPr>
            <a:lvl2pPr marL="0" indent="0">
              <a:lnSpc>
                <a:spcPct val="150000"/>
              </a:lnSpc>
              <a:spcBef>
                <a:spcPts val="0"/>
              </a:spcBef>
              <a:buNone/>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1525968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74C5F1F-F8B7-6C5F-6A7F-5F8F6128A1C8}"/>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EFD9287E-E726-E0E6-2871-FE77159B5E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6" name="Title 5">
            <a:extLst>
              <a:ext uri="{FF2B5EF4-FFF2-40B4-BE49-F238E27FC236}">
                <a16:creationId xmlns:a16="http://schemas.microsoft.com/office/drawing/2014/main" id="{160592E8-155C-36FA-DA0A-52B23CE8AF5A}"/>
              </a:ext>
            </a:extLst>
          </p:cNvPr>
          <p:cNvSpPr>
            <a:spLocks noGrp="1"/>
          </p:cNvSpPr>
          <p:nvPr>
            <p:ph type="title"/>
          </p:nvPr>
        </p:nvSpPr>
        <p:spPr/>
        <p:txBody>
          <a:bodyPr/>
          <a:lstStyle/>
          <a:p>
            <a:r>
              <a:rPr lang="en-GB" noProof="0"/>
              <a:t>Click to edit Master title style</a:t>
            </a:r>
            <a:endParaRPr lang="en-US" noProof="0"/>
          </a:p>
        </p:txBody>
      </p:sp>
    </p:spTree>
    <p:extLst>
      <p:ext uri="{BB962C8B-B14F-4D97-AF65-F5344CB8AC3E}">
        <p14:creationId xmlns:p14="http://schemas.microsoft.com/office/powerpoint/2010/main" val="32576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F1F3471-B7F6-01DB-D712-136C1626DFAE}"/>
              </a:ext>
            </a:extLst>
          </p:cNvPr>
          <p:cNvSpPr>
            <a:spLocks noGrp="1"/>
          </p:cNvSpPr>
          <p:nvPr>
            <p:ph type="ftr" sz="quarter" idx="11"/>
          </p:nvPr>
        </p:nvSpPr>
        <p:spPr/>
        <p:txBody>
          <a:bodyPr/>
          <a:lstStyle/>
          <a:p>
            <a:r>
              <a:rPr lang="en-US" noProof="0"/>
              <a:t>Presentation title</a:t>
            </a:r>
          </a:p>
        </p:txBody>
      </p:sp>
      <p:sp>
        <p:nvSpPr>
          <p:cNvPr id="4" name="Slide Number Placeholder 3">
            <a:extLst>
              <a:ext uri="{FF2B5EF4-FFF2-40B4-BE49-F238E27FC236}">
                <a16:creationId xmlns:a16="http://schemas.microsoft.com/office/drawing/2014/main" id="{32C05956-4CA5-988F-7C93-317A88D1202C}"/>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1856146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B670E-478C-D301-FCE5-E83002469725}"/>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283B16CD-30BD-156F-11B4-9CF89A0642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a:extLst>
              <a:ext uri="{FF2B5EF4-FFF2-40B4-BE49-F238E27FC236}">
                <a16:creationId xmlns:a16="http://schemas.microsoft.com/office/drawing/2014/main" id="{0E3C54B0-9878-1911-8DE9-EC464D202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A697EEE8-8F1E-8F14-E2ED-333A1FF24725}"/>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B9DFABEB-B6B7-2591-AE85-265A3F873192}"/>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2062309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52A6A-C17E-2616-3199-C8D78E7EE7EC}"/>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Picture Placeholder 2">
            <a:extLst>
              <a:ext uri="{FF2B5EF4-FFF2-40B4-BE49-F238E27FC236}">
                <a16:creationId xmlns:a16="http://schemas.microsoft.com/office/drawing/2014/main" id="{37705714-E101-08DD-6A13-D561A3EC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a:p>
        </p:txBody>
      </p:sp>
      <p:sp>
        <p:nvSpPr>
          <p:cNvPr id="4" name="Text Placeholder 3">
            <a:extLst>
              <a:ext uri="{FF2B5EF4-FFF2-40B4-BE49-F238E27FC236}">
                <a16:creationId xmlns:a16="http://schemas.microsoft.com/office/drawing/2014/main" id="{B16ECB26-D659-5BC3-C669-1B45225D2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1BC595AB-D292-D355-47CD-748C160B1BD3}"/>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CC1CEE5F-F44A-DD2C-EEC3-D4C76B69D15D}"/>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752938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BC278-3A9A-4241-1DE5-469D2AB5E36B}"/>
              </a:ext>
            </a:extLst>
          </p:cNvPr>
          <p:cNvSpPr>
            <a:spLocks noGrp="1"/>
          </p:cNvSpPr>
          <p:nvPr>
            <p:ph type="title"/>
          </p:nvPr>
        </p:nvSpPr>
        <p:spPr>
          <a:xfrm>
            <a:off x="838200" y="1115367"/>
            <a:ext cx="10515600" cy="575321"/>
          </a:xfrm>
          <a:prstGeom prst="rect">
            <a:avLst/>
          </a:prstGeom>
        </p:spPr>
        <p:txBody>
          <a:bodyPr vert="horz" lIns="91440" tIns="45720" rIns="91440" bIns="45720" rtlCol="0" anchor="t">
            <a:noAutofit/>
          </a:bodyPr>
          <a:lstStyle/>
          <a:p>
            <a:r>
              <a:rPr lang="en-GB" noProof="0"/>
              <a:t>Click to edit Master title style</a:t>
            </a:r>
            <a:endParaRPr lang="en-US" noProof="0"/>
          </a:p>
        </p:txBody>
      </p:sp>
      <p:sp>
        <p:nvSpPr>
          <p:cNvPr id="3" name="Text Placeholder 2">
            <a:extLst>
              <a:ext uri="{FF2B5EF4-FFF2-40B4-BE49-F238E27FC236}">
                <a16:creationId xmlns:a16="http://schemas.microsoft.com/office/drawing/2014/main" id="{138A5E58-5605-E2B6-AEBE-7EF159AAD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a:extLst>
              <a:ext uri="{FF2B5EF4-FFF2-40B4-BE49-F238E27FC236}">
                <a16:creationId xmlns:a16="http://schemas.microsoft.com/office/drawing/2014/main" id="{B221D507-72FD-CB53-B342-C69D562AFD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endParaRPr lang="en-US" noProof="0"/>
          </a:p>
        </p:txBody>
      </p:sp>
      <p:sp>
        <p:nvSpPr>
          <p:cNvPr id="5" name="Footer Placeholder 4">
            <a:extLst>
              <a:ext uri="{FF2B5EF4-FFF2-40B4-BE49-F238E27FC236}">
                <a16:creationId xmlns:a16="http://schemas.microsoft.com/office/drawing/2014/main" id="{01A3E9A7-861F-C5C4-DD4E-37AC66D867ED}"/>
              </a:ext>
            </a:extLst>
          </p:cNvPr>
          <p:cNvSpPr>
            <a:spLocks noGrp="1"/>
          </p:cNvSpPr>
          <p:nvPr>
            <p:ph type="ftr" sz="quarter" idx="3"/>
          </p:nvPr>
        </p:nvSpPr>
        <p:spPr>
          <a:xfrm>
            <a:off x="411480" y="301752"/>
            <a:ext cx="1828800" cy="274320"/>
          </a:xfrm>
          <a:prstGeom prst="rect">
            <a:avLst/>
          </a:prstGeom>
        </p:spPr>
        <p:txBody>
          <a:bodyPr vert="horz" lIns="91440" tIns="45720" rIns="91440" bIns="45720" rtlCol="0" anchor="ctr">
            <a:noAutofit/>
          </a:bodyPr>
          <a:lstStyle>
            <a:lvl1pPr algn="l">
              <a:defRPr sz="1200">
                <a:solidFill>
                  <a:schemeClr val="tx2"/>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5877A1DC-56B8-6C78-5020-E45478D099C6}"/>
              </a:ext>
            </a:extLst>
          </p:cNvPr>
          <p:cNvSpPr>
            <a:spLocks noGrp="1"/>
          </p:cNvSpPr>
          <p:nvPr>
            <p:ph type="sldNum" sz="quarter" idx="4"/>
          </p:nvPr>
        </p:nvSpPr>
        <p:spPr>
          <a:xfrm>
            <a:off x="10122408" y="301752"/>
            <a:ext cx="1673352" cy="274320"/>
          </a:xfrm>
          <a:prstGeom prst="rect">
            <a:avLst/>
          </a:prstGeom>
        </p:spPr>
        <p:txBody>
          <a:bodyPr vert="horz" lIns="91440" tIns="45720" rIns="91440" bIns="45720" rtlCol="0" anchor="ctr">
            <a:noAutofit/>
          </a:bodyPr>
          <a:lstStyle>
            <a:lvl1pPr algn="r">
              <a:defRPr sz="1200">
                <a:solidFill>
                  <a:schemeClr val="tx2"/>
                </a:solidFill>
              </a:defRPr>
            </a:lvl1pPr>
          </a:lstStyle>
          <a:p>
            <a:fld id="{5BFCF61C-3B18-4C03-8326-CC3B32D710C9}" type="slidenum">
              <a:rPr lang="en-US" noProof="0" smtClean="0"/>
              <a:pPr/>
              <a:t>‹#›</a:t>
            </a:fld>
            <a:endParaRPr lang="en-US" noProof="0"/>
          </a:p>
        </p:txBody>
      </p:sp>
    </p:spTree>
    <p:extLst>
      <p:ext uri="{BB962C8B-B14F-4D97-AF65-F5344CB8AC3E}">
        <p14:creationId xmlns:p14="http://schemas.microsoft.com/office/powerpoint/2010/main" val="135068052"/>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0" r:id="rId4"/>
    <p:sldLayoutId id="2147483661" r:id="rId5"/>
    <p:sldLayoutId id="2147483665" r:id="rId6"/>
    <p:sldLayoutId id="2147483662" r:id="rId7"/>
    <p:sldLayoutId id="2147483664" r:id="rId8"/>
    <p:sldLayoutId id="2147483663" r:id="rId9"/>
    <p:sldLayoutId id="2147483652" r:id="rId10"/>
    <p:sldLayoutId id="2147483666" r:id="rId11"/>
    <p:sldLayoutId id="2147483658" r:id="rId12"/>
    <p:sldLayoutId id="2147483654" r:id="rId13"/>
    <p:sldLayoutId id="2147483655" r:id="rId14"/>
    <p:sldLayoutId id="2147483656" r:id="rId15"/>
    <p:sldLayoutId id="2147483657" r:id="rId16"/>
  </p:sldLayoutIdLst>
  <p:hf hdr="0" dt="0"/>
  <p:txStyles>
    <p:titleStyle>
      <a:lvl1pPr algn="l" defTabSz="914400" rtl="0" eaLnBrk="1" latinLnBrk="0" hangingPunct="1">
        <a:lnSpc>
          <a:spcPct val="80000"/>
        </a:lnSpc>
        <a:spcBef>
          <a:spcPct val="0"/>
        </a:spcBef>
        <a:buNone/>
        <a:defRPr sz="4400" kern="1200" cap="all" baseline="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5.xml"/><Relationship Id="rId7" Type="http://schemas.openxmlformats.org/officeDocument/2006/relationships/diagramQuickStyle" Target="../diagrams/quickStyle1.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1.xml"/><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A7C59-0D57-88C7-F450-138701375170}"/>
              </a:ext>
            </a:extLst>
          </p:cNvPr>
          <p:cNvSpPr>
            <a:spLocks noGrp="1"/>
          </p:cNvSpPr>
          <p:nvPr>
            <p:ph type="title"/>
          </p:nvPr>
        </p:nvSpPr>
        <p:spPr>
          <a:xfrm>
            <a:off x="411480" y="764097"/>
            <a:ext cx="7498080" cy="704088"/>
          </a:xfrm>
        </p:spPr>
        <p:txBody>
          <a:bodyPr/>
          <a:lstStyle/>
          <a:p>
            <a:r>
              <a:rPr lang="en-GB" dirty="0"/>
              <a:t>CARE PLAN</a:t>
            </a:r>
            <a:br>
              <a:rPr lang="en-GB" dirty="0"/>
            </a:br>
            <a:r>
              <a:rPr lang="en-GB" dirty="0"/>
              <a:t>Lung cancer</a:t>
            </a:r>
          </a:p>
        </p:txBody>
      </p:sp>
      <p:sp>
        <p:nvSpPr>
          <p:cNvPr id="4" name="Footer Placeholder 3">
            <a:extLst>
              <a:ext uri="{FF2B5EF4-FFF2-40B4-BE49-F238E27FC236}">
                <a16:creationId xmlns:a16="http://schemas.microsoft.com/office/drawing/2014/main" id="{E4ABC9A4-AF7E-7D8D-A7CF-81316F156CE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7ED8FBDD-1462-804E-7B49-E64DDB23BA62}"/>
              </a:ext>
            </a:extLst>
          </p:cNvPr>
          <p:cNvSpPr>
            <a:spLocks noGrp="1"/>
          </p:cNvSpPr>
          <p:nvPr>
            <p:ph type="sldNum" sz="quarter" idx="12"/>
          </p:nvPr>
        </p:nvSpPr>
        <p:spPr/>
        <p:txBody>
          <a:bodyPr/>
          <a:lstStyle/>
          <a:p>
            <a:fld id="{5BFCF61C-3B18-4C03-8326-CC3B32D710C9}" type="slidenum">
              <a:rPr lang="en-US" noProof="0" smtClean="0"/>
              <a:t>1</a:t>
            </a:fld>
            <a:endParaRPr lang="en-US" noProof="0"/>
          </a:p>
        </p:txBody>
      </p:sp>
      <p:sp>
        <p:nvSpPr>
          <p:cNvPr id="10" name="TextBox 9">
            <a:extLst>
              <a:ext uri="{FF2B5EF4-FFF2-40B4-BE49-F238E27FC236}">
                <a16:creationId xmlns:a16="http://schemas.microsoft.com/office/drawing/2014/main" id="{DF31507B-721C-464A-F5EE-4517DA65FBE7}"/>
              </a:ext>
            </a:extLst>
          </p:cNvPr>
          <p:cNvSpPr txBox="1"/>
          <p:nvPr/>
        </p:nvSpPr>
        <p:spPr>
          <a:xfrm>
            <a:off x="9225025" y="1306318"/>
            <a:ext cx="3113588" cy="1200329"/>
          </a:xfrm>
          <a:prstGeom prst="rect">
            <a:avLst/>
          </a:prstGeom>
          <a:noFill/>
        </p:spPr>
        <p:txBody>
          <a:bodyPr wrap="square">
            <a:spAutoFit/>
          </a:bodyPr>
          <a:lstStyle/>
          <a:p>
            <a:r>
              <a:rPr lang="en-GB" sz="1800" dirty="0"/>
              <a:t>Giselle Boadu</a:t>
            </a:r>
            <a:br>
              <a:rPr lang="en-GB" sz="1800" dirty="0"/>
            </a:br>
            <a:r>
              <a:rPr lang="en-GB" sz="1800" dirty="0"/>
              <a:t>student Id – 2419722</a:t>
            </a:r>
            <a:br>
              <a:rPr lang="en-GB" sz="1800" dirty="0"/>
            </a:br>
            <a:r>
              <a:rPr lang="en-GB" sz="1800" dirty="0" err="1"/>
              <a:t>lecutur</a:t>
            </a:r>
            <a:r>
              <a:rPr lang="en-GB" sz="1800" dirty="0"/>
              <a:t> – </a:t>
            </a:r>
            <a:r>
              <a:rPr lang="en-GB" sz="1800" dirty="0" err="1"/>
              <a:t>lou</a:t>
            </a:r>
            <a:r>
              <a:rPr lang="en-GB" sz="1800" dirty="0"/>
              <a:t> wells</a:t>
            </a:r>
            <a:br>
              <a:rPr lang="en-GB" sz="1800" dirty="0"/>
            </a:br>
            <a:r>
              <a:rPr lang="en-GB" sz="1800" dirty="0"/>
              <a:t>module code – bmhp5023</a:t>
            </a:r>
            <a:endParaRPr lang="en-GB" dirty="0"/>
          </a:p>
        </p:txBody>
      </p:sp>
      <p:sp>
        <p:nvSpPr>
          <p:cNvPr id="12" name="Content Placeholder 11">
            <a:extLst>
              <a:ext uri="{FF2B5EF4-FFF2-40B4-BE49-F238E27FC236}">
                <a16:creationId xmlns:a16="http://schemas.microsoft.com/office/drawing/2014/main" id="{DD36C92D-B4B4-767B-CE83-D5717D82E1CE}"/>
              </a:ext>
            </a:extLst>
          </p:cNvPr>
          <p:cNvSpPr>
            <a:spLocks noGrp="1"/>
          </p:cNvSpPr>
          <p:nvPr>
            <p:ph idx="1"/>
          </p:nvPr>
        </p:nvSpPr>
        <p:spPr>
          <a:xfrm>
            <a:off x="0" y="2951544"/>
            <a:ext cx="7257327" cy="2790315"/>
          </a:xfrm>
        </p:spPr>
        <p:txBody>
          <a:bodyPr/>
          <a:lstStyle/>
          <a:p>
            <a:r>
              <a:rPr lang="en-GB" dirty="0"/>
              <a:t>In my presentation today I will be going over a care plan for a patient named Naomi</a:t>
            </a:r>
          </a:p>
          <a:p>
            <a:r>
              <a:rPr lang="en-GB" dirty="0"/>
              <a:t>Naomi is 38 and has recently been diagnosed with lung cancer.</a:t>
            </a:r>
          </a:p>
          <a:p>
            <a:r>
              <a:rPr lang="en-GB" dirty="0"/>
              <a:t>I will overview a specialised care plan regarding the diagnosis of lung cancer. </a:t>
            </a:r>
          </a:p>
          <a:p>
            <a:pPr marL="342900" indent="-342900">
              <a:buFontTx/>
              <a:buChar char="-"/>
            </a:pPr>
            <a:r>
              <a:rPr lang="en-GB" dirty="0"/>
              <a:t>Anatomy   - respiratory system  </a:t>
            </a:r>
          </a:p>
          <a:p>
            <a:pPr marL="342900" indent="-342900">
              <a:buFontTx/>
              <a:buChar char="-"/>
            </a:pPr>
            <a:r>
              <a:rPr lang="en-GB" dirty="0"/>
              <a:t>Disease impact  - evidence based on care recommendations </a:t>
            </a:r>
          </a:p>
          <a:p>
            <a:endParaRPr lang="en-GB" dirty="0"/>
          </a:p>
        </p:txBody>
      </p:sp>
      <p:pic>
        <p:nvPicPr>
          <p:cNvPr id="15" name="Audio 14">
            <a:hlinkClick r:id="" action="ppaction://media"/>
            <a:extLst>
              <a:ext uri="{FF2B5EF4-FFF2-40B4-BE49-F238E27FC236}">
                <a16:creationId xmlns:a16="http://schemas.microsoft.com/office/drawing/2014/main" id="{5460F51C-4500-902E-C497-D83C1006C27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72607138"/>
      </p:ext>
    </p:extLst>
  </p:cSld>
  <p:clrMapOvr>
    <a:masterClrMapping/>
  </p:clrMapOvr>
  <mc:AlternateContent xmlns:mc="http://schemas.openxmlformats.org/markup-compatibility/2006">
    <mc:Choice xmlns:p14="http://schemas.microsoft.com/office/powerpoint/2010/main" Requires="p14">
      <p:transition spd="slow" p14:dur="2000" advTm="65005"/>
    </mc:Choice>
    <mc:Fallback>
      <p:transition spd="slow" advTm="65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DE3D-CB39-03D2-545F-5283024761BD}"/>
              </a:ext>
            </a:extLst>
          </p:cNvPr>
          <p:cNvSpPr>
            <a:spLocks noGrp="1"/>
          </p:cNvSpPr>
          <p:nvPr>
            <p:ph type="title"/>
          </p:nvPr>
        </p:nvSpPr>
        <p:spPr/>
        <p:txBody>
          <a:bodyPr/>
          <a:lstStyle/>
          <a:p>
            <a:r>
              <a:rPr lang="en-GB" dirty="0"/>
              <a:t>Overview of lung cancer</a:t>
            </a:r>
            <a:endParaRPr lang="en-US" dirty="0"/>
          </a:p>
        </p:txBody>
      </p:sp>
      <p:sp>
        <p:nvSpPr>
          <p:cNvPr id="3" name="Text Placeholder 2">
            <a:extLst>
              <a:ext uri="{FF2B5EF4-FFF2-40B4-BE49-F238E27FC236}">
                <a16:creationId xmlns:a16="http://schemas.microsoft.com/office/drawing/2014/main" id="{F02F894F-23A1-85D4-2713-57D743F8086A}"/>
              </a:ext>
            </a:extLst>
          </p:cNvPr>
          <p:cNvSpPr>
            <a:spLocks noGrp="1"/>
          </p:cNvSpPr>
          <p:nvPr>
            <p:ph type="body" sz="quarter" idx="13"/>
          </p:nvPr>
        </p:nvSpPr>
        <p:spPr>
          <a:xfrm>
            <a:off x="649223" y="2665743"/>
            <a:ext cx="10919093" cy="796595"/>
          </a:xfrm>
        </p:spPr>
        <p:txBody>
          <a:bodyPr/>
          <a:lstStyle/>
          <a:p>
            <a:r>
              <a:rPr lang="en-GB" dirty="0"/>
              <a:t>Definition                                                TWO MAIN TYPES</a:t>
            </a:r>
            <a:endParaRPr lang="en-US" dirty="0"/>
          </a:p>
        </p:txBody>
      </p:sp>
      <p:sp>
        <p:nvSpPr>
          <p:cNvPr id="5" name="Text Placeholder 4">
            <a:extLst>
              <a:ext uri="{FF2B5EF4-FFF2-40B4-BE49-F238E27FC236}">
                <a16:creationId xmlns:a16="http://schemas.microsoft.com/office/drawing/2014/main" id="{51683C73-2637-AC0E-5A6B-47B6C6CB9E2A}"/>
              </a:ext>
            </a:extLst>
          </p:cNvPr>
          <p:cNvSpPr>
            <a:spLocks noGrp="1"/>
          </p:cNvSpPr>
          <p:nvPr>
            <p:ph type="body" sz="quarter" idx="15"/>
          </p:nvPr>
        </p:nvSpPr>
        <p:spPr>
          <a:xfrm>
            <a:off x="188614" y="3401568"/>
            <a:ext cx="4932026" cy="999422"/>
          </a:xfrm>
        </p:spPr>
        <p:txBody>
          <a:bodyPr/>
          <a:lstStyle/>
          <a:p>
            <a:r>
              <a:rPr lang="en-GB"/>
              <a:t>Lung cancer is abnormal lung cells</a:t>
            </a:r>
            <a:endParaRPr lang="en-US"/>
          </a:p>
          <a:p>
            <a:r>
              <a:rPr lang="en-GB"/>
              <a:t>Due to uncontrollable growth</a:t>
            </a:r>
            <a:endParaRPr lang="en-US"/>
          </a:p>
        </p:txBody>
      </p:sp>
      <p:sp>
        <p:nvSpPr>
          <p:cNvPr id="6" name="Text Placeholder 5">
            <a:extLst>
              <a:ext uri="{FF2B5EF4-FFF2-40B4-BE49-F238E27FC236}">
                <a16:creationId xmlns:a16="http://schemas.microsoft.com/office/drawing/2014/main" id="{846865D3-E9E5-FDDD-B091-FE6F9039C6EA}"/>
              </a:ext>
            </a:extLst>
          </p:cNvPr>
          <p:cNvSpPr>
            <a:spLocks noGrp="1"/>
          </p:cNvSpPr>
          <p:nvPr>
            <p:ph type="body" sz="quarter" idx="16"/>
          </p:nvPr>
        </p:nvSpPr>
        <p:spPr>
          <a:xfrm>
            <a:off x="5493229" y="3401568"/>
            <a:ext cx="6302531" cy="1682750"/>
          </a:xfrm>
        </p:spPr>
        <p:txBody>
          <a:bodyPr/>
          <a:lstStyle/>
          <a:p>
            <a:r>
              <a:rPr lang="en-GB"/>
              <a:t>Small cell known to be more aggressive </a:t>
            </a:r>
            <a:endParaRPr lang="en-US"/>
          </a:p>
          <a:p>
            <a:r>
              <a:rPr lang="en-GB"/>
              <a:t>Non – small cell known to be more common</a:t>
            </a:r>
            <a:endParaRPr lang="en-US"/>
          </a:p>
        </p:txBody>
      </p:sp>
      <p:sp>
        <p:nvSpPr>
          <p:cNvPr id="13" name="Slide Number Placeholder 12">
            <a:extLst>
              <a:ext uri="{FF2B5EF4-FFF2-40B4-BE49-F238E27FC236}">
                <a16:creationId xmlns:a16="http://schemas.microsoft.com/office/drawing/2014/main" id="{941D71DF-7225-6C66-9D2B-FAACEFF20849}"/>
              </a:ext>
            </a:extLst>
          </p:cNvPr>
          <p:cNvSpPr>
            <a:spLocks noGrp="1"/>
          </p:cNvSpPr>
          <p:nvPr>
            <p:ph type="sldNum" sz="quarter" idx="12"/>
          </p:nvPr>
        </p:nvSpPr>
        <p:spPr/>
        <p:txBody>
          <a:bodyPr/>
          <a:lstStyle/>
          <a:p>
            <a:fld id="{5BFCF61C-3B18-4C03-8326-CC3B32D710C9}" type="slidenum">
              <a:rPr lang="en-US" smtClean="0"/>
              <a:pPr/>
              <a:t>2</a:t>
            </a:fld>
            <a:endParaRPr lang="en-US"/>
          </a:p>
        </p:txBody>
      </p:sp>
      <p:pic>
        <p:nvPicPr>
          <p:cNvPr id="22" name="Audio 21">
            <a:hlinkClick r:id="" action="ppaction://media"/>
            <a:extLst>
              <a:ext uri="{FF2B5EF4-FFF2-40B4-BE49-F238E27FC236}">
                <a16:creationId xmlns:a16="http://schemas.microsoft.com/office/drawing/2014/main" id="{569E3326-4BD0-2980-58B0-4A1C21A3598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79194062"/>
      </p:ext>
    </p:extLst>
  </p:cSld>
  <p:clrMapOvr>
    <a:masterClrMapping/>
  </p:clrMapOvr>
  <mc:AlternateContent xmlns:mc="http://schemas.openxmlformats.org/markup-compatibility/2006" xmlns:p14="http://schemas.microsoft.com/office/powerpoint/2010/main">
    <mc:Choice Requires="p14">
      <p:transition spd="slow" p14:dur="2000" advTm="34357"/>
    </mc:Choice>
    <mc:Fallback xmlns="">
      <p:transition spd="slow" advTm="34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93CE-9363-72CB-FD40-73A65C0DCC57}"/>
              </a:ext>
            </a:extLst>
          </p:cNvPr>
          <p:cNvSpPr>
            <a:spLocks noGrp="1"/>
          </p:cNvSpPr>
          <p:nvPr>
            <p:ph type="title"/>
          </p:nvPr>
        </p:nvSpPr>
        <p:spPr/>
        <p:txBody>
          <a:bodyPr/>
          <a:lstStyle/>
          <a:p>
            <a:r>
              <a:rPr lang="en-GB"/>
              <a:t>Respiratory system</a:t>
            </a:r>
            <a:br>
              <a:rPr lang="en-US"/>
            </a:br>
            <a:endParaRPr lang="en-US"/>
          </a:p>
        </p:txBody>
      </p:sp>
      <p:sp>
        <p:nvSpPr>
          <p:cNvPr id="12" name="Footer Placeholder 11">
            <a:extLst>
              <a:ext uri="{FF2B5EF4-FFF2-40B4-BE49-F238E27FC236}">
                <a16:creationId xmlns:a16="http://schemas.microsoft.com/office/drawing/2014/main" id="{0D74F0DD-9277-50B0-68E1-220BA8344883}"/>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FACB5A03-99D2-C953-F227-3E1620258992}"/>
              </a:ext>
            </a:extLst>
          </p:cNvPr>
          <p:cNvSpPr>
            <a:spLocks noGrp="1"/>
          </p:cNvSpPr>
          <p:nvPr>
            <p:ph type="body" sz="quarter" idx="13"/>
          </p:nvPr>
        </p:nvSpPr>
        <p:spPr/>
        <p:txBody>
          <a:bodyPr/>
          <a:lstStyle/>
          <a:p>
            <a:r>
              <a:rPr lang="en-GB"/>
              <a:t>Normal respiratory system</a:t>
            </a:r>
            <a:endParaRPr lang="en-US"/>
          </a:p>
        </p:txBody>
      </p:sp>
      <p:sp>
        <p:nvSpPr>
          <p:cNvPr id="5" name="Text Placeholder 4">
            <a:extLst>
              <a:ext uri="{FF2B5EF4-FFF2-40B4-BE49-F238E27FC236}">
                <a16:creationId xmlns:a16="http://schemas.microsoft.com/office/drawing/2014/main" id="{3F16C050-0EBC-234C-AB93-E7868D85A2B0}"/>
              </a:ext>
            </a:extLst>
          </p:cNvPr>
          <p:cNvSpPr>
            <a:spLocks noGrp="1"/>
          </p:cNvSpPr>
          <p:nvPr>
            <p:ph type="body" sz="quarter" idx="15"/>
          </p:nvPr>
        </p:nvSpPr>
        <p:spPr>
          <a:xfrm>
            <a:off x="4831427" y="2886027"/>
            <a:ext cx="7263026" cy="3213209"/>
          </a:xfrm>
        </p:spPr>
        <p:txBody>
          <a:bodyPr/>
          <a:lstStyle/>
          <a:p>
            <a:r>
              <a:rPr lang="en-GB"/>
              <a:t>Function with the oxygen coming in and the carbon dioxide out</a:t>
            </a:r>
            <a:endParaRPr lang="en-US"/>
          </a:p>
          <a:p>
            <a:r>
              <a:rPr lang="en-GB"/>
              <a:t>3 organs in the respiratory system are</a:t>
            </a:r>
          </a:p>
          <a:p>
            <a:r>
              <a:rPr lang="en-GB"/>
              <a:t>Alveoli</a:t>
            </a:r>
          </a:p>
          <a:p>
            <a:r>
              <a:rPr lang="en-GB"/>
              <a:t>Bronchi</a:t>
            </a:r>
          </a:p>
          <a:p>
            <a:r>
              <a:rPr lang="en-GB"/>
              <a:t>Lungs</a:t>
            </a:r>
          </a:p>
          <a:p>
            <a:endParaRPr lang="en-US"/>
          </a:p>
        </p:txBody>
      </p:sp>
      <p:sp>
        <p:nvSpPr>
          <p:cNvPr id="13" name="Slide Number Placeholder 12">
            <a:extLst>
              <a:ext uri="{FF2B5EF4-FFF2-40B4-BE49-F238E27FC236}">
                <a16:creationId xmlns:a16="http://schemas.microsoft.com/office/drawing/2014/main" id="{CB0BAE21-4E4A-BE6E-EE84-D535446B94CD}"/>
              </a:ext>
            </a:extLst>
          </p:cNvPr>
          <p:cNvSpPr>
            <a:spLocks noGrp="1"/>
          </p:cNvSpPr>
          <p:nvPr>
            <p:ph type="sldNum" sz="quarter" idx="12"/>
          </p:nvPr>
        </p:nvSpPr>
        <p:spPr/>
        <p:txBody>
          <a:bodyPr/>
          <a:lstStyle/>
          <a:p>
            <a:fld id="{5BFCF61C-3B18-4C03-8326-CC3B32D710C9}" type="slidenum">
              <a:rPr lang="en-US" smtClean="0"/>
              <a:pPr/>
              <a:t>3</a:t>
            </a:fld>
            <a:endParaRPr lang="en-US"/>
          </a:p>
        </p:txBody>
      </p:sp>
      <p:sp>
        <p:nvSpPr>
          <p:cNvPr id="8" name="Text Placeholder 7">
            <a:extLst>
              <a:ext uri="{FF2B5EF4-FFF2-40B4-BE49-F238E27FC236}">
                <a16:creationId xmlns:a16="http://schemas.microsoft.com/office/drawing/2014/main" id="{F0A6126D-A442-786C-097C-217D5B4DC1A2}"/>
              </a:ext>
            </a:extLst>
          </p:cNvPr>
          <p:cNvSpPr>
            <a:spLocks noGrp="1"/>
          </p:cNvSpPr>
          <p:nvPr>
            <p:ph type="body" sz="quarter" idx="16"/>
          </p:nvPr>
        </p:nvSpPr>
        <p:spPr>
          <a:xfrm flipH="1">
            <a:off x="-12909" y="4398244"/>
            <a:ext cx="3481389" cy="676529"/>
          </a:xfrm>
        </p:spPr>
        <p:txBody>
          <a:bodyPr/>
          <a:lstStyle/>
          <a:p>
            <a:endParaRPr lang="en-US"/>
          </a:p>
        </p:txBody>
      </p:sp>
      <p:sp>
        <p:nvSpPr>
          <p:cNvPr id="10" name="Text Placeholder 9">
            <a:extLst>
              <a:ext uri="{FF2B5EF4-FFF2-40B4-BE49-F238E27FC236}">
                <a16:creationId xmlns:a16="http://schemas.microsoft.com/office/drawing/2014/main" id="{EBE0ACDD-5E40-2B33-D1FB-6CC321986E35}"/>
              </a:ext>
            </a:extLst>
          </p:cNvPr>
          <p:cNvSpPr>
            <a:spLocks noGrp="1"/>
          </p:cNvSpPr>
          <p:nvPr>
            <p:ph type="body" sz="quarter" idx="14"/>
          </p:nvPr>
        </p:nvSpPr>
        <p:spPr>
          <a:xfrm>
            <a:off x="0" y="5133276"/>
            <a:ext cx="4828032" cy="490538"/>
          </a:xfrm>
        </p:spPr>
        <p:txBody>
          <a:bodyPr/>
          <a:lstStyle/>
          <a:p>
            <a:endParaRPr lang="en-US"/>
          </a:p>
        </p:txBody>
      </p:sp>
      <p:pic>
        <p:nvPicPr>
          <p:cNvPr id="32" name="Audio 31">
            <a:hlinkClick r:id="" action="ppaction://media"/>
            <a:extLst>
              <a:ext uri="{FF2B5EF4-FFF2-40B4-BE49-F238E27FC236}">
                <a16:creationId xmlns:a16="http://schemas.microsoft.com/office/drawing/2014/main" id="{05DE02CF-9272-270D-14DE-CE62EBD93ED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22396240"/>
      </p:ext>
    </p:extLst>
  </p:cSld>
  <p:clrMapOvr>
    <a:masterClrMapping/>
  </p:clrMapOvr>
  <mc:AlternateContent xmlns:mc="http://schemas.openxmlformats.org/markup-compatibility/2006" xmlns:p14="http://schemas.microsoft.com/office/powerpoint/2010/main">
    <mc:Choice Requires="p14">
      <p:transition spd="slow" p14:dur="2000" advTm="32344"/>
    </mc:Choice>
    <mc:Fallback xmlns="">
      <p:transition spd="slow" advTm="32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1133-2B2D-CB5C-25A3-A6BBC6AC48F6}"/>
              </a:ext>
            </a:extLst>
          </p:cNvPr>
          <p:cNvSpPr>
            <a:spLocks noGrp="1"/>
          </p:cNvSpPr>
          <p:nvPr>
            <p:ph type="title"/>
          </p:nvPr>
        </p:nvSpPr>
        <p:spPr/>
        <p:txBody>
          <a:bodyPr/>
          <a:lstStyle/>
          <a:p>
            <a:r>
              <a:rPr lang="en-GB"/>
              <a:t>How the lungs operate </a:t>
            </a:r>
            <a:br>
              <a:rPr lang="en-GB"/>
            </a:br>
            <a:br>
              <a:rPr lang="en-US"/>
            </a:br>
            <a:endParaRPr lang="en-US"/>
          </a:p>
        </p:txBody>
      </p:sp>
      <p:sp>
        <p:nvSpPr>
          <p:cNvPr id="10" name="Footer Placeholder 9">
            <a:extLst>
              <a:ext uri="{FF2B5EF4-FFF2-40B4-BE49-F238E27FC236}">
                <a16:creationId xmlns:a16="http://schemas.microsoft.com/office/drawing/2014/main" id="{15C361D4-2114-E276-681B-0EDACAD8E3D4}"/>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330480BD-3EF5-7A7E-9E81-E73191A1D49D}"/>
              </a:ext>
            </a:extLst>
          </p:cNvPr>
          <p:cNvSpPr>
            <a:spLocks noGrp="1"/>
          </p:cNvSpPr>
          <p:nvPr>
            <p:ph type="body" sz="quarter" idx="13"/>
          </p:nvPr>
        </p:nvSpPr>
        <p:spPr/>
        <p:txBody>
          <a:bodyPr/>
          <a:lstStyle/>
          <a:p>
            <a:endParaRPr lang="en-US"/>
          </a:p>
          <a:p>
            <a:endParaRPr lang="en-US"/>
          </a:p>
        </p:txBody>
      </p:sp>
      <p:sp>
        <p:nvSpPr>
          <p:cNvPr id="4" name="Text Placeholder 3">
            <a:extLst>
              <a:ext uri="{FF2B5EF4-FFF2-40B4-BE49-F238E27FC236}">
                <a16:creationId xmlns:a16="http://schemas.microsoft.com/office/drawing/2014/main" id="{C86737C8-4322-77C9-4E34-94E5EE136DBC}"/>
              </a:ext>
            </a:extLst>
          </p:cNvPr>
          <p:cNvSpPr>
            <a:spLocks noGrp="1"/>
          </p:cNvSpPr>
          <p:nvPr>
            <p:ph type="body" sz="quarter" idx="15"/>
          </p:nvPr>
        </p:nvSpPr>
        <p:spPr/>
        <p:txBody>
          <a:bodyPr/>
          <a:lstStyle/>
          <a:p>
            <a:r>
              <a:rPr lang="en-GB"/>
              <a:t>Gas exchanged in the alveoli</a:t>
            </a:r>
            <a:endParaRPr lang="en-US"/>
          </a:p>
          <a:p>
            <a:r>
              <a:rPr lang="en-GB"/>
              <a:t>Oxygen &gt; blood</a:t>
            </a:r>
          </a:p>
          <a:p>
            <a:r>
              <a:rPr lang="en-GB"/>
              <a:t>Co2 &gt; exhaled</a:t>
            </a:r>
            <a:endParaRPr lang="en-US"/>
          </a:p>
        </p:txBody>
      </p:sp>
      <p:sp>
        <p:nvSpPr>
          <p:cNvPr id="5" name="Text Placeholder 4">
            <a:extLst>
              <a:ext uri="{FF2B5EF4-FFF2-40B4-BE49-F238E27FC236}">
                <a16:creationId xmlns:a16="http://schemas.microsoft.com/office/drawing/2014/main" id="{EEAACD48-B184-C932-E41F-216DF4C1A5BF}"/>
              </a:ext>
            </a:extLst>
          </p:cNvPr>
          <p:cNvSpPr>
            <a:spLocks noGrp="1"/>
          </p:cNvSpPr>
          <p:nvPr>
            <p:ph type="body" sz="quarter" idx="16"/>
          </p:nvPr>
        </p:nvSpPr>
        <p:spPr/>
        <p:txBody>
          <a:bodyPr/>
          <a:lstStyle/>
          <a:p>
            <a:r>
              <a:rPr lang="en-GB" i="1"/>
              <a:t>This is the bases of how healthy lungs should operate. Gas exchange is meant to occur across to the alveolar walls which helps support all the functions in the human body </a:t>
            </a:r>
            <a:endParaRPr lang="en-US" i="1"/>
          </a:p>
        </p:txBody>
      </p:sp>
      <p:sp>
        <p:nvSpPr>
          <p:cNvPr id="11" name="Slide Number Placeholder 10">
            <a:extLst>
              <a:ext uri="{FF2B5EF4-FFF2-40B4-BE49-F238E27FC236}">
                <a16:creationId xmlns:a16="http://schemas.microsoft.com/office/drawing/2014/main" id="{F8FC4DAD-8F22-40DC-8133-22BF52217FB8}"/>
              </a:ext>
            </a:extLst>
          </p:cNvPr>
          <p:cNvSpPr>
            <a:spLocks noGrp="1"/>
          </p:cNvSpPr>
          <p:nvPr>
            <p:ph type="sldNum" sz="quarter" idx="12"/>
          </p:nvPr>
        </p:nvSpPr>
        <p:spPr/>
        <p:txBody>
          <a:bodyPr/>
          <a:lstStyle/>
          <a:p>
            <a:fld id="{5BFCF61C-3B18-4C03-8326-CC3B32D710C9}" type="slidenum">
              <a:rPr lang="en-US" smtClean="0"/>
              <a:pPr/>
              <a:t>4</a:t>
            </a:fld>
            <a:endParaRPr lang="en-US"/>
          </a:p>
        </p:txBody>
      </p:sp>
      <p:pic>
        <p:nvPicPr>
          <p:cNvPr id="23" name="Audio 22">
            <a:hlinkClick r:id="" action="ppaction://media"/>
            <a:extLst>
              <a:ext uri="{FF2B5EF4-FFF2-40B4-BE49-F238E27FC236}">
                <a16:creationId xmlns:a16="http://schemas.microsoft.com/office/drawing/2014/main" id="{A0FBDFE7-3307-55A3-C525-9B0D47C38C3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01526237"/>
      </p:ext>
    </p:extLst>
  </p:cSld>
  <p:clrMapOvr>
    <a:masterClrMapping/>
  </p:clrMapOvr>
  <mc:AlternateContent xmlns:mc="http://schemas.openxmlformats.org/markup-compatibility/2006" xmlns:p14="http://schemas.microsoft.com/office/powerpoint/2010/main">
    <mc:Choice Requires="p14">
      <p:transition spd="slow" p14:dur="2000" advTm="45530"/>
    </mc:Choice>
    <mc:Fallback xmlns="">
      <p:transition spd="slow" advTm="45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a:xfrm>
            <a:off x="2020824" y="1033272"/>
            <a:ext cx="7498080" cy="704088"/>
          </a:xfrm>
        </p:spPr>
        <p:txBody>
          <a:bodyPr/>
          <a:lstStyle/>
          <a:p>
            <a:r>
              <a:rPr lang="en-GB"/>
              <a:t>What happens in lung cancer</a:t>
            </a:r>
            <a:endParaRPr lang="en-US"/>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6" name="Text Placeholder 5">
            <a:extLst>
              <a:ext uri="{FF2B5EF4-FFF2-40B4-BE49-F238E27FC236}">
                <a16:creationId xmlns:a16="http://schemas.microsoft.com/office/drawing/2014/main" id="{BFE1F326-65DA-D1D2-BADE-C228E0696D1C}"/>
              </a:ext>
            </a:extLst>
          </p:cNvPr>
          <p:cNvSpPr>
            <a:spLocks noGrp="1"/>
          </p:cNvSpPr>
          <p:nvPr>
            <p:ph type="body" sz="quarter" idx="15"/>
          </p:nvPr>
        </p:nvSpPr>
        <p:spPr>
          <a:xfrm>
            <a:off x="1906390" y="3206084"/>
            <a:ext cx="8379220" cy="1107521"/>
          </a:xfrm>
        </p:spPr>
        <p:txBody>
          <a:bodyPr/>
          <a:lstStyle/>
          <a:p>
            <a:r>
              <a:rPr lang="en-GB"/>
              <a:t>Tumour growth happens to block the airways</a:t>
            </a:r>
            <a:endParaRPr lang="en-US"/>
          </a:p>
          <a:p>
            <a:r>
              <a:rPr lang="en-GB"/>
              <a:t>Reduction in oxygen exchange</a:t>
            </a:r>
            <a:endParaRPr lang="en-US"/>
          </a:p>
          <a:p>
            <a:r>
              <a:rPr lang="en-GB"/>
              <a:t>Spreading (metastasis)</a:t>
            </a:r>
            <a:endParaRPr lang="en-US"/>
          </a:p>
          <a:p>
            <a:r>
              <a:rPr lang="en-GB"/>
              <a:t>Uncontrollable growth in cells</a:t>
            </a:r>
          </a:p>
          <a:p>
            <a:r>
              <a:rPr lang="en-GB"/>
              <a:t>Persistent inflammation </a:t>
            </a:r>
          </a:p>
          <a:p>
            <a:r>
              <a:rPr lang="en-GB"/>
              <a:t>Fluid build up</a:t>
            </a:r>
          </a:p>
          <a:p>
            <a:r>
              <a:rPr lang="en-GB"/>
              <a:t>Damage to lung tissue</a:t>
            </a:r>
          </a:p>
          <a:p>
            <a:endParaRPr lang="en-GB"/>
          </a:p>
          <a:p>
            <a:endParaRPr lang="en-US"/>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5</a:t>
            </a:fld>
            <a:endParaRPr lang="en-US"/>
          </a:p>
        </p:txBody>
      </p:sp>
      <p:pic>
        <p:nvPicPr>
          <p:cNvPr id="15" name="Audio 14">
            <a:hlinkClick r:id="" action="ppaction://media"/>
            <a:extLst>
              <a:ext uri="{FF2B5EF4-FFF2-40B4-BE49-F238E27FC236}">
                <a16:creationId xmlns:a16="http://schemas.microsoft.com/office/drawing/2014/main" id="{950AA042-DFE3-6ACC-4E91-EECA5283172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25054511"/>
      </p:ext>
    </p:extLst>
  </p:cSld>
  <p:clrMapOvr>
    <a:masterClrMapping/>
  </p:clrMapOvr>
  <mc:AlternateContent xmlns:mc="http://schemas.openxmlformats.org/markup-compatibility/2006" xmlns:p14="http://schemas.microsoft.com/office/powerpoint/2010/main">
    <mc:Choice Requires="p14">
      <p:transition spd="slow" p14:dur="2000" advTm="35267"/>
    </mc:Choice>
    <mc:Fallback xmlns="">
      <p:transition spd="slow" advTm="35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62C4D-3F97-1652-3A4A-C989986D9B65}"/>
              </a:ext>
            </a:extLst>
          </p:cNvPr>
          <p:cNvSpPr>
            <a:spLocks noGrp="1"/>
          </p:cNvSpPr>
          <p:nvPr>
            <p:ph type="title"/>
          </p:nvPr>
        </p:nvSpPr>
        <p:spPr/>
        <p:txBody>
          <a:bodyPr/>
          <a:lstStyle/>
          <a:p>
            <a:r>
              <a:rPr lang="en-GB"/>
              <a:t>Symptoms </a:t>
            </a:r>
            <a:endParaRPr lang="en-US"/>
          </a:p>
        </p:txBody>
      </p:sp>
      <p:sp>
        <p:nvSpPr>
          <p:cNvPr id="12" name="Footer Placeholder 11">
            <a:extLst>
              <a:ext uri="{FF2B5EF4-FFF2-40B4-BE49-F238E27FC236}">
                <a16:creationId xmlns:a16="http://schemas.microsoft.com/office/drawing/2014/main" id="{BEC1259C-0A50-37A0-081E-E36D391D7A08}"/>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B9136911-B582-CB5C-914D-58A0AE6AB75A}"/>
              </a:ext>
            </a:extLst>
          </p:cNvPr>
          <p:cNvSpPr>
            <a:spLocks noGrp="1"/>
          </p:cNvSpPr>
          <p:nvPr>
            <p:ph type="body" sz="quarter" idx="13"/>
          </p:nvPr>
        </p:nvSpPr>
        <p:spPr/>
        <p:txBody>
          <a:bodyPr/>
          <a:lstStyle/>
          <a:p>
            <a:r>
              <a:rPr lang="en-GB"/>
              <a:t>Most common symptoms </a:t>
            </a:r>
            <a:endParaRPr lang="en-US"/>
          </a:p>
        </p:txBody>
      </p:sp>
      <p:sp>
        <p:nvSpPr>
          <p:cNvPr id="5" name="Text Placeholder 4">
            <a:extLst>
              <a:ext uri="{FF2B5EF4-FFF2-40B4-BE49-F238E27FC236}">
                <a16:creationId xmlns:a16="http://schemas.microsoft.com/office/drawing/2014/main" id="{E194D589-C330-607E-B446-0DA52AACC4E4}"/>
              </a:ext>
            </a:extLst>
          </p:cNvPr>
          <p:cNvSpPr>
            <a:spLocks noGrp="1"/>
          </p:cNvSpPr>
          <p:nvPr>
            <p:ph type="body" sz="quarter" idx="15"/>
          </p:nvPr>
        </p:nvSpPr>
        <p:spPr/>
        <p:txBody>
          <a:bodyPr/>
          <a:lstStyle/>
          <a:p>
            <a:r>
              <a:rPr lang="en-GB"/>
              <a:t>Shortness of breathe</a:t>
            </a:r>
            <a:endParaRPr lang="en-US"/>
          </a:p>
          <a:p>
            <a:r>
              <a:rPr lang="en-GB"/>
              <a:t>Drastic weight lost</a:t>
            </a:r>
          </a:p>
          <a:p>
            <a:r>
              <a:rPr lang="en-GB"/>
              <a:t>Pain in the chest</a:t>
            </a:r>
          </a:p>
          <a:p>
            <a:r>
              <a:rPr lang="en-GB"/>
              <a:t>Persistent cough</a:t>
            </a:r>
            <a:endParaRPr lang="en-US"/>
          </a:p>
        </p:txBody>
      </p:sp>
      <p:sp>
        <p:nvSpPr>
          <p:cNvPr id="4" name="Text Placeholder 3">
            <a:extLst>
              <a:ext uri="{FF2B5EF4-FFF2-40B4-BE49-F238E27FC236}">
                <a16:creationId xmlns:a16="http://schemas.microsoft.com/office/drawing/2014/main" id="{5AB49C3E-AD51-081C-CB26-BA65EB17C0A7}"/>
              </a:ext>
            </a:extLst>
          </p:cNvPr>
          <p:cNvSpPr>
            <a:spLocks noGrp="1"/>
          </p:cNvSpPr>
          <p:nvPr>
            <p:ph type="body" sz="quarter" idx="14"/>
          </p:nvPr>
        </p:nvSpPr>
        <p:spPr/>
        <p:txBody>
          <a:bodyPr/>
          <a:lstStyle/>
          <a:p>
            <a:r>
              <a:rPr lang="en-GB"/>
              <a:t>Uncommon symptoms </a:t>
            </a:r>
            <a:endParaRPr lang="en-US"/>
          </a:p>
        </p:txBody>
      </p:sp>
      <p:sp>
        <p:nvSpPr>
          <p:cNvPr id="6" name="Text Placeholder 5">
            <a:extLst>
              <a:ext uri="{FF2B5EF4-FFF2-40B4-BE49-F238E27FC236}">
                <a16:creationId xmlns:a16="http://schemas.microsoft.com/office/drawing/2014/main" id="{7F8B4CE7-99C9-BD2D-17D0-2B34D13B367F}"/>
              </a:ext>
            </a:extLst>
          </p:cNvPr>
          <p:cNvSpPr>
            <a:spLocks noGrp="1"/>
          </p:cNvSpPr>
          <p:nvPr>
            <p:ph type="body" sz="quarter" idx="16"/>
          </p:nvPr>
        </p:nvSpPr>
        <p:spPr/>
        <p:txBody>
          <a:bodyPr/>
          <a:lstStyle/>
          <a:p>
            <a:r>
              <a:rPr lang="en-GB"/>
              <a:t>Swelling </a:t>
            </a:r>
            <a:endParaRPr lang="en-US"/>
          </a:p>
          <a:p>
            <a:r>
              <a:rPr lang="en-GB"/>
              <a:t>Excessive thirst</a:t>
            </a:r>
            <a:endParaRPr lang="en-US"/>
          </a:p>
          <a:p>
            <a:r>
              <a:rPr lang="en-GB"/>
              <a:t>Memory problems </a:t>
            </a:r>
          </a:p>
          <a:p>
            <a:r>
              <a:rPr lang="en-GB"/>
              <a:t>Weakness in the muscle </a:t>
            </a:r>
            <a:endParaRPr lang="en-US"/>
          </a:p>
        </p:txBody>
      </p:sp>
      <p:sp>
        <p:nvSpPr>
          <p:cNvPr id="13" name="Slide Number Placeholder 12">
            <a:extLst>
              <a:ext uri="{FF2B5EF4-FFF2-40B4-BE49-F238E27FC236}">
                <a16:creationId xmlns:a16="http://schemas.microsoft.com/office/drawing/2014/main" id="{208378E4-1369-B8BE-D097-D0A68C992F75}"/>
              </a:ext>
            </a:extLst>
          </p:cNvPr>
          <p:cNvSpPr>
            <a:spLocks noGrp="1"/>
          </p:cNvSpPr>
          <p:nvPr>
            <p:ph type="sldNum" sz="quarter" idx="12"/>
          </p:nvPr>
        </p:nvSpPr>
        <p:spPr/>
        <p:txBody>
          <a:bodyPr/>
          <a:lstStyle/>
          <a:p>
            <a:fld id="{5BFCF61C-3B18-4C03-8326-CC3B32D710C9}" type="slidenum">
              <a:rPr lang="en-US" smtClean="0"/>
              <a:pPr/>
              <a:t>6</a:t>
            </a:fld>
            <a:endParaRPr lang="en-US"/>
          </a:p>
        </p:txBody>
      </p:sp>
      <p:pic>
        <p:nvPicPr>
          <p:cNvPr id="17" name="Audio 16">
            <a:hlinkClick r:id="" action="ppaction://media"/>
            <a:extLst>
              <a:ext uri="{FF2B5EF4-FFF2-40B4-BE49-F238E27FC236}">
                <a16:creationId xmlns:a16="http://schemas.microsoft.com/office/drawing/2014/main" id="{3FB1AEA4-15E1-D9E4-30B5-32CFA396C2C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16355143"/>
      </p:ext>
    </p:extLst>
  </p:cSld>
  <p:clrMapOvr>
    <a:masterClrMapping/>
  </p:clrMapOvr>
  <mc:AlternateContent xmlns:mc="http://schemas.openxmlformats.org/markup-compatibility/2006" xmlns:p14="http://schemas.microsoft.com/office/powerpoint/2010/main">
    <mc:Choice Requires="p14">
      <p:transition spd="slow" p14:dur="2000" advTm="32934"/>
    </mc:Choice>
    <mc:Fallback xmlns="">
      <p:transition spd="slow" advTm="32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C85805-79DB-07ED-6BDE-11B8962D463A}"/>
              </a:ext>
            </a:extLst>
          </p:cNvPr>
          <p:cNvSpPr>
            <a:spLocks noGrp="1"/>
          </p:cNvSpPr>
          <p:nvPr>
            <p:ph type="title"/>
          </p:nvPr>
        </p:nvSpPr>
        <p:spPr/>
        <p:txBody>
          <a:bodyPr/>
          <a:lstStyle/>
          <a:p>
            <a:r>
              <a:rPr lang="en-GB">
                <a:latin typeface="Arial" panose="020B0604020202020204" pitchFamily="34" charset="0"/>
                <a:cs typeface="Arial" panose="020B0604020202020204" pitchFamily="34" charset="0"/>
              </a:rPr>
              <a:t>Profile of patient</a:t>
            </a:r>
            <a:br>
              <a:rPr lang="en-US" sz="5000">
                <a:solidFill>
                  <a:schemeClr val="tx2"/>
                </a:solidFill>
                <a:latin typeface="Arial" panose="020B0604020202020204" pitchFamily="34" charset="0"/>
                <a:cs typeface="Arial" panose="020B0604020202020204" pitchFamily="34" charset="0"/>
              </a:rPr>
            </a:br>
            <a:endParaRPr lang="en-US"/>
          </a:p>
        </p:txBody>
      </p:sp>
      <p:sp>
        <p:nvSpPr>
          <p:cNvPr id="2" name="Footer Placeholder 1">
            <a:extLst>
              <a:ext uri="{FF2B5EF4-FFF2-40B4-BE49-F238E27FC236}">
                <a16:creationId xmlns:a16="http://schemas.microsoft.com/office/drawing/2014/main" id="{4CEA3CB1-AF25-EA4C-A297-4DDC6E0EDC13}"/>
              </a:ext>
            </a:extLst>
          </p:cNvPr>
          <p:cNvSpPr>
            <a:spLocks noGrp="1"/>
          </p:cNvSpPr>
          <p:nvPr>
            <p:ph type="ftr" sz="quarter" idx="11"/>
          </p:nvPr>
        </p:nvSpPr>
        <p:spPr/>
        <p:txBody>
          <a:bodyPr/>
          <a:lstStyle/>
          <a:p>
            <a:r>
              <a:rPr lang="en-US"/>
              <a:t>Presentation title</a:t>
            </a:r>
          </a:p>
        </p:txBody>
      </p:sp>
      <p:sp>
        <p:nvSpPr>
          <p:cNvPr id="3" name="Slide Number Placeholder 2">
            <a:extLst>
              <a:ext uri="{FF2B5EF4-FFF2-40B4-BE49-F238E27FC236}">
                <a16:creationId xmlns:a16="http://schemas.microsoft.com/office/drawing/2014/main" id="{583E68DE-3756-7E72-3F5A-34338BB312B3}"/>
              </a:ext>
            </a:extLst>
          </p:cNvPr>
          <p:cNvSpPr>
            <a:spLocks noGrp="1"/>
          </p:cNvSpPr>
          <p:nvPr>
            <p:ph type="sldNum" sz="quarter" idx="12"/>
          </p:nvPr>
        </p:nvSpPr>
        <p:spPr/>
        <p:txBody>
          <a:bodyPr/>
          <a:lstStyle/>
          <a:p>
            <a:fld id="{5BFCF61C-3B18-4C03-8326-CC3B32D710C9}" type="slidenum">
              <a:rPr lang="en-US" smtClean="0"/>
              <a:t>7</a:t>
            </a:fld>
            <a:endParaRPr lang="en-US"/>
          </a:p>
        </p:txBody>
      </p:sp>
      <p:sp>
        <p:nvSpPr>
          <p:cNvPr id="5" name="Text Placeholder 4">
            <a:extLst>
              <a:ext uri="{FF2B5EF4-FFF2-40B4-BE49-F238E27FC236}">
                <a16:creationId xmlns:a16="http://schemas.microsoft.com/office/drawing/2014/main" id="{6D4C7CBA-BE77-048A-DED3-BCCB5936C564}"/>
              </a:ext>
            </a:extLst>
          </p:cNvPr>
          <p:cNvSpPr>
            <a:spLocks noGrp="1"/>
          </p:cNvSpPr>
          <p:nvPr>
            <p:ph type="body" sz="quarter" idx="13"/>
          </p:nvPr>
        </p:nvSpPr>
        <p:spPr/>
        <p:txBody>
          <a:bodyPr/>
          <a:lstStyle/>
          <a:p>
            <a:r>
              <a:rPr lang="en-GB">
                <a:latin typeface="Arial" panose="020B0604020202020204" pitchFamily="34" charset="0"/>
                <a:cs typeface="Arial" panose="020B0604020202020204" pitchFamily="34" charset="0"/>
              </a:rPr>
              <a:t>Naomi</a:t>
            </a:r>
          </a:p>
          <a:p>
            <a:endParaRPr lang="en-US" sz="2200" b="1">
              <a:solidFill>
                <a:schemeClr val="tx2"/>
              </a:solidFill>
              <a:latin typeface="Arial" panose="020B0604020202020204" pitchFamily="34" charset="0"/>
              <a:cs typeface="Arial" panose="020B0604020202020204" pitchFamily="34" charset="0"/>
            </a:endParaRPr>
          </a:p>
          <a:p>
            <a:endParaRPr lang="en-US"/>
          </a:p>
        </p:txBody>
      </p:sp>
      <p:sp>
        <p:nvSpPr>
          <p:cNvPr id="7" name="Text Placeholder 6">
            <a:extLst>
              <a:ext uri="{FF2B5EF4-FFF2-40B4-BE49-F238E27FC236}">
                <a16:creationId xmlns:a16="http://schemas.microsoft.com/office/drawing/2014/main" id="{2749D3A3-A012-454F-EFFD-30D72C9C8AE7}"/>
              </a:ext>
            </a:extLst>
          </p:cNvPr>
          <p:cNvSpPr>
            <a:spLocks noGrp="1"/>
          </p:cNvSpPr>
          <p:nvPr>
            <p:ph type="body" sz="quarter" idx="15"/>
          </p:nvPr>
        </p:nvSpPr>
        <p:spPr>
          <a:xfrm>
            <a:off x="246888" y="2980944"/>
            <a:ext cx="11009376" cy="2690891"/>
          </a:xfrm>
        </p:spPr>
        <p:txBody>
          <a:bodyPr/>
          <a:lstStyle/>
          <a:p>
            <a:pPr marL="342900" indent="-342900">
              <a:lnSpc>
                <a:spcPct val="150000"/>
              </a:lnSpc>
              <a:buFont typeface="Arial" panose="020B0604020202020204" pitchFamily="34" charset="0"/>
              <a:buChar char="•"/>
            </a:pPr>
            <a:endParaRPr lang="en-GB" sz="1600">
              <a:solidFill>
                <a:schemeClr val="tx2"/>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en-GB">
                <a:latin typeface="Arial" panose="020B0604020202020204" pitchFamily="34" charset="0"/>
                <a:cs typeface="Arial" panose="020B0604020202020204" pitchFamily="34" charset="0"/>
              </a:rPr>
              <a:t>38 years old </a:t>
            </a:r>
          </a:p>
          <a:p>
            <a:pPr marL="342900" indent="-342900">
              <a:lnSpc>
                <a:spcPct val="150000"/>
              </a:lnSpc>
              <a:buFont typeface="Arial" panose="020B0604020202020204" pitchFamily="34" charset="0"/>
              <a:buChar char="•"/>
            </a:pPr>
            <a:r>
              <a:rPr lang="en-GB" sz="1600">
                <a:solidFill>
                  <a:schemeClr val="tx2"/>
                </a:solidFill>
                <a:latin typeface="Arial" panose="020B0604020202020204" pitchFamily="34" charset="0"/>
                <a:cs typeface="Arial" panose="020B0604020202020204" pitchFamily="34" charset="0"/>
              </a:rPr>
              <a:t>Has a history of smoking </a:t>
            </a:r>
          </a:p>
          <a:p>
            <a:pPr marL="342900" indent="-342900">
              <a:lnSpc>
                <a:spcPct val="150000"/>
              </a:lnSpc>
              <a:buFont typeface="Arial" panose="020B0604020202020204" pitchFamily="34" charset="0"/>
              <a:buChar char="•"/>
            </a:pPr>
            <a:r>
              <a:rPr lang="en-GB">
                <a:latin typeface="Arial" panose="020B0604020202020204" pitchFamily="34" charset="0"/>
                <a:cs typeface="Arial" panose="020B0604020202020204" pitchFamily="34" charset="0"/>
              </a:rPr>
              <a:t>Doesn’t take part in a lot of activities </a:t>
            </a:r>
          </a:p>
          <a:p>
            <a:pPr marL="342900" indent="-342900">
              <a:lnSpc>
                <a:spcPct val="150000"/>
              </a:lnSpc>
              <a:buFont typeface="Arial" panose="020B0604020202020204" pitchFamily="34" charset="0"/>
              <a:buChar char="•"/>
            </a:pPr>
            <a:r>
              <a:rPr lang="en-GB" sz="1600">
                <a:solidFill>
                  <a:schemeClr val="tx2"/>
                </a:solidFill>
                <a:latin typeface="Arial" panose="020B0604020202020204" pitchFamily="34" charset="0"/>
                <a:cs typeface="Arial" panose="020B0604020202020204" pitchFamily="34" charset="0"/>
              </a:rPr>
              <a:t>Drinks often </a:t>
            </a:r>
            <a:endParaRPr lang="en-US" sz="1600">
              <a:solidFill>
                <a:schemeClr val="tx2"/>
              </a:solidFill>
              <a:latin typeface="Arial" panose="020B0604020202020204" pitchFamily="34" charset="0"/>
              <a:cs typeface="Arial" panose="020B0604020202020204" pitchFamily="34" charset="0"/>
            </a:endParaRPr>
          </a:p>
        </p:txBody>
      </p:sp>
      <p:pic>
        <p:nvPicPr>
          <p:cNvPr id="28" name="Audio 27">
            <a:hlinkClick r:id="" action="ppaction://media"/>
            <a:extLst>
              <a:ext uri="{FF2B5EF4-FFF2-40B4-BE49-F238E27FC236}">
                <a16:creationId xmlns:a16="http://schemas.microsoft.com/office/drawing/2014/main" id="{4B751597-2AD6-7214-89F4-3FF8D8F7F7B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76614979"/>
      </p:ext>
    </p:extLst>
  </p:cSld>
  <p:clrMapOvr>
    <a:masterClrMapping/>
  </p:clrMapOvr>
  <mc:AlternateContent xmlns:mc="http://schemas.openxmlformats.org/markup-compatibility/2006" xmlns:p14="http://schemas.microsoft.com/office/powerpoint/2010/main">
    <mc:Choice Requires="p14">
      <p:transition spd="slow" p14:dur="2000" advTm="29466"/>
    </mc:Choice>
    <mc:Fallback xmlns="">
      <p:transition spd="slow" advTm="29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5C01-2837-2D71-254F-BAEEC669F389}"/>
              </a:ext>
            </a:extLst>
          </p:cNvPr>
          <p:cNvSpPr>
            <a:spLocks noGrp="1"/>
          </p:cNvSpPr>
          <p:nvPr>
            <p:ph type="title"/>
          </p:nvPr>
        </p:nvSpPr>
        <p:spPr>
          <a:xfrm>
            <a:off x="666376" y="1188720"/>
            <a:ext cx="10515600" cy="575321"/>
          </a:xfrm>
        </p:spPr>
        <p:txBody>
          <a:bodyPr/>
          <a:lstStyle/>
          <a:p>
            <a:r>
              <a:rPr lang="en-GB"/>
              <a:t>Possible risk factors/ diagnosis </a:t>
            </a:r>
            <a:endParaRPr lang="en-US"/>
          </a:p>
        </p:txBody>
      </p:sp>
      <p:sp>
        <p:nvSpPr>
          <p:cNvPr id="12" name="Footer Placeholder 11">
            <a:extLst>
              <a:ext uri="{FF2B5EF4-FFF2-40B4-BE49-F238E27FC236}">
                <a16:creationId xmlns:a16="http://schemas.microsoft.com/office/drawing/2014/main" id="{CEED6286-6851-6DDB-6D9B-9B02A607B361}"/>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A783BE29-9226-E728-BAD0-B02DEADFB9C6}"/>
              </a:ext>
            </a:extLst>
          </p:cNvPr>
          <p:cNvSpPr>
            <a:spLocks noGrp="1"/>
          </p:cNvSpPr>
          <p:nvPr>
            <p:ph type="sldNum" sz="quarter" idx="12"/>
          </p:nvPr>
        </p:nvSpPr>
        <p:spPr/>
        <p:txBody>
          <a:bodyPr/>
          <a:lstStyle/>
          <a:p>
            <a:fld id="{5BFCF61C-3B18-4C03-8326-CC3B32D710C9}" type="slidenum">
              <a:rPr lang="en-US" smtClean="0"/>
              <a:pPr/>
              <a:t>8</a:t>
            </a:fld>
            <a:endParaRPr lang="en-US"/>
          </a:p>
        </p:txBody>
      </p:sp>
      <p:sp>
        <p:nvSpPr>
          <p:cNvPr id="5" name="Text Placeholder 4">
            <a:extLst>
              <a:ext uri="{FF2B5EF4-FFF2-40B4-BE49-F238E27FC236}">
                <a16:creationId xmlns:a16="http://schemas.microsoft.com/office/drawing/2014/main" id="{43DF41ED-5729-1B31-0C04-21385523D7E1}"/>
              </a:ext>
            </a:extLst>
          </p:cNvPr>
          <p:cNvSpPr>
            <a:spLocks noGrp="1"/>
          </p:cNvSpPr>
          <p:nvPr>
            <p:ph type="body" sz="quarter" idx="15"/>
          </p:nvPr>
        </p:nvSpPr>
        <p:spPr>
          <a:xfrm>
            <a:off x="574945" y="3136900"/>
            <a:ext cx="9907408" cy="1682750"/>
          </a:xfrm>
        </p:spPr>
        <p:txBody>
          <a:bodyPr/>
          <a:lstStyle/>
          <a:p>
            <a:r>
              <a:rPr lang="en-GB"/>
              <a:t>Continuing to smoke</a:t>
            </a:r>
          </a:p>
          <a:p>
            <a:r>
              <a:rPr lang="en-GB"/>
              <a:t>Occupational exposure</a:t>
            </a:r>
            <a:endParaRPr lang="en-US"/>
          </a:p>
          <a:p>
            <a:r>
              <a:rPr lang="en-GB"/>
              <a:t>Air pollution </a:t>
            </a:r>
            <a:endParaRPr lang="en-US"/>
          </a:p>
          <a:p>
            <a:r>
              <a:rPr lang="en-GB"/>
              <a:t>Family history</a:t>
            </a:r>
            <a:endParaRPr lang="en-US"/>
          </a:p>
        </p:txBody>
      </p:sp>
      <p:sp>
        <p:nvSpPr>
          <p:cNvPr id="21" name="Text Placeholder 6">
            <a:extLst>
              <a:ext uri="{FF2B5EF4-FFF2-40B4-BE49-F238E27FC236}">
                <a16:creationId xmlns:a16="http://schemas.microsoft.com/office/drawing/2014/main" id="{F498FA2E-0B10-E003-6F54-5A930B9AD324}"/>
              </a:ext>
            </a:extLst>
          </p:cNvPr>
          <p:cNvSpPr>
            <a:spLocks noGrp="1"/>
          </p:cNvSpPr>
          <p:nvPr>
            <p:ph type="body" sz="quarter" idx="15"/>
          </p:nvPr>
        </p:nvSpPr>
        <p:spPr>
          <a:xfrm>
            <a:off x="4841875" y="3136900"/>
            <a:ext cx="7959725" cy="1947863"/>
          </a:xfrm>
          <a:prstGeom prst="rect">
            <a:avLst/>
          </a:prstGeom>
        </p:spPr>
        <p:txBody>
          <a:bodyPr vert="horz" lIns="91440" tIns="45720" rIns="91440" bIns="45720" rtlCol="0">
            <a:noAutofit/>
          </a:bodyPr>
          <a:lstStyle>
            <a:lvl1pPr marL="283464" indent="-283464" algn="l" defTabSz="914400" rtl="0" eaLnBrk="1" latinLnBrk="0" hangingPunct="1">
              <a:lnSpc>
                <a:spcPct val="150000"/>
              </a:lnSpc>
              <a:spcBef>
                <a:spcPts val="0"/>
              </a:spcBef>
              <a:buFont typeface="Arial" panose="020B0604020202020204" pitchFamily="34" charset="0"/>
              <a:buChar char="•"/>
              <a:defRPr sz="1600" kern="1200">
                <a:solidFill>
                  <a:schemeClr val="bg1"/>
                </a:solidFill>
                <a:latin typeface="+mn-lt"/>
                <a:ea typeface="+mn-ea"/>
                <a:cs typeface="+mn-cs"/>
              </a:defRPr>
            </a:lvl1pPr>
            <a:lvl2pPr marL="685800" indent="-283464" algn="l" defTabSz="914400" rtl="0" eaLnBrk="1" latinLnBrk="0" hangingPunct="1">
              <a:lnSpc>
                <a:spcPct val="150000"/>
              </a:lnSpc>
              <a:spcBef>
                <a:spcPts val="0"/>
              </a:spcBef>
              <a:buFont typeface="Arial" panose="020B0604020202020204" pitchFamily="34" charset="0"/>
              <a:buChar char="•"/>
              <a:defRPr sz="1600" kern="1200">
                <a:solidFill>
                  <a:schemeClr val="bg1"/>
                </a:solidFill>
                <a:latin typeface="+mn-lt"/>
                <a:ea typeface="+mn-ea"/>
                <a:cs typeface="+mn-cs"/>
              </a:defRPr>
            </a:lvl2pPr>
            <a:lvl3pPr marL="1143000" indent="-283464" algn="l" defTabSz="914400" rtl="0" eaLnBrk="1" latinLnBrk="0" hangingPunct="1">
              <a:lnSpc>
                <a:spcPct val="150000"/>
              </a:lnSpc>
              <a:spcBef>
                <a:spcPts val="0"/>
              </a:spcBef>
              <a:buFont typeface="Arial" panose="020B0604020202020204" pitchFamily="34" charset="0"/>
              <a:buChar char="•"/>
              <a:defRPr sz="1600" kern="1200">
                <a:solidFill>
                  <a:schemeClr val="bg1"/>
                </a:solidFill>
                <a:latin typeface="+mn-lt"/>
                <a:ea typeface="+mn-ea"/>
                <a:cs typeface="+mn-cs"/>
              </a:defRPr>
            </a:lvl3pPr>
            <a:lvl4pPr marL="1600200" indent="-283464" algn="l" defTabSz="914400" rtl="0" eaLnBrk="1" latinLnBrk="0" hangingPunct="1">
              <a:lnSpc>
                <a:spcPct val="150000"/>
              </a:lnSpc>
              <a:spcBef>
                <a:spcPts val="0"/>
              </a:spcBef>
              <a:buFont typeface="Arial" panose="020B0604020202020204" pitchFamily="34" charset="0"/>
              <a:buChar char="•"/>
              <a:defRPr sz="1600" kern="1200">
                <a:solidFill>
                  <a:schemeClr val="bg1"/>
                </a:solidFill>
                <a:latin typeface="+mn-lt"/>
                <a:ea typeface="+mn-ea"/>
                <a:cs typeface="+mn-cs"/>
              </a:defRPr>
            </a:lvl4pPr>
            <a:lvl5pPr marL="2057400" indent="-283464" algn="l" defTabSz="914400" rtl="0" eaLnBrk="1" latinLnBrk="0" hangingPunct="1">
              <a:lnSpc>
                <a:spcPct val="150000"/>
              </a:lnSpc>
              <a:spcBef>
                <a:spcPts val="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Biopsy’s</a:t>
            </a:r>
          </a:p>
          <a:p>
            <a:r>
              <a:rPr lang="en-GB"/>
              <a:t>X-rays ( chest)</a:t>
            </a:r>
          </a:p>
          <a:p>
            <a:r>
              <a:rPr lang="en-GB"/>
              <a:t>CT scans </a:t>
            </a:r>
          </a:p>
          <a:p>
            <a:endParaRPr lang="en-US"/>
          </a:p>
        </p:txBody>
      </p:sp>
      <p:pic>
        <p:nvPicPr>
          <p:cNvPr id="19" name="Audio 18">
            <a:hlinkClick r:id="" action="ppaction://media"/>
            <a:extLst>
              <a:ext uri="{FF2B5EF4-FFF2-40B4-BE49-F238E27FC236}">
                <a16:creationId xmlns:a16="http://schemas.microsoft.com/office/drawing/2014/main" id="{14432167-D583-5446-7668-D13DE7D797C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74647172"/>
      </p:ext>
    </p:extLst>
  </p:cSld>
  <p:clrMapOvr>
    <a:masterClrMapping/>
  </p:clrMapOvr>
  <mc:AlternateContent xmlns:mc="http://schemas.openxmlformats.org/markup-compatibility/2006" xmlns:p14="http://schemas.microsoft.com/office/powerpoint/2010/main">
    <mc:Choice Requires="p14">
      <p:transition spd="slow" p14:dur="2000" advTm="45359"/>
    </mc:Choice>
    <mc:Fallback xmlns="">
      <p:transition spd="slow" advTm="45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F8E3CC2-FE57-8F07-D2E6-3D01DDF90EAA}"/>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FCD3598F-F59D-EFFA-9581-3F5F535E32A8}"/>
              </a:ext>
            </a:extLst>
          </p:cNvPr>
          <p:cNvSpPr>
            <a:spLocks noGrp="1"/>
          </p:cNvSpPr>
          <p:nvPr>
            <p:ph type="sldNum" sz="quarter" idx="12"/>
          </p:nvPr>
        </p:nvSpPr>
        <p:spPr/>
        <p:txBody>
          <a:bodyPr/>
          <a:lstStyle/>
          <a:p>
            <a:fld id="{5BFCF61C-3B18-4C03-8326-CC3B32D710C9}" type="slidenum">
              <a:rPr lang="en-US" noProof="0" smtClean="0"/>
              <a:pPr/>
              <a:t>9</a:t>
            </a:fld>
            <a:endParaRPr lang="en-US" noProof="0"/>
          </a:p>
        </p:txBody>
      </p:sp>
      <p:sp>
        <p:nvSpPr>
          <p:cNvPr id="4" name="Title 3">
            <a:extLst>
              <a:ext uri="{FF2B5EF4-FFF2-40B4-BE49-F238E27FC236}">
                <a16:creationId xmlns:a16="http://schemas.microsoft.com/office/drawing/2014/main" id="{724ACD1F-D74E-DB30-564C-08BD009A62C1}"/>
              </a:ext>
            </a:extLst>
          </p:cNvPr>
          <p:cNvSpPr>
            <a:spLocks noGrp="1"/>
          </p:cNvSpPr>
          <p:nvPr>
            <p:ph type="title"/>
          </p:nvPr>
        </p:nvSpPr>
        <p:spPr>
          <a:xfrm>
            <a:off x="628652" y="1091749"/>
            <a:ext cx="10515600" cy="575321"/>
          </a:xfrm>
        </p:spPr>
        <p:txBody>
          <a:bodyPr/>
          <a:lstStyle/>
          <a:p>
            <a:r>
              <a:rPr lang="en-GB"/>
              <a:t>Key physiology </a:t>
            </a:r>
            <a:endParaRPr lang="en-US"/>
          </a:p>
        </p:txBody>
      </p:sp>
      <p:sp>
        <p:nvSpPr>
          <p:cNvPr id="7" name="Text Placeholder 6">
            <a:extLst>
              <a:ext uri="{FF2B5EF4-FFF2-40B4-BE49-F238E27FC236}">
                <a16:creationId xmlns:a16="http://schemas.microsoft.com/office/drawing/2014/main" id="{44C301FF-C4C9-11F3-B7AE-4BCECFCDF0AE}"/>
              </a:ext>
            </a:extLst>
          </p:cNvPr>
          <p:cNvSpPr>
            <a:spLocks noGrp="1"/>
          </p:cNvSpPr>
          <p:nvPr>
            <p:ph type="body" sz="quarter" idx="15"/>
          </p:nvPr>
        </p:nvSpPr>
        <p:spPr>
          <a:xfrm>
            <a:off x="1610611" y="2879506"/>
            <a:ext cx="9165528" cy="2748428"/>
          </a:xfrm>
        </p:spPr>
        <p:txBody>
          <a:bodyPr/>
          <a:lstStyle/>
          <a:p>
            <a:r>
              <a:rPr lang="en-GB" dirty="0"/>
              <a:t>Ventilation – movement in air when going in and out of lungs</a:t>
            </a:r>
          </a:p>
          <a:p>
            <a:r>
              <a:rPr lang="en-GB" dirty="0"/>
              <a:t>Oxygen support – oxygen being taken in the blood to tissues</a:t>
            </a:r>
          </a:p>
          <a:p>
            <a:r>
              <a:rPr lang="en-GB" dirty="0"/>
              <a:t>Removal of waste gas being exhaled</a:t>
            </a:r>
          </a:p>
          <a:p>
            <a:r>
              <a:rPr lang="en-GB" dirty="0"/>
              <a:t>Perfusion – blood flow that </a:t>
            </a:r>
            <a:r>
              <a:rPr lang="en-GB" dirty="0" err="1"/>
              <a:t>transportd</a:t>
            </a:r>
            <a:r>
              <a:rPr lang="en-GB" dirty="0"/>
              <a:t> oxygen into tissues </a:t>
            </a:r>
          </a:p>
          <a:p>
            <a:r>
              <a:rPr lang="en-GB" dirty="0"/>
              <a:t>Airways obstruction – tumours restrict airflow</a:t>
            </a:r>
          </a:p>
          <a:p>
            <a:r>
              <a:rPr lang="en-GB" dirty="0"/>
              <a:t>Impaired diffusion – reduction in the amount of oxygen being </a:t>
            </a:r>
            <a:r>
              <a:rPr lang="en-GB" dirty="0" err="1"/>
              <a:t>transfered</a:t>
            </a:r>
            <a:endParaRPr lang="en-GB" dirty="0"/>
          </a:p>
          <a:p>
            <a:endParaRPr lang="en-GB" dirty="0"/>
          </a:p>
        </p:txBody>
      </p:sp>
      <p:pic>
        <p:nvPicPr>
          <p:cNvPr id="33" name="Audio 32">
            <a:hlinkClick r:id="" action="ppaction://media"/>
            <a:extLst>
              <a:ext uri="{FF2B5EF4-FFF2-40B4-BE49-F238E27FC236}">
                <a16:creationId xmlns:a16="http://schemas.microsoft.com/office/drawing/2014/main" id="{4539F6A1-4129-850C-5652-82A6F6EA6CD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89392551"/>
      </p:ext>
    </p:extLst>
  </p:cSld>
  <p:clrMapOvr>
    <a:masterClrMapping/>
  </p:clrMapOvr>
  <mc:AlternateContent xmlns:mc="http://schemas.openxmlformats.org/markup-compatibility/2006">
    <mc:Choice xmlns:p14="http://schemas.microsoft.com/office/powerpoint/2010/main" Requires="p14">
      <p:transition spd="slow" p14:dur="2000" advTm="58407"/>
    </mc:Choice>
    <mc:Fallback>
      <p:transition spd="slow" advTm="584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32B33A6-72C4-DE26-4537-76D836974F4E}"/>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C0A49C61-0D0E-E018-28B6-1E144DE952B3}"/>
              </a:ext>
            </a:extLst>
          </p:cNvPr>
          <p:cNvSpPr>
            <a:spLocks noGrp="1"/>
          </p:cNvSpPr>
          <p:nvPr>
            <p:ph type="sldNum" sz="quarter" idx="12"/>
          </p:nvPr>
        </p:nvSpPr>
        <p:spPr/>
        <p:txBody>
          <a:bodyPr/>
          <a:lstStyle/>
          <a:p>
            <a:fld id="{5BFCF61C-3B18-4C03-8326-CC3B32D710C9}" type="slidenum">
              <a:rPr lang="en-US" noProof="0" smtClean="0"/>
              <a:pPr/>
              <a:t>10</a:t>
            </a:fld>
            <a:endParaRPr lang="en-US" noProof="0"/>
          </a:p>
        </p:txBody>
      </p:sp>
      <p:sp>
        <p:nvSpPr>
          <p:cNvPr id="4" name="Title 3">
            <a:extLst>
              <a:ext uri="{FF2B5EF4-FFF2-40B4-BE49-F238E27FC236}">
                <a16:creationId xmlns:a16="http://schemas.microsoft.com/office/drawing/2014/main" id="{E415701D-1B71-8734-2833-0D4A8FB3F732}"/>
              </a:ext>
            </a:extLst>
          </p:cNvPr>
          <p:cNvSpPr>
            <a:spLocks noGrp="1"/>
          </p:cNvSpPr>
          <p:nvPr>
            <p:ph type="title"/>
          </p:nvPr>
        </p:nvSpPr>
        <p:spPr>
          <a:xfrm>
            <a:off x="539496" y="1022941"/>
            <a:ext cx="10515600" cy="575321"/>
          </a:xfrm>
        </p:spPr>
        <p:txBody>
          <a:bodyPr/>
          <a:lstStyle/>
          <a:p>
            <a:r>
              <a:rPr lang="en-GB"/>
              <a:t>Options of treatment available </a:t>
            </a:r>
            <a:br>
              <a:rPr lang="en-GB"/>
            </a:br>
            <a:endParaRPr lang="en-US"/>
          </a:p>
        </p:txBody>
      </p:sp>
      <p:sp>
        <p:nvSpPr>
          <p:cNvPr id="7" name="Text Placeholder 6">
            <a:extLst>
              <a:ext uri="{FF2B5EF4-FFF2-40B4-BE49-F238E27FC236}">
                <a16:creationId xmlns:a16="http://schemas.microsoft.com/office/drawing/2014/main" id="{7D121559-E995-D894-D535-64210CDDAA31}"/>
              </a:ext>
            </a:extLst>
          </p:cNvPr>
          <p:cNvSpPr>
            <a:spLocks noGrp="1"/>
          </p:cNvSpPr>
          <p:nvPr>
            <p:ph type="body" sz="quarter" idx="15"/>
          </p:nvPr>
        </p:nvSpPr>
        <p:spPr>
          <a:xfrm>
            <a:off x="365760" y="2678317"/>
            <a:ext cx="4839983" cy="2406001"/>
          </a:xfrm>
        </p:spPr>
        <p:txBody>
          <a:bodyPr/>
          <a:lstStyle/>
          <a:p>
            <a:r>
              <a:rPr lang="en-GB"/>
              <a:t>Chemotherapy </a:t>
            </a:r>
          </a:p>
          <a:p>
            <a:r>
              <a:rPr lang="en-GB"/>
              <a:t>Immunotherapy </a:t>
            </a:r>
          </a:p>
          <a:p>
            <a:r>
              <a:rPr lang="en-GB"/>
              <a:t>Radiotherapy </a:t>
            </a:r>
          </a:p>
          <a:p>
            <a:r>
              <a:rPr lang="en-GB"/>
              <a:t>Surgery </a:t>
            </a:r>
            <a:endParaRPr lang="en-US"/>
          </a:p>
        </p:txBody>
      </p:sp>
      <p:sp>
        <p:nvSpPr>
          <p:cNvPr id="10" name="Text Placeholder 6">
            <a:extLst>
              <a:ext uri="{FF2B5EF4-FFF2-40B4-BE49-F238E27FC236}">
                <a16:creationId xmlns:a16="http://schemas.microsoft.com/office/drawing/2014/main" id="{D98F1807-F944-F308-AB44-80AEDAAE802D}"/>
              </a:ext>
            </a:extLst>
          </p:cNvPr>
          <p:cNvSpPr>
            <a:spLocks noGrp="1"/>
          </p:cNvSpPr>
          <p:nvPr>
            <p:ph type="body" sz="quarter" idx="15"/>
          </p:nvPr>
        </p:nvSpPr>
        <p:spPr>
          <a:xfrm>
            <a:off x="5635883" y="2678317"/>
            <a:ext cx="5111496" cy="1682750"/>
          </a:xfrm>
        </p:spPr>
        <p:txBody>
          <a:bodyPr/>
          <a:lstStyle/>
          <a:p>
            <a:r>
              <a:rPr lang="en-GB"/>
              <a:t>NHS AND NICE GUIDELINE</a:t>
            </a:r>
          </a:p>
          <a:p>
            <a:r>
              <a:rPr lang="en-GB"/>
              <a:t>Evidence based care</a:t>
            </a:r>
          </a:p>
          <a:p>
            <a:r>
              <a:rPr lang="en-GB"/>
              <a:t>Cancer treatment protocols </a:t>
            </a:r>
          </a:p>
          <a:p>
            <a:r>
              <a:rPr lang="en-GB"/>
              <a:t>Smoking support</a:t>
            </a:r>
          </a:p>
          <a:p>
            <a:endParaRPr lang="en-GB"/>
          </a:p>
        </p:txBody>
      </p:sp>
      <p:sp>
        <p:nvSpPr>
          <p:cNvPr id="12" name="Text Placeholder 6">
            <a:extLst>
              <a:ext uri="{FF2B5EF4-FFF2-40B4-BE49-F238E27FC236}">
                <a16:creationId xmlns:a16="http://schemas.microsoft.com/office/drawing/2014/main" id="{1A8EED5E-484C-9A87-429B-FBCE5E7CD9FA}"/>
              </a:ext>
            </a:extLst>
          </p:cNvPr>
          <p:cNvSpPr>
            <a:spLocks noGrp="1"/>
          </p:cNvSpPr>
          <p:nvPr>
            <p:ph type="body" sz="quarter" idx="15"/>
          </p:nvPr>
        </p:nvSpPr>
        <p:spPr>
          <a:xfrm>
            <a:off x="2342936" y="4242943"/>
            <a:ext cx="5111496" cy="1682750"/>
          </a:xfrm>
        </p:spPr>
        <p:txBody>
          <a:bodyPr/>
          <a:lstStyle/>
          <a:p>
            <a:endParaRPr lang="en-GB"/>
          </a:p>
          <a:p>
            <a:endParaRPr lang="en-GB"/>
          </a:p>
        </p:txBody>
      </p:sp>
      <p:pic>
        <p:nvPicPr>
          <p:cNvPr id="18" name="Audio 17">
            <a:hlinkClick r:id="" action="ppaction://media"/>
            <a:extLst>
              <a:ext uri="{FF2B5EF4-FFF2-40B4-BE49-F238E27FC236}">
                <a16:creationId xmlns:a16="http://schemas.microsoft.com/office/drawing/2014/main" id="{EB7D984F-1984-DD12-1277-AB0E227543C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20702007"/>
      </p:ext>
    </p:extLst>
  </p:cSld>
  <p:clrMapOvr>
    <a:masterClrMapping/>
  </p:clrMapOvr>
  <mc:AlternateContent xmlns:mc="http://schemas.openxmlformats.org/markup-compatibility/2006" xmlns:p14="http://schemas.microsoft.com/office/powerpoint/2010/main">
    <mc:Choice Requires="p14">
      <p:transition spd="slow" p14:dur="2000" advTm="38345"/>
    </mc:Choice>
    <mc:Fallback xmlns="">
      <p:transition spd="slow" advTm="383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14913CE-05FC-B464-6B4F-45DAE8D3C911}"/>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7C31D628-8C09-562A-A731-572B4BD713A7}"/>
              </a:ext>
            </a:extLst>
          </p:cNvPr>
          <p:cNvSpPr>
            <a:spLocks noGrp="1"/>
          </p:cNvSpPr>
          <p:nvPr>
            <p:ph type="sldNum" sz="quarter" idx="12"/>
          </p:nvPr>
        </p:nvSpPr>
        <p:spPr/>
        <p:txBody>
          <a:bodyPr/>
          <a:lstStyle/>
          <a:p>
            <a:fld id="{5BFCF61C-3B18-4C03-8326-CC3B32D710C9}" type="slidenum">
              <a:rPr lang="en-US" noProof="0" smtClean="0"/>
              <a:pPr/>
              <a:t>11</a:t>
            </a:fld>
            <a:endParaRPr lang="en-US" noProof="0"/>
          </a:p>
        </p:txBody>
      </p:sp>
      <p:sp>
        <p:nvSpPr>
          <p:cNvPr id="4" name="Title 3">
            <a:extLst>
              <a:ext uri="{FF2B5EF4-FFF2-40B4-BE49-F238E27FC236}">
                <a16:creationId xmlns:a16="http://schemas.microsoft.com/office/drawing/2014/main" id="{5BBA982D-800B-68DE-89C6-677C103138A5}"/>
              </a:ext>
            </a:extLst>
          </p:cNvPr>
          <p:cNvSpPr>
            <a:spLocks noGrp="1"/>
          </p:cNvSpPr>
          <p:nvPr>
            <p:ph type="title"/>
          </p:nvPr>
        </p:nvSpPr>
        <p:spPr/>
        <p:txBody>
          <a:bodyPr/>
          <a:lstStyle/>
          <a:p>
            <a:r>
              <a:rPr lang="en-GB"/>
              <a:t>CARE PLAN TREATMENT </a:t>
            </a:r>
            <a:endParaRPr lang="en-US"/>
          </a:p>
        </p:txBody>
      </p:sp>
      <p:sp>
        <p:nvSpPr>
          <p:cNvPr id="7" name="Text Placeholder 6">
            <a:extLst>
              <a:ext uri="{FF2B5EF4-FFF2-40B4-BE49-F238E27FC236}">
                <a16:creationId xmlns:a16="http://schemas.microsoft.com/office/drawing/2014/main" id="{90393789-6570-AAFD-6286-B40AFF52E608}"/>
              </a:ext>
            </a:extLst>
          </p:cNvPr>
          <p:cNvSpPr>
            <a:spLocks noGrp="1"/>
          </p:cNvSpPr>
          <p:nvPr>
            <p:ph type="body" sz="quarter" idx="15"/>
          </p:nvPr>
        </p:nvSpPr>
        <p:spPr>
          <a:xfrm>
            <a:off x="818433" y="2835727"/>
            <a:ext cx="8738002" cy="1682750"/>
          </a:xfrm>
        </p:spPr>
        <p:txBody>
          <a:bodyPr/>
          <a:lstStyle/>
          <a:p>
            <a:r>
              <a:rPr lang="en-GB"/>
              <a:t>Naomi would require having to get regular medication </a:t>
            </a:r>
          </a:p>
          <a:p>
            <a:r>
              <a:rPr lang="en-GB"/>
              <a:t>Follow prescription treatment </a:t>
            </a:r>
          </a:p>
          <a:p>
            <a:r>
              <a:rPr lang="en-GB"/>
              <a:t>Medication adherence </a:t>
            </a:r>
            <a:endParaRPr lang="en-US"/>
          </a:p>
        </p:txBody>
      </p:sp>
      <p:sp>
        <p:nvSpPr>
          <p:cNvPr id="10" name="Text Placeholder 6">
            <a:extLst>
              <a:ext uri="{FF2B5EF4-FFF2-40B4-BE49-F238E27FC236}">
                <a16:creationId xmlns:a16="http://schemas.microsoft.com/office/drawing/2014/main" id="{1804E280-48E0-EAD6-3118-12D775D30B2E}"/>
              </a:ext>
            </a:extLst>
          </p:cNvPr>
          <p:cNvSpPr>
            <a:spLocks noGrp="1"/>
          </p:cNvSpPr>
          <p:nvPr>
            <p:ph type="body" sz="quarter" idx="15"/>
          </p:nvPr>
        </p:nvSpPr>
        <p:spPr>
          <a:xfrm>
            <a:off x="1325880" y="4107236"/>
            <a:ext cx="8738002" cy="1682750"/>
          </a:xfrm>
        </p:spPr>
        <p:txBody>
          <a:bodyPr/>
          <a:lstStyle/>
          <a:p>
            <a:r>
              <a:rPr lang="en-GB"/>
              <a:t>This care plan will support the NHS and NICE guidelines to ensure Naomi health and being dealt with safely and effectively to benefit her wellbeing</a:t>
            </a:r>
            <a:endParaRPr lang="en-US"/>
          </a:p>
        </p:txBody>
      </p:sp>
      <p:pic>
        <p:nvPicPr>
          <p:cNvPr id="27" name="Audio 26">
            <a:hlinkClick r:id="" action="ppaction://media"/>
            <a:extLst>
              <a:ext uri="{FF2B5EF4-FFF2-40B4-BE49-F238E27FC236}">
                <a16:creationId xmlns:a16="http://schemas.microsoft.com/office/drawing/2014/main" id="{16556A0E-5C67-EE14-25A5-62DEC2A0CB9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68141060"/>
      </p:ext>
    </p:extLst>
  </p:cSld>
  <p:clrMapOvr>
    <a:masterClrMapping/>
  </p:clrMapOvr>
  <mc:AlternateContent xmlns:mc="http://schemas.openxmlformats.org/markup-compatibility/2006">
    <mc:Choice xmlns:p14="http://schemas.microsoft.com/office/powerpoint/2010/main" Requires="p14">
      <p:transition spd="slow" p14:dur="2000" advTm="82138"/>
    </mc:Choice>
    <mc:Fallback>
      <p:transition spd="slow" advTm="82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43CB73C-EB74-DE7D-9B1D-27D2A9913E10}"/>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AC1637C8-7E2A-9FFA-A838-A73E41CF76D8}"/>
              </a:ext>
            </a:extLst>
          </p:cNvPr>
          <p:cNvSpPr>
            <a:spLocks noGrp="1"/>
          </p:cNvSpPr>
          <p:nvPr>
            <p:ph type="sldNum" sz="quarter" idx="12"/>
          </p:nvPr>
        </p:nvSpPr>
        <p:spPr/>
        <p:txBody>
          <a:bodyPr/>
          <a:lstStyle/>
          <a:p>
            <a:fld id="{5BFCF61C-3B18-4C03-8326-CC3B32D710C9}" type="slidenum">
              <a:rPr lang="en-US" noProof="0" smtClean="0"/>
              <a:pPr/>
              <a:t>12</a:t>
            </a:fld>
            <a:endParaRPr lang="en-US" noProof="0"/>
          </a:p>
        </p:txBody>
      </p:sp>
      <p:sp>
        <p:nvSpPr>
          <p:cNvPr id="4" name="Title 3">
            <a:extLst>
              <a:ext uri="{FF2B5EF4-FFF2-40B4-BE49-F238E27FC236}">
                <a16:creationId xmlns:a16="http://schemas.microsoft.com/office/drawing/2014/main" id="{02418DC8-14FF-0FB4-AF42-E8D0E49944A3}"/>
              </a:ext>
            </a:extLst>
          </p:cNvPr>
          <p:cNvSpPr>
            <a:spLocks noGrp="1"/>
          </p:cNvSpPr>
          <p:nvPr>
            <p:ph type="title"/>
          </p:nvPr>
        </p:nvSpPr>
        <p:spPr>
          <a:xfrm>
            <a:off x="2053628" y="1490074"/>
            <a:ext cx="10515600" cy="575321"/>
          </a:xfrm>
        </p:spPr>
        <p:txBody>
          <a:bodyPr/>
          <a:lstStyle/>
          <a:p>
            <a:r>
              <a:rPr lang="en-GB"/>
              <a:t>Lifestyle changes</a:t>
            </a:r>
            <a:endParaRPr lang="en-US"/>
          </a:p>
        </p:txBody>
      </p:sp>
      <p:sp>
        <p:nvSpPr>
          <p:cNvPr id="7" name="Text Placeholder 6">
            <a:extLst>
              <a:ext uri="{FF2B5EF4-FFF2-40B4-BE49-F238E27FC236}">
                <a16:creationId xmlns:a16="http://schemas.microsoft.com/office/drawing/2014/main" id="{F3B0C19B-6F67-9437-AA76-CD91A1ED7B11}"/>
              </a:ext>
            </a:extLst>
          </p:cNvPr>
          <p:cNvSpPr>
            <a:spLocks noGrp="1"/>
          </p:cNvSpPr>
          <p:nvPr>
            <p:ph type="body" sz="quarter" idx="15"/>
          </p:nvPr>
        </p:nvSpPr>
        <p:spPr>
          <a:xfrm>
            <a:off x="832104" y="3429000"/>
            <a:ext cx="5111496" cy="1682750"/>
          </a:xfrm>
        </p:spPr>
        <p:txBody>
          <a:bodyPr/>
          <a:lstStyle/>
          <a:p>
            <a:r>
              <a:rPr lang="en-GB"/>
              <a:t>Better diet plan</a:t>
            </a:r>
          </a:p>
          <a:p>
            <a:r>
              <a:rPr lang="en-GB"/>
              <a:t>Regular physical activity </a:t>
            </a:r>
          </a:p>
          <a:p>
            <a:r>
              <a:rPr lang="en-GB"/>
              <a:t>Gentle exercises </a:t>
            </a:r>
          </a:p>
          <a:p>
            <a:r>
              <a:rPr lang="en-GB"/>
              <a:t>Stop smoking </a:t>
            </a:r>
            <a:endParaRPr lang="en-US"/>
          </a:p>
        </p:txBody>
      </p:sp>
      <p:sp>
        <p:nvSpPr>
          <p:cNvPr id="8" name="Text Placeholder 7">
            <a:extLst>
              <a:ext uri="{FF2B5EF4-FFF2-40B4-BE49-F238E27FC236}">
                <a16:creationId xmlns:a16="http://schemas.microsoft.com/office/drawing/2014/main" id="{93DD6CBB-8001-ACCE-22FB-2C6F0DD47A0F}"/>
              </a:ext>
            </a:extLst>
          </p:cNvPr>
          <p:cNvSpPr>
            <a:spLocks noGrp="1"/>
          </p:cNvSpPr>
          <p:nvPr>
            <p:ph type="body" sz="quarter" idx="16"/>
          </p:nvPr>
        </p:nvSpPr>
        <p:spPr/>
        <p:txBody>
          <a:bodyPr/>
          <a:lstStyle/>
          <a:p>
            <a:r>
              <a:rPr lang="en-GB"/>
              <a:t>The main focus would be to get Naomi to reduce smoking as soon as possible overall. This would mean no smoking , vapes , cigarettes or cannabis </a:t>
            </a:r>
            <a:endParaRPr lang="en-US"/>
          </a:p>
        </p:txBody>
      </p:sp>
      <p:pic>
        <p:nvPicPr>
          <p:cNvPr id="9" name="Audio 8">
            <a:hlinkClick r:id="" action="ppaction://media"/>
            <a:extLst>
              <a:ext uri="{FF2B5EF4-FFF2-40B4-BE49-F238E27FC236}">
                <a16:creationId xmlns:a16="http://schemas.microsoft.com/office/drawing/2014/main" id="{25CD434E-15E9-1AE0-C2C2-10BD8A47C43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98465659"/>
      </p:ext>
    </p:extLst>
  </p:cSld>
  <p:clrMapOvr>
    <a:masterClrMapping/>
  </p:clrMapOvr>
  <mc:AlternateContent xmlns:mc="http://schemas.openxmlformats.org/markup-compatibility/2006" xmlns:p14="http://schemas.microsoft.com/office/powerpoint/2010/main">
    <mc:Choice Requires="p14">
      <p:transition spd="slow" p14:dur="2000" advTm="57753"/>
    </mc:Choice>
    <mc:Fallback xmlns="">
      <p:transition spd="slow" advTm="57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A244C91-4FE2-9C8E-2703-5914BB0498E3}"/>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CB8FF02E-BDD7-4009-9F68-408212ED986A}"/>
              </a:ext>
            </a:extLst>
          </p:cNvPr>
          <p:cNvSpPr>
            <a:spLocks noGrp="1"/>
          </p:cNvSpPr>
          <p:nvPr>
            <p:ph type="sldNum" sz="quarter" idx="12"/>
          </p:nvPr>
        </p:nvSpPr>
        <p:spPr/>
        <p:txBody>
          <a:bodyPr/>
          <a:lstStyle/>
          <a:p>
            <a:fld id="{5BFCF61C-3B18-4C03-8326-CC3B32D710C9}" type="slidenum">
              <a:rPr lang="en-US" noProof="0" smtClean="0"/>
              <a:pPr/>
              <a:t>13</a:t>
            </a:fld>
            <a:endParaRPr lang="en-US" noProof="0"/>
          </a:p>
        </p:txBody>
      </p:sp>
      <p:sp>
        <p:nvSpPr>
          <p:cNvPr id="4" name="Title 3">
            <a:extLst>
              <a:ext uri="{FF2B5EF4-FFF2-40B4-BE49-F238E27FC236}">
                <a16:creationId xmlns:a16="http://schemas.microsoft.com/office/drawing/2014/main" id="{C862E310-D369-824E-D5B5-B6966A46FAFC}"/>
              </a:ext>
            </a:extLst>
          </p:cNvPr>
          <p:cNvSpPr>
            <a:spLocks noGrp="1"/>
          </p:cNvSpPr>
          <p:nvPr>
            <p:ph type="title"/>
          </p:nvPr>
        </p:nvSpPr>
        <p:spPr>
          <a:xfrm>
            <a:off x="365759" y="755131"/>
            <a:ext cx="10515600" cy="575321"/>
          </a:xfrm>
        </p:spPr>
        <p:txBody>
          <a:bodyPr/>
          <a:lstStyle/>
          <a:p>
            <a:r>
              <a:rPr lang="en-GB" dirty="0"/>
              <a:t>Ways of communication with </a:t>
            </a:r>
            <a:r>
              <a:rPr lang="en-GB" dirty="0" err="1"/>
              <a:t>naomi</a:t>
            </a:r>
            <a:r>
              <a:rPr lang="en-GB" dirty="0"/>
              <a:t>/</a:t>
            </a:r>
            <a:r>
              <a:rPr lang="en-US" dirty="0">
                <a:cs typeface="Arial"/>
              </a:rPr>
              <a:t>ETHICAL CONSIDERATIONS</a:t>
            </a:r>
            <a:endParaRPr lang="en-US" dirty="0"/>
          </a:p>
        </p:txBody>
      </p:sp>
      <p:sp>
        <p:nvSpPr>
          <p:cNvPr id="7" name="Text Placeholder 6">
            <a:extLst>
              <a:ext uri="{FF2B5EF4-FFF2-40B4-BE49-F238E27FC236}">
                <a16:creationId xmlns:a16="http://schemas.microsoft.com/office/drawing/2014/main" id="{78E8F6BA-60D4-1A67-E34B-12726B566D1E}"/>
              </a:ext>
            </a:extLst>
          </p:cNvPr>
          <p:cNvSpPr>
            <a:spLocks noGrp="1"/>
          </p:cNvSpPr>
          <p:nvPr>
            <p:ph type="body" sz="quarter" idx="15"/>
          </p:nvPr>
        </p:nvSpPr>
        <p:spPr>
          <a:xfrm>
            <a:off x="110300" y="2730236"/>
            <a:ext cx="11026517" cy="1682750"/>
          </a:xfrm>
        </p:spPr>
        <p:txBody>
          <a:bodyPr/>
          <a:lstStyle/>
          <a:p>
            <a:r>
              <a:rPr lang="en-GB" dirty="0"/>
              <a:t>Multidisciplinary team</a:t>
            </a:r>
          </a:p>
          <a:p>
            <a:r>
              <a:rPr lang="en-GB" dirty="0"/>
              <a:t>Support from family and friends if consent is given</a:t>
            </a:r>
          </a:p>
          <a:p>
            <a:r>
              <a:rPr lang="en-GB" dirty="0"/>
              <a:t>Involvement from Naomi involving  her health and any specific needs or changes she may prefer</a:t>
            </a:r>
          </a:p>
          <a:p>
            <a:endParaRPr lang="en-GB" dirty="0"/>
          </a:p>
          <a:p>
            <a:endParaRPr lang="en-GB" dirty="0"/>
          </a:p>
          <a:p>
            <a:pPr marL="0" indent="0">
              <a:buNone/>
            </a:pPr>
            <a:r>
              <a:rPr lang="en-US" dirty="0">
                <a:cs typeface="Arial"/>
              </a:rPr>
              <a:t>Ethical care would require maintaining  confidentiality , gaining consent and respecting the </a:t>
            </a:r>
            <a:r>
              <a:rPr lang="en-US" dirty="0" err="1">
                <a:cs typeface="Arial"/>
              </a:rPr>
              <a:t>dignitity</a:t>
            </a:r>
            <a:r>
              <a:rPr lang="en-US" dirty="0">
                <a:cs typeface="Arial"/>
              </a:rPr>
              <a:t> of </a:t>
            </a:r>
            <a:r>
              <a:rPr lang="en-US" dirty="0" err="1">
                <a:cs typeface="Arial"/>
              </a:rPr>
              <a:t>naomi</a:t>
            </a:r>
            <a:r>
              <a:rPr lang="en-US" dirty="0">
                <a:cs typeface="Arial"/>
              </a:rPr>
              <a:t> at all times</a:t>
            </a:r>
          </a:p>
          <a:p>
            <a:pPr marL="0" indent="0">
              <a:buNone/>
            </a:pPr>
            <a:endParaRPr lang="en-GB" dirty="0"/>
          </a:p>
          <a:p>
            <a:endParaRPr lang="en-GB" dirty="0"/>
          </a:p>
          <a:p>
            <a:pPr marL="0" indent="0">
              <a:buNone/>
            </a:pPr>
            <a:r>
              <a:rPr lang="en-GB" dirty="0"/>
              <a:t> </a:t>
            </a:r>
            <a:endParaRPr lang="en-US" dirty="0"/>
          </a:p>
        </p:txBody>
      </p:sp>
      <p:pic>
        <p:nvPicPr>
          <p:cNvPr id="49" name="Audio 48">
            <a:hlinkClick r:id="" action="ppaction://media"/>
            <a:extLst>
              <a:ext uri="{FF2B5EF4-FFF2-40B4-BE49-F238E27FC236}">
                <a16:creationId xmlns:a16="http://schemas.microsoft.com/office/drawing/2014/main" id="{427DABA5-8B36-5E98-EDA6-C44A130E6AA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23488601"/>
      </p:ext>
    </p:extLst>
  </p:cSld>
  <p:clrMapOvr>
    <a:masterClrMapping/>
  </p:clrMapOvr>
  <mc:AlternateContent xmlns:mc="http://schemas.openxmlformats.org/markup-compatibility/2006">
    <mc:Choice xmlns:p14="http://schemas.microsoft.com/office/powerpoint/2010/main" Requires="p14">
      <p:transition spd="slow" p14:dur="2000" advTm="147480"/>
    </mc:Choice>
    <mc:Fallback>
      <p:transition spd="slow" advTm="147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E563-D2B2-A0AD-3574-E8C8FDCE3DAC}"/>
              </a:ext>
            </a:extLst>
          </p:cNvPr>
          <p:cNvSpPr>
            <a:spLocks noGrp="1"/>
          </p:cNvSpPr>
          <p:nvPr>
            <p:ph type="title"/>
          </p:nvPr>
        </p:nvSpPr>
        <p:spPr/>
        <p:txBody>
          <a:bodyPr/>
          <a:lstStyle/>
          <a:p>
            <a:r>
              <a:rPr lang="en-GB" dirty="0"/>
              <a:t>Conclusion </a:t>
            </a:r>
            <a:endParaRPr lang="en-US" dirty="0"/>
          </a:p>
        </p:txBody>
      </p:sp>
      <p:sp>
        <p:nvSpPr>
          <p:cNvPr id="13" name="Footer Placeholder 12">
            <a:extLst>
              <a:ext uri="{FF2B5EF4-FFF2-40B4-BE49-F238E27FC236}">
                <a16:creationId xmlns:a16="http://schemas.microsoft.com/office/drawing/2014/main" id="{B83AAE15-CE16-991A-C05F-0BD97418193D}"/>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0E2A819C-8720-05AC-589D-CCF280D381A0}"/>
              </a:ext>
            </a:extLst>
          </p:cNvPr>
          <p:cNvSpPr>
            <a:spLocks noGrp="1"/>
          </p:cNvSpPr>
          <p:nvPr>
            <p:ph type="body" sz="quarter" idx="13"/>
          </p:nvPr>
        </p:nvSpPr>
        <p:spPr>
          <a:xfrm>
            <a:off x="2377440" y="85534"/>
            <a:ext cx="4828032" cy="490538"/>
          </a:xfrm>
        </p:spPr>
        <p:txBody>
          <a:bodyPr/>
          <a:lstStyle/>
          <a:p>
            <a:r>
              <a:rPr lang="en-GB" dirty="0"/>
              <a:t>Overall..</a:t>
            </a:r>
            <a:endParaRPr lang="en-US" dirty="0"/>
          </a:p>
        </p:txBody>
      </p:sp>
      <p:sp>
        <p:nvSpPr>
          <p:cNvPr id="12" name="Text Placeholder 11">
            <a:extLst>
              <a:ext uri="{FF2B5EF4-FFF2-40B4-BE49-F238E27FC236}">
                <a16:creationId xmlns:a16="http://schemas.microsoft.com/office/drawing/2014/main" id="{0D775342-B398-D058-62EA-D657A2192D69}"/>
              </a:ext>
            </a:extLst>
          </p:cNvPr>
          <p:cNvSpPr>
            <a:spLocks noGrp="1"/>
          </p:cNvSpPr>
          <p:nvPr>
            <p:ph type="body" sz="quarter" idx="15"/>
          </p:nvPr>
        </p:nvSpPr>
        <p:spPr>
          <a:xfrm>
            <a:off x="312517" y="2220243"/>
            <a:ext cx="4754880" cy="3954212"/>
          </a:xfrm>
        </p:spPr>
        <p:txBody>
          <a:bodyPr/>
          <a:lstStyle/>
          <a:p>
            <a:r>
              <a:rPr lang="en-GB" dirty="0"/>
              <a:t>Detection of this condition improves outcomes if it’s early </a:t>
            </a:r>
          </a:p>
          <a:p>
            <a:r>
              <a:rPr lang="en-GB" dirty="0"/>
              <a:t>Lung cancer effects overall wellbeing and breathing </a:t>
            </a:r>
          </a:p>
          <a:p>
            <a:r>
              <a:rPr lang="en-GB" dirty="0"/>
              <a:t>The care plan and support will help boost Naomi quality of life overall </a:t>
            </a:r>
          </a:p>
        </p:txBody>
      </p:sp>
      <p:sp>
        <p:nvSpPr>
          <p:cNvPr id="14" name="Slide Number Placeholder 13">
            <a:extLst>
              <a:ext uri="{FF2B5EF4-FFF2-40B4-BE49-F238E27FC236}">
                <a16:creationId xmlns:a16="http://schemas.microsoft.com/office/drawing/2014/main" id="{CB66A1BD-2500-AB18-9DCA-0585F33C2410}"/>
              </a:ext>
            </a:extLst>
          </p:cNvPr>
          <p:cNvSpPr>
            <a:spLocks noGrp="1"/>
          </p:cNvSpPr>
          <p:nvPr>
            <p:ph type="sldNum" sz="quarter" idx="12"/>
          </p:nvPr>
        </p:nvSpPr>
        <p:spPr/>
        <p:txBody>
          <a:bodyPr/>
          <a:lstStyle/>
          <a:p>
            <a:fld id="{5BFCF61C-3B18-4C03-8326-CC3B32D710C9}" type="slidenum">
              <a:rPr lang="en-US" smtClean="0"/>
              <a:pPr/>
              <a:t>14</a:t>
            </a:fld>
            <a:endParaRPr lang="en-US"/>
          </a:p>
        </p:txBody>
      </p:sp>
      <p:pic>
        <p:nvPicPr>
          <p:cNvPr id="27" name="Audio 26">
            <a:hlinkClick r:id="" action="ppaction://media"/>
            <a:extLst>
              <a:ext uri="{FF2B5EF4-FFF2-40B4-BE49-F238E27FC236}">
                <a16:creationId xmlns:a16="http://schemas.microsoft.com/office/drawing/2014/main" id="{E0A14CC8-CB3B-D4FD-08A4-9F633F336B7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848494"/>
      </p:ext>
    </p:extLst>
  </p:cSld>
  <p:clrMapOvr>
    <a:masterClrMapping/>
  </p:clrMapOvr>
  <mc:AlternateContent xmlns:mc="http://schemas.openxmlformats.org/markup-compatibility/2006">
    <mc:Choice xmlns:p14="http://schemas.microsoft.com/office/powerpoint/2010/main" Requires="p14">
      <p:transition spd="slow" p14:dur="2000" advTm="26756"/>
    </mc:Choice>
    <mc:Fallback>
      <p:transition spd="slow" advTm="26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DA7C257-F1AE-B8DE-CCB4-92ACAC4448E9}"/>
              </a:ext>
            </a:extLst>
          </p:cNvPr>
          <p:cNvSpPr>
            <a:spLocks noGrp="1"/>
          </p:cNvSpPr>
          <p:nvPr>
            <p:ph type="title"/>
          </p:nvPr>
        </p:nvSpPr>
        <p:spPr>
          <a:xfrm>
            <a:off x="839788" y="457200"/>
            <a:ext cx="3932237" cy="1600200"/>
          </a:xfrm>
        </p:spPr>
        <p:txBody>
          <a:bodyPr/>
          <a:lstStyle/>
          <a:p>
            <a:r>
              <a:rPr lang="en-US" dirty="0"/>
              <a:t>HAVARD REFERENCING</a:t>
            </a:r>
          </a:p>
        </p:txBody>
      </p:sp>
      <p:sp>
        <p:nvSpPr>
          <p:cNvPr id="2" name="Footer Placeholder 1">
            <a:extLst>
              <a:ext uri="{FF2B5EF4-FFF2-40B4-BE49-F238E27FC236}">
                <a16:creationId xmlns:a16="http://schemas.microsoft.com/office/drawing/2014/main" id="{845EBE2A-7B19-546D-3529-C2342C5EF6B0}"/>
              </a:ext>
            </a:extLst>
          </p:cNvPr>
          <p:cNvSpPr>
            <a:spLocks noGrp="1"/>
          </p:cNvSpPr>
          <p:nvPr>
            <p:ph type="ftr" sz="quarter" idx="11"/>
          </p:nvPr>
        </p:nvSpPr>
        <p:spPr>
          <a:xfrm>
            <a:off x="411480" y="301752"/>
            <a:ext cx="1828800" cy="274320"/>
          </a:xfrm>
        </p:spPr>
        <p:txBody>
          <a:bodyPr anchor="ctr">
            <a:normAutofit/>
          </a:bodyPr>
          <a:lstStyle/>
          <a:p>
            <a:pPr>
              <a:spcAft>
                <a:spcPts val="600"/>
              </a:spcAft>
            </a:pPr>
            <a:r>
              <a:rPr lang="en-US" noProof="0"/>
              <a:t>Presentation title</a:t>
            </a:r>
          </a:p>
        </p:txBody>
      </p:sp>
      <p:sp>
        <p:nvSpPr>
          <p:cNvPr id="3" name="Slide Number Placeholder 2">
            <a:extLst>
              <a:ext uri="{FF2B5EF4-FFF2-40B4-BE49-F238E27FC236}">
                <a16:creationId xmlns:a16="http://schemas.microsoft.com/office/drawing/2014/main" id="{385BD86D-AEB4-BCC4-CDE9-78FD53C89BB0}"/>
              </a:ext>
            </a:extLst>
          </p:cNvPr>
          <p:cNvSpPr>
            <a:spLocks noGrp="1"/>
          </p:cNvSpPr>
          <p:nvPr>
            <p:ph type="sldNum" sz="quarter" idx="12"/>
          </p:nvPr>
        </p:nvSpPr>
        <p:spPr>
          <a:xfrm>
            <a:off x="10122408" y="301752"/>
            <a:ext cx="1673352" cy="274320"/>
          </a:xfrm>
        </p:spPr>
        <p:txBody>
          <a:bodyPr anchor="ctr">
            <a:normAutofit/>
          </a:bodyPr>
          <a:lstStyle/>
          <a:p>
            <a:pPr>
              <a:spcAft>
                <a:spcPts val="600"/>
              </a:spcAft>
            </a:pPr>
            <a:fld id="{5BFCF61C-3B18-4C03-8326-CC3B32D710C9}" type="slidenum">
              <a:rPr lang="en-US" noProof="0" smtClean="0"/>
              <a:pPr>
                <a:spcAft>
                  <a:spcPts val="600"/>
                </a:spcAft>
              </a:pPr>
              <a:t>15</a:t>
            </a:fld>
            <a:endParaRPr lang="en-US" noProof="0"/>
          </a:p>
        </p:txBody>
      </p:sp>
      <p:graphicFrame>
        <p:nvGraphicFramePr>
          <p:cNvPr id="9" name="Text Placeholder 6">
            <a:extLst>
              <a:ext uri="{FF2B5EF4-FFF2-40B4-BE49-F238E27FC236}">
                <a16:creationId xmlns:a16="http://schemas.microsoft.com/office/drawing/2014/main" id="{11142E49-4AB3-623B-59D0-A0ED0FF82363}"/>
              </a:ext>
            </a:extLst>
          </p:cNvPr>
          <p:cNvGraphicFramePr/>
          <p:nvPr>
            <p:extLst>
              <p:ext uri="{D42A27DB-BD31-4B8C-83A1-F6EECF244321}">
                <p14:modId xmlns:p14="http://schemas.microsoft.com/office/powerpoint/2010/main" val="3925638997"/>
              </p:ext>
            </p:extLst>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Audio 9">
            <a:hlinkClick r:id="" action="ppaction://media"/>
            <a:extLst>
              <a:ext uri="{FF2B5EF4-FFF2-40B4-BE49-F238E27FC236}">
                <a16:creationId xmlns:a16="http://schemas.microsoft.com/office/drawing/2014/main" id="{1F1DDF3E-FE41-B4A2-D06C-ACAFDD9CB1ED}"/>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8070113"/>
      </p:ext>
    </p:extLst>
  </p:cSld>
  <p:clrMapOvr>
    <a:masterClrMapping/>
  </p:clrMapOvr>
  <mc:AlternateContent xmlns:mc="http://schemas.openxmlformats.org/markup-compatibility/2006">
    <mc:Choice xmlns:p14="http://schemas.microsoft.com/office/powerpoint/2010/main" Requires="p14">
      <p:transition spd="slow" p14:dur="2000" advTm="8756"/>
    </mc:Choice>
    <mc:Fallback>
      <p:transition spd="slow" advTm="8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theme/theme1.xml><?xml version="1.0" encoding="utf-8"?>
<a:theme xmlns:a="http://schemas.openxmlformats.org/drawingml/2006/main" name="Office Theme">
  <a:themeElements>
    <a:clrScheme name="Custom 10">
      <a:dk1>
        <a:srgbClr val="000000"/>
      </a:dk1>
      <a:lt1>
        <a:srgbClr val="FFFFFF"/>
      </a:lt1>
      <a:dk2>
        <a:srgbClr val="3B4546"/>
      </a:dk2>
      <a:lt2>
        <a:srgbClr val="E7E6E6"/>
      </a:lt2>
      <a:accent1>
        <a:srgbClr val="753F2C"/>
      </a:accent1>
      <a:accent2>
        <a:srgbClr val="637376"/>
      </a:accent2>
      <a:accent3>
        <a:srgbClr val="BE937E"/>
      </a:accent3>
      <a:accent4>
        <a:srgbClr val="576853"/>
      </a:accent4>
      <a:accent5>
        <a:srgbClr val="EDE9E6"/>
      </a:accent5>
      <a:accent6>
        <a:srgbClr val="D0CDC5"/>
      </a:accent6>
      <a:hlink>
        <a:srgbClr val="4F4F4F"/>
      </a:hlink>
      <a:folHlink>
        <a:srgbClr val="BE937E"/>
      </a:folHlink>
    </a:clrScheme>
    <a:fontScheme name="Custom 1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_Status_Report_Win32_jx_v13" id="{548E155F-A436-4869-AA06-37335B2050B4}" vid="{0EDDC63E-FF1F-4E31-B8F2-45C944B9CE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8b591e8-e818-4825-9ded-2371f6ca824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D56C6AEC0D6E4D87A4E65EF197EFCA" ma:contentTypeVersion="5" ma:contentTypeDescription="Create a new document." ma:contentTypeScope="" ma:versionID="fb549087055b3549c7be46eeb34c6187">
  <xsd:schema xmlns:xsd="http://www.w3.org/2001/XMLSchema" xmlns:xs="http://www.w3.org/2001/XMLSchema" xmlns:p="http://schemas.microsoft.com/office/2006/metadata/properties" xmlns:ns3="58b591e8-e818-4825-9ded-2371f6ca824b" targetNamespace="http://schemas.microsoft.com/office/2006/metadata/properties" ma:root="true" ma:fieldsID="a2438a313aa898666053b626a6fe77e0" ns3:_="">
    <xsd:import namespace="58b591e8-e818-4825-9ded-2371f6ca824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b591e8-e818-4825-9ded-2371f6ca824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6A1098-79A7-47E8-8A61-8CB2B72760B2}">
  <ds:schemaRefs>
    <ds:schemaRef ds:uri="http://schemas.microsoft.com/sharepoint/v3/contenttype/forms"/>
  </ds:schemaRefs>
</ds:datastoreItem>
</file>

<file path=customXml/itemProps2.xml><?xml version="1.0" encoding="utf-8"?>
<ds:datastoreItem xmlns:ds="http://schemas.openxmlformats.org/officeDocument/2006/customXml" ds:itemID="{92CF51A7-9108-45AF-AF64-7A03A8DEEF80}">
  <ds:schemaRefs>
    <ds:schemaRef ds:uri="http://purl.org/dc/elements/1.1/"/>
    <ds:schemaRef ds:uri="http://schemas.openxmlformats.org/package/2006/metadata/core-properties"/>
    <ds:schemaRef ds:uri="http://www.w3.org/XML/1998/namespace"/>
    <ds:schemaRef ds:uri="http://schemas.microsoft.com/office/2006/documentManagement/types"/>
    <ds:schemaRef ds:uri="http://purl.org/dc/terms/"/>
    <ds:schemaRef ds:uri="http://schemas.microsoft.com/office/infopath/2007/PartnerControls"/>
    <ds:schemaRef ds:uri="58b591e8-e818-4825-9ded-2371f6ca824b"/>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61C5BC8C-32A0-43D7-B398-A45625B376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b591e8-e818-4825-9ded-2371f6ca82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870</Words>
  <Application>Microsoft Office PowerPoint</Application>
  <PresentationFormat>Widescreen</PresentationFormat>
  <Paragraphs>140</Paragraphs>
  <Slides>15</Slides>
  <Notes>1</Notes>
  <HiddenSlides>0</HiddenSlides>
  <MMClips>15</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CARE PLAN Lung cancer</vt:lpstr>
      <vt:lpstr>Overview of lung cancer</vt:lpstr>
      <vt:lpstr>Respiratory system </vt:lpstr>
      <vt:lpstr>How the lungs operate   </vt:lpstr>
      <vt:lpstr>What happens in lung cancer</vt:lpstr>
      <vt:lpstr>Symptoms </vt:lpstr>
      <vt:lpstr>Profile of patient </vt:lpstr>
      <vt:lpstr>Possible risk factors/ diagnosis </vt:lpstr>
      <vt:lpstr>Key physiology </vt:lpstr>
      <vt:lpstr>Options of treatment available  </vt:lpstr>
      <vt:lpstr>CARE PLAN TREATMENT </vt:lpstr>
      <vt:lpstr>Lifestyle changes</vt:lpstr>
      <vt:lpstr>Ways of communication with naomi/ETHICAL CONSIDERATIONS</vt:lpstr>
      <vt:lpstr>Conclusion </vt:lpstr>
      <vt:lpstr>HAVARD REFERENCING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 plan Lung cancer</dc:title>
  <dc:creator>Giselle Boadu (2419722)</dc:creator>
  <cp:lastModifiedBy>Giselle Boadu (2419722)</cp:lastModifiedBy>
  <cp:revision>1</cp:revision>
  <dcterms:created xsi:type="dcterms:W3CDTF">2026-04-20T14:43:47Z</dcterms:created>
  <dcterms:modified xsi:type="dcterms:W3CDTF">2026-04-21T00:04:01Z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0x010100AAD56C6AEC0D6E4D87A4E65EF197EFCA</vt:lpwstr>
  </property>
</Properties>
</file>