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3032D2F-226B-BB0B-0CF1-931A8F260A2A}" v="2" dt="2022-06-22T10:21:15.126"/>
    <p1510:client id="{94BA9BC6-0BC9-4340-9C6E-B4C60A0770A1}" v="118" dt="2022-06-21T14:56:13.17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nce Csapo (2025411)" userId="S::2025411@student.uwtsd.ac.uk::9bce7c27-3a9d-4543-9747-fa38fa342d9c" providerId="AD" clId="Web-{13032D2F-226B-BB0B-0CF1-931A8F260A2A}"/>
    <pc:docChg chg="modSld">
      <pc:chgData name="Bence Csapo (2025411)" userId="S::2025411@student.uwtsd.ac.uk::9bce7c27-3a9d-4543-9747-fa38fa342d9c" providerId="AD" clId="Web-{13032D2F-226B-BB0B-0CF1-931A8F260A2A}" dt="2022-06-22T10:21:15.126" v="1" actId="20577"/>
      <pc:docMkLst>
        <pc:docMk/>
      </pc:docMkLst>
      <pc:sldChg chg="modSp">
        <pc:chgData name="Bence Csapo (2025411)" userId="S::2025411@student.uwtsd.ac.uk::9bce7c27-3a9d-4543-9747-fa38fa342d9c" providerId="AD" clId="Web-{13032D2F-226B-BB0B-0CF1-931A8F260A2A}" dt="2022-06-22T10:21:15.126" v="1" actId="20577"/>
        <pc:sldMkLst>
          <pc:docMk/>
          <pc:sldMk cId="1745057712" sldId="257"/>
        </pc:sldMkLst>
        <pc:spChg chg="mod">
          <ac:chgData name="Bence Csapo (2025411)" userId="S::2025411@student.uwtsd.ac.uk::9bce7c27-3a9d-4543-9747-fa38fa342d9c" providerId="AD" clId="Web-{13032D2F-226B-BB0B-0CF1-931A8F260A2A}" dt="2022-06-22T10:21:15.126" v="1" actId="20577"/>
          <ac:spMkLst>
            <pc:docMk/>
            <pc:sldMk cId="1745057712" sldId="257"/>
            <ac:spMk id="2" creationId="{3B656864-79E2-AC8D-D80D-817504683ED9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22/06/2022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22/06/2022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22/06/2022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94603" y="345985"/>
            <a:ext cx="9144000" cy="1553714"/>
          </a:xfrm>
        </p:spPr>
        <p:txBody>
          <a:bodyPr>
            <a:noAutofit/>
          </a:bodyPr>
          <a:lstStyle/>
          <a:p>
            <a:r>
              <a:rPr lang="en-GB" sz="8800" b="1" dirty="0">
                <a:ea typeface="+mj-lt"/>
                <a:cs typeface="+mj-lt"/>
              </a:rPr>
              <a:t>Bence Csapo</a:t>
            </a:r>
            <a:endParaRPr lang="en-US" sz="8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94604" y="2883170"/>
            <a:ext cx="9144000" cy="3754856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 sz="6600" b="1" dirty="0">
                <a:latin typeface="Calibri Light"/>
                <a:cs typeface="Calibri Light"/>
              </a:rPr>
              <a:t>BMIH 5003 Foreign Languages &amp; Cultural Awareness</a:t>
            </a:r>
          </a:p>
          <a:p>
            <a:endParaRPr lang="en-GB" sz="8000" b="1" dirty="0">
              <a:latin typeface="Calibri Light"/>
              <a:cs typeface="Calibri Light"/>
            </a:endParaRPr>
          </a:p>
          <a:p>
            <a:r>
              <a:rPr lang="en-GB" sz="7200" b="1" dirty="0">
                <a:latin typeface="Calibri Light"/>
                <a:cs typeface="Calibri"/>
              </a:rPr>
              <a:t>Lecture: Rodrigo Aguilera</a:t>
            </a:r>
            <a:endParaRPr lang="en-GB" sz="7200" b="1" dirty="0">
              <a:latin typeface="Calibri Light"/>
              <a:ea typeface="+mn-lt"/>
              <a:cs typeface="+mn-lt"/>
            </a:endParaRPr>
          </a:p>
          <a:p>
            <a:r>
              <a:rPr lang="en-GB" sz="4400" b="1" dirty="0">
                <a:latin typeface="Calibri Light"/>
                <a:cs typeface="Calibri"/>
              </a:rPr>
              <a:t>Caution signs</a:t>
            </a:r>
          </a:p>
          <a:p>
            <a:endParaRPr lang="en-GB" b="1" dirty="0">
              <a:latin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D55CA618-78A6-47F6-B865-E9315164FB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83D307E-DF68-43F8-97CE-0AAE950A71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271255" y="-1"/>
            <a:ext cx="7649490" cy="5728133"/>
            <a:chOff x="329184" y="1"/>
            <a:chExt cx="524256" cy="5728133"/>
          </a:xfrm>
        </p:grpSpPr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5546E3D2-37BF-4528-9851-2B2F628234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329184" y="5728134"/>
              <a:ext cx="523824" cy="0"/>
            </a:xfrm>
            <a:prstGeom prst="line">
              <a:avLst/>
            </a:prstGeom>
            <a:ln w="1524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752A0C69-DC4E-4FC0-843C-BAA27B3A56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9184" y="1"/>
              <a:ext cx="524256" cy="553211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8ED94938-268E-4C0A-A08A-B3980C78BA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6464" y="318045"/>
            <a:ext cx="10999072" cy="532513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656864-79E2-AC8D-D80D-817504683E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32761" y="634413"/>
            <a:ext cx="10071536" cy="92975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b="1" dirty="0" err="1"/>
              <a:t>Perecautión</a:t>
            </a:r>
            <a:r>
              <a:rPr lang="en-US" sz="5200" b="1" dirty="0"/>
              <a:t> </a:t>
            </a:r>
            <a:r>
              <a:rPr lang="en-US" sz="5200" b="1" dirty="0" err="1"/>
              <a:t>suelo</a:t>
            </a:r>
            <a:r>
              <a:rPr lang="en-US" sz="5200" b="1" dirty="0"/>
              <a:t> </a:t>
            </a:r>
            <a:r>
              <a:rPr lang="en-US" sz="5200" b="1" dirty="0" err="1"/>
              <a:t>resbaladizo</a:t>
            </a:r>
            <a:endParaRPr lang="en-US" sz="5200" b="1" dirty="0" err="1">
              <a:cs typeface="Calibri Light"/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4A79AD1-13A9-E35A-C36C-D76A7B1473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0232" y="4539042"/>
            <a:ext cx="10071536" cy="448377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ctr">
              <a:buNone/>
            </a:pPr>
            <a:r>
              <a:rPr lang="en-US" sz="5400" b="1" dirty="0"/>
              <a:t>Caution slippery floor</a:t>
            </a:r>
            <a:endParaRPr lang="en-US" sz="5400" b="1" dirty="0">
              <a:cs typeface="Calibri"/>
            </a:endParaRPr>
          </a:p>
        </p:txBody>
      </p:sp>
      <p:pic>
        <p:nvPicPr>
          <p:cNvPr id="4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3159EE2D-E9DC-19C3-99D0-67F6860E15F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654" r="348" b="10963"/>
          <a:stretch/>
        </p:blipFill>
        <p:spPr>
          <a:xfrm>
            <a:off x="4428865" y="1792635"/>
            <a:ext cx="3316682" cy="25247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50577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Bence Csapo</vt:lpstr>
      <vt:lpstr>Perecautión suelo resbaladizo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54</cp:revision>
  <dcterms:created xsi:type="dcterms:W3CDTF">2022-06-21T14:40:23Z</dcterms:created>
  <dcterms:modified xsi:type="dcterms:W3CDTF">2022-06-22T10:21:21Z</dcterms:modified>
</cp:coreProperties>
</file>