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4825" r:id="rId3"/>
    <p:sldId id="4788" r:id="rId4"/>
    <p:sldId id="4882" r:id="rId5"/>
    <p:sldId id="4883" r:id="rId6"/>
    <p:sldId id="4884" r:id="rId7"/>
    <p:sldId id="4885" r:id="rId8"/>
    <p:sldId id="4886" r:id="rId9"/>
    <p:sldId id="4939" r:id="rId10"/>
    <p:sldId id="4887" r:id="rId11"/>
    <p:sldId id="4934" r:id="rId12"/>
    <p:sldId id="4938" r:id="rId13"/>
    <p:sldId id="4935" r:id="rId14"/>
    <p:sldId id="4936" r:id="rId15"/>
    <p:sldId id="4888" r:id="rId16"/>
    <p:sldId id="4793" r:id="rId17"/>
    <p:sldId id="4937" r:id="rId18"/>
    <p:sldId id="4940" r:id="rId19"/>
    <p:sldId id="4941" r:id="rId20"/>
    <p:sldId id="4942" r:id="rId21"/>
    <p:sldId id="4943" r:id="rId22"/>
    <p:sldId id="4944" r:id="rId23"/>
    <p:sldId id="4945" r:id="rId24"/>
    <p:sldId id="4946" r:id="rId25"/>
    <p:sldId id="4947" r:id="rId26"/>
    <p:sldId id="4948" r:id="rId27"/>
    <p:sldId id="4868" r:id="rId28"/>
    <p:sldId id="487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28DEA5-1CAC-4EB0-A70A-058DAC42A370}" v="134" dt="2025-02-14T13:38:07.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5" autoAdjust="0"/>
  </p:normalViewPr>
  <p:slideViewPr>
    <p:cSldViewPr snapToGrid="0">
      <p:cViewPr varScale="1">
        <p:scale>
          <a:sx n="47" d="100"/>
          <a:sy n="47" d="100"/>
        </p:scale>
        <p:origin x="72"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8528DEA5-1CAC-4EB0-A70A-058DAC42A370}"/>
    <pc:docChg chg="undo custSel addSld delSld modSld sldOrd">
      <pc:chgData name="Jessica Newport" userId="dede3334-717e-4998-a1ad-2432f5a188d4" providerId="ADAL" clId="{8528DEA5-1CAC-4EB0-A70A-058DAC42A370}" dt="2025-02-14T13:40:08.883" v="13816"/>
      <pc:docMkLst>
        <pc:docMk/>
      </pc:docMkLst>
      <pc:sldChg chg="modSp mod">
        <pc:chgData name="Jessica Newport" userId="dede3334-717e-4998-a1ad-2432f5a188d4" providerId="ADAL" clId="{8528DEA5-1CAC-4EB0-A70A-058DAC42A370}" dt="2025-01-28T16:07:27.323" v="14" actId="20577"/>
        <pc:sldMkLst>
          <pc:docMk/>
          <pc:sldMk cId="931301183" sldId="256"/>
        </pc:sldMkLst>
        <pc:spChg chg="mod">
          <ac:chgData name="Jessica Newport" userId="dede3334-717e-4998-a1ad-2432f5a188d4" providerId="ADAL" clId="{8528DEA5-1CAC-4EB0-A70A-058DAC42A370}" dt="2025-01-28T16:07:27.323" v="14" actId="20577"/>
          <ac:spMkLst>
            <pc:docMk/>
            <pc:sldMk cId="931301183" sldId="256"/>
            <ac:spMk id="6" creationId="{2DDBD4A8-0007-5EFA-628C-3A9FCA50BB6B}"/>
          </ac:spMkLst>
        </pc:spChg>
      </pc:sldChg>
      <pc:sldChg chg="del">
        <pc:chgData name="Jessica Newport" userId="dede3334-717e-4998-a1ad-2432f5a188d4" providerId="ADAL" clId="{8528DEA5-1CAC-4EB0-A70A-058DAC42A370}" dt="2025-02-11T21:17:51.860" v="232" actId="2696"/>
        <pc:sldMkLst>
          <pc:docMk/>
          <pc:sldMk cId="3543543684" sldId="259"/>
        </pc:sldMkLst>
      </pc:sldChg>
      <pc:sldChg chg="modSp modAnim">
        <pc:chgData name="Jessica Newport" userId="dede3334-717e-4998-a1ad-2432f5a188d4" providerId="ADAL" clId="{8528DEA5-1CAC-4EB0-A70A-058DAC42A370}" dt="2025-02-11T21:17:20.344" v="231" actId="20577"/>
        <pc:sldMkLst>
          <pc:docMk/>
          <pc:sldMk cId="4228389427" sldId="4788"/>
        </pc:sldMkLst>
        <pc:spChg chg="mod">
          <ac:chgData name="Jessica Newport" userId="dede3334-717e-4998-a1ad-2432f5a188d4" providerId="ADAL" clId="{8528DEA5-1CAC-4EB0-A70A-058DAC42A370}" dt="2025-02-11T21:17:20.344" v="231" actId="20577"/>
          <ac:spMkLst>
            <pc:docMk/>
            <pc:sldMk cId="4228389427" sldId="4788"/>
            <ac:spMk id="3" creationId="{00000000-0000-0000-0000-000000000000}"/>
          </ac:spMkLst>
        </pc:spChg>
      </pc:sldChg>
      <pc:sldChg chg="modSp mod">
        <pc:chgData name="Jessica Newport" userId="dede3334-717e-4998-a1ad-2432f5a188d4" providerId="ADAL" clId="{8528DEA5-1CAC-4EB0-A70A-058DAC42A370}" dt="2025-02-11T21:16:12.732" v="115" actId="5793"/>
        <pc:sldMkLst>
          <pc:docMk/>
          <pc:sldMk cId="2028203790" sldId="4825"/>
        </pc:sldMkLst>
        <pc:spChg chg="mod">
          <ac:chgData name="Jessica Newport" userId="dede3334-717e-4998-a1ad-2432f5a188d4" providerId="ADAL" clId="{8528DEA5-1CAC-4EB0-A70A-058DAC42A370}" dt="2025-02-11T21:16:12.732" v="115" actId="5793"/>
          <ac:spMkLst>
            <pc:docMk/>
            <pc:sldMk cId="2028203790" sldId="4825"/>
            <ac:spMk id="3" creationId="{71BA46EE-FFE5-E1AC-6846-9B8845F2A44A}"/>
          </ac:spMkLst>
        </pc:spChg>
      </pc:sldChg>
      <pc:sldChg chg="del">
        <pc:chgData name="Jessica Newport" userId="dede3334-717e-4998-a1ad-2432f5a188d4" providerId="ADAL" clId="{8528DEA5-1CAC-4EB0-A70A-058DAC42A370}" dt="2025-02-14T13:38:53.669" v="13681" actId="2696"/>
        <pc:sldMkLst>
          <pc:docMk/>
          <pc:sldMk cId="3506051018" sldId="4859"/>
        </pc:sldMkLst>
      </pc:sldChg>
      <pc:sldChg chg="modSp mod">
        <pc:chgData name="Jessica Newport" userId="dede3334-717e-4998-a1ad-2432f5a188d4" providerId="ADAL" clId="{8528DEA5-1CAC-4EB0-A70A-058DAC42A370}" dt="2025-02-14T09:43:18.832" v="5563" actId="20577"/>
        <pc:sldMkLst>
          <pc:docMk/>
          <pc:sldMk cId="237910151" sldId="4868"/>
        </pc:sldMkLst>
        <pc:graphicFrameChg chg="modGraphic">
          <ac:chgData name="Jessica Newport" userId="dede3334-717e-4998-a1ad-2432f5a188d4" providerId="ADAL" clId="{8528DEA5-1CAC-4EB0-A70A-058DAC42A370}" dt="2025-02-14T09:43:18.832" v="5563" actId="20577"/>
          <ac:graphicFrameMkLst>
            <pc:docMk/>
            <pc:sldMk cId="237910151" sldId="4868"/>
            <ac:graphicFrameMk id="2" creationId="{A5F39ACC-AA6F-C27B-A5A4-C1F263F0D0FD}"/>
          </ac:graphicFrameMkLst>
        </pc:graphicFrameChg>
      </pc:sldChg>
      <pc:sldChg chg="addSp delSp modSp mod">
        <pc:chgData name="Jessica Newport" userId="dede3334-717e-4998-a1ad-2432f5a188d4" providerId="ADAL" clId="{8528DEA5-1CAC-4EB0-A70A-058DAC42A370}" dt="2025-02-14T13:40:08.883" v="13816"/>
        <pc:sldMkLst>
          <pc:docMk/>
          <pc:sldMk cId="2630165580" sldId="4873"/>
        </pc:sldMkLst>
        <pc:spChg chg="add mod">
          <ac:chgData name="Jessica Newport" userId="dede3334-717e-4998-a1ad-2432f5a188d4" providerId="ADAL" clId="{8528DEA5-1CAC-4EB0-A70A-058DAC42A370}" dt="2025-02-14T13:40:08.883" v="13816"/>
          <ac:spMkLst>
            <pc:docMk/>
            <pc:sldMk cId="2630165580" sldId="4873"/>
            <ac:spMk id="2" creationId="{D83E8830-150B-8D03-950C-B3BE75BE14B8}"/>
          </ac:spMkLst>
        </pc:spChg>
      </pc:sldChg>
      <pc:sldChg chg="del">
        <pc:chgData name="Jessica Newport" userId="dede3334-717e-4998-a1ad-2432f5a188d4" providerId="ADAL" clId="{8528DEA5-1CAC-4EB0-A70A-058DAC42A370}" dt="2025-02-11T21:17:54.618" v="233" actId="2696"/>
        <pc:sldMkLst>
          <pc:docMk/>
          <pc:sldMk cId="3032482708" sldId="4874"/>
        </pc:sldMkLst>
      </pc:sldChg>
      <pc:sldChg chg="del">
        <pc:chgData name="Jessica Newport" userId="dede3334-717e-4998-a1ad-2432f5a188d4" providerId="ADAL" clId="{8528DEA5-1CAC-4EB0-A70A-058DAC42A370}" dt="2025-02-11T21:17:58.201" v="234" actId="2696"/>
        <pc:sldMkLst>
          <pc:docMk/>
          <pc:sldMk cId="3919770845" sldId="4875"/>
        </pc:sldMkLst>
      </pc:sldChg>
      <pc:sldChg chg="del">
        <pc:chgData name="Jessica Newport" userId="dede3334-717e-4998-a1ad-2432f5a188d4" providerId="ADAL" clId="{8528DEA5-1CAC-4EB0-A70A-058DAC42A370}" dt="2025-02-11T21:18:15.491" v="240" actId="2696"/>
        <pc:sldMkLst>
          <pc:docMk/>
          <pc:sldMk cId="3092135252" sldId="4876"/>
        </pc:sldMkLst>
      </pc:sldChg>
      <pc:sldChg chg="del">
        <pc:chgData name="Jessica Newport" userId="dede3334-717e-4998-a1ad-2432f5a188d4" providerId="ADAL" clId="{8528DEA5-1CAC-4EB0-A70A-058DAC42A370}" dt="2025-02-11T21:18:01.379" v="235" actId="2696"/>
        <pc:sldMkLst>
          <pc:docMk/>
          <pc:sldMk cId="3767472082" sldId="4877"/>
        </pc:sldMkLst>
      </pc:sldChg>
      <pc:sldChg chg="del">
        <pc:chgData name="Jessica Newport" userId="dede3334-717e-4998-a1ad-2432f5a188d4" providerId="ADAL" clId="{8528DEA5-1CAC-4EB0-A70A-058DAC42A370}" dt="2025-02-11T21:18:03.996" v="236" actId="2696"/>
        <pc:sldMkLst>
          <pc:docMk/>
          <pc:sldMk cId="3576492570" sldId="4878"/>
        </pc:sldMkLst>
      </pc:sldChg>
      <pc:sldChg chg="del">
        <pc:chgData name="Jessica Newport" userId="dede3334-717e-4998-a1ad-2432f5a188d4" providerId="ADAL" clId="{8528DEA5-1CAC-4EB0-A70A-058DAC42A370}" dt="2025-02-11T21:18:06.534" v="237" actId="2696"/>
        <pc:sldMkLst>
          <pc:docMk/>
          <pc:sldMk cId="4078953812" sldId="4879"/>
        </pc:sldMkLst>
      </pc:sldChg>
      <pc:sldChg chg="del">
        <pc:chgData name="Jessica Newport" userId="dede3334-717e-4998-a1ad-2432f5a188d4" providerId="ADAL" clId="{8528DEA5-1CAC-4EB0-A70A-058DAC42A370}" dt="2025-02-11T21:18:09.241" v="238" actId="2696"/>
        <pc:sldMkLst>
          <pc:docMk/>
          <pc:sldMk cId="2328425567" sldId="4880"/>
        </pc:sldMkLst>
      </pc:sldChg>
      <pc:sldChg chg="del">
        <pc:chgData name="Jessica Newport" userId="dede3334-717e-4998-a1ad-2432f5a188d4" providerId="ADAL" clId="{8528DEA5-1CAC-4EB0-A70A-058DAC42A370}" dt="2025-02-11T21:18:12.167" v="239" actId="2696"/>
        <pc:sldMkLst>
          <pc:docMk/>
          <pc:sldMk cId="2089641702" sldId="4881"/>
        </pc:sldMkLst>
      </pc:sldChg>
      <pc:sldChg chg="modSp mod ord">
        <pc:chgData name="Jessica Newport" userId="dede3334-717e-4998-a1ad-2432f5a188d4" providerId="ADAL" clId="{8528DEA5-1CAC-4EB0-A70A-058DAC42A370}" dt="2025-02-11T21:20:20.461" v="279" actId="20577"/>
        <pc:sldMkLst>
          <pc:docMk/>
          <pc:sldMk cId="3848329552" sldId="4882"/>
        </pc:sldMkLst>
        <pc:graphicFrameChg chg="modGraphic">
          <ac:chgData name="Jessica Newport" userId="dede3334-717e-4998-a1ad-2432f5a188d4" providerId="ADAL" clId="{8528DEA5-1CAC-4EB0-A70A-058DAC42A370}" dt="2025-02-11T21:20:20.461" v="279" actId="20577"/>
          <ac:graphicFrameMkLst>
            <pc:docMk/>
            <pc:sldMk cId="3848329552" sldId="4882"/>
            <ac:graphicFrameMk id="2" creationId="{906354C9-0609-E73D-D8F0-87938ED27F2A}"/>
          </ac:graphicFrameMkLst>
        </pc:graphicFrameChg>
      </pc:sldChg>
      <pc:sldChg chg="del">
        <pc:chgData name="Jessica Newport" userId="dede3334-717e-4998-a1ad-2432f5a188d4" providerId="ADAL" clId="{8528DEA5-1CAC-4EB0-A70A-058DAC42A370}" dt="2025-02-11T21:18:24.958" v="241" actId="2696"/>
        <pc:sldMkLst>
          <pc:docMk/>
          <pc:sldMk cId="424636652" sldId="4883"/>
        </pc:sldMkLst>
      </pc:sldChg>
      <pc:sldChg chg="addSp modSp add mod ord modNotesTx">
        <pc:chgData name="Jessica Newport" userId="dede3334-717e-4998-a1ad-2432f5a188d4" providerId="ADAL" clId="{8528DEA5-1CAC-4EB0-A70A-058DAC42A370}" dt="2025-02-11T21:31:23.267" v="1601" actId="20577"/>
        <pc:sldMkLst>
          <pc:docMk/>
          <pc:sldMk cId="512519853" sldId="4883"/>
        </pc:sldMkLst>
        <pc:spChg chg="mod">
          <ac:chgData name="Jessica Newport" userId="dede3334-717e-4998-a1ad-2432f5a188d4" providerId="ADAL" clId="{8528DEA5-1CAC-4EB0-A70A-058DAC42A370}" dt="2025-02-11T21:29:18.025" v="1190" actId="122"/>
          <ac:spMkLst>
            <pc:docMk/>
            <pc:sldMk cId="512519853" sldId="4883"/>
            <ac:spMk id="2" creationId="{1625D38C-849D-C0CF-4123-768BFACFC01E}"/>
          </ac:spMkLst>
        </pc:spChg>
        <pc:spChg chg="mod">
          <ac:chgData name="Jessica Newport" userId="dede3334-717e-4998-a1ad-2432f5a188d4" providerId="ADAL" clId="{8528DEA5-1CAC-4EB0-A70A-058DAC42A370}" dt="2025-02-11T21:29:33.804" v="1193" actId="1076"/>
          <ac:spMkLst>
            <pc:docMk/>
            <pc:sldMk cId="512519853" sldId="4883"/>
            <ac:spMk id="3" creationId="{9E4DC155-DA83-DD65-7EEA-5DDAB449200E}"/>
          </ac:spMkLst>
        </pc:spChg>
        <pc:picChg chg="add mod">
          <ac:chgData name="Jessica Newport" userId="dede3334-717e-4998-a1ad-2432f5a188d4" providerId="ADAL" clId="{8528DEA5-1CAC-4EB0-A70A-058DAC42A370}" dt="2025-02-11T21:29:28.679" v="1192" actId="14100"/>
          <ac:picMkLst>
            <pc:docMk/>
            <pc:sldMk cId="512519853" sldId="4883"/>
            <ac:picMk id="5" creationId="{889F1D6B-BA4C-8FB4-1219-DCF36CA67AA8}"/>
          </ac:picMkLst>
        </pc:picChg>
      </pc:sldChg>
      <pc:sldChg chg="del">
        <pc:chgData name="Jessica Newport" userId="dede3334-717e-4998-a1ad-2432f5a188d4" providerId="ADAL" clId="{8528DEA5-1CAC-4EB0-A70A-058DAC42A370}" dt="2025-02-11T21:18:28.533" v="242" actId="2696"/>
        <pc:sldMkLst>
          <pc:docMk/>
          <pc:sldMk cId="1262388984" sldId="4884"/>
        </pc:sldMkLst>
      </pc:sldChg>
      <pc:sldChg chg="modSp add mod modNotesTx">
        <pc:chgData name="Jessica Newport" userId="dede3334-717e-4998-a1ad-2432f5a188d4" providerId="ADAL" clId="{8528DEA5-1CAC-4EB0-A70A-058DAC42A370}" dt="2025-02-11T21:36:42.053" v="2439" actId="1076"/>
        <pc:sldMkLst>
          <pc:docMk/>
          <pc:sldMk cId="2191920254" sldId="4884"/>
        </pc:sldMkLst>
        <pc:spChg chg="mod">
          <ac:chgData name="Jessica Newport" userId="dede3334-717e-4998-a1ad-2432f5a188d4" providerId="ADAL" clId="{8528DEA5-1CAC-4EB0-A70A-058DAC42A370}" dt="2025-02-11T21:32:09.540" v="1617" actId="20577"/>
          <ac:spMkLst>
            <pc:docMk/>
            <pc:sldMk cId="2191920254" sldId="4884"/>
            <ac:spMk id="2" creationId="{2BB0889F-E970-C7C9-B2DA-6DC8B5D11A8C}"/>
          </ac:spMkLst>
        </pc:spChg>
        <pc:spChg chg="mod">
          <ac:chgData name="Jessica Newport" userId="dede3334-717e-4998-a1ad-2432f5a188d4" providerId="ADAL" clId="{8528DEA5-1CAC-4EB0-A70A-058DAC42A370}" dt="2025-02-11T21:36:42.053" v="2439" actId="1076"/>
          <ac:spMkLst>
            <pc:docMk/>
            <pc:sldMk cId="2191920254" sldId="4884"/>
            <ac:spMk id="3" creationId="{739292DD-9CA7-7724-4B5A-A7DAC1033DA3}"/>
          </ac:spMkLst>
        </pc:spChg>
      </pc:sldChg>
      <pc:sldChg chg="del">
        <pc:chgData name="Jessica Newport" userId="dede3334-717e-4998-a1ad-2432f5a188d4" providerId="ADAL" clId="{8528DEA5-1CAC-4EB0-A70A-058DAC42A370}" dt="2025-02-11T21:18:32.153" v="243" actId="2696"/>
        <pc:sldMkLst>
          <pc:docMk/>
          <pc:sldMk cId="1129916490" sldId="4885"/>
        </pc:sldMkLst>
      </pc:sldChg>
      <pc:sldChg chg="modSp add mod modNotesTx">
        <pc:chgData name="Jessica Newport" userId="dede3334-717e-4998-a1ad-2432f5a188d4" providerId="ADAL" clId="{8528DEA5-1CAC-4EB0-A70A-058DAC42A370}" dt="2025-02-13T20:39:59.022" v="4914" actId="20577"/>
        <pc:sldMkLst>
          <pc:docMk/>
          <pc:sldMk cId="2715427715" sldId="4885"/>
        </pc:sldMkLst>
        <pc:spChg chg="mod">
          <ac:chgData name="Jessica Newport" userId="dede3334-717e-4998-a1ad-2432f5a188d4" providerId="ADAL" clId="{8528DEA5-1CAC-4EB0-A70A-058DAC42A370}" dt="2025-02-13T20:39:59.022" v="4914" actId="20577"/>
          <ac:spMkLst>
            <pc:docMk/>
            <pc:sldMk cId="2715427715" sldId="4885"/>
            <ac:spMk id="3" creationId="{4D896F81-7417-E309-9FE6-0047CA261295}"/>
          </ac:spMkLst>
        </pc:spChg>
      </pc:sldChg>
      <pc:sldChg chg="del">
        <pc:chgData name="Jessica Newport" userId="dede3334-717e-4998-a1ad-2432f5a188d4" providerId="ADAL" clId="{8528DEA5-1CAC-4EB0-A70A-058DAC42A370}" dt="2025-02-11T21:18:35.523" v="244" actId="2696"/>
        <pc:sldMkLst>
          <pc:docMk/>
          <pc:sldMk cId="578037864" sldId="4886"/>
        </pc:sldMkLst>
      </pc:sldChg>
      <pc:sldChg chg="modSp add mod modNotesTx">
        <pc:chgData name="Jessica Newport" userId="dede3334-717e-4998-a1ad-2432f5a188d4" providerId="ADAL" clId="{8528DEA5-1CAC-4EB0-A70A-058DAC42A370}" dt="2025-02-11T21:48:58.305" v="4868" actId="20577"/>
        <pc:sldMkLst>
          <pc:docMk/>
          <pc:sldMk cId="2980273826" sldId="4886"/>
        </pc:sldMkLst>
        <pc:spChg chg="mod">
          <ac:chgData name="Jessica Newport" userId="dede3334-717e-4998-a1ad-2432f5a188d4" providerId="ADAL" clId="{8528DEA5-1CAC-4EB0-A70A-058DAC42A370}" dt="2025-02-11T21:45:46.092" v="4149" actId="20577"/>
          <ac:spMkLst>
            <pc:docMk/>
            <pc:sldMk cId="2980273826" sldId="4886"/>
            <ac:spMk id="2" creationId="{FC4681F4-7B47-60CF-F2C3-6A293AEABAB9}"/>
          </ac:spMkLst>
        </pc:spChg>
        <pc:spChg chg="mod">
          <ac:chgData name="Jessica Newport" userId="dede3334-717e-4998-a1ad-2432f5a188d4" providerId="ADAL" clId="{8528DEA5-1CAC-4EB0-A70A-058DAC42A370}" dt="2025-02-11T21:46:53.687" v="4367" actId="1076"/>
          <ac:spMkLst>
            <pc:docMk/>
            <pc:sldMk cId="2980273826" sldId="4886"/>
            <ac:spMk id="3" creationId="{5723828F-47B0-1096-8372-3D6BD90676AD}"/>
          </ac:spMkLst>
        </pc:spChg>
      </pc:sldChg>
      <pc:sldChg chg="del">
        <pc:chgData name="Jessica Newport" userId="dede3334-717e-4998-a1ad-2432f5a188d4" providerId="ADAL" clId="{8528DEA5-1CAC-4EB0-A70A-058DAC42A370}" dt="2025-02-11T21:18:39.674" v="245" actId="2696"/>
        <pc:sldMkLst>
          <pc:docMk/>
          <pc:sldMk cId="166841954" sldId="4887"/>
        </pc:sldMkLst>
      </pc:sldChg>
      <pc:sldChg chg="modSp add mod ord">
        <pc:chgData name="Jessica Newport" userId="dede3334-717e-4998-a1ad-2432f5a188d4" providerId="ADAL" clId="{8528DEA5-1CAC-4EB0-A70A-058DAC42A370}" dt="2025-02-11T21:49:36.422" v="4912" actId="20577"/>
        <pc:sldMkLst>
          <pc:docMk/>
          <pc:sldMk cId="1349389152" sldId="4887"/>
        </pc:sldMkLst>
        <pc:graphicFrameChg chg="modGraphic">
          <ac:chgData name="Jessica Newport" userId="dede3334-717e-4998-a1ad-2432f5a188d4" providerId="ADAL" clId="{8528DEA5-1CAC-4EB0-A70A-058DAC42A370}" dt="2025-02-11T21:49:36.422" v="4912" actId="20577"/>
          <ac:graphicFrameMkLst>
            <pc:docMk/>
            <pc:sldMk cId="1349389152" sldId="4887"/>
            <ac:graphicFrameMk id="2" creationId="{92FA449A-7EE5-02F7-AD10-9993B426DBD9}"/>
          </ac:graphicFrameMkLst>
        </pc:graphicFrameChg>
      </pc:sldChg>
      <pc:sldChg chg="addSp delSp modSp add mod ord modNotesTx">
        <pc:chgData name="Jessica Newport" userId="dede3334-717e-4998-a1ad-2432f5a188d4" providerId="ADAL" clId="{8528DEA5-1CAC-4EB0-A70A-058DAC42A370}" dt="2025-02-14T11:07:23.188" v="9380" actId="20577"/>
        <pc:sldMkLst>
          <pc:docMk/>
          <pc:sldMk cId="1400117295" sldId="4888"/>
        </pc:sldMkLst>
        <pc:spChg chg="mod">
          <ac:chgData name="Jessica Newport" userId="dede3334-717e-4998-a1ad-2432f5a188d4" providerId="ADAL" clId="{8528DEA5-1CAC-4EB0-A70A-058DAC42A370}" dt="2025-02-14T11:03:03.993" v="8530" actId="1076"/>
          <ac:spMkLst>
            <pc:docMk/>
            <pc:sldMk cId="1400117295" sldId="4888"/>
            <ac:spMk id="2" creationId="{04FAAE2E-A5C8-815F-0F47-D648C5F9B4E6}"/>
          </ac:spMkLst>
        </pc:spChg>
        <pc:spChg chg="mod">
          <ac:chgData name="Jessica Newport" userId="dede3334-717e-4998-a1ad-2432f5a188d4" providerId="ADAL" clId="{8528DEA5-1CAC-4EB0-A70A-058DAC42A370}" dt="2025-02-14T11:03:07.824" v="8531" actId="1076"/>
          <ac:spMkLst>
            <pc:docMk/>
            <pc:sldMk cId="1400117295" sldId="4888"/>
            <ac:spMk id="3" creationId="{834D7C3E-2CAA-685E-1E3F-BCABAC4B79FD}"/>
          </ac:spMkLst>
        </pc:spChg>
        <pc:picChg chg="del">
          <ac:chgData name="Jessica Newport" userId="dede3334-717e-4998-a1ad-2432f5a188d4" providerId="ADAL" clId="{8528DEA5-1CAC-4EB0-A70A-058DAC42A370}" dt="2025-02-14T11:02:33.328" v="8520" actId="478"/>
          <ac:picMkLst>
            <pc:docMk/>
            <pc:sldMk cId="1400117295" sldId="4888"/>
            <ac:picMk id="5" creationId="{E2563B56-9062-52AC-6CCD-82DDE70D40E9}"/>
          </ac:picMkLst>
        </pc:picChg>
        <pc:picChg chg="add mod">
          <ac:chgData name="Jessica Newport" userId="dede3334-717e-4998-a1ad-2432f5a188d4" providerId="ADAL" clId="{8528DEA5-1CAC-4EB0-A70A-058DAC42A370}" dt="2025-02-14T11:04:28.472" v="8536" actId="1076"/>
          <ac:picMkLst>
            <pc:docMk/>
            <pc:sldMk cId="1400117295" sldId="4888"/>
            <ac:picMk id="6" creationId="{C00BF584-AF11-D46A-8B82-F76263550A93}"/>
          </ac:picMkLst>
        </pc:picChg>
      </pc:sldChg>
      <pc:sldChg chg="del">
        <pc:chgData name="Jessica Newport" userId="dede3334-717e-4998-a1ad-2432f5a188d4" providerId="ADAL" clId="{8528DEA5-1CAC-4EB0-A70A-058DAC42A370}" dt="2025-02-11T21:18:42.896" v="246" actId="2696"/>
        <pc:sldMkLst>
          <pc:docMk/>
          <pc:sldMk cId="3390321884" sldId="4888"/>
        </pc:sldMkLst>
      </pc:sldChg>
      <pc:sldChg chg="new del">
        <pc:chgData name="Jessica Newport" userId="dede3334-717e-4998-a1ad-2432f5a188d4" providerId="ADAL" clId="{8528DEA5-1CAC-4EB0-A70A-058DAC42A370}" dt="2025-02-13T20:45:25.745" v="4920" actId="2696"/>
        <pc:sldMkLst>
          <pc:docMk/>
          <pc:sldMk cId="1173813274" sldId="4889"/>
        </pc:sldMkLst>
      </pc:sldChg>
      <pc:sldChg chg="del">
        <pc:chgData name="Jessica Newport" userId="dede3334-717e-4998-a1ad-2432f5a188d4" providerId="ADAL" clId="{8528DEA5-1CAC-4EB0-A70A-058DAC42A370}" dt="2025-02-11T21:18:54.522" v="249" actId="2696"/>
        <pc:sldMkLst>
          <pc:docMk/>
          <pc:sldMk cId="3732283393" sldId="4889"/>
        </pc:sldMkLst>
      </pc:sldChg>
      <pc:sldChg chg="del">
        <pc:chgData name="Jessica Newport" userId="dede3334-717e-4998-a1ad-2432f5a188d4" providerId="ADAL" clId="{8528DEA5-1CAC-4EB0-A70A-058DAC42A370}" dt="2025-02-11T21:18:51.294" v="248" actId="2696"/>
        <pc:sldMkLst>
          <pc:docMk/>
          <pc:sldMk cId="1583979578" sldId="4890"/>
        </pc:sldMkLst>
      </pc:sldChg>
      <pc:sldChg chg="del">
        <pc:chgData name="Jessica Newport" userId="dede3334-717e-4998-a1ad-2432f5a188d4" providerId="ADAL" clId="{8528DEA5-1CAC-4EB0-A70A-058DAC42A370}" dt="2025-02-11T21:18:58.647" v="250" actId="2696"/>
        <pc:sldMkLst>
          <pc:docMk/>
          <pc:sldMk cId="3097881274" sldId="4891"/>
        </pc:sldMkLst>
      </pc:sldChg>
      <pc:sldChg chg="del">
        <pc:chgData name="Jessica Newport" userId="dede3334-717e-4998-a1ad-2432f5a188d4" providerId="ADAL" clId="{8528DEA5-1CAC-4EB0-A70A-058DAC42A370}" dt="2025-02-11T21:19:36.372" v="259" actId="2696"/>
        <pc:sldMkLst>
          <pc:docMk/>
          <pc:sldMk cId="3175255605" sldId="4893"/>
        </pc:sldMkLst>
      </pc:sldChg>
      <pc:sldChg chg="del">
        <pc:chgData name="Jessica Newport" userId="dede3334-717e-4998-a1ad-2432f5a188d4" providerId="ADAL" clId="{8528DEA5-1CAC-4EB0-A70A-058DAC42A370}" dt="2025-02-11T21:18:47.539" v="247" actId="2696"/>
        <pc:sldMkLst>
          <pc:docMk/>
          <pc:sldMk cId="2279948042" sldId="4894"/>
        </pc:sldMkLst>
      </pc:sldChg>
      <pc:sldChg chg="del">
        <pc:chgData name="Jessica Newport" userId="dede3334-717e-4998-a1ad-2432f5a188d4" providerId="ADAL" clId="{8528DEA5-1CAC-4EB0-A70A-058DAC42A370}" dt="2025-02-11T21:19:02.522" v="251" actId="2696"/>
        <pc:sldMkLst>
          <pc:docMk/>
          <pc:sldMk cId="1114465327" sldId="4895"/>
        </pc:sldMkLst>
      </pc:sldChg>
      <pc:sldChg chg="del">
        <pc:chgData name="Jessica Newport" userId="dede3334-717e-4998-a1ad-2432f5a188d4" providerId="ADAL" clId="{8528DEA5-1CAC-4EB0-A70A-058DAC42A370}" dt="2025-02-11T21:19:10.932" v="252" actId="2696"/>
        <pc:sldMkLst>
          <pc:docMk/>
          <pc:sldMk cId="1645257428" sldId="4896"/>
        </pc:sldMkLst>
      </pc:sldChg>
      <pc:sldChg chg="del">
        <pc:chgData name="Jessica Newport" userId="dede3334-717e-4998-a1ad-2432f5a188d4" providerId="ADAL" clId="{8528DEA5-1CAC-4EB0-A70A-058DAC42A370}" dt="2025-02-11T21:19:14.234" v="253" actId="2696"/>
        <pc:sldMkLst>
          <pc:docMk/>
          <pc:sldMk cId="2257585610" sldId="4897"/>
        </pc:sldMkLst>
      </pc:sldChg>
      <pc:sldChg chg="del">
        <pc:chgData name="Jessica Newport" userId="dede3334-717e-4998-a1ad-2432f5a188d4" providerId="ADAL" clId="{8528DEA5-1CAC-4EB0-A70A-058DAC42A370}" dt="2025-02-11T21:19:16.948" v="254" actId="2696"/>
        <pc:sldMkLst>
          <pc:docMk/>
          <pc:sldMk cId="474728612" sldId="4898"/>
        </pc:sldMkLst>
      </pc:sldChg>
      <pc:sldChg chg="del">
        <pc:chgData name="Jessica Newport" userId="dede3334-717e-4998-a1ad-2432f5a188d4" providerId="ADAL" clId="{8528DEA5-1CAC-4EB0-A70A-058DAC42A370}" dt="2025-02-11T21:19:20.353" v="255" actId="2696"/>
        <pc:sldMkLst>
          <pc:docMk/>
          <pc:sldMk cId="567497969" sldId="4899"/>
        </pc:sldMkLst>
      </pc:sldChg>
      <pc:sldChg chg="del">
        <pc:chgData name="Jessica Newport" userId="dede3334-717e-4998-a1ad-2432f5a188d4" providerId="ADAL" clId="{8528DEA5-1CAC-4EB0-A70A-058DAC42A370}" dt="2025-02-11T21:19:33.093" v="258" actId="2696"/>
        <pc:sldMkLst>
          <pc:docMk/>
          <pc:sldMk cId="3710578039" sldId="4900"/>
        </pc:sldMkLst>
      </pc:sldChg>
      <pc:sldChg chg="del">
        <pc:chgData name="Jessica Newport" userId="dede3334-717e-4998-a1ad-2432f5a188d4" providerId="ADAL" clId="{8528DEA5-1CAC-4EB0-A70A-058DAC42A370}" dt="2025-02-11T21:19:39.414" v="260" actId="2696"/>
        <pc:sldMkLst>
          <pc:docMk/>
          <pc:sldMk cId="1571497554" sldId="4901"/>
        </pc:sldMkLst>
      </pc:sldChg>
      <pc:sldChg chg="del">
        <pc:chgData name="Jessica Newport" userId="dede3334-717e-4998-a1ad-2432f5a188d4" providerId="ADAL" clId="{8528DEA5-1CAC-4EB0-A70A-058DAC42A370}" dt="2025-02-11T21:19:25.997" v="256" actId="2696"/>
        <pc:sldMkLst>
          <pc:docMk/>
          <pc:sldMk cId="2959436629" sldId="4902"/>
        </pc:sldMkLst>
      </pc:sldChg>
      <pc:sldChg chg="del">
        <pc:chgData name="Jessica Newport" userId="dede3334-717e-4998-a1ad-2432f5a188d4" providerId="ADAL" clId="{8528DEA5-1CAC-4EB0-A70A-058DAC42A370}" dt="2025-02-11T21:19:29.203" v="257" actId="2696"/>
        <pc:sldMkLst>
          <pc:docMk/>
          <pc:sldMk cId="1391405428" sldId="4903"/>
        </pc:sldMkLst>
      </pc:sldChg>
      <pc:sldChg chg="modSp add mod ord modNotesTx">
        <pc:chgData name="Jessica Newport" userId="dede3334-717e-4998-a1ad-2432f5a188d4" providerId="ADAL" clId="{8528DEA5-1CAC-4EB0-A70A-058DAC42A370}" dt="2025-02-14T09:35:59.203" v="5380" actId="20577"/>
        <pc:sldMkLst>
          <pc:docMk/>
          <pc:sldMk cId="881807786" sldId="4934"/>
        </pc:sldMkLst>
        <pc:spChg chg="mod">
          <ac:chgData name="Jessica Newport" userId="dede3334-717e-4998-a1ad-2432f5a188d4" providerId="ADAL" clId="{8528DEA5-1CAC-4EB0-A70A-058DAC42A370}" dt="2025-02-14T09:35:30.519" v="5313" actId="20577"/>
          <ac:spMkLst>
            <pc:docMk/>
            <pc:sldMk cId="881807786" sldId="4934"/>
            <ac:spMk id="3" creationId="{D3BD5F49-A9C2-02DC-A179-DAB491D8269E}"/>
          </ac:spMkLst>
        </pc:spChg>
      </pc:sldChg>
      <pc:sldChg chg="addSp delSp modSp add mod modAnim">
        <pc:chgData name="Jessica Newport" userId="dede3334-717e-4998-a1ad-2432f5a188d4" providerId="ADAL" clId="{8528DEA5-1CAC-4EB0-A70A-058DAC42A370}" dt="2025-02-13T20:55:17.472" v="4925" actId="1076"/>
        <pc:sldMkLst>
          <pc:docMk/>
          <pc:sldMk cId="1233236039" sldId="4935"/>
        </pc:sldMkLst>
        <pc:graphicFrameChg chg="del">
          <ac:chgData name="Jessica Newport" userId="dede3334-717e-4998-a1ad-2432f5a188d4" providerId="ADAL" clId="{8528DEA5-1CAC-4EB0-A70A-058DAC42A370}" dt="2025-02-13T20:54:22.164" v="4922" actId="478"/>
          <ac:graphicFrameMkLst>
            <pc:docMk/>
            <pc:sldMk cId="1233236039" sldId="4935"/>
            <ac:graphicFrameMk id="2" creationId="{C3EA39C0-350B-CFB1-9A76-1EC8857430FD}"/>
          </ac:graphicFrameMkLst>
        </pc:graphicFrameChg>
        <pc:picChg chg="add mod">
          <ac:chgData name="Jessica Newport" userId="dede3334-717e-4998-a1ad-2432f5a188d4" providerId="ADAL" clId="{8528DEA5-1CAC-4EB0-A70A-058DAC42A370}" dt="2025-02-13T20:55:17.472" v="4925" actId="1076"/>
          <ac:picMkLst>
            <pc:docMk/>
            <pc:sldMk cId="1233236039" sldId="4935"/>
            <ac:picMk id="3" creationId="{C8760844-21AE-D88F-8471-571D00779A57}"/>
          </ac:picMkLst>
        </pc:picChg>
      </pc:sldChg>
      <pc:sldChg chg="addSp delSp modSp add mod delAnim">
        <pc:chgData name="Jessica Newport" userId="dede3334-717e-4998-a1ad-2432f5a188d4" providerId="ADAL" clId="{8528DEA5-1CAC-4EB0-A70A-058DAC42A370}" dt="2025-02-14T09:35:03.781" v="5290" actId="1076"/>
        <pc:sldMkLst>
          <pc:docMk/>
          <pc:sldMk cId="955293914" sldId="4936"/>
        </pc:sldMkLst>
        <pc:spChg chg="add del mod">
          <ac:chgData name="Jessica Newport" userId="dede3334-717e-4998-a1ad-2432f5a188d4" providerId="ADAL" clId="{8528DEA5-1CAC-4EB0-A70A-058DAC42A370}" dt="2025-02-13T20:56:06.014" v="4944"/>
          <ac:spMkLst>
            <pc:docMk/>
            <pc:sldMk cId="955293914" sldId="4936"/>
            <ac:spMk id="2" creationId="{60D67035-6F6D-A849-3234-380F4A959870}"/>
          </ac:spMkLst>
        </pc:spChg>
        <pc:spChg chg="add mod">
          <ac:chgData name="Jessica Newport" userId="dede3334-717e-4998-a1ad-2432f5a188d4" providerId="ADAL" clId="{8528DEA5-1CAC-4EB0-A70A-058DAC42A370}" dt="2025-02-14T09:34:03.253" v="5284" actId="1076"/>
          <ac:spMkLst>
            <pc:docMk/>
            <pc:sldMk cId="955293914" sldId="4936"/>
            <ac:spMk id="4" creationId="{277F0F2A-6D36-1018-8D02-51400BDE8BB5}"/>
          </ac:spMkLst>
        </pc:spChg>
        <pc:spChg chg="add mod">
          <ac:chgData name="Jessica Newport" userId="dede3334-717e-4998-a1ad-2432f5a188d4" providerId="ADAL" clId="{8528DEA5-1CAC-4EB0-A70A-058DAC42A370}" dt="2025-02-14T09:33:58.651" v="5283" actId="1076"/>
          <ac:spMkLst>
            <pc:docMk/>
            <pc:sldMk cId="955293914" sldId="4936"/>
            <ac:spMk id="5" creationId="{C4F47011-0163-5F2C-59A8-4A3400A89318}"/>
          </ac:spMkLst>
        </pc:spChg>
        <pc:picChg chg="del">
          <ac:chgData name="Jessica Newport" userId="dede3334-717e-4998-a1ad-2432f5a188d4" providerId="ADAL" clId="{8528DEA5-1CAC-4EB0-A70A-058DAC42A370}" dt="2025-02-13T20:55:27.642" v="4927" actId="478"/>
          <ac:picMkLst>
            <pc:docMk/>
            <pc:sldMk cId="955293914" sldId="4936"/>
            <ac:picMk id="3" creationId="{C8760844-21AE-D88F-8471-571D00779A57}"/>
          </ac:picMkLst>
        </pc:picChg>
        <pc:picChg chg="add mod">
          <ac:chgData name="Jessica Newport" userId="dede3334-717e-4998-a1ad-2432f5a188d4" providerId="ADAL" clId="{8528DEA5-1CAC-4EB0-A70A-058DAC42A370}" dt="2025-02-14T09:35:03.781" v="5290" actId="1076"/>
          <ac:picMkLst>
            <pc:docMk/>
            <pc:sldMk cId="955293914" sldId="4936"/>
            <ac:picMk id="7" creationId="{1F783E05-D29F-FADD-FAC6-2FE236CC4BCB}"/>
          </ac:picMkLst>
        </pc:picChg>
      </pc:sldChg>
      <pc:sldChg chg="modSp add mod ord">
        <pc:chgData name="Jessica Newport" userId="dede3334-717e-4998-a1ad-2432f5a188d4" providerId="ADAL" clId="{8528DEA5-1CAC-4EB0-A70A-058DAC42A370}" dt="2025-02-14T09:42:11.111" v="5417" actId="20577"/>
        <pc:sldMkLst>
          <pc:docMk/>
          <pc:sldMk cId="1146295219" sldId="4937"/>
        </pc:sldMkLst>
        <pc:graphicFrameChg chg="modGraphic">
          <ac:chgData name="Jessica Newport" userId="dede3334-717e-4998-a1ad-2432f5a188d4" providerId="ADAL" clId="{8528DEA5-1CAC-4EB0-A70A-058DAC42A370}" dt="2025-02-14T09:42:11.111" v="5417" actId="20577"/>
          <ac:graphicFrameMkLst>
            <pc:docMk/>
            <pc:sldMk cId="1146295219" sldId="4937"/>
            <ac:graphicFrameMk id="2" creationId="{C0051F41-B084-E16E-94AA-DE70C814EE21}"/>
          </ac:graphicFrameMkLst>
        </pc:graphicFrameChg>
      </pc:sldChg>
      <pc:sldChg chg="modSp add mod modNotesTx">
        <pc:chgData name="Jessica Newport" userId="dede3334-717e-4998-a1ad-2432f5a188d4" providerId="ADAL" clId="{8528DEA5-1CAC-4EB0-A70A-058DAC42A370}" dt="2025-02-14T10:05:48.197" v="6344" actId="20577"/>
        <pc:sldMkLst>
          <pc:docMk/>
          <pc:sldMk cId="36014636" sldId="4938"/>
        </pc:sldMkLst>
        <pc:spChg chg="mod">
          <ac:chgData name="Jessica Newport" userId="dede3334-717e-4998-a1ad-2432f5a188d4" providerId="ADAL" clId="{8528DEA5-1CAC-4EB0-A70A-058DAC42A370}" dt="2025-02-14T09:45:34.982" v="5726" actId="20577"/>
          <ac:spMkLst>
            <pc:docMk/>
            <pc:sldMk cId="36014636" sldId="4938"/>
            <ac:spMk id="3" creationId="{2079D610-0494-7FF1-3E08-334BABFF509D}"/>
          </ac:spMkLst>
        </pc:spChg>
        <pc:spChg chg="mod">
          <ac:chgData name="Jessica Newport" userId="dede3334-717e-4998-a1ad-2432f5a188d4" providerId="ADAL" clId="{8528DEA5-1CAC-4EB0-A70A-058DAC42A370}" dt="2025-02-14T09:52:58.840" v="6231" actId="20577"/>
          <ac:spMkLst>
            <pc:docMk/>
            <pc:sldMk cId="36014636" sldId="4938"/>
            <ac:spMk id="4" creationId="{596D48E3-B8E2-D9A3-D0C2-E8BD35567A27}"/>
          </ac:spMkLst>
        </pc:spChg>
      </pc:sldChg>
      <pc:sldChg chg="addSp delSp modSp add mod ord modNotesTx">
        <pc:chgData name="Jessica Newport" userId="dede3334-717e-4998-a1ad-2432f5a188d4" providerId="ADAL" clId="{8528DEA5-1CAC-4EB0-A70A-058DAC42A370}" dt="2025-02-14T10:56:50.296" v="7995" actId="20577"/>
        <pc:sldMkLst>
          <pc:docMk/>
          <pc:sldMk cId="658156090" sldId="4939"/>
        </pc:sldMkLst>
        <pc:spChg chg="mod">
          <ac:chgData name="Jessica Newport" userId="dede3334-717e-4998-a1ad-2432f5a188d4" providerId="ADAL" clId="{8528DEA5-1CAC-4EB0-A70A-058DAC42A370}" dt="2025-02-14T10:45:47.881" v="7104" actId="20577"/>
          <ac:spMkLst>
            <pc:docMk/>
            <pc:sldMk cId="658156090" sldId="4939"/>
            <ac:spMk id="5" creationId="{0B2C6B53-38ED-C04D-931C-AACB533620DD}"/>
          </ac:spMkLst>
        </pc:spChg>
        <pc:picChg chg="add mod">
          <ac:chgData name="Jessica Newport" userId="dede3334-717e-4998-a1ad-2432f5a188d4" providerId="ADAL" clId="{8528DEA5-1CAC-4EB0-A70A-058DAC42A370}" dt="2025-02-14T10:45:36.742" v="7077" actId="1076"/>
          <ac:picMkLst>
            <pc:docMk/>
            <pc:sldMk cId="658156090" sldId="4939"/>
            <ac:picMk id="3" creationId="{B8A3A76B-E4AC-F1E3-923B-7CC914E5FA60}"/>
          </ac:picMkLst>
        </pc:picChg>
        <pc:picChg chg="del">
          <ac:chgData name="Jessica Newport" userId="dede3334-717e-4998-a1ad-2432f5a188d4" providerId="ADAL" clId="{8528DEA5-1CAC-4EB0-A70A-058DAC42A370}" dt="2025-02-14T10:44:18" v="7072" actId="478"/>
          <ac:picMkLst>
            <pc:docMk/>
            <pc:sldMk cId="658156090" sldId="4939"/>
            <ac:picMk id="7" creationId="{6353509B-232D-1E7A-FCF9-67F19D025F60}"/>
          </ac:picMkLst>
        </pc:picChg>
      </pc:sldChg>
      <pc:sldChg chg="addSp delSp modSp add mod ord modNotesTx">
        <pc:chgData name="Jessica Newport" userId="dede3334-717e-4998-a1ad-2432f5a188d4" providerId="ADAL" clId="{8528DEA5-1CAC-4EB0-A70A-058DAC42A370}" dt="2025-02-14T11:15:33.332" v="9875" actId="20577"/>
        <pc:sldMkLst>
          <pc:docMk/>
          <pc:sldMk cId="626881313" sldId="4940"/>
        </pc:sldMkLst>
        <pc:spChg chg="mod">
          <ac:chgData name="Jessica Newport" userId="dede3334-717e-4998-a1ad-2432f5a188d4" providerId="ADAL" clId="{8528DEA5-1CAC-4EB0-A70A-058DAC42A370}" dt="2025-02-14T11:08:50.920" v="9403" actId="20577"/>
          <ac:spMkLst>
            <pc:docMk/>
            <pc:sldMk cId="626881313" sldId="4940"/>
            <ac:spMk id="2" creationId="{EA29D428-F484-1EC3-45EA-B8A2ED10267F}"/>
          </ac:spMkLst>
        </pc:spChg>
        <pc:spChg chg="mod">
          <ac:chgData name="Jessica Newport" userId="dede3334-717e-4998-a1ad-2432f5a188d4" providerId="ADAL" clId="{8528DEA5-1CAC-4EB0-A70A-058DAC42A370}" dt="2025-02-14T11:11:40.322" v="9864" actId="1076"/>
          <ac:spMkLst>
            <pc:docMk/>
            <pc:sldMk cId="626881313" sldId="4940"/>
            <ac:spMk id="3" creationId="{FCA0C3E1-F758-3616-C693-37E26E82681C}"/>
          </ac:spMkLst>
        </pc:spChg>
        <pc:picChg chg="add del mod">
          <ac:chgData name="Jessica Newport" userId="dede3334-717e-4998-a1ad-2432f5a188d4" providerId="ADAL" clId="{8528DEA5-1CAC-4EB0-A70A-058DAC42A370}" dt="2025-02-14T11:14:24.826" v="9867" actId="478"/>
          <ac:picMkLst>
            <pc:docMk/>
            <pc:sldMk cId="626881313" sldId="4940"/>
            <ac:picMk id="5" creationId="{3BF60044-7031-CC0C-C24B-3268AD5B17DF}"/>
          </ac:picMkLst>
        </pc:picChg>
        <pc:picChg chg="del">
          <ac:chgData name="Jessica Newport" userId="dede3334-717e-4998-a1ad-2432f5a188d4" providerId="ADAL" clId="{8528DEA5-1CAC-4EB0-A70A-058DAC42A370}" dt="2025-02-14T11:11:42.903" v="9865" actId="478"/>
          <ac:picMkLst>
            <pc:docMk/>
            <pc:sldMk cId="626881313" sldId="4940"/>
            <ac:picMk id="6" creationId="{8C4E4052-AF65-4289-3803-885C165E3B35}"/>
          </ac:picMkLst>
        </pc:picChg>
        <pc:picChg chg="add del mod">
          <ac:chgData name="Jessica Newport" userId="dede3334-717e-4998-a1ad-2432f5a188d4" providerId="ADAL" clId="{8528DEA5-1CAC-4EB0-A70A-058DAC42A370}" dt="2025-02-14T11:14:53.121" v="9869" actId="478"/>
          <ac:picMkLst>
            <pc:docMk/>
            <pc:sldMk cId="626881313" sldId="4940"/>
            <ac:picMk id="8" creationId="{8FB5DB6C-1235-79B0-993E-D9320431C35B}"/>
          </ac:picMkLst>
        </pc:picChg>
        <pc:picChg chg="add mod">
          <ac:chgData name="Jessica Newport" userId="dede3334-717e-4998-a1ad-2432f5a188d4" providerId="ADAL" clId="{8528DEA5-1CAC-4EB0-A70A-058DAC42A370}" dt="2025-02-14T11:15:26.205" v="9874" actId="1076"/>
          <ac:picMkLst>
            <pc:docMk/>
            <pc:sldMk cId="626881313" sldId="4940"/>
            <ac:picMk id="10" creationId="{533C986F-A0E4-7F25-0D43-CD923D22EF57}"/>
          </ac:picMkLst>
        </pc:picChg>
      </pc:sldChg>
      <pc:sldChg chg="modSp add mod">
        <pc:chgData name="Jessica Newport" userId="dede3334-717e-4998-a1ad-2432f5a188d4" providerId="ADAL" clId="{8528DEA5-1CAC-4EB0-A70A-058DAC42A370}" dt="2025-02-14T11:19:44.986" v="10438" actId="113"/>
        <pc:sldMkLst>
          <pc:docMk/>
          <pc:sldMk cId="2895501050" sldId="4941"/>
        </pc:sldMkLst>
        <pc:spChg chg="mod">
          <ac:chgData name="Jessica Newport" userId="dede3334-717e-4998-a1ad-2432f5a188d4" providerId="ADAL" clId="{8528DEA5-1CAC-4EB0-A70A-058DAC42A370}" dt="2025-02-14T11:17:15.123" v="10041" actId="1076"/>
          <ac:spMkLst>
            <pc:docMk/>
            <pc:sldMk cId="2895501050" sldId="4941"/>
            <ac:spMk id="2" creationId="{0C13C8FA-5AC2-73D7-852C-8755DF6DBC16}"/>
          </ac:spMkLst>
        </pc:spChg>
        <pc:spChg chg="mod">
          <ac:chgData name="Jessica Newport" userId="dede3334-717e-4998-a1ad-2432f5a188d4" providerId="ADAL" clId="{8528DEA5-1CAC-4EB0-A70A-058DAC42A370}" dt="2025-02-14T11:19:44.986" v="10438" actId="113"/>
          <ac:spMkLst>
            <pc:docMk/>
            <pc:sldMk cId="2895501050" sldId="4941"/>
            <ac:spMk id="3" creationId="{1FB0EB91-B795-08F0-1C36-418BF441BD33}"/>
          </ac:spMkLst>
        </pc:spChg>
      </pc:sldChg>
      <pc:sldChg chg="addSp delSp modSp add mod modNotesTx">
        <pc:chgData name="Jessica Newport" userId="dede3334-717e-4998-a1ad-2432f5a188d4" providerId="ADAL" clId="{8528DEA5-1CAC-4EB0-A70A-058DAC42A370}" dt="2025-02-14T11:29:30.140" v="11466" actId="1076"/>
        <pc:sldMkLst>
          <pc:docMk/>
          <pc:sldMk cId="756114518" sldId="4942"/>
        </pc:sldMkLst>
        <pc:spChg chg="mod">
          <ac:chgData name="Jessica Newport" userId="dede3334-717e-4998-a1ad-2432f5a188d4" providerId="ADAL" clId="{8528DEA5-1CAC-4EB0-A70A-058DAC42A370}" dt="2025-02-14T11:20:25.255" v="10450" actId="122"/>
          <ac:spMkLst>
            <pc:docMk/>
            <pc:sldMk cId="756114518" sldId="4942"/>
            <ac:spMk id="2" creationId="{688F9CFC-3E8F-4D50-E4C9-A4025C7AC978}"/>
          </ac:spMkLst>
        </pc:spChg>
        <pc:spChg chg="mod">
          <ac:chgData name="Jessica Newport" userId="dede3334-717e-4998-a1ad-2432f5a188d4" providerId="ADAL" clId="{8528DEA5-1CAC-4EB0-A70A-058DAC42A370}" dt="2025-02-14T11:29:30.140" v="11466" actId="1076"/>
          <ac:spMkLst>
            <pc:docMk/>
            <pc:sldMk cId="756114518" sldId="4942"/>
            <ac:spMk id="3" creationId="{C28F1E2B-0A6E-F33B-820C-F5B7E98F94A1}"/>
          </ac:spMkLst>
        </pc:spChg>
        <pc:picChg chg="add mod">
          <ac:chgData name="Jessica Newport" userId="dede3334-717e-4998-a1ad-2432f5a188d4" providerId="ADAL" clId="{8528DEA5-1CAC-4EB0-A70A-058DAC42A370}" dt="2025-02-14T11:29:04.726" v="11461" actId="1076"/>
          <ac:picMkLst>
            <pc:docMk/>
            <pc:sldMk cId="756114518" sldId="4942"/>
            <ac:picMk id="5" creationId="{836841D0-EE94-D180-90DE-B00C9459A30F}"/>
          </ac:picMkLst>
        </pc:picChg>
        <pc:picChg chg="del">
          <ac:chgData name="Jessica Newport" userId="dede3334-717e-4998-a1ad-2432f5a188d4" providerId="ADAL" clId="{8528DEA5-1CAC-4EB0-A70A-058DAC42A370}" dt="2025-02-14T11:26:23.656" v="11456" actId="478"/>
          <ac:picMkLst>
            <pc:docMk/>
            <pc:sldMk cId="756114518" sldId="4942"/>
            <ac:picMk id="10" creationId="{BE51CC72-1DC7-E130-4D25-6E459F418E46}"/>
          </ac:picMkLst>
        </pc:picChg>
      </pc:sldChg>
      <pc:sldChg chg="addSp delSp modSp add mod modNotesTx">
        <pc:chgData name="Jessica Newport" userId="dede3334-717e-4998-a1ad-2432f5a188d4" providerId="ADAL" clId="{8528DEA5-1CAC-4EB0-A70A-058DAC42A370}" dt="2025-02-14T11:36:27.602" v="11814" actId="20577"/>
        <pc:sldMkLst>
          <pc:docMk/>
          <pc:sldMk cId="2817307292" sldId="4943"/>
        </pc:sldMkLst>
        <pc:spChg chg="mod">
          <ac:chgData name="Jessica Newport" userId="dede3334-717e-4998-a1ad-2432f5a188d4" providerId="ADAL" clId="{8528DEA5-1CAC-4EB0-A70A-058DAC42A370}" dt="2025-02-14T11:30:07.430" v="11491" actId="20577"/>
          <ac:spMkLst>
            <pc:docMk/>
            <pc:sldMk cId="2817307292" sldId="4943"/>
            <ac:spMk id="2" creationId="{58401B0A-0F6F-8518-95E2-336503A16517}"/>
          </ac:spMkLst>
        </pc:spChg>
        <pc:spChg chg="mod">
          <ac:chgData name="Jessica Newport" userId="dede3334-717e-4998-a1ad-2432f5a188d4" providerId="ADAL" clId="{8528DEA5-1CAC-4EB0-A70A-058DAC42A370}" dt="2025-02-14T11:36:10.831" v="11812" actId="14100"/>
          <ac:spMkLst>
            <pc:docMk/>
            <pc:sldMk cId="2817307292" sldId="4943"/>
            <ac:spMk id="3" creationId="{869C08CA-F253-D670-D673-42BEC3ECEB78}"/>
          </ac:spMkLst>
        </pc:spChg>
        <pc:picChg chg="del">
          <ac:chgData name="Jessica Newport" userId="dede3334-717e-4998-a1ad-2432f5a188d4" providerId="ADAL" clId="{8528DEA5-1CAC-4EB0-A70A-058DAC42A370}" dt="2025-02-14T11:33:32.153" v="11807" actId="478"/>
          <ac:picMkLst>
            <pc:docMk/>
            <pc:sldMk cId="2817307292" sldId="4943"/>
            <ac:picMk id="5" creationId="{04813729-487D-163C-3A42-7C8D7F60D9F3}"/>
          </ac:picMkLst>
        </pc:picChg>
        <pc:picChg chg="add mod">
          <ac:chgData name="Jessica Newport" userId="dede3334-717e-4998-a1ad-2432f5a188d4" providerId="ADAL" clId="{8528DEA5-1CAC-4EB0-A70A-058DAC42A370}" dt="2025-02-14T11:36:13.714" v="11813" actId="1076"/>
          <ac:picMkLst>
            <pc:docMk/>
            <pc:sldMk cId="2817307292" sldId="4943"/>
            <ac:picMk id="6" creationId="{62CCE1A8-A69F-3B7F-325C-7E66BB4956E5}"/>
          </ac:picMkLst>
        </pc:picChg>
      </pc:sldChg>
      <pc:sldChg chg="modSp add mod">
        <pc:chgData name="Jessica Newport" userId="dede3334-717e-4998-a1ad-2432f5a188d4" providerId="ADAL" clId="{8528DEA5-1CAC-4EB0-A70A-058DAC42A370}" dt="2025-02-14T11:46:01.613" v="12391" actId="115"/>
        <pc:sldMkLst>
          <pc:docMk/>
          <pc:sldMk cId="2874222744" sldId="4944"/>
        </pc:sldMkLst>
        <pc:spChg chg="mod">
          <ac:chgData name="Jessica Newport" userId="dede3334-717e-4998-a1ad-2432f5a188d4" providerId="ADAL" clId="{8528DEA5-1CAC-4EB0-A70A-058DAC42A370}" dt="2025-02-14T11:45:26.873" v="12380" actId="1076"/>
          <ac:spMkLst>
            <pc:docMk/>
            <pc:sldMk cId="2874222744" sldId="4944"/>
            <ac:spMk id="2" creationId="{01EA1F42-FF86-B00C-E214-A9B827E9A54D}"/>
          </ac:spMkLst>
        </pc:spChg>
        <pc:spChg chg="mod">
          <ac:chgData name="Jessica Newport" userId="dede3334-717e-4998-a1ad-2432f5a188d4" providerId="ADAL" clId="{8528DEA5-1CAC-4EB0-A70A-058DAC42A370}" dt="2025-02-14T11:46:01.613" v="12391" actId="115"/>
          <ac:spMkLst>
            <pc:docMk/>
            <pc:sldMk cId="2874222744" sldId="4944"/>
            <ac:spMk id="3" creationId="{0C6FF6DC-32A0-F7ED-1020-0205FA4A2ED4}"/>
          </ac:spMkLst>
        </pc:spChg>
      </pc:sldChg>
      <pc:sldChg chg="modSp add mod ord">
        <pc:chgData name="Jessica Newport" userId="dede3334-717e-4998-a1ad-2432f5a188d4" providerId="ADAL" clId="{8528DEA5-1CAC-4EB0-A70A-058DAC42A370}" dt="2025-02-14T11:55:25.575" v="13621" actId="313"/>
        <pc:sldMkLst>
          <pc:docMk/>
          <pc:sldMk cId="113912986" sldId="4945"/>
        </pc:sldMkLst>
        <pc:spChg chg="mod">
          <ac:chgData name="Jessica Newport" userId="dede3334-717e-4998-a1ad-2432f5a188d4" providerId="ADAL" clId="{8528DEA5-1CAC-4EB0-A70A-058DAC42A370}" dt="2025-02-14T11:54:53.478" v="13611" actId="1076"/>
          <ac:spMkLst>
            <pc:docMk/>
            <pc:sldMk cId="113912986" sldId="4945"/>
            <ac:spMk id="2" creationId="{FB8B4B43-E9BE-B8D7-1A8E-E43AE2839C25}"/>
          </ac:spMkLst>
        </pc:spChg>
        <pc:spChg chg="mod">
          <ac:chgData name="Jessica Newport" userId="dede3334-717e-4998-a1ad-2432f5a188d4" providerId="ADAL" clId="{8528DEA5-1CAC-4EB0-A70A-058DAC42A370}" dt="2025-02-14T11:55:25.575" v="13621" actId="313"/>
          <ac:spMkLst>
            <pc:docMk/>
            <pc:sldMk cId="113912986" sldId="4945"/>
            <ac:spMk id="3" creationId="{94A1BCFB-D037-762E-9CE5-2EEA1DAE7591}"/>
          </ac:spMkLst>
        </pc:spChg>
      </pc:sldChg>
      <pc:sldChg chg="modSp add mod">
        <pc:chgData name="Jessica Newport" userId="dede3334-717e-4998-a1ad-2432f5a188d4" providerId="ADAL" clId="{8528DEA5-1CAC-4EB0-A70A-058DAC42A370}" dt="2025-02-14T11:56:21.078" v="13651" actId="27107"/>
        <pc:sldMkLst>
          <pc:docMk/>
          <pc:sldMk cId="1052997808" sldId="4946"/>
        </pc:sldMkLst>
        <pc:spChg chg="mod">
          <ac:chgData name="Jessica Newport" userId="dede3334-717e-4998-a1ad-2432f5a188d4" providerId="ADAL" clId="{8528DEA5-1CAC-4EB0-A70A-058DAC42A370}" dt="2025-02-14T11:56:21.078" v="13651" actId="27107"/>
          <ac:spMkLst>
            <pc:docMk/>
            <pc:sldMk cId="1052997808" sldId="4946"/>
            <ac:spMk id="3" creationId="{A18E86BD-B2E3-CE1F-18A7-71D1F0F60AAB}"/>
          </ac:spMkLst>
        </pc:spChg>
      </pc:sldChg>
      <pc:sldChg chg="modSp add mod">
        <pc:chgData name="Jessica Newport" userId="dede3334-717e-4998-a1ad-2432f5a188d4" providerId="ADAL" clId="{8528DEA5-1CAC-4EB0-A70A-058DAC42A370}" dt="2025-02-14T11:57:38.282" v="13668" actId="1076"/>
        <pc:sldMkLst>
          <pc:docMk/>
          <pc:sldMk cId="3609791372" sldId="4947"/>
        </pc:sldMkLst>
        <pc:spChg chg="mod">
          <ac:chgData name="Jessica Newport" userId="dede3334-717e-4998-a1ad-2432f5a188d4" providerId="ADAL" clId="{8528DEA5-1CAC-4EB0-A70A-058DAC42A370}" dt="2025-02-14T11:57:38.282" v="13668" actId="1076"/>
          <ac:spMkLst>
            <pc:docMk/>
            <pc:sldMk cId="3609791372" sldId="4947"/>
            <ac:spMk id="2" creationId="{5F0E5968-A22C-CF26-0F17-296B0644B403}"/>
          </ac:spMkLst>
        </pc:spChg>
        <pc:spChg chg="mod">
          <ac:chgData name="Jessica Newport" userId="dede3334-717e-4998-a1ad-2432f5a188d4" providerId="ADAL" clId="{8528DEA5-1CAC-4EB0-A70A-058DAC42A370}" dt="2025-02-14T11:57:30.768" v="13667" actId="115"/>
          <ac:spMkLst>
            <pc:docMk/>
            <pc:sldMk cId="3609791372" sldId="4947"/>
            <ac:spMk id="3" creationId="{3963233E-52B6-2A82-1215-4A6BA1FE75C8}"/>
          </ac:spMkLst>
        </pc:spChg>
        <pc:picChg chg="mod">
          <ac:chgData name="Jessica Newport" userId="dede3334-717e-4998-a1ad-2432f5a188d4" providerId="ADAL" clId="{8528DEA5-1CAC-4EB0-A70A-058DAC42A370}" dt="2025-02-14T11:56:49.325" v="13656" actId="1076"/>
          <ac:picMkLst>
            <pc:docMk/>
            <pc:sldMk cId="3609791372" sldId="4947"/>
            <ac:picMk id="6" creationId="{DF21D497-0447-0E6D-0046-748E393FD5A1}"/>
          </ac:picMkLst>
        </pc:picChg>
      </pc:sldChg>
      <pc:sldChg chg="addSp delSp modSp add mod ord delAnim modAnim">
        <pc:chgData name="Jessica Newport" userId="dede3334-717e-4998-a1ad-2432f5a188d4" providerId="ADAL" clId="{8528DEA5-1CAC-4EB0-A70A-058DAC42A370}" dt="2025-02-14T13:38:35.108" v="13680" actId="1076"/>
        <pc:sldMkLst>
          <pc:docMk/>
          <pc:sldMk cId="2121601809" sldId="4948"/>
        </pc:sldMkLst>
        <pc:spChg chg="add del">
          <ac:chgData name="Jessica Newport" userId="dede3334-717e-4998-a1ad-2432f5a188d4" providerId="ADAL" clId="{8528DEA5-1CAC-4EB0-A70A-058DAC42A370}" dt="2025-02-14T13:38:21.741" v="13676" actId="22"/>
          <ac:spMkLst>
            <pc:docMk/>
            <pc:sldMk cId="2121601809" sldId="4948"/>
            <ac:spMk id="5" creationId="{9CDE753A-275C-3D63-5A07-018CCAF0533A}"/>
          </ac:spMkLst>
        </pc:spChg>
        <pc:picChg chg="add mod">
          <ac:chgData name="Jessica Newport" userId="dede3334-717e-4998-a1ad-2432f5a188d4" providerId="ADAL" clId="{8528DEA5-1CAC-4EB0-A70A-058DAC42A370}" dt="2025-02-14T13:38:35.108" v="13680" actId="1076"/>
          <ac:picMkLst>
            <pc:docMk/>
            <pc:sldMk cId="2121601809" sldId="4948"/>
            <ac:picMk id="2" creationId="{F5315743-0A71-3E99-D84F-405C10DAA6E1}"/>
          </ac:picMkLst>
        </pc:picChg>
        <pc:picChg chg="del">
          <ac:chgData name="Jessica Newport" userId="dede3334-717e-4998-a1ad-2432f5a188d4" providerId="ADAL" clId="{8528DEA5-1CAC-4EB0-A70A-058DAC42A370}" dt="2025-02-14T12:26:03.019" v="13672" actId="478"/>
          <ac:picMkLst>
            <pc:docMk/>
            <pc:sldMk cId="2121601809" sldId="4948"/>
            <ac:picMk id="3" creationId="{C8760844-21AE-D88F-8471-571D00779A57}"/>
          </ac:picMkLst>
        </pc:picChg>
      </pc:sldChg>
      <pc:sldMasterChg chg="delSldLayout">
        <pc:chgData name="Jessica Newport" userId="dede3334-717e-4998-a1ad-2432f5a188d4" providerId="ADAL" clId="{8528DEA5-1CAC-4EB0-A70A-058DAC42A370}" dt="2025-02-14T13:38:53.669" v="13681" actId="2696"/>
        <pc:sldMasterMkLst>
          <pc:docMk/>
          <pc:sldMasterMk cId="700849449" sldId="2147483648"/>
        </pc:sldMasterMkLst>
        <pc:sldLayoutChg chg="del">
          <pc:chgData name="Jessica Newport" userId="dede3334-717e-4998-a1ad-2432f5a188d4" providerId="ADAL" clId="{8528DEA5-1CAC-4EB0-A70A-058DAC42A370}" dt="2025-02-14T13:38:53.669" v="13681"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13/02/2025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DA65A-3C8E-5768-5A13-4079E5255E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327FDE-2D95-DC15-AB5C-8AA18E1DF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C0BF95-D352-9696-8BED-A788AC69B1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FBD60-814E-DA21-9019-38FE1DF22F63}"/>
              </a:ext>
            </a:extLst>
          </p:cNvPr>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4294846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D33C7-5139-26D2-C349-6907CE71D8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742E06-DE3E-BE5E-F6C0-6139CCDC81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7C93D9-61B0-B34F-C985-F3BDFAE339F9}"/>
              </a:ext>
            </a:extLst>
          </p:cNvPr>
          <p:cNvSpPr>
            <a:spLocks noGrp="1"/>
          </p:cNvSpPr>
          <p:nvPr>
            <p:ph type="body" idx="1"/>
          </p:nvPr>
        </p:nvSpPr>
        <p:spPr/>
        <p:txBody>
          <a:bodyPr/>
          <a:lstStyle/>
          <a:p>
            <a:r>
              <a:rPr lang="en-GB" dirty="0"/>
              <a:t>The process of creating a menu that is visually appealing, easy to read and structured strategically to increase profitability.</a:t>
            </a:r>
          </a:p>
          <a:p>
            <a:endParaRPr lang="en-GB" dirty="0"/>
          </a:p>
          <a:p>
            <a:r>
              <a:rPr lang="en-GB" dirty="0"/>
              <a:t>A good menu requires careful design, elements of psychology, a clear pricing strategy and strong branding to push the customer towards the items that you really want them to order.</a:t>
            </a:r>
          </a:p>
          <a:p>
            <a:endParaRPr lang="en-GB" dirty="0"/>
          </a:p>
          <a:p>
            <a:r>
              <a:rPr lang="en-GB" dirty="0"/>
              <a:t>Guide your customer towards the items that you want to sell/those that have the highest profit margin. Utilise images to entice the customer, and structure your prices in a strategic way to increase sales and revenue. Ensure your menu represents your brand and is synonymous with the customer experience you want your business to be known for (reputation).</a:t>
            </a:r>
          </a:p>
        </p:txBody>
      </p:sp>
      <p:sp>
        <p:nvSpPr>
          <p:cNvPr id="4" name="Slide Number Placeholder 3">
            <a:extLst>
              <a:ext uri="{FF2B5EF4-FFF2-40B4-BE49-F238E27FC236}">
                <a16:creationId xmlns:a16="http://schemas.microsoft.com/office/drawing/2014/main" id="{D7513027-EF04-FBF8-9757-68D6F2EA57D8}"/>
              </a:ext>
            </a:extLst>
          </p:cNvPr>
          <p:cNvSpPr>
            <a:spLocks noGrp="1"/>
          </p:cNvSpPr>
          <p:nvPr>
            <p:ph type="sldNum" sz="quarter" idx="5"/>
          </p:nvPr>
        </p:nvSpPr>
        <p:spPr/>
        <p:txBody>
          <a:bodyPr/>
          <a:lstStyle/>
          <a:p>
            <a:fld id="{24953D85-D4B4-4FA9-A353-DF8E4DAF69A1}" type="slidenum">
              <a:rPr lang="en-GB" smtClean="0"/>
              <a:t>5</a:t>
            </a:fld>
            <a:endParaRPr lang="en-GB"/>
          </a:p>
        </p:txBody>
      </p:sp>
    </p:spTree>
    <p:extLst>
      <p:ext uri="{BB962C8B-B14F-4D97-AF65-F5344CB8AC3E}">
        <p14:creationId xmlns:p14="http://schemas.microsoft.com/office/powerpoint/2010/main" val="421197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9B5D7-2065-7839-5045-84F917B104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90F34B-4B71-B7EC-50D0-054F9D23A3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A6FC1D-792E-89DD-E64D-71EA3402F267}"/>
              </a:ext>
            </a:extLst>
          </p:cNvPr>
          <p:cNvSpPr>
            <a:spLocks noGrp="1"/>
          </p:cNvSpPr>
          <p:nvPr>
            <p:ph type="body" idx="1"/>
          </p:nvPr>
        </p:nvSpPr>
        <p:spPr/>
        <p:txBody>
          <a:bodyPr/>
          <a:lstStyle/>
          <a:p>
            <a:r>
              <a:rPr lang="en-GB" dirty="0"/>
              <a:t>Categories – divide into obvious sections for ease of reading – starters, mains, desserts, from the grill, low calorie options, sharing platters, sides etc.</a:t>
            </a:r>
          </a:p>
          <a:p>
            <a:endParaRPr lang="en-GB" dirty="0"/>
          </a:p>
          <a:p>
            <a:r>
              <a:rPr lang="en-GB" dirty="0"/>
              <a:t>Best sellers – put into boxes, make the font bold or slightly larger to draw the attention, include images so there is an immediate visual representation to sway guests.</a:t>
            </a:r>
          </a:p>
          <a:p>
            <a:endParaRPr lang="en-GB" dirty="0"/>
          </a:p>
          <a:p>
            <a:r>
              <a:rPr lang="en-GB" dirty="0"/>
              <a:t>Display – make the font easy to read – no fancy fonts or small type.</a:t>
            </a:r>
          </a:p>
          <a:p>
            <a:endParaRPr lang="en-GB" dirty="0"/>
          </a:p>
          <a:p>
            <a:r>
              <a:rPr lang="en-GB" dirty="0"/>
              <a:t>Keep it small – don’t make your options too vast, this can overwhelm customers, and can also be a sign of a restaurant that doesn’t know it’s strengths and identity – jack of all trades, master of none.</a:t>
            </a:r>
          </a:p>
          <a:p>
            <a:endParaRPr lang="en-GB" dirty="0"/>
          </a:p>
          <a:p>
            <a:endParaRPr lang="en-GB" dirty="0"/>
          </a:p>
        </p:txBody>
      </p:sp>
      <p:sp>
        <p:nvSpPr>
          <p:cNvPr id="4" name="Slide Number Placeholder 3">
            <a:extLst>
              <a:ext uri="{FF2B5EF4-FFF2-40B4-BE49-F238E27FC236}">
                <a16:creationId xmlns:a16="http://schemas.microsoft.com/office/drawing/2014/main" id="{297BE5B3-9702-50A5-C6F2-2EB594736E3C}"/>
              </a:ext>
            </a:extLst>
          </p:cNvPr>
          <p:cNvSpPr>
            <a:spLocks noGrp="1"/>
          </p:cNvSpPr>
          <p:nvPr>
            <p:ph type="sldNum" sz="quarter" idx="5"/>
          </p:nvPr>
        </p:nvSpPr>
        <p:spPr/>
        <p:txBody>
          <a:bodyPr/>
          <a:lstStyle/>
          <a:p>
            <a:fld id="{24953D85-D4B4-4FA9-A353-DF8E4DAF69A1}" type="slidenum">
              <a:rPr lang="en-GB" smtClean="0"/>
              <a:t>6</a:t>
            </a:fld>
            <a:endParaRPr lang="en-GB"/>
          </a:p>
        </p:txBody>
      </p:sp>
    </p:spTree>
    <p:extLst>
      <p:ext uri="{BB962C8B-B14F-4D97-AF65-F5344CB8AC3E}">
        <p14:creationId xmlns:p14="http://schemas.microsoft.com/office/powerpoint/2010/main" val="3149453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1E159-7F67-4503-8B58-952CA9E2F3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240A45-3984-2176-3AD0-B45158A34F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63A619-114B-D834-1C7A-B2AE0C8CA2B1}"/>
              </a:ext>
            </a:extLst>
          </p:cNvPr>
          <p:cNvSpPr>
            <a:spLocks noGrp="1"/>
          </p:cNvSpPr>
          <p:nvPr>
            <p:ph type="body" idx="1"/>
          </p:nvPr>
        </p:nvSpPr>
        <p:spPr/>
        <p:txBody>
          <a:bodyPr/>
          <a:lstStyle/>
          <a:p>
            <a:r>
              <a:rPr lang="en-GB" dirty="0"/>
              <a:t>Colour psychology – warm and bright colours can actually stimulate the appetite and encourage the customer to purchase more dishes or a larger dish at least. Cool and pale colours are proven to promote relaxation. Consider your brand and how you want your customers to dine/feel when selecting your colour scheme.</a:t>
            </a:r>
          </a:p>
          <a:p>
            <a:endParaRPr lang="en-GB" dirty="0"/>
          </a:p>
          <a:p>
            <a:r>
              <a:rPr lang="en-GB" dirty="0"/>
              <a:t>Images – avoid too many, ensure they are high quality, relevant, and make sure that the image(s) on the menu is exactly what will come out on the plate. If in doubt, leave it out!</a:t>
            </a:r>
          </a:p>
          <a:p>
            <a:endParaRPr lang="en-GB" dirty="0"/>
          </a:p>
          <a:p>
            <a:r>
              <a:rPr lang="en-GB" dirty="0"/>
              <a:t>Consistency – your menu represents your brand, ensure it is in line with your theme, décor, branding, logo etc.</a:t>
            </a:r>
          </a:p>
          <a:p>
            <a:endParaRPr lang="en-GB" dirty="0"/>
          </a:p>
          <a:p>
            <a:r>
              <a:rPr lang="en-GB" dirty="0"/>
              <a:t>Currency signs and price anchoring – removing the currency sign can make customers spend more as they do not automatically think in terms of cost when viewing items. If you place certain expensive dishes (and those you wish to upsell), near lower priced or mid priced items it can help to make a customer categorise them together in their mind and therefore feel the price is more affordable, thus increasing sales. Consider pricing something as X.99 or X.95 rather than exact to make it appear cheaper than it actually is.</a:t>
            </a:r>
          </a:p>
          <a:p>
            <a:endParaRPr lang="en-GB" dirty="0"/>
          </a:p>
          <a:p>
            <a:r>
              <a:rPr lang="en-GB" dirty="0"/>
              <a:t>Multiple formats  - print (must be durable and high quality – built to last), QR – ease of access, convenient, hygienic and sustainable, online – easy of access and ease of ordering, able to view prior to arrival.</a:t>
            </a:r>
          </a:p>
          <a:p>
            <a:endParaRPr lang="en-GB" dirty="0"/>
          </a:p>
        </p:txBody>
      </p:sp>
      <p:sp>
        <p:nvSpPr>
          <p:cNvPr id="4" name="Slide Number Placeholder 3">
            <a:extLst>
              <a:ext uri="{FF2B5EF4-FFF2-40B4-BE49-F238E27FC236}">
                <a16:creationId xmlns:a16="http://schemas.microsoft.com/office/drawing/2014/main" id="{B967FF7A-3FD7-9970-5FEC-2445AA279A94}"/>
              </a:ext>
            </a:extLst>
          </p:cNvPr>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576511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89C6B-23B9-69D9-FC95-562F17FB0B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24319B-9094-9408-D3BB-8DD97EFD26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099C81-758C-58C3-32CE-3C22339BF1E1}"/>
              </a:ext>
            </a:extLst>
          </p:cNvPr>
          <p:cNvSpPr>
            <a:spLocks noGrp="1"/>
          </p:cNvSpPr>
          <p:nvPr>
            <p:ph type="body" idx="1"/>
          </p:nvPr>
        </p:nvSpPr>
        <p:spPr/>
        <p:txBody>
          <a:bodyPr/>
          <a:lstStyle/>
          <a:p>
            <a:r>
              <a:rPr lang="en-GB" dirty="0"/>
              <a:t>Sales &amp; revenue – you are subconsciously persuading customer to pick items with a better profit margin – strategic sales.</a:t>
            </a:r>
          </a:p>
          <a:p>
            <a:endParaRPr lang="en-GB" dirty="0"/>
          </a:p>
          <a:p>
            <a:r>
              <a:rPr lang="en-GB" dirty="0"/>
              <a:t>Customer experience – can speed up and improve the ordering process, and overall service time.</a:t>
            </a:r>
          </a:p>
          <a:p>
            <a:endParaRPr lang="en-GB" dirty="0"/>
          </a:p>
          <a:p>
            <a:r>
              <a:rPr lang="en-GB" dirty="0"/>
              <a:t>Brand loyalty – a good experience will encourage repeat business.</a:t>
            </a:r>
          </a:p>
          <a:p>
            <a:endParaRPr lang="en-GB" dirty="0"/>
          </a:p>
          <a:p>
            <a:r>
              <a:rPr lang="en-GB" dirty="0"/>
              <a:t>Brand identity – careful and considered menu design will reflect the theme and USP of the business.</a:t>
            </a:r>
          </a:p>
          <a:p>
            <a:endParaRPr lang="en-GB" dirty="0"/>
          </a:p>
          <a:p>
            <a:endParaRPr lang="en-GB" dirty="0"/>
          </a:p>
        </p:txBody>
      </p:sp>
      <p:sp>
        <p:nvSpPr>
          <p:cNvPr id="4" name="Slide Number Placeholder 3">
            <a:extLst>
              <a:ext uri="{FF2B5EF4-FFF2-40B4-BE49-F238E27FC236}">
                <a16:creationId xmlns:a16="http://schemas.microsoft.com/office/drawing/2014/main" id="{847499AF-42F8-7942-DB19-26B1FD658E22}"/>
              </a:ext>
            </a:extLst>
          </p:cNvPr>
          <p:cNvSpPr>
            <a:spLocks noGrp="1"/>
          </p:cNvSpPr>
          <p:nvPr>
            <p:ph type="sldNum" sz="quarter" idx="5"/>
          </p:nvPr>
        </p:nvSpPr>
        <p:spPr/>
        <p:txBody>
          <a:bodyPr/>
          <a:lstStyle/>
          <a:p>
            <a:fld id="{24953D85-D4B4-4FA9-A353-DF8E4DAF69A1}" type="slidenum">
              <a:rPr lang="en-GB" smtClean="0"/>
              <a:t>8</a:t>
            </a:fld>
            <a:endParaRPr lang="en-GB"/>
          </a:p>
        </p:txBody>
      </p:sp>
    </p:spTree>
    <p:extLst>
      <p:ext uri="{BB962C8B-B14F-4D97-AF65-F5344CB8AC3E}">
        <p14:creationId xmlns:p14="http://schemas.microsoft.com/office/powerpoint/2010/main" val="2478643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22BCC-67F5-712D-9867-180A33B26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96C140-0EF6-006E-AB40-02073CDB64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A226CF-4212-DC4B-2D5F-27DC9F0A891D}"/>
              </a:ext>
            </a:extLst>
          </p:cNvPr>
          <p:cNvSpPr>
            <a:spLocks noGrp="1"/>
          </p:cNvSpPr>
          <p:nvPr>
            <p:ph type="body" idx="1"/>
          </p:nvPr>
        </p:nvSpPr>
        <p:spPr/>
        <p:txBody>
          <a:bodyPr/>
          <a:lstStyle/>
          <a:p>
            <a:r>
              <a:rPr lang="en-GB" dirty="0"/>
              <a:t>Summer specials – think tourist!</a:t>
            </a:r>
          </a:p>
          <a:p>
            <a:endParaRPr lang="en-GB" dirty="0"/>
          </a:p>
          <a:p>
            <a:r>
              <a:rPr lang="en-GB" dirty="0"/>
              <a:t>Food items – battered cockle bites &amp; laverbread – serve in traditional seaside theme – bucket and spade/newspaper cones, </a:t>
            </a:r>
            <a:r>
              <a:rPr lang="en-GB" dirty="0" err="1"/>
              <a:t>welsh</a:t>
            </a:r>
            <a:r>
              <a:rPr lang="en-GB" dirty="0"/>
              <a:t> rarebit, bara </a:t>
            </a:r>
            <a:r>
              <a:rPr lang="en-GB" dirty="0" err="1"/>
              <a:t>brith</a:t>
            </a:r>
            <a:r>
              <a:rPr lang="en-GB" dirty="0"/>
              <a:t>/</a:t>
            </a:r>
            <a:r>
              <a:rPr lang="en-GB" dirty="0" err="1"/>
              <a:t>welshcakes</a:t>
            </a:r>
            <a:r>
              <a:rPr lang="en-GB" dirty="0"/>
              <a:t> (promo of cake and coffee for x amount?) – easy to offer as takeaway. Fish &amp; chips bites, salt &amp; pepper squid</a:t>
            </a:r>
          </a:p>
          <a:p>
            <a:endParaRPr lang="en-GB" dirty="0"/>
          </a:p>
          <a:p>
            <a:r>
              <a:rPr lang="en-GB" dirty="0"/>
              <a:t>Drinks – iced teas/coffees/homemade lemonade/smoothies</a:t>
            </a:r>
          </a:p>
          <a:p>
            <a:endParaRPr lang="en-GB" dirty="0"/>
          </a:p>
          <a:p>
            <a:r>
              <a:rPr lang="en-GB" dirty="0"/>
              <a:t>Ice creams – tubs, cones, sundaes</a:t>
            </a:r>
          </a:p>
          <a:p>
            <a:endParaRPr lang="en-GB" dirty="0"/>
          </a:p>
          <a:p>
            <a:r>
              <a:rPr lang="en-GB" dirty="0"/>
              <a:t>Prices must entice so consider add a (item) for only x amount, or 2 for x amount.</a:t>
            </a:r>
          </a:p>
          <a:p>
            <a:endParaRPr lang="en-GB" dirty="0"/>
          </a:p>
          <a:p>
            <a:r>
              <a:rPr lang="en-GB" dirty="0"/>
              <a:t>Don’t forget the kids – free ice cream for all children? Or kids eat free/half price?</a:t>
            </a:r>
          </a:p>
          <a:p>
            <a:endParaRPr lang="en-GB" dirty="0"/>
          </a:p>
          <a:p>
            <a:r>
              <a:rPr lang="en-GB" dirty="0"/>
              <a:t>Make the menu bright, include traditional seaside elements – beach huts, bucket and spade – red/blue/yellow</a:t>
            </a:r>
          </a:p>
        </p:txBody>
      </p:sp>
      <p:sp>
        <p:nvSpPr>
          <p:cNvPr id="4" name="Slide Number Placeholder 3">
            <a:extLst>
              <a:ext uri="{FF2B5EF4-FFF2-40B4-BE49-F238E27FC236}">
                <a16:creationId xmlns:a16="http://schemas.microsoft.com/office/drawing/2014/main" id="{9D54D526-7ED2-B91D-651F-5814F0FF7D00}"/>
              </a:ext>
            </a:extLst>
          </p:cNvPr>
          <p:cNvSpPr>
            <a:spLocks noGrp="1"/>
          </p:cNvSpPr>
          <p:nvPr>
            <p:ph type="sldNum" sz="quarter" idx="5"/>
          </p:nvPr>
        </p:nvSpPr>
        <p:spPr/>
        <p:txBody>
          <a:bodyPr/>
          <a:lstStyle/>
          <a:p>
            <a:fld id="{EFB4D46B-BBE0-4474-A26D-45E0F7167BF9}" type="slidenum">
              <a:rPr lang="en-GB" smtClean="0"/>
              <a:t>9</a:t>
            </a:fld>
            <a:endParaRPr lang="en-GB" dirty="0"/>
          </a:p>
        </p:txBody>
      </p:sp>
    </p:spTree>
    <p:extLst>
      <p:ext uri="{BB962C8B-B14F-4D97-AF65-F5344CB8AC3E}">
        <p14:creationId xmlns:p14="http://schemas.microsoft.com/office/powerpoint/2010/main" val="2464803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69355-EAEB-E149-12EB-9A9F0B3143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7B1585-893C-47FE-6BD2-6DDF13E052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C188E7-2D33-3ABD-0FCD-142C05356C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B90DBD-DBDE-C090-F326-E01D6FB2D764}"/>
              </a:ext>
            </a:extLst>
          </p:cNvPr>
          <p:cNvSpPr>
            <a:spLocks noGrp="1"/>
          </p:cNvSpPr>
          <p:nvPr>
            <p:ph type="sldNum" sz="quarter" idx="5"/>
          </p:nvPr>
        </p:nvSpPr>
        <p:spPr/>
        <p:txBody>
          <a:bodyPr/>
          <a:lstStyle/>
          <a:p>
            <a:fld id="{EFB4D46B-BBE0-4474-A26D-45E0F7167BF9}" type="slidenum">
              <a:rPr lang="en-GB" smtClean="0"/>
              <a:t>10</a:t>
            </a:fld>
            <a:endParaRPr lang="en-GB" dirty="0"/>
          </a:p>
        </p:txBody>
      </p:sp>
    </p:spTree>
    <p:extLst>
      <p:ext uri="{BB962C8B-B14F-4D97-AF65-F5344CB8AC3E}">
        <p14:creationId xmlns:p14="http://schemas.microsoft.com/office/powerpoint/2010/main" val="410159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018E9-159F-C8AD-55A9-444F08F615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7C5D4E-6246-B8F6-F46B-49BB77D370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D1A274-6BA3-CF8D-9AA4-B4DA5D4242EA}"/>
              </a:ext>
            </a:extLst>
          </p:cNvPr>
          <p:cNvSpPr>
            <a:spLocks noGrp="1"/>
          </p:cNvSpPr>
          <p:nvPr>
            <p:ph type="body" idx="1"/>
          </p:nvPr>
        </p:nvSpPr>
        <p:spPr/>
        <p:txBody>
          <a:bodyPr/>
          <a:lstStyle/>
          <a:p>
            <a:r>
              <a:rPr lang="en-GB" dirty="0"/>
              <a:t>Slide from week 4 where we introduced the concept of the restaurant</a:t>
            </a:r>
          </a:p>
        </p:txBody>
      </p:sp>
      <p:sp>
        <p:nvSpPr>
          <p:cNvPr id="4" name="Slide Number Placeholder 3">
            <a:extLst>
              <a:ext uri="{FF2B5EF4-FFF2-40B4-BE49-F238E27FC236}">
                <a16:creationId xmlns:a16="http://schemas.microsoft.com/office/drawing/2014/main" id="{6336A781-9720-5578-D960-C3F153424930}"/>
              </a:ext>
            </a:extLst>
          </p:cNvPr>
          <p:cNvSpPr>
            <a:spLocks noGrp="1"/>
          </p:cNvSpPr>
          <p:nvPr>
            <p:ph type="sldNum" sz="quarter" idx="5"/>
          </p:nvPr>
        </p:nvSpPr>
        <p:spPr/>
        <p:txBody>
          <a:bodyPr/>
          <a:lstStyle/>
          <a:p>
            <a:fld id="{EFB4D46B-BBE0-4474-A26D-45E0F7167BF9}" type="slidenum">
              <a:rPr lang="en-GB" smtClean="0"/>
              <a:t>11</a:t>
            </a:fld>
            <a:endParaRPr lang="en-GB" dirty="0"/>
          </a:p>
        </p:txBody>
      </p:sp>
    </p:spTree>
    <p:extLst>
      <p:ext uri="{BB962C8B-B14F-4D97-AF65-F5344CB8AC3E}">
        <p14:creationId xmlns:p14="http://schemas.microsoft.com/office/powerpoint/2010/main" val="2764272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B7C938-ABF1-3931-99A3-16A0C8299E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3EC317-6C6F-0652-EA7E-7BDE2D247E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695DB4-CDA0-135D-4A2B-06F782CC0504}"/>
              </a:ext>
            </a:extLst>
          </p:cNvPr>
          <p:cNvSpPr>
            <a:spLocks noGrp="1"/>
          </p:cNvSpPr>
          <p:nvPr>
            <p:ph type="body" idx="1"/>
          </p:nvPr>
        </p:nvSpPr>
        <p:spPr/>
        <p:txBody>
          <a:bodyPr/>
          <a:lstStyle/>
          <a:p>
            <a:r>
              <a:rPr lang="en-GB" dirty="0"/>
              <a:t>Examples – Wagamama – bench seating, board room café – eat/drink &amp; play games, Spice Fusion – offers 20% off bill on Mondays for tables of 4+ that lock away phones for the meal. </a:t>
            </a:r>
          </a:p>
        </p:txBody>
      </p:sp>
      <p:sp>
        <p:nvSpPr>
          <p:cNvPr id="4" name="Slide Number Placeholder 3">
            <a:extLst>
              <a:ext uri="{FF2B5EF4-FFF2-40B4-BE49-F238E27FC236}">
                <a16:creationId xmlns:a16="http://schemas.microsoft.com/office/drawing/2014/main" id="{303D5E98-69FC-F286-2808-9FE1CD7F13E3}"/>
              </a:ext>
            </a:extLst>
          </p:cNvPr>
          <p:cNvSpPr>
            <a:spLocks noGrp="1"/>
          </p:cNvSpPr>
          <p:nvPr>
            <p:ph type="sldNum" sz="quarter" idx="5"/>
          </p:nvPr>
        </p:nvSpPr>
        <p:spPr/>
        <p:txBody>
          <a:bodyPr/>
          <a:lstStyle/>
          <a:p>
            <a:fld id="{EFB4D46B-BBE0-4474-A26D-45E0F7167BF9}" type="slidenum">
              <a:rPr lang="en-GB" smtClean="0"/>
              <a:t>12</a:t>
            </a:fld>
            <a:endParaRPr lang="en-GB" dirty="0"/>
          </a:p>
        </p:txBody>
      </p:sp>
    </p:spTree>
    <p:extLst>
      <p:ext uri="{BB962C8B-B14F-4D97-AF65-F5344CB8AC3E}">
        <p14:creationId xmlns:p14="http://schemas.microsoft.com/office/powerpoint/2010/main" val="1544517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05F64-B27D-49DF-38CA-020F0E21D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AD893C-E4CA-3E7A-8666-164D2741D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4AC476-FCD0-CDEA-AC17-7B25D78EA1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B5EAA9-B31E-C6AF-CAC1-D3AAC870344E}"/>
              </a:ext>
            </a:extLst>
          </p:cNvPr>
          <p:cNvSpPr>
            <a:spLocks noGrp="1"/>
          </p:cNvSpPr>
          <p:nvPr>
            <p:ph type="sldNum" sz="quarter" idx="5"/>
          </p:nvPr>
        </p:nvSpPr>
        <p:spPr/>
        <p:txBody>
          <a:bodyPr/>
          <a:lstStyle/>
          <a:p>
            <a:fld id="{EFB4D46B-BBE0-4474-A26D-45E0F7167BF9}" type="slidenum">
              <a:rPr lang="en-GB" smtClean="0"/>
              <a:t>13</a:t>
            </a:fld>
            <a:endParaRPr lang="en-GB" dirty="0"/>
          </a:p>
        </p:txBody>
      </p:sp>
    </p:spTree>
    <p:extLst>
      <p:ext uri="{BB962C8B-B14F-4D97-AF65-F5344CB8AC3E}">
        <p14:creationId xmlns:p14="http://schemas.microsoft.com/office/powerpoint/2010/main" val="4287853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05F64-B27D-49DF-38CA-020F0E21D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AD893C-E4CA-3E7A-8666-164D2741D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4AC476-FCD0-CDEA-AC17-7B25D78EA1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B5EAA9-B31E-C6AF-CAC1-D3AAC870344E}"/>
              </a:ext>
            </a:extLst>
          </p:cNvPr>
          <p:cNvSpPr>
            <a:spLocks noGrp="1"/>
          </p:cNvSpPr>
          <p:nvPr>
            <p:ph type="sldNum" sz="quarter" idx="5"/>
          </p:nvPr>
        </p:nvSpPr>
        <p:spPr/>
        <p:txBody>
          <a:bodyPr/>
          <a:lstStyle/>
          <a:p>
            <a:fld id="{EFB4D46B-BBE0-4474-A26D-45E0F7167BF9}" type="slidenum">
              <a:rPr lang="en-GB" smtClean="0"/>
              <a:t>14</a:t>
            </a:fld>
            <a:endParaRPr lang="en-GB" dirty="0"/>
          </a:p>
        </p:txBody>
      </p:sp>
    </p:spTree>
    <p:extLst>
      <p:ext uri="{BB962C8B-B14F-4D97-AF65-F5344CB8AC3E}">
        <p14:creationId xmlns:p14="http://schemas.microsoft.com/office/powerpoint/2010/main" val="2581367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D1C62-12EC-6010-D147-58710646BE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0599D7-60AE-AFA0-5CB4-DF2BC4A681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54AFD9-74EB-9272-B918-8A5D15074503}"/>
              </a:ext>
            </a:extLst>
          </p:cNvPr>
          <p:cNvSpPr>
            <a:spLocks noGrp="1"/>
          </p:cNvSpPr>
          <p:nvPr>
            <p:ph type="body" idx="1"/>
          </p:nvPr>
        </p:nvSpPr>
        <p:spPr/>
        <p:txBody>
          <a:bodyPr/>
          <a:lstStyle/>
          <a:p>
            <a:r>
              <a:rPr lang="en-GB" dirty="0"/>
              <a:t>You must have a story! What led you to undertake this journey to open your own business? Can you weave it into your restaurant story through your theme, menu offerings, branding?</a:t>
            </a:r>
          </a:p>
          <a:p>
            <a:endParaRPr lang="en-GB" dirty="0"/>
          </a:p>
          <a:p>
            <a:r>
              <a:rPr lang="en-GB" dirty="0"/>
              <a:t>What is your customer expecting? Does your concept provide this? </a:t>
            </a:r>
          </a:p>
          <a:p>
            <a:endParaRPr lang="en-GB" dirty="0"/>
          </a:p>
          <a:p>
            <a:r>
              <a:rPr lang="en-GB" dirty="0"/>
              <a:t>Do the values you hold match the values of your customers? If not, how can you change this to increase business and enhance the customer experience whilst still maintaining your values?</a:t>
            </a:r>
          </a:p>
          <a:p>
            <a:endParaRPr lang="en-GB" dirty="0"/>
          </a:p>
          <a:p>
            <a:r>
              <a:rPr lang="en-GB" dirty="0"/>
              <a:t>What is your USP? Do you know? Are you staff aware? Are you customers aware – for them to keep coming back to you, they need to know what makes you special/different.</a:t>
            </a:r>
          </a:p>
          <a:p>
            <a:endParaRPr lang="en-GB" dirty="0"/>
          </a:p>
          <a:p>
            <a:r>
              <a:rPr lang="en-GB" dirty="0"/>
              <a:t>Competitors – keep watching what they are doing – what works well, what fails? Is there a way you can do the same but better?</a:t>
            </a:r>
          </a:p>
        </p:txBody>
      </p:sp>
      <p:sp>
        <p:nvSpPr>
          <p:cNvPr id="4" name="Slide Number Placeholder 3">
            <a:extLst>
              <a:ext uri="{FF2B5EF4-FFF2-40B4-BE49-F238E27FC236}">
                <a16:creationId xmlns:a16="http://schemas.microsoft.com/office/drawing/2014/main" id="{85F89C8B-E5BF-2F88-115F-8D080F01C44B}"/>
              </a:ext>
            </a:extLst>
          </p:cNvPr>
          <p:cNvSpPr>
            <a:spLocks noGrp="1"/>
          </p:cNvSpPr>
          <p:nvPr>
            <p:ph type="sldNum" sz="quarter" idx="5"/>
          </p:nvPr>
        </p:nvSpPr>
        <p:spPr/>
        <p:txBody>
          <a:bodyPr/>
          <a:lstStyle/>
          <a:p>
            <a:fld id="{24953D85-D4B4-4FA9-A353-DF8E4DAF69A1}" type="slidenum">
              <a:rPr lang="en-GB" smtClean="0"/>
              <a:t>15</a:t>
            </a:fld>
            <a:endParaRPr lang="en-GB"/>
          </a:p>
        </p:txBody>
      </p:sp>
    </p:spTree>
    <p:extLst>
      <p:ext uri="{BB962C8B-B14F-4D97-AF65-F5344CB8AC3E}">
        <p14:creationId xmlns:p14="http://schemas.microsoft.com/office/powerpoint/2010/main" val="9384845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16</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0FD3B-FDF0-833B-DE2E-8EF6739E8B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F7D8B5-1F6F-33F5-DE7D-EFFE18B2AE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059D18-7CB0-8583-F9CF-FAA2B81E13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8AF044-8998-29DD-C881-579E360C4740}"/>
              </a:ext>
            </a:extLst>
          </p:cNvPr>
          <p:cNvSpPr>
            <a:spLocks noGrp="1"/>
          </p:cNvSpPr>
          <p:nvPr>
            <p:ph type="sldNum" sz="quarter" idx="5"/>
          </p:nvPr>
        </p:nvSpPr>
        <p:spPr/>
        <p:txBody>
          <a:bodyPr/>
          <a:lstStyle/>
          <a:p>
            <a:fld id="{EFB4D46B-BBE0-4474-A26D-45E0F7167BF9}" type="slidenum">
              <a:rPr lang="en-GB" smtClean="0"/>
              <a:t>17</a:t>
            </a:fld>
            <a:endParaRPr lang="en-GB" dirty="0"/>
          </a:p>
        </p:txBody>
      </p:sp>
    </p:spTree>
    <p:extLst>
      <p:ext uri="{BB962C8B-B14F-4D97-AF65-F5344CB8AC3E}">
        <p14:creationId xmlns:p14="http://schemas.microsoft.com/office/powerpoint/2010/main" val="25863518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1410F-70DC-DC76-5AD8-49B6CAAFDC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28A726-C4C9-594E-F4BC-1DB4B52145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3E9506-80F8-0287-F927-FE4C9FDE5E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8B7634E-9CAA-D62A-6001-F6124BFB66E4}"/>
              </a:ext>
            </a:extLst>
          </p:cNvPr>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28661815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58F69-AE87-21B4-F937-E3D8CB2467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167932-583E-A713-4ECA-D4918F2C93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37715A-BDAE-B45C-B945-169E9FE49D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747A9B-6DA2-9ACC-813A-63D7D1D29A66}"/>
              </a:ext>
            </a:extLst>
          </p:cNvPr>
          <p:cNvSpPr>
            <a:spLocks noGrp="1"/>
          </p:cNvSpPr>
          <p:nvPr>
            <p:ph type="sldNum" sz="quarter" idx="5"/>
          </p:nvPr>
        </p:nvSpPr>
        <p:spPr/>
        <p:txBody>
          <a:bodyPr/>
          <a:lstStyle/>
          <a:p>
            <a:fld id="{24953D85-D4B4-4FA9-A353-DF8E4DAF69A1}" type="slidenum">
              <a:rPr lang="en-GB" smtClean="0"/>
              <a:t>19</a:t>
            </a:fld>
            <a:endParaRPr lang="en-GB"/>
          </a:p>
        </p:txBody>
      </p:sp>
    </p:spTree>
    <p:extLst>
      <p:ext uri="{BB962C8B-B14F-4D97-AF65-F5344CB8AC3E}">
        <p14:creationId xmlns:p14="http://schemas.microsoft.com/office/powerpoint/2010/main" val="2560373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BE391-06C8-443E-DE89-5AEB8D357A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36E0F8-0B65-4BB7-343E-243C2973E9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DEEA59-80FE-5570-2952-2904A051200A}"/>
              </a:ext>
            </a:extLst>
          </p:cNvPr>
          <p:cNvSpPr>
            <a:spLocks noGrp="1"/>
          </p:cNvSpPr>
          <p:nvPr>
            <p:ph type="body" idx="1"/>
          </p:nvPr>
        </p:nvSpPr>
        <p:spPr/>
        <p:txBody>
          <a:bodyPr/>
          <a:lstStyle/>
          <a:p>
            <a:r>
              <a:rPr lang="en-GB" dirty="0"/>
              <a:t>Quality – is it fresh – does it meet your quality standards?</a:t>
            </a:r>
          </a:p>
          <a:p>
            <a:endParaRPr lang="en-GB" dirty="0"/>
          </a:p>
          <a:p>
            <a:r>
              <a:rPr lang="en-GB" dirty="0"/>
              <a:t>Cost – does it sit in line with your budget to maintain profits?</a:t>
            </a:r>
          </a:p>
          <a:p>
            <a:endParaRPr lang="en-GB" dirty="0"/>
          </a:p>
          <a:p>
            <a:r>
              <a:rPr lang="en-GB" dirty="0"/>
              <a:t>Local – is it better to use a local supplier or a national one? Consider availability/reliability/cost/negotiation opportunity</a:t>
            </a:r>
          </a:p>
          <a:p>
            <a:endParaRPr lang="en-GB" dirty="0"/>
          </a:p>
          <a:p>
            <a:r>
              <a:rPr lang="en-GB" dirty="0"/>
              <a:t>Availability – will it be consistent? If you change your menu seasonally can the supplier support these variations? How quickly can they deliver if you need last minute items?</a:t>
            </a:r>
          </a:p>
          <a:p>
            <a:endParaRPr lang="en-GB" dirty="0"/>
          </a:p>
          <a:p>
            <a:r>
              <a:rPr lang="en-GB" dirty="0"/>
              <a:t>Sustainability – is local better for eco footprint? Are particular suppliers more sustainable than others? Does this affect any of the above elements? How important is this for your company? Consider business sustainability also, and make choices that protect your long-term success. </a:t>
            </a:r>
          </a:p>
        </p:txBody>
      </p:sp>
      <p:sp>
        <p:nvSpPr>
          <p:cNvPr id="4" name="Slide Number Placeholder 3">
            <a:extLst>
              <a:ext uri="{FF2B5EF4-FFF2-40B4-BE49-F238E27FC236}">
                <a16:creationId xmlns:a16="http://schemas.microsoft.com/office/drawing/2014/main" id="{A07448E4-5E6C-5354-7903-0D6ED7F2EB44}"/>
              </a:ext>
            </a:extLst>
          </p:cNvPr>
          <p:cNvSpPr>
            <a:spLocks noGrp="1"/>
          </p:cNvSpPr>
          <p:nvPr>
            <p:ph type="sldNum" sz="quarter" idx="5"/>
          </p:nvPr>
        </p:nvSpPr>
        <p:spPr/>
        <p:txBody>
          <a:bodyPr/>
          <a:lstStyle/>
          <a:p>
            <a:fld id="{24953D85-D4B4-4FA9-A353-DF8E4DAF69A1}" type="slidenum">
              <a:rPr lang="en-GB" smtClean="0"/>
              <a:t>20</a:t>
            </a:fld>
            <a:endParaRPr lang="en-GB"/>
          </a:p>
        </p:txBody>
      </p:sp>
    </p:spTree>
    <p:extLst>
      <p:ext uri="{BB962C8B-B14F-4D97-AF65-F5344CB8AC3E}">
        <p14:creationId xmlns:p14="http://schemas.microsoft.com/office/powerpoint/2010/main" val="5855919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BE253-DE64-CC6E-F060-B4E889F415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B4CB6-AC3D-0711-6BF1-8CA58EB84E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6BD0AA-4A82-F2F8-51C3-23AFE19496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149C6D-8B1E-2441-FC54-9A33596367EC}"/>
              </a:ext>
            </a:extLst>
          </p:cNvPr>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27877588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C9E67-E29B-194B-30C7-6A3C89586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D71016-6700-F5AD-D31E-4841A6EA1B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745677-E526-C8EB-BCAA-1782914F9B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0D3195-D589-BF23-0F8E-827D562C3AC2}"/>
              </a:ext>
            </a:extLst>
          </p:cNvPr>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1953467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4731C-AD16-CDF5-2F35-9308C7A509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990126-1322-F6C0-BAB3-EEED2765A5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A0B8D8-9CBC-7F34-07F0-7B3AA4F327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50DFDA-4950-F052-35F3-2532E72990DE}"/>
              </a:ext>
            </a:extLst>
          </p:cNvPr>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26564246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3DB51-9021-5B6D-6AEE-84DFC43B99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A63970-C370-2414-6F1B-2DC2EC89D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4D8ADE-873F-51E5-E45D-C736A16777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123D55-F30D-B7D7-7CF2-3C576F28E5B7}"/>
              </a:ext>
            </a:extLst>
          </p:cNvPr>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374503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F8827-82BC-89A6-1CD3-D0D4688FE5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12895-A6B1-81F2-B46E-97AF3243C4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4C055B-7C19-3A93-956B-4818B12E116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92C763-AF43-021B-0D2B-90E514419806}"/>
              </a:ext>
            </a:extLst>
          </p:cNvPr>
          <p:cNvSpPr>
            <a:spLocks noGrp="1"/>
          </p:cNvSpPr>
          <p:nvPr>
            <p:ph type="sldNum" sz="quarter" idx="5"/>
          </p:nvPr>
        </p:nvSpPr>
        <p:spPr/>
        <p:txBody>
          <a:bodyPr/>
          <a:lstStyle/>
          <a:p>
            <a:fld id="{24953D85-D4B4-4FA9-A353-DF8E4DAF69A1}" type="slidenum">
              <a:rPr lang="en-GB" smtClean="0"/>
              <a:t>25</a:t>
            </a:fld>
            <a:endParaRPr lang="en-GB"/>
          </a:p>
        </p:txBody>
      </p:sp>
    </p:spTree>
    <p:extLst>
      <p:ext uri="{BB962C8B-B14F-4D97-AF65-F5344CB8AC3E}">
        <p14:creationId xmlns:p14="http://schemas.microsoft.com/office/powerpoint/2010/main" val="4188699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05F64-B27D-49DF-38CA-020F0E21D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AD893C-E4CA-3E7A-8666-164D2741D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4AC476-FCD0-CDEA-AC17-7B25D78EA1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B5EAA9-B31E-C6AF-CAC1-D3AAC870344E}"/>
              </a:ext>
            </a:extLst>
          </p:cNvPr>
          <p:cNvSpPr>
            <a:spLocks noGrp="1"/>
          </p:cNvSpPr>
          <p:nvPr>
            <p:ph type="sldNum" sz="quarter" idx="5"/>
          </p:nvPr>
        </p:nvSpPr>
        <p:spPr/>
        <p:txBody>
          <a:bodyPr/>
          <a:lstStyle/>
          <a:p>
            <a:fld id="{EFB4D46B-BBE0-4474-A26D-45E0F7167BF9}" type="slidenum">
              <a:rPr lang="en-GB" smtClean="0"/>
              <a:t>26</a:t>
            </a:fld>
            <a:endParaRPr lang="en-GB" dirty="0"/>
          </a:p>
        </p:txBody>
      </p:sp>
    </p:spTree>
    <p:extLst>
      <p:ext uri="{BB962C8B-B14F-4D97-AF65-F5344CB8AC3E}">
        <p14:creationId xmlns:p14="http://schemas.microsoft.com/office/powerpoint/2010/main" val="1817287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41507172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4C6F-7EE3-CF33-9C7D-11319975F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32DD38-EF4C-64FD-9D40-FA122725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07008-A171-33CE-2C8B-604152BC99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77FC8-00BC-616A-3AF4-FE32C7DBCEDC}"/>
              </a:ext>
            </a:extLst>
          </p:cNvPr>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341680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UjpLoBVG7P4?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j1Gn5KH3HZw?feature=oembed" TargetMode="External"/><Relationship Id="rId4" Type="http://schemas.openxmlformats.org/officeDocument/2006/relationships/image" Target="../media/image15.jpeg"/></Relationships>
</file>

<file path=ppt/slides/_rels/slide2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j1Gn5KH3HZw" TargetMode="External"/><Relationship Id="rId7" Type="http://schemas.openxmlformats.org/officeDocument/2006/relationships/hyperlink" Target="https://www.youtube.com/watch?v=UjpLoBVG7P4"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hyperlink" Target="https://www.therestauranthq.com/startups/small-restaurant-ideas/" TargetMode="External"/><Relationship Id="rId5" Type="http://schemas.openxmlformats.org/officeDocument/2006/relationships/hyperlink" Target="https://www.theguardian.com/world/2024/apr/15/restaurant-in-italy-offers-free-bottle-of-wine-to-customers-who-hand-in-phone" TargetMode="External"/><Relationship Id="rId4" Type="http://schemas.openxmlformats.org/officeDocument/2006/relationships/hyperlink" Target="https://www.falstaff.com/en/news/uk-restaurant-offers-customers-discount-to-lock-their-phones-in-ja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707886"/>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6 – </a:t>
            </a:r>
            <a:r>
              <a:rPr lang="en-GB" sz="4000">
                <a:solidFill>
                  <a:schemeClr val="bg1"/>
                </a:solidFill>
                <a:latin typeface="Aptos Light" panose="020B0004020202020204" pitchFamily="34" charset="0"/>
                <a:cs typeface="Arial" panose="020B0604020202020204" pitchFamily="34" charset="0"/>
              </a:rPr>
              <a:t>Menu Design</a:t>
            </a:r>
            <a:endParaRPr lang="en-GB" sz="4000" dirty="0">
              <a:solidFill>
                <a:schemeClr val="bg1"/>
              </a:solidFill>
              <a:latin typeface="Aptos Light" panose="020B00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normAutofit/>
          </a:bodyPr>
          <a:lstStyle/>
          <a:p>
            <a:r>
              <a:rPr lang="en-GB" dirty="0"/>
              <a:t>Menu design</a:t>
            </a:r>
          </a:p>
          <a:p>
            <a:pPr marL="0" indent="0">
              <a:buNone/>
            </a:pPr>
            <a:endParaRPr lang="en-GB" dirty="0"/>
          </a:p>
          <a:p>
            <a:r>
              <a:rPr lang="en-GB" dirty="0"/>
              <a:t>Effectively establishing the restaurant concept</a:t>
            </a:r>
          </a:p>
          <a:p>
            <a:pPr marL="0" indent="0">
              <a:buNone/>
            </a:pPr>
            <a:endParaRPr lang="en-GB" dirty="0"/>
          </a:p>
          <a:p>
            <a:r>
              <a:rPr lang="en-GB" dirty="0"/>
              <a:t>Sourcing and supply chain planning</a:t>
            </a:r>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Recap of last week</a:t>
            </a:r>
          </a:p>
        </p:txBody>
      </p:sp>
      <p:sp>
        <p:nvSpPr>
          <p:cNvPr id="3" name="Content Placeholder 2"/>
          <p:cNvSpPr>
            <a:spLocks noGrp="1"/>
          </p:cNvSpPr>
          <p:nvPr>
            <p:ph idx="1"/>
          </p:nvPr>
        </p:nvSpPr>
        <p:spPr>
          <a:xfrm>
            <a:off x="5591944" y="1600201"/>
            <a:ext cx="4618856" cy="3917032"/>
          </a:xfrm>
        </p:spPr>
        <p:txBody>
          <a:bodyPr>
            <a:normAutofit/>
          </a:bodyPr>
          <a:lstStyle/>
          <a:p>
            <a:r>
              <a:rPr lang="en-GB" sz="2000" dirty="0">
                <a:latin typeface="Aptos" panose="020B0004020202020204" pitchFamily="34" charset="0"/>
              </a:rPr>
              <a:t>Recruitment Procedures</a:t>
            </a:r>
          </a:p>
          <a:p>
            <a:endParaRPr lang="en-GB" sz="2000" dirty="0">
              <a:latin typeface="Aptos" panose="020B0004020202020204" pitchFamily="34" charset="0"/>
            </a:endParaRPr>
          </a:p>
          <a:p>
            <a:r>
              <a:rPr lang="en-GB" sz="2000" dirty="0">
                <a:latin typeface="Aptos" panose="020B0004020202020204" pitchFamily="34" charset="0"/>
              </a:rPr>
              <a:t>How to advertise positions</a:t>
            </a:r>
          </a:p>
          <a:p>
            <a:endParaRPr lang="en-GB" sz="2000" dirty="0">
              <a:latin typeface="Aptos" panose="020B0004020202020204" pitchFamily="34" charset="0"/>
            </a:endParaRPr>
          </a:p>
          <a:p>
            <a:r>
              <a:rPr lang="en-GB" sz="2000" dirty="0">
                <a:latin typeface="Aptos" panose="020B0004020202020204" pitchFamily="34" charset="0"/>
              </a:rPr>
              <a:t>Onboarding staff</a:t>
            </a:r>
          </a:p>
          <a:p>
            <a:endParaRPr lang="en-GB" sz="2000" dirty="0">
              <a:latin typeface="Aptos" panose="020B0004020202020204" pitchFamily="34" charset="0"/>
            </a:endParaRPr>
          </a:p>
          <a:p>
            <a:r>
              <a:rPr lang="en-GB" sz="2000" dirty="0">
                <a:latin typeface="Aptos" panose="020B0004020202020204" pitchFamily="34" charset="0"/>
              </a:rPr>
              <a:t>Appropriate training procedures</a:t>
            </a:r>
          </a:p>
        </p:txBody>
      </p:sp>
      <p:pic>
        <p:nvPicPr>
          <p:cNvPr id="7" name="Picture 6" descr="Top view of a wooden fork and spoon at the edge of a white notebook">
            <a:extLst>
              <a:ext uri="{FF2B5EF4-FFF2-40B4-BE49-F238E27FC236}">
                <a16:creationId xmlns:a16="http://schemas.microsoft.com/office/drawing/2014/main" id="{FB971E38-5358-B4C1-6636-8339B4E84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17" y="1340767"/>
            <a:ext cx="4808574" cy="3429000"/>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E0441-81C8-CB99-4E03-1F56E54F29BA}"/>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06354C9-0609-E73D-D8F0-87938ED27F2A}"/>
              </a:ext>
            </a:extLst>
          </p:cNvPr>
          <p:cNvGraphicFramePr>
            <a:graphicFrameLocks noGrp="1"/>
          </p:cNvGraphicFramePr>
          <p:nvPr>
            <p:extLst>
              <p:ext uri="{D42A27DB-BD31-4B8C-83A1-F6EECF244321}">
                <p14:modId xmlns:p14="http://schemas.microsoft.com/office/powerpoint/2010/main" val="2174312610"/>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Menu Design</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848329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F370B-2D45-901E-9144-BB1AB52C8B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25D38C-849D-C0CF-4123-768BFACFC01E}"/>
              </a:ext>
            </a:extLst>
          </p:cNvPr>
          <p:cNvSpPr>
            <a:spLocks noGrp="1"/>
          </p:cNvSpPr>
          <p:nvPr>
            <p:ph type="title"/>
          </p:nvPr>
        </p:nvSpPr>
        <p:spPr>
          <a:xfrm>
            <a:off x="360608" y="-61840"/>
            <a:ext cx="10515600" cy="1325563"/>
          </a:xfrm>
        </p:spPr>
        <p:txBody>
          <a:bodyPr>
            <a:normAutofit/>
          </a:bodyPr>
          <a:lstStyle/>
          <a:p>
            <a:pPr algn="ctr"/>
            <a:r>
              <a:rPr lang="en-GB" sz="6000" b="1" dirty="0">
                <a:solidFill>
                  <a:schemeClr val="accent1"/>
                </a:solidFill>
                <a:latin typeface="Aptos Light" panose="020B0004020202020204" pitchFamily="34" charset="0"/>
              </a:rPr>
              <a:t>What is menu design?</a:t>
            </a:r>
          </a:p>
        </p:txBody>
      </p:sp>
      <p:sp>
        <p:nvSpPr>
          <p:cNvPr id="3" name="Content Placeholder 2">
            <a:extLst>
              <a:ext uri="{FF2B5EF4-FFF2-40B4-BE49-F238E27FC236}">
                <a16:creationId xmlns:a16="http://schemas.microsoft.com/office/drawing/2014/main" id="{9E4DC155-DA83-DD65-7EEA-5DDAB449200E}"/>
              </a:ext>
            </a:extLst>
          </p:cNvPr>
          <p:cNvSpPr>
            <a:spLocks noGrp="1"/>
          </p:cNvSpPr>
          <p:nvPr>
            <p:ph idx="1"/>
          </p:nvPr>
        </p:nvSpPr>
        <p:spPr>
          <a:xfrm>
            <a:off x="263384" y="904218"/>
            <a:ext cx="6522720" cy="4267200"/>
          </a:xfrm>
        </p:spPr>
        <p:txBody>
          <a:bodyPr>
            <a:noAutofit/>
          </a:bodyPr>
          <a:lstStyle/>
          <a:p>
            <a:pPr marL="0" indent="0">
              <a:buNone/>
            </a:pPr>
            <a:endParaRPr lang="en-GB" sz="3200" dirty="0"/>
          </a:p>
          <a:p>
            <a:r>
              <a:rPr lang="en-GB" sz="3200" dirty="0"/>
              <a:t>Visually appealing</a:t>
            </a:r>
          </a:p>
          <a:p>
            <a:r>
              <a:rPr lang="en-GB" sz="3200" dirty="0"/>
              <a:t>Easy to read</a:t>
            </a:r>
          </a:p>
          <a:p>
            <a:r>
              <a:rPr lang="en-GB" sz="3200" dirty="0"/>
              <a:t>Strategic structure</a:t>
            </a:r>
          </a:p>
          <a:p>
            <a:r>
              <a:rPr lang="en-GB" sz="3200" dirty="0"/>
              <a:t>Careful design</a:t>
            </a:r>
          </a:p>
          <a:p>
            <a:r>
              <a:rPr lang="en-GB" sz="3200" dirty="0"/>
              <a:t>Elements of psychology</a:t>
            </a:r>
          </a:p>
          <a:p>
            <a:r>
              <a:rPr lang="en-GB" sz="3200" dirty="0"/>
              <a:t>Clear pricing structure</a:t>
            </a:r>
          </a:p>
          <a:p>
            <a:r>
              <a:rPr lang="en-GB" sz="3200" dirty="0"/>
              <a:t>Strong branding</a:t>
            </a:r>
          </a:p>
          <a:p>
            <a:pPr marL="0" indent="0">
              <a:buNone/>
            </a:pPr>
            <a:endParaRPr lang="en-GB" sz="3200" dirty="0"/>
          </a:p>
        </p:txBody>
      </p:sp>
      <p:pic>
        <p:nvPicPr>
          <p:cNvPr id="5" name="Picture 4" descr="Clip boards with restaurant menu placed in basket">
            <a:extLst>
              <a:ext uri="{FF2B5EF4-FFF2-40B4-BE49-F238E27FC236}">
                <a16:creationId xmlns:a16="http://schemas.microsoft.com/office/drawing/2014/main" id="{889F1D6B-BA4C-8FB4-1219-DCF36CA67A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0039" y="1504601"/>
            <a:ext cx="5811151" cy="3874472"/>
          </a:xfrm>
          <a:prstGeom prst="rect">
            <a:avLst/>
          </a:prstGeom>
        </p:spPr>
      </p:pic>
    </p:spTree>
    <p:extLst>
      <p:ext uri="{BB962C8B-B14F-4D97-AF65-F5344CB8AC3E}">
        <p14:creationId xmlns:p14="http://schemas.microsoft.com/office/powerpoint/2010/main" val="512519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282EC-F7F0-CB92-F3E2-96205E8E9D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B0889F-E970-C7C9-B2DA-6DC8B5D11A8C}"/>
              </a:ext>
            </a:extLst>
          </p:cNvPr>
          <p:cNvSpPr>
            <a:spLocks noGrp="1"/>
          </p:cNvSpPr>
          <p:nvPr>
            <p:ph type="title"/>
          </p:nvPr>
        </p:nvSpPr>
        <p:spPr>
          <a:xfrm>
            <a:off x="360608" y="-61840"/>
            <a:ext cx="10515600" cy="1325563"/>
          </a:xfrm>
        </p:spPr>
        <p:txBody>
          <a:bodyPr>
            <a:normAutofit/>
          </a:bodyPr>
          <a:lstStyle/>
          <a:p>
            <a:pPr algn="ctr"/>
            <a:r>
              <a:rPr lang="en-GB" sz="6000" b="1" dirty="0">
                <a:solidFill>
                  <a:schemeClr val="accent1"/>
                </a:solidFill>
                <a:latin typeface="Aptos Light" panose="020B0004020202020204" pitchFamily="34" charset="0"/>
              </a:rPr>
              <a:t>Menu layout</a:t>
            </a:r>
          </a:p>
        </p:txBody>
      </p:sp>
      <p:sp>
        <p:nvSpPr>
          <p:cNvPr id="3" name="Content Placeholder 2">
            <a:extLst>
              <a:ext uri="{FF2B5EF4-FFF2-40B4-BE49-F238E27FC236}">
                <a16:creationId xmlns:a16="http://schemas.microsoft.com/office/drawing/2014/main" id="{739292DD-9CA7-7724-4B5A-A7DAC1033DA3}"/>
              </a:ext>
            </a:extLst>
          </p:cNvPr>
          <p:cNvSpPr>
            <a:spLocks noGrp="1"/>
          </p:cNvSpPr>
          <p:nvPr>
            <p:ph idx="1"/>
          </p:nvPr>
        </p:nvSpPr>
        <p:spPr>
          <a:xfrm>
            <a:off x="161784" y="1676378"/>
            <a:ext cx="6522720" cy="4267200"/>
          </a:xfrm>
        </p:spPr>
        <p:txBody>
          <a:bodyPr>
            <a:noAutofit/>
          </a:bodyPr>
          <a:lstStyle/>
          <a:p>
            <a:pPr marL="0" indent="0">
              <a:buNone/>
            </a:pPr>
            <a:endParaRPr lang="en-GB" sz="3200" dirty="0"/>
          </a:p>
          <a:p>
            <a:r>
              <a:rPr lang="en-GB" sz="3200" dirty="0"/>
              <a:t>Clear categories</a:t>
            </a:r>
          </a:p>
          <a:p>
            <a:r>
              <a:rPr lang="en-GB" sz="3200" dirty="0"/>
              <a:t>Emphasise best selling dishes</a:t>
            </a:r>
          </a:p>
          <a:p>
            <a:r>
              <a:rPr lang="en-GB" sz="3200" dirty="0"/>
              <a:t>Reader friendly font</a:t>
            </a:r>
          </a:p>
          <a:p>
            <a:r>
              <a:rPr lang="en-GB" sz="3200" dirty="0"/>
              <a:t>Keep it small!</a:t>
            </a:r>
          </a:p>
          <a:p>
            <a:pPr marL="0" indent="0">
              <a:buNone/>
            </a:pPr>
            <a:endParaRPr lang="en-GB" sz="3200" dirty="0"/>
          </a:p>
        </p:txBody>
      </p:sp>
      <p:pic>
        <p:nvPicPr>
          <p:cNvPr id="5" name="Picture 4" descr="Clip boards with restaurant menu placed in basket">
            <a:extLst>
              <a:ext uri="{FF2B5EF4-FFF2-40B4-BE49-F238E27FC236}">
                <a16:creationId xmlns:a16="http://schemas.microsoft.com/office/drawing/2014/main" id="{B4E666ED-6E74-6690-9254-DBE53BA18F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0039" y="1504601"/>
            <a:ext cx="5811151" cy="3874472"/>
          </a:xfrm>
          <a:prstGeom prst="rect">
            <a:avLst/>
          </a:prstGeom>
        </p:spPr>
      </p:pic>
    </p:spTree>
    <p:extLst>
      <p:ext uri="{BB962C8B-B14F-4D97-AF65-F5344CB8AC3E}">
        <p14:creationId xmlns:p14="http://schemas.microsoft.com/office/powerpoint/2010/main" val="2191920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2BDE1-345A-1C68-A296-C8E2F89BF4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F2007D-4E15-B425-4C76-F7D41B6C6F32}"/>
              </a:ext>
            </a:extLst>
          </p:cNvPr>
          <p:cNvSpPr>
            <a:spLocks noGrp="1"/>
          </p:cNvSpPr>
          <p:nvPr>
            <p:ph type="title"/>
          </p:nvPr>
        </p:nvSpPr>
        <p:spPr>
          <a:xfrm>
            <a:off x="360608" y="-61840"/>
            <a:ext cx="10515600" cy="1325563"/>
          </a:xfrm>
        </p:spPr>
        <p:txBody>
          <a:bodyPr>
            <a:normAutofit/>
          </a:bodyPr>
          <a:lstStyle/>
          <a:p>
            <a:pPr algn="ctr"/>
            <a:r>
              <a:rPr lang="en-GB" sz="6000" b="1" dirty="0">
                <a:solidFill>
                  <a:schemeClr val="accent1"/>
                </a:solidFill>
                <a:latin typeface="Aptos Light" panose="020B0004020202020204" pitchFamily="34" charset="0"/>
              </a:rPr>
              <a:t>Menu layout</a:t>
            </a:r>
          </a:p>
        </p:txBody>
      </p:sp>
      <p:sp>
        <p:nvSpPr>
          <p:cNvPr id="3" name="Content Placeholder 2">
            <a:extLst>
              <a:ext uri="{FF2B5EF4-FFF2-40B4-BE49-F238E27FC236}">
                <a16:creationId xmlns:a16="http://schemas.microsoft.com/office/drawing/2014/main" id="{4D896F81-7417-E309-9FE6-0047CA261295}"/>
              </a:ext>
            </a:extLst>
          </p:cNvPr>
          <p:cNvSpPr>
            <a:spLocks noGrp="1"/>
          </p:cNvSpPr>
          <p:nvPr>
            <p:ph idx="1"/>
          </p:nvPr>
        </p:nvSpPr>
        <p:spPr>
          <a:xfrm>
            <a:off x="0" y="1504601"/>
            <a:ext cx="6522720" cy="4267200"/>
          </a:xfrm>
        </p:spPr>
        <p:txBody>
          <a:bodyPr>
            <a:noAutofit/>
          </a:bodyPr>
          <a:lstStyle/>
          <a:p>
            <a:pPr marL="0" indent="0">
              <a:buNone/>
            </a:pPr>
            <a:endParaRPr lang="en-GB" sz="3200" dirty="0"/>
          </a:p>
          <a:p>
            <a:r>
              <a:rPr lang="en-GB" sz="3200" dirty="0"/>
              <a:t>Colours can represent sales</a:t>
            </a:r>
          </a:p>
          <a:p>
            <a:r>
              <a:rPr lang="en-GB" sz="3200" dirty="0"/>
              <a:t>Be careful with images</a:t>
            </a:r>
          </a:p>
          <a:p>
            <a:r>
              <a:rPr lang="en-GB" sz="3200" dirty="0"/>
              <a:t>Consistency is key</a:t>
            </a:r>
          </a:p>
          <a:p>
            <a:r>
              <a:rPr lang="en-GB" sz="3200" dirty="0"/>
              <a:t>Currency signs &amp; price anchoring</a:t>
            </a:r>
          </a:p>
          <a:p>
            <a:r>
              <a:rPr lang="en-GB" sz="3200" dirty="0"/>
              <a:t>Multiple formats</a:t>
            </a:r>
          </a:p>
          <a:p>
            <a:endParaRPr lang="en-GB" sz="3200" dirty="0"/>
          </a:p>
          <a:p>
            <a:pPr marL="0" indent="0">
              <a:buNone/>
            </a:pPr>
            <a:endParaRPr lang="en-GB" sz="3200" dirty="0"/>
          </a:p>
        </p:txBody>
      </p:sp>
      <p:pic>
        <p:nvPicPr>
          <p:cNvPr id="5" name="Picture 4" descr="Clip boards with restaurant menu placed in basket">
            <a:extLst>
              <a:ext uri="{FF2B5EF4-FFF2-40B4-BE49-F238E27FC236}">
                <a16:creationId xmlns:a16="http://schemas.microsoft.com/office/drawing/2014/main" id="{020E9CD4-A0D4-F3A2-128B-37C6B3ACEB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0039" y="1504601"/>
            <a:ext cx="5811151" cy="3874472"/>
          </a:xfrm>
          <a:prstGeom prst="rect">
            <a:avLst/>
          </a:prstGeom>
        </p:spPr>
      </p:pic>
    </p:spTree>
    <p:extLst>
      <p:ext uri="{BB962C8B-B14F-4D97-AF65-F5344CB8AC3E}">
        <p14:creationId xmlns:p14="http://schemas.microsoft.com/office/powerpoint/2010/main" val="2715427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7E6A8-4607-6646-806B-02BECDB789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4681F4-7B47-60CF-F2C3-6A293AEABAB9}"/>
              </a:ext>
            </a:extLst>
          </p:cNvPr>
          <p:cNvSpPr>
            <a:spLocks noGrp="1"/>
          </p:cNvSpPr>
          <p:nvPr>
            <p:ph type="title"/>
          </p:nvPr>
        </p:nvSpPr>
        <p:spPr>
          <a:xfrm>
            <a:off x="360608" y="-61840"/>
            <a:ext cx="10515600" cy="1325563"/>
          </a:xfrm>
        </p:spPr>
        <p:txBody>
          <a:bodyPr>
            <a:normAutofit/>
          </a:bodyPr>
          <a:lstStyle/>
          <a:p>
            <a:pPr algn="ctr"/>
            <a:r>
              <a:rPr lang="en-GB" sz="6000" b="1" dirty="0">
                <a:solidFill>
                  <a:schemeClr val="accent1"/>
                </a:solidFill>
                <a:latin typeface="Aptos Light" panose="020B0004020202020204" pitchFamily="34" charset="0"/>
              </a:rPr>
              <a:t>Why is this beneficial?</a:t>
            </a:r>
          </a:p>
        </p:txBody>
      </p:sp>
      <p:sp>
        <p:nvSpPr>
          <p:cNvPr id="3" name="Content Placeholder 2">
            <a:extLst>
              <a:ext uri="{FF2B5EF4-FFF2-40B4-BE49-F238E27FC236}">
                <a16:creationId xmlns:a16="http://schemas.microsoft.com/office/drawing/2014/main" id="{5723828F-47B0-1096-8372-3D6BD90676AD}"/>
              </a:ext>
            </a:extLst>
          </p:cNvPr>
          <p:cNvSpPr>
            <a:spLocks noGrp="1"/>
          </p:cNvSpPr>
          <p:nvPr>
            <p:ph idx="1"/>
          </p:nvPr>
        </p:nvSpPr>
        <p:spPr>
          <a:xfrm>
            <a:off x="301079" y="1295400"/>
            <a:ext cx="5648960" cy="4267200"/>
          </a:xfrm>
        </p:spPr>
        <p:txBody>
          <a:bodyPr>
            <a:noAutofit/>
          </a:bodyPr>
          <a:lstStyle/>
          <a:p>
            <a:pPr marL="0" indent="0">
              <a:buNone/>
            </a:pPr>
            <a:endParaRPr lang="en-GB" sz="3200" dirty="0"/>
          </a:p>
          <a:p>
            <a:r>
              <a:rPr lang="en-GB" sz="3200" dirty="0"/>
              <a:t>Increase sales &amp; revenue</a:t>
            </a:r>
          </a:p>
          <a:p>
            <a:r>
              <a:rPr lang="en-GB" sz="3200" dirty="0"/>
              <a:t>Improve the customer experience</a:t>
            </a:r>
          </a:p>
          <a:p>
            <a:r>
              <a:rPr lang="en-GB" sz="3200" dirty="0"/>
              <a:t>Promote brand loyalty</a:t>
            </a:r>
          </a:p>
          <a:p>
            <a:r>
              <a:rPr lang="en-GB" sz="3200" dirty="0"/>
              <a:t>Increase brand identity &amp; reputation</a:t>
            </a:r>
          </a:p>
          <a:p>
            <a:pPr marL="0" indent="0">
              <a:buNone/>
            </a:pPr>
            <a:endParaRPr lang="en-GB" sz="3200" dirty="0"/>
          </a:p>
        </p:txBody>
      </p:sp>
      <p:pic>
        <p:nvPicPr>
          <p:cNvPr id="5" name="Picture 4" descr="Clip boards with restaurant menu placed in basket">
            <a:extLst>
              <a:ext uri="{FF2B5EF4-FFF2-40B4-BE49-F238E27FC236}">
                <a16:creationId xmlns:a16="http://schemas.microsoft.com/office/drawing/2014/main" id="{CBF5F58E-58A7-F8A5-CDFE-757BF0872F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0039" y="1504601"/>
            <a:ext cx="5811151" cy="3874472"/>
          </a:xfrm>
          <a:prstGeom prst="rect">
            <a:avLst/>
          </a:prstGeom>
        </p:spPr>
      </p:pic>
    </p:spTree>
    <p:extLst>
      <p:ext uri="{BB962C8B-B14F-4D97-AF65-F5344CB8AC3E}">
        <p14:creationId xmlns:p14="http://schemas.microsoft.com/office/powerpoint/2010/main" val="2980273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91E81-132D-AACE-EC18-7F9355B4A4A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80610E9-B128-1135-8E06-72B0C7B82591}"/>
              </a:ext>
            </a:extLst>
          </p:cNvPr>
          <p:cNvSpPr/>
          <p:nvPr/>
        </p:nvSpPr>
        <p:spPr>
          <a:xfrm>
            <a:off x="-545206" y="12879"/>
            <a:ext cx="9088191" cy="132343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8000" b="1" cap="none" spc="0" dirty="0">
                <a:ln/>
                <a:solidFill>
                  <a:schemeClr val="accent4"/>
                </a:solidFill>
                <a:effectLst/>
              </a:rPr>
              <a:t>Activity 15 mins</a:t>
            </a:r>
          </a:p>
        </p:txBody>
      </p:sp>
      <p:sp>
        <p:nvSpPr>
          <p:cNvPr id="5" name="TextBox 4">
            <a:extLst>
              <a:ext uri="{FF2B5EF4-FFF2-40B4-BE49-F238E27FC236}">
                <a16:creationId xmlns:a16="http://schemas.microsoft.com/office/drawing/2014/main" id="{0B2C6B53-38ED-C04D-931C-AACB533620DD}"/>
              </a:ext>
            </a:extLst>
          </p:cNvPr>
          <p:cNvSpPr txBox="1"/>
          <p:nvPr/>
        </p:nvSpPr>
        <p:spPr>
          <a:xfrm>
            <a:off x="199586" y="1725769"/>
            <a:ext cx="6993228"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t>You are tasked with creating a summer specials menu for a café on Mumbles pier</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3 - 5 food items, 3 - 5 drinks options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Include prices, the look of the menu &amp; how you will promote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Any other considerations?</a:t>
            </a:r>
          </a:p>
        </p:txBody>
      </p:sp>
      <p:pic>
        <p:nvPicPr>
          <p:cNvPr id="3" name="Picture 2" descr="Hot chocolate in a cafe facing window">
            <a:extLst>
              <a:ext uri="{FF2B5EF4-FFF2-40B4-BE49-F238E27FC236}">
                <a16:creationId xmlns:a16="http://schemas.microsoft.com/office/drawing/2014/main" id="{B8A3A76B-E4AC-F1E3-923B-7CC914E5FA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2080" y="1725769"/>
            <a:ext cx="4859740" cy="3239036"/>
          </a:xfrm>
          <a:prstGeom prst="rect">
            <a:avLst/>
          </a:prstGeom>
        </p:spPr>
      </p:pic>
    </p:spTree>
    <p:extLst>
      <p:ext uri="{BB962C8B-B14F-4D97-AF65-F5344CB8AC3E}">
        <p14:creationId xmlns:p14="http://schemas.microsoft.com/office/powerpoint/2010/main" val="658156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83BE3-535F-EB94-2F70-ADB0A60D236B}"/>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2FA449A-7EE5-02F7-AD10-9993B426DBD9}"/>
              </a:ext>
            </a:extLst>
          </p:cNvPr>
          <p:cNvGraphicFramePr>
            <a:graphicFrameLocks noGrp="1"/>
          </p:cNvGraphicFramePr>
          <p:nvPr>
            <p:extLst>
              <p:ext uri="{D42A27DB-BD31-4B8C-83A1-F6EECF244321}">
                <p14:modId xmlns:p14="http://schemas.microsoft.com/office/powerpoint/2010/main" val="258906345"/>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Establishing the restaurant concept</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1349389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FE976-3E74-1946-63F2-DFC8103FDCD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3BD5F49-A9C2-02DC-A179-DAB491D8269E}"/>
              </a:ext>
            </a:extLst>
          </p:cNvPr>
          <p:cNvSpPr txBox="1"/>
          <p:nvPr/>
        </p:nvSpPr>
        <p:spPr>
          <a:xfrm>
            <a:off x="401391" y="0"/>
            <a:ext cx="11346287" cy="830997"/>
          </a:xfrm>
          <a:prstGeom prst="rect">
            <a:avLst/>
          </a:prstGeom>
          <a:noFill/>
        </p:spPr>
        <p:txBody>
          <a:bodyPr wrap="square" rtlCol="0">
            <a:spAutoFit/>
          </a:bodyPr>
          <a:lstStyle/>
          <a:p>
            <a:r>
              <a:rPr lang="en-GB" sz="4800" dirty="0">
                <a:solidFill>
                  <a:schemeClr val="accent1"/>
                </a:solidFill>
              </a:rPr>
              <a:t>Restaurant concept refresh</a:t>
            </a:r>
          </a:p>
        </p:txBody>
      </p:sp>
      <p:sp>
        <p:nvSpPr>
          <p:cNvPr id="4" name="TextBox 3">
            <a:extLst>
              <a:ext uri="{FF2B5EF4-FFF2-40B4-BE49-F238E27FC236}">
                <a16:creationId xmlns:a16="http://schemas.microsoft.com/office/drawing/2014/main" id="{287C1B00-F0D6-B479-14D7-75EA0F76925E}"/>
              </a:ext>
            </a:extLst>
          </p:cNvPr>
          <p:cNvSpPr txBox="1"/>
          <p:nvPr/>
        </p:nvSpPr>
        <p:spPr>
          <a:xfrm>
            <a:off x="401391" y="874454"/>
            <a:ext cx="5683876" cy="5109091"/>
          </a:xfrm>
          <a:prstGeom prst="rect">
            <a:avLst/>
          </a:prstGeom>
          <a:noFill/>
        </p:spPr>
        <p:txBody>
          <a:bodyPr wrap="square" rtlCol="0">
            <a:spAutoFit/>
          </a:bodyPr>
          <a:lstStyle/>
          <a:p>
            <a:r>
              <a:rPr lang="en-GB" sz="2800" dirty="0"/>
              <a:t>Ensure that you:</a:t>
            </a:r>
          </a:p>
          <a:p>
            <a:endParaRPr lang="en-GB" sz="2800" dirty="0"/>
          </a:p>
          <a:p>
            <a:pPr marL="285750" indent="-285750">
              <a:buFont typeface="Arial" panose="020B0604020202020204" pitchFamily="34" charset="0"/>
              <a:buChar char="•"/>
            </a:pPr>
            <a:r>
              <a:rPr lang="en-GB" sz="2800" dirty="0"/>
              <a:t>Perfect your concept – cuisine, dining style, target audience.</a:t>
            </a:r>
          </a:p>
          <a:p>
            <a:pPr marL="285750" indent="-285750">
              <a:buFont typeface="Arial" panose="020B0604020202020204" pitchFamily="34" charset="0"/>
              <a:buChar char="•"/>
            </a:pPr>
            <a:r>
              <a:rPr lang="en-GB" sz="2800" dirty="0"/>
              <a:t>Finalise your business plan – market research, financial projections, marketing &amp; strategies, secure funding.</a:t>
            </a:r>
          </a:p>
          <a:p>
            <a:pPr marL="285750" indent="-285750">
              <a:buFont typeface="Arial" panose="020B0604020202020204" pitchFamily="34" charset="0"/>
              <a:buChar char="•"/>
            </a:pPr>
            <a:r>
              <a:rPr lang="en-GB" sz="2800" dirty="0"/>
              <a:t>Secure your location – high traffic area, accessible, compliments customer needs.</a:t>
            </a:r>
          </a:p>
          <a:p>
            <a:pPr marL="285750" indent="-285750">
              <a:buFont typeface="Arial" panose="020B0604020202020204" pitchFamily="34" charset="0"/>
              <a:buChar char="•"/>
            </a:pPr>
            <a:endParaRPr lang="en-GB" dirty="0"/>
          </a:p>
        </p:txBody>
      </p:sp>
      <p:pic>
        <p:nvPicPr>
          <p:cNvPr id="5" name="Picture 4" descr="Knife over folk on a napkin placed in white plate">
            <a:extLst>
              <a:ext uri="{FF2B5EF4-FFF2-40B4-BE49-F238E27FC236}">
                <a16:creationId xmlns:a16="http://schemas.microsoft.com/office/drawing/2014/main" id="{126A7FF3-1925-30DD-1E95-36254E2A80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6735" y="1365519"/>
            <a:ext cx="5717682" cy="3811788"/>
          </a:xfrm>
          <a:prstGeom prst="rect">
            <a:avLst/>
          </a:prstGeom>
        </p:spPr>
      </p:pic>
    </p:spTree>
    <p:extLst>
      <p:ext uri="{BB962C8B-B14F-4D97-AF65-F5344CB8AC3E}">
        <p14:creationId xmlns:p14="http://schemas.microsoft.com/office/powerpoint/2010/main" val="881807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93D78-0AB0-9F2D-F74D-2729B6937A3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79D610-0494-7FF1-3E08-334BABFF509D}"/>
              </a:ext>
            </a:extLst>
          </p:cNvPr>
          <p:cNvSpPr txBox="1"/>
          <p:nvPr/>
        </p:nvSpPr>
        <p:spPr>
          <a:xfrm>
            <a:off x="401391" y="0"/>
            <a:ext cx="11346287" cy="830997"/>
          </a:xfrm>
          <a:prstGeom prst="rect">
            <a:avLst/>
          </a:prstGeom>
          <a:noFill/>
        </p:spPr>
        <p:txBody>
          <a:bodyPr wrap="square" rtlCol="0">
            <a:spAutoFit/>
          </a:bodyPr>
          <a:lstStyle/>
          <a:p>
            <a:r>
              <a:rPr lang="en-GB" sz="4800" dirty="0">
                <a:solidFill>
                  <a:schemeClr val="accent1"/>
                </a:solidFill>
              </a:rPr>
              <a:t>Restaurant concept examples</a:t>
            </a:r>
          </a:p>
        </p:txBody>
      </p:sp>
      <p:sp>
        <p:nvSpPr>
          <p:cNvPr id="4" name="TextBox 3">
            <a:extLst>
              <a:ext uri="{FF2B5EF4-FFF2-40B4-BE49-F238E27FC236}">
                <a16:creationId xmlns:a16="http://schemas.microsoft.com/office/drawing/2014/main" id="{596D48E3-B8E2-D9A3-D0C2-E8BD35567A27}"/>
              </a:ext>
            </a:extLst>
          </p:cNvPr>
          <p:cNvSpPr txBox="1"/>
          <p:nvPr/>
        </p:nvSpPr>
        <p:spPr>
          <a:xfrm>
            <a:off x="401391" y="874454"/>
            <a:ext cx="5683876" cy="5078313"/>
          </a:xfrm>
          <a:prstGeom prst="rect">
            <a:avLst/>
          </a:prstGeom>
          <a:noFill/>
        </p:spPr>
        <p:txBody>
          <a:bodyPr wrap="square" rtlCol="0">
            <a:spAutoFit/>
          </a:bodyPr>
          <a:lstStyle/>
          <a:p>
            <a:pPr marL="285750" indent="-285750">
              <a:buFont typeface="Arial" panose="020B0604020202020204" pitchFamily="34" charset="0"/>
              <a:buChar char="•"/>
            </a:pPr>
            <a:r>
              <a:rPr lang="en-GB" dirty="0"/>
              <a:t>Fusion – combining foods from different cultures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Organic/locally sourced foods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Seasonal menu – you will redesign offerings according to the time of year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Popular culture influences – themed restaurant?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Entertainment venue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Experience – dine and complete activity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Social seating – encourage diners to get to know each other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Digital switch off – no phones allowed!</a:t>
            </a:r>
          </a:p>
          <a:p>
            <a:pPr marL="285750" indent="-285750">
              <a:buFont typeface="Arial" panose="020B0604020202020204" pitchFamily="34" charset="0"/>
              <a:buChar char="•"/>
            </a:pPr>
            <a:endParaRPr lang="en-GB" dirty="0"/>
          </a:p>
        </p:txBody>
      </p:sp>
      <p:pic>
        <p:nvPicPr>
          <p:cNvPr id="5" name="Picture 4" descr="Knife over folk on a napkin placed in white plate">
            <a:extLst>
              <a:ext uri="{FF2B5EF4-FFF2-40B4-BE49-F238E27FC236}">
                <a16:creationId xmlns:a16="http://schemas.microsoft.com/office/drawing/2014/main" id="{6CFA66DF-DB46-4DC7-94AF-C4E48CC02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6735" y="1365519"/>
            <a:ext cx="5717682" cy="3811788"/>
          </a:xfrm>
          <a:prstGeom prst="rect">
            <a:avLst/>
          </a:prstGeom>
        </p:spPr>
      </p:pic>
    </p:spTree>
    <p:extLst>
      <p:ext uri="{BB962C8B-B14F-4D97-AF65-F5344CB8AC3E}">
        <p14:creationId xmlns:p14="http://schemas.microsoft.com/office/powerpoint/2010/main" val="36014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D644B-30D2-AC20-035E-9C598D84E442}"/>
            </a:ext>
          </a:extLst>
        </p:cNvPr>
        <p:cNvGrpSpPr/>
        <p:nvPr/>
      </p:nvGrpSpPr>
      <p:grpSpPr>
        <a:xfrm>
          <a:off x="0" y="0"/>
          <a:ext cx="0" cy="0"/>
          <a:chOff x="0" y="0"/>
          <a:chExt cx="0" cy="0"/>
        </a:xfrm>
      </p:grpSpPr>
      <p:pic>
        <p:nvPicPr>
          <p:cNvPr id="3" name="Online Media 2" title="How To Pick Your Winning Restaurant Business Concept - 2.1 Profitable Restaurant Owner's Academy">
            <a:hlinkClick r:id="" action="ppaction://media"/>
            <a:extLst>
              <a:ext uri="{FF2B5EF4-FFF2-40B4-BE49-F238E27FC236}">
                <a16:creationId xmlns:a16="http://schemas.microsoft.com/office/drawing/2014/main" id="{C8760844-21AE-D88F-8471-571D00779A57}"/>
              </a:ext>
            </a:extLst>
          </p:cNvPr>
          <p:cNvPicPr>
            <a:picLocks noRot="1" noChangeAspect="1"/>
          </p:cNvPicPr>
          <p:nvPr>
            <a:videoFile r:link="rId1"/>
          </p:nvPr>
        </p:nvPicPr>
        <p:blipFill>
          <a:blip r:embed="rId4"/>
          <a:stretch>
            <a:fillRect/>
          </a:stretch>
        </p:blipFill>
        <p:spPr>
          <a:xfrm>
            <a:off x="1550373" y="266118"/>
            <a:ext cx="9091254" cy="5136570"/>
          </a:xfrm>
          <a:prstGeom prst="rect">
            <a:avLst/>
          </a:prstGeom>
        </p:spPr>
      </p:pic>
    </p:spTree>
    <p:extLst>
      <p:ext uri="{BB962C8B-B14F-4D97-AF65-F5344CB8AC3E}">
        <p14:creationId xmlns:p14="http://schemas.microsoft.com/office/powerpoint/2010/main" val="123323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D644B-30D2-AC20-035E-9C598D84E44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77F0F2A-6D36-1018-8D02-51400BDE8BB5}"/>
              </a:ext>
            </a:extLst>
          </p:cNvPr>
          <p:cNvSpPr/>
          <p:nvPr/>
        </p:nvSpPr>
        <p:spPr>
          <a:xfrm>
            <a:off x="-545206" y="12879"/>
            <a:ext cx="9088191" cy="132343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8000" b="1" cap="none" spc="0" dirty="0">
                <a:ln/>
                <a:solidFill>
                  <a:schemeClr val="accent4"/>
                </a:solidFill>
                <a:effectLst/>
              </a:rPr>
              <a:t>Activity 15 mins</a:t>
            </a:r>
          </a:p>
        </p:txBody>
      </p:sp>
      <p:sp>
        <p:nvSpPr>
          <p:cNvPr id="5" name="TextBox 4">
            <a:extLst>
              <a:ext uri="{FF2B5EF4-FFF2-40B4-BE49-F238E27FC236}">
                <a16:creationId xmlns:a16="http://schemas.microsoft.com/office/drawing/2014/main" id="{C4F47011-0163-5F2C-59A8-4A3400A89318}"/>
              </a:ext>
            </a:extLst>
          </p:cNvPr>
          <p:cNvSpPr txBox="1"/>
          <p:nvPr/>
        </p:nvSpPr>
        <p:spPr>
          <a:xfrm>
            <a:off x="502276" y="1481071"/>
            <a:ext cx="6993228"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Design your golden trifecta for your establishment.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Who is your customer? Where is your location? What is your restaurant theme?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How can you make these three elements overlap?</a:t>
            </a:r>
          </a:p>
        </p:txBody>
      </p:sp>
      <p:pic>
        <p:nvPicPr>
          <p:cNvPr id="7" name="Picture 6" descr="3D puzzle pieces">
            <a:extLst>
              <a:ext uri="{FF2B5EF4-FFF2-40B4-BE49-F238E27FC236}">
                <a16:creationId xmlns:a16="http://schemas.microsoft.com/office/drawing/2014/main" id="{1F783E05-D29F-FADD-FAC6-2FE236CC4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16642" y="1481071"/>
            <a:ext cx="4875772" cy="3808791"/>
          </a:xfrm>
          <a:prstGeom prst="rect">
            <a:avLst/>
          </a:prstGeom>
        </p:spPr>
      </p:pic>
    </p:spTree>
    <p:extLst>
      <p:ext uri="{BB962C8B-B14F-4D97-AF65-F5344CB8AC3E}">
        <p14:creationId xmlns:p14="http://schemas.microsoft.com/office/powerpoint/2010/main" val="95529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7C93A-842E-BC8D-5B44-5996E47BD4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FAAE2E-A5C8-815F-0F47-D648C5F9B4E6}"/>
              </a:ext>
            </a:extLst>
          </p:cNvPr>
          <p:cNvSpPr>
            <a:spLocks noGrp="1"/>
          </p:cNvSpPr>
          <p:nvPr>
            <p:ph type="title"/>
          </p:nvPr>
        </p:nvSpPr>
        <p:spPr>
          <a:xfrm>
            <a:off x="-1880316" y="0"/>
            <a:ext cx="10515600" cy="1325563"/>
          </a:xfrm>
        </p:spPr>
        <p:txBody>
          <a:bodyPr>
            <a:normAutofit/>
          </a:bodyPr>
          <a:lstStyle/>
          <a:p>
            <a:pPr algn="ctr"/>
            <a:r>
              <a:rPr lang="en-GB" sz="6000" b="1" dirty="0">
                <a:solidFill>
                  <a:schemeClr val="accent1"/>
                </a:solidFill>
                <a:latin typeface="Aptos Light" panose="020B0004020202020204" pitchFamily="34" charset="0"/>
              </a:rPr>
              <a:t>Important aspects</a:t>
            </a:r>
          </a:p>
        </p:txBody>
      </p:sp>
      <p:sp>
        <p:nvSpPr>
          <p:cNvPr id="3" name="Content Placeholder 2">
            <a:extLst>
              <a:ext uri="{FF2B5EF4-FFF2-40B4-BE49-F238E27FC236}">
                <a16:creationId xmlns:a16="http://schemas.microsoft.com/office/drawing/2014/main" id="{834D7C3E-2CAA-685E-1E3F-BCABAC4B79FD}"/>
              </a:ext>
            </a:extLst>
          </p:cNvPr>
          <p:cNvSpPr>
            <a:spLocks noGrp="1"/>
          </p:cNvSpPr>
          <p:nvPr>
            <p:ph idx="1"/>
          </p:nvPr>
        </p:nvSpPr>
        <p:spPr>
          <a:xfrm>
            <a:off x="347729" y="1295400"/>
            <a:ext cx="6522720" cy="4267200"/>
          </a:xfrm>
        </p:spPr>
        <p:txBody>
          <a:bodyPr>
            <a:noAutofit/>
          </a:bodyPr>
          <a:lstStyle/>
          <a:p>
            <a:r>
              <a:rPr lang="en-GB" sz="2400" dirty="0"/>
              <a:t>What story are you telling?</a:t>
            </a:r>
          </a:p>
          <a:p>
            <a:endParaRPr lang="en-GB" sz="2400" dirty="0"/>
          </a:p>
          <a:p>
            <a:r>
              <a:rPr lang="en-GB" sz="2400" dirty="0"/>
              <a:t>What experience is your customer expecting?</a:t>
            </a:r>
          </a:p>
          <a:p>
            <a:endParaRPr lang="en-GB" sz="2400" dirty="0"/>
          </a:p>
          <a:p>
            <a:r>
              <a:rPr lang="en-GB" sz="2400" dirty="0"/>
              <a:t>What are your values/your customers values – do they compliment?</a:t>
            </a:r>
          </a:p>
          <a:p>
            <a:endParaRPr lang="en-GB" sz="2400" dirty="0"/>
          </a:p>
          <a:p>
            <a:r>
              <a:rPr lang="en-GB" sz="2400" dirty="0"/>
              <a:t>Do you have a USP?</a:t>
            </a:r>
          </a:p>
          <a:p>
            <a:endParaRPr lang="en-GB" sz="2400" dirty="0"/>
          </a:p>
          <a:p>
            <a:r>
              <a:rPr lang="en-GB" sz="2400" dirty="0"/>
              <a:t>Competitors!!</a:t>
            </a:r>
          </a:p>
        </p:txBody>
      </p:sp>
      <p:pic>
        <p:nvPicPr>
          <p:cNvPr id="6" name="Picture 5" descr="Puzzle in brain">
            <a:extLst>
              <a:ext uri="{FF2B5EF4-FFF2-40B4-BE49-F238E27FC236}">
                <a16:creationId xmlns:a16="http://schemas.microsoft.com/office/drawing/2014/main" id="{C00BF584-AF11-D46A-8B82-F76263550A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1643" y="1325563"/>
            <a:ext cx="5032628" cy="3774471"/>
          </a:xfrm>
          <a:prstGeom prst="rect">
            <a:avLst/>
          </a:prstGeom>
        </p:spPr>
      </p:pic>
    </p:spTree>
    <p:extLst>
      <p:ext uri="{BB962C8B-B14F-4D97-AF65-F5344CB8AC3E}">
        <p14:creationId xmlns:p14="http://schemas.microsoft.com/office/powerpoint/2010/main" val="1400117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323B9-3109-EF7C-7DDC-0F76F280F7BF}"/>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0051F41-B084-E16E-94AA-DE70C814EE21}"/>
              </a:ext>
            </a:extLst>
          </p:cNvPr>
          <p:cNvGraphicFramePr>
            <a:graphicFrameLocks noGrp="1"/>
          </p:cNvGraphicFramePr>
          <p:nvPr>
            <p:extLst>
              <p:ext uri="{D42A27DB-BD31-4B8C-83A1-F6EECF244321}">
                <p14:modId xmlns:p14="http://schemas.microsoft.com/office/powerpoint/2010/main" val="637384882"/>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Sourcing and Supply Chain Planning</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1146295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BD969-CFF5-540C-561E-FF0345DD21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29D428-F484-1EC3-45EA-B8A2ED10267F}"/>
              </a:ext>
            </a:extLst>
          </p:cNvPr>
          <p:cNvSpPr>
            <a:spLocks noGrp="1"/>
          </p:cNvSpPr>
          <p:nvPr>
            <p:ph type="title"/>
          </p:nvPr>
        </p:nvSpPr>
        <p:spPr>
          <a:xfrm>
            <a:off x="-1880316" y="0"/>
            <a:ext cx="10515600" cy="1325563"/>
          </a:xfrm>
        </p:spPr>
        <p:txBody>
          <a:bodyPr>
            <a:normAutofit/>
          </a:bodyPr>
          <a:lstStyle/>
          <a:p>
            <a:pPr algn="ctr"/>
            <a:r>
              <a:rPr lang="en-GB" sz="6000" b="1" dirty="0">
                <a:solidFill>
                  <a:schemeClr val="accent1"/>
                </a:solidFill>
                <a:latin typeface="Aptos Light" panose="020B0004020202020204" pitchFamily="34" charset="0"/>
              </a:rPr>
              <a:t>Why is it important?</a:t>
            </a:r>
          </a:p>
        </p:txBody>
      </p:sp>
      <p:sp>
        <p:nvSpPr>
          <p:cNvPr id="3" name="Content Placeholder 2">
            <a:extLst>
              <a:ext uri="{FF2B5EF4-FFF2-40B4-BE49-F238E27FC236}">
                <a16:creationId xmlns:a16="http://schemas.microsoft.com/office/drawing/2014/main" id="{FCA0C3E1-F758-3616-C693-37E26E82681C}"/>
              </a:ext>
            </a:extLst>
          </p:cNvPr>
          <p:cNvSpPr>
            <a:spLocks noGrp="1"/>
          </p:cNvSpPr>
          <p:nvPr>
            <p:ph idx="1"/>
          </p:nvPr>
        </p:nvSpPr>
        <p:spPr>
          <a:xfrm>
            <a:off x="288923" y="1295400"/>
            <a:ext cx="6522720" cy="4267200"/>
          </a:xfrm>
        </p:spPr>
        <p:txBody>
          <a:bodyPr>
            <a:noAutofit/>
          </a:bodyPr>
          <a:lstStyle/>
          <a:p>
            <a:pPr marL="0" indent="0">
              <a:buNone/>
            </a:pPr>
            <a:r>
              <a:rPr lang="en-GB" sz="2400" dirty="0"/>
              <a:t>Critical for success!</a:t>
            </a:r>
          </a:p>
          <a:p>
            <a:pPr marL="0" indent="0">
              <a:buNone/>
            </a:pPr>
            <a:endParaRPr lang="en-GB" sz="2400" dirty="0"/>
          </a:p>
          <a:p>
            <a:pPr marL="0" indent="0">
              <a:buNone/>
            </a:pPr>
            <a:r>
              <a:rPr lang="en-GB" sz="2400" dirty="0"/>
              <a:t>Ensures that food, beverages &amp; any other supplies are delivered on time, are of the best quality &amp; are cost effective for the business.</a:t>
            </a:r>
          </a:p>
          <a:p>
            <a:pPr marL="0" indent="0">
              <a:buNone/>
            </a:pPr>
            <a:endParaRPr lang="en-GB" sz="2400" dirty="0"/>
          </a:p>
          <a:p>
            <a:pPr marL="0" indent="0">
              <a:buNone/>
            </a:pPr>
            <a:r>
              <a:rPr lang="en-GB" sz="2400" dirty="0"/>
              <a:t>If you manage sourcing &amp; supply chain planning effectively, you can keep costs lower, maintain consistency of your outputs and reduce waste. This will result in increased business sustainability &amp; reputation.</a:t>
            </a:r>
          </a:p>
        </p:txBody>
      </p:sp>
      <p:pic>
        <p:nvPicPr>
          <p:cNvPr id="10" name="Picture 9" descr="Exclamation mark on a yellow background">
            <a:extLst>
              <a:ext uri="{FF2B5EF4-FFF2-40B4-BE49-F238E27FC236}">
                <a16:creationId xmlns:a16="http://schemas.microsoft.com/office/drawing/2014/main" id="{533C986F-A0E4-7F25-0D43-CD923D22EF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4780" y="1441248"/>
            <a:ext cx="4828297" cy="3621223"/>
          </a:xfrm>
          <a:prstGeom prst="rect">
            <a:avLst/>
          </a:prstGeom>
        </p:spPr>
      </p:pic>
    </p:spTree>
    <p:extLst>
      <p:ext uri="{BB962C8B-B14F-4D97-AF65-F5344CB8AC3E}">
        <p14:creationId xmlns:p14="http://schemas.microsoft.com/office/powerpoint/2010/main" val="626881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61D05-2958-0B95-C73C-15E0F3B10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13C8FA-5AC2-73D7-852C-8755DF6DBC16}"/>
              </a:ext>
            </a:extLst>
          </p:cNvPr>
          <p:cNvSpPr>
            <a:spLocks noGrp="1"/>
          </p:cNvSpPr>
          <p:nvPr>
            <p:ph type="title"/>
          </p:nvPr>
        </p:nvSpPr>
        <p:spPr>
          <a:xfrm>
            <a:off x="-1392636" y="0"/>
            <a:ext cx="10515600" cy="1325563"/>
          </a:xfrm>
        </p:spPr>
        <p:txBody>
          <a:bodyPr>
            <a:normAutofit/>
          </a:bodyPr>
          <a:lstStyle/>
          <a:p>
            <a:pPr algn="ctr"/>
            <a:r>
              <a:rPr lang="en-GB" sz="6000" b="1" dirty="0">
                <a:solidFill>
                  <a:schemeClr val="accent1"/>
                </a:solidFill>
                <a:latin typeface="Aptos Light" panose="020B0004020202020204" pitchFamily="34" charset="0"/>
              </a:rPr>
              <a:t>Terminology explained</a:t>
            </a:r>
          </a:p>
        </p:txBody>
      </p:sp>
      <p:sp>
        <p:nvSpPr>
          <p:cNvPr id="3" name="Content Placeholder 2">
            <a:extLst>
              <a:ext uri="{FF2B5EF4-FFF2-40B4-BE49-F238E27FC236}">
                <a16:creationId xmlns:a16="http://schemas.microsoft.com/office/drawing/2014/main" id="{1FB0EB91-B795-08F0-1C36-418BF441BD33}"/>
              </a:ext>
            </a:extLst>
          </p:cNvPr>
          <p:cNvSpPr>
            <a:spLocks noGrp="1"/>
          </p:cNvSpPr>
          <p:nvPr>
            <p:ph idx="1"/>
          </p:nvPr>
        </p:nvSpPr>
        <p:spPr>
          <a:xfrm>
            <a:off x="288923" y="1118259"/>
            <a:ext cx="6522720" cy="4267200"/>
          </a:xfrm>
        </p:spPr>
        <p:txBody>
          <a:bodyPr>
            <a:noAutofit/>
          </a:bodyPr>
          <a:lstStyle/>
          <a:p>
            <a:pPr marL="0" indent="0">
              <a:buNone/>
            </a:pPr>
            <a:r>
              <a:rPr lang="en-GB" sz="2400" b="1" dirty="0"/>
              <a:t>What is sourcing?</a:t>
            </a:r>
          </a:p>
          <a:p>
            <a:pPr marL="0" indent="0">
              <a:buNone/>
            </a:pPr>
            <a:endParaRPr lang="en-GB" sz="2400" dirty="0"/>
          </a:p>
          <a:p>
            <a:pPr marL="0" indent="0">
              <a:buNone/>
            </a:pPr>
            <a:r>
              <a:rPr lang="en-GB" sz="2400" dirty="0">
                <a:solidFill>
                  <a:schemeClr val="accent1"/>
                </a:solidFill>
              </a:rPr>
              <a:t>The process of finding/negotiating/selecting suppliers for ingredients, beverages, and any other materials required to operate.</a:t>
            </a:r>
          </a:p>
          <a:p>
            <a:pPr marL="0" indent="0">
              <a:buNone/>
            </a:pPr>
            <a:endParaRPr lang="en-GB" sz="2400" dirty="0"/>
          </a:p>
          <a:p>
            <a:pPr marL="0" indent="0">
              <a:buNone/>
            </a:pPr>
            <a:r>
              <a:rPr lang="en-GB" sz="2400" b="1" dirty="0"/>
              <a:t>What is supply chain planning?</a:t>
            </a:r>
          </a:p>
          <a:p>
            <a:pPr marL="0" indent="0">
              <a:buNone/>
            </a:pPr>
            <a:endParaRPr lang="en-GB" sz="2400" dirty="0"/>
          </a:p>
          <a:p>
            <a:pPr marL="0" indent="0">
              <a:buNone/>
            </a:pPr>
            <a:r>
              <a:rPr lang="en-GB" sz="2400" dirty="0">
                <a:solidFill>
                  <a:schemeClr val="accent1"/>
                </a:solidFill>
              </a:rPr>
              <a:t>The restaurant supply chain is the journey of the items from suppliers to your establishment, and finally to the customer.</a:t>
            </a:r>
          </a:p>
        </p:txBody>
      </p:sp>
      <p:pic>
        <p:nvPicPr>
          <p:cNvPr id="10" name="Picture 9" descr="Exclamation mark on a yellow background">
            <a:extLst>
              <a:ext uri="{FF2B5EF4-FFF2-40B4-BE49-F238E27FC236}">
                <a16:creationId xmlns:a16="http://schemas.microsoft.com/office/drawing/2014/main" id="{75944D7A-344D-84B6-82CF-7885789195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4780" y="1441248"/>
            <a:ext cx="4828297" cy="3621223"/>
          </a:xfrm>
          <a:prstGeom prst="rect">
            <a:avLst/>
          </a:prstGeom>
        </p:spPr>
      </p:pic>
    </p:spTree>
    <p:extLst>
      <p:ext uri="{BB962C8B-B14F-4D97-AF65-F5344CB8AC3E}">
        <p14:creationId xmlns:p14="http://schemas.microsoft.com/office/powerpoint/2010/main" val="2895501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D7990E-8528-2697-6959-2764CA48F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8F9CFC-3E8F-4D50-E4C9-A4025C7AC978}"/>
              </a:ext>
            </a:extLst>
          </p:cNvPr>
          <p:cNvSpPr>
            <a:spLocks noGrp="1"/>
          </p:cNvSpPr>
          <p:nvPr>
            <p:ph type="title"/>
          </p:nvPr>
        </p:nvSpPr>
        <p:spPr>
          <a:xfrm>
            <a:off x="838200" y="115685"/>
            <a:ext cx="10515600" cy="1325563"/>
          </a:xfrm>
        </p:spPr>
        <p:txBody>
          <a:bodyPr>
            <a:normAutofit/>
          </a:bodyPr>
          <a:lstStyle/>
          <a:p>
            <a:pPr algn="ctr"/>
            <a:r>
              <a:rPr lang="en-GB" sz="6000" b="1" dirty="0">
                <a:solidFill>
                  <a:schemeClr val="accent1"/>
                </a:solidFill>
                <a:latin typeface="Aptos Light" panose="020B0004020202020204" pitchFamily="34" charset="0"/>
              </a:rPr>
              <a:t>Sourcing</a:t>
            </a:r>
          </a:p>
        </p:txBody>
      </p:sp>
      <p:sp>
        <p:nvSpPr>
          <p:cNvPr id="3" name="Content Placeholder 2">
            <a:extLst>
              <a:ext uri="{FF2B5EF4-FFF2-40B4-BE49-F238E27FC236}">
                <a16:creationId xmlns:a16="http://schemas.microsoft.com/office/drawing/2014/main" id="{C28F1E2B-0A6E-F33B-820C-F5B7E98F94A1}"/>
              </a:ext>
            </a:extLst>
          </p:cNvPr>
          <p:cNvSpPr>
            <a:spLocks noGrp="1"/>
          </p:cNvSpPr>
          <p:nvPr>
            <p:ph idx="1"/>
          </p:nvPr>
        </p:nvSpPr>
        <p:spPr>
          <a:xfrm>
            <a:off x="288923" y="1503414"/>
            <a:ext cx="6522720" cy="4267200"/>
          </a:xfrm>
        </p:spPr>
        <p:txBody>
          <a:bodyPr>
            <a:noAutofit/>
          </a:bodyPr>
          <a:lstStyle/>
          <a:p>
            <a:pPr marL="0" indent="0">
              <a:buNone/>
            </a:pPr>
            <a:r>
              <a:rPr lang="en-GB" sz="3600" dirty="0">
                <a:solidFill>
                  <a:schemeClr val="accent1"/>
                </a:solidFill>
              </a:rPr>
              <a:t>Key considerations:</a:t>
            </a:r>
          </a:p>
          <a:p>
            <a:r>
              <a:rPr lang="en-GB" sz="3600" dirty="0">
                <a:solidFill>
                  <a:schemeClr val="accent1"/>
                </a:solidFill>
              </a:rPr>
              <a:t>Quality</a:t>
            </a:r>
          </a:p>
          <a:p>
            <a:r>
              <a:rPr lang="en-GB" sz="3600" dirty="0">
                <a:solidFill>
                  <a:schemeClr val="accent1"/>
                </a:solidFill>
              </a:rPr>
              <a:t>Cost</a:t>
            </a:r>
          </a:p>
          <a:p>
            <a:r>
              <a:rPr lang="en-GB" sz="3600" dirty="0">
                <a:solidFill>
                  <a:schemeClr val="accent1"/>
                </a:solidFill>
              </a:rPr>
              <a:t>Local?</a:t>
            </a:r>
          </a:p>
          <a:p>
            <a:r>
              <a:rPr lang="en-GB" sz="3600" dirty="0">
                <a:solidFill>
                  <a:schemeClr val="accent1"/>
                </a:solidFill>
              </a:rPr>
              <a:t>Consistent availability</a:t>
            </a:r>
          </a:p>
          <a:p>
            <a:r>
              <a:rPr lang="en-GB" sz="3600" dirty="0">
                <a:solidFill>
                  <a:schemeClr val="accent1"/>
                </a:solidFill>
              </a:rPr>
              <a:t>Sustainability</a:t>
            </a:r>
          </a:p>
        </p:txBody>
      </p:sp>
      <p:pic>
        <p:nvPicPr>
          <p:cNvPr id="5" name="Picture 4" descr="Woman working on fruit packing line">
            <a:extLst>
              <a:ext uri="{FF2B5EF4-FFF2-40B4-BE49-F238E27FC236}">
                <a16:creationId xmlns:a16="http://schemas.microsoft.com/office/drawing/2014/main" id="{836841D0-EE94-D180-90DE-B00C9459A3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3375" y="1491721"/>
            <a:ext cx="5579550" cy="3719700"/>
          </a:xfrm>
          <a:prstGeom prst="rect">
            <a:avLst/>
          </a:prstGeom>
        </p:spPr>
      </p:pic>
    </p:spTree>
    <p:extLst>
      <p:ext uri="{BB962C8B-B14F-4D97-AF65-F5344CB8AC3E}">
        <p14:creationId xmlns:p14="http://schemas.microsoft.com/office/powerpoint/2010/main" val="756114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1E157-C5A5-D81C-97E1-168360397C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401B0A-0F6F-8518-95E2-336503A16517}"/>
              </a:ext>
            </a:extLst>
          </p:cNvPr>
          <p:cNvSpPr>
            <a:spLocks noGrp="1"/>
          </p:cNvSpPr>
          <p:nvPr>
            <p:ph type="title"/>
          </p:nvPr>
        </p:nvSpPr>
        <p:spPr>
          <a:xfrm>
            <a:off x="838200" y="115685"/>
            <a:ext cx="10515600" cy="1325563"/>
          </a:xfrm>
        </p:spPr>
        <p:txBody>
          <a:bodyPr>
            <a:normAutofit/>
          </a:bodyPr>
          <a:lstStyle/>
          <a:p>
            <a:pPr algn="ctr"/>
            <a:r>
              <a:rPr lang="en-GB" sz="6000" b="1" dirty="0">
                <a:solidFill>
                  <a:schemeClr val="accent1"/>
                </a:solidFill>
                <a:latin typeface="Aptos Light" panose="020B0004020202020204" pitchFamily="34" charset="0"/>
              </a:rPr>
              <a:t>Supplier Types</a:t>
            </a:r>
          </a:p>
        </p:txBody>
      </p:sp>
      <p:sp>
        <p:nvSpPr>
          <p:cNvPr id="3" name="Content Placeholder 2">
            <a:extLst>
              <a:ext uri="{FF2B5EF4-FFF2-40B4-BE49-F238E27FC236}">
                <a16:creationId xmlns:a16="http://schemas.microsoft.com/office/drawing/2014/main" id="{869C08CA-F253-D670-D673-42BEC3ECEB78}"/>
              </a:ext>
            </a:extLst>
          </p:cNvPr>
          <p:cNvSpPr>
            <a:spLocks noGrp="1"/>
          </p:cNvSpPr>
          <p:nvPr>
            <p:ph idx="1"/>
          </p:nvPr>
        </p:nvSpPr>
        <p:spPr>
          <a:xfrm>
            <a:off x="146683" y="1099079"/>
            <a:ext cx="5949317" cy="4267200"/>
          </a:xfrm>
        </p:spPr>
        <p:txBody>
          <a:bodyPr>
            <a:noAutofit/>
          </a:bodyPr>
          <a:lstStyle/>
          <a:p>
            <a:pPr marL="0" indent="0">
              <a:buNone/>
            </a:pPr>
            <a:r>
              <a:rPr lang="en-GB" sz="2400" dirty="0"/>
              <a:t>Local Farms – fresh produce</a:t>
            </a:r>
          </a:p>
          <a:p>
            <a:pPr marL="0" indent="0">
              <a:buNone/>
            </a:pPr>
            <a:endParaRPr lang="en-GB" sz="2400" dirty="0"/>
          </a:p>
          <a:p>
            <a:pPr marL="0" indent="0">
              <a:buNone/>
            </a:pPr>
            <a:r>
              <a:rPr lang="en-GB" sz="2400" dirty="0"/>
              <a:t>Wholesale distributors – bulk buy items such as dry goods, meats, packet foods</a:t>
            </a:r>
          </a:p>
          <a:p>
            <a:pPr marL="0" indent="0">
              <a:buNone/>
            </a:pPr>
            <a:endParaRPr lang="en-GB" sz="2400" dirty="0"/>
          </a:p>
          <a:p>
            <a:pPr marL="0" indent="0">
              <a:buNone/>
            </a:pPr>
            <a:r>
              <a:rPr lang="en-GB" sz="2400" dirty="0"/>
              <a:t>Speciality – high-end, unusual items</a:t>
            </a:r>
          </a:p>
          <a:p>
            <a:pPr marL="0" indent="0">
              <a:buNone/>
            </a:pPr>
            <a:endParaRPr lang="en-GB" sz="2400" dirty="0"/>
          </a:p>
          <a:p>
            <a:pPr marL="0" indent="0">
              <a:buNone/>
            </a:pPr>
            <a:r>
              <a:rPr lang="en-GB" sz="2400" dirty="0"/>
              <a:t>Beverage – coffee, wine, beer, soft drinks</a:t>
            </a:r>
          </a:p>
          <a:p>
            <a:pPr marL="0" indent="0">
              <a:buNone/>
            </a:pPr>
            <a:endParaRPr lang="en-GB" sz="2400" dirty="0"/>
          </a:p>
          <a:p>
            <a:pPr marL="0" indent="0">
              <a:buNone/>
            </a:pPr>
            <a:r>
              <a:rPr lang="en-GB" sz="2400" dirty="0"/>
              <a:t>Equipment – tools, packaging, tableware</a:t>
            </a:r>
          </a:p>
        </p:txBody>
      </p:sp>
      <p:pic>
        <p:nvPicPr>
          <p:cNvPr id="6" name="Picture 5" descr="Worker using calculator">
            <a:extLst>
              <a:ext uri="{FF2B5EF4-FFF2-40B4-BE49-F238E27FC236}">
                <a16:creationId xmlns:a16="http://schemas.microsoft.com/office/drawing/2014/main" id="{62CCE1A8-A69F-3B7F-325C-7E66BB4956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6220" y="1629177"/>
            <a:ext cx="5399779" cy="3599645"/>
          </a:xfrm>
          <a:prstGeom prst="rect">
            <a:avLst/>
          </a:prstGeom>
        </p:spPr>
      </p:pic>
    </p:spTree>
    <p:extLst>
      <p:ext uri="{BB962C8B-B14F-4D97-AF65-F5344CB8AC3E}">
        <p14:creationId xmlns:p14="http://schemas.microsoft.com/office/powerpoint/2010/main" val="2817307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FE9960-6D77-CA73-61C8-0020EDFB4D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EA1F42-FF86-B00C-E214-A9B827E9A54D}"/>
              </a:ext>
            </a:extLst>
          </p:cNvPr>
          <p:cNvSpPr>
            <a:spLocks noGrp="1"/>
          </p:cNvSpPr>
          <p:nvPr>
            <p:ph type="title"/>
          </p:nvPr>
        </p:nvSpPr>
        <p:spPr>
          <a:xfrm>
            <a:off x="838200" y="-226484"/>
            <a:ext cx="10515600" cy="1325563"/>
          </a:xfrm>
        </p:spPr>
        <p:txBody>
          <a:bodyPr>
            <a:normAutofit/>
          </a:bodyPr>
          <a:lstStyle/>
          <a:p>
            <a:pPr algn="ctr"/>
            <a:r>
              <a:rPr lang="en-GB" sz="4800" b="1" dirty="0">
                <a:solidFill>
                  <a:schemeClr val="accent1"/>
                </a:solidFill>
                <a:latin typeface="Aptos Light" panose="020B0004020202020204" pitchFamily="34" charset="0"/>
              </a:rPr>
              <a:t>Successful Supply Chain Planning</a:t>
            </a:r>
          </a:p>
        </p:txBody>
      </p:sp>
      <p:sp>
        <p:nvSpPr>
          <p:cNvPr id="3" name="Content Placeholder 2">
            <a:extLst>
              <a:ext uri="{FF2B5EF4-FFF2-40B4-BE49-F238E27FC236}">
                <a16:creationId xmlns:a16="http://schemas.microsoft.com/office/drawing/2014/main" id="{0C6FF6DC-32A0-F7ED-1020-0205FA4A2ED4}"/>
              </a:ext>
            </a:extLst>
          </p:cNvPr>
          <p:cNvSpPr>
            <a:spLocks noGrp="1"/>
          </p:cNvSpPr>
          <p:nvPr>
            <p:ph idx="1"/>
          </p:nvPr>
        </p:nvSpPr>
        <p:spPr>
          <a:xfrm>
            <a:off x="146683" y="828623"/>
            <a:ext cx="5949317" cy="4267200"/>
          </a:xfrm>
        </p:spPr>
        <p:txBody>
          <a:bodyPr>
            <a:noAutofit/>
          </a:bodyPr>
          <a:lstStyle/>
          <a:p>
            <a:r>
              <a:rPr lang="en-GB" sz="2400" b="1" u="sng" dirty="0"/>
              <a:t>Forecast</a:t>
            </a:r>
            <a:r>
              <a:rPr lang="en-GB" sz="2400" dirty="0"/>
              <a:t> – how much of each item is needed – use sales trends &amp; menu planning.</a:t>
            </a:r>
          </a:p>
          <a:p>
            <a:r>
              <a:rPr lang="en-GB" sz="2400" b="1" u="sng" dirty="0"/>
              <a:t>Supplier Relationship </a:t>
            </a:r>
            <a:r>
              <a:rPr lang="en-GB" sz="2400" dirty="0"/>
              <a:t>– manage this effectively to build a long-term partnership with reliable suppliers for consistency &amp; quality.</a:t>
            </a:r>
          </a:p>
          <a:p>
            <a:r>
              <a:rPr lang="en-GB" sz="2400" b="1" u="sng" dirty="0"/>
              <a:t>Put systems in place </a:t>
            </a:r>
            <a:r>
              <a:rPr lang="en-GB" sz="2400" dirty="0"/>
              <a:t>– inventory systems, regular stock takes to avoid over or under ordering.</a:t>
            </a:r>
          </a:p>
          <a:p>
            <a:r>
              <a:rPr lang="en-GB" sz="2400" b="1" u="sng" dirty="0"/>
              <a:t>Successful storage </a:t>
            </a:r>
            <a:r>
              <a:rPr lang="en-GB" sz="2400" dirty="0"/>
              <a:t>– cold/dry/frozen/stock rotation.</a:t>
            </a:r>
          </a:p>
          <a:p>
            <a:r>
              <a:rPr lang="en-GB" sz="2400" b="1" u="sng" dirty="0"/>
              <a:t>Successful utilisation </a:t>
            </a:r>
            <a:r>
              <a:rPr lang="en-GB" sz="2400" dirty="0"/>
              <a:t>– training to ensure efficient use of items to reduce waste.</a:t>
            </a:r>
          </a:p>
        </p:txBody>
      </p:sp>
      <p:pic>
        <p:nvPicPr>
          <p:cNvPr id="6" name="Picture 5" descr="Worker using calculator">
            <a:extLst>
              <a:ext uri="{FF2B5EF4-FFF2-40B4-BE49-F238E27FC236}">
                <a16:creationId xmlns:a16="http://schemas.microsoft.com/office/drawing/2014/main" id="{ABDE1004-5F79-02B2-D435-D1D554809A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6220" y="1629177"/>
            <a:ext cx="5399779" cy="3599645"/>
          </a:xfrm>
          <a:prstGeom prst="rect">
            <a:avLst/>
          </a:prstGeom>
        </p:spPr>
      </p:pic>
    </p:spTree>
    <p:extLst>
      <p:ext uri="{BB962C8B-B14F-4D97-AF65-F5344CB8AC3E}">
        <p14:creationId xmlns:p14="http://schemas.microsoft.com/office/powerpoint/2010/main" val="2874222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0BF7D-701C-FAD0-6FC2-3CFC349734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8B4B43-E9BE-B8D7-1A8E-E43AE2839C25}"/>
              </a:ext>
            </a:extLst>
          </p:cNvPr>
          <p:cNvSpPr>
            <a:spLocks noGrp="1"/>
          </p:cNvSpPr>
          <p:nvPr>
            <p:ph type="title"/>
          </p:nvPr>
        </p:nvSpPr>
        <p:spPr>
          <a:xfrm>
            <a:off x="748048" y="-226484"/>
            <a:ext cx="10515600" cy="1325563"/>
          </a:xfrm>
        </p:spPr>
        <p:txBody>
          <a:bodyPr>
            <a:normAutofit fontScale="90000"/>
          </a:bodyPr>
          <a:lstStyle/>
          <a:p>
            <a:pPr algn="ctr"/>
            <a:r>
              <a:rPr lang="en-GB" sz="6000" b="1" dirty="0">
                <a:solidFill>
                  <a:schemeClr val="accent1"/>
                </a:solidFill>
                <a:latin typeface="Aptos Light" panose="020B0004020202020204" pitchFamily="34" charset="0"/>
              </a:rPr>
              <a:t>How to do business with suppliers</a:t>
            </a:r>
          </a:p>
        </p:txBody>
      </p:sp>
      <p:sp>
        <p:nvSpPr>
          <p:cNvPr id="3" name="Content Placeholder 2">
            <a:extLst>
              <a:ext uri="{FF2B5EF4-FFF2-40B4-BE49-F238E27FC236}">
                <a16:creationId xmlns:a16="http://schemas.microsoft.com/office/drawing/2014/main" id="{94A1BCFB-D037-762E-9CE5-2EEA1DAE7591}"/>
              </a:ext>
            </a:extLst>
          </p:cNvPr>
          <p:cNvSpPr>
            <a:spLocks noGrp="1"/>
          </p:cNvSpPr>
          <p:nvPr>
            <p:ph idx="1"/>
          </p:nvPr>
        </p:nvSpPr>
        <p:spPr>
          <a:xfrm>
            <a:off x="146683" y="1099079"/>
            <a:ext cx="5949317" cy="4267200"/>
          </a:xfrm>
        </p:spPr>
        <p:txBody>
          <a:bodyPr>
            <a:noAutofit/>
          </a:bodyPr>
          <a:lstStyle/>
          <a:p>
            <a:pPr marL="0" indent="0">
              <a:buNone/>
            </a:pPr>
            <a:r>
              <a:rPr lang="en-GB" sz="2000" b="1" u="sng" dirty="0"/>
              <a:t>Identify needs first </a:t>
            </a:r>
            <a:r>
              <a:rPr lang="en-GB" sz="2000" dirty="0"/>
              <a:t>– avoids them convincing you to buy things you don’t need!</a:t>
            </a:r>
          </a:p>
          <a:p>
            <a:pPr marL="0" indent="0">
              <a:buNone/>
            </a:pPr>
            <a:endParaRPr lang="en-GB" sz="2000" dirty="0"/>
          </a:p>
          <a:p>
            <a:pPr marL="0" indent="0">
              <a:buNone/>
            </a:pPr>
            <a:r>
              <a:rPr lang="en-GB" sz="2000" b="1" u="sng" dirty="0"/>
              <a:t>Do your research </a:t>
            </a:r>
            <a:r>
              <a:rPr lang="en-GB" sz="2000" dirty="0"/>
              <a:t>– request samples, compare prices, ensure they can meet your schedule in terms of reliability &amp; delivery, check on their reputation (reviews).</a:t>
            </a:r>
          </a:p>
          <a:p>
            <a:pPr marL="0" indent="0">
              <a:buNone/>
            </a:pPr>
            <a:endParaRPr lang="en-GB" sz="2000" dirty="0"/>
          </a:p>
          <a:p>
            <a:pPr marL="0" indent="0">
              <a:buNone/>
            </a:pPr>
            <a:r>
              <a:rPr lang="en-GB" sz="2000" b="1" u="sng" dirty="0"/>
              <a:t>Negotiate</a:t>
            </a:r>
            <a:r>
              <a:rPr lang="en-GB" sz="2000" dirty="0"/>
              <a:t> – bulk discounts, seasonal pricing, fixed rates.</a:t>
            </a:r>
          </a:p>
          <a:p>
            <a:pPr marL="0" indent="0">
              <a:buNone/>
            </a:pPr>
            <a:endParaRPr lang="en-GB" sz="2000" dirty="0"/>
          </a:p>
          <a:p>
            <a:pPr marL="0" indent="0">
              <a:buNone/>
            </a:pPr>
            <a:r>
              <a:rPr lang="en-GB" sz="2000" b="1" u="sng" dirty="0"/>
              <a:t>Discuss payment terms </a:t>
            </a:r>
            <a:r>
              <a:rPr lang="en-GB" sz="2000" dirty="0"/>
              <a:t>– upfront, credit, instalments.</a:t>
            </a:r>
          </a:p>
        </p:txBody>
      </p:sp>
      <p:pic>
        <p:nvPicPr>
          <p:cNvPr id="6" name="Picture 5" descr="Worker using calculator">
            <a:extLst>
              <a:ext uri="{FF2B5EF4-FFF2-40B4-BE49-F238E27FC236}">
                <a16:creationId xmlns:a16="http://schemas.microsoft.com/office/drawing/2014/main" id="{1B6B77ED-8337-471D-84CE-D1F4FFE236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6220" y="1629177"/>
            <a:ext cx="5399779" cy="3599645"/>
          </a:xfrm>
          <a:prstGeom prst="rect">
            <a:avLst/>
          </a:prstGeom>
        </p:spPr>
      </p:pic>
    </p:spTree>
    <p:extLst>
      <p:ext uri="{BB962C8B-B14F-4D97-AF65-F5344CB8AC3E}">
        <p14:creationId xmlns:p14="http://schemas.microsoft.com/office/powerpoint/2010/main" val="113912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EEA88-6C60-2ED9-1239-A68818DBD2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01CE93-5D45-91C7-634E-1CE27622F858}"/>
              </a:ext>
            </a:extLst>
          </p:cNvPr>
          <p:cNvSpPr>
            <a:spLocks noGrp="1"/>
          </p:cNvSpPr>
          <p:nvPr>
            <p:ph type="title"/>
          </p:nvPr>
        </p:nvSpPr>
        <p:spPr>
          <a:xfrm>
            <a:off x="838200" y="115685"/>
            <a:ext cx="10515600" cy="1325563"/>
          </a:xfrm>
        </p:spPr>
        <p:txBody>
          <a:bodyPr>
            <a:normAutofit fontScale="90000"/>
          </a:bodyPr>
          <a:lstStyle/>
          <a:p>
            <a:pPr algn="ctr"/>
            <a:r>
              <a:rPr lang="en-GB" sz="6000" b="1" dirty="0">
                <a:solidFill>
                  <a:schemeClr val="accent1"/>
                </a:solidFill>
                <a:latin typeface="Aptos Light" panose="020B0004020202020204" pitchFamily="34" charset="0"/>
              </a:rPr>
              <a:t>How to do business with suppliers</a:t>
            </a:r>
          </a:p>
        </p:txBody>
      </p:sp>
      <p:sp>
        <p:nvSpPr>
          <p:cNvPr id="3" name="Content Placeholder 2">
            <a:extLst>
              <a:ext uri="{FF2B5EF4-FFF2-40B4-BE49-F238E27FC236}">
                <a16:creationId xmlns:a16="http://schemas.microsoft.com/office/drawing/2014/main" id="{A18E86BD-B2E3-CE1F-18A7-71D1F0F60AAB}"/>
              </a:ext>
            </a:extLst>
          </p:cNvPr>
          <p:cNvSpPr>
            <a:spLocks noGrp="1"/>
          </p:cNvSpPr>
          <p:nvPr>
            <p:ph idx="1"/>
          </p:nvPr>
        </p:nvSpPr>
        <p:spPr>
          <a:xfrm>
            <a:off x="146683" y="1295399"/>
            <a:ext cx="5949317" cy="4267200"/>
          </a:xfrm>
        </p:spPr>
        <p:txBody>
          <a:bodyPr>
            <a:noAutofit/>
          </a:bodyPr>
          <a:lstStyle/>
          <a:p>
            <a:pPr marL="0" indent="0">
              <a:buNone/>
            </a:pPr>
            <a:r>
              <a:rPr lang="en-GB" sz="2400" b="1" u="sng" dirty="0"/>
              <a:t>Discuss minimum order quantities </a:t>
            </a:r>
            <a:r>
              <a:rPr lang="en-GB" sz="2400" dirty="0"/>
              <a:t>– what is the smallest amount you can order? Any other restrictions?</a:t>
            </a:r>
          </a:p>
          <a:p>
            <a:pPr marL="0" indent="0">
              <a:buNone/>
            </a:pPr>
            <a:endParaRPr lang="en-GB" sz="2400" dirty="0"/>
          </a:p>
          <a:p>
            <a:pPr marL="0" indent="0">
              <a:buNone/>
            </a:pPr>
            <a:r>
              <a:rPr lang="en-GB" sz="2400" b="1" u="sng" dirty="0"/>
              <a:t>Returns/refund policies </a:t>
            </a:r>
            <a:r>
              <a:rPr lang="en-GB" sz="2400" dirty="0"/>
              <a:t>– what do they do if you complain?</a:t>
            </a:r>
          </a:p>
          <a:p>
            <a:pPr marL="0" indent="0">
              <a:buNone/>
            </a:pPr>
            <a:endParaRPr lang="en-GB" sz="2400" dirty="0"/>
          </a:p>
          <a:p>
            <a:pPr marL="0" indent="0">
              <a:buNone/>
            </a:pPr>
            <a:r>
              <a:rPr lang="en-GB" sz="2400" b="1" u="sng" dirty="0"/>
              <a:t>Any incentives? </a:t>
            </a:r>
            <a:r>
              <a:rPr lang="en-GB" sz="2400" dirty="0"/>
              <a:t>If you sign a long-term contract will there be discounts, exclusive products or loyalty programs?</a:t>
            </a:r>
          </a:p>
        </p:txBody>
      </p:sp>
      <p:pic>
        <p:nvPicPr>
          <p:cNvPr id="6" name="Picture 5" descr="Worker using calculator">
            <a:extLst>
              <a:ext uri="{FF2B5EF4-FFF2-40B4-BE49-F238E27FC236}">
                <a16:creationId xmlns:a16="http://schemas.microsoft.com/office/drawing/2014/main" id="{8AC1B236-EAEC-FE4E-4F25-D8C1A98C87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6220" y="1629177"/>
            <a:ext cx="5399779" cy="3599645"/>
          </a:xfrm>
          <a:prstGeom prst="rect">
            <a:avLst/>
          </a:prstGeom>
        </p:spPr>
      </p:pic>
    </p:spTree>
    <p:extLst>
      <p:ext uri="{BB962C8B-B14F-4D97-AF65-F5344CB8AC3E}">
        <p14:creationId xmlns:p14="http://schemas.microsoft.com/office/powerpoint/2010/main" val="10529978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FB315-F0D5-9382-3FDC-C873D90232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0E5968-A22C-CF26-0F17-296B0644B403}"/>
              </a:ext>
            </a:extLst>
          </p:cNvPr>
          <p:cNvSpPr>
            <a:spLocks noGrp="1"/>
          </p:cNvSpPr>
          <p:nvPr>
            <p:ph type="title"/>
          </p:nvPr>
        </p:nvSpPr>
        <p:spPr>
          <a:xfrm>
            <a:off x="838200" y="-232045"/>
            <a:ext cx="10515600" cy="1325563"/>
          </a:xfrm>
        </p:spPr>
        <p:txBody>
          <a:bodyPr>
            <a:normAutofit fontScale="90000"/>
          </a:bodyPr>
          <a:lstStyle/>
          <a:p>
            <a:pPr algn="ctr"/>
            <a:r>
              <a:rPr lang="en-GB" sz="6000" b="1" dirty="0">
                <a:solidFill>
                  <a:schemeClr val="accent1"/>
                </a:solidFill>
                <a:latin typeface="Aptos Light" panose="020B0004020202020204" pitchFamily="34" charset="0"/>
              </a:rPr>
              <a:t>How to do business with suppliers</a:t>
            </a:r>
          </a:p>
        </p:txBody>
      </p:sp>
      <p:sp>
        <p:nvSpPr>
          <p:cNvPr id="3" name="Content Placeholder 2">
            <a:extLst>
              <a:ext uri="{FF2B5EF4-FFF2-40B4-BE49-F238E27FC236}">
                <a16:creationId xmlns:a16="http://schemas.microsoft.com/office/drawing/2014/main" id="{3963233E-52B6-2A82-1215-4A6BA1FE75C8}"/>
              </a:ext>
            </a:extLst>
          </p:cNvPr>
          <p:cNvSpPr>
            <a:spLocks noGrp="1"/>
          </p:cNvSpPr>
          <p:nvPr>
            <p:ph idx="1"/>
          </p:nvPr>
        </p:nvSpPr>
        <p:spPr>
          <a:xfrm>
            <a:off x="146683" y="961622"/>
            <a:ext cx="5949317" cy="4267200"/>
          </a:xfrm>
        </p:spPr>
        <p:txBody>
          <a:bodyPr>
            <a:noAutofit/>
          </a:bodyPr>
          <a:lstStyle/>
          <a:p>
            <a:pPr marL="0" indent="0">
              <a:buNone/>
            </a:pPr>
            <a:r>
              <a:rPr lang="en-GB" sz="2000" b="1" u="sng" dirty="0"/>
              <a:t>Communicate regularly</a:t>
            </a:r>
            <a:r>
              <a:rPr lang="en-GB" sz="2000" dirty="0"/>
              <a:t> to build a strong supplier/customer relationship.</a:t>
            </a:r>
          </a:p>
          <a:p>
            <a:pPr marL="0" indent="0">
              <a:buNone/>
            </a:pPr>
            <a:endParaRPr lang="en-GB" sz="2000" dirty="0"/>
          </a:p>
          <a:p>
            <a:pPr marL="0" indent="0">
              <a:buNone/>
            </a:pPr>
            <a:r>
              <a:rPr lang="en-GB" sz="2000" b="1" u="sng" dirty="0"/>
              <a:t>Review the products and reliability of service </a:t>
            </a:r>
            <a:r>
              <a:rPr lang="en-GB" sz="2000" dirty="0"/>
              <a:t>to maintain awareness of whether to negotiate changes/switch to a new supplier.</a:t>
            </a:r>
          </a:p>
          <a:p>
            <a:pPr marL="0" indent="0">
              <a:buNone/>
            </a:pPr>
            <a:endParaRPr lang="en-GB" sz="2000" dirty="0"/>
          </a:p>
          <a:p>
            <a:pPr marL="0" indent="0">
              <a:buNone/>
            </a:pPr>
            <a:r>
              <a:rPr lang="en-GB" sz="2000" b="1" u="sng" dirty="0"/>
              <a:t>Have back up suppliers </a:t>
            </a:r>
            <a:r>
              <a:rPr lang="en-GB" sz="2000" dirty="0"/>
              <a:t>– just in case!</a:t>
            </a:r>
          </a:p>
          <a:p>
            <a:pPr marL="0" indent="0">
              <a:buNone/>
            </a:pPr>
            <a:endParaRPr lang="en-GB" sz="2000" dirty="0"/>
          </a:p>
          <a:p>
            <a:pPr marL="0" indent="0">
              <a:buNone/>
            </a:pPr>
            <a:r>
              <a:rPr lang="en-GB" sz="2000" b="1" u="sng" dirty="0"/>
              <a:t>Prioritise local wherever possible.</a:t>
            </a:r>
          </a:p>
          <a:p>
            <a:pPr marL="0" indent="0">
              <a:buNone/>
            </a:pPr>
            <a:endParaRPr lang="en-GB" sz="2000" dirty="0"/>
          </a:p>
          <a:p>
            <a:pPr marL="0" indent="0">
              <a:buNone/>
            </a:pPr>
            <a:r>
              <a:rPr lang="en-GB" sz="2000" b="1" u="sng" dirty="0"/>
              <a:t>Get it in writing </a:t>
            </a:r>
            <a:r>
              <a:rPr lang="en-GB" sz="2000" dirty="0"/>
              <a:t>– cover yourself with clear terms and conditions.</a:t>
            </a:r>
          </a:p>
        </p:txBody>
      </p:sp>
      <p:pic>
        <p:nvPicPr>
          <p:cNvPr id="6" name="Picture 5" descr="Worker using calculator">
            <a:extLst>
              <a:ext uri="{FF2B5EF4-FFF2-40B4-BE49-F238E27FC236}">
                <a16:creationId xmlns:a16="http://schemas.microsoft.com/office/drawing/2014/main" id="{DF21D497-0447-0E6D-0046-748E393FD5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3341" y="1335590"/>
            <a:ext cx="5399779" cy="3599645"/>
          </a:xfrm>
          <a:prstGeom prst="rect">
            <a:avLst/>
          </a:prstGeom>
        </p:spPr>
      </p:pic>
    </p:spTree>
    <p:extLst>
      <p:ext uri="{BB962C8B-B14F-4D97-AF65-F5344CB8AC3E}">
        <p14:creationId xmlns:p14="http://schemas.microsoft.com/office/powerpoint/2010/main" val="3609791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D644B-30D2-AC20-035E-9C598D84E442}"/>
            </a:ext>
          </a:extLst>
        </p:cNvPr>
        <p:cNvGrpSpPr/>
        <p:nvPr/>
      </p:nvGrpSpPr>
      <p:grpSpPr>
        <a:xfrm>
          <a:off x="0" y="0"/>
          <a:ext cx="0" cy="0"/>
          <a:chOff x="0" y="0"/>
          <a:chExt cx="0" cy="0"/>
        </a:xfrm>
      </p:grpSpPr>
      <p:pic>
        <p:nvPicPr>
          <p:cNvPr id="2" name="Online Media 1" title="Choosing the Right Coffee Supplier for Your Cafe: A Comprehensive Guide">
            <a:hlinkClick r:id="" action="ppaction://media"/>
            <a:extLst>
              <a:ext uri="{FF2B5EF4-FFF2-40B4-BE49-F238E27FC236}">
                <a16:creationId xmlns:a16="http://schemas.microsoft.com/office/drawing/2014/main" id="{F5315743-0A71-3E99-D84F-405C10DAA6E1}"/>
              </a:ext>
            </a:extLst>
          </p:cNvPr>
          <p:cNvPicPr>
            <a:picLocks noRot="1" noChangeAspect="1"/>
          </p:cNvPicPr>
          <p:nvPr>
            <a:videoFile r:link="rId1"/>
          </p:nvPr>
        </p:nvPicPr>
        <p:blipFill>
          <a:blip r:embed="rId4"/>
          <a:stretch>
            <a:fillRect/>
          </a:stretch>
        </p:blipFill>
        <p:spPr>
          <a:xfrm>
            <a:off x="2077792" y="589614"/>
            <a:ext cx="8036416" cy="4540586"/>
          </a:xfrm>
          <a:prstGeom prst="rect">
            <a:avLst/>
          </a:prstGeom>
        </p:spPr>
      </p:pic>
    </p:spTree>
    <p:extLst>
      <p:ext uri="{BB962C8B-B14F-4D97-AF65-F5344CB8AC3E}">
        <p14:creationId xmlns:p14="http://schemas.microsoft.com/office/powerpoint/2010/main" val="212160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2073-72A4-3649-CE5A-726BE0C384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8347250-78B0-3C31-504C-680A95650504}"/>
              </a:ext>
            </a:extLst>
          </p:cNvPr>
          <p:cNvSpPr txBox="1"/>
          <p:nvPr/>
        </p:nvSpPr>
        <p:spPr>
          <a:xfrm>
            <a:off x="3048897" y="267154"/>
            <a:ext cx="6094206" cy="523220"/>
          </a:xfrm>
          <a:prstGeom prst="rect">
            <a:avLst/>
          </a:prstGeom>
          <a:noFill/>
        </p:spPr>
        <p:txBody>
          <a:bodyPr wrap="square">
            <a:spAutoFit/>
          </a:bodyPr>
          <a:lstStyle/>
          <a:p>
            <a:pPr algn="ctr"/>
            <a:r>
              <a:rPr lang="en-GB" sz="2800" dirty="0"/>
              <a:t>Next Week</a:t>
            </a:r>
          </a:p>
        </p:txBody>
      </p:sp>
      <p:graphicFrame>
        <p:nvGraphicFramePr>
          <p:cNvPr id="2" name="Table 1">
            <a:extLst>
              <a:ext uri="{FF2B5EF4-FFF2-40B4-BE49-F238E27FC236}">
                <a16:creationId xmlns:a16="http://schemas.microsoft.com/office/drawing/2014/main" id="{A5F39ACC-AA6F-C27B-A5A4-C1F263F0D0FD}"/>
              </a:ext>
            </a:extLst>
          </p:cNvPr>
          <p:cNvGraphicFramePr>
            <a:graphicFrameLocks noGrp="1"/>
          </p:cNvGraphicFramePr>
          <p:nvPr>
            <p:extLst>
              <p:ext uri="{D42A27DB-BD31-4B8C-83A1-F6EECF244321}">
                <p14:modId xmlns:p14="http://schemas.microsoft.com/office/powerpoint/2010/main" val="3614583163"/>
              </p:ext>
            </p:extLst>
          </p:nvPr>
        </p:nvGraphicFramePr>
        <p:xfrm>
          <a:off x="300507" y="828755"/>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marL="0" indent="0" algn="ctr">
                        <a:buFont typeface="Arial" panose="020B0604020202020204" pitchFamily="34" charset="0"/>
                        <a:buNone/>
                      </a:pPr>
                      <a:r>
                        <a:rPr lang="en-GB" sz="2400" dirty="0"/>
                        <a:t>Marketing and Advertising</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What is marketing?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Campaign techniques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Marketing mix &amp; segmentation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How to effectively launch a restaurant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2E28B9A2-D425-1C83-A162-E52125D31B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2379101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FFD4F-3434-6E78-6584-55B812E10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DFADFC-35B9-D2ED-7A20-B3DA6440B7CB}"/>
              </a:ext>
            </a:extLst>
          </p:cNvPr>
          <p:cNvSpPr txBox="1"/>
          <p:nvPr/>
        </p:nvSpPr>
        <p:spPr>
          <a:xfrm>
            <a:off x="3048896" y="124483"/>
            <a:ext cx="6094206" cy="523220"/>
          </a:xfrm>
          <a:prstGeom prst="rect">
            <a:avLst/>
          </a:prstGeom>
          <a:noFill/>
        </p:spPr>
        <p:txBody>
          <a:bodyPr wrap="square">
            <a:spAutoFit/>
          </a:bodyPr>
          <a:lstStyle/>
          <a:p>
            <a:pPr algn="ctr"/>
            <a:r>
              <a:rPr lang="en-GB" sz="2800" dirty="0"/>
              <a:t>Reference List</a:t>
            </a:r>
          </a:p>
        </p:txBody>
      </p:sp>
      <p:sp>
        <p:nvSpPr>
          <p:cNvPr id="2" name="TextBox 1">
            <a:extLst>
              <a:ext uri="{FF2B5EF4-FFF2-40B4-BE49-F238E27FC236}">
                <a16:creationId xmlns:a16="http://schemas.microsoft.com/office/drawing/2014/main" id="{D83E8830-150B-8D03-950C-B3BE75BE14B8}"/>
              </a:ext>
            </a:extLst>
          </p:cNvPr>
          <p:cNvSpPr txBox="1"/>
          <p:nvPr/>
        </p:nvSpPr>
        <p:spPr>
          <a:xfrm>
            <a:off x="425003" y="927279"/>
            <a:ext cx="11423560" cy="4247317"/>
          </a:xfrm>
          <a:prstGeom prst="rect">
            <a:avLst/>
          </a:prstGeom>
          <a:noFill/>
        </p:spPr>
        <p:txBody>
          <a:bodyPr wrap="square" rtlCol="0">
            <a:spAutoFit/>
          </a:bodyPr>
          <a:lstStyle/>
          <a:p>
            <a:r>
              <a:rPr lang="en-GB" dirty="0" err="1"/>
              <a:t>Artisti</a:t>
            </a:r>
            <a:r>
              <a:rPr lang="en-GB" dirty="0"/>
              <a:t> Coffee Roasters. (2024) Choosing the Right Coffee Supplier for Your Café: A Comprehensive Guide, [online</a:t>
            </a:r>
            <a:r>
              <a:rPr lang="en-GB"/>
              <a:t>], available at: </a:t>
            </a:r>
            <a:r>
              <a:rPr lang="en-GB">
                <a:hlinkClick r:id="rId3"/>
              </a:rPr>
              <a:t>Choosing the Right Coffee Supplier for Your Cafe: A Comprehensive Guide - YouTube</a:t>
            </a:r>
            <a:endParaRPr lang="en-GB" dirty="0"/>
          </a:p>
          <a:p>
            <a:endParaRPr lang="en-GB" dirty="0"/>
          </a:p>
          <a:p>
            <a:r>
              <a:rPr lang="en-GB" dirty="0"/>
              <a:t>Dinh, H. (2022) </a:t>
            </a:r>
            <a:r>
              <a:rPr lang="en-GB" i="1" dirty="0"/>
              <a:t>UK RESTAURANT OFFERS CUSTOMERS DISCOUNT TO LOCK THEIR PHONES IN “JAIL”, </a:t>
            </a:r>
            <a:r>
              <a:rPr lang="en-GB" dirty="0"/>
              <a:t>[online], available at: </a:t>
            </a:r>
            <a:r>
              <a:rPr lang="en-GB" dirty="0">
                <a:hlinkClick r:id="rId4"/>
              </a:rPr>
              <a:t>UK Restaurant Offers Customers Discount to Lock Their Phones in “Jail” – Falstaff</a:t>
            </a:r>
            <a:endParaRPr lang="en-GB" dirty="0"/>
          </a:p>
          <a:p>
            <a:endParaRPr lang="en-GB" dirty="0"/>
          </a:p>
          <a:p>
            <a:r>
              <a:rPr lang="en-GB" dirty="0"/>
              <a:t>Giuffrida, A. (2024) </a:t>
            </a:r>
            <a:r>
              <a:rPr lang="en-GB" i="1" dirty="0"/>
              <a:t>Restaurant in Italy offers free bottles of wine to customers who hand in phones</a:t>
            </a:r>
            <a:r>
              <a:rPr lang="en-GB" dirty="0"/>
              <a:t>, [online], available at: </a:t>
            </a:r>
            <a:r>
              <a:rPr lang="en-GB" dirty="0">
                <a:hlinkClick r:id="rId5"/>
              </a:rPr>
              <a:t>Restaurant in Italy offers free bottles of wine to customers who hand in phones | Italy | The Guardian</a:t>
            </a:r>
            <a:endParaRPr lang="en-GB" dirty="0"/>
          </a:p>
          <a:p>
            <a:endParaRPr lang="en-GB" dirty="0"/>
          </a:p>
          <a:p>
            <a:r>
              <a:rPr lang="en-GB" dirty="0"/>
              <a:t>King, M. (2024) 27 Best Small Restaurant Ideas &amp; Concepts, [online], available at: </a:t>
            </a:r>
            <a:r>
              <a:rPr lang="en-GB" dirty="0">
                <a:hlinkClick r:id="rId6"/>
              </a:rPr>
              <a:t>27 Best Small Restaurant Ideas &amp; Concepts</a:t>
            </a:r>
            <a:endParaRPr lang="en-GB" dirty="0"/>
          </a:p>
          <a:p>
            <a:endParaRPr lang="en-GB" dirty="0"/>
          </a:p>
          <a:p>
            <a:r>
              <a:rPr lang="en-GB" dirty="0"/>
              <a:t>Lee, W.K. (2023) </a:t>
            </a:r>
            <a:r>
              <a:rPr lang="en-GB" i="1" dirty="0"/>
              <a:t>How To Pick Your Winning Restaurant Business Concept – 2.1 Profitable Restaurant Owner’s Academy</a:t>
            </a:r>
            <a:r>
              <a:rPr lang="en-GB" dirty="0"/>
              <a:t>, [online], available at: </a:t>
            </a:r>
            <a:r>
              <a:rPr lang="en-GB" dirty="0">
                <a:hlinkClick r:id="rId7"/>
              </a:rPr>
              <a:t>How To Pick Your Winning Restaurant Business Concept - 2.1 Profitable Restaurant Owner's Academy</a:t>
            </a:r>
            <a:endParaRPr lang="en-GB" dirty="0"/>
          </a:p>
        </p:txBody>
      </p:sp>
    </p:spTree>
    <p:extLst>
      <p:ext uri="{BB962C8B-B14F-4D97-AF65-F5344CB8AC3E}">
        <p14:creationId xmlns:p14="http://schemas.microsoft.com/office/powerpoint/2010/main" val="26301655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2130</Words>
  <Application>Microsoft Office PowerPoint</Application>
  <PresentationFormat>Widescreen</PresentationFormat>
  <Paragraphs>264</Paragraphs>
  <Slides>28</Slides>
  <Notes>28</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Aptos Light</vt:lpstr>
      <vt:lpstr>Arial</vt:lpstr>
      <vt:lpstr>Calibri</vt:lpstr>
      <vt:lpstr>Calibri Light</vt:lpstr>
      <vt:lpstr>Office Theme</vt:lpstr>
      <vt:lpstr>PowerPoint Presentation</vt:lpstr>
      <vt:lpstr>Agenda </vt:lpstr>
      <vt:lpstr>Recap of last week</vt:lpstr>
      <vt:lpstr>PowerPoint Presentation</vt:lpstr>
      <vt:lpstr>What is menu design?</vt:lpstr>
      <vt:lpstr>Menu layout</vt:lpstr>
      <vt:lpstr>Menu layout</vt:lpstr>
      <vt:lpstr>Why is this beneficial?</vt:lpstr>
      <vt:lpstr>PowerPoint Presentation</vt:lpstr>
      <vt:lpstr>PowerPoint Presentation</vt:lpstr>
      <vt:lpstr>PowerPoint Presentation</vt:lpstr>
      <vt:lpstr>PowerPoint Presentation</vt:lpstr>
      <vt:lpstr>PowerPoint Presentation</vt:lpstr>
      <vt:lpstr>PowerPoint Presentation</vt:lpstr>
      <vt:lpstr>Important aspects</vt:lpstr>
      <vt:lpstr>PowerPoint Presentation</vt:lpstr>
      <vt:lpstr>PowerPoint Presentation</vt:lpstr>
      <vt:lpstr>Why is it important?</vt:lpstr>
      <vt:lpstr>Terminology explained</vt:lpstr>
      <vt:lpstr>Sourcing</vt:lpstr>
      <vt:lpstr>Supplier Types</vt:lpstr>
      <vt:lpstr>Successful Supply Chain Planning</vt:lpstr>
      <vt:lpstr>How to do business with suppliers</vt:lpstr>
      <vt:lpstr>How to do business with suppliers</vt:lpstr>
      <vt:lpstr>How to do business with suppliers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37</cp:revision>
  <dcterms:created xsi:type="dcterms:W3CDTF">2023-09-15T09:31:09Z</dcterms:created>
  <dcterms:modified xsi:type="dcterms:W3CDTF">2025-02-14T13:40:08Z</dcterms:modified>
</cp:coreProperties>
</file>